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27.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5.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76" r:id="rId4"/>
    <p:sldMasterId id="2147483677" r:id="rId5"/>
    <p:sldMasterId id="214748367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2.xml" Type="http://schemas.openxmlformats.org/officeDocument/2006/relationships/slide" Id="rId39"/><Relationship Target="slides/slide31.xml" Type="http://schemas.openxmlformats.org/officeDocument/2006/relationships/slide" Id="rId38"/><Relationship Target="slides/slide30.xml" Type="http://schemas.openxmlformats.org/officeDocument/2006/relationships/slide" Id="rId37"/><Relationship Target="slides/slide12.xml" Type="http://schemas.openxmlformats.org/officeDocument/2006/relationships/slide" Id="rId19"/><Relationship Target="slides/slide29.xml" Type="http://schemas.openxmlformats.org/officeDocument/2006/relationships/slide" Id="rId36"/><Relationship Target="slides/slide11.xml" Type="http://schemas.openxmlformats.org/officeDocument/2006/relationships/slide" Id="rId18"/><Relationship Target="slides/slide10.xml" Type="http://schemas.openxmlformats.org/officeDocument/2006/relationships/slide" Id="rId17"/><Relationship Target="slides/slide9.xml" Type="http://schemas.openxmlformats.org/officeDocument/2006/relationships/slide" Id="rId16"/><Relationship Target="slides/slide8.xml" Type="http://schemas.openxmlformats.org/officeDocument/2006/relationships/slide" Id="rId15"/><Relationship Target="slides/slide7.xml" Type="http://schemas.openxmlformats.org/officeDocument/2006/relationships/slide" Id="rId14"/><Relationship Target="slides/slide23.xml" Type="http://schemas.openxmlformats.org/officeDocument/2006/relationships/slide" Id="rId30"/><Relationship Target="slides/slide5.xml" Type="http://schemas.openxmlformats.org/officeDocument/2006/relationships/slide" Id="rId12"/><Relationship Target="slides/slide24.xml" Type="http://schemas.openxmlformats.org/officeDocument/2006/relationships/slide" Id="rId31"/><Relationship Target="slides/slide6.xml" Type="http://schemas.openxmlformats.org/officeDocument/2006/relationships/slide" Id="rId13"/><Relationship Target="slides/slide3.xml" Type="http://schemas.openxmlformats.org/officeDocument/2006/relationships/slide" Id="rId10"/><Relationship Target="slides/slide4.xml" Type="http://schemas.openxmlformats.org/officeDocument/2006/relationships/slide" Id="rId11"/><Relationship Target="slides/slide27.xml" Type="http://schemas.openxmlformats.org/officeDocument/2006/relationships/slide" Id="rId34"/><Relationship Target="slides/slide28.xml" Type="http://schemas.openxmlformats.org/officeDocument/2006/relationships/slide" Id="rId35"/><Relationship Target="slides/slide25.xml" Type="http://schemas.openxmlformats.org/officeDocument/2006/relationships/slide" Id="rId32"/><Relationship Target="slides/slide26.xml" Type="http://schemas.openxmlformats.org/officeDocument/2006/relationships/slide" Id="rId33"/><Relationship Target="slides/slide22.xml" Type="http://schemas.openxmlformats.org/officeDocument/2006/relationships/slide" Id="rId29"/><Relationship Target="slides/slide19.xml" Type="http://schemas.openxmlformats.org/officeDocument/2006/relationships/slide" Id="rId26"/><Relationship Target="slides/slide18.xml" Type="http://schemas.openxmlformats.org/officeDocument/2006/relationships/slide" Id="rId25"/><Relationship Target="slides/slide21.xml" Type="http://schemas.openxmlformats.org/officeDocument/2006/relationships/slide" Id="rId28"/><Relationship Target="slides/slide20.xml" Type="http://schemas.openxmlformats.org/officeDocument/2006/relationships/slide" Id="rId27"/><Relationship Target="presProps.xml" Type="http://schemas.openxmlformats.org/officeDocument/2006/relationships/presProps" Id="rId2"/><Relationship Target="slides/slide14.xml" Type="http://schemas.openxmlformats.org/officeDocument/2006/relationships/slide" Id="rId21"/><Relationship Target="slides/slide33.xml" Type="http://schemas.openxmlformats.org/officeDocument/2006/relationships/slide" Id="rId40"/><Relationship Target="theme/theme2.xml" Type="http://schemas.openxmlformats.org/officeDocument/2006/relationships/theme" Id="rId1"/><Relationship Target="slides/slide15.xml" Type="http://schemas.openxmlformats.org/officeDocument/2006/relationships/slide" Id="rId22"/><Relationship Target="slideMasters/slideMaster1.xml" Type="http://schemas.openxmlformats.org/officeDocument/2006/relationships/slideMaster" Id="rId4"/><Relationship Target="slides/slide16.xml" Type="http://schemas.openxmlformats.org/officeDocument/2006/relationships/slide" Id="rId23"/><Relationship Target="tableStyles.xml" Type="http://schemas.openxmlformats.org/officeDocument/2006/relationships/tableStyles" Id="rId3"/><Relationship Target="slides/slide17.xml" Type="http://schemas.openxmlformats.org/officeDocument/2006/relationships/slide" Id="rId24"/><Relationship Target="slides/slide13.xml" Type="http://schemas.openxmlformats.org/officeDocument/2006/relationships/slide" Id="rId20"/><Relationship Target="slides/slide2.xml" Type="http://schemas.openxmlformats.org/officeDocument/2006/relationships/slide"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s/slide1.xml" Type="http://schemas.openxmlformats.org/officeDocument/2006/relationships/slide" Id="rId8"/><Relationship Target="notesMasters/notesMaster1.xml" Type="http://schemas.openxmlformats.org/officeDocument/2006/relationships/notesMaster"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163" name="Shape 163"/>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164" name="Shape 164"/>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213" name="Shape 213"/>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214" name="Shape 214"/>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227" name="Shape 227"/>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228" name="Shape 228"/>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9" name="Shape 239"/>
        <p:cNvGrpSpPr/>
        <p:nvPr/>
      </p:nvGrpSpPr>
      <p:grpSpPr>
        <a:xfrm>
          <a:off y="0" x="0"/>
          <a:ext cy="0" cx="0"/>
          <a:chOff y="0" x="0"/>
          <a:chExt cy="0" cx="0"/>
        </a:xfrm>
      </p:grpSpPr>
      <p:sp>
        <p:nvSpPr>
          <p:cNvPr id="240" name="Shape 240"/>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241" name="Shape 241"/>
          <p:cNvSpPr/>
          <p:nvPr>
            <p:ph idx="2" type="sldImg"/>
          </p:nvPr>
        </p:nvSpPr>
        <p:spPr>
          <a:xfrm>
            <a:off y="686593" x="2122698"/>
            <a:ext cy="3429000" cx="26124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42" name="Shape 242"/>
          <p:cNvSpPr txBox="1"/>
          <p:nvPr>
            <p:ph idx="1" type="body"/>
          </p:nvPr>
        </p:nvSpPr>
        <p:spPr>
          <a:xfrm>
            <a:off y="4343796" x="686026"/>
            <a:ext cy="4113599" cx="5485800"/>
          </a:xfrm>
          <a:prstGeom prst="rect">
            <a:avLst/>
          </a:prstGeom>
          <a:solidFill>
            <a:srgbClr val="FFFFFF"/>
          </a:solidFill>
          <a:ln w="9525" cap="rnd">
            <a:solidFill>
              <a:srgbClr val="000000"/>
            </a:solidFill>
            <a:prstDash val="solid"/>
            <a:miter/>
            <a:headEnd w="med" len="med" type="none"/>
            <a:tailEnd w="med" len="med" type="none"/>
          </a:ln>
        </p:spPr>
        <p:txBody>
          <a:bodyPr bIns="46975" rIns="95650" lIns="95650" tIns="4697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255" name="Shape 255"/>
          <p:cNvSpPr/>
          <p:nvPr>
            <p:ph idx="2" type="sldImg"/>
          </p:nvPr>
        </p:nvSpPr>
        <p:spPr>
          <a:xfrm>
            <a:off y="686593" x="2122698"/>
            <a:ext cy="3429000" cx="26124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56" name="Shape 256"/>
          <p:cNvSpPr txBox="1"/>
          <p:nvPr>
            <p:ph idx="1" type="body"/>
          </p:nvPr>
        </p:nvSpPr>
        <p:spPr>
          <a:xfrm>
            <a:off y="4343796" x="686026"/>
            <a:ext cy="4113599" cx="5485800"/>
          </a:xfrm>
          <a:prstGeom prst="rect">
            <a:avLst/>
          </a:prstGeom>
          <a:solidFill>
            <a:srgbClr val="FFFFFF"/>
          </a:solidFill>
          <a:ln w="9525" cap="rnd">
            <a:solidFill>
              <a:srgbClr val="000000"/>
            </a:solidFill>
            <a:prstDash val="solid"/>
            <a:miter/>
            <a:headEnd w="med" len="med" type="none"/>
            <a:tailEnd w="med" len="med" type="none"/>
          </a:ln>
        </p:spPr>
        <p:txBody>
          <a:bodyPr bIns="46975" rIns="95650" lIns="95650" tIns="4697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269" name="Shape 269"/>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270" name="Shape 270"/>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0" name="Shape 290"/>
        <p:cNvGrpSpPr/>
        <p:nvPr/>
      </p:nvGrpSpPr>
      <p:grpSpPr>
        <a:xfrm>
          <a:off y="0" x="0"/>
          <a:ext cy="0" cx="0"/>
          <a:chOff y="0" x="0"/>
          <a:chExt cy="0" cx="0"/>
        </a:xfrm>
      </p:grpSpPr>
      <p:sp>
        <p:nvSpPr>
          <p:cNvPr id="291" name="Shape 291"/>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292" name="Shape 292"/>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4" name="Shape 304"/>
        <p:cNvGrpSpPr/>
        <p:nvPr/>
      </p:nvGrpSpPr>
      <p:grpSpPr>
        <a:xfrm>
          <a:off y="0" x="0"/>
          <a:ext cy="0" cx="0"/>
          <a:chOff y="0" x="0"/>
          <a:chExt cy="0" cx="0"/>
        </a:xfrm>
      </p:grpSpPr>
      <p:sp>
        <p:nvSpPr>
          <p:cNvPr id="305" name="Shape 305"/>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306" name="Shape 306"/>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4" name="Shape 334"/>
        <p:cNvGrpSpPr/>
        <p:nvPr/>
      </p:nvGrpSpPr>
      <p:grpSpPr>
        <a:xfrm>
          <a:off y="0" x="0"/>
          <a:ext cy="0" cx="0"/>
          <a:chOff y="0" x="0"/>
          <a:chExt cy="0" cx="0"/>
        </a:xfrm>
      </p:grpSpPr>
      <p:sp>
        <p:nvSpPr>
          <p:cNvPr id="335" name="Shape 335"/>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Times New Roman"/>
              <a:buNone/>
            </a:pPr>
            <a:r>
              <a:rPr strike="noStrike" u="none" b="0" cap="none" baseline="0" sz="1800" lang="en" i="0">
                <a:latin typeface="Times New Roman"/>
                <a:ea typeface="Times New Roman"/>
                <a:cs typeface="Times New Roman"/>
                <a:sym typeface="Times New Roman"/>
              </a:rPr>
              <a:t>*</a:t>
            </a:r>
          </a:p>
        </p:txBody>
      </p:sp>
      <p:sp>
        <p:nvSpPr>
          <p:cNvPr id="336" name="Shape 336"/>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337" name="Shape 337"/>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8" name="Shape 348"/>
        <p:cNvGrpSpPr/>
        <p:nvPr/>
      </p:nvGrpSpPr>
      <p:grpSpPr>
        <a:xfrm>
          <a:off y="0" x="0"/>
          <a:ext cy="0" cx="0"/>
          <a:chOff y="0" x="0"/>
          <a:chExt cy="0" cx="0"/>
        </a:xfrm>
      </p:grpSpPr>
      <p:sp>
        <p:nvSpPr>
          <p:cNvPr id="349" name="Shape 349"/>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350" name="Shape 350"/>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351" name="Shape 351"/>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Times New Roman"/>
              <a:buNone/>
            </a:pPr>
            <a:r>
              <a:rPr strike="noStrike" u="none" b="0" cap="none" baseline="0" sz="1800" lang="en" i="0">
                <a:latin typeface="Times New Roman"/>
                <a:ea typeface="Times New Roman"/>
                <a:cs typeface="Times New Roman"/>
                <a:sym typeface="Times New Roman"/>
              </a:rPr>
              <a:t>*</a:t>
            </a:r>
          </a:p>
        </p:txBody>
      </p:sp>
      <p:sp>
        <p:nvSpPr>
          <p:cNvPr id="364" name="Shape 364"/>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365" name="Shape 365"/>
          <p:cNvSpPr txBox="1"/>
          <p:nvPr>
            <p:ph idx="1" type="body"/>
          </p:nvPr>
        </p:nvSpPr>
        <p:spPr>
          <a:xfrm>
            <a:off y="4343796" x="915079"/>
            <a:ext cy="4115699" cx="5027699"/>
          </a:xfrm>
          <a:prstGeom prst="rect">
            <a:avLst/>
          </a:prstGeom>
          <a:solidFill>
            <a:srgbClr val="FFFFFF"/>
          </a:solidFill>
          <a:ln w="9525" cap="rnd">
            <a:solidFill>
              <a:srgbClr val="000000"/>
            </a:solidFill>
            <a:prstDash val="solid"/>
            <a:miter/>
            <a:headEnd w="med" len="med" type="none"/>
            <a:tailEnd w="med" len="med" type="none"/>
          </a:ln>
        </p:spPr>
        <p:txBody>
          <a:bodyPr bIns="46975" rIns="95650" lIns="95650" tIns="4697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6" name="Shape 376"/>
        <p:cNvGrpSpPr/>
        <p:nvPr/>
      </p:nvGrpSpPr>
      <p:grpSpPr>
        <a:xfrm>
          <a:off y="0" x="0"/>
          <a:ext cy="0" cx="0"/>
          <a:chOff y="0" x="0"/>
          <a:chExt cy="0" cx="0"/>
        </a:xfrm>
      </p:grpSpPr>
      <p:sp>
        <p:nvSpPr>
          <p:cNvPr id="377" name="Shape 377"/>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378" name="Shape 378"/>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379" name="Shape 379"/>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2" name="Shape 422"/>
        <p:cNvGrpSpPr/>
        <p:nvPr/>
      </p:nvGrpSpPr>
      <p:grpSpPr>
        <a:xfrm>
          <a:off y="0" x="0"/>
          <a:ext cy="0" cx="0"/>
          <a:chOff y="0" x="0"/>
          <a:chExt cy="0" cx="0"/>
        </a:xfrm>
      </p:grpSpPr>
      <p:sp>
        <p:nvSpPr>
          <p:cNvPr id="423" name="Shape 423"/>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424" name="Shape 424"/>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425" name="Shape 425"/>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9" name="Shape 429"/>
        <p:cNvGrpSpPr/>
        <p:nvPr/>
      </p:nvGrpSpPr>
      <p:grpSpPr>
        <a:xfrm>
          <a:off y="0" x="0"/>
          <a:ext cy="0" cx="0"/>
          <a:chOff y="0" x="0"/>
          <a:chExt cy="0" cx="0"/>
        </a:xfrm>
      </p:grpSpPr>
      <p:sp>
        <p:nvSpPr>
          <p:cNvPr id="430" name="Shape 430"/>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431" name="Shape 431"/>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6" name="Shape 456"/>
        <p:cNvGrpSpPr/>
        <p:nvPr/>
      </p:nvGrpSpPr>
      <p:grpSpPr>
        <a:xfrm>
          <a:off y="0" x="0"/>
          <a:ext cy="0" cx="0"/>
          <a:chOff y="0" x="0"/>
          <a:chExt cy="0" cx="0"/>
        </a:xfrm>
      </p:grpSpPr>
      <p:sp>
        <p:nvSpPr>
          <p:cNvPr id="457" name="Shape 457"/>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458" name="Shape 458"/>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1" name="Shape 491"/>
        <p:cNvGrpSpPr/>
        <p:nvPr/>
      </p:nvGrpSpPr>
      <p:grpSpPr>
        <a:xfrm>
          <a:off y="0" x="0"/>
          <a:ext cy="0" cx="0"/>
          <a:chOff y="0" x="0"/>
          <a:chExt cy="0" cx="0"/>
        </a:xfrm>
      </p:grpSpPr>
      <p:sp>
        <p:nvSpPr>
          <p:cNvPr id="492" name="Shape 492"/>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493" name="Shape 493"/>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7" name="Shape 497"/>
        <p:cNvGrpSpPr/>
        <p:nvPr/>
      </p:nvGrpSpPr>
      <p:grpSpPr>
        <a:xfrm>
          <a:off y="0" x="0"/>
          <a:ext cy="0" cx="0"/>
          <a:chOff y="0" x="0"/>
          <a:chExt cy="0" cx="0"/>
        </a:xfrm>
      </p:grpSpPr>
      <p:sp>
        <p:nvSpPr>
          <p:cNvPr id="498" name="Shape 498"/>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499" name="Shape 499"/>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3" name="Shape 503"/>
        <p:cNvGrpSpPr/>
        <p:nvPr/>
      </p:nvGrpSpPr>
      <p:grpSpPr>
        <a:xfrm>
          <a:off y="0" x="0"/>
          <a:ext cy="0" cx="0"/>
          <a:chOff y="0" x="0"/>
          <a:chExt cy="0" cx="0"/>
        </a:xfrm>
      </p:grpSpPr>
      <p:sp>
        <p:nvSpPr>
          <p:cNvPr id="504" name="Shape 504"/>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05" name="Shape 505"/>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0" name="Shape 510"/>
        <p:cNvGrpSpPr/>
        <p:nvPr/>
      </p:nvGrpSpPr>
      <p:grpSpPr>
        <a:xfrm>
          <a:off y="0" x="0"/>
          <a:ext cy="0" cx="0"/>
          <a:chOff y="0" x="0"/>
          <a:chExt cy="0" cx="0"/>
        </a:xfrm>
      </p:grpSpPr>
      <p:sp>
        <p:nvSpPr>
          <p:cNvPr id="511" name="Shape 511"/>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12" name="Shape 512"/>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6" name="Shape 516"/>
        <p:cNvGrpSpPr/>
        <p:nvPr/>
      </p:nvGrpSpPr>
      <p:grpSpPr>
        <a:xfrm>
          <a:off y="0" x="0"/>
          <a:ext cy="0" cx="0"/>
          <a:chOff y="0" x="0"/>
          <a:chExt cy="0" cx="0"/>
        </a:xfrm>
      </p:grpSpPr>
      <p:sp>
        <p:nvSpPr>
          <p:cNvPr id="517" name="Shape 517"/>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18" name="Shape 518"/>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2" name="Shape 522"/>
        <p:cNvGrpSpPr/>
        <p:nvPr/>
      </p:nvGrpSpPr>
      <p:grpSpPr>
        <a:xfrm>
          <a:off y="0" x="0"/>
          <a:ext cy="0" cx="0"/>
          <a:chOff y="0" x="0"/>
          <a:chExt cy="0" cx="0"/>
        </a:xfrm>
      </p:grpSpPr>
      <p:sp>
        <p:nvSpPr>
          <p:cNvPr id="523" name="Shape 523"/>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24" name="Shape 524"/>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8" name="Shape 528"/>
        <p:cNvGrpSpPr/>
        <p:nvPr/>
      </p:nvGrpSpPr>
      <p:grpSpPr>
        <a:xfrm>
          <a:off y="0" x="0"/>
          <a:ext cy="0" cx="0"/>
          <a:chOff y="0" x="0"/>
          <a:chExt cy="0" cx="0"/>
        </a:xfrm>
      </p:grpSpPr>
      <p:sp>
        <p:nvSpPr>
          <p:cNvPr id="529" name="Shape 529"/>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30" name="Shape 530"/>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4" name="Shape 534"/>
        <p:cNvGrpSpPr/>
        <p:nvPr/>
      </p:nvGrpSpPr>
      <p:grpSpPr>
        <a:xfrm>
          <a:off y="0" x="0"/>
          <a:ext cy="0" cx="0"/>
          <a:chOff y="0" x="0"/>
          <a:chExt cy="0" cx="0"/>
        </a:xfrm>
      </p:grpSpPr>
      <p:sp>
        <p:nvSpPr>
          <p:cNvPr id="535" name="Shape 535"/>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36" name="Shape 536"/>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9" name="Shape 569"/>
        <p:cNvGrpSpPr/>
        <p:nvPr/>
      </p:nvGrpSpPr>
      <p:grpSpPr>
        <a:xfrm>
          <a:off y="0" x="0"/>
          <a:ext cy="0" cx="0"/>
          <a:chOff y="0" x="0"/>
          <a:chExt cy="0" cx="0"/>
        </a:xfrm>
      </p:grpSpPr>
      <p:sp>
        <p:nvSpPr>
          <p:cNvPr id="570" name="Shape 570"/>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571" name="Shape 571"/>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txBox="1"/>
          <p:nvPr>
            <p:ph idx="1" type="body"/>
          </p:nvPr>
        </p:nvSpPr>
        <p:spPr>
          <a:xfrm>
            <a:off y="4343796" x="915079"/>
            <a:ext cy="4115699" cx="5027699"/>
          </a:xfrm>
          <a:prstGeom prst="rect">
            <a:avLst/>
          </a:prstGeom>
        </p:spPr>
        <p:txBody>
          <a:bodyPr bIns="91425" rIns="91425" lIns="91425" tIns="91425" anchor="ctr" anchorCtr="0">
            <a:noAutofit/>
          </a:bodyPr>
          <a:lstStyle/>
          <a:p/>
        </p:txBody>
      </p:sp>
      <p:sp>
        <p:nvSpPr>
          <p:cNvPr id="150" name="Shape 150"/>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txBox="1"/>
          <p:nvPr/>
        </p:nvSpPr>
        <p:spPr>
          <a:xfrm>
            <a:off y="8685608" x="3884839"/>
            <a:ext cy="456299" cx="29717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 i="0"/>
              <a:t>*</a:t>
            </a:r>
          </a:p>
        </p:txBody>
      </p:sp>
      <p:sp>
        <p:nvSpPr>
          <p:cNvPr id="156" name="Shape 156"/>
          <p:cNvSpPr/>
          <p:nvPr>
            <p:ph idx="2" type="sldImg"/>
          </p:nvPr>
        </p:nvSpPr>
        <p:spPr>
          <a:xfrm>
            <a:off y="684608" x="2122707"/>
            <a:ext cy="3430799" cx="2613600"/>
          </a:xfrm>
          <a:custGeom>
            <a:pathLst>
              <a:path w="120000" extrusionOk="0" h="120000">
                <a:moveTo>
                  <a:pt y="0" x="0"/>
                </a:moveTo>
                <a:lnTo>
                  <a:pt y="0" x="120000"/>
                </a:lnTo>
                <a:lnTo>
                  <a:pt y="120000" x="120000"/>
                </a:lnTo>
                <a:lnTo>
                  <a:pt y="120000" x="0"/>
                </a:lnTo>
                <a:close/>
              </a:path>
            </a:pathLst>
          </a:custGeom>
          <a:noFill/>
          <a:ln>
            <a:noFill/>
          </a:ln>
        </p:spPr>
      </p:sp>
      <p:sp>
        <p:nvSpPr>
          <p:cNvPr id="157" name="Shape 157"/>
          <p:cNvSpPr txBox="1"/>
          <p:nvPr>
            <p:ph idx="1" type="body"/>
          </p:nvPr>
        </p:nvSpPr>
        <p:spPr>
          <a:xfrm>
            <a:off y="4343796" x="915079"/>
            <a:ext cy="4115699" cx="5027699"/>
          </a:xfrm>
          <a:prstGeom prst="rect">
            <a:avLst/>
          </a:prstGeom>
          <a:noFill/>
          <a:ln>
            <a:noFill/>
          </a:ln>
        </p:spPr>
        <p:txBody>
          <a:bodyPr bIns="46975" rIns="95650" lIns="95650" tIns="4697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8.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9.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0.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1.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3.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4.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5.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6.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7.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8.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3786737" x="685800"/>
            <a:ext cy="1046400"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8" name="Shape 38"/>
        <p:cNvGrpSpPr/>
        <p:nvPr/>
      </p:nvGrpSpPr>
      <p:grpSpPr>
        <a:xfrm>
          <a:off y="0" x="0"/>
          <a:ext cy="0" cx="0"/>
          <a:chOff y="0" x="0"/>
          <a:chExt cy="0" cx="0"/>
        </a:xfrm>
      </p:grpSpPr>
      <p:sp>
        <p:nvSpPr>
          <p:cNvPr id="39" name="Shape 39"/>
          <p:cNvSpPr txBox="1"/>
          <p:nvPr>
            <p:ph type="title"/>
          </p:nvPr>
        </p:nvSpPr>
        <p:spPr>
          <a:xfrm>
            <a:off y="4800600" x="1792288"/>
            <a:ext cy="566699" cx="5486399"/>
          </a:xfrm>
          <a:prstGeom prst="rect">
            <a:avLst/>
          </a:prstGeom>
          <a:noFill/>
          <a:ln>
            <a:noFill/>
          </a:ln>
        </p:spPr>
        <p:txBody>
          <a:bodyPr bIns="91425" rIns="91425" lIns="91425" tIns="91425" anchor="b" anchorCtr="0"/>
          <a:lstStyle>
            <a:lvl1pPr algn="l" rtl="0">
              <a:defRPr b="1" sz="2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0" name="Shape 40"/>
          <p:cNvSpPr txBox="1"/>
          <p:nvPr>
            <p:ph idx="1" type="body"/>
          </p:nvPr>
        </p:nvSpPr>
        <p:spPr>
          <a:xfrm>
            <a:off y="5367337" x="1792288"/>
            <a:ext cy="804899" cx="5486399"/>
          </a:xfrm>
          <a:prstGeom prst="rect">
            <a:avLst/>
          </a:prstGeom>
          <a:noFill/>
          <a:ln>
            <a:noFill/>
          </a:ln>
        </p:spPr>
        <p:txBody>
          <a:bodyPr bIns="91425" rIns="91425" lIns="91425" tIns="91425" anchor="t" anchorCtr="0"/>
          <a:lstStyle>
            <a:lvl1pPr rtl="0" indent="0" marL="0">
              <a:buFont typeface="Helvetica Neue"/>
              <a:buNone/>
              <a:defRPr sz="1400"/>
            </a:lvl1pPr>
            <a:lvl2pPr rtl="0" indent="0" marL="457200">
              <a:buFont typeface="Helvetica Neue"/>
              <a:buNone/>
              <a:defRPr sz="1200"/>
            </a:lvl2pPr>
            <a:lvl3pPr rtl="0" indent="0" marL="914400">
              <a:buFont typeface="Helvetica Neue"/>
              <a:buNone/>
              <a:defRPr sz="1000"/>
            </a:lvl3pPr>
            <a:lvl4pPr rtl="0" indent="0" marL="1371600">
              <a:buFont typeface="Helvetica Neue"/>
              <a:buNone/>
              <a:defRPr sz="900"/>
            </a:lvl4pPr>
            <a:lvl5pPr rtl="0" indent="0" marL="1828800">
              <a:buFont typeface="Helvetica Neue"/>
              <a:buNone/>
              <a:defRPr sz="900"/>
            </a:lvl5pPr>
            <a:lvl6pPr rtl="0" indent="0" marL="2286000">
              <a:buFont typeface="Comic Sans MS"/>
              <a:buNone/>
              <a:defRPr sz="900"/>
            </a:lvl6pPr>
            <a:lvl7pPr rtl="0" indent="0" marL="2743200">
              <a:buFont typeface="Comic Sans MS"/>
              <a:buNone/>
              <a:defRPr sz="900"/>
            </a:lvl7pPr>
            <a:lvl8pPr rtl="0" indent="0" marL="3200400">
              <a:buFont typeface="Comic Sans MS"/>
              <a:buNone/>
              <a:defRPr sz="900"/>
            </a:lvl8pPr>
            <a:lvl9pPr rtl="0" indent="0" marL="3657600">
              <a:buFont typeface="Comic Sans MS"/>
              <a:buNone/>
              <a:defRPr sz="9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1" name="Shape 41"/>
        <p:cNvGrpSpPr/>
        <p:nvPr/>
      </p:nvGrpSpPr>
      <p:grpSpPr>
        <a:xfrm>
          <a:off y="0" x="0"/>
          <a:ext cy="0" cx="0"/>
          <a:chOff y="0" x="0"/>
          <a:chExt cy="0" cx="0"/>
        </a:xfrm>
      </p:grpSpPr>
      <p:sp>
        <p:nvSpPr>
          <p:cNvPr id="42" name="Shape 42"/>
          <p:cNvSpPr txBox="1"/>
          <p:nvPr>
            <p:ph type="title"/>
          </p:nvPr>
        </p:nvSpPr>
        <p:spPr>
          <a:xfrm>
            <a:off y="273050" x="457200"/>
            <a:ext cy="1161900" cx="3008399"/>
          </a:xfrm>
          <a:prstGeom prst="rect">
            <a:avLst/>
          </a:prstGeom>
          <a:noFill/>
          <a:ln>
            <a:noFill/>
          </a:ln>
        </p:spPr>
        <p:txBody>
          <a:bodyPr bIns="91425" rIns="91425" lIns="91425" tIns="91425" anchor="b" anchorCtr="0"/>
          <a:lstStyle>
            <a:lvl1pPr algn="l" rtl="0">
              <a:defRPr b="1" sz="2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3" name="Shape 43"/>
          <p:cNvSpPr txBox="1"/>
          <p:nvPr>
            <p:ph idx="1" type="body"/>
          </p:nvPr>
        </p:nvSpPr>
        <p:spPr>
          <a:xfrm>
            <a:off y="273050" x="3575050"/>
            <a:ext cy="5852699" cx="5111699"/>
          </a:xfrm>
          <a:prstGeom prst="rect">
            <a:avLst/>
          </a:prstGeom>
          <a:noFill/>
          <a:ln>
            <a:noFill/>
          </a:ln>
        </p:spPr>
        <p:txBody>
          <a:bodyPr bIns="91425" rIns="91425" lIns="91425" t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id="44" name="Shape 44"/>
          <p:cNvSpPr txBox="1"/>
          <p:nvPr>
            <p:ph idx="2" type="body"/>
          </p:nvPr>
        </p:nvSpPr>
        <p:spPr>
          <a:xfrm>
            <a:off y="1435100" x="457200"/>
            <a:ext cy="4691099" cx="3008399"/>
          </a:xfrm>
          <a:prstGeom prst="rect">
            <a:avLst/>
          </a:prstGeom>
          <a:noFill/>
          <a:ln>
            <a:noFill/>
          </a:ln>
        </p:spPr>
        <p:txBody>
          <a:bodyPr bIns="91425" rIns="91425" lIns="91425" tIns="91425" anchor="t" anchorCtr="0"/>
          <a:lstStyle>
            <a:lvl1pPr rtl="0" indent="0" marL="0">
              <a:buFont typeface="Helvetica Neue"/>
              <a:buNone/>
              <a:defRPr sz="1400"/>
            </a:lvl1pPr>
            <a:lvl2pPr rtl="0" indent="0" marL="457200">
              <a:buFont typeface="Helvetica Neue"/>
              <a:buNone/>
              <a:defRPr sz="1200"/>
            </a:lvl2pPr>
            <a:lvl3pPr rtl="0" indent="0" marL="914400">
              <a:buFont typeface="Helvetica Neue"/>
              <a:buNone/>
              <a:defRPr sz="1000"/>
            </a:lvl3pPr>
            <a:lvl4pPr rtl="0" indent="0" marL="1371600">
              <a:buFont typeface="Helvetica Neue"/>
              <a:buNone/>
              <a:defRPr sz="900"/>
            </a:lvl4pPr>
            <a:lvl5pPr rtl="0" indent="0" marL="1828800">
              <a:buFont typeface="Helvetica Neue"/>
              <a:buNone/>
              <a:defRPr sz="900"/>
            </a:lvl5pPr>
            <a:lvl6pPr rtl="0" indent="0" marL="2286000">
              <a:buFont typeface="Comic Sans MS"/>
              <a:buNone/>
              <a:defRPr sz="900"/>
            </a:lvl6pPr>
            <a:lvl7pPr rtl="0" indent="0" marL="2743200">
              <a:buFont typeface="Comic Sans MS"/>
              <a:buNone/>
              <a:defRPr sz="900"/>
            </a:lvl7pPr>
            <a:lvl8pPr rtl="0" indent="0" marL="3200400">
              <a:buFont typeface="Comic Sans MS"/>
              <a:buNone/>
              <a:defRPr sz="900"/>
            </a:lvl8pPr>
            <a:lvl9pPr rtl="0" indent="0" marL="3657600">
              <a:buFont typeface="Comic Sans MS"/>
              <a:buNone/>
              <a:defRPr sz="900"/>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5" name="Shape 45"/>
        <p:cNvGrpSpPr/>
        <p:nvPr/>
      </p:nvGrpSpPr>
      <p:grpSpPr>
        <a:xfrm>
          <a:off y="0" x="0"/>
          <a:ext cy="0" cx="0"/>
          <a:chOff y="0" x="0"/>
          <a:chExt cy="0" cx="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6" name="Shape 46"/>
        <p:cNvGrpSpPr/>
        <p:nvPr/>
      </p:nvGrpSpPr>
      <p:grpSpPr>
        <a:xfrm>
          <a:off y="0" x="0"/>
          <a:ext cy="0" cx="0"/>
          <a:chOff y="0" x="0"/>
          <a:chExt cy="0" cx="0"/>
        </a:xfrm>
      </p:grpSpPr>
      <p:sp>
        <p:nvSpPr>
          <p:cNvPr id="47" name="Shape 47"/>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8" name="Shape 48"/>
        <p:cNvGrpSpPr/>
        <p:nvPr/>
      </p:nvGrpSpPr>
      <p:grpSpPr>
        <a:xfrm>
          <a:off y="0" x="0"/>
          <a:ext cy="0" cx="0"/>
          <a:chOff y="0" x="0"/>
          <a:chExt cy="0" cx="0"/>
        </a:xfrm>
      </p:grpSpPr>
      <p:sp>
        <p:nvSpPr>
          <p:cNvPr id="49" name="Shape 49"/>
          <p:cNvSpPr txBox="1"/>
          <p:nvPr>
            <p:ph type="title"/>
          </p:nvPr>
        </p:nvSpPr>
        <p:spPr>
          <a:xfrm>
            <a:off y="274637" x="457200"/>
            <a:ext cy="11432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0" name="Shape 50"/>
          <p:cNvSpPr txBox="1"/>
          <p:nvPr>
            <p:ph idx="1" type="body"/>
          </p:nvPr>
        </p:nvSpPr>
        <p:spPr>
          <a:xfrm>
            <a:off y="1535112" x="457200"/>
            <a:ext cy="639900" cx="4040099"/>
          </a:xfrm>
          <a:prstGeom prst="rect">
            <a:avLst/>
          </a:prstGeom>
          <a:noFill/>
          <a:ln>
            <a:noFill/>
          </a:ln>
        </p:spPr>
        <p:txBody>
          <a:bodyPr bIns="91425" rIns="91425" lIns="91425" tIns="91425" anchor="b" anchorCtr="0"/>
          <a:lstStyle>
            <a:lvl1pPr rtl="0" indent="0" marL="0">
              <a:buFont typeface="Helvetica Neue"/>
              <a:buNone/>
              <a:defRPr b="1" sz="2400"/>
            </a:lvl1pPr>
            <a:lvl2pPr rtl="0" indent="0" marL="457200">
              <a:buFont typeface="Helvetica Neue"/>
              <a:buNone/>
              <a:defRPr b="1" sz="2000"/>
            </a:lvl2pPr>
            <a:lvl3pPr rtl="0" indent="0" marL="914400">
              <a:buFont typeface="Helvetica Neue"/>
              <a:buNone/>
              <a:defRPr b="1" sz="1800"/>
            </a:lvl3pPr>
            <a:lvl4pPr rtl="0" indent="0" marL="1371600">
              <a:buFont typeface="Helvetica Neue"/>
              <a:buNone/>
              <a:defRPr b="1" sz="1600"/>
            </a:lvl4pPr>
            <a:lvl5pPr rtl="0" indent="0" marL="1828800">
              <a:buFont typeface="Helvetica Neue"/>
              <a:buNone/>
              <a:defRPr b="1" sz="1600"/>
            </a:lvl5pPr>
            <a:lvl6pPr rtl="0" indent="0" marL="2286000">
              <a:buFont typeface="Comic Sans MS"/>
              <a:buNone/>
              <a:defRPr b="1" sz="1600"/>
            </a:lvl6pPr>
            <a:lvl7pPr rtl="0" indent="0" marL="2743200">
              <a:buFont typeface="Comic Sans MS"/>
              <a:buNone/>
              <a:defRPr b="1" sz="1600"/>
            </a:lvl7pPr>
            <a:lvl8pPr rtl="0" indent="0" marL="3200400">
              <a:buFont typeface="Comic Sans MS"/>
              <a:buNone/>
              <a:defRPr b="1" sz="1600"/>
            </a:lvl8pPr>
            <a:lvl9pPr rtl="0" indent="0" marL="3657600">
              <a:buFont typeface="Comic Sans MS"/>
              <a:buNone/>
              <a:defRPr b="1" sz="1600"/>
            </a:lvl9pPr>
          </a:lstStyle>
          <a:p/>
        </p:txBody>
      </p:sp>
      <p:sp>
        <p:nvSpPr>
          <p:cNvPr id="51" name="Shape 51"/>
          <p:cNvSpPr txBox="1"/>
          <p:nvPr>
            <p:ph idx="2" type="body"/>
          </p:nvPr>
        </p:nvSpPr>
        <p:spPr>
          <a:xfrm>
            <a:off y="2174875" x="457200"/>
            <a:ext cy="3951300" cx="4040099"/>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52" name="Shape 52"/>
          <p:cNvSpPr txBox="1"/>
          <p:nvPr>
            <p:ph idx="3" type="body"/>
          </p:nvPr>
        </p:nvSpPr>
        <p:spPr>
          <a:xfrm>
            <a:off y="1535112" x="4645025"/>
            <a:ext cy="639900" cx="4041900"/>
          </a:xfrm>
          <a:prstGeom prst="rect">
            <a:avLst/>
          </a:prstGeom>
          <a:noFill/>
          <a:ln>
            <a:noFill/>
          </a:ln>
        </p:spPr>
        <p:txBody>
          <a:bodyPr bIns="91425" rIns="91425" lIns="91425" tIns="91425" anchor="b" anchorCtr="0"/>
          <a:lstStyle>
            <a:lvl1pPr rtl="0" indent="0" marL="0">
              <a:buFont typeface="Helvetica Neue"/>
              <a:buNone/>
              <a:defRPr b="1" sz="2400"/>
            </a:lvl1pPr>
            <a:lvl2pPr rtl="0" indent="0" marL="457200">
              <a:buFont typeface="Helvetica Neue"/>
              <a:buNone/>
              <a:defRPr b="1" sz="2000"/>
            </a:lvl2pPr>
            <a:lvl3pPr rtl="0" indent="0" marL="914400">
              <a:buFont typeface="Helvetica Neue"/>
              <a:buNone/>
              <a:defRPr b="1" sz="1800"/>
            </a:lvl3pPr>
            <a:lvl4pPr rtl="0" indent="0" marL="1371600">
              <a:buFont typeface="Helvetica Neue"/>
              <a:buNone/>
              <a:defRPr b="1" sz="1600"/>
            </a:lvl4pPr>
            <a:lvl5pPr rtl="0" indent="0" marL="1828800">
              <a:buFont typeface="Helvetica Neue"/>
              <a:buNone/>
              <a:defRPr b="1" sz="1600"/>
            </a:lvl5pPr>
            <a:lvl6pPr rtl="0" indent="0" marL="2286000">
              <a:buFont typeface="Comic Sans MS"/>
              <a:buNone/>
              <a:defRPr b="1" sz="1600"/>
            </a:lvl6pPr>
            <a:lvl7pPr rtl="0" indent="0" marL="2743200">
              <a:buFont typeface="Comic Sans MS"/>
              <a:buNone/>
              <a:defRPr b="1" sz="1600"/>
            </a:lvl7pPr>
            <a:lvl8pPr rtl="0" indent="0" marL="3200400">
              <a:buFont typeface="Comic Sans MS"/>
              <a:buNone/>
              <a:defRPr b="1" sz="1600"/>
            </a:lvl8pPr>
            <a:lvl9pPr rtl="0" indent="0" marL="3657600">
              <a:buFont typeface="Comic Sans MS"/>
              <a:buNone/>
              <a:defRPr b="1" sz="1600"/>
            </a:lvl9pPr>
          </a:lstStyle>
          <a:p/>
        </p:txBody>
      </p:sp>
      <p:sp>
        <p:nvSpPr>
          <p:cNvPr id="53" name="Shape 53"/>
          <p:cNvSpPr txBox="1"/>
          <p:nvPr>
            <p:ph idx="4" type="body"/>
          </p:nvPr>
        </p:nvSpPr>
        <p:spPr>
          <a:xfrm>
            <a:off y="2174875" x="4645025"/>
            <a:ext cy="3951300" cx="4041900"/>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4" name="Shape 54"/>
        <p:cNvGrpSpPr/>
        <p:nvPr/>
      </p:nvGrpSpPr>
      <p:grpSpPr>
        <a:xfrm>
          <a:off y="0" x="0"/>
          <a:ext cy="0" cx="0"/>
          <a:chOff y="0" x="0"/>
          <a:chExt cy="0" cx="0"/>
        </a:xfrm>
      </p:grpSpPr>
      <p:sp>
        <p:nvSpPr>
          <p:cNvPr id="55" name="Shape 55"/>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56" name="Shape 56"/>
          <p:cNvSpPr txBox="1"/>
          <p:nvPr>
            <p:ph idx="1" type="body"/>
          </p:nvPr>
        </p:nvSpPr>
        <p:spPr>
          <a:xfrm>
            <a:off y="914400" x="609600"/>
            <a:ext cy="5105099" cx="3886200"/>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57" name="Shape 57"/>
          <p:cNvSpPr txBox="1"/>
          <p:nvPr>
            <p:ph idx="2" type="body"/>
          </p:nvPr>
        </p:nvSpPr>
        <p:spPr>
          <a:xfrm>
            <a:off y="914400" x="4648200"/>
            <a:ext cy="5105099" cx="3886200"/>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8" name="Shape 58"/>
        <p:cNvGrpSpPr/>
        <p:nvPr/>
      </p:nvGrpSpPr>
      <p:grpSpPr>
        <a:xfrm>
          <a:off y="0" x="0"/>
          <a:ext cy="0" cx="0"/>
          <a:chOff y="0" x="0"/>
          <a:chExt cy="0" cx="0"/>
        </a:xfrm>
      </p:grpSpPr>
      <p:sp>
        <p:nvSpPr>
          <p:cNvPr id="59" name="Shape 59"/>
          <p:cNvSpPr txBox="1"/>
          <p:nvPr>
            <p:ph type="title"/>
          </p:nvPr>
        </p:nvSpPr>
        <p:spPr>
          <a:xfrm>
            <a:off y="4406900" x="722312"/>
            <a:ext cy="1361999" cx="7772400"/>
          </a:xfrm>
          <a:prstGeom prst="rect">
            <a:avLst/>
          </a:prstGeom>
          <a:noFill/>
          <a:ln>
            <a:noFill/>
          </a:ln>
        </p:spPr>
        <p:txBody>
          <a:bodyPr bIns="91425" rIns="91425" lIns="91425" tIns="91425" anchor="t" anchorCtr="0"/>
          <a:lstStyle>
            <a:lvl1pPr algn="l" rtl="0">
              <a:defRPr b="1" cap="small" sz="4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0" name="Shape 60"/>
          <p:cNvSpPr txBox="1"/>
          <p:nvPr>
            <p:ph idx="1" type="body"/>
          </p:nvPr>
        </p:nvSpPr>
        <p:spPr>
          <a:xfrm>
            <a:off y="2906713" x="722312"/>
            <a:ext cy="1500300" cx="7772400"/>
          </a:xfrm>
          <a:prstGeom prst="rect">
            <a:avLst/>
          </a:prstGeom>
          <a:noFill/>
          <a:ln>
            <a:noFill/>
          </a:ln>
        </p:spPr>
        <p:txBody>
          <a:bodyPr bIns="91425" rIns="91425" lIns="91425" tIns="91425" anchor="b" anchorCtr="0"/>
          <a:lstStyle>
            <a:lvl1pPr rtl="0" indent="0" marL="0">
              <a:buFont typeface="Helvetica Neue"/>
              <a:buNone/>
              <a:defRPr sz="2000"/>
            </a:lvl1pPr>
            <a:lvl2pPr rtl="0" indent="0" marL="457200">
              <a:buFont typeface="Helvetica Neue"/>
              <a:buNone/>
              <a:defRPr sz="1800"/>
            </a:lvl2pPr>
            <a:lvl3pPr rtl="0" indent="0" marL="914400">
              <a:buFont typeface="Helvetica Neue"/>
              <a:buNone/>
              <a:defRPr sz="1600"/>
            </a:lvl3pPr>
            <a:lvl4pPr rtl="0" indent="0" marL="1371600">
              <a:buFont typeface="Helvetica Neue"/>
              <a:buNone/>
              <a:defRPr sz="1400"/>
            </a:lvl4pPr>
            <a:lvl5pPr rtl="0" indent="0" marL="1828800">
              <a:buFont typeface="Helvetica Neue"/>
              <a:buNone/>
              <a:defRPr sz="1400"/>
            </a:lvl5pPr>
            <a:lvl6pPr rtl="0" indent="0" marL="2286000">
              <a:buFont typeface="Comic Sans MS"/>
              <a:buNone/>
              <a:defRPr sz="1400"/>
            </a:lvl6pPr>
            <a:lvl7pPr rtl="0" indent="0" marL="2743200">
              <a:buFont typeface="Comic Sans MS"/>
              <a:buNone/>
              <a:defRPr sz="1400"/>
            </a:lvl7pPr>
            <a:lvl8pPr rtl="0" indent="0" marL="3200400">
              <a:buFont typeface="Comic Sans MS"/>
              <a:buNone/>
              <a:defRPr sz="1400"/>
            </a:lvl8pPr>
            <a:lvl9pPr rtl="0" indent="0" marL="3657600">
              <a:buFont typeface="Comic Sans MS"/>
              <a:buNone/>
              <a:defRPr sz="14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1" name="Shape 61"/>
        <p:cNvGrpSpPr/>
        <p:nvPr/>
      </p:nvGrpSpPr>
      <p:grpSpPr>
        <a:xfrm>
          <a:off y="0" x="0"/>
          <a:ext cy="0" cx="0"/>
          <a:chOff y="0" x="0"/>
          <a:chExt cy="0" cx="0"/>
        </a:xfrm>
      </p:grpSpPr>
      <p:sp>
        <p:nvSpPr>
          <p:cNvPr id="62" name="Shape 62"/>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63" name="Shape 63"/>
          <p:cNvSpPr txBox="1"/>
          <p:nvPr>
            <p:ph idx="1" type="body"/>
          </p:nvPr>
        </p:nvSpPr>
        <p:spPr>
          <a:xfrm>
            <a:off y="914400" x="609600"/>
            <a:ext cy="5105099" cx="7924799"/>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70" name="Shape 70"/>
        <p:cNvGrpSpPr/>
        <p:nvPr/>
      </p:nvGrpSpPr>
      <p:grpSpPr>
        <a:xfrm>
          <a:off y="0" x="0"/>
          <a:ext cy="0" cx="0"/>
          <a:chOff y="0" x="0"/>
          <a:chExt cy="0" cx="0"/>
        </a:xfrm>
      </p:grpSpPr>
      <p:sp>
        <p:nvSpPr>
          <p:cNvPr id="71" name="Shape 71"/>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72" name="Shape 72"/>
          <p:cNvSpPr txBox="1"/>
          <p:nvPr>
            <p:ph idx="1" type="body"/>
          </p:nvPr>
        </p:nvSpPr>
        <p:spPr>
          <a:xfrm>
            <a:off y="914400" x="609600"/>
            <a:ext cy="5105099" cx="3886200"/>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
        <p:nvSpPr>
          <p:cNvPr id="73" name="Shape 73"/>
          <p:cNvSpPr txBox="1"/>
          <p:nvPr>
            <p:ph idx="2" type="body"/>
          </p:nvPr>
        </p:nvSpPr>
        <p:spPr>
          <a:xfrm>
            <a:off y="914400" x="4648200"/>
            <a:ext cy="5105099" cx="3886200"/>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y="0" x="0"/>
          <a:ext cy="0" cx="0"/>
          <a:chOff y="0" x="0"/>
          <a:chExt cy="0" cx="0"/>
        </a:xfrm>
      </p:grpSpPr>
      <p:sp>
        <p:nvSpPr>
          <p:cNvPr id="75" name="Shape 75"/>
          <p:cNvSpPr txBox="1"/>
          <p:nvPr>
            <p:ph type="title"/>
          </p:nvPr>
        </p:nvSpPr>
        <p:spPr>
          <a:xfrm rot="5400000">
            <a:off y="2095350" x="4610249"/>
            <a:ext cy="1981199" cx="5867100"/>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76" name="Shape 76"/>
          <p:cNvSpPr txBox="1"/>
          <p:nvPr>
            <p:ph idx="1" type="body"/>
          </p:nvPr>
        </p:nvSpPr>
        <p:spPr>
          <a:xfrm rot="5400000">
            <a:off y="190350" x="571649"/>
            <a:ext cy="5791200" cx="5867100"/>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600200" x="457200"/>
            <a:ext cy="496770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7" name="Shape 77"/>
        <p:cNvGrpSpPr/>
        <p:nvPr/>
      </p:nvGrpSpPr>
      <p:grpSpPr>
        <a:xfrm>
          <a:off y="0" x="0"/>
          <a:ext cy="0" cx="0"/>
          <a:chOff y="0" x="0"/>
          <a:chExt cy="0" cx="0"/>
        </a:xfrm>
      </p:grpSpPr>
      <p:sp>
        <p:nvSpPr>
          <p:cNvPr id="78" name="Shape 78"/>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79" name="Shape 79"/>
          <p:cNvSpPr txBox="1"/>
          <p:nvPr>
            <p:ph idx="1" type="body"/>
          </p:nvPr>
        </p:nvSpPr>
        <p:spPr>
          <a:xfrm rot="5400000">
            <a:off y="-495449" x="2019450"/>
            <a:ext cy="7924799" cx="5105099"/>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0" name="Shape 80"/>
        <p:cNvGrpSpPr/>
        <p:nvPr/>
      </p:nvGrpSpPr>
      <p:grpSpPr>
        <a:xfrm>
          <a:off y="0" x="0"/>
          <a:ext cy="0" cx="0"/>
          <a:chOff y="0" x="0"/>
          <a:chExt cy="0" cx="0"/>
        </a:xfrm>
      </p:grpSpPr>
      <p:sp>
        <p:nvSpPr>
          <p:cNvPr id="81" name="Shape 81"/>
          <p:cNvSpPr txBox="1"/>
          <p:nvPr>
            <p:ph type="title"/>
          </p:nvPr>
        </p:nvSpPr>
        <p:spPr>
          <a:xfrm>
            <a:off y="4800600" x="1792288"/>
            <a:ext cy="566699" cx="5486399"/>
          </a:xfrm>
          <a:prstGeom prst="rect">
            <a:avLst/>
          </a:prstGeom>
          <a:noFill/>
          <a:ln>
            <a:noFill/>
          </a:ln>
        </p:spPr>
        <p:txBody>
          <a:bodyPr bIns="91425" rIns="91425" lIns="91425" tIns="91425" anchor="b" anchorCtr="0"/>
          <a:lstStyle>
            <a:lvl1pPr algn="l" rtl="0">
              <a:defRPr b="1" sz="2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82" name="Shape 82"/>
          <p:cNvSpPr txBox="1"/>
          <p:nvPr>
            <p:ph idx="1" type="body"/>
          </p:nvPr>
        </p:nvSpPr>
        <p:spPr>
          <a:xfrm>
            <a:off y="5367337" x="1792288"/>
            <a:ext cy="804899" cx="5486399"/>
          </a:xfrm>
          <a:prstGeom prst="rect">
            <a:avLst/>
          </a:prstGeom>
          <a:noFill/>
          <a:ln>
            <a:noFill/>
          </a:ln>
        </p:spPr>
        <p:txBody>
          <a:bodyPr bIns="91425" rIns="91425" lIns="91425" tIns="91425" anchor="t" anchorCtr="0"/>
          <a:lstStyle>
            <a:lvl1pPr rtl="0" indent="0" marL="0">
              <a:buFont typeface="Helvetica Neue"/>
              <a:buNone/>
              <a:defRPr sz="1400"/>
            </a:lvl1pPr>
            <a:lvl2pPr rtl="0" indent="0" marL="457200">
              <a:buFont typeface="Helvetica Neue"/>
              <a:buNone/>
              <a:defRPr sz="1200"/>
            </a:lvl2pPr>
            <a:lvl3pPr rtl="0" indent="0" marL="914400">
              <a:buFont typeface="Helvetica Neue"/>
              <a:buNone/>
              <a:defRPr sz="1000"/>
            </a:lvl3pPr>
            <a:lvl4pPr rtl="0" indent="0" marL="1371600">
              <a:buFont typeface="Helvetica Neue"/>
              <a:buNone/>
              <a:defRPr sz="900"/>
            </a:lvl4pPr>
            <a:lvl5pPr rtl="0" indent="0" marL="1828800">
              <a:buFont typeface="Helvetica Neue"/>
              <a:buNone/>
              <a:defRPr sz="900"/>
            </a:lvl5pPr>
            <a:lvl6pPr rtl="0" indent="0" marL="2286000">
              <a:buFont typeface="Comic Sans MS"/>
              <a:buNone/>
              <a:defRPr sz="900"/>
            </a:lvl6pPr>
            <a:lvl7pPr rtl="0" indent="0" marL="2743200">
              <a:buFont typeface="Comic Sans MS"/>
              <a:buNone/>
              <a:defRPr sz="900"/>
            </a:lvl7pPr>
            <a:lvl8pPr rtl="0" indent="0" marL="3200400">
              <a:buFont typeface="Comic Sans MS"/>
              <a:buNone/>
              <a:defRPr sz="900"/>
            </a:lvl8pPr>
            <a:lvl9pPr rtl="0" indent="0" marL="3657600">
              <a:buFont typeface="Comic Sans MS"/>
              <a:buNone/>
              <a:defRPr sz="9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83" name="Shape 83"/>
        <p:cNvGrpSpPr/>
        <p:nvPr/>
      </p:nvGrpSpPr>
      <p:grpSpPr>
        <a:xfrm>
          <a:off y="0" x="0"/>
          <a:ext cy="0" cx="0"/>
          <a:chOff y="0" x="0"/>
          <a:chExt cy="0" cx="0"/>
        </a:xfrm>
      </p:grpSpPr>
      <p:sp>
        <p:nvSpPr>
          <p:cNvPr id="84" name="Shape 84"/>
          <p:cNvSpPr txBox="1"/>
          <p:nvPr>
            <p:ph type="title"/>
          </p:nvPr>
        </p:nvSpPr>
        <p:spPr>
          <a:xfrm>
            <a:off y="273050" x="457200"/>
            <a:ext cy="1161900" cx="3008399"/>
          </a:xfrm>
          <a:prstGeom prst="rect">
            <a:avLst/>
          </a:prstGeom>
          <a:noFill/>
          <a:ln>
            <a:noFill/>
          </a:ln>
        </p:spPr>
        <p:txBody>
          <a:bodyPr bIns="91425" rIns="91425" lIns="91425" tIns="91425" anchor="b" anchorCtr="0"/>
          <a:lstStyle>
            <a:lvl1pPr algn="l" rtl="0">
              <a:defRPr b="1" sz="2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85" name="Shape 85"/>
          <p:cNvSpPr txBox="1"/>
          <p:nvPr>
            <p:ph idx="1" type="body"/>
          </p:nvPr>
        </p:nvSpPr>
        <p:spPr>
          <a:xfrm>
            <a:off y="273050" x="3575050"/>
            <a:ext cy="5852699" cx="5111699"/>
          </a:xfrm>
          <a:prstGeom prst="rect">
            <a:avLst/>
          </a:prstGeom>
          <a:noFill/>
          <a:ln>
            <a:noFill/>
          </a:ln>
        </p:spPr>
        <p:txBody>
          <a:bodyPr bIns="91425" rIns="91425" lIns="91425" t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id="86" name="Shape 86"/>
          <p:cNvSpPr txBox="1"/>
          <p:nvPr>
            <p:ph idx="2" type="body"/>
          </p:nvPr>
        </p:nvSpPr>
        <p:spPr>
          <a:xfrm>
            <a:off y="1435100" x="457200"/>
            <a:ext cy="4691099" cx="3008399"/>
          </a:xfrm>
          <a:prstGeom prst="rect">
            <a:avLst/>
          </a:prstGeom>
          <a:noFill/>
          <a:ln>
            <a:noFill/>
          </a:ln>
        </p:spPr>
        <p:txBody>
          <a:bodyPr bIns="91425" rIns="91425" lIns="91425" tIns="91425" anchor="t" anchorCtr="0"/>
          <a:lstStyle>
            <a:lvl1pPr rtl="0" indent="0" marL="0">
              <a:buFont typeface="Helvetica Neue"/>
              <a:buNone/>
              <a:defRPr sz="1400"/>
            </a:lvl1pPr>
            <a:lvl2pPr rtl="0" indent="0" marL="457200">
              <a:buFont typeface="Helvetica Neue"/>
              <a:buNone/>
              <a:defRPr sz="1200"/>
            </a:lvl2pPr>
            <a:lvl3pPr rtl="0" indent="0" marL="914400">
              <a:buFont typeface="Helvetica Neue"/>
              <a:buNone/>
              <a:defRPr sz="1000"/>
            </a:lvl3pPr>
            <a:lvl4pPr rtl="0" indent="0" marL="1371600">
              <a:buFont typeface="Helvetica Neue"/>
              <a:buNone/>
              <a:defRPr sz="900"/>
            </a:lvl4pPr>
            <a:lvl5pPr rtl="0" indent="0" marL="1828800">
              <a:buFont typeface="Helvetica Neue"/>
              <a:buNone/>
              <a:defRPr sz="900"/>
            </a:lvl5pPr>
            <a:lvl6pPr rtl="0" indent="0" marL="2286000">
              <a:buFont typeface="Comic Sans MS"/>
              <a:buNone/>
              <a:defRPr sz="900"/>
            </a:lvl6pPr>
            <a:lvl7pPr rtl="0" indent="0" marL="2743200">
              <a:buFont typeface="Comic Sans MS"/>
              <a:buNone/>
              <a:defRPr sz="900"/>
            </a:lvl7pPr>
            <a:lvl8pPr rtl="0" indent="0" marL="3200400">
              <a:buFont typeface="Comic Sans MS"/>
              <a:buNone/>
              <a:defRPr sz="900"/>
            </a:lvl8pPr>
            <a:lvl9pPr rtl="0" indent="0" marL="3657600">
              <a:buFont typeface="Comic Sans MS"/>
              <a:buNone/>
              <a:defRPr sz="9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8" name="Shape 88"/>
        <p:cNvGrpSpPr/>
        <p:nvPr/>
      </p:nvGrpSpPr>
      <p:grpSpPr>
        <a:xfrm>
          <a:off y="0" x="0"/>
          <a:ext cy="0" cx="0"/>
          <a:chOff y="0" x="0"/>
          <a:chExt cy="0" cx="0"/>
        </a:xfrm>
      </p:grpSpPr>
      <p:sp>
        <p:nvSpPr>
          <p:cNvPr id="89" name="Shape 89"/>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2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92" name="Shape 92"/>
          <p:cNvSpPr txBox="1"/>
          <p:nvPr>
            <p:ph idx="1" type="body"/>
          </p:nvPr>
        </p:nvSpPr>
        <p:spPr>
          <a:xfrm>
            <a:off y="1535112" x="457200"/>
            <a:ext cy="639900" cx="4040099"/>
          </a:xfrm>
          <a:prstGeom prst="rect">
            <a:avLst/>
          </a:prstGeom>
          <a:noFill/>
          <a:ln>
            <a:noFill/>
          </a:ln>
        </p:spPr>
        <p:txBody>
          <a:bodyPr bIns="91425" rIns="91425" lIns="91425" tIns="91425" anchor="b" anchorCtr="0"/>
          <a:lstStyle>
            <a:lvl1pPr rtl="0" indent="0" marL="0">
              <a:buFont typeface="Helvetica Neue"/>
              <a:buNone/>
              <a:defRPr b="1" sz="2400"/>
            </a:lvl1pPr>
            <a:lvl2pPr rtl="0" indent="0" marL="457200">
              <a:buFont typeface="Helvetica Neue"/>
              <a:buNone/>
              <a:defRPr b="1" sz="2000"/>
            </a:lvl2pPr>
            <a:lvl3pPr rtl="0" indent="0" marL="914400">
              <a:buFont typeface="Helvetica Neue"/>
              <a:buNone/>
              <a:defRPr b="1" sz="1800"/>
            </a:lvl3pPr>
            <a:lvl4pPr rtl="0" indent="0" marL="1371600">
              <a:buFont typeface="Helvetica Neue"/>
              <a:buNone/>
              <a:defRPr b="1" sz="1600"/>
            </a:lvl4pPr>
            <a:lvl5pPr rtl="0" indent="0" marL="1828800">
              <a:buFont typeface="Helvetica Neue"/>
              <a:buNone/>
              <a:defRPr b="1" sz="1600"/>
            </a:lvl5pPr>
            <a:lvl6pPr rtl="0" indent="0" marL="2286000">
              <a:buFont typeface="Comic Sans MS"/>
              <a:buNone/>
              <a:defRPr b="1" sz="1600"/>
            </a:lvl6pPr>
            <a:lvl7pPr rtl="0" indent="0" marL="2743200">
              <a:buFont typeface="Comic Sans MS"/>
              <a:buNone/>
              <a:defRPr b="1" sz="1600"/>
            </a:lvl7pPr>
            <a:lvl8pPr rtl="0" indent="0" marL="3200400">
              <a:buFont typeface="Comic Sans MS"/>
              <a:buNone/>
              <a:defRPr b="1" sz="1600"/>
            </a:lvl8pPr>
            <a:lvl9pPr rtl="0" indent="0" marL="3657600">
              <a:buFont typeface="Comic Sans MS"/>
              <a:buNone/>
              <a:defRPr b="1" sz="1600"/>
            </a:lvl9pPr>
          </a:lstStyle>
          <a:p/>
        </p:txBody>
      </p:sp>
      <p:sp>
        <p:nvSpPr>
          <p:cNvPr id="93" name="Shape 93"/>
          <p:cNvSpPr txBox="1"/>
          <p:nvPr>
            <p:ph idx="2" type="body"/>
          </p:nvPr>
        </p:nvSpPr>
        <p:spPr>
          <a:xfrm>
            <a:off y="2174875" x="457200"/>
            <a:ext cy="3951300" cx="4040099"/>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94" name="Shape 94"/>
          <p:cNvSpPr txBox="1"/>
          <p:nvPr>
            <p:ph idx="3" type="body"/>
          </p:nvPr>
        </p:nvSpPr>
        <p:spPr>
          <a:xfrm>
            <a:off y="1535112" x="4645025"/>
            <a:ext cy="639900" cx="4041900"/>
          </a:xfrm>
          <a:prstGeom prst="rect">
            <a:avLst/>
          </a:prstGeom>
          <a:noFill/>
          <a:ln>
            <a:noFill/>
          </a:ln>
        </p:spPr>
        <p:txBody>
          <a:bodyPr bIns="91425" rIns="91425" lIns="91425" tIns="91425" anchor="b" anchorCtr="0"/>
          <a:lstStyle>
            <a:lvl1pPr rtl="0" indent="0" marL="0">
              <a:buFont typeface="Helvetica Neue"/>
              <a:buNone/>
              <a:defRPr b="1" sz="2400"/>
            </a:lvl1pPr>
            <a:lvl2pPr rtl="0" indent="0" marL="457200">
              <a:buFont typeface="Helvetica Neue"/>
              <a:buNone/>
              <a:defRPr b="1" sz="2000"/>
            </a:lvl2pPr>
            <a:lvl3pPr rtl="0" indent="0" marL="914400">
              <a:buFont typeface="Helvetica Neue"/>
              <a:buNone/>
              <a:defRPr b="1" sz="1800"/>
            </a:lvl3pPr>
            <a:lvl4pPr rtl="0" indent="0" marL="1371600">
              <a:buFont typeface="Helvetica Neue"/>
              <a:buNone/>
              <a:defRPr b="1" sz="1600"/>
            </a:lvl4pPr>
            <a:lvl5pPr rtl="0" indent="0" marL="1828800">
              <a:buFont typeface="Helvetica Neue"/>
              <a:buNone/>
              <a:defRPr b="1" sz="1600"/>
            </a:lvl5pPr>
            <a:lvl6pPr rtl="0" indent="0" marL="2286000">
              <a:buFont typeface="Comic Sans MS"/>
              <a:buNone/>
              <a:defRPr b="1" sz="1600"/>
            </a:lvl6pPr>
            <a:lvl7pPr rtl="0" indent="0" marL="2743200">
              <a:buFont typeface="Comic Sans MS"/>
              <a:buNone/>
              <a:defRPr b="1" sz="1600"/>
            </a:lvl7pPr>
            <a:lvl8pPr rtl="0" indent="0" marL="3200400">
              <a:buFont typeface="Comic Sans MS"/>
              <a:buNone/>
              <a:defRPr b="1" sz="1600"/>
            </a:lvl8pPr>
            <a:lvl9pPr rtl="0" indent="0" marL="3657600">
              <a:buFont typeface="Comic Sans MS"/>
              <a:buNone/>
              <a:defRPr b="1" sz="1600"/>
            </a:lvl9pPr>
          </a:lstStyle>
          <a:p/>
        </p:txBody>
      </p:sp>
      <p:sp>
        <p:nvSpPr>
          <p:cNvPr id="95" name="Shape 95"/>
          <p:cNvSpPr txBox="1"/>
          <p:nvPr>
            <p:ph idx="4" type="body"/>
          </p:nvPr>
        </p:nvSpPr>
        <p:spPr>
          <a:xfrm>
            <a:off y="2174875" x="4645025"/>
            <a:ext cy="3951300" cx="4041900"/>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96" name="Shape 96"/>
        <p:cNvGrpSpPr/>
        <p:nvPr/>
      </p:nvGrpSpPr>
      <p:grpSpPr>
        <a:xfrm>
          <a:off y="0" x="0"/>
          <a:ext cy="0" cx="0"/>
          <a:chOff y="0" x="0"/>
          <a:chExt cy="0" cx="0"/>
        </a:xfrm>
      </p:grpSpPr>
      <p:sp>
        <p:nvSpPr>
          <p:cNvPr id="97" name="Shape 97"/>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98" name="Shape 98"/>
          <p:cNvSpPr txBox="1"/>
          <p:nvPr>
            <p:ph idx="1" type="body"/>
          </p:nvPr>
        </p:nvSpPr>
        <p:spPr>
          <a:xfrm>
            <a:off y="914400" x="609600"/>
            <a:ext cy="5105099" cx="3886200"/>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99" name="Shape 99"/>
          <p:cNvSpPr txBox="1"/>
          <p:nvPr>
            <p:ph idx="2" type="body"/>
          </p:nvPr>
        </p:nvSpPr>
        <p:spPr>
          <a:xfrm>
            <a:off y="914400" x="4648200"/>
            <a:ext cy="5105099" cx="3886200"/>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0" name="Shape 100"/>
        <p:cNvGrpSpPr/>
        <p:nvPr/>
      </p:nvGrpSpPr>
      <p:grpSpPr>
        <a:xfrm>
          <a:off y="0" x="0"/>
          <a:ext cy="0" cx="0"/>
          <a:chOff y="0" x="0"/>
          <a:chExt cy="0" cx="0"/>
        </a:xfrm>
      </p:grpSpPr>
      <p:sp>
        <p:nvSpPr>
          <p:cNvPr id="101" name="Shape 101"/>
          <p:cNvSpPr txBox="1"/>
          <p:nvPr>
            <p:ph type="title"/>
          </p:nvPr>
        </p:nvSpPr>
        <p:spPr>
          <a:xfrm>
            <a:off y="4406900" x="722312"/>
            <a:ext cy="1361999" cx="7772400"/>
          </a:xfrm>
          <a:prstGeom prst="rect">
            <a:avLst/>
          </a:prstGeom>
          <a:noFill/>
          <a:ln>
            <a:noFill/>
          </a:ln>
        </p:spPr>
        <p:txBody>
          <a:bodyPr bIns="91425" rIns="91425" lIns="91425" tIns="91425" anchor="t" anchorCtr="0"/>
          <a:lstStyle>
            <a:lvl1pPr algn="l" rtl="0">
              <a:defRPr b="1" cap="small" sz="4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02" name="Shape 102"/>
          <p:cNvSpPr txBox="1"/>
          <p:nvPr>
            <p:ph idx="1" type="body"/>
          </p:nvPr>
        </p:nvSpPr>
        <p:spPr>
          <a:xfrm>
            <a:off y="2906713" x="722312"/>
            <a:ext cy="1500300" cx="7772400"/>
          </a:xfrm>
          <a:prstGeom prst="rect">
            <a:avLst/>
          </a:prstGeom>
          <a:noFill/>
          <a:ln>
            <a:noFill/>
          </a:ln>
        </p:spPr>
        <p:txBody>
          <a:bodyPr bIns="91425" rIns="91425" lIns="91425" tIns="91425" anchor="b" anchorCtr="0"/>
          <a:lstStyle>
            <a:lvl1pPr rtl="0" indent="0" marL="0">
              <a:buFont typeface="Helvetica Neue"/>
              <a:buNone/>
              <a:defRPr sz="2000"/>
            </a:lvl1pPr>
            <a:lvl2pPr rtl="0" indent="0" marL="457200">
              <a:buFont typeface="Helvetica Neue"/>
              <a:buNone/>
              <a:defRPr sz="1800"/>
            </a:lvl2pPr>
            <a:lvl3pPr rtl="0" indent="0" marL="914400">
              <a:buFont typeface="Helvetica Neue"/>
              <a:buNone/>
              <a:defRPr sz="1600"/>
            </a:lvl3pPr>
            <a:lvl4pPr rtl="0" indent="0" marL="1371600">
              <a:buFont typeface="Helvetica Neue"/>
              <a:buNone/>
              <a:defRPr sz="1400"/>
            </a:lvl4pPr>
            <a:lvl5pPr rtl="0" indent="0" marL="1828800">
              <a:buFont typeface="Helvetica Neue"/>
              <a:buNone/>
              <a:defRPr sz="1400"/>
            </a:lvl5pPr>
            <a:lvl6pPr rtl="0" indent="0" marL="2286000">
              <a:buFont typeface="Comic Sans MS"/>
              <a:buNone/>
              <a:defRPr sz="1400"/>
            </a:lvl6pPr>
            <a:lvl7pPr rtl="0" indent="0" marL="2743200">
              <a:buFont typeface="Comic Sans MS"/>
              <a:buNone/>
              <a:defRPr sz="1400"/>
            </a:lvl7pPr>
            <a:lvl8pPr rtl="0" indent="0" marL="3200400">
              <a:buFont typeface="Comic Sans MS"/>
              <a:buNone/>
              <a:defRPr sz="1400"/>
            </a:lvl8pPr>
            <a:lvl9pPr rtl="0" indent="0" marL="3657600">
              <a:buFont typeface="Comic Sans MS"/>
              <a:buNone/>
              <a:defRPr sz="14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03" name="Shape 103"/>
        <p:cNvGrpSpPr/>
        <p:nvPr/>
      </p:nvGrpSpPr>
      <p:grpSpPr>
        <a:xfrm>
          <a:off y="0" x="0"/>
          <a:ext cy="0" cx="0"/>
          <a:chOff y="0" x="0"/>
          <a:chExt cy="0" cx="0"/>
        </a:xfrm>
      </p:grpSpPr>
      <p:sp>
        <p:nvSpPr>
          <p:cNvPr id="104" name="Shape 104"/>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105" name="Shape 105"/>
          <p:cNvSpPr txBox="1"/>
          <p:nvPr>
            <p:ph idx="1" type="body"/>
          </p:nvPr>
        </p:nvSpPr>
        <p:spPr>
          <a:xfrm>
            <a:off y="914400" x="609600"/>
            <a:ext cy="5105099" cx="7924799"/>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600200" x="457200"/>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600200" x="4692273"/>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28" name="Shape 28"/>
        <p:cNvGrpSpPr/>
        <p:nvPr/>
      </p:nvGrpSpPr>
      <p:grpSpPr>
        <a:xfrm>
          <a:off y="0" x="0"/>
          <a:ext cy="0" cx="0"/>
          <a:chOff y="0" x="0"/>
          <a:chExt cy="0" cx="0"/>
        </a:xfrm>
      </p:grpSpPr>
      <p:sp>
        <p:nvSpPr>
          <p:cNvPr id="29" name="Shape 29"/>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30" name="Shape 30"/>
          <p:cNvSpPr txBox="1"/>
          <p:nvPr>
            <p:ph idx="1" type="body"/>
          </p:nvPr>
        </p:nvSpPr>
        <p:spPr>
          <a:xfrm>
            <a:off y="914400" x="609600"/>
            <a:ext cy="5105099" cx="3886200"/>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
        <p:nvSpPr>
          <p:cNvPr id="31" name="Shape 31"/>
          <p:cNvSpPr txBox="1"/>
          <p:nvPr>
            <p:ph idx="2" type="body"/>
          </p:nvPr>
        </p:nvSpPr>
        <p:spPr>
          <a:xfrm>
            <a:off y="914400" x="4648200"/>
            <a:ext cy="5105099" cx="3886200"/>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2" name="Shape 32"/>
        <p:cNvGrpSpPr/>
        <p:nvPr/>
      </p:nvGrpSpPr>
      <p:grpSpPr>
        <a:xfrm>
          <a:off y="0" x="0"/>
          <a:ext cy="0" cx="0"/>
          <a:chOff y="0" x="0"/>
          <a:chExt cy="0" cx="0"/>
        </a:xfrm>
      </p:grpSpPr>
      <p:sp>
        <p:nvSpPr>
          <p:cNvPr id="33" name="Shape 33"/>
          <p:cNvSpPr txBox="1"/>
          <p:nvPr>
            <p:ph type="title"/>
          </p:nvPr>
        </p:nvSpPr>
        <p:spPr>
          <a:xfrm rot="5400000">
            <a:off y="2095350" x="4610249"/>
            <a:ext cy="1981199" cx="5867100"/>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34" name="Shape 34"/>
          <p:cNvSpPr txBox="1"/>
          <p:nvPr>
            <p:ph idx="1" type="body"/>
          </p:nvPr>
        </p:nvSpPr>
        <p:spPr>
          <a:xfrm rot="5400000">
            <a:off y="190350" x="571649"/>
            <a:ext cy="5791200" cx="5867100"/>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5" name="Shape 35"/>
        <p:cNvGrpSpPr/>
        <p:nvPr/>
      </p:nvGrpSpPr>
      <p:grpSpPr>
        <a:xfrm>
          <a:off y="0" x="0"/>
          <a:ext cy="0" cx="0"/>
          <a:chOff y="0" x="0"/>
          <a:chExt cy="0" cx="0"/>
        </a:xfrm>
      </p:grpSpPr>
      <p:sp>
        <p:nvSpPr>
          <p:cNvPr id="36" name="Shape 36"/>
          <p:cNvSpPr txBox="1"/>
          <p:nvPr>
            <p:ph type="title"/>
          </p:nvPr>
        </p:nvSpPr>
        <p:spPr>
          <a:xfrm>
            <a:off y="152400" x="990600"/>
            <a:ext cy="533700" cx="7162799"/>
          </a:xfrm>
          <a:prstGeom prst="rect">
            <a:avLst/>
          </a:prstGeom>
          <a:noFill/>
          <a:ln>
            <a:noFill/>
          </a:ln>
        </p:spPr>
        <p:txBody>
          <a:bodyPr bIns="91425" rIns="91425" lIns="91425" tIns="91425" anchor="t" anchorCtr="0"/>
          <a:lstStyle>
            <a:lvl1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b="1" sz="3200">
                <a:solidFill>
                  <a:srgbClr val="2A40E2"/>
                </a:solidFill>
                <a:latin typeface="Helvetica Neue"/>
                <a:ea typeface="Helvetica Neue"/>
                <a:cs typeface="Helvetica Neue"/>
                <a:sym typeface="Helvetica Neue"/>
              </a:defRPr>
            </a:lvl5pPr>
            <a:lvl6pPr algn="ctr" rtl="0" marL="457200">
              <a:lnSpc>
                <a:spcPct val="90000"/>
              </a:lnSpc>
              <a:spcBef>
                <a:spcPts val="0"/>
              </a:spcBef>
              <a:spcAft>
                <a:spcPts val="0"/>
              </a:spcAft>
              <a:defRPr b="1" sz="2400">
                <a:solidFill>
                  <a:srgbClr val="2A40E2"/>
                </a:solidFill>
                <a:latin typeface="Comic Sans MS"/>
                <a:ea typeface="Comic Sans MS"/>
                <a:cs typeface="Comic Sans MS"/>
                <a:sym typeface="Comic Sans MS"/>
              </a:defRPr>
            </a:lvl6pPr>
            <a:lvl7pPr algn="ctr" rtl="0" marL="914400">
              <a:lnSpc>
                <a:spcPct val="90000"/>
              </a:lnSpc>
              <a:spcBef>
                <a:spcPts val="0"/>
              </a:spcBef>
              <a:spcAft>
                <a:spcPts val="0"/>
              </a:spcAft>
              <a:defRPr b="1" sz="2400">
                <a:solidFill>
                  <a:srgbClr val="2A40E2"/>
                </a:solidFill>
                <a:latin typeface="Comic Sans MS"/>
                <a:ea typeface="Comic Sans MS"/>
                <a:cs typeface="Comic Sans MS"/>
                <a:sym typeface="Comic Sans MS"/>
              </a:defRPr>
            </a:lvl7pPr>
            <a:lvl8pPr algn="ctr" rtl="0" marL="1371600">
              <a:lnSpc>
                <a:spcPct val="90000"/>
              </a:lnSpc>
              <a:spcBef>
                <a:spcPts val="0"/>
              </a:spcBef>
              <a:spcAft>
                <a:spcPts val="0"/>
              </a:spcAft>
              <a:defRPr b="1" sz="2400">
                <a:solidFill>
                  <a:srgbClr val="2A40E2"/>
                </a:solidFill>
                <a:latin typeface="Comic Sans MS"/>
                <a:ea typeface="Comic Sans MS"/>
                <a:cs typeface="Comic Sans MS"/>
                <a:sym typeface="Comic Sans MS"/>
              </a:defRPr>
            </a:lvl8pPr>
            <a:lvl9pPr algn="ctr" rtl="0" marL="1828800">
              <a:lnSpc>
                <a:spcPct val="90000"/>
              </a:lnSpc>
              <a:spcBef>
                <a:spcPts val="0"/>
              </a:spcBef>
              <a:spcAft>
                <a:spcPts val="0"/>
              </a:spcAft>
              <a:defRPr b="1" sz="2400">
                <a:solidFill>
                  <a:srgbClr val="2A40E2"/>
                </a:solidFill>
                <a:latin typeface="Comic Sans MS"/>
                <a:ea typeface="Comic Sans MS"/>
                <a:cs typeface="Comic Sans MS"/>
                <a:sym typeface="Comic Sans MS"/>
              </a:defRPr>
            </a:lvl9pPr>
          </a:lstStyle>
          <a:p/>
        </p:txBody>
      </p:sp>
      <p:sp>
        <p:nvSpPr>
          <p:cNvPr id="37" name="Shape 37"/>
          <p:cNvSpPr txBox="1"/>
          <p:nvPr>
            <p:ph idx="1" type="body"/>
          </p:nvPr>
        </p:nvSpPr>
        <p:spPr>
          <a:xfrm rot="5400000">
            <a:off y="-495449" x="2019450"/>
            <a:ext cy="7924799" cx="5105099"/>
          </a:xfrm>
          <a:prstGeom prst="rect">
            <a:avLst/>
          </a:prstGeom>
          <a:noFill/>
          <a:ln>
            <a:noFill/>
          </a:ln>
        </p:spPr>
        <p:txBody>
          <a:bodyPr bIns="91425" rIns="91425" lIns="91425" tIns="91425" anchor="t" anchorCtr="0"/>
          <a:lstStyle>
            <a:lvl1pPr algn="l" rtl="0" indent="-133350" marL="28575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algn="l" rtl="0" indent="-88900" marL="68580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algn="l" rtl="0" indent="-101600" marL="114300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algn="l" rtl="0" indent="-44450" marL="15430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algn="l" rtl="0" indent="-44450" marL="200025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algn="l" rtl="0" indent="-44450" marL="24574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6pPr>
            <a:lvl7pPr algn="l" rtl="0" indent="-44450" marL="29146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7pPr>
            <a:lvl8pPr algn="l" rtl="0" indent="-44450" marL="33718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8pPr>
            <a:lvl9pPr algn="l" rtl="0" indent="-44450" marL="3829050">
              <a:lnSpc>
                <a:spcPct val="90000"/>
              </a:lnSpc>
              <a:spcBef>
                <a:spcPts val="600"/>
              </a:spcBef>
              <a:spcAft>
                <a:spcPts val="0"/>
              </a:spcAft>
              <a:buClr>
                <a:schemeClr val="dk1"/>
              </a:buClr>
              <a:buFont typeface="Comic Sans MS"/>
              <a:buChar char="–"/>
              <a:defRPr b="1" sz="2000">
                <a:solidFill>
                  <a:schemeClr val="dk1"/>
                </a:solidFill>
                <a:latin typeface="Comic Sans MS"/>
                <a:ea typeface="Comic Sans MS"/>
                <a:cs typeface="Comic Sans MS"/>
                <a:sym typeface="Comic Sans MS"/>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5.xml" Type="http://schemas.openxmlformats.org/officeDocument/2006/relationships/theme" Id="rId7"/></Relationships>
</file>

<file path=ppt/slideMasters/_rels/slideMaster2.xml.rels><?xml version="1.0" encoding="UTF-8" standalone="yes"?><Relationships xmlns="http://schemas.openxmlformats.org/package/2006/relationships"><Relationship Target="../theme/theme1.xml" Type="http://schemas.openxmlformats.org/officeDocument/2006/relationships/theme" Id="rId12"/><Relationship Target="../slideLayouts/slideLayout8.xml" Type="http://schemas.openxmlformats.org/officeDocument/2006/relationships/slideLayout" Id="rId2"/><Relationship Target="../slideLayouts/slideLayout7.xml" Type="http://schemas.openxmlformats.org/officeDocument/2006/relationships/slideLayout" Id="rId1"/><Relationship Target="../slideLayouts/slideLayout16.xml" Type="http://schemas.openxmlformats.org/officeDocument/2006/relationships/slideLayout" Id="rId10"/><Relationship Target="../slideLayouts/slideLayout10.xml" Type="http://schemas.openxmlformats.org/officeDocument/2006/relationships/slideLayout" Id="rId4"/><Relationship Target="../slideLayouts/slideLayout17.xml" Type="http://schemas.openxmlformats.org/officeDocument/2006/relationships/slideLayout" Id="rId11"/><Relationship Target="../slideLayouts/slideLayout9.xml" Type="http://schemas.openxmlformats.org/officeDocument/2006/relationships/slideLayout" Id="rId3"/><Relationship Target="../slideLayouts/slideLayout15.xml" Type="http://schemas.openxmlformats.org/officeDocument/2006/relationships/slideLayout" Id="rId9"/><Relationship Target="../slideLayouts/slideLayout12.xml" Type="http://schemas.openxmlformats.org/officeDocument/2006/relationships/slideLayout" Id="rId6"/><Relationship Target="../slideLayouts/slideLayout11.xml" Type="http://schemas.openxmlformats.org/officeDocument/2006/relationships/slideLayout" Id="rId5"/><Relationship Target="../slideLayouts/slideLayout14.xml" Type="http://schemas.openxmlformats.org/officeDocument/2006/relationships/slideLayout" Id="rId8"/><Relationship Target="../slideLayouts/slideLayout13.xml" Type="http://schemas.openxmlformats.org/officeDocument/2006/relationships/slideLayout" Id="rId7"/></Relationships>
</file>

<file path=ppt/slideMasters/_rels/slideMaster3.xml.rels><?xml version="1.0" encoding="UTF-8" standalone="yes"?><Relationships xmlns="http://schemas.openxmlformats.org/package/2006/relationships"><Relationship Target="../theme/theme4.xml" Type="http://schemas.openxmlformats.org/officeDocument/2006/relationships/theme" Id="rId12"/><Relationship Target="../slideLayouts/slideLayout19.xml" Type="http://schemas.openxmlformats.org/officeDocument/2006/relationships/slideLayout" Id="rId2"/><Relationship Target="../slideLayouts/slideLayout18.xml" Type="http://schemas.openxmlformats.org/officeDocument/2006/relationships/slideLayout" Id="rId1"/><Relationship Target="../slideLayouts/slideLayout27.xml" Type="http://schemas.openxmlformats.org/officeDocument/2006/relationships/slideLayout" Id="rId10"/><Relationship Target="../slideLayouts/slideLayout21.xml" Type="http://schemas.openxmlformats.org/officeDocument/2006/relationships/slideLayout" Id="rId4"/><Relationship Target="../slideLayouts/slideLayout28.xml" Type="http://schemas.openxmlformats.org/officeDocument/2006/relationships/slideLayout" Id="rId11"/><Relationship Target="../slideLayouts/slideLayout20.xml" Type="http://schemas.openxmlformats.org/officeDocument/2006/relationships/slideLayout" Id="rId3"/><Relationship Target="../slideLayouts/slideLayout26.xml" Type="http://schemas.openxmlformats.org/officeDocument/2006/relationships/slideLayout" Id="rId9"/><Relationship Target="../slideLayouts/slideLayout23.xml" Type="http://schemas.openxmlformats.org/officeDocument/2006/relationships/slideLayout" Id="rId6"/><Relationship Target="../slideLayouts/slideLayout22.xml" Type="http://schemas.openxmlformats.org/officeDocument/2006/relationships/slideLayout" Id="rId5"/><Relationship Target="../slideLayouts/slideLayout25.xml" Type="http://schemas.openxmlformats.org/officeDocument/2006/relationships/slideLayout" Id="rId8"/><Relationship Target="../slideLayouts/slideLayout24.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600200" x="457200"/>
            <a:ext cy="496770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 name="Shape 22"/>
        <p:cNvGrpSpPr/>
        <p:nvPr/>
      </p:nvGrpSpPr>
      <p:grpSpPr>
        <a:xfrm>
          <a:off y="0" x="0"/>
          <a:ext cy="0" cx="0"/>
          <a:chOff y="0" x="0"/>
          <a:chExt cy="0" cx="0"/>
        </a:xfrm>
      </p:grpSpPr>
      <p:sp>
        <p:nvSpPr>
          <p:cNvPr id="23" name="Shape 23"/>
          <p:cNvSpPr txBox="1"/>
          <p:nvPr>
            <p:ph type="title"/>
          </p:nvPr>
        </p:nvSpPr>
        <p:spPr>
          <a:xfrm>
            <a:off y="152400" x="990600"/>
            <a:ext cy="533700" cx="7162799"/>
          </a:xfrm>
          <a:prstGeom prst="rect">
            <a:avLst/>
          </a:prstGeom>
          <a:noFill/>
          <a:ln>
            <a:noFill/>
          </a:ln>
        </p:spPr>
        <p:txBody>
          <a:bodyPr bIns="91425" rIns="91425" lIns="91425" tIns="91425" anchor="ctr" anchorCtr="0"/>
          <a:lstStyle>
            <a:lvl1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1pPr>
            <a:lvl2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2pPr>
            <a:lvl3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3pPr>
            <a:lvl4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4pPr>
            <a:lvl5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5pPr>
            <a:lvl6pPr algn="ctr" rtl="0" marR="0" indent="0" marL="4572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6pPr>
            <a:lvl7pPr algn="ctr" rtl="0" marR="0" indent="0" marL="9144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7pPr>
            <a:lvl8pPr algn="ctr" rtl="0" marR="0" indent="0" marL="13716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8pPr>
            <a:lvl9pPr algn="ctr" rtl="0" marR="0" indent="0" marL="18288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9pPr>
          </a:lstStyle>
          <a:p/>
        </p:txBody>
      </p:sp>
      <p:sp>
        <p:nvSpPr>
          <p:cNvPr id="24" name="Shape 24"/>
          <p:cNvSpPr txBox="1"/>
          <p:nvPr>
            <p:ph idx="1" type="body"/>
          </p:nvPr>
        </p:nvSpPr>
        <p:spPr>
          <a:xfrm>
            <a:off y="914400" x="609600"/>
            <a:ext cy="5105099" cx="7924799"/>
          </a:xfrm>
          <a:prstGeom prst="rect">
            <a:avLst/>
          </a:prstGeom>
          <a:noFill/>
          <a:ln>
            <a:noFill/>
          </a:ln>
        </p:spPr>
        <p:txBody>
          <a:bodyPr bIns="91425" rIns="91425" lIns="91425" tIns="91425" anchor="t" anchorCtr="0"/>
          <a:lstStyle>
            <a:lvl1pPr algn="l" rtl="0" marR="0" indent="-133350" marL="285750">
              <a:lnSpc>
                <a:spcPct val="90000"/>
              </a:lnSpc>
              <a:spcBef>
                <a:spcPts val="720"/>
              </a:spcBef>
              <a:spcAft>
                <a:spcPts val="0"/>
              </a:spcAft>
              <a:buClr>
                <a:schemeClr val="dk1"/>
              </a:buClr>
              <a:buFont typeface="Helvetica Neue"/>
              <a:buChar char="•"/>
              <a:defRPr strike="noStrike" u="none" b="0" cap="none" baseline="0" sz="2400" i="0">
                <a:solidFill>
                  <a:schemeClr val="dk1"/>
                </a:solidFill>
                <a:latin typeface="Helvetica Neue"/>
                <a:ea typeface="Helvetica Neue"/>
                <a:cs typeface="Helvetica Neue"/>
                <a:sym typeface="Helvetica Neue"/>
              </a:defRPr>
            </a:lvl1pPr>
            <a:lvl2pPr algn="l" rtl="0" marR="0" indent="-88900" marL="685800">
              <a:lnSpc>
                <a:spcPct val="90000"/>
              </a:lnSpc>
              <a:spcBef>
                <a:spcPts val="660"/>
              </a:spcBef>
              <a:spcAft>
                <a:spcPts val="0"/>
              </a:spcAft>
              <a:buClr>
                <a:schemeClr val="dk1"/>
              </a:buClr>
              <a:buFont typeface="Helvetica Neue"/>
              <a:buChar char="–"/>
              <a:defRPr strike="noStrike" u="none" b="0" cap="none" baseline="0" sz="2200" i="0">
                <a:solidFill>
                  <a:schemeClr val="dk1"/>
                </a:solidFill>
                <a:latin typeface="Helvetica Neue"/>
                <a:ea typeface="Helvetica Neue"/>
                <a:cs typeface="Helvetica Neue"/>
                <a:sym typeface="Helvetica Neue"/>
              </a:defRPr>
            </a:lvl2pPr>
            <a:lvl3pPr algn="l" rtl="0" marR="0" indent="-101600" marL="1143000">
              <a:lnSpc>
                <a:spcPct val="90000"/>
              </a:lnSpc>
              <a:spcBef>
                <a:spcPts val="600"/>
              </a:spcBef>
              <a:spcAft>
                <a:spcPts val="0"/>
              </a:spcAft>
              <a:buClr>
                <a:schemeClr val="dk1"/>
              </a:buClr>
              <a:buFont typeface="Helvetica Neue"/>
              <a:buChar char="»"/>
              <a:defRPr strike="noStrike" u="none" b="0" cap="none" baseline="0" sz="2000" i="0">
                <a:solidFill>
                  <a:schemeClr val="dk1"/>
                </a:solidFill>
                <a:latin typeface="Helvetica Neue"/>
                <a:ea typeface="Helvetica Neue"/>
                <a:cs typeface="Helvetica Neue"/>
                <a:sym typeface="Helvetica Neue"/>
              </a:defRPr>
            </a:lvl3pPr>
            <a:lvl4pPr algn="l" rtl="0" marR="0" indent="-44450" marL="1543050">
              <a:lnSpc>
                <a:spcPct val="90000"/>
              </a:lnSpc>
              <a:spcBef>
                <a:spcPts val="600"/>
              </a:spcBef>
              <a:spcAft>
                <a:spcPts val="0"/>
              </a:spcAft>
              <a:buClr>
                <a:schemeClr val="dk1"/>
              </a:buClr>
              <a:buFont typeface="Helvetica Neue"/>
              <a:buChar char="•"/>
              <a:defRPr strike="noStrike" u="none" b="0" cap="none" baseline="0" sz="2000" i="0">
                <a:solidFill>
                  <a:schemeClr val="dk1"/>
                </a:solidFill>
                <a:latin typeface="Helvetica Neue"/>
                <a:ea typeface="Helvetica Neue"/>
                <a:cs typeface="Helvetica Neue"/>
                <a:sym typeface="Helvetica Neue"/>
              </a:defRPr>
            </a:lvl4pPr>
            <a:lvl5pPr algn="l" rtl="0" marR="0" indent="-44450" marL="2000250">
              <a:lnSpc>
                <a:spcPct val="90000"/>
              </a:lnSpc>
              <a:spcBef>
                <a:spcPts val="600"/>
              </a:spcBef>
              <a:spcAft>
                <a:spcPts val="0"/>
              </a:spcAft>
              <a:buClr>
                <a:schemeClr val="dk1"/>
              </a:buClr>
              <a:buFont typeface="Helvetica Neue"/>
              <a:buChar char="–"/>
              <a:defRPr strike="noStrike" u="none" b="0" cap="none" baseline="0" sz="2000" i="0">
                <a:solidFill>
                  <a:schemeClr val="dk1"/>
                </a:solidFill>
                <a:latin typeface="Helvetica Neue"/>
                <a:ea typeface="Helvetica Neue"/>
                <a:cs typeface="Helvetica Neue"/>
                <a:sym typeface="Helvetica Neue"/>
              </a:defRPr>
            </a:lvl5pPr>
            <a:lvl6pPr algn="l" rtl="0" marR="0" indent="-44450" marL="24574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6pPr>
            <a:lvl7pPr algn="l" rtl="0" marR="0" indent="-44450" marL="29146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7pPr>
            <a:lvl8pPr algn="l" rtl="0" marR="0" indent="-44450" marL="33718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8pPr>
            <a:lvl9pPr algn="l" rtl="0" marR="0" indent="-44450" marL="38290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9pPr>
          </a:lstStyle>
          <a:p/>
        </p:txBody>
      </p:sp>
      <p:sp>
        <p:nvSpPr>
          <p:cNvPr id="25" name="Shape 25"/>
          <p:cNvSpPr txBox="1"/>
          <p:nvPr/>
        </p:nvSpPr>
        <p:spPr>
          <a:xfrm>
            <a:off y="6397625" x="7739061"/>
            <a:ext cy="304799" cx="992100"/>
          </a:xfrm>
          <a:prstGeom prst="rect">
            <a:avLst/>
          </a:prstGeom>
          <a:noFill/>
          <a:ln>
            <a:noFill/>
          </a:ln>
        </p:spPr>
        <p:txBody>
          <a:bodyPr bIns="44425" rIns="90475" lIns="90475" tIns="44425" anchor="t" anchorCtr="0">
            <a:noAutofit/>
          </a:bodyPr>
          <a:lstStyle/>
          <a:p>
            <a:pPr algn="ctr" rtl="0" lvl="0" marR="0" indent="0" marL="0">
              <a:spcBef>
                <a:spcPts val="0"/>
              </a:spcBef>
              <a:buClr>
                <a:srgbClr val="2A40E2"/>
              </a:buClr>
              <a:buSzPct val="25000"/>
              <a:buFont typeface="Helvetica Neue"/>
              <a:buNone/>
            </a:pPr>
            <a:r>
              <a:rPr strike="noStrike" u="none" b="0" cap="none" baseline="0" sz="1400" lang="en" i="0">
                <a:solidFill>
                  <a:srgbClr val="2A40E2"/>
                </a:solidFill>
                <a:latin typeface="Helvetica Neue"/>
                <a:ea typeface="Helvetica Neue"/>
                <a:cs typeface="Helvetica Neue"/>
                <a:sym typeface="Helvetica Neue"/>
              </a:rPr>
              <a:t>Lec 16.*</a:t>
            </a:r>
          </a:p>
        </p:txBody>
      </p:sp>
      <p:sp>
        <p:nvSpPr>
          <p:cNvPr id="26" name="Shape 26"/>
          <p:cNvSpPr txBox="1"/>
          <p:nvPr/>
        </p:nvSpPr>
        <p:spPr>
          <a:xfrm>
            <a:off y="6396037" x="152400"/>
            <a:ext cy="308100" cx="1082700"/>
          </a:xfrm>
          <a:prstGeom prst="rect">
            <a:avLst/>
          </a:prstGeom>
          <a:noFill/>
          <a:ln>
            <a:noFill/>
          </a:ln>
        </p:spPr>
        <p:txBody>
          <a:bodyPr bIns="45700" rIns="91425" lIns="91425" tIns="45700" anchor="t" anchorCtr="0">
            <a:noAutofit/>
          </a:bodyPr>
          <a:lstStyle/>
          <a:p>
            <a:pPr algn="l" rtl="0" lvl="0" marR="0" indent="0" marL="0">
              <a:spcBef>
                <a:spcPts val="0"/>
              </a:spcBef>
              <a:buClr>
                <a:srgbClr val="2A40E2"/>
              </a:buClr>
              <a:buSzPct val="25000"/>
              <a:buFont typeface="Helvetica Neue"/>
              <a:buNone/>
            </a:pPr>
            <a:r>
              <a:rPr strike="noStrike" u="none" b="0" cap="none" baseline="0" sz="1400" lang="en" i="0">
                <a:solidFill>
                  <a:srgbClr val="2A40E2"/>
                </a:solidFill>
                <a:latin typeface="Helvetica Neue"/>
                <a:ea typeface="Helvetica Neue"/>
                <a:cs typeface="Helvetica Neue"/>
                <a:sym typeface="Helvetica Neue"/>
              </a:rPr>
              <a:t>10/30/2013</a:t>
            </a:r>
          </a:p>
        </p:txBody>
      </p:sp>
      <p:sp>
        <p:nvSpPr>
          <p:cNvPr id="27" name="Shape 27"/>
          <p:cNvSpPr txBox="1"/>
          <p:nvPr/>
        </p:nvSpPr>
        <p:spPr>
          <a:xfrm>
            <a:off y="6400800" x="1524000"/>
            <a:ext cy="308100" cx="5605499"/>
          </a:xfrm>
          <a:prstGeom prst="rect">
            <a:avLst/>
          </a:prstGeom>
          <a:noFill/>
          <a:ln>
            <a:noFill/>
          </a:ln>
        </p:spPr>
        <p:txBody>
          <a:bodyPr bIns="45700" rIns="91425" lIns="91425" tIns="45700" anchor="t" anchorCtr="0">
            <a:noAutofit/>
          </a:bodyPr>
          <a:lstStyle/>
          <a:p>
            <a:pPr algn="l" rtl="0" lvl="0" marR="0" indent="0" marL="0">
              <a:spcBef>
                <a:spcPts val="0"/>
              </a:spcBef>
              <a:buClr>
                <a:srgbClr val="2A40E2"/>
              </a:buClr>
              <a:buSzPct val="25000"/>
              <a:buFont typeface="Helvetica Neue"/>
              <a:buNone/>
            </a:pPr>
            <a:r>
              <a:rPr strike="noStrike" u="none" b="0" cap="none" baseline="0" sz="1400" lang="en" i="0">
                <a:solidFill>
                  <a:srgbClr val="2A40E2"/>
                </a:solidFill>
                <a:latin typeface="Helvetica Neue"/>
                <a:ea typeface="Helvetica Neue"/>
                <a:cs typeface="Helvetica Neue"/>
                <a:sym typeface="Helvetica Neue"/>
              </a:rPr>
              <a:t>Anthony D. Joseph and John Canny       CS162        ©UCB Fall 2013</a:t>
            </a:r>
          </a:p>
        </p:txBody>
      </p:sp>
    </p:spTree>
  </p:cSld>
  <p:clrMap accent2="accent2" accent3="accent3" accent4="accent4" accent5="accent5" accent6="accent6" hlink="hlink" tx2="lt2" tx1="dk1" bg2="dk2" bg1="lt1" folHlink="folHlink" accent1="accent1"/>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4" name="Shape 64"/>
        <p:cNvGrpSpPr/>
        <p:nvPr/>
      </p:nvGrpSpPr>
      <p:grpSpPr>
        <a:xfrm>
          <a:off y="0" x="0"/>
          <a:ext cy="0" cx="0"/>
          <a:chOff y="0" x="0"/>
          <a:chExt cy="0" cx="0"/>
        </a:xfrm>
      </p:grpSpPr>
      <p:sp>
        <p:nvSpPr>
          <p:cNvPr id="65" name="Shape 65"/>
          <p:cNvSpPr txBox="1"/>
          <p:nvPr>
            <p:ph type="title"/>
          </p:nvPr>
        </p:nvSpPr>
        <p:spPr>
          <a:xfrm>
            <a:off y="152400" x="990600"/>
            <a:ext cy="533700" cx="7162799"/>
          </a:xfrm>
          <a:prstGeom prst="rect">
            <a:avLst/>
          </a:prstGeom>
          <a:noFill/>
          <a:ln>
            <a:noFill/>
          </a:ln>
        </p:spPr>
        <p:txBody>
          <a:bodyPr bIns="91425" rIns="91425" lIns="91425" tIns="91425" anchor="ctr" anchorCtr="0"/>
          <a:lstStyle>
            <a:lvl1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1pPr>
            <a:lvl2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2pPr>
            <a:lvl3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3pPr>
            <a:lvl4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4pPr>
            <a:lvl5pPr algn="ctr" rtl="0" marR="0" indent="0" marL="0">
              <a:lnSpc>
                <a:spcPct val="90000"/>
              </a:lnSpc>
              <a:spcBef>
                <a:spcPts val="0"/>
              </a:spcBef>
              <a:spcAft>
                <a:spcPts val="0"/>
              </a:spcAft>
              <a:defRPr strike="noStrike" u="none" b="1" cap="none" baseline="0" sz="3200" i="0">
                <a:solidFill>
                  <a:srgbClr val="2A40E2"/>
                </a:solidFill>
                <a:latin typeface="Helvetica Neue"/>
                <a:ea typeface="Helvetica Neue"/>
                <a:cs typeface="Helvetica Neue"/>
                <a:sym typeface="Helvetica Neue"/>
              </a:defRPr>
            </a:lvl5pPr>
            <a:lvl6pPr algn="ctr" rtl="0" marR="0" indent="0" marL="4572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6pPr>
            <a:lvl7pPr algn="ctr" rtl="0" marR="0" indent="0" marL="9144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7pPr>
            <a:lvl8pPr algn="ctr" rtl="0" marR="0" indent="0" marL="13716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8pPr>
            <a:lvl9pPr algn="ctr" rtl="0" marR="0" indent="0" marL="1828800">
              <a:lnSpc>
                <a:spcPct val="90000"/>
              </a:lnSpc>
              <a:spcBef>
                <a:spcPts val="0"/>
              </a:spcBef>
              <a:spcAft>
                <a:spcPts val="0"/>
              </a:spcAft>
              <a:defRPr strike="noStrike" u="none" b="1" cap="none" baseline="0" sz="2400" i="0">
                <a:solidFill>
                  <a:srgbClr val="2A40E2"/>
                </a:solidFill>
                <a:latin typeface="Comic Sans MS"/>
                <a:ea typeface="Comic Sans MS"/>
                <a:cs typeface="Comic Sans MS"/>
                <a:sym typeface="Comic Sans MS"/>
              </a:defRPr>
            </a:lvl9pPr>
          </a:lstStyle>
          <a:p/>
        </p:txBody>
      </p:sp>
      <p:sp>
        <p:nvSpPr>
          <p:cNvPr id="66" name="Shape 66"/>
          <p:cNvSpPr txBox="1"/>
          <p:nvPr>
            <p:ph idx="1" type="body"/>
          </p:nvPr>
        </p:nvSpPr>
        <p:spPr>
          <a:xfrm>
            <a:off y="914400" x="609600"/>
            <a:ext cy="5105099" cx="7924799"/>
          </a:xfrm>
          <a:prstGeom prst="rect">
            <a:avLst/>
          </a:prstGeom>
          <a:noFill/>
          <a:ln>
            <a:noFill/>
          </a:ln>
        </p:spPr>
        <p:txBody>
          <a:bodyPr bIns="91425" rIns="91425" lIns="91425" tIns="91425" anchor="t" anchorCtr="0"/>
          <a:lstStyle>
            <a:lvl1pPr algn="l" rtl="0" marR="0" indent="-133350" marL="285750">
              <a:lnSpc>
                <a:spcPct val="90000"/>
              </a:lnSpc>
              <a:spcBef>
                <a:spcPts val="720"/>
              </a:spcBef>
              <a:spcAft>
                <a:spcPts val="0"/>
              </a:spcAft>
              <a:buClr>
                <a:schemeClr val="dk1"/>
              </a:buClr>
              <a:buFont typeface="Helvetica Neue"/>
              <a:buChar char="•"/>
              <a:defRPr strike="noStrike" u="none" b="0" cap="none" baseline="0" sz="2400" i="0">
                <a:solidFill>
                  <a:schemeClr val="dk1"/>
                </a:solidFill>
                <a:latin typeface="Helvetica Neue"/>
                <a:ea typeface="Helvetica Neue"/>
                <a:cs typeface="Helvetica Neue"/>
                <a:sym typeface="Helvetica Neue"/>
              </a:defRPr>
            </a:lvl1pPr>
            <a:lvl2pPr algn="l" rtl="0" marR="0" indent="-88900" marL="685800">
              <a:lnSpc>
                <a:spcPct val="90000"/>
              </a:lnSpc>
              <a:spcBef>
                <a:spcPts val="660"/>
              </a:spcBef>
              <a:spcAft>
                <a:spcPts val="0"/>
              </a:spcAft>
              <a:buClr>
                <a:schemeClr val="dk1"/>
              </a:buClr>
              <a:buFont typeface="Helvetica Neue"/>
              <a:buChar char="–"/>
              <a:defRPr strike="noStrike" u="none" b="0" cap="none" baseline="0" sz="2200" i="0">
                <a:solidFill>
                  <a:schemeClr val="dk1"/>
                </a:solidFill>
                <a:latin typeface="Helvetica Neue"/>
                <a:ea typeface="Helvetica Neue"/>
                <a:cs typeface="Helvetica Neue"/>
                <a:sym typeface="Helvetica Neue"/>
              </a:defRPr>
            </a:lvl2pPr>
            <a:lvl3pPr algn="l" rtl="0" marR="0" indent="-101600" marL="1143000">
              <a:lnSpc>
                <a:spcPct val="90000"/>
              </a:lnSpc>
              <a:spcBef>
                <a:spcPts val="600"/>
              </a:spcBef>
              <a:spcAft>
                <a:spcPts val="0"/>
              </a:spcAft>
              <a:buClr>
                <a:schemeClr val="dk1"/>
              </a:buClr>
              <a:buFont typeface="Helvetica Neue"/>
              <a:buChar char="»"/>
              <a:defRPr strike="noStrike" u="none" b="0" cap="none" baseline="0" sz="2000" i="0">
                <a:solidFill>
                  <a:schemeClr val="dk1"/>
                </a:solidFill>
                <a:latin typeface="Helvetica Neue"/>
                <a:ea typeface="Helvetica Neue"/>
                <a:cs typeface="Helvetica Neue"/>
                <a:sym typeface="Helvetica Neue"/>
              </a:defRPr>
            </a:lvl3pPr>
            <a:lvl4pPr algn="l" rtl="0" marR="0" indent="-44450" marL="1543050">
              <a:lnSpc>
                <a:spcPct val="90000"/>
              </a:lnSpc>
              <a:spcBef>
                <a:spcPts val="600"/>
              </a:spcBef>
              <a:spcAft>
                <a:spcPts val="0"/>
              </a:spcAft>
              <a:buClr>
                <a:schemeClr val="dk1"/>
              </a:buClr>
              <a:buFont typeface="Helvetica Neue"/>
              <a:buChar char="•"/>
              <a:defRPr strike="noStrike" u="none" b="0" cap="none" baseline="0" sz="2000" i="0">
                <a:solidFill>
                  <a:schemeClr val="dk1"/>
                </a:solidFill>
                <a:latin typeface="Helvetica Neue"/>
                <a:ea typeface="Helvetica Neue"/>
                <a:cs typeface="Helvetica Neue"/>
                <a:sym typeface="Helvetica Neue"/>
              </a:defRPr>
            </a:lvl4pPr>
            <a:lvl5pPr algn="l" rtl="0" marR="0" indent="-44450" marL="2000250">
              <a:lnSpc>
                <a:spcPct val="90000"/>
              </a:lnSpc>
              <a:spcBef>
                <a:spcPts val="600"/>
              </a:spcBef>
              <a:spcAft>
                <a:spcPts val="0"/>
              </a:spcAft>
              <a:buClr>
                <a:schemeClr val="dk1"/>
              </a:buClr>
              <a:buFont typeface="Helvetica Neue"/>
              <a:buChar char="–"/>
              <a:defRPr strike="noStrike" u="none" b="0" cap="none" baseline="0" sz="2000" i="0">
                <a:solidFill>
                  <a:schemeClr val="dk1"/>
                </a:solidFill>
                <a:latin typeface="Helvetica Neue"/>
                <a:ea typeface="Helvetica Neue"/>
                <a:cs typeface="Helvetica Neue"/>
                <a:sym typeface="Helvetica Neue"/>
              </a:defRPr>
            </a:lvl5pPr>
            <a:lvl6pPr algn="l" rtl="0" marR="0" indent="-44450" marL="24574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6pPr>
            <a:lvl7pPr algn="l" rtl="0" marR="0" indent="-44450" marL="29146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7pPr>
            <a:lvl8pPr algn="l" rtl="0" marR="0" indent="-44450" marL="33718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8pPr>
            <a:lvl9pPr algn="l" rtl="0" marR="0" indent="-44450" marL="3829050">
              <a:lnSpc>
                <a:spcPct val="90000"/>
              </a:lnSpc>
              <a:spcBef>
                <a:spcPts val="600"/>
              </a:spcBef>
              <a:spcAft>
                <a:spcPts val="0"/>
              </a:spcAft>
              <a:buClr>
                <a:schemeClr val="dk1"/>
              </a:buClr>
              <a:buFont typeface="Comic Sans MS"/>
              <a:buChar char="–"/>
              <a:defRPr strike="noStrike" u="none" b="1" cap="none" baseline="0" sz="2000" i="0">
                <a:solidFill>
                  <a:schemeClr val="dk1"/>
                </a:solidFill>
                <a:latin typeface="Comic Sans MS"/>
                <a:ea typeface="Comic Sans MS"/>
                <a:cs typeface="Comic Sans MS"/>
                <a:sym typeface="Comic Sans MS"/>
              </a:defRPr>
            </a:lvl9pPr>
          </a:lstStyle>
          <a:p/>
        </p:txBody>
      </p:sp>
      <p:sp>
        <p:nvSpPr>
          <p:cNvPr id="67" name="Shape 67"/>
          <p:cNvSpPr txBox="1"/>
          <p:nvPr/>
        </p:nvSpPr>
        <p:spPr>
          <a:xfrm>
            <a:off y="6397625" x="7739061"/>
            <a:ext cy="304799" cx="992100"/>
          </a:xfrm>
          <a:prstGeom prst="rect">
            <a:avLst/>
          </a:prstGeom>
          <a:noFill/>
          <a:ln>
            <a:noFill/>
          </a:ln>
        </p:spPr>
        <p:txBody>
          <a:bodyPr bIns="44425" rIns="90475" lIns="90475" tIns="44425" anchor="t" anchorCtr="0">
            <a:noAutofit/>
          </a:bodyPr>
          <a:lstStyle/>
          <a:p>
            <a:pPr algn="ctr" rtl="0" lvl="0" marR="0" indent="0" marL="0">
              <a:spcBef>
                <a:spcPts val="0"/>
              </a:spcBef>
              <a:buClr>
                <a:srgbClr val="2A40E2"/>
              </a:buClr>
              <a:buSzPct val="25000"/>
              <a:buFont typeface="Helvetica Neue"/>
              <a:buNone/>
            </a:pPr>
            <a:r>
              <a:rPr strike="noStrike" u="none" b="0" cap="none" baseline="0" sz="1400" lang="en" i="0">
                <a:solidFill>
                  <a:srgbClr val="2A40E2"/>
                </a:solidFill>
                <a:latin typeface="Helvetica Neue"/>
                <a:ea typeface="Helvetica Neue"/>
                <a:cs typeface="Helvetica Neue"/>
                <a:sym typeface="Helvetica Neue"/>
              </a:rPr>
              <a:t>Lec 17.*</a:t>
            </a:r>
          </a:p>
        </p:txBody>
      </p:sp>
      <p:sp>
        <p:nvSpPr>
          <p:cNvPr id="68" name="Shape 68"/>
          <p:cNvSpPr txBox="1"/>
          <p:nvPr/>
        </p:nvSpPr>
        <p:spPr>
          <a:xfrm>
            <a:off y="6396037" x="152400"/>
            <a:ext cy="308100" cx="784200"/>
          </a:xfrm>
          <a:prstGeom prst="rect">
            <a:avLst/>
          </a:prstGeom>
          <a:noFill/>
          <a:ln>
            <a:noFill/>
          </a:ln>
        </p:spPr>
        <p:txBody>
          <a:bodyPr bIns="45700" rIns="91425" lIns="91425" tIns="45700" anchor="t" anchorCtr="0">
            <a:noAutofit/>
          </a:bodyPr>
          <a:lstStyle/>
          <a:p>
            <a:pPr algn="l" rtl="0" lvl="0" marR="0" indent="0" marL="0">
              <a:spcBef>
                <a:spcPts val="0"/>
              </a:spcBef>
              <a:buClr>
                <a:srgbClr val="2A40E2"/>
              </a:buClr>
              <a:buSzPct val="25000"/>
              <a:buFont typeface="Helvetica Neue"/>
              <a:buNone/>
            </a:pPr>
            <a:r>
              <a:rPr strike="noStrike" u="none" b="0" cap="none" baseline="0" sz="1400" lang="en" i="0">
                <a:solidFill>
                  <a:srgbClr val="2A40E2"/>
                </a:solidFill>
                <a:latin typeface="Helvetica Neue"/>
                <a:ea typeface="Helvetica Neue"/>
                <a:cs typeface="Helvetica Neue"/>
                <a:sym typeface="Helvetica Neue"/>
              </a:rPr>
              <a:t>10/4/13</a:t>
            </a:r>
          </a:p>
        </p:txBody>
      </p:sp>
      <p:sp>
        <p:nvSpPr>
          <p:cNvPr id="69" name="Shape 69"/>
          <p:cNvSpPr txBox="1"/>
          <p:nvPr/>
        </p:nvSpPr>
        <p:spPr>
          <a:xfrm>
            <a:off y="6400800" x="1524000"/>
            <a:ext cy="308100" cx="5605499"/>
          </a:xfrm>
          <a:prstGeom prst="rect">
            <a:avLst/>
          </a:prstGeom>
          <a:noFill/>
          <a:ln>
            <a:noFill/>
          </a:ln>
        </p:spPr>
        <p:txBody>
          <a:bodyPr bIns="45700" rIns="91425" lIns="91425" tIns="45700" anchor="t" anchorCtr="0">
            <a:noAutofit/>
          </a:bodyPr>
          <a:lstStyle/>
          <a:p>
            <a:pPr algn="l" rtl="0" lvl="0" marR="0" indent="0" marL="0">
              <a:spcBef>
                <a:spcPts val="0"/>
              </a:spcBef>
              <a:buClr>
                <a:srgbClr val="2A40E2"/>
              </a:buClr>
              <a:buSzPct val="25000"/>
              <a:buFont typeface="Helvetica Neue"/>
              <a:buNone/>
            </a:pPr>
            <a:r>
              <a:rPr strike="noStrike" u="none" b="0" cap="none" baseline="0" sz="1400" lang="en" i="0">
                <a:solidFill>
                  <a:srgbClr val="2A40E2"/>
                </a:solidFill>
                <a:latin typeface="Helvetica Neue"/>
                <a:ea typeface="Helvetica Neue"/>
                <a:cs typeface="Helvetica Neue"/>
                <a:sym typeface="Helvetica Neue"/>
              </a:rPr>
              <a:t>Anthony D. Joseph and John Canny       CS162        ©UCB Fall 2013</a:t>
            </a:r>
          </a:p>
        </p:txBody>
      </p:sp>
    </p:spTree>
  </p:cSld>
  <p:clrMap accent2="accent2" accent3="accent3" accent4="accent4" accent5="accent5" accent6="accent6" hlink="hlink" tx2="lt2" tx1="dk1" bg2="dk2" bg1="lt1" folHlink="folHlink" accent1="accent1"/>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6.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6.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6.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6.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6.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6.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6.xml" Type="http://schemas.openxmlformats.org/officeDocument/2006/relationships/slideLayout" Id="rId1"/><Relationship Target="../media/image00.png" Type="http://schemas.openxmlformats.org/officeDocument/2006/relationships/image" Id="rId4"/><Relationship Target="../media/image05.png" Type="http://schemas.openxmlformats.org/officeDocument/2006/relationships/image" Id="rId3"/><Relationship Target="../media/image02.png" Type="http://schemas.openxmlformats.org/officeDocument/2006/relationships/image" Id="rId5"/></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6.xml" Type="http://schemas.openxmlformats.org/officeDocument/2006/relationships/slideLayout" Id="rId1"/><Relationship Target="../media/image03.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6.xml" Type="http://schemas.openxmlformats.org/officeDocument/2006/relationships/slideLayout" Id="rId1"/><Relationship Target="../media/image01.png" Type="http://schemas.openxmlformats.org/officeDocument/2006/relationships/image" Id="rId4"/><Relationship Target="../media/image04.png" Type="http://schemas.openxmlformats.org/officeDocument/2006/relationships/image" Id="rId3"/><Relationship Target="../media/image06.png" Type="http://schemas.openxmlformats.org/officeDocument/2006/relationships/image" Id="rId5"/></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6.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6.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6.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6.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7.xml" Type="http://schemas.openxmlformats.org/officeDocument/2006/relationships/slideLayout" Id="rId1"/><Relationship Target="http://www.tutorialspoint.com/java/java_networking.htm" Type="http://schemas.openxmlformats.org/officeDocument/2006/relationships/hyperlink" TargetMode="External"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7.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7.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7.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7.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7.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7.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7.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7.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7.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4.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6.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6.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ctrTitle"/>
          </p:nvPr>
        </p:nvSpPr>
        <p:spPr>
          <a:xfrm>
            <a:off y="1208366" x="685800"/>
            <a:ext cy="3458399" cx="7772400"/>
          </a:xfrm>
          <a:prstGeom prst="rect">
            <a:avLst/>
          </a:prstGeom>
        </p:spPr>
        <p:txBody>
          <a:bodyPr bIns="91425" rIns="91425" lIns="91425" tIns="91425" anchor="b" anchorCtr="0">
            <a:noAutofit/>
          </a:bodyPr>
          <a:lstStyle/>
          <a:p>
            <a:pPr rtl="0" lvl="0">
              <a:buNone/>
            </a:pPr>
            <a:r>
              <a:rPr b="0" sz="3600" lang="en">
                <a:latin typeface="Calibri"/>
                <a:ea typeface="Calibri"/>
                <a:cs typeface="Calibri"/>
                <a:sym typeface="Calibri"/>
              </a:rPr>
              <a:t>CS 162</a:t>
            </a:r>
          </a:p>
          <a:p>
            <a:pPr rtl="0" lvl="0">
              <a:buNone/>
            </a:pPr>
            <a:r>
              <a:rPr b="0" sz="3600" lang="en">
                <a:latin typeface="Calibri"/>
                <a:ea typeface="Calibri"/>
                <a:cs typeface="Calibri"/>
                <a:sym typeface="Calibri"/>
              </a:rPr>
              <a:t>Discussion Section</a:t>
            </a:r>
          </a:p>
          <a:p>
            <a:pPr rtl="0" lvl="0">
              <a:buNone/>
            </a:pPr>
            <a:r>
              <a:rPr b="0" sz="3600" lang="en">
                <a:latin typeface="Calibri"/>
                <a:ea typeface="Calibri"/>
                <a:cs typeface="Calibri"/>
                <a:sym typeface="Calibri"/>
              </a:rPr>
              <a:t>Week 8</a:t>
            </a:r>
          </a:p>
          <a:p>
            <a:pPr rtl="0" lvl="0">
              <a:buNone/>
            </a:pPr>
            <a:r>
              <a:rPr b="0" sz="3600" lang="en">
                <a:latin typeface="Calibri"/>
                <a:ea typeface="Calibri"/>
                <a:cs typeface="Calibri"/>
                <a:sym typeface="Calibri"/>
              </a:rPr>
              <a:t>(11/4 - 11/8)</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Properties of Layers</a:t>
            </a:r>
          </a:p>
        </p:txBody>
      </p:sp>
      <p:sp>
        <p:nvSpPr>
          <p:cNvPr id="160" name="Shape 160"/>
          <p:cNvSpPr txBox="1"/>
          <p:nvPr>
            <p:ph idx="1" type="body"/>
          </p:nvPr>
        </p:nvSpPr>
        <p:spPr>
          <a:xfrm>
            <a:off y="1154096" x="457200"/>
            <a:ext cy="5001299" cx="8305799"/>
          </a:xfrm>
          <a:prstGeom prst="rect">
            <a:avLst/>
          </a:prstGeom>
          <a:noFill/>
          <a:ln>
            <a:noFill/>
          </a:ln>
        </p:spPr>
        <p:txBody>
          <a:bodyPr bIns="44425" rIns="90475" lIns="90475" tIns="44425" anchor="t" anchorCtr="0">
            <a:noAutofit/>
          </a:bodyPr>
          <a:lstStyle/>
          <a:p>
            <a:pPr algn="l" rtl="0" lvl="0" marR="0" indent="25400" marL="0">
              <a:lnSpc>
                <a:spcPct val="90000"/>
              </a:lnSpc>
              <a:spcBef>
                <a:spcPts val="0"/>
              </a:spcBef>
              <a:spcAft>
                <a:spcPts val="0"/>
              </a:spcAft>
              <a:buClr>
                <a:schemeClr val="dk1"/>
              </a:buClr>
              <a:buSzPct val="100000"/>
              <a:buFont typeface="Calibri"/>
              <a:buChar char="•"/>
            </a:pPr>
            <a:r>
              <a:rPr strike="noStrike" u="none" b="1" cap="none" baseline="0" lang="en" i="0">
                <a:solidFill>
                  <a:schemeClr val="dk1"/>
                </a:solidFill>
                <a:latin typeface="Calibri"/>
                <a:ea typeface="Calibri"/>
                <a:cs typeface="Calibri"/>
                <a:sym typeface="Calibri"/>
              </a:rPr>
              <a:t>Service</a:t>
            </a:r>
            <a:r>
              <a:rPr strike="noStrike" u="none" b="0" cap="none" baseline="0" lang="en" i="0">
                <a:solidFill>
                  <a:schemeClr val="dk1"/>
                </a:solidFill>
                <a:latin typeface="Calibri"/>
                <a:ea typeface="Calibri"/>
                <a:cs typeface="Calibri"/>
                <a:sym typeface="Calibri"/>
              </a:rPr>
              <a:t>: </a:t>
            </a:r>
            <a:r>
              <a:rPr strike="noStrike" u="none" b="0" cap="none" baseline="0" lang="en" i="0">
                <a:solidFill>
                  <a:srgbClr val="FF0000"/>
                </a:solidFill>
                <a:latin typeface="Calibri"/>
                <a:ea typeface="Calibri"/>
                <a:cs typeface="Calibri"/>
                <a:sym typeface="Calibri"/>
              </a:rPr>
              <a:t>what </a:t>
            </a:r>
            <a:r>
              <a:rPr strike="noStrike" u="none" b="0" cap="none" baseline="0" lang="en" i="0">
                <a:solidFill>
                  <a:schemeClr val="dk1"/>
                </a:solidFill>
                <a:latin typeface="Calibri"/>
                <a:ea typeface="Calibri"/>
                <a:cs typeface="Calibri"/>
                <a:sym typeface="Calibri"/>
              </a:rPr>
              <a:t>a layer does</a:t>
            </a:r>
          </a:p>
          <a:p>
            <a:pPr algn="l" rtl="0" lvl="0" marR="0" indent="25400" marL="0">
              <a:lnSpc>
                <a:spcPct val="90000"/>
              </a:lnSpc>
              <a:spcBef>
                <a:spcPts val="720"/>
              </a:spcBef>
              <a:spcAft>
                <a:spcPts val="0"/>
              </a:spcAft>
              <a:buClr>
                <a:schemeClr val="dk1"/>
              </a:buClr>
              <a:buSzPct val="100000"/>
              <a:buFont typeface="Calibri"/>
              <a:buChar char="•"/>
            </a:pPr>
            <a:r>
              <a:rPr strike="noStrike" u="none" b="1" cap="none" baseline="0" lang="en" i="0">
                <a:solidFill>
                  <a:schemeClr val="dk1"/>
                </a:solidFill>
                <a:latin typeface="Calibri"/>
                <a:ea typeface="Calibri"/>
                <a:cs typeface="Calibri"/>
                <a:sym typeface="Calibri"/>
              </a:rPr>
              <a:t>Service interface</a:t>
            </a:r>
            <a:r>
              <a:rPr strike="noStrike" u="none" b="0" cap="none" baseline="0" lang="en" i="0">
                <a:solidFill>
                  <a:schemeClr val="dk1"/>
                </a:solidFill>
                <a:latin typeface="Calibri"/>
                <a:ea typeface="Calibri"/>
                <a:cs typeface="Calibri"/>
                <a:sym typeface="Calibri"/>
              </a:rPr>
              <a:t>: </a:t>
            </a:r>
            <a:r>
              <a:rPr strike="noStrike" u="none" b="0" cap="none" baseline="0" lang="en" i="0">
                <a:solidFill>
                  <a:srgbClr val="FF0000"/>
                </a:solidFill>
                <a:latin typeface="Calibri"/>
                <a:ea typeface="Calibri"/>
                <a:cs typeface="Calibri"/>
                <a:sym typeface="Calibri"/>
              </a:rPr>
              <a:t>how to access</a:t>
            </a:r>
            <a:r>
              <a:rPr strike="noStrike" u="none" b="0" cap="none" baseline="0" lang="en" i="0">
                <a:solidFill>
                  <a:schemeClr val="dk1"/>
                </a:solidFill>
                <a:latin typeface="Calibri"/>
                <a:ea typeface="Calibri"/>
                <a:cs typeface="Calibri"/>
                <a:sym typeface="Calibri"/>
              </a:rPr>
              <a:t> the service </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Interface for layer above </a:t>
            </a:r>
          </a:p>
          <a:p>
            <a:pPr algn="l" rtl="0" lvl="0" marR="0" indent="25400" marL="0">
              <a:lnSpc>
                <a:spcPct val="90000"/>
              </a:lnSpc>
              <a:spcBef>
                <a:spcPts val="720"/>
              </a:spcBef>
              <a:spcAft>
                <a:spcPts val="0"/>
              </a:spcAft>
              <a:buClr>
                <a:schemeClr val="dk1"/>
              </a:buClr>
              <a:buSzPct val="100000"/>
              <a:buFont typeface="Calibri"/>
              <a:buChar char="•"/>
            </a:pPr>
            <a:r>
              <a:rPr strike="noStrike" u="none" b="1" cap="none" baseline="0" lang="en" i="0">
                <a:solidFill>
                  <a:schemeClr val="dk1"/>
                </a:solidFill>
                <a:latin typeface="Calibri"/>
                <a:ea typeface="Calibri"/>
                <a:cs typeface="Calibri"/>
                <a:sym typeface="Calibri"/>
              </a:rPr>
              <a:t>Protocol</a:t>
            </a:r>
            <a:r>
              <a:rPr strike="noStrike" u="none" b="0" cap="none" baseline="0" lang="en" i="0">
                <a:solidFill>
                  <a:schemeClr val="dk1"/>
                </a:solidFill>
                <a:latin typeface="Calibri"/>
                <a:ea typeface="Calibri"/>
                <a:cs typeface="Calibri"/>
                <a:sym typeface="Calibri"/>
              </a:rPr>
              <a:t> (</a:t>
            </a:r>
            <a:r>
              <a:rPr strike="noStrike" u="none" b="0" cap="none" baseline="0" lang="en" i="1">
                <a:solidFill>
                  <a:schemeClr val="dk1"/>
                </a:solidFill>
                <a:latin typeface="Calibri"/>
                <a:ea typeface="Calibri"/>
                <a:cs typeface="Calibri"/>
                <a:sym typeface="Calibri"/>
              </a:rPr>
              <a:t>peer interface</a:t>
            </a:r>
            <a:r>
              <a:rPr strike="noStrike" u="none" b="0" cap="none" baseline="0" lang="en" i="0">
                <a:solidFill>
                  <a:schemeClr val="dk1"/>
                </a:solidFill>
                <a:latin typeface="Calibri"/>
                <a:ea typeface="Calibri"/>
                <a:cs typeface="Calibri"/>
                <a:sym typeface="Calibri"/>
              </a:rPr>
              <a:t>): </a:t>
            </a:r>
            <a:r>
              <a:rPr strike="noStrike" u="none" b="0" cap="none" baseline="0" lang="en" i="0">
                <a:solidFill>
                  <a:srgbClr val="FF0000"/>
                </a:solidFill>
                <a:latin typeface="Calibri"/>
                <a:ea typeface="Calibri"/>
                <a:cs typeface="Calibri"/>
                <a:sym typeface="Calibri"/>
              </a:rPr>
              <a:t>how peers communicate to achieve</a:t>
            </a:r>
            <a:r>
              <a:rPr strike="noStrike" u="none" b="0" cap="none" baseline="0" lang="en" i="0">
                <a:solidFill>
                  <a:schemeClr val="dk1"/>
                </a:solidFill>
                <a:latin typeface="Calibri"/>
                <a:ea typeface="Calibri"/>
                <a:cs typeface="Calibri"/>
                <a:sym typeface="Calibri"/>
              </a:rPr>
              <a:t> the service</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Set of rules and formats that specify the communication between network elements</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Does </a:t>
            </a:r>
            <a:r>
              <a:rPr strike="noStrike" u="none" b="1" cap="none" baseline="0" sz="2000" lang="en" i="1">
                <a:solidFill>
                  <a:schemeClr val="dk1"/>
                </a:solidFill>
                <a:latin typeface="Calibri"/>
                <a:ea typeface="Calibri"/>
                <a:cs typeface="Calibri"/>
                <a:sym typeface="Calibri"/>
              </a:rPr>
              <a:t>not</a:t>
            </a:r>
            <a:r>
              <a:rPr strike="noStrike" u="none" b="0" cap="none" baseline="0" sz="2000" lang="en" i="0">
                <a:solidFill>
                  <a:schemeClr val="dk1"/>
                </a:solidFill>
                <a:latin typeface="Calibri"/>
                <a:ea typeface="Calibri"/>
                <a:cs typeface="Calibri"/>
                <a:sym typeface="Calibri"/>
              </a:rPr>
              <a:t> specify the implementation on a single machine, but how the layer is implemented </a:t>
            </a:r>
            <a:r>
              <a:rPr strike="noStrike" u="none" b="1" cap="none" baseline="0" sz="2000" lang="en" i="1">
                <a:solidFill>
                  <a:schemeClr val="dk1"/>
                </a:solidFill>
                <a:latin typeface="Calibri"/>
                <a:ea typeface="Calibri"/>
                <a:cs typeface="Calibri"/>
                <a:sym typeface="Calibri"/>
              </a:rPr>
              <a:t>between</a:t>
            </a:r>
            <a:r>
              <a:rPr strike="noStrike" u="none" b="0" cap="none" baseline="0" sz="2000" lang="en" i="0">
                <a:solidFill>
                  <a:schemeClr val="dk1"/>
                </a:solidFill>
                <a:latin typeface="Calibri"/>
                <a:ea typeface="Calibri"/>
                <a:cs typeface="Calibri"/>
                <a:sym typeface="Calibri"/>
              </a:rPr>
              <a:t> machines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Physical Layer (1)</a:t>
            </a:r>
          </a:p>
        </p:txBody>
      </p:sp>
      <p:sp>
        <p:nvSpPr>
          <p:cNvPr id="167" name="Shape 167"/>
          <p:cNvSpPr txBox="1"/>
          <p:nvPr>
            <p:ph idx="1" type="body"/>
          </p:nvPr>
        </p:nvSpPr>
        <p:spPr>
          <a:xfrm>
            <a:off y="838200" x="304800"/>
            <a:ext cy="3429300" cx="7924799"/>
          </a:xfrm>
          <a:prstGeom prst="rect">
            <a:avLst/>
          </a:prstGeom>
          <a:noFill/>
          <a:ln>
            <a:noFill/>
          </a:ln>
        </p:spPr>
        <p:txBody>
          <a:bodyPr bIns="44425" rIns="90475" lIns="90475" tIns="44425" anchor="t" anchorCtr="0">
            <a:noAutofit/>
          </a:bodyPr>
          <a:lstStyle/>
          <a:p>
            <a:pPr algn="l" rtl="0" lvl="0" marR="0" indent="25400" marL="0">
              <a:lnSpc>
                <a:spcPct val="90000"/>
              </a:lnSpc>
              <a:spcBef>
                <a:spcPts val="0"/>
              </a:spcBef>
              <a:spcAft>
                <a:spcPts val="0"/>
              </a:spcAft>
              <a:buClr>
                <a:schemeClr val="dk1"/>
              </a:buClr>
              <a:buSzPct val="100000"/>
              <a:buFont typeface="Calibri"/>
              <a:buChar char="•"/>
            </a:pPr>
            <a:r>
              <a:rPr strike="noStrike" u="none" b="1" cap="none" baseline="0" lang="en" i="0">
                <a:solidFill>
                  <a:schemeClr val="dk1"/>
                </a:solidFill>
                <a:latin typeface="Calibri"/>
                <a:ea typeface="Calibri"/>
                <a:cs typeface="Calibri"/>
                <a:sym typeface="Calibri"/>
              </a:rPr>
              <a:t>Service</a:t>
            </a:r>
            <a:r>
              <a:rPr strike="noStrike" u="none" b="0" cap="none" baseline="0" lang="en" i="0">
                <a:solidFill>
                  <a:schemeClr val="dk1"/>
                </a:solidFill>
                <a:latin typeface="Calibri"/>
                <a:ea typeface="Calibri"/>
                <a:cs typeface="Calibri"/>
                <a:sym typeface="Calibri"/>
              </a:rPr>
              <a:t>: move information between two systems connected by a physical link</a:t>
            </a:r>
          </a:p>
          <a:p>
            <a:pPr algn="l" rtl="0" lvl="0" marR="0" indent="25400" marL="0">
              <a:lnSpc>
                <a:spcPct val="90000"/>
              </a:lnSpc>
              <a:spcBef>
                <a:spcPts val="720"/>
              </a:spcBef>
              <a:spcAft>
                <a:spcPts val="0"/>
              </a:spcAft>
              <a:buClr>
                <a:schemeClr val="dk1"/>
              </a:buClr>
              <a:buSzPct val="100000"/>
              <a:buFont typeface="Calibri"/>
              <a:buChar char="•"/>
            </a:pPr>
            <a:r>
              <a:rPr strike="noStrike" u="none" b="1" cap="none" baseline="0" lang="en" i="0">
                <a:solidFill>
                  <a:schemeClr val="dk1"/>
                </a:solidFill>
                <a:latin typeface="Calibri"/>
                <a:ea typeface="Calibri"/>
                <a:cs typeface="Calibri"/>
                <a:sym typeface="Calibri"/>
              </a:rPr>
              <a:t>Interface</a:t>
            </a:r>
            <a:r>
              <a:rPr strike="noStrike" u="none" b="0" cap="none" baseline="0" lang="en" i="0">
                <a:solidFill>
                  <a:schemeClr val="dk1"/>
                </a:solidFill>
                <a:latin typeface="Calibri"/>
                <a:ea typeface="Calibri"/>
                <a:cs typeface="Calibri"/>
                <a:sym typeface="Calibri"/>
              </a:rPr>
              <a:t>: specifies how to send and receive bits </a:t>
            </a:r>
          </a:p>
          <a:p>
            <a:pPr algn="l" rtl="0" lvl="0" marR="0" indent="25400" marL="0">
              <a:lnSpc>
                <a:spcPct val="90000"/>
              </a:lnSpc>
              <a:spcBef>
                <a:spcPts val="720"/>
              </a:spcBef>
              <a:spcAft>
                <a:spcPts val="0"/>
              </a:spcAft>
              <a:buClr>
                <a:schemeClr val="dk1"/>
              </a:buClr>
              <a:buSzPct val="100000"/>
              <a:buFont typeface="Calibri"/>
              <a:buChar char="•"/>
            </a:pPr>
            <a:r>
              <a:rPr strike="noStrike" u="none" b="1" cap="none" baseline="0" lang="en" i="0">
                <a:solidFill>
                  <a:schemeClr val="dk1"/>
                </a:solidFill>
                <a:latin typeface="Calibri"/>
                <a:ea typeface="Calibri"/>
                <a:cs typeface="Calibri"/>
                <a:sym typeface="Calibri"/>
              </a:rPr>
              <a:t>Protocol</a:t>
            </a:r>
            <a:r>
              <a:rPr strike="noStrike" u="none" b="0" cap="none" baseline="0" lang="en" i="0">
                <a:solidFill>
                  <a:schemeClr val="dk1"/>
                </a:solidFill>
                <a:latin typeface="Calibri"/>
                <a:ea typeface="Calibri"/>
                <a:cs typeface="Calibri"/>
                <a:sym typeface="Calibri"/>
              </a:rPr>
              <a:t>: </a:t>
            </a:r>
            <a:r>
              <a:rPr strike="noStrike" u="none" b="0" cap="none" baseline="0" lang="en" i="0">
                <a:solidFill>
                  <a:srgbClr val="FF3300"/>
                </a:solidFill>
                <a:latin typeface="Calibri"/>
                <a:ea typeface="Calibri"/>
                <a:cs typeface="Calibri"/>
                <a:sym typeface="Calibri"/>
              </a:rPr>
              <a:t>coding scheme</a:t>
            </a:r>
            <a:r>
              <a:rPr strike="noStrike" u="none" b="0" cap="none" baseline="0" lang="en" i="0">
                <a:solidFill>
                  <a:schemeClr val="dk1"/>
                </a:solidFill>
                <a:latin typeface="Calibri"/>
                <a:ea typeface="Calibri"/>
                <a:cs typeface="Calibri"/>
                <a:sym typeface="Calibri"/>
              </a:rPr>
              <a:t> used to represent a bit, voltage levels, duration of a bit</a:t>
            </a:r>
          </a:p>
          <a:p>
            <a:pPr algn="l" rtl="0" lvl="0" marR="0" indent="25400" marL="0">
              <a:lnSpc>
                <a:spcPct val="90000"/>
              </a:lnSpc>
              <a:spcBef>
                <a:spcPts val="720"/>
              </a:spcBef>
              <a:spcAft>
                <a:spcPts val="0"/>
              </a:spcAft>
              <a:buClr>
                <a:schemeClr val="dk1"/>
              </a:buClr>
              <a:buSzPct val="100000"/>
              <a:buFont typeface="Calibri"/>
              <a:buChar char="•"/>
            </a:pPr>
            <a:r>
              <a:rPr strike="noStrike" u="none" b="0" cap="none" baseline="0" lang="en" i="0">
                <a:solidFill>
                  <a:schemeClr val="dk1"/>
                </a:solidFill>
                <a:latin typeface="Calibri"/>
                <a:ea typeface="Calibri"/>
                <a:cs typeface="Calibri"/>
                <a:sym typeface="Calibri"/>
              </a:rPr>
              <a:t>Examples: coaxial cable, optical fiber links; transmitters, receivers </a:t>
            </a:r>
          </a:p>
        </p:txBody>
      </p:sp>
      <p:sp>
        <p:nvSpPr>
          <p:cNvPr id="168" name="Shape 168"/>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169" name="Shape 169"/>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170" name="Shape 170"/>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171" name="Shape 171"/>
          <p:cNvSpPr txBox="1"/>
          <p:nvPr/>
        </p:nvSpPr>
        <p:spPr>
          <a:xfrm>
            <a:off y="1512887"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Physical</a:t>
            </a:r>
          </a:p>
        </p:txBody>
      </p:sp>
      <p:sp>
        <p:nvSpPr>
          <p:cNvPr id="172" name="Shape 172"/>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173" name="Shape 173"/>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174" name="Shape 174"/>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
        <p:nvSpPr>
          <p:cNvPr id="175" name="Shape 175"/>
          <p:cNvSpPr txBox="1"/>
          <p:nvPr/>
        </p:nvSpPr>
        <p:spPr>
          <a:xfrm>
            <a:off y="5638800" x="1371600"/>
            <a:ext cy="533700" cx="2286000"/>
          </a:xfrm>
          <a:prstGeom prst="rect">
            <a:avLst/>
          </a:prstGeom>
          <a:solidFill>
            <a:srgbClr val="BDBDBD"/>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176" name="Shape 176"/>
          <p:cNvSpPr txBox="1"/>
          <p:nvPr/>
        </p:nvSpPr>
        <p:spPr>
          <a:xfrm>
            <a:off y="5715000" x="1371600"/>
            <a:ext cy="399900" cx="2243099"/>
          </a:xfrm>
          <a:prstGeom prst="rect">
            <a:avLst/>
          </a:prstGeom>
          <a:solidFill>
            <a:srgbClr val="BDBDBD"/>
          </a:solidFill>
          <a:ln>
            <a:noFill/>
          </a:ln>
        </p:spPr>
        <p:txBody>
          <a:bodyPr bIns="45700" rIns="91425" lIns="91425" tIns="45700" anchor="t" anchorCtr="0">
            <a:noAutofit/>
          </a:bodyPr>
          <a:lstStyle/>
          <a:p>
            <a:pPr algn="l" rtl="0" lvl="0" marR="0" indent="0" marL="0">
              <a:spcBef>
                <a:spcPts val="0"/>
              </a:spcBef>
              <a:buClr>
                <a:schemeClr val="dk1"/>
              </a:buClr>
              <a:buSzPct val="25000"/>
              <a:buFont typeface="Arial Narrow"/>
              <a:buNone/>
            </a:pPr>
            <a:r>
              <a:rPr strike="noStrike" u="none" b="0" cap="none" baseline="0" sz="2000" lang="en" i="0">
                <a:solidFill>
                  <a:schemeClr val="dk1"/>
                </a:solidFill>
                <a:latin typeface="Arial Narrow"/>
                <a:ea typeface="Arial Narrow"/>
                <a:cs typeface="Arial Narrow"/>
                <a:sym typeface="Arial Narrow"/>
              </a:rPr>
              <a:t>101010100110101110</a:t>
            </a:r>
          </a:p>
        </p:txBody>
      </p:sp>
      <p:sp>
        <p:nvSpPr>
          <p:cNvPr id="177" name="Shape 177"/>
          <p:cNvSpPr txBox="1"/>
          <p:nvPr/>
        </p:nvSpPr>
        <p:spPr>
          <a:xfrm>
            <a:off y="5486400" x="0"/>
            <a:ext cy="762000" cx="1295400"/>
          </a:xfrm>
          <a:prstGeom prst="rect">
            <a:avLst/>
          </a:prstGeom>
          <a:solidFill>
            <a:srgbClr val="BDBDBD"/>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Physical Layer </a:t>
            </a:r>
          </a:p>
        </p:txBody>
      </p:sp>
      <p:sp>
        <p:nvSpPr>
          <p:cNvPr id="178" name="Shape 178"/>
          <p:cNvSpPr txBox="1"/>
          <p:nvPr/>
        </p:nvSpPr>
        <p:spPr>
          <a:xfrm>
            <a:off y="5486400" x="7848600"/>
            <a:ext cy="762000" cx="1295400"/>
          </a:xfrm>
          <a:prstGeom prst="rect">
            <a:avLst/>
          </a:prstGeom>
          <a:solidFill>
            <a:srgbClr val="BDBDBD"/>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Physical Layer </a:t>
            </a:r>
          </a:p>
        </p:txBody>
      </p:sp>
      <p:sp>
        <p:nvSpPr>
          <p:cNvPr id="179" name="Shape 179"/>
          <p:cNvSpPr txBox="1"/>
          <p:nvPr/>
        </p:nvSpPr>
        <p:spPr>
          <a:xfrm>
            <a:off y="4397375" x="107950"/>
            <a:ext cy="708000" cx="1111200"/>
          </a:xfrm>
          <a:prstGeom prst="rect">
            <a:avLst/>
          </a:prstGeom>
          <a:noFill/>
          <a:ln>
            <a:noFill/>
          </a:ln>
        </p:spPr>
        <p:txBody>
          <a:bodyPr bIns="45700" rIns="91425" lIns="91425" tIns="45700" anchor="t"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Calibri"/>
                <a:ea typeface="Calibri"/>
                <a:cs typeface="Calibri"/>
                <a:sym typeface="Calibri"/>
              </a:rPr>
              <a:t>Datalink </a:t>
            </a:r>
          </a:p>
          <a:p>
            <a:pPr algn="ctr" rtl="0" lvl="0" marR="0" indent="0" marL="0">
              <a:buClr>
                <a:schemeClr val="dk1"/>
              </a:buClr>
              <a:buSzPct val="25000"/>
              <a:buFont typeface="Helvetica Neue"/>
              <a:buNone/>
            </a:pPr>
            <a:r>
              <a:rPr strike="noStrike" u="none" b="0" cap="none" baseline="0" lang="en" i="0">
                <a:solidFill>
                  <a:schemeClr val="dk1"/>
                </a:solidFill>
                <a:latin typeface="Calibri"/>
                <a:ea typeface="Calibri"/>
                <a:cs typeface="Calibri"/>
                <a:sym typeface="Calibri"/>
              </a:rPr>
              <a:t>layer</a:t>
            </a:r>
          </a:p>
        </p:txBody>
      </p:sp>
      <p:sp>
        <p:nvSpPr>
          <p:cNvPr id="180" name="Shape 180"/>
          <p:cNvSpPr txBox="1"/>
          <p:nvPr/>
        </p:nvSpPr>
        <p:spPr>
          <a:xfrm>
            <a:off y="4397375" x="8032750"/>
            <a:ext cy="708000" cx="1111200"/>
          </a:xfrm>
          <a:prstGeom prst="rect">
            <a:avLst/>
          </a:prstGeom>
          <a:noFill/>
          <a:ln>
            <a:noFill/>
          </a:ln>
        </p:spPr>
        <p:txBody>
          <a:bodyPr bIns="45700" rIns="91425" lIns="91425" tIns="45700" anchor="t"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Calibri"/>
                <a:ea typeface="Calibri"/>
                <a:cs typeface="Calibri"/>
                <a:sym typeface="Calibri"/>
              </a:rPr>
              <a:t>Datalink </a:t>
            </a:r>
          </a:p>
          <a:p>
            <a:pPr algn="ctr" rtl="0" lvl="0" marR="0" indent="0" marL="0">
              <a:buClr>
                <a:schemeClr val="dk1"/>
              </a:buClr>
              <a:buSzPct val="25000"/>
              <a:buFont typeface="Helvetica Neue"/>
              <a:buNone/>
            </a:pPr>
            <a:r>
              <a:rPr strike="noStrike" u="none" b="0" cap="none" baseline="0" lang="en" i="0">
                <a:solidFill>
                  <a:schemeClr val="dk1"/>
                </a:solidFill>
                <a:latin typeface="Calibri"/>
                <a:ea typeface="Calibri"/>
                <a:cs typeface="Calibri"/>
                <a:sym typeface="Calibri"/>
              </a:rPr>
              <a:t>layer</a:t>
            </a:r>
          </a:p>
        </p:txBody>
      </p:sp>
      <p:sp>
        <p:nvSpPr>
          <p:cNvPr id="181" name="Shape 181"/>
          <p:cNvSpPr txBox="1"/>
          <p:nvPr/>
        </p:nvSpPr>
        <p:spPr>
          <a:xfrm>
            <a:off y="5638800" x="5486400"/>
            <a:ext cy="533700" cx="2286000"/>
          </a:xfrm>
          <a:prstGeom prst="rect">
            <a:avLst/>
          </a:prstGeom>
          <a:solidFill>
            <a:srgbClr val="BDBDBD"/>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182" name="Shape 182"/>
          <p:cNvSpPr txBox="1"/>
          <p:nvPr/>
        </p:nvSpPr>
        <p:spPr>
          <a:xfrm>
            <a:off y="5715000" x="5529262"/>
            <a:ext cy="399900" cx="2243099"/>
          </a:xfrm>
          <a:prstGeom prst="rect">
            <a:avLst/>
          </a:prstGeom>
          <a:solidFill>
            <a:srgbClr val="BDBDBD"/>
          </a:solidFill>
          <a:ln>
            <a:noFill/>
          </a:ln>
        </p:spPr>
        <p:txBody>
          <a:bodyPr bIns="45700" rIns="91425" lIns="91425" tIns="45700" anchor="t" anchorCtr="0">
            <a:noAutofit/>
          </a:bodyPr>
          <a:lstStyle/>
          <a:p>
            <a:pPr algn="l" rtl="0" lvl="0" marR="0" indent="0" marL="0">
              <a:spcBef>
                <a:spcPts val="0"/>
              </a:spcBef>
              <a:buClr>
                <a:schemeClr val="dk1"/>
              </a:buClr>
              <a:buSzPct val="25000"/>
              <a:buFont typeface="Arial Narrow"/>
              <a:buNone/>
            </a:pPr>
            <a:r>
              <a:rPr strike="noStrike" u="none" b="0" cap="none" baseline="0" sz="2000" lang="en" i="0">
                <a:solidFill>
                  <a:schemeClr val="dk1"/>
                </a:solidFill>
                <a:latin typeface="Arial Narrow"/>
                <a:ea typeface="Arial Narrow"/>
                <a:cs typeface="Arial Narrow"/>
                <a:sym typeface="Arial Narrow"/>
              </a:rPr>
              <a:t>101010100110101110</a:t>
            </a:r>
          </a:p>
        </p:txBody>
      </p:sp>
      <p:sp>
        <p:nvSpPr>
          <p:cNvPr id="183" name="Shape 183"/>
          <p:cNvSpPr txBox="1"/>
          <p:nvPr/>
        </p:nvSpPr>
        <p:spPr>
          <a:xfrm>
            <a:off y="5029200" x="3733800"/>
            <a:ext cy="708000" cx="1700099"/>
          </a:xfrm>
          <a:prstGeom prst="rect">
            <a:avLst/>
          </a:prstGeom>
          <a:noFill/>
          <a:ln>
            <a:noFill/>
          </a:ln>
        </p:spPr>
        <p:txBody>
          <a:bodyPr bIns="45700" rIns="91425" lIns="91425" tIns="45700" anchor="t"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Calibri"/>
                <a:ea typeface="Calibri"/>
                <a:cs typeface="Calibri"/>
                <a:sym typeface="Calibri"/>
              </a:rPr>
              <a:t>Transmission </a:t>
            </a:r>
          </a:p>
          <a:p>
            <a:pPr algn="ctr" rtl="0" lvl="0" marR="0" indent="0" marL="0">
              <a:buClr>
                <a:schemeClr val="dk1"/>
              </a:buClr>
              <a:buSzPct val="25000"/>
              <a:buFont typeface="Helvetica Neue"/>
              <a:buNone/>
            </a:pPr>
            <a:r>
              <a:rPr strike="noStrike" u="none" b="0" cap="none" baseline="0" lang="en" i="0">
                <a:solidFill>
                  <a:schemeClr val="dk1"/>
                </a:solidFill>
                <a:latin typeface="Calibri"/>
                <a:ea typeface="Calibri"/>
                <a:cs typeface="Calibri"/>
                <a:sym typeface="Calibri"/>
              </a:rPr>
              <a:t>medium</a:t>
            </a:r>
          </a:p>
        </p:txBody>
      </p:sp>
      <p:grpSp>
        <p:nvGrpSpPr>
          <p:cNvPr id="184" name="Shape 184"/>
          <p:cNvGrpSpPr/>
          <p:nvPr/>
        </p:nvGrpSpPr>
        <p:grpSpPr>
          <a:xfrm>
            <a:off y="5504875" x="3791768"/>
            <a:ext cy="362902" cx="1560480"/>
            <a:chOff y="0" x="0"/>
            <a:chExt cy="2147483647" cx="2147483647"/>
          </a:xfrm>
        </p:grpSpPr>
        <p:sp>
          <p:nvSpPr>
            <p:cNvPr id="185" name="Shape 185"/>
            <p:cNvSpPr txBox="1"/>
            <p:nvPr/>
          </p:nvSpPr>
          <p:spPr>
            <a:xfrm>
              <a:off y="0" x="99883042"/>
              <a:ext cy="2147483647" cx="1947717745"/>
            </a:xfrm>
            <a:prstGeom prst="rect">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186" name="Shape 186"/>
            <p:cNvSpPr/>
            <p:nvPr/>
          </p:nvSpPr>
          <p:spPr>
            <a:xfrm>
              <a:off y="0" x="0"/>
              <a:ext cy="2147483647" cx="149824438"/>
            </a:xfrm>
            <a:prstGeom prst="ellipse">
              <a:avLst/>
            </a:prstGeom>
            <a:solidFill>
              <a:srgbClr val="FFFF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187" name="Shape 187"/>
            <p:cNvSpPr/>
            <p:nvPr/>
          </p:nvSpPr>
          <p:spPr>
            <a:xfrm>
              <a:off y="0" x="1997659208"/>
              <a:ext cy="2147483647" cx="149824438"/>
            </a:xfrm>
            <a:prstGeom prst="ellipse">
              <a:avLst/>
            </a:prstGeom>
            <a:solidFill>
              <a:srgbClr val="FFFF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188" name="Shape 188"/>
            <p:cNvSpPr txBox="1"/>
            <p:nvPr/>
          </p:nvSpPr>
          <p:spPr>
            <a:xfrm>
              <a:off y="0" x="1947717851"/>
              <a:ext cy="2147483647" cx="99882955"/>
            </a:xfrm>
            <a:prstGeom prst="rect">
              <a:avLst/>
            </a:prstGeom>
            <a:solidFill>
              <a:srgbClr val="FFFFFF"/>
            </a:solidFill>
            <a:ln>
              <a:noFill/>
            </a:ln>
          </p:spPr>
          <p:txBody>
            <a:bodyPr bIns="45700" rIns="91425" lIns="91425" tIns="45700" anchor="ctr" anchorCtr="0">
              <a:noAutofit/>
            </a:bodyPr>
            <a:lstStyle/>
            <a:p/>
          </p:txBody>
        </p:sp>
        <p:grpSp>
          <p:nvGrpSpPr>
            <p:cNvPr id="189" name="Shape 189"/>
            <p:cNvGrpSpPr/>
            <p:nvPr/>
          </p:nvGrpSpPr>
          <p:grpSpPr>
            <a:xfrm>
              <a:off y="357913353" x="249707237"/>
              <a:ext cy="1073742722" cx="1797893492"/>
              <a:chOff y="0" x="0"/>
              <a:chExt cy="2147483647" cx="2147483647"/>
            </a:xfrm>
          </p:grpSpPr>
          <p:cxnSp>
            <p:nvCxnSpPr>
              <p:cNvPr id="190" name="Shape 190"/>
              <p:cNvCxnSpPr/>
              <p:nvPr/>
            </p:nvCxnSpPr>
            <p:spPr>
              <a:xfrm>
                <a:off y="0" x="47"/>
                <a:ext cy="2147481848" cx="0"/>
              </a:xfrm>
              <a:prstGeom prst="straightConnector1">
                <a:avLst/>
              </a:prstGeom>
              <a:noFill/>
              <a:ln w="38100" cap="rnd">
                <a:solidFill>
                  <a:schemeClr val="dk1"/>
                </a:solidFill>
                <a:prstDash val="solid"/>
                <a:miter/>
                <a:headEnd w="med" len="med" type="none"/>
                <a:tailEnd w="med" len="med" type="none"/>
              </a:ln>
            </p:spPr>
          </p:cxnSp>
          <p:cxnSp>
            <p:nvCxnSpPr>
              <p:cNvPr id="191" name="Shape 191"/>
              <p:cNvCxnSpPr/>
              <p:nvPr/>
            </p:nvCxnSpPr>
            <p:spPr>
              <a:xfrm>
                <a:off y="0" x="178956948"/>
                <a:ext cy="2147481848" cx="0"/>
              </a:xfrm>
              <a:prstGeom prst="straightConnector1">
                <a:avLst/>
              </a:prstGeom>
              <a:noFill/>
              <a:ln w="38100" cap="rnd">
                <a:solidFill>
                  <a:schemeClr val="dk1"/>
                </a:solidFill>
                <a:prstDash val="solid"/>
                <a:miter/>
                <a:headEnd w="med" len="med" type="none"/>
                <a:tailEnd w="med" len="med" type="none"/>
              </a:ln>
            </p:spPr>
          </p:cxnSp>
          <p:cxnSp>
            <p:nvCxnSpPr>
              <p:cNvPr id="192" name="Shape 192"/>
              <p:cNvCxnSpPr/>
              <p:nvPr/>
            </p:nvCxnSpPr>
            <p:spPr>
              <a:xfrm>
                <a:off y="0" x="357914244"/>
                <a:ext cy="2147481848" cx="0"/>
              </a:xfrm>
              <a:prstGeom prst="straightConnector1">
                <a:avLst/>
              </a:prstGeom>
              <a:noFill/>
              <a:ln w="38100" cap="rnd">
                <a:solidFill>
                  <a:schemeClr val="dk1"/>
                </a:solidFill>
                <a:prstDash val="solid"/>
                <a:miter/>
                <a:headEnd w="med" len="med" type="none"/>
                <a:tailEnd w="med" len="med" type="none"/>
              </a:ln>
            </p:spPr>
          </p:cxnSp>
          <p:cxnSp>
            <p:nvCxnSpPr>
              <p:cNvPr id="193" name="Shape 193"/>
              <p:cNvCxnSpPr/>
              <p:nvPr/>
            </p:nvCxnSpPr>
            <p:spPr>
              <a:xfrm>
                <a:off y="0" x="536871144"/>
                <a:ext cy="2147481848" cx="0"/>
              </a:xfrm>
              <a:prstGeom prst="straightConnector1">
                <a:avLst/>
              </a:prstGeom>
              <a:noFill/>
              <a:ln w="38100" cap="rnd">
                <a:solidFill>
                  <a:schemeClr val="dk1"/>
                </a:solidFill>
                <a:prstDash val="solid"/>
                <a:miter/>
                <a:headEnd w="med" len="med" type="none"/>
                <a:tailEnd w="med" len="med" type="none"/>
              </a:ln>
            </p:spPr>
          </p:cxnSp>
          <p:cxnSp>
            <p:nvCxnSpPr>
              <p:cNvPr id="194" name="Shape 194"/>
              <p:cNvCxnSpPr/>
              <p:nvPr/>
            </p:nvCxnSpPr>
            <p:spPr>
              <a:xfrm>
                <a:off y="0" x="715828045"/>
                <a:ext cy="2147481848" cx="0"/>
              </a:xfrm>
              <a:prstGeom prst="straightConnector1">
                <a:avLst/>
              </a:prstGeom>
              <a:noFill/>
              <a:ln w="38100" cap="rnd">
                <a:solidFill>
                  <a:schemeClr val="dk1"/>
                </a:solidFill>
                <a:prstDash val="solid"/>
                <a:miter/>
                <a:headEnd w="med" len="med" type="none"/>
                <a:tailEnd w="med" len="med" type="none"/>
              </a:ln>
            </p:spPr>
          </p:cxnSp>
          <p:cxnSp>
            <p:nvCxnSpPr>
              <p:cNvPr id="195" name="Shape 195"/>
              <p:cNvCxnSpPr/>
              <p:nvPr/>
            </p:nvCxnSpPr>
            <p:spPr>
              <a:xfrm>
                <a:off y="0" x="894784946"/>
                <a:ext cy="2147481848" cx="0"/>
              </a:xfrm>
              <a:prstGeom prst="straightConnector1">
                <a:avLst/>
              </a:prstGeom>
              <a:noFill/>
              <a:ln w="38100" cap="rnd">
                <a:solidFill>
                  <a:schemeClr val="dk1"/>
                </a:solidFill>
                <a:prstDash val="solid"/>
                <a:miter/>
                <a:headEnd w="med" len="med" type="none"/>
                <a:tailEnd w="med" len="med" type="none"/>
              </a:ln>
            </p:spPr>
          </p:cxnSp>
          <p:cxnSp>
            <p:nvCxnSpPr>
              <p:cNvPr id="196" name="Shape 196"/>
              <p:cNvCxnSpPr/>
              <p:nvPr/>
            </p:nvCxnSpPr>
            <p:spPr>
              <a:xfrm>
                <a:off y="0" x="1431655649"/>
                <a:ext cy="2147481848" cx="0"/>
              </a:xfrm>
              <a:prstGeom prst="straightConnector1">
                <a:avLst/>
              </a:prstGeom>
              <a:noFill/>
              <a:ln w="38100" cap="rnd">
                <a:solidFill>
                  <a:schemeClr val="dk1"/>
                </a:solidFill>
                <a:prstDash val="solid"/>
                <a:miter/>
                <a:headEnd w="med" len="med" type="none"/>
                <a:tailEnd w="med" len="med" type="none"/>
              </a:ln>
            </p:spPr>
          </p:cxnSp>
          <p:cxnSp>
            <p:nvCxnSpPr>
              <p:cNvPr id="197" name="Shape 197"/>
              <p:cNvCxnSpPr/>
              <p:nvPr/>
            </p:nvCxnSpPr>
            <p:spPr>
              <a:xfrm rot="10800000">
                <a:off y="0" x="0"/>
                <a:ext cy="0" cx="178956948"/>
              </a:xfrm>
              <a:prstGeom prst="straightConnector1">
                <a:avLst/>
              </a:prstGeom>
              <a:noFill/>
              <a:ln w="38100" cap="rnd">
                <a:solidFill>
                  <a:schemeClr val="dk1"/>
                </a:solidFill>
                <a:prstDash val="solid"/>
                <a:miter/>
                <a:headEnd w="med" len="med" type="none"/>
                <a:tailEnd w="med" len="med" type="none"/>
              </a:ln>
            </p:spPr>
          </p:cxnSp>
          <p:cxnSp>
            <p:nvCxnSpPr>
              <p:cNvPr id="198" name="Shape 198"/>
              <p:cNvCxnSpPr/>
              <p:nvPr/>
            </p:nvCxnSpPr>
            <p:spPr>
              <a:xfrm rot="10800000">
                <a:off y="2147483647" x="178957295"/>
                <a:ext cy="0" cx="178956948"/>
              </a:xfrm>
              <a:prstGeom prst="straightConnector1">
                <a:avLst/>
              </a:prstGeom>
              <a:noFill/>
              <a:ln w="38100" cap="rnd">
                <a:solidFill>
                  <a:schemeClr val="dk1"/>
                </a:solidFill>
                <a:prstDash val="solid"/>
                <a:miter/>
                <a:headEnd w="med" len="med" type="none"/>
                <a:tailEnd w="med" len="med" type="none"/>
              </a:ln>
            </p:spPr>
          </p:cxnSp>
          <p:cxnSp>
            <p:nvCxnSpPr>
              <p:cNvPr id="199" name="Shape 199"/>
              <p:cNvCxnSpPr/>
              <p:nvPr/>
            </p:nvCxnSpPr>
            <p:spPr>
              <a:xfrm rot="10800000">
                <a:off y="0" x="357914196"/>
                <a:ext cy="0" cx="178956948"/>
              </a:xfrm>
              <a:prstGeom prst="straightConnector1">
                <a:avLst/>
              </a:prstGeom>
              <a:noFill/>
              <a:ln w="38100" cap="rnd">
                <a:solidFill>
                  <a:schemeClr val="dk1"/>
                </a:solidFill>
                <a:prstDash val="solid"/>
                <a:miter/>
                <a:headEnd w="med" len="med" type="none"/>
                <a:tailEnd w="med" len="med" type="none"/>
              </a:ln>
            </p:spPr>
          </p:cxnSp>
          <p:cxnSp>
            <p:nvCxnSpPr>
              <p:cNvPr id="200" name="Shape 200"/>
              <p:cNvCxnSpPr/>
              <p:nvPr/>
            </p:nvCxnSpPr>
            <p:spPr>
              <a:xfrm rot="10800000">
                <a:off y="2147483647" x="536871097"/>
                <a:ext cy="0" cx="178956948"/>
              </a:xfrm>
              <a:prstGeom prst="straightConnector1">
                <a:avLst/>
              </a:prstGeom>
              <a:noFill/>
              <a:ln w="38100" cap="rnd">
                <a:solidFill>
                  <a:schemeClr val="dk1"/>
                </a:solidFill>
                <a:prstDash val="solid"/>
                <a:miter/>
                <a:headEnd w="med" len="med" type="none"/>
                <a:tailEnd w="med" len="med" type="none"/>
              </a:ln>
            </p:spPr>
          </p:cxnSp>
          <p:cxnSp>
            <p:nvCxnSpPr>
              <p:cNvPr id="201" name="Shape 201"/>
              <p:cNvCxnSpPr/>
              <p:nvPr/>
            </p:nvCxnSpPr>
            <p:spPr>
              <a:xfrm rot="10800000">
                <a:off y="0" x="715827998"/>
                <a:ext cy="0" cx="178956948"/>
              </a:xfrm>
              <a:prstGeom prst="straightConnector1">
                <a:avLst/>
              </a:prstGeom>
              <a:noFill/>
              <a:ln w="38100" cap="rnd">
                <a:solidFill>
                  <a:schemeClr val="dk1"/>
                </a:solidFill>
                <a:prstDash val="solid"/>
                <a:miter/>
                <a:headEnd w="med" len="med" type="none"/>
                <a:tailEnd w="med" len="med" type="none"/>
              </a:ln>
            </p:spPr>
          </p:cxnSp>
          <p:cxnSp>
            <p:nvCxnSpPr>
              <p:cNvPr id="202" name="Shape 202"/>
              <p:cNvCxnSpPr/>
              <p:nvPr/>
            </p:nvCxnSpPr>
            <p:spPr>
              <a:xfrm rot="10800000">
                <a:off y="2147483647" x="894784803"/>
                <a:ext cy="0" cx="536870845"/>
              </a:xfrm>
              <a:prstGeom prst="straightConnector1">
                <a:avLst/>
              </a:prstGeom>
              <a:noFill/>
              <a:ln w="38100" cap="rnd">
                <a:solidFill>
                  <a:schemeClr val="dk1"/>
                </a:solidFill>
                <a:prstDash val="solid"/>
                <a:miter/>
                <a:headEnd w="med" len="med" type="none"/>
                <a:tailEnd w="med" len="med" type="none"/>
              </a:ln>
            </p:spPr>
          </p:cxnSp>
          <p:cxnSp>
            <p:nvCxnSpPr>
              <p:cNvPr id="203" name="Shape 203"/>
              <p:cNvCxnSpPr/>
              <p:nvPr/>
            </p:nvCxnSpPr>
            <p:spPr>
              <a:xfrm>
                <a:off y="0" x="1968526746"/>
                <a:ext cy="2147481848" cx="0"/>
              </a:xfrm>
              <a:prstGeom prst="straightConnector1">
                <a:avLst/>
              </a:prstGeom>
              <a:noFill/>
              <a:ln w="38100" cap="rnd">
                <a:solidFill>
                  <a:schemeClr val="dk1"/>
                </a:solidFill>
                <a:prstDash val="solid"/>
                <a:miter/>
                <a:headEnd w="med" len="med" type="none"/>
                <a:tailEnd w="med" len="med" type="none"/>
              </a:ln>
            </p:spPr>
          </p:cxnSp>
          <p:cxnSp>
            <p:nvCxnSpPr>
              <p:cNvPr id="204" name="Shape 204"/>
              <p:cNvCxnSpPr/>
              <p:nvPr/>
            </p:nvCxnSpPr>
            <p:spPr>
              <a:xfrm>
                <a:off y="0" x="2147483647"/>
                <a:ext cy="2147481848" cx="0"/>
              </a:xfrm>
              <a:prstGeom prst="straightConnector1">
                <a:avLst/>
              </a:prstGeom>
              <a:noFill/>
              <a:ln w="38100" cap="rnd">
                <a:solidFill>
                  <a:schemeClr val="dk1"/>
                </a:solidFill>
                <a:prstDash val="solid"/>
                <a:miter/>
                <a:headEnd w="med" len="med" type="none"/>
                <a:tailEnd w="med" len="med" type="none"/>
              </a:ln>
            </p:spPr>
          </p:cxnSp>
          <p:cxnSp>
            <p:nvCxnSpPr>
              <p:cNvPr id="205" name="Shape 205"/>
              <p:cNvCxnSpPr/>
              <p:nvPr/>
            </p:nvCxnSpPr>
            <p:spPr>
              <a:xfrm rot="10800000">
                <a:off y="0" x="1431655900"/>
                <a:ext cy="0" cx="536870845"/>
              </a:xfrm>
              <a:prstGeom prst="straightConnector1">
                <a:avLst/>
              </a:prstGeom>
              <a:noFill/>
              <a:ln w="38100" cap="rnd">
                <a:solidFill>
                  <a:schemeClr val="dk1"/>
                </a:solidFill>
                <a:prstDash val="solid"/>
                <a:miter/>
                <a:headEnd w="med" len="med" type="none"/>
                <a:tailEnd w="med" len="med" type="none"/>
              </a:ln>
            </p:spPr>
          </p:cxnSp>
          <p:cxnSp>
            <p:nvCxnSpPr>
              <p:cNvPr id="206" name="Shape 206"/>
              <p:cNvCxnSpPr/>
              <p:nvPr/>
            </p:nvCxnSpPr>
            <p:spPr>
              <a:xfrm rot="10800000">
                <a:off y="2147483647" x="1968526698"/>
                <a:ext cy="0" cx="178956948"/>
              </a:xfrm>
              <a:prstGeom prst="straightConnector1">
                <a:avLst/>
              </a:prstGeom>
              <a:noFill/>
              <a:ln w="38100" cap="rnd">
                <a:solidFill>
                  <a:schemeClr val="dk1"/>
                </a:solidFill>
                <a:prstDash val="solid"/>
                <a:miter/>
                <a:headEnd w="med" len="med" type="none"/>
                <a:tailEnd w="med" len="med" type="none"/>
              </a:ln>
            </p:spPr>
          </p:cxnSp>
        </p:grpSp>
      </p:grpSp>
      <p:cxnSp>
        <p:nvCxnSpPr>
          <p:cNvPr id="207" name="Shape 207"/>
          <p:cNvCxnSpPr/>
          <p:nvPr/>
        </p:nvCxnSpPr>
        <p:spPr>
          <a:xfrm>
            <a:off y="5942012" x="3581400"/>
            <a:ext cy="1500" cx="304799"/>
          </a:xfrm>
          <a:prstGeom prst="straightConnector1">
            <a:avLst/>
          </a:prstGeom>
          <a:noFill/>
          <a:ln w="38100" cap="rnd">
            <a:solidFill>
              <a:schemeClr val="dk1"/>
            </a:solidFill>
            <a:prstDash val="solid"/>
            <a:miter/>
            <a:headEnd w="med" len="med" type="triangle"/>
            <a:tailEnd w="med" len="med" type="triangle"/>
          </a:ln>
        </p:spPr>
      </p:cxnSp>
      <p:cxnSp>
        <p:nvCxnSpPr>
          <p:cNvPr id="208" name="Shape 208"/>
          <p:cNvCxnSpPr/>
          <p:nvPr/>
        </p:nvCxnSpPr>
        <p:spPr>
          <a:xfrm>
            <a:off y="5943600" x="5257800"/>
            <a:ext cy="1500" cx="304799"/>
          </a:xfrm>
          <a:prstGeom prst="straightConnector1">
            <a:avLst/>
          </a:prstGeom>
          <a:noFill/>
          <a:ln w="38100" cap="rnd">
            <a:solidFill>
              <a:schemeClr val="dk1"/>
            </a:solidFill>
            <a:prstDash val="solid"/>
            <a:miter/>
            <a:headEnd w="med" len="med" type="triangle"/>
            <a:tailEnd w="med" len="med" type="triangle"/>
          </a:ln>
        </p:spPr>
      </p:cxnSp>
      <p:sp>
        <p:nvSpPr>
          <p:cNvPr id="209" name="Shape 209"/>
          <p:cNvSpPr/>
          <p:nvPr/>
        </p:nvSpPr>
        <p:spPr>
          <a:xfrm>
            <a:off y="5105400" x="8458200"/>
            <a:ext cy="381300" cx="228600"/>
          </a:xfrm>
          <a:prstGeom prst="upDownArrow">
            <a:avLst>
              <a:gd fmla="val 50000" name="adj1"/>
              <a:gd fmla="val 6480" name="adj2"/>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210" name="Shape 210"/>
          <p:cNvSpPr/>
          <p:nvPr/>
        </p:nvSpPr>
        <p:spPr>
          <a:xfrm>
            <a:off y="5105400" x="533400"/>
            <a:ext cy="381300" cx="228600"/>
          </a:xfrm>
          <a:prstGeom prst="upDownArrow">
            <a:avLst>
              <a:gd fmla="val 50000" name="adj1"/>
              <a:gd fmla="val 6480" name="adj2"/>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y="0" x="0"/>
          <a:ext cy="0" cx="0"/>
          <a:chOff y="0" x="0"/>
          <a:chExt cy="0" cx="0"/>
        </a:xfrm>
      </p:grpSpPr>
      <p:sp>
        <p:nvSpPr>
          <p:cNvPr id="216" name="Shape 216"/>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Helvetica Neue"/>
                <a:ea typeface="Helvetica Neue"/>
                <a:cs typeface="Helvetica Neue"/>
                <a:sym typeface="Helvetica Neue"/>
              </a:rPr>
              <a:t>Datalink Layer (2)</a:t>
            </a:r>
          </a:p>
        </p:txBody>
      </p:sp>
      <p:sp>
        <p:nvSpPr>
          <p:cNvPr id="217" name="Shape 217"/>
          <p:cNvSpPr txBox="1"/>
          <p:nvPr>
            <p:ph idx="1" type="body"/>
          </p:nvPr>
        </p:nvSpPr>
        <p:spPr>
          <a:xfrm>
            <a:off y="1447800" x="152400"/>
            <a:ext cy="5333999" cx="8839199"/>
          </a:xfrm>
          <a:prstGeom prst="rect">
            <a:avLst/>
          </a:prstGeom>
          <a:noFill/>
          <a:ln>
            <a:noFill/>
          </a:ln>
        </p:spPr>
        <p:txBody>
          <a:bodyPr bIns="44425" rIns="90475" lIns="90475" tIns="44425" anchor="t" anchorCtr="0">
            <a:noAutofit/>
          </a:bodyPr>
          <a:lstStyle/>
          <a:p>
            <a:pPr algn="l" rtl="0" lvl="0" marR="0" indent="38100" marL="0">
              <a:lnSpc>
                <a:spcPct val="90000"/>
              </a:lnSpc>
              <a:spcBef>
                <a:spcPts val="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Service</a:t>
            </a:r>
            <a:r>
              <a:rPr strike="noStrike" u="none" b="0" cap="none" baseline="0" sz="1800" lang="en" i="0">
                <a:solidFill>
                  <a:schemeClr val="dk1"/>
                </a:solidFill>
                <a:latin typeface="Calibri"/>
                <a:ea typeface="Calibri"/>
                <a:cs typeface="Calibri"/>
                <a:sym typeface="Calibri"/>
              </a:rPr>
              <a:t>: </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Enable end hosts to exchange frames (atomic messages) on the same physical line or wireless link</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Possible other services:</a:t>
            </a:r>
          </a:p>
          <a:p>
            <a:pPr algn="l" rtl="0" lvl="2" marR="0" indent="12700" marL="914400">
              <a:lnSpc>
                <a:spcPct val="90000"/>
              </a:lnSpc>
              <a:spcBef>
                <a:spcPts val="600"/>
              </a:spcBef>
              <a:spcAft>
                <a:spcPts val="0"/>
              </a:spcAft>
              <a:buClr>
                <a:schemeClr val="dk2"/>
              </a:buClr>
              <a:buSzPct val="100000"/>
              <a:buFont typeface="Calibri"/>
              <a:buChar char="»"/>
            </a:pPr>
            <a:r>
              <a:rPr strike="noStrike" u="none" b="0" cap="none" baseline="0" sz="1800" lang="en" i="0">
                <a:solidFill>
                  <a:srgbClr val="FF0000"/>
                </a:solidFill>
                <a:latin typeface="Calibri"/>
                <a:ea typeface="Calibri"/>
                <a:cs typeface="Calibri"/>
                <a:sym typeface="Calibri"/>
              </a:rPr>
              <a:t>Arbitrate access</a:t>
            </a:r>
            <a:r>
              <a:rPr strike="noStrike" u="none" b="0" cap="none" baseline="0" sz="1800" lang="en" i="0">
                <a:solidFill>
                  <a:schemeClr val="dk1"/>
                </a:solidFill>
                <a:latin typeface="Calibri"/>
                <a:ea typeface="Calibri"/>
                <a:cs typeface="Calibri"/>
                <a:sym typeface="Calibri"/>
              </a:rPr>
              <a:t> to common physical media</a:t>
            </a:r>
          </a:p>
          <a:p>
            <a:pPr algn="l" rtl="0" lvl="2" marR="0" indent="12700" marL="914400">
              <a:lnSpc>
                <a:spcPct val="90000"/>
              </a:lnSpc>
              <a:spcBef>
                <a:spcPts val="600"/>
              </a:spcBef>
              <a:spcAft>
                <a:spcPts val="0"/>
              </a:spcAft>
              <a:buClr>
                <a:schemeClr val="dk2"/>
              </a:buClr>
              <a:buSzPct val="100000"/>
              <a:buFont typeface="Calibri"/>
              <a:buChar char="»"/>
            </a:pPr>
            <a:r>
              <a:rPr strike="noStrike" u="none" b="0" cap="none" baseline="0" sz="1800" lang="en" i="0">
                <a:solidFill>
                  <a:schemeClr val="dk1"/>
                </a:solidFill>
                <a:latin typeface="Calibri"/>
                <a:ea typeface="Calibri"/>
                <a:cs typeface="Calibri"/>
                <a:sym typeface="Calibri"/>
              </a:rPr>
              <a:t>May provide</a:t>
            </a:r>
            <a:r>
              <a:rPr strike="noStrike" u="none" b="0" cap="none" baseline="0" sz="1800" lang="en" i="0">
                <a:solidFill>
                  <a:srgbClr val="FF0000"/>
                </a:solidFill>
                <a:latin typeface="Calibri"/>
                <a:ea typeface="Calibri"/>
                <a:cs typeface="Calibri"/>
                <a:sym typeface="Calibri"/>
              </a:rPr>
              <a:t> reliable transmission</a:t>
            </a:r>
            <a:r>
              <a:rPr strike="noStrike" u="none" b="0" cap="none" baseline="0" sz="1800" lang="en" i="0">
                <a:solidFill>
                  <a:schemeClr val="dk1"/>
                </a:solidFill>
                <a:latin typeface="Calibri"/>
                <a:ea typeface="Calibri"/>
                <a:cs typeface="Calibri"/>
                <a:sym typeface="Calibri"/>
              </a:rPr>
              <a:t>,</a:t>
            </a:r>
            <a:r>
              <a:rPr strike="noStrike" u="none" b="0" cap="none" baseline="0" sz="1800" lang="en" i="0">
                <a:solidFill>
                  <a:srgbClr val="FF0000"/>
                </a:solidFill>
                <a:latin typeface="Calibri"/>
                <a:ea typeface="Calibri"/>
                <a:cs typeface="Calibri"/>
                <a:sym typeface="Calibri"/>
              </a:rPr>
              <a:t> flow control</a:t>
            </a:r>
          </a:p>
          <a:p>
            <a:pPr algn="l" rtl="0" lvl="0" marR="0" indent="38100" marL="0">
              <a:lnSpc>
                <a:spcPct val="9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Interface</a:t>
            </a:r>
            <a:r>
              <a:rPr strike="noStrike" u="none" b="0" cap="none" baseline="0" sz="1800" lang="en" i="0">
                <a:solidFill>
                  <a:schemeClr val="dk1"/>
                </a:solidFill>
                <a:latin typeface="Calibri"/>
                <a:ea typeface="Calibri"/>
                <a:cs typeface="Calibri"/>
                <a:sym typeface="Calibri"/>
              </a:rPr>
              <a:t>: send </a:t>
            </a:r>
            <a:r>
              <a:rPr strike="noStrike" u="none" b="0" cap="none" baseline="0" sz="1800" lang="en" i="1">
                <a:solidFill>
                  <a:schemeClr val="dk1"/>
                </a:solidFill>
                <a:latin typeface="Calibri"/>
                <a:ea typeface="Calibri"/>
                <a:cs typeface="Calibri"/>
                <a:sym typeface="Calibri"/>
              </a:rPr>
              <a:t>frames</a:t>
            </a:r>
            <a:r>
              <a:rPr strike="noStrike" u="none" b="0" cap="none" baseline="0" sz="1800" lang="en" i="0">
                <a:solidFill>
                  <a:schemeClr val="dk1"/>
                </a:solidFill>
                <a:latin typeface="Calibri"/>
                <a:ea typeface="Calibri"/>
                <a:cs typeface="Calibri"/>
                <a:sym typeface="Calibri"/>
              </a:rPr>
              <a:t> to other end </a:t>
            </a:r>
            <a:r>
              <a:rPr strike="noStrike" u="none" b="0" cap="none" baseline="0" sz="1800" lang="en" i="1">
                <a:solidFill>
                  <a:schemeClr val="dk1"/>
                </a:solidFill>
                <a:latin typeface="Calibri"/>
                <a:ea typeface="Calibri"/>
                <a:cs typeface="Calibri"/>
                <a:sym typeface="Calibri"/>
              </a:rPr>
              <a:t>hosts</a:t>
            </a:r>
            <a:r>
              <a:rPr strike="noStrike" u="none" b="0" cap="none" baseline="0" sz="1800" lang="en" i="0">
                <a:solidFill>
                  <a:schemeClr val="dk1"/>
                </a:solidFill>
                <a:latin typeface="Calibri"/>
                <a:ea typeface="Calibri"/>
                <a:cs typeface="Calibri"/>
                <a:sym typeface="Calibri"/>
              </a:rPr>
              <a:t>; receive </a:t>
            </a:r>
            <a:r>
              <a:rPr strike="noStrike" u="none" b="0" cap="none" baseline="0" sz="1800" lang="en" i="1">
                <a:solidFill>
                  <a:schemeClr val="dk1"/>
                </a:solidFill>
                <a:latin typeface="Calibri"/>
                <a:ea typeface="Calibri"/>
                <a:cs typeface="Calibri"/>
                <a:sym typeface="Calibri"/>
              </a:rPr>
              <a:t>frames</a:t>
            </a:r>
            <a:r>
              <a:rPr strike="noStrike" u="none" b="0" cap="none" baseline="0" sz="1800" lang="en" i="0">
                <a:solidFill>
                  <a:schemeClr val="dk1"/>
                </a:solidFill>
                <a:latin typeface="Calibri"/>
                <a:ea typeface="Calibri"/>
                <a:cs typeface="Calibri"/>
                <a:sym typeface="Calibri"/>
              </a:rPr>
              <a:t> addressed to end host</a:t>
            </a:r>
          </a:p>
          <a:p>
            <a:pPr algn="l" rtl="0" lvl="0" marR="0" indent="38100" marL="0">
              <a:lnSpc>
                <a:spcPct val="9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Protocols</a:t>
            </a:r>
            <a:r>
              <a:rPr strike="noStrike" u="none" b="0" cap="none" baseline="0" sz="1800" lang="en" i="0">
                <a:solidFill>
                  <a:schemeClr val="dk1"/>
                </a:solidFill>
                <a:latin typeface="Calibri"/>
                <a:ea typeface="Calibri"/>
                <a:cs typeface="Calibri"/>
                <a:sym typeface="Calibri"/>
              </a:rPr>
              <a:t>: </a:t>
            </a:r>
          </a:p>
          <a:p>
            <a:pPr algn="l" rtl="0" lvl="1" marR="0" indent="25400" marL="457200">
              <a:lnSpc>
                <a:spcPct val="9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addressing</a:t>
            </a:r>
          </a:p>
          <a:p>
            <a:pPr algn="l" rtl="0" lvl="1" marR="0" indent="25400" marL="457200">
              <a:lnSpc>
                <a:spcPct val="9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Media Access Control (MAC)</a:t>
            </a:r>
          </a:p>
          <a:p>
            <a:pPr algn="l" rtl="0" lvl="2" marR="0" indent="12700" marL="914400">
              <a:lnSpc>
                <a:spcPct val="9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CSMA/CD - </a:t>
            </a:r>
            <a:r>
              <a:rPr strike="noStrike" u="none" b="0" cap="none" baseline="0" sz="1800" lang="en" i="1">
                <a:solidFill>
                  <a:schemeClr val="dk1"/>
                </a:solidFill>
                <a:latin typeface="Calibri"/>
                <a:ea typeface="Calibri"/>
                <a:cs typeface="Calibri"/>
                <a:sym typeface="Calibri"/>
              </a:rPr>
              <a:t>Carrier Sense Multiple Access / Collision Detection</a:t>
            </a:r>
          </a:p>
        </p:txBody>
      </p:sp>
      <p:sp>
        <p:nvSpPr>
          <p:cNvPr id="218" name="Shape 218"/>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219" name="Shape 219"/>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220" name="Shape 220"/>
          <p:cNvSpPr txBox="1"/>
          <p:nvPr/>
        </p:nvSpPr>
        <p:spPr>
          <a:xfrm>
            <a:off y="1273175"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Datalink</a:t>
            </a:r>
          </a:p>
        </p:txBody>
      </p:sp>
      <p:sp>
        <p:nvSpPr>
          <p:cNvPr id="221" name="Shape 221"/>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222" name="Shape 222"/>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223" name="Shape 223"/>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224" name="Shape 224"/>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y="0" x="0"/>
          <a:ext cy="0" cx="0"/>
          <a:chOff y="0" x="0"/>
          <a:chExt cy="0" cx="0"/>
        </a:xfrm>
      </p:grpSpPr>
      <p:sp>
        <p:nvSpPr>
          <p:cNvPr id="230" name="Shape 230"/>
          <p:cNvSpPr txBox="1"/>
          <p:nvPr>
            <p:ph type="title"/>
          </p:nvPr>
        </p:nvSpPr>
        <p:spPr>
          <a:xfrm>
            <a:off y="152400" x="0"/>
            <a:ext cy="533700" cx="78485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MAC Protocols </a:t>
            </a:r>
          </a:p>
        </p:txBody>
      </p:sp>
      <p:sp>
        <p:nvSpPr>
          <p:cNvPr id="231" name="Shape 231"/>
          <p:cNvSpPr txBox="1"/>
          <p:nvPr>
            <p:ph idx="1" type="body"/>
          </p:nvPr>
        </p:nvSpPr>
        <p:spPr>
          <a:xfrm>
            <a:off y="685800" x="0"/>
            <a:ext cy="5867100" cx="9144000"/>
          </a:xfrm>
          <a:prstGeom prst="rect">
            <a:avLst/>
          </a:prstGeom>
          <a:noFill/>
          <a:ln>
            <a:noFill/>
          </a:ln>
        </p:spPr>
        <p:txBody>
          <a:bodyPr bIns="44425" rIns="90475" lIns="90475" tIns="44425" anchor="t" anchorCtr="0">
            <a:noAutofit/>
          </a:bodyPr>
          <a:lstStyle/>
          <a:p>
            <a:pPr algn="l" rtl="0" lvl="0" marR="0" indent="50800" marL="0">
              <a:lnSpc>
                <a:spcPct val="100000"/>
              </a:lnSpc>
              <a:spcBef>
                <a:spcPts val="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Channel partitioning protocols:</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Allocate 1/N bandwidth to every host </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Share channel efficiently and fairly at high load</a:t>
            </a:r>
          </a:p>
          <a:p>
            <a:pPr algn="l" rtl="0" lvl="1" marR="0" indent="25400" marL="457200">
              <a:lnSpc>
                <a:spcPct val="100000"/>
              </a:lnSpc>
              <a:spcBef>
                <a:spcPts val="660"/>
              </a:spcBef>
              <a:spcAft>
                <a:spcPts val="0"/>
              </a:spcAft>
              <a:buClr>
                <a:schemeClr val="dk2"/>
              </a:buClr>
              <a:buSzPct val="90000"/>
              <a:buFont typeface="Calibri"/>
              <a:buChar char="–"/>
            </a:pPr>
            <a:r>
              <a:rPr strike="noStrike" u="none" b="0" cap="none" baseline="0" lang="en" i="0">
                <a:solidFill>
                  <a:srgbClr val="FF0000"/>
                </a:solidFill>
                <a:latin typeface="Calibri"/>
                <a:ea typeface="Calibri"/>
                <a:cs typeface="Calibri"/>
                <a:sym typeface="Calibri"/>
              </a:rPr>
              <a:t>Inefficient at low load </a:t>
            </a:r>
            <a:r>
              <a:rPr strike="noStrike" u="none" b="0" cap="none" baseline="0" lang="en" i="0">
                <a:solidFill>
                  <a:schemeClr val="dk2"/>
                </a:solidFill>
                <a:latin typeface="Calibri"/>
                <a:ea typeface="Calibri"/>
                <a:cs typeface="Calibri"/>
                <a:sym typeface="Calibri"/>
              </a:rPr>
              <a:t>(where load = # senders)</a:t>
            </a:r>
            <a:r>
              <a:rPr strike="noStrike" u="none" b="0" cap="none" baseline="0" lang="en" i="0">
                <a:solidFill>
                  <a:schemeClr val="dk1"/>
                </a:solidFill>
                <a:latin typeface="Calibri"/>
                <a:ea typeface="Calibri"/>
                <a:cs typeface="Calibri"/>
                <a:sym typeface="Calibri"/>
              </a:rPr>
              <a:t>:</a:t>
            </a:r>
          </a:p>
          <a:p>
            <a:pPr algn="l" rtl="0" lvl="2" marR="0" indent="12700" marL="914400">
              <a:lnSpc>
                <a:spcPct val="100000"/>
              </a:lnSpc>
              <a:spcBef>
                <a:spcPts val="600"/>
              </a:spcBef>
              <a:spcAft>
                <a:spcPts val="0"/>
              </a:spcAft>
              <a:buClr>
                <a:schemeClr val="dk2"/>
              </a:buClr>
              <a:buSzPct val="100000"/>
              <a:buFont typeface="Calibri"/>
              <a:buChar char="»"/>
            </a:pPr>
            <a:r>
              <a:rPr strike="noStrike" u="none" b="0" cap="none" baseline="0" sz="1800" lang="en" i="0">
                <a:solidFill>
                  <a:schemeClr val="dk1"/>
                </a:solidFill>
                <a:latin typeface="Calibri"/>
                <a:ea typeface="Calibri"/>
                <a:cs typeface="Calibri"/>
                <a:sym typeface="Calibri"/>
              </a:rPr>
              <a:t>1/N bandwidth allocated even if only 1 active node!</a:t>
            </a:r>
          </a:p>
          <a:p>
            <a:pPr algn="l" rtl="0" lvl="1" marR="0" indent="25400" marL="457200">
              <a:lnSpc>
                <a:spcPct val="100000"/>
              </a:lnSpc>
              <a:spcBef>
                <a:spcPts val="660"/>
              </a:spcBef>
              <a:spcAft>
                <a:spcPts val="0"/>
              </a:spcAft>
              <a:buClr>
                <a:schemeClr val="dk2"/>
              </a:buClr>
              <a:buSzPct val="90000"/>
              <a:buFont typeface="Calibri"/>
              <a:buChar char="–"/>
            </a:pPr>
            <a:r>
              <a:rPr strike="noStrike" u="none" b="0" cap="none" baseline="0" lang="en" i="0">
                <a:solidFill>
                  <a:schemeClr val="dk1"/>
                </a:solidFill>
                <a:latin typeface="Calibri"/>
                <a:ea typeface="Calibri"/>
                <a:cs typeface="Calibri"/>
                <a:sym typeface="Calibri"/>
              </a:rPr>
              <a:t>E.g., Frequency Division Multiple Access (FDMA); optical networks</a:t>
            </a:r>
          </a:p>
          <a:p>
            <a:pPr algn="l" rtl="0" lvl="0" marR="0" indent="38100" marL="0">
              <a:lnSpc>
                <a:spcPct val="10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“Taking turns” protocols:</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Pass a token around active hosts</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A host can only send data if it has the token</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More efficient at low loads: single node can use &gt;&gt; 1/N banwidth</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Overhead in acquiring the token</a:t>
            </a:r>
          </a:p>
          <a:p>
            <a:pPr algn="l" rtl="0" lvl="1" marR="0" indent="25400" marL="457200">
              <a:lnSpc>
                <a:spcPct val="100000"/>
              </a:lnSpc>
              <a:spcBef>
                <a:spcPts val="660"/>
              </a:spcBef>
              <a:spcAft>
                <a:spcPts val="0"/>
              </a:spcAft>
              <a:buClr>
                <a:schemeClr val="dk2"/>
              </a:buClr>
              <a:buSzPct val="90000"/>
              <a:buFont typeface="Calibri"/>
              <a:buChar char="–"/>
            </a:pPr>
            <a:r>
              <a:rPr strike="noStrike" u="none" b="0" cap="none" baseline="0" lang="en" i="0">
                <a:solidFill>
                  <a:srgbClr val="FF0000"/>
                </a:solidFill>
                <a:latin typeface="Calibri"/>
                <a:ea typeface="Calibri"/>
                <a:cs typeface="Calibri"/>
                <a:sym typeface="Calibri"/>
              </a:rPr>
              <a:t>Vulnerable to failures </a:t>
            </a:r>
            <a:r>
              <a:rPr strike="noStrike" u="none" b="0" cap="none" baseline="0" lang="en" i="0">
                <a:solidFill>
                  <a:schemeClr val="dk1"/>
                </a:solidFill>
                <a:latin typeface="Calibri"/>
                <a:ea typeface="Calibri"/>
                <a:cs typeface="Calibri"/>
                <a:sym typeface="Calibri"/>
              </a:rPr>
              <a:t>(e.g., failed node or lost token)</a:t>
            </a:r>
          </a:p>
          <a:p>
            <a:pPr algn="l" rtl="0" lvl="1" marR="0" indent="25400" marL="457200">
              <a:lnSpc>
                <a:spcPct val="100000"/>
              </a:lnSpc>
              <a:spcBef>
                <a:spcPts val="660"/>
              </a:spcBef>
              <a:spcAft>
                <a:spcPts val="0"/>
              </a:spcAft>
              <a:buClr>
                <a:schemeClr val="dk2"/>
              </a:buClr>
              <a:buSzPct val="90000"/>
              <a:buFont typeface="Calibri"/>
              <a:buChar char="–"/>
            </a:pPr>
            <a:r>
              <a:rPr strike="noStrike" u="none" b="0" cap="none" baseline="0" lang="en" i="0">
                <a:solidFill>
                  <a:schemeClr val="dk1"/>
                </a:solidFill>
                <a:latin typeface="Calibri"/>
                <a:ea typeface="Calibri"/>
                <a:cs typeface="Calibri"/>
                <a:sym typeface="Calibri"/>
              </a:rPr>
              <a:t>E.g., Token ring</a:t>
            </a:r>
          </a:p>
        </p:txBody>
      </p:sp>
      <p:sp>
        <p:nvSpPr>
          <p:cNvPr id="232" name="Shape 232"/>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233" name="Shape 233"/>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234" name="Shape 234"/>
          <p:cNvSpPr txBox="1"/>
          <p:nvPr/>
        </p:nvSpPr>
        <p:spPr>
          <a:xfrm>
            <a:off y="1273175"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Datalink</a:t>
            </a:r>
          </a:p>
        </p:txBody>
      </p:sp>
      <p:sp>
        <p:nvSpPr>
          <p:cNvPr id="235" name="Shape 235"/>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236" name="Shape 236"/>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237" name="Shape 237"/>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238" name="Shape 238"/>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y="0" x="0"/>
          <a:ext cy="0" cx="0"/>
          <a:chOff y="0" x="0"/>
          <a:chExt cy="0" cx="0"/>
        </a:xfrm>
      </p:grpSpPr>
      <p:sp>
        <p:nvSpPr>
          <p:cNvPr id="244" name="Shape 244"/>
          <p:cNvSpPr txBox="1"/>
          <p:nvPr>
            <p:ph type="title"/>
          </p:nvPr>
        </p:nvSpPr>
        <p:spPr>
          <a:xfrm>
            <a:off y="0" x="0"/>
            <a:ext cy="533700" cx="78485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MAC Protocols</a:t>
            </a:r>
          </a:p>
        </p:txBody>
      </p:sp>
      <p:sp>
        <p:nvSpPr>
          <p:cNvPr id="245" name="Shape 245"/>
          <p:cNvSpPr txBox="1"/>
          <p:nvPr>
            <p:ph idx="1" type="body"/>
          </p:nvPr>
        </p:nvSpPr>
        <p:spPr>
          <a:xfrm>
            <a:off y="609600" x="0"/>
            <a:ext cy="6400799" cx="8686800"/>
          </a:xfrm>
          <a:prstGeom prst="rect">
            <a:avLst/>
          </a:prstGeom>
          <a:noFill/>
          <a:ln>
            <a:noFill/>
          </a:ln>
        </p:spPr>
        <p:txBody>
          <a:bodyPr bIns="44425" rIns="90475" lIns="90475" tIns="44425" anchor="t" anchorCtr="0">
            <a:noAutofit/>
          </a:bodyPr>
          <a:lstStyle/>
          <a:p>
            <a:pPr algn="l" rtl="0" lvl="0" marR="0" indent="38100" marL="0">
              <a:lnSpc>
                <a:spcPct val="80000"/>
              </a:lnSpc>
              <a:spcBef>
                <a:spcPts val="0"/>
              </a:spcBef>
              <a:spcAft>
                <a:spcPts val="0"/>
              </a:spcAft>
              <a:buClr>
                <a:schemeClr val="dk2"/>
              </a:buClr>
              <a:buSzPct val="100000"/>
              <a:buFont typeface="Calibri"/>
              <a:buChar char="•"/>
            </a:pPr>
            <a:r>
              <a:rPr strike="noStrike" u="none" b="1" cap="none" baseline="0" sz="1800" lang="en" i="0">
                <a:solidFill>
                  <a:schemeClr val="dk1"/>
                </a:solidFill>
                <a:latin typeface="Calibri"/>
                <a:ea typeface="Calibri"/>
                <a:cs typeface="Calibri"/>
                <a:sym typeface="Calibri"/>
              </a:rPr>
              <a:t>Random Access</a:t>
            </a:r>
          </a:p>
          <a:p>
            <a:pPr algn="l" rtl="0" lvl="1" marR="0" indent="25400" marL="457200">
              <a:lnSpc>
                <a:spcPct val="80000"/>
              </a:lnSpc>
              <a:spcBef>
                <a:spcPts val="660"/>
              </a:spcBef>
              <a:spcAft>
                <a:spcPts val="0"/>
              </a:spcAft>
              <a:buClr>
                <a:schemeClr val="dk2"/>
              </a:buClr>
              <a:buSzPct val="90000"/>
              <a:buFont typeface="Calibri"/>
              <a:buChar char="–"/>
            </a:pPr>
            <a:r>
              <a:rPr strike="noStrike" u="none" b="0" cap="none" baseline="0" lang="en" i="0">
                <a:solidFill>
                  <a:schemeClr val="dk1"/>
                </a:solidFill>
                <a:latin typeface="Calibri"/>
                <a:ea typeface="Calibri"/>
                <a:cs typeface="Calibri"/>
                <a:sym typeface="Calibri"/>
              </a:rPr>
              <a:t>Efficient at low load: single node can fully utilize channel </a:t>
            </a:r>
          </a:p>
          <a:p>
            <a:pPr algn="l" rtl="0" lvl="1" marR="0" indent="25400" marL="457200">
              <a:lnSpc>
                <a:spcPct val="80000"/>
              </a:lnSpc>
              <a:spcBef>
                <a:spcPts val="660"/>
              </a:spcBef>
              <a:spcAft>
                <a:spcPts val="0"/>
              </a:spcAft>
              <a:buClr>
                <a:schemeClr val="dk2"/>
              </a:buClr>
              <a:buSzPct val="90000"/>
              <a:buFont typeface="Calibri"/>
              <a:buChar char="–"/>
            </a:pPr>
            <a:r>
              <a:rPr strike="noStrike" u="none" b="0" cap="none" baseline="0" lang="en" i="0">
                <a:solidFill>
                  <a:schemeClr val="dk1"/>
                </a:solidFill>
                <a:latin typeface="Calibri"/>
                <a:ea typeface="Calibri"/>
                <a:cs typeface="Calibri"/>
                <a:sym typeface="Calibri"/>
              </a:rPr>
              <a:t>High load: collision overhead</a:t>
            </a:r>
          </a:p>
          <a:p>
            <a:pPr algn="l" rtl="0" lvl="0" marR="0" indent="38100" marL="0">
              <a:lnSpc>
                <a:spcPct val="8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Key ideas of random access:</a:t>
            </a:r>
          </a:p>
          <a:p>
            <a:pPr algn="l" rtl="0" lvl="1" marR="0" indent="25400" marL="457200">
              <a:lnSpc>
                <a:spcPct val="80000"/>
              </a:lnSpc>
              <a:spcBef>
                <a:spcPts val="660"/>
              </a:spcBef>
              <a:spcAft>
                <a:spcPts val="0"/>
              </a:spcAft>
              <a:buClr>
                <a:schemeClr val="dk2"/>
              </a:buClr>
              <a:buSzPct val="90000"/>
              <a:buFont typeface="Calibri"/>
              <a:buChar char="–"/>
            </a:pPr>
            <a:r>
              <a:rPr strike="noStrike" u="none" b="1" cap="none" baseline="0" lang="en" i="0">
                <a:solidFill>
                  <a:srgbClr val="000000"/>
                </a:solidFill>
                <a:latin typeface="Calibri"/>
                <a:ea typeface="Calibri"/>
                <a:cs typeface="Calibri"/>
                <a:sym typeface="Calibri"/>
              </a:rPr>
              <a:t>Carrier sense (CS)</a:t>
            </a:r>
          </a:p>
          <a:p>
            <a:pPr algn="l" rtl="0" lvl="2" marR="0" indent="12700" marL="914400">
              <a:lnSpc>
                <a:spcPct val="80000"/>
              </a:lnSpc>
              <a:spcBef>
                <a:spcPts val="600"/>
              </a:spcBef>
              <a:spcAft>
                <a:spcPts val="0"/>
              </a:spcAft>
              <a:buClr>
                <a:schemeClr val="dk1"/>
              </a:buClr>
              <a:buSzPct val="100000"/>
              <a:buFont typeface="Calibri"/>
              <a:buChar char="»"/>
            </a:pPr>
            <a:r>
              <a:rPr strike="noStrike" u="none" b="0" cap="none" baseline="0" sz="1800" lang="en" i="1">
                <a:solidFill>
                  <a:schemeClr val="dk1"/>
                </a:solidFill>
                <a:latin typeface="Calibri"/>
                <a:ea typeface="Calibri"/>
                <a:cs typeface="Calibri"/>
                <a:sym typeface="Calibri"/>
              </a:rPr>
              <a:t>Listen before speaking, and don’t interrupt</a:t>
            </a:r>
          </a:p>
          <a:p>
            <a:pPr algn="l" rtl="0" lvl="2" marR="0" indent="12700" marL="914400">
              <a:lnSpc>
                <a:spcPct val="80000"/>
              </a:lnSpc>
              <a:spcBef>
                <a:spcPts val="600"/>
              </a:spcBef>
              <a:spcAft>
                <a:spcPts val="0"/>
              </a:spcAft>
              <a:buClr>
                <a:schemeClr val="dk1"/>
              </a:buClr>
              <a:buSzPct val="100000"/>
              <a:buFont typeface="Calibri"/>
              <a:buChar char="»"/>
            </a:pPr>
            <a:r>
              <a:rPr sz="1800" lang="en">
                <a:latin typeface="Calibri"/>
                <a:ea typeface="Calibri"/>
                <a:cs typeface="Calibri"/>
                <a:sym typeface="Calibri"/>
              </a:rPr>
              <a:t>Check for other senders and wait until they are done</a:t>
            </a:r>
          </a:p>
          <a:p>
            <a:pPr algn="l" rtl="0" lvl="1" marR="0" indent="25400" marL="457200">
              <a:lnSpc>
                <a:spcPct val="80000"/>
              </a:lnSpc>
              <a:spcBef>
                <a:spcPts val="660"/>
              </a:spcBef>
              <a:spcAft>
                <a:spcPts val="0"/>
              </a:spcAft>
              <a:buClr>
                <a:schemeClr val="dk2"/>
              </a:buClr>
              <a:buSzPct val="90000"/>
              <a:buFont typeface="Calibri"/>
              <a:buChar char="–"/>
            </a:pPr>
            <a:r>
              <a:rPr strike="noStrike" u="none" b="1" cap="none" baseline="0" lang="en" i="0">
                <a:solidFill>
                  <a:srgbClr val="000000"/>
                </a:solidFill>
                <a:latin typeface="Calibri"/>
                <a:ea typeface="Calibri"/>
                <a:cs typeface="Calibri"/>
                <a:sym typeface="Calibri"/>
              </a:rPr>
              <a:t>Collision detection (CD)</a:t>
            </a:r>
          </a:p>
          <a:p>
            <a:pPr algn="l" rtl="0" lvl="2" marR="0" indent="12700" marL="914400">
              <a:lnSpc>
                <a:spcPct val="80000"/>
              </a:lnSpc>
              <a:spcBef>
                <a:spcPts val="600"/>
              </a:spcBef>
              <a:spcAft>
                <a:spcPts val="0"/>
              </a:spcAft>
              <a:buClr>
                <a:schemeClr val="dk1"/>
              </a:buClr>
              <a:buSzPct val="100000"/>
              <a:buFont typeface="Calibri"/>
              <a:buChar char="»"/>
            </a:pPr>
            <a:r>
              <a:rPr strike="noStrike" u="none" b="0" cap="none" baseline="0" sz="1800" lang="en" i="1">
                <a:solidFill>
                  <a:schemeClr val="dk1"/>
                </a:solidFill>
                <a:latin typeface="Calibri"/>
                <a:ea typeface="Calibri"/>
                <a:cs typeface="Calibri"/>
                <a:sym typeface="Calibri"/>
              </a:rPr>
              <a:t>If someone else starts talking at the same time, stop</a:t>
            </a:r>
          </a:p>
          <a:p>
            <a:pPr algn="l" rtl="0" lvl="2" marR="0" indent="12700" marL="914400">
              <a:lnSpc>
                <a:spcPct val="80000"/>
              </a:lnSpc>
              <a:spcBef>
                <a:spcPts val="60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Realizing when two nodes are transmitting at once</a:t>
            </a:r>
            <a:r>
              <a:rPr sz="1800" lang="en">
                <a:latin typeface="Calibri"/>
                <a:ea typeface="Calibri"/>
                <a:cs typeface="Calibri"/>
                <a:sym typeface="Calibri"/>
              </a:rPr>
              <a:t> </a:t>
            </a:r>
            <a:r>
              <a:rPr strike="noStrike" u="none" b="0" cap="none" baseline="0" sz="1800" lang="en" i="0">
                <a:solidFill>
                  <a:schemeClr val="dk1"/>
                </a:solidFill>
                <a:latin typeface="Calibri"/>
                <a:ea typeface="Calibri"/>
                <a:cs typeface="Calibri"/>
                <a:sym typeface="Calibri"/>
              </a:rPr>
              <a:t>by detecting that data on the wire is garbled</a:t>
            </a:r>
          </a:p>
          <a:p>
            <a:pPr algn="l" rtl="0" lvl="1" marR="0" indent="25400" marL="457200">
              <a:lnSpc>
                <a:spcPct val="80000"/>
              </a:lnSpc>
              <a:spcBef>
                <a:spcPts val="660"/>
              </a:spcBef>
              <a:spcAft>
                <a:spcPts val="0"/>
              </a:spcAft>
              <a:buClr>
                <a:schemeClr val="dk2"/>
              </a:buClr>
              <a:buSzPct val="90000"/>
              <a:buFont typeface="Calibri"/>
              <a:buChar char="–"/>
            </a:pPr>
            <a:r>
              <a:rPr strike="noStrike" u="none" b="1" cap="none" baseline="0" lang="en" i="0">
                <a:solidFill>
                  <a:srgbClr val="000000"/>
                </a:solidFill>
                <a:latin typeface="Calibri"/>
                <a:ea typeface="Calibri"/>
                <a:cs typeface="Calibri"/>
                <a:sym typeface="Calibri"/>
              </a:rPr>
              <a:t>Randomness</a:t>
            </a:r>
          </a:p>
          <a:p>
            <a:pPr algn="l" rtl="0" lvl="2" marR="0" indent="12700" marL="914400">
              <a:lnSpc>
                <a:spcPct val="80000"/>
              </a:lnSpc>
              <a:spcBef>
                <a:spcPts val="600"/>
              </a:spcBef>
              <a:spcAft>
                <a:spcPts val="0"/>
              </a:spcAft>
              <a:buClr>
                <a:schemeClr val="dk1"/>
              </a:buClr>
              <a:buSzPct val="100000"/>
              <a:buFont typeface="Calibri"/>
              <a:buChar char="»"/>
            </a:pPr>
            <a:r>
              <a:rPr strike="noStrike" u="none" b="0" cap="none" baseline="0" sz="1800" lang="en" i="1">
                <a:solidFill>
                  <a:schemeClr val="dk1"/>
                </a:solidFill>
                <a:latin typeface="Calibri"/>
                <a:ea typeface="Calibri"/>
                <a:cs typeface="Calibri"/>
                <a:sym typeface="Calibri"/>
              </a:rPr>
              <a:t>Don’t start talking again right away</a:t>
            </a:r>
          </a:p>
          <a:p>
            <a:pPr algn="l" rtl="0" lvl="2" marR="0" indent="12700" marL="914400">
              <a:lnSpc>
                <a:spcPct val="80000"/>
              </a:lnSpc>
              <a:spcBef>
                <a:spcPts val="60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Waiting for a random time before trying again</a:t>
            </a:r>
          </a:p>
          <a:p>
            <a:pPr algn="l" rtl="0" lvl="1" marR="0" indent="25400" marL="457200">
              <a:lnSpc>
                <a:spcPct val="8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Examples: CSMA/CD, Ethernet</a:t>
            </a:r>
          </a:p>
        </p:txBody>
      </p:sp>
      <p:sp>
        <p:nvSpPr>
          <p:cNvPr id="246" name="Shape 246"/>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247" name="Shape 247"/>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248" name="Shape 248"/>
          <p:cNvSpPr txBox="1"/>
          <p:nvPr/>
        </p:nvSpPr>
        <p:spPr>
          <a:xfrm>
            <a:off y="1273175"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Datalink</a:t>
            </a:r>
          </a:p>
        </p:txBody>
      </p:sp>
      <p:sp>
        <p:nvSpPr>
          <p:cNvPr id="249" name="Shape 249"/>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250" name="Shape 250"/>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251" name="Shape 251"/>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252" name="Shape 252"/>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y="0" x="0"/>
          <a:ext cy="0" cx="0"/>
          <a:chOff y="0" x="0"/>
          <a:chExt cy="0" cx="0"/>
        </a:xfrm>
      </p:grpSpPr>
      <p:sp>
        <p:nvSpPr>
          <p:cNvPr id="258" name="Shape 258"/>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(Inter) Network Layer (3)</a:t>
            </a:r>
          </a:p>
        </p:txBody>
      </p:sp>
      <p:sp>
        <p:nvSpPr>
          <p:cNvPr id="259" name="Shape 259"/>
          <p:cNvSpPr txBox="1"/>
          <p:nvPr>
            <p:ph idx="1" type="body"/>
          </p:nvPr>
        </p:nvSpPr>
        <p:spPr>
          <a:xfrm>
            <a:off y="1408933" x="152400"/>
            <a:ext cy="4686899" cx="8229600"/>
          </a:xfrm>
          <a:prstGeom prst="rect">
            <a:avLst/>
          </a:prstGeom>
          <a:noFill/>
          <a:ln>
            <a:noFill/>
          </a:ln>
        </p:spPr>
        <p:txBody>
          <a:bodyPr bIns="44425" rIns="90475" lIns="90475" tIns="44425" anchor="t" anchorCtr="0">
            <a:noAutofit/>
          </a:bodyPr>
          <a:lstStyle/>
          <a:p>
            <a:pPr algn="l" rtl="0" lvl="0" marR="0" indent="38100" marL="0">
              <a:lnSpc>
                <a:spcPct val="100000"/>
              </a:lnSpc>
              <a:spcBef>
                <a:spcPts val="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Service</a:t>
            </a:r>
            <a:r>
              <a:rPr strike="noStrike" u="none" b="0" cap="none" baseline="0" sz="1800" lang="en" i="0">
                <a:solidFill>
                  <a:schemeClr val="dk1"/>
                </a:solidFill>
                <a:latin typeface="Calibri"/>
                <a:ea typeface="Calibri"/>
                <a:cs typeface="Calibri"/>
                <a:sym typeface="Calibri"/>
              </a:rPr>
              <a:t>: </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Deliver packets to specified </a:t>
            </a:r>
            <a:r>
              <a:rPr strike="noStrike" u="none" b="1" cap="none" baseline="0" lang="en" i="0">
                <a:solidFill>
                  <a:schemeClr val="dk1"/>
                </a:solidFill>
                <a:latin typeface="Calibri"/>
                <a:ea typeface="Calibri"/>
                <a:cs typeface="Calibri"/>
                <a:sym typeface="Calibri"/>
              </a:rPr>
              <a:t>network (IP) addresses</a:t>
            </a:r>
            <a:r>
              <a:rPr strike="noStrike" u="none" b="0" cap="none" baseline="0" lang="en" i="0">
                <a:solidFill>
                  <a:schemeClr val="dk1"/>
                </a:solidFill>
                <a:latin typeface="Calibri"/>
                <a:ea typeface="Calibri"/>
                <a:cs typeface="Calibri"/>
                <a:sym typeface="Calibri"/>
              </a:rPr>
              <a:t> across multiple datalink layer networks</a:t>
            </a:r>
          </a:p>
          <a:p>
            <a:pPr algn="l" rtl="0" lvl="1" marR="0" indent="25400" marL="457200">
              <a:lnSpc>
                <a:spcPct val="10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Possible other services:</a:t>
            </a:r>
          </a:p>
          <a:p>
            <a:pPr algn="l" rtl="0" lvl="2" marR="0" indent="25400" marL="914400">
              <a:lnSpc>
                <a:spcPct val="100000"/>
              </a:lnSpc>
              <a:spcBef>
                <a:spcPts val="66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Packet </a:t>
            </a:r>
            <a:r>
              <a:rPr strike="noStrike" u="none" b="0" cap="none" baseline="0" sz="1800" lang="en" i="1">
                <a:solidFill>
                  <a:schemeClr val="dk1"/>
                </a:solidFill>
                <a:latin typeface="Calibri"/>
                <a:ea typeface="Calibri"/>
                <a:cs typeface="Calibri"/>
                <a:sym typeface="Calibri"/>
              </a:rPr>
              <a:t>scheduling/priority</a:t>
            </a:r>
          </a:p>
          <a:p>
            <a:pPr algn="l" rtl="0" lvl="2" marR="0" indent="25400" marL="914400">
              <a:lnSpc>
                <a:spcPct val="100000"/>
              </a:lnSpc>
              <a:spcBef>
                <a:spcPts val="66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Buffer management</a:t>
            </a:r>
          </a:p>
          <a:p>
            <a:pPr algn="l" rtl="0" lvl="0" marR="0" indent="38100" marL="0">
              <a:lnSpc>
                <a:spcPct val="10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Interface</a:t>
            </a:r>
            <a:r>
              <a:rPr strike="noStrike" u="none" b="0" cap="none" baseline="0" sz="1800" lang="en" i="0">
                <a:solidFill>
                  <a:schemeClr val="dk1"/>
                </a:solidFill>
                <a:latin typeface="Calibri"/>
                <a:ea typeface="Calibri"/>
                <a:cs typeface="Calibri"/>
                <a:sym typeface="Calibri"/>
              </a:rPr>
              <a:t>: send </a:t>
            </a:r>
            <a:r>
              <a:rPr strike="noStrike" u="none" b="0" cap="none" baseline="0" sz="1800" lang="en" i="1">
                <a:solidFill>
                  <a:schemeClr val="dk1"/>
                </a:solidFill>
                <a:latin typeface="Calibri"/>
                <a:ea typeface="Calibri"/>
                <a:cs typeface="Calibri"/>
                <a:sym typeface="Calibri"/>
              </a:rPr>
              <a:t>packets</a:t>
            </a:r>
            <a:r>
              <a:rPr strike="noStrike" u="none" b="0" cap="none" baseline="0" sz="1800" lang="en" i="0">
                <a:solidFill>
                  <a:schemeClr val="dk1"/>
                </a:solidFill>
                <a:latin typeface="Calibri"/>
                <a:ea typeface="Calibri"/>
                <a:cs typeface="Calibri"/>
                <a:sym typeface="Calibri"/>
              </a:rPr>
              <a:t> to specified network address destination; receive packets destined for end host</a:t>
            </a:r>
          </a:p>
          <a:p>
            <a:pPr algn="l" rtl="0" lvl="0" marR="0" indent="38100" marL="0">
              <a:lnSpc>
                <a:spcPct val="10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Protocols</a:t>
            </a:r>
            <a:r>
              <a:rPr strike="noStrike" u="none" b="0" cap="none" baseline="0" sz="1800" lang="en" i="0">
                <a:solidFill>
                  <a:schemeClr val="dk1"/>
                </a:solidFill>
                <a:latin typeface="Calibri"/>
                <a:ea typeface="Calibri"/>
                <a:cs typeface="Calibri"/>
                <a:sym typeface="Calibri"/>
              </a:rPr>
              <a:t>: define network addresses (globally unique); construct forwarding tables; packet forwarding</a:t>
            </a:r>
          </a:p>
          <a:p>
            <a:pPr algn="l" rtl="0" lvl="0" marR="0" indent="38100" marL="0">
              <a:lnSpc>
                <a:spcPct val="100000"/>
              </a:lnSpc>
              <a:spcBef>
                <a:spcPts val="720"/>
              </a:spcBef>
              <a:spcAft>
                <a:spcPts val="0"/>
              </a:spcAft>
              <a:buClr>
                <a:schemeClr val="dk1"/>
              </a:buClr>
              <a:buSzPct val="100000"/>
              <a:buFont typeface="Calibri"/>
              <a:buChar char="•"/>
            </a:pPr>
            <a:r>
              <a:rPr sz="1800" lang="en">
                <a:latin typeface="Calibri"/>
                <a:ea typeface="Calibri"/>
                <a:cs typeface="Calibri"/>
                <a:sym typeface="Calibri"/>
              </a:rPr>
              <a:t>example: IP</a:t>
            </a:r>
          </a:p>
        </p:txBody>
      </p:sp>
      <p:sp>
        <p:nvSpPr>
          <p:cNvPr id="260" name="Shape 260"/>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261" name="Shape 261"/>
          <p:cNvSpPr txBox="1"/>
          <p:nvPr/>
        </p:nvSpPr>
        <p:spPr>
          <a:xfrm>
            <a:off y="1033462"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Network</a:t>
            </a:r>
          </a:p>
        </p:txBody>
      </p:sp>
      <p:sp>
        <p:nvSpPr>
          <p:cNvPr id="262" name="Shape 262"/>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263" name="Shape 263"/>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264" name="Shape 264"/>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265" name="Shape 265"/>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266" name="Shape 266"/>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ph type="title"/>
          </p:nvPr>
        </p:nvSpPr>
        <p:spPr>
          <a:xfrm>
            <a:off y="76200" x="6858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cap="small" baseline="0" sz="3000" lang="en" i="0">
                <a:solidFill>
                  <a:srgbClr val="2A40E2"/>
                </a:solidFill>
                <a:latin typeface="Calibri"/>
                <a:ea typeface="Calibri"/>
                <a:cs typeface="Calibri"/>
                <a:sym typeface="Calibri"/>
              </a:rPr>
              <a:t>IP Addresses vs. MAC Addresses</a:t>
            </a:r>
          </a:p>
        </p:txBody>
      </p:sp>
      <p:sp>
        <p:nvSpPr>
          <p:cNvPr id="273" name="Shape 273"/>
          <p:cNvSpPr txBox="1"/>
          <p:nvPr>
            <p:ph idx="1" type="body"/>
          </p:nvPr>
        </p:nvSpPr>
        <p:spPr>
          <a:xfrm>
            <a:off y="609600" x="228600"/>
            <a:ext cy="4038900" cx="8915400"/>
          </a:xfrm>
          <a:prstGeom prst="rect">
            <a:avLst/>
          </a:prstGeom>
          <a:noFill/>
          <a:ln>
            <a:noFill/>
          </a:ln>
        </p:spPr>
        <p:txBody>
          <a:bodyPr bIns="44425" rIns="90475" lIns="90475" tIns="44425" anchor="t" anchorCtr="0">
            <a:noAutofit/>
          </a:bodyPr>
          <a:lstStyle/>
          <a:p>
            <a:pPr algn="l" rtl="0" lvl="0" marR="0" indent="38100" marL="0">
              <a:spcBef>
                <a:spcPts val="0"/>
              </a:spcBef>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Why not use MAC addresses for routing?</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Doesn’t scale</a:t>
            </a:r>
          </a:p>
          <a:p>
            <a:pPr algn="l" rtl="0" lvl="0" marR="0" indent="38100" marL="0">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Analogy</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MAC address → SSN</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IP address → (unreadable) home address</a:t>
            </a:r>
          </a:p>
          <a:p>
            <a:pPr algn="l" rtl="0" lvl="0" marR="0" indent="38100" marL="0">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MAC address: uniquely associated to the device for the entire lifetime of the device</a:t>
            </a:r>
          </a:p>
          <a:p>
            <a:pPr algn="l" rtl="0" lvl="0" marR="0" indent="38100" marL="0">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IP address: changes as the device location changes</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Your notebook IP address at school is different from home</a:t>
            </a:r>
          </a:p>
        </p:txBody>
      </p:sp>
      <p:sp>
        <p:nvSpPr>
          <p:cNvPr id="274" name="Shape 274"/>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275" name="Shape 275"/>
          <p:cNvSpPr txBox="1"/>
          <p:nvPr/>
        </p:nvSpPr>
        <p:spPr>
          <a:xfrm>
            <a:off y="1033462"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Network</a:t>
            </a:r>
          </a:p>
        </p:txBody>
      </p:sp>
      <p:sp>
        <p:nvSpPr>
          <p:cNvPr id="276" name="Shape 276"/>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277" name="Shape 277"/>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278" name="Shape 278"/>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279" name="Shape 279"/>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280" name="Shape 280"/>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
        <p:nvSpPr>
          <p:cNvPr id="281" name="Shape 281"/>
          <p:cNvSpPr/>
          <p:nvPr/>
        </p:nvSpPr>
        <p:spPr>
          <a:xfrm>
            <a:off y="4574783" x="1953050"/>
            <a:ext cy="1901866" cx="4299150"/>
          </a:xfrm>
          <a:prstGeom prst="rect">
            <a:avLst/>
          </a:prstGeom>
          <a:blipFill>
            <a:blip r:embed="rId3"/>
            <a:stretch>
              <a:fillRect/>
            </a:stretch>
          </a:blipFill>
        </p:spPr>
      </p:sp>
      <p:grpSp>
        <p:nvGrpSpPr>
          <p:cNvPr id="282" name="Shape 282"/>
          <p:cNvGrpSpPr/>
          <p:nvPr/>
        </p:nvGrpSpPr>
        <p:grpSpPr>
          <a:xfrm>
            <a:off y="4332295" x="5693716"/>
            <a:ext cy="1596770" cx="2483797"/>
            <a:chOff y="0" x="0"/>
            <a:chExt cy="2147483647" cx="2147483646"/>
          </a:xfrm>
        </p:grpSpPr>
        <p:sp>
          <p:nvSpPr>
            <p:cNvPr id="283" name="Shape 283"/>
            <p:cNvSpPr/>
            <p:nvPr/>
          </p:nvSpPr>
          <p:spPr>
            <a:xfrm>
              <a:off y="0" x="0"/>
              <a:ext cy="1382507355" cx="1443315950"/>
            </a:xfrm>
            <a:prstGeom prst="rect">
              <a:avLst/>
            </a:prstGeom>
            <a:blipFill>
              <a:blip r:embed="rId4"/>
              <a:stretch>
                <a:fillRect/>
              </a:stretch>
            </a:blipFill>
          </p:spPr>
        </p:sp>
        <p:sp>
          <p:nvSpPr>
            <p:cNvPr id="284" name="Shape 284"/>
            <p:cNvSpPr/>
            <p:nvPr/>
          </p:nvSpPr>
          <p:spPr>
            <a:xfrm>
              <a:off y="0" x="1380562963"/>
              <a:ext cy="1371461202" cx="568824253"/>
            </a:xfrm>
            <a:prstGeom prst="rect">
              <a:avLst/>
            </a:prstGeom>
            <a:blipFill>
              <a:blip r:embed="rId5"/>
              <a:stretch>
                <a:fillRect/>
              </a:stretch>
            </a:blipFill>
          </p:spPr>
        </p:sp>
        <p:sp>
          <p:nvSpPr>
            <p:cNvPr id="285" name="Shape 285"/>
            <p:cNvSpPr txBox="1"/>
            <p:nvPr/>
          </p:nvSpPr>
          <p:spPr>
            <a:xfrm>
              <a:off y="1319527723" x="62752711"/>
              <a:ext cy="827955923" cx="2084730935"/>
            </a:xfrm>
            <a:prstGeom prst="rect">
              <a:avLst/>
            </a:prstGeom>
            <a:solidFill>
              <a:srgbClr val="FFFFFF"/>
            </a:solid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10 7</a:t>
              </a:r>
              <a:r>
                <a:rPr strike="noStrike" u="none" b="0" cap="none" baseline="30000" sz="1200" lang="en" i="0">
                  <a:solidFill>
                    <a:schemeClr val="dk1"/>
                  </a:solidFill>
                  <a:latin typeface="Helvetica Neue"/>
                  <a:ea typeface="Helvetica Neue"/>
                  <a:cs typeface="Helvetica Neue"/>
                  <a:sym typeface="Helvetica Neue"/>
                </a:rPr>
                <a:t>th</a:t>
              </a:r>
              <a:r>
                <a:rPr strike="noStrike" u="none" b="0" cap="none" baseline="0" sz="1200" lang="en" i="0">
                  <a:solidFill>
                    <a:schemeClr val="dk1"/>
                  </a:solidFill>
                  <a:latin typeface="Helvetica Neue"/>
                  <a:ea typeface="Helvetica Neue"/>
                  <a:cs typeface="Helvetica Neue"/>
                  <a:sym typeface="Helvetica Neue"/>
                </a:rPr>
                <a:t> Street NW</a:t>
              </a:r>
            </a:p>
            <a:p>
              <a:pPr algn="l" rtl="0" lvl="0" marR="0" indent="0" marL="0">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Washington, DC 21115</a:t>
              </a:r>
            </a:p>
          </p:txBody>
        </p:sp>
      </p:grpSp>
      <p:grpSp>
        <p:nvGrpSpPr>
          <p:cNvPr id="286" name="Shape 286"/>
          <p:cNvGrpSpPr/>
          <p:nvPr/>
        </p:nvGrpSpPr>
        <p:grpSpPr>
          <a:xfrm>
            <a:off y="4332299" x="228593"/>
            <a:ext cy="1596770" cx="2254677"/>
            <a:chOff y="0" x="0"/>
            <a:chExt cy="2147483647" cx="2147483647"/>
          </a:xfrm>
        </p:grpSpPr>
        <p:sp>
          <p:nvSpPr>
            <p:cNvPr id="287" name="Shape 287"/>
            <p:cNvSpPr/>
            <p:nvPr/>
          </p:nvSpPr>
          <p:spPr>
            <a:xfrm>
              <a:off y="0" x="0"/>
              <a:ext cy="1382507355" cx="1589985495"/>
            </a:xfrm>
            <a:prstGeom prst="rect">
              <a:avLst/>
            </a:prstGeom>
            <a:blipFill>
              <a:blip r:embed="rId4"/>
              <a:stretch>
                <a:fillRect/>
              </a:stretch>
            </a:blipFill>
          </p:spPr>
        </p:sp>
        <p:sp>
          <p:nvSpPr>
            <p:cNvPr id="288" name="Shape 288"/>
            <p:cNvSpPr/>
            <p:nvPr/>
          </p:nvSpPr>
          <p:spPr>
            <a:xfrm>
              <a:off y="0" x="1520855560"/>
              <a:ext cy="1371461202" cx="626628086"/>
            </a:xfrm>
            <a:prstGeom prst="rect">
              <a:avLst/>
            </a:prstGeom>
            <a:blipFill>
              <a:blip r:embed="rId5"/>
              <a:stretch>
                <a:fillRect/>
              </a:stretch>
            </a:blipFill>
          </p:spPr>
        </p:sp>
        <p:sp>
          <p:nvSpPr>
            <p:cNvPr id="289" name="Shape 289"/>
            <p:cNvSpPr txBox="1"/>
            <p:nvPr/>
          </p:nvSpPr>
          <p:spPr>
            <a:xfrm>
              <a:off y="1319527723" x="69129631"/>
              <a:ext cy="827955923" cx="2005727681"/>
            </a:xfrm>
            <a:prstGeom prst="rect">
              <a:avLst/>
            </a:prstGeom>
            <a:solidFill>
              <a:srgbClr val="FFFFFF"/>
            </a:solidFill>
            <a:ln>
              <a:noFill/>
            </a:ln>
          </p:spPr>
          <p:txBody>
            <a:bodyPr bIns="45700" rIns="91425" lIns="91425" tIns="45700" anchor="t" anchorCtr="0">
              <a:noAutofit/>
            </a:bodyPr>
            <a:lstStyle/>
            <a:p>
              <a:pPr algn="l" rtl="0" lvl="0" marR="0" indent="0" marL="0">
                <a:spcBef>
                  <a:spcPts val="0"/>
                </a:spcBef>
                <a:buClr>
                  <a:srgbClr val="FF0000"/>
                </a:buClr>
                <a:buSzPct val="25000"/>
                <a:buFont typeface="Helvetica Neue"/>
                <a:buNone/>
              </a:pPr>
              <a:r>
                <a:rPr strike="noStrike" u="none" b="0" cap="none" baseline="0" sz="1200" lang="en" i="0">
                  <a:solidFill>
                    <a:srgbClr val="FF0000"/>
                  </a:solidFill>
                  <a:latin typeface="Helvetica Neue"/>
                  <a:ea typeface="Helvetica Neue"/>
                  <a:cs typeface="Helvetica Neue"/>
                  <a:sym typeface="Helvetica Neue"/>
                </a:rPr>
                <a:t>1051 Euclid Ave</a:t>
              </a:r>
            </a:p>
            <a:p>
              <a:pPr algn="l" rtl="0" lvl="0" marR="0" indent="0" marL="0">
                <a:buClr>
                  <a:srgbClr val="FF0000"/>
                </a:buClr>
                <a:buSzPct val="25000"/>
                <a:buFont typeface="Helvetica Neue"/>
                <a:buNone/>
              </a:pPr>
              <a:r>
                <a:rPr strike="noStrike" u="none" b="0" cap="none" baseline="0" sz="1200" lang="en" i="0">
                  <a:solidFill>
                    <a:srgbClr val="FF0000"/>
                  </a:solidFill>
                  <a:latin typeface="Helvetica Neue"/>
                  <a:ea typeface="Helvetica Neue"/>
                  <a:cs typeface="Helvetica Neue"/>
                  <a:sym typeface="Helvetica Neue"/>
                </a:rPr>
                <a:t>Berkeley, CA 94722</a:t>
              </a:r>
            </a:p>
          </p:txBody>
        </p:sp>
      </p:gr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y="0" x="0"/>
          <a:ext cy="0" cx="0"/>
          <a:chOff y="0" x="0"/>
          <a:chExt cy="0" cx="0"/>
        </a:xfrm>
      </p:grpSpPr>
      <p:sp>
        <p:nvSpPr>
          <p:cNvPr id="294" name="Shape 294"/>
          <p:cNvSpPr txBox="1"/>
          <p:nvPr>
            <p:ph type="title"/>
          </p:nvPr>
        </p:nvSpPr>
        <p:spPr>
          <a:xfrm>
            <a:off y="152400" x="6858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IP Addresses vs. MAC Addresses</a:t>
            </a:r>
          </a:p>
        </p:txBody>
      </p:sp>
      <p:sp>
        <p:nvSpPr>
          <p:cNvPr id="295" name="Shape 295"/>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296" name="Shape 296"/>
          <p:cNvSpPr txBox="1"/>
          <p:nvPr/>
        </p:nvSpPr>
        <p:spPr>
          <a:xfrm>
            <a:off y="1033462"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Network</a:t>
            </a:r>
          </a:p>
        </p:txBody>
      </p:sp>
      <p:sp>
        <p:nvSpPr>
          <p:cNvPr id="297" name="Shape 297"/>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298" name="Shape 298"/>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299" name="Shape 299"/>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300" name="Shape 300"/>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301" name="Shape 301"/>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
        <p:nvSpPr>
          <p:cNvPr id="302" name="Shape 302"/>
          <p:cNvSpPr/>
          <p:nvPr/>
        </p:nvSpPr>
        <p:spPr>
          <a:xfrm>
            <a:off y="3299466" x="6625975"/>
            <a:ext cy="2143125" cx="2143125"/>
          </a:xfrm>
          <a:prstGeom prst="rect">
            <a:avLst/>
          </a:prstGeom>
          <a:blipFill>
            <a:blip r:embed="rId3"/>
            <a:stretch>
              <a:fillRect/>
            </a:stretch>
          </a:blipFill>
        </p:spPr>
      </p:sp>
      <p:sp>
        <p:nvSpPr>
          <p:cNvPr id="303" name="Shape 303"/>
          <p:cNvSpPr txBox="1"/>
          <p:nvPr>
            <p:ph idx="1" type="body"/>
          </p:nvPr>
        </p:nvSpPr>
        <p:spPr>
          <a:xfrm>
            <a:off y="1455425" x="76200"/>
            <a:ext cy="4061999" cx="8001000"/>
          </a:xfrm>
          <a:prstGeom prst="rect">
            <a:avLst/>
          </a:prstGeom>
          <a:noFill/>
          <a:ln>
            <a:noFill/>
          </a:ln>
        </p:spPr>
        <p:txBody>
          <a:bodyPr bIns="44425" rIns="90475" lIns="90475" tIns="44425" anchor="t" anchorCtr="0">
            <a:noAutofit/>
          </a:bodyPr>
          <a:lstStyle/>
          <a:p>
            <a:pPr algn="l" rtl="0" lvl="0" marR="0" indent="38100" marL="0">
              <a:spcBef>
                <a:spcPts val="0"/>
              </a:spcBef>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Why does packet forwarding using IP addr. scale?</a:t>
            </a:r>
          </a:p>
          <a:p>
            <a:pPr algn="l" rtl="0" lvl="0" marR="0" indent="38100" marL="0">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Because IP addresses can be aggregated</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E.g., all IP addresses at UC Berkeley start with </a:t>
            </a:r>
            <a:r>
              <a:rPr strike="noStrike" u="none" b="1" cap="none" baseline="0" lang="en" i="0">
                <a:solidFill>
                  <a:schemeClr val="dk1"/>
                </a:solidFill>
                <a:latin typeface="Calibri"/>
                <a:ea typeface="Calibri"/>
                <a:cs typeface="Calibri"/>
                <a:sym typeface="Calibri"/>
              </a:rPr>
              <a:t>0xA9E5</a:t>
            </a:r>
            <a:r>
              <a:rPr strike="noStrike" u="none" b="0" cap="none" baseline="0" lang="en" i="0">
                <a:solidFill>
                  <a:schemeClr val="dk1"/>
                </a:solidFill>
                <a:latin typeface="Calibri"/>
                <a:ea typeface="Calibri"/>
                <a:cs typeface="Calibri"/>
                <a:sym typeface="Calibri"/>
              </a:rPr>
              <a:t>, i.e., any address of form 0xA9E5**** belongs to Berkeley</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Thus, a router in NY needs to keep a </a:t>
            </a:r>
            <a:r>
              <a:rPr strike="noStrike" u="none" b="1" cap="none" baseline="0" lang="en" i="0">
                <a:solidFill>
                  <a:schemeClr val="dk1"/>
                </a:solidFill>
                <a:latin typeface="Calibri"/>
                <a:ea typeface="Calibri"/>
                <a:cs typeface="Calibri"/>
                <a:sym typeface="Calibri"/>
              </a:rPr>
              <a:t>single</a:t>
            </a:r>
            <a:r>
              <a:rPr strike="noStrike" u="none" b="0" cap="none" baseline="0" lang="en" i="0">
                <a:solidFill>
                  <a:schemeClr val="dk1"/>
                </a:solidFill>
                <a:latin typeface="Calibri"/>
                <a:ea typeface="Calibri"/>
                <a:cs typeface="Calibri"/>
                <a:sym typeface="Calibri"/>
              </a:rPr>
              <a:t> entry for </a:t>
            </a:r>
            <a:r>
              <a:rPr strike="noStrike" u="none" b="1" cap="none" baseline="0" lang="en" i="0">
                <a:solidFill>
                  <a:schemeClr val="dk1"/>
                </a:solidFill>
                <a:latin typeface="Calibri"/>
                <a:ea typeface="Calibri"/>
                <a:cs typeface="Calibri"/>
                <a:sym typeface="Calibri"/>
              </a:rPr>
              <a:t>all</a:t>
            </a:r>
            <a:r>
              <a:rPr strike="noStrike" u="none" b="0" cap="none" baseline="0" lang="en" i="0">
                <a:solidFill>
                  <a:schemeClr val="dk1"/>
                </a:solidFill>
                <a:latin typeface="Calibri"/>
                <a:ea typeface="Calibri"/>
                <a:cs typeface="Calibri"/>
                <a:sym typeface="Calibri"/>
              </a:rPr>
              <a:t> hosts at Berkeley</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If we were using MAC addresses the NY router would need to maintain </a:t>
            </a:r>
            <a:r>
              <a:rPr strike="noStrike" u="none" b="1" cap="none" baseline="0" lang="en" i="0">
                <a:solidFill>
                  <a:schemeClr val="dk1"/>
                </a:solidFill>
                <a:latin typeface="Calibri"/>
                <a:ea typeface="Calibri"/>
                <a:cs typeface="Calibri"/>
                <a:sym typeface="Calibri"/>
              </a:rPr>
              <a:t>an entry for every </a:t>
            </a:r>
            <a:r>
              <a:rPr strike="noStrike" u="none" b="0" cap="none" baseline="0" lang="en" i="0">
                <a:solidFill>
                  <a:schemeClr val="dk1"/>
                </a:solidFill>
                <a:latin typeface="Calibri"/>
                <a:ea typeface="Calibri"/>
                <a:cs typeface="Calibri"/>
                <a:sym typeface="Calibri"/>
              </a:rPr>
              <a:t>Berkeley host!!</a:t>
            </a:r>
          </a:p>
          <a:p>
            <a:r>
              <a:t/>
            </a:r>
          </a:p>
          <a:p>
            <a:pPr algn="l" rtl="0" lvl="0" marR="0" indent="38100" marL="0">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Analogy:</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Give this letter to person with SSN: 123-45-6789 vs.</a:t>
            </a:r>
          </a:p>
          <a:p>
            <a:pPr algn="l" rtl="0" lvl="1" marR="0" indent="25400" marL="457200">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Give this letter to “John Smith, 123 First Street, LA, US”</a:t>
            </a:r>
          </a:p>
          <a:p>
            <a:r>
              <a:t/>
            </a:r>
          </a:p>
          <a:p>
            <a:r>
              <a:t/>
            </a:r>
          </a:p>
          <a:p>
            <a:r>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y="0" x="0"/>
          <a:ext cy="0" cx="0"/>
          <a:chOff y="0" x="0"/>
          <a:chExt cy="0" cx="0"/>
        </a:xfrm>
      </p:grpSpPr>
      <p:sp>
        <p:nvSpPr>
          <p:cNvPr id="308" name="Shape 308"/>
          <p:cNvSpPr txBox="1"/>
          <p:nvPr>
            <p:ph type="title"/>
          </p:nvPr>
        </p:nvSpPr>
        <p:spPr>
          <a:xfrm>
            <a:off y="76200" x="381000"/>
            <a:ext cy="1371599" cx="85343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500" lang="en" i="0">
                <a:solidFill>
                  <a:srgbClr val="2A40E2"/>
                </a:solidFill>
                <a:latin typeface="Calibri"/>
                <a:ea typeface="Calibri"/>
                <a:cs typeface="Calibri"/>
                <a:sym typeface="Calibri"/>
              </a:rPr>
              <a:t>The Internet Protocol (IP)</a:t>
            </a:r>
          </a:p>
        </p:txBody>
      </p:sp>
      <p:sp>
        <p:nvSpPr>
          <p:cNvPr id="309" name="Shape 309"/>
          <p:cNvSpPr txBox="1"/>
          <p:nvPr>
            <p:ph idx="1" type="body"/>
          </p:nvPr>
        </p:nvSpPr>
        <p:spPr>
          <a:xfrm>
            <a:off y="1295400" x="457200"/>
            <a:ext cy="2590800" cx="8229600"/>
          </a:xfrm>
          <a:prstGeom prst="rect">
            <a:avLst/>
          </a:prstGeom>
          <a:noFill/>
          <a:ln>
            <a:noFill/>
          </a:ln>
        </p:spPr>
        <p:txBody>
          <a:bodyPr bIns="44425" rIns="90475" lIns="90475" tIns="44425" anchor="t" anchorCtr="0">
            <a:noAutofit/>
          </a:bodyPr>
          <a:lstStyle/>
          <a:p>
            <a:pPr algn="l" rtl="0" lvl="0" marR="0" indent="38100" marL="0">
              <a:lnSpc>
                <a:spcPct val="90000"/>
              </a:lnSpc>
              <a:spcBef>
                <a:spcPts val="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Internet Protocol: Internet’s network layer</a:t>
            </a:r>
          </a:p>
          <a:p>
            <a:pPr algn="l" rtl="0" lvl="0" marR="0" indent="38100" marL="0">
              <a:lnSpc>
                <a:spcPct val="9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Service it provides: “</a:t>
            </a:r>
            <a:r>
              <a:rPr strike="noStrike" u="none" b="0" cap="none" baseline="0" sz="1800" lang="en" i="0">
                <a:solidFill>
                  <a:srgbClr val="FF0000"/>
                </a:solidFill>
                <a:latin typeface="Calibri"/>
                <a:ea typeface="Calibri"/>
                <a:cs typeface="Calibri"/>
                <a:sym typeface="Calibri"/>
              </a:rPr>
              <a:t>Best-Effort</a:t>
            </a:r>
            <a:r>
              <a:rPr strike="noStrike" u="none" b="0" cap="none" baseline="0" sz="1800" lang="en" i="0">
                <a:solidFill>
                  <a:schemeClr val="dk1"/>
                </a:solidFill>
                <a:latin typeface="Calibri"/>
                <a:ea typeface="Calibri"/>
                <a:cs typeface="Calibri"/>
                <a:sym typeface="Calibri"/>
              </a:rPr>
              <a:t>” Packet Delivery</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Tries its “best” to deliver packet to its destination </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Packets may be lost</a:t>
            </a:r>
            <a:r>
              <a:rPr lang="en">
                <a:latin typeface="Calibri"/>
                <a:ea typeface="Calibri"/>
                <a:cs typeface="Calibri"/>
                <a:sym typeface="Calibri"/>
              </a:rPr>
              <a:t>, corrupted, delivered out of order</a:t>
            </a:r>
          </a:p>
        </p:txBody>
      </p:sp>
      <p:sp>
        <p:nvSpPr>
          <p:cNvPr id="310" name="Shape 310"/>
          <p:cNvSpPr/>
          <p:nvPr/>
        </p:nvSpPr>
        <p:spPr>
          <a:xfrm>
            <a:off y="4651375" x="7413625"/>
            <a:ext cy="796528" cx="1297781"/>
          </a:xfrm>
          <a:prstGeom prst="rect">
            <a:avLst/>
          </a:prstGeom>
          <a:blipFill>
            <a:blip r:embed="rId3"/>
            <a:stretch>
              <a:fillRect/>
            </a:stretch>
          </a:blipFill>
        </p:spPr>
      </p:sp>
      <p:sp>
        <p:nvSpPr>
          <p:cNvPr id="311" name="Shape 311"/>
          <p:cNvSpPr/>
          <p:nvPr/>
        </p:nvSpPr>
        <p:spPr>
          <a:xfrm>
            <a:off y="4186237" x="2724150"/>
            <a:ext cy="2062162" cx="3608387"/>
          </a:xfrm>
          <a:prstGeom prst="rect">
            <a:avLst/>
          </a:prstGeom>
          <a:blipFill>
            <a:blip r:embed="rId4"/>
            <a:stretch>
              <a:fillRect/>
            </a:stretch>
          </a:blipFill>
        </p:spPr>
      </p:sp>
      <p:cxnSp>
        <p:nvCxnSpPr>
          <p:cNvPr id="312" name="Shape 312"/>
          <p:cNvCxnSpPr/>
          <p:nvPr/>
        </p:nvCxnSpPr>
        <p:spPr>
          <a:xfrm rot="10800000" flipH="1">
            <a:off y="5308575" x="1714500"/>
            <a:ext cy="15899" cx="1344599"/>
          </a:xfrm>
          <a:prstGeom prst="straightConnector1">
            <a:avLst/>
          </a:prstGeom>
          <a:noFill/>
          <a:ln w="38100" cap="rnd">
            <a:solidFill>
              <a:schemeClr val="dk1"/>
            </a:solidFill>
            <a:prstDash val="solid"/>
            <a:miter/>
            <a:headEnd w="med" len="med" type="none"/>
            <a:tailEnd w="med" len="med" type="triangle"/>
          </a:ln>
        </p:spPr>
      </p:cxnSp>
      <p:cxnSp>
        <p:nvCxnSpPr>
          <p:cNvPr id="313" name="Shape 313"/>
          <p:cNvCxnSpPr/>
          <p:nvPr/>
        </p:nvCxnSpPr>
        <p:spPr>
          <a:xfrm>
            <a:off y="5160962" x="6122987"/>
            <a:ext cy="0" cx="1095299"/>
          </a:xfrm>
          <a:prstGeom prst="straightConnector1">
            <a:avLst/>
          </a:prstGeom>
          <a:noFill/>
          <a:ln w="38100" cap="rnd">
            <a:solidFill>
              <a:schemeClr val="dk1"/>
            </a:solidFill>
            <a:prstDash val="solid"/>
            <a:miter/>
            <a:headEnd w="med" len="med" type="none"/>
            <a:tailEnd w="med" len="med" type="triangle"/>
          </a:ln>
        </p:spPr>
      </p:cxnSp>
      <p:sp>
        <p:nvSpPr>
          <p:cNvPr id="314" name="Shape 314"/>
          <p:cNvSpPr txBox="1"/>
          <p:nvPr/>
        </p:nvSpPr>
        <p:spPr>
          <a:xfrm>
            <a:off y="4002087" x="0"/>
            <a:ext cy="461999" cx="11081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source</a:t>
            </a:r>
          </a:p>
        </p:txBody>
      </p:sp>
      <p:sp>
        <p:nvSpPr>
          <p:cNvPr id="315" name="Shape 315"/>
          <p:cNvSpPr txBox="1"/>
          <p:nvPr/>
        </p:nvSpPr>
        <p:spPr>
          <a:xfrm>
            <a:off y="4084637" x="7224711"/>
            <a:ext cy="461999" cx="16730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destination</a:t>
            </a:r>
          </a:p>
        </p:txBody>
      </p:sp>
      <p:sp>
        <p:nvSpPr>
          <p:cNvPr id="316" name="Shape 316"/>
          <p:cNvSpPr/>
          <p:nvPr/>
        </p:nvSpPr>
        <p:spPr>
          <a:xfrm>
            <a:off y="4433887" x="0"/>
            <a:ext cy="1222770" cx="1446609"/>
          </a:xfrm>
          <a:prstGeom prst="rect">
            <a:avLst/>
          </a:prstGeom>
          <a:blipFill>
            <a:blip r:embed="rId5"/>
            <a:stretch>
              <a:fillRect/>
            </a:stretch>
          </a:blipFill>
        </p:spPr>
      </p:sp>
      <p:sp>
        <p:nvSpPr>
          <p:cNvPr id="317" name="Shape 317"/>
          <p:cNvSpPr txBox="1"/>
          <p:nvPr/>
        </p:nvSpPr>
        <p:spPr>
          <a:xfrm>
            <a:off y="4876800" x="3521075"/>
            <a:ext cy="518700" cx="1890600"/>
          </a:xfrm>
          <a:prstGeom prst="rect">
            <a:avLst/>
          </a:prstGeom>
          <a:noFill/>
          <a:ln>
            <a:noFill/>
          </a:ln>
        </p:spPr>
        <p:txBody>
          <a:bodyPr bIns="45700" rIns="91425" lIns="91425" tIns="45700" anchor="t" anchorCtr="0">
            <a:noAutofit/>
          </a:bodyPr>
          <a:lstStyle/>
          <a:p>
            <a:pPr algn="ctr" rtl="0" lvl="0" marR="0" indent="0" marL="0">
              <a:spcBef>
                <a:spcPts val="0"/>
              </a:spcBef>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Pr>
              <a:t>IP network</a:t>
            </a:r>
          </a:p>
        </p:txBody>
      </p:sp>
      <p:grpSp>
        <p:nvGrpSpPr>
          <p:cNvPr id="318" name="Shape 318"/>
          <p:cNvGrpSpPr/>
          <p:nvPr/>
        </p:nvGrpSpPr>
        <p:grpSpPr>
          <a:xfrm>
            <a:off y="4770436" x="2089149"/>
            <a:ext cy="457200" cx="327088"/>
            <a:chOff y="2563811" x="7151686"/>
            <a:chExt cy="457200" cx="327088"/>
          </a:xfrm>
        </p:grpSpPr>
        <p:sp>
          <p:nvSpPr>
            <p:cNvPr id="319" name="Shape 319"/>
            <p:cNvSpPr txBox="1"/>
            <p:nvPr/>
          </p:nvSpPr>
          <p:spPr>
            <a:xfrm>
              <a:off y="2563811" x="7153275"/>
              <a:ext cy="457200" cx="325499"/>
            </a:xfrm>
            <a:prstGeom prst="rect">
              <a:avLst/>
            </a:prstGeom>
            <a:solidFill>
              <a:schemeClr val="lt2"/>
            </a:solidFill>
            <a:ln w="38100" cap="rnd">
              <a:solidFill>
                <a:schemeClr val="lt2"/>
              </a:solidFill>
              <a:prstDash val="solid"/>
              <a:miter/>
              <a:headEnd w="med" len="med" type="none"/>
              <a:tailEnd w="med" len="med" type="none"/>
            </a:ln>
          </p:spPr>
          <p:txBody>
            <a:bodyPr bIns="45700" rIns="91425" lIns="91425" tIns="45700" anchor="ctr" anchorCtr="0">
              <a:noAutofit/>
            </a:bodyPr>
            <a:lstStyle/>
            <a:p/>
          </p:txBody>
        </p:sp>
        <p:sp>
          <p:nvSpPr>
            <p:cNvPr id="320" name="Shape 320"/>
            <p:cNvSpPr txBox="1"/>
            <p:nvPr/>
          </p:nvSpPr>
          <p:spPr>
            <a:xfrm>
              <a:off y="2563811" x="7151686"/>
              <a:ext cy="88800" cx="325499"/>
            </a:xfrm>
            <a:prstGeom prst="rect">
              <a:avLst/>
            </a:prstGeom>
            <a:solidFill>
              <a:schemeClr val="accent2"/>
            </a:solidFill>
            <a:ln w="38100" cap="rnd">
              <a:solidFill>
                <a:schemeClr val="accent2"/>
              </a:solidFill>
              <a:prstDash val="solid"/>
              <a:miter/>
              <a:headEnd w="med" len="med" type="none"/>
              <a:tailEnd w="med" len="med" type="none"/>
            </a:ln>
          </p:spPr>
          <p:txBody>
            <a:bodyPr bIns="45700" rIns="91425" lIns="91425" tIns="45700" anchor="ctr" anchorCtr="0">
              <a:noAutofit/>
            </a:bodyPr>
            <a:lstStyle/>
            <a:p/>
          </p:txBody>
        </p:sp>
      </p:grpSp>
      <p:grpSp>
        <p:nvGrpSpPr>
          <p:cNvPr id="321" name="Shape 321"/>
          <p:cNvGrpSpPr/>
          <p:nvPr/>
        </p:nvGrpSpPr>
        <p:grpSpPr>
          <a:xfrm>
            <a:off y="4775200" x="2584449"/>
            <a:ext cy="457200" cx="327088"/>
            <a:chOff y="2563811" x="7151686"/>
            <a:chExt cy="457200" cx="327088"/>
          </a:xfrm>
        </p:grpSpPr>
        <p:sp>
          <p:nvSpPr>
            <p:cNvPr id="322" name="Shape 322"/>
            <p:cNvSpPr txBox="1"/>
            <p:nvPr/>
          </p:nvSpPr>
          <p:spPr>
            <a:xfrm>
              <a:off y="2563811" x="7153275"/>
              <a:ext cy="457200" cx="325499"/>
            </a:xfrm>
            <a:prstGeom prst="rect">
              <a:avLst/>
            </a:prstGeom>
            <a:solidFill>
              <a:schemeClr val="lt2"/>
            </a:solidFill>
            <a:ln w="38100" cap="rnd">
              <a:solidFill>
                <a:schemeClr val="lt2"/>
              </a:solidFill>
              <a:prstDash val="solid"/>
              <a:miter/>
              <a:headEnd w="med" len="med" type="none"/>
              <a:tailEnd w="med" len="med" type="none"/>
            </a:ln>
          </p:spPr>
          <p:txBody>
            <a:bodyPr bIns="45700" rIns="91425" lIns="91425" tIns="45700" anchor="ctr" anchorCtr="0">
              <a:noAutofit/>
            </a:bodyPr>
            <a:lstStyle/>
            <a:p/>
          </p:txBody>
        </p:sp>
        <p:sp>
          <p:nvSpPr>
            <p:cNvPr id="323" name="Shape 323"/>
            <p:cNvSpPr txBox="1"/>
            <p:nvPr/>
          </p:nvSpPr>
          <p:spPr>
            <a:xfrm>
              <a:off y="2563811" x="7151686"/>
              <a:ext cy="88800" cx="325499"/>
            </a:xfrm>
            <a:prstGeom prst="rect">
              <a:avLst/>
            </a:prstGeom>
            <a:solidFill>
              <a:schemeClr val="accent2"/>
            </a:solidFill>
            <a:ln w="38100" cap="rnd">
              <a:solidFill>
                <a:schemeClr val="accent2"/>
              </a:solidFill>
              <a:prstDash val="solid"/>
              <a:miter/>
              <a:headEnd w="med" len="med" type="none"/>
              <a:tailEnd w="med" len="med" type="none"/>
            </a:ln>
          </p:spPr>
          <p:txBody>
            <a:bodyPr bIns="45700" rIns="91425" lIns="91425" tIns="45700" anchor="ctr" anchorCtr="0">
              <a:noAutofit/>
            </a:bodyPr>
            <a:lstStyle/>
            <a:p/>
          </p:txBody>
        </p:sp>
      </p:grpSp>
      <p:grpSp>
        <p:nvGrpSpPr>
          <p:cNvPr id="324" name="Shape 324"/>
          <p:cNvGrpSpPr/>
          <p:nvPr/>
        </p:nvGrpSpPr>
        <p:grpSpPr>
          <a:xfrm>
            <a:off y="4629150" x="6438899"/>
            <a:ext cy="457200" cx="327088"/>
            <a:chOff y="2563811" x="7151686"/>
            <a:chExt cy="457200" cx="327088"/>
          </a:xfrm>
        </p:grpSpPr>
        <p:sp>
          <p:nvSpPr>
            <p:cNvPr id="325" name="Shape 325"/>
            <p:cNvSpPr txBox="1"/>
            <p:nvPr/>
          </p:nvSpPr>
          <p:spPr>
            <a:xfrm>
              <a:off y="2563811" x="7153275"/>
              <a:ext cy="457200" cx="325499"/>
            </a:xfrm>
            <a:prstGeom prst="rect">
              <a:avLst/>
            </a:prstGeom>
            <a:solidFill>
              <a:schemeClr val="lt2"/>
            </a:solidFill>
            <a:ln w="38100" cap="rnd">
              <a:solidFill>
                <a:schemeClr val="lt2"/>
              </a:solidFill>
              <a:prstDash val="solid"/>
              <a:miter/>
              <a:headEnd w="med" len="med" type="none"/>
              <a:tailEnd w="med" len="med" type="none"/>
            </a:ln>
          </p:spPr>
          <p:txBody>
            <a:bodyPr bIns="45700" rIns="91425" lIns="91425" tIns="45700" anchor="ctr" anchorCtr="0">
              <a:noAutofit/>
            </a:bodyPr>
            <a:lstStyle/>
            <a:p/>
          </p:txBody>
        </p:sp>
        <p:sp>
          <p:nvSpPr>
            <p:cNvPr id="326" name="Shape 326"/>
            <p:cNvSpPr txBox="1"/>
            <p:nvPr/>
          </p:nvSpPr>
          <p:spPr>
            <a:xfrm>
              <a:off y="2563811" x="7151686"/>
              <a:ext cy="88800" cx="325499"/>
            </a:xfrm>
            <a:prstGeom prst="rect">
              <a:avLst/>
            </a:prstGeom>
            <a:solidFill>
              <a:schemeClr val="accent2"/>
            </a:solidFill>
            <a:ln w="38100" cap="rnd">
              <a:solidFill>
                <a:schemeClr val="accent2"/>
              </a:solidFill>
              <a:prstDash val="solid"/>
              <a:miter/>
              <a:headEnd w="med" len="med" type="none"/>
              <a:tailEnd w="med" len="med" type="none"/>
            </a:ln>
          </p:spPr>
          <p:txBody>
            <a:bodyPr bIns="45700" rIns="91425" lIns="91425" tIns="45700" anchor="ctr" anchorCtr="0">
              <a:noAutofit/>
            </a:bodyPr>
            <a:lstStyle/>
            <a:p/>
          </p:txBody>
        </p:sp>
      </p:grpSp>
      <p:sp>
        <p:nvSpPr>
          <p:cNvPr id="327" name="Shape 327"/>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328" name="Shape 328"/>
          <p:cNvSpPr txBox="1"/>
          <p:nvPr/>
        </p:nvSpPr>
        <p:spPr>
          <a:xfrm>
            <a:off y="1033462"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Network</a:t>
            </a:r>
          </a:p>
        </p:txBody>
      </p:sp>
      <p:sp>
        <p:nvSpPr>
          <p:cNvPr id="329" name="Shape 329"/>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330" name="Shape 330"/>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331" name="Shape 331"/>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332" name="Shape 332"/>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333" name="Shape 333"/>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8" name="Shape 338"/>
        <p:cNvGrpSpPr/>
        <p:nvPr/>
      </p:nvGrpSpPr>
      <p:grpSpPr>
        <a:xfrm>
          <a:off y="0" x="0"/>
          <a:ext cy="0" cx="0"/>
          <a:chOff y="0" x="0"/>
          <a:chExt cy="0" cx="0"/>
        </a:xfrm>
      </p:grpSpPr>
      <p:sp>
        <p:nvSpPr>
          <p:cNvPr id="339" name="Shape 339"/>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Transport Layer (4)</a:t>
            </a:r>
          </a:p>
        </p:txBody>
      </p:sp>
      <p:sp>
        <p:nvSpPr>
          <p:cNvPr id="340" name="Shape 340"/>
          <p:cNvSpPr txBox="1"/>
          <p:nvPr>
            <p:ph idx="1" type="body"/>
          </p:nvPr>
        </p:nvSpPr>
        <p:spPr>
          <a:xfrm>
            <a:off y="914400" x="609600"/>
            <a:ext cy="5486399" cx="7924799"/>
          </a:xfrm>
          <a:prstGeom prst="rect">
            <a:avLst/>
          </a:prstGeom>
          <a:noFill/>
          <a:ln>
            <a:noFill/>
          </a:ln>
        </p:spPr>
        <p:txBody>
          <a:bodyPr bIns="44425" rIns="90475" lIns="90475" tIns="44425" anchor="t" anchorCtr="0">
            <a:noAutofit/>
          </a:bodyPr>
          <a:lstStyle/>
          <a:p>
            <a:pPr algn="l" rtl="0" lvl="0" marR="0" indent="38100" marL="0">
              <a:lnSpc>
                <a:spcPct val="100000"/>
              </a:lnSpc>
              <a:spcBef>
                <a:spcPts val="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Service</a:t>
            </a:r>
            <a:r>
              <a:rPr strike="noStrike" u="none" b="0" cap="none" baseline="0" sz="1800" lang="en" i="0">
                <a:solidFill>
                  <a:schemeClr val="dk1"/>
                </a:solidFill>
                <a:latin typeface="Calibri"/>
                <a:ea typeface="Calibri"/>
                <a:cs typeface="Calibri"/>
                <a:sym typeface="Calibri"/>
              </a:rPr>
              <a:t>:</a:t>
            </a:r>
          </a:p>
          <a:p>
            <a:pPr algn="l" rtl="0" lvl="1" marR="0" indent="25400" marL="457200">
              <a:lnSpc>
                <a:spcPct val="100000"/>
              </a:lnSpc>
              <a:spcBef>
                <a:spcPts val="60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Provide end-to-end communication between </a:t>
            </a:r>
            <a:r>
              <a:rPr strike="noStrike" u="none" b="0" cap="none" baseline="0" sz="1600" lang="en" i="0">
                <a:solidFill>
                  <a:srgbClr val="FF0000"/>
                </a:solidFill>
                <a:latin typeface="Calibri"/>
                <a:ea typeface="Calibri"/>
                <a:cs typeface="Calibri"/>
                <a:sym typeface="Calibri"/>
              </a:rPr>
              <a:t>processes</a:t>
            </a:r>
          </a:p>
          <a:p>
            <a:pPr algn="l" rtl="0" lvl="1" marR="0" indent="25400" marL="457200">
              <a:lnSpc>
                <a:spcPct val="100000"/>
              </a:lnSpc>
              <a:spcBef>
                <a:spcPts val="600"/>
              </a:spcBef>
              <a:spcAft>
                <a:spcPts val="0"/>
              </a:spcAft>
              <a:buClr>
                <a:schemeClr val="dk2"/>
              </a:buClr>
              <a:buSzPct val="100000"/>
              <a:buFont typeface="Calibri"/>
              <a:buChar char="–"/>
            </a:pPr>
            <a:r>
              <a:rPr strike="noStrike" u="none" b="0" cap="none" baseline="0" sz="1600" lang="en" i="0">
                <a:solidFill>
                  <a:srgbClr val="FF0000"/>
                </a:solidFill>
                <a:latin typeface="Calibri"/>
                <a:ea typeface="Calibri"/>
                <a:cs typeface="Calibri"/>
                <a:sym typeface="Calibri"/>
              </a:rPr>
              <a:t>Demultiplexing</a:t>
            </a:r>
            <a:r>
              <a:rPr strike="noStrike" u="none" b="0" cap="none" baseline="0" sz="1600" lang="en" i="0">
                <a:solidFill>
                  <a:schemeClr val="dk1"/>
                </a:solidFill>
                <a:latin typeface="Calibri"/>
                <a:ea typeface="Calibri"/>
                <a:cs typeface="Calibri"/>
                <a:sym typeface="Calibri"/>
              </a:rPr>
              <a:t> of communication between hosts</a:t>
            </a:r>
          </a:p>
          <a:p>
            <a:pPr algn="l" rtl="0" lvl="1" marR="0" indent="25400" marL="457200">
              <a:lnSpc>
                <a:spcPct val="100000"/>
              </a:lnSpc>
              <a:spcBef>
                <a:spcPts val="60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Possible other services:</a:t>
            </a:r>
          </a:p>
          <a:p>
            <a:pPr algn="l" rtl="0" lvl="2" marR="0" indent="25400" marL="914400">
              <a:lnSpc>
                <a:spcPct val="100000"/>
              </a:lnSpc>
              <a:spcBef>
                <a:spcPts val="600"/>
              </a:spcBef>
              <a:spcAft>
                <a:spcPts val="0"/>
              </a:spcAft>
              <a:buClr>
                <a:schemeClr val="dk2"/>
              </a:buClr>
              <a:buSzPct val="80000"/>
              <a:buFont typeface="Calibri"/>
              <a:buChar char="»"/>
            </a:pPr>
            <a:r>
              <a:rPr strike="noStrike" u="none" b="0" cap="none" baseline="0" lang="en" i="0">
                <a:solidFill>
                  <a:srgbClr val="FF0000"/>
                </a:solidFill>
                <a:latin typeface="Calibri"/>
                <a:ea typeface="Calibri"/>
                <a:cs typeface="Calibri"/>
                <a:sym typeface="Calibri"/>
              </a:rPr>
              <a:t>Reliability </a:t>
            </a:r>
            <a:r>
              <a:rPr strike="noStrike" u="none" b="0" cap="none" baseline="0" lang="en" i="0">
                <a:solidFill>
                  <a:schemeClr val="dk2"/>
                </a:solidFill>
                <a:latin typeface="Calibri"/>
                <a:ea typeface="Calibri"/>
                <a:cs typeface="Calibri"/>
                <a:sym typeface="Calibri"/>
              </a:rPr>
              <a:t>in the presence of errors</a:t>
            </a:r>
          </a:p>
          <a:p>
            <a:pPr algn="l" rtl="0" lvl="2" marR="0" indent="25400" marL="914400">
              <a:lnSpc>
                <a:spcPct val="100000"/>
              </a:lnSpc>
              <a:spcBef>
                <a:spcPts val="600"/>
              </a:spcBef>
              <a:spcAft>
                <a:spcPts val="0"/>
              </a:spcAft>
              <a:buClr>
                <a:schemeClr val="dk2"/>
              </a:buClr>
              <a:buSzPct val="80000"/>
              <a:buFont typeface="Calibri"/>
              <a:buChar char="»"/>
            </a:pPr>
            <a:r>
              <a:rPr strike="noStrike" u="none" b="0" cap="none" baseline="0" lang="en" i="0">
                <a:solidFill>
                  <a:srgbClr val="FF0000"/>
                </a:solidFill>
                <a:latin typeface="Calibri"/>
                <a:ea typeface="Calibri"/>
                <a:cs typeface="Calibri"/>
                <a:sym typeface="Calibri"/>
              </a:rPr>
              <a:t>Timing</a:t>
            </a:r>
            <a:r>
              <a:rPr strike="noStrike" u="none" b="0" cap="none" baseline="0" lang="en" i="0">
                <a:solidFill>
                  <a:schemeClr val="dk1"/>
                </a:solidFill>
                <a:latin typeface="Calibri"/>
                <a:ea typeface="Calibri"/>
                <a:cs typeface="Calibri"/>
                <a:sym typeface="Calibri"/>
              </a:rPr>
              <a:t> properties</a:t>
            </a:r>
          </a:p>
          <a:p>
            <a:pPr algn="l" rtl="0" lvl="2" marR="0" indent="25400" marL="914400">
              <a:lnSpc>
                <a:spcPct val="100000"/>
              </a:lnSpc>
              <a:spcBef>
                <a:spcPts val="600"/>
              </a:spcBef>
              <a:spcAft>
                <a:spcPts val="0"/>
              </a:spcAft>
              <a:buClr>
                <a:schemeClr val="dk2"/>
              </a:buClr>
              <a:buSzPct val="80000"/>
              <a:buFont typeface="Calibri"/>
              <a:buChar char="»"/>
            </a:pPr>
            <a:r>
              <a:rPr strike="noStrike" u="none" b="0" cap="none" baseline="0" lang="en" i="0">
                <a:solidFill>
                  <a:srgbClr val="FF0000"/>
                </a:solidFill>
                <a:latin typeface="Calibri"/>
                <a:ea typeface="Calibri"/>
                <a:cs typeface="Calibri"/>
                <a:sym typeface="Calibri"/>
              </a:rPr>
              <a:t>Rate adaption</a:t>
            </a:r>
            <a:r>
              <a:rPr strike="noStrike" u="none" b="0" cap="none" baseline="0" lang="en" i="0">
                <a:solidFill>
                  <a:schemeClr val="dk1"/>
                </a:solidFill>
                <a:latin typeface="Calibri"/>
                <a:ea typeface="Calibri"/>
                <a:cs typeface="Calibri"/>
                <a:sym typeface="Calibri"/>
              </a:rPr>
              <a:t> (flow-control, congestion control)</a:t>
            </a:r>
          </a:p>
          <a:p>
            <a:pPr algn="l" rtl="0" lvl="0" marR="0" indent="38100" marL="0">
              <a:lnSpc>
                <a:spcPct val="10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Interface</a:t>
            </a:r>
            <a:r>
              <a:rPr strike="noStrike" u="none" b="0" cap="none" baseline="0" sz="1800" lang="en" i="0">
                <a:solidFill>
                  <a:schemeClr val="dk1"/>
                </a:solidFill>
                <a:latin typeface="Calibri"/>
                <a:ea typeface="Calibri"/>
                <a:cs typeface="Calibri"/>
                <a:sym typeface="Calibri"/>
              </a:rPr>
              <a:t>: send message to specific process at given destination; local process receives messages sent to it</a:t>
            </a:r>
          </a:p>
          <a:p>
            <a:pPr algn="l" rtl="0" lvl="0" marR="0" indent="38100" marL="0">
              <a:lnSpc>
                <a:spcPct val="10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Protocol</a:t>
            </a:r>
            <a:r>
              <a:rPr strike="noStrike" u="none" b="0" cap="none" baseline="0" sz="1800" lang="en" i="0">
                <a:solidFill>
                  <a:schemeClr val="dk1"/>
                </a:solidFill>
                <a:latin typeface="Calibri"/>
                <a:ea typeface="Calibri"/>
                <a:cs typeface="Calibri"/>
                <a:sym typeface="Calibri"/>
              </a:rPr>
              <a:t>: </a:t>
            </a:r>
          </a:p>
          <a:p>
            <a:pPr algn="l" rtl="0" lvl="1" marR="0" indent="25400" marL="457200">
              <a:lnSpc>
                <a:spcPct val="100000"/>
              </a:lnSpc>
              <a:spcBef>
                <a:spcPts val="72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port numbers</a:t>
            </a:r>
          </a:p>
          <a:p>
            <a:pPr algn="l" rtl="0" lvl="1" marR="0" indent="25400" marL="457200">
              <a:lnSpc>
                <a:spcPct val="100000"/>
              </a:lnSpc>
              <a:spcBef>
                <a:spcPts val="72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perhaps implement reliability</a:t>
            </a:r>
          </a:p>
          <a:p>
            <a:pPr algn="l" rtl="0" lvl="1" marR="0" indent="25400" marL="457200">
              <a:lnSpc>
                <a:spcPct val="100000"/>
              </a:lnSpc>
              <a:spcBef>
                <a:spcPts val="72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flow control</a:t>
            </a:r>
          </a:p>
          <a:p>
            <a:pPr algn="l" rtl="0" lvl="1" marR="0" indent="25400" marL="457200">
              <a:lnSpc>
                <a:spcPct val="100000"/>
              </a:lnSpc>
              <a:spcBef>
                <a:spcPts val="72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packetization of large messages</a:t>
            </a:r>
          </a:p>
          <a:p>
            <a:pPr algn="l" rtl="0" lvl="1" marR="0" indent="25400" marL="457200">
              <a:lnSpc>
                <a:spcPct val="100000"/>
              </a:lnSpc>
              <a:spcBef>
                <a:spcPts val="72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framing</a:t>
            </a:r>
          </a:p>
          <a:p>
            <a:pPr algn="l" rtl="0" lvl="0" marR="0" indent="38100" marL="0">
              <a:lnSpc>
                <a:spcPct val="10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Examples: TCP and UDP</a:t>
            </a:r>
          </a:p>
        </p:txBody>
      </p:sp>
      <p:sp>
        <p:nvSpPr>
          <p:cNvPr id="341" name="Shape 341"/>
          <p:cNvSpPr txBox="1"/>
          <p:nvPr/>
        </p:nvSpPr>
        <p:spPr>
          <a:xfrm>
            <a:off y="795337" x="7772400"/>
            <a:ext cy="237900"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Transport</a:t>
            </a:r>
          </a:p>
        </p:txBody>
      </p:sp>
      <p:sp>
        <p:nvSpPr>
          <p:cNvPr id="342" name="Shape 342"/>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343" name="Shape 343"/>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344" name="Shape 344"/>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345" name="Shape 345"/>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346" name="Shape 346"/>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347" name="Shape 347"/>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b="0" lang="en"/>
              <a:t>Today</a:t>
            </a:r>
          </a:p>
        </p:txBody>
      </p:sp>
      <p:sp>
        <p:nvSpPr>
          <p:cNvPr id="113" name="Shape 11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lnSpc>
                <a:spcPct val="115000"/>
              </a:lnSpc>
              <a:buClr>
                <a:schemeClr val="dk1"/>
              </a:buClr>
              <a:buSzPct val="166666"/>
              <a:buFont typeface="Arial"/>
              <a:buChar char="•"/>
            </a:pPr>
            <a:r>
              <a:rPr lang="en"/>
              <a:t>Administrivia (5 min)</a:t>
            </a:r>
          </a:p>
          <a:p>
            <a:pPr rtl="0" lvl="0" indent="-419100" marL="457200">
              <a:lnSpc>
                <a:spcPct val="115000"/>
              </a:lnSpc>
              <a:buClr>
                <a:schemeClr val="dk1"/>
              </a:buClr>
              <a:buSzPct val="166666"/>
              <a:buFont typeface="Arial"/>
              <a:buChar char="•"/>
            </a:pPr>
            <a:r>
              <a:rPr lang="en"/>
              <a:t>Quiz (5 min)</a:t>
            </a:r>
          </a:p>
          <a:p>
            <a:pPr rtl="0" lvl="0" indent="-419100" marL="457200">
              <a:lnSpc>
                <a:spcPct val="115000"/>
              </a:lnSpc>
              <a:buClr>
                <a:schemeClr val="dk1"/>
              </a:buClr>
              <a:buSzPct val="166666"/>
              <a:buFont typeface="Arial"/>
              <a:buChar char="•"/>
            </a:pPr>
            <a:r>
              <a:rPr lang="en"/>
              <a:t>Lecture (25 min)</a:t>
            </a:r>
          </a:p>
          <a:p>
            <a:pPr rtl="0" lvl="0" indent="-419100" marL="457200">
              <a:lnSpc>
                <a:spcPct val="115000"/>
              </a:lnSpc>
              <a:buClr>
                <a:schemeClr val="dk1"/>
              </a:buClr>
              <a:buSzPct val="166666"/>
              <a:buFont typeface="Arial"/>
              <a:buChar char="•"/>
            </a:pPr>
            <a:r>
              <a:rPr lang="en"/>
              <a:t>Worksheet (15 min)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2" name="Shape 352"/>
        <p:cNvGrpSpPr/>
        <p:nvPr/>
      </p:nvGrpSpPr>
      <p:grpSpPr>
        <a:xfrm>
          <a:off y="0" x="0"/>
          <a:ext cy="0" cx="0"/>
          <a:chOff y="0" x="0"/>
          <a:chExt cy="0" cx="0"/>
        </a:xfrm>
      </p:grpSpPr>
      <p:sp>
        <p:nvSpPr>
          <p:cNvPr id="353" name="Shape 353"/>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Internet Transport Protocols</a:t>
            </a:r>
          </a:p>
        </p:txBody>
      </p:sp>
      <p:sp>
        <p:nvSpPr>
          <p:cNvPr id="354" name="Shape 354"/>
          <p:cNvSpPr txBox="1"/>
          <p:nvPr>
            <p:ph idx="1" type="body"/>
          </p:nvPr>
        </p:nvSpPr>
        <p:spPr>
          <a:xfrm>
            <a:off y="914400" x="609600"/>
            <a:ext cy="5105099" cx="7924799"/>
          </a:xfrm>
          <a:prstGeom prst="rect">
            <a:avLst/>
          </a:prstGeom>
          <a:noFill/>
          <a:ln>
            <a:noFill/>
          </a:ln>
        </p:spPr>
        <p:txBody>
          <a:bodyPr bIns="44425" rIns="90475" lIns="90475" tIns="44425" anchor="t" anchorCtr="0">
            <a:noAutofit/>
          </a:bodyPr>
          <a:lstStyle/>
          <a:p>
            <a:pPr algn="l" rtl="0" lvl="0" marR="0" indent="25400" marL="0">
              <a:lnSpc>
                <a:spcPct val="90000"/>
              </a:lnSpc>
              <a:spcBef>
                <a:spcPts val="0"/>
              </a:spcBef>
              <a:spcAft>
                <a:spcPts val="0"/>
              </a:spcAft>
              <a:buClr>
                <a:schemeClr val="dk1"/>
              </a:buClr>
              <a:buSzPct val="100000"/>
              <a:buFont typeface="Calibri"/>
              <a:buChar char="•"/>
            </a:pPr>
            <a:r>
              <a:rPr strike="noStrike" u="none" b="0" cap="none" baseline="0" lang="en" i="0">
                <a:solidFill>
                  <a:schemeClr val="dk1"/>
                </a:solidFill>
                <a:latin typeface="Calibri"/>
                <a:ea typeface="Calibri"/>
                <a:cs typeface="Calibri"/>
                <a:sym typeface="Calibri"/>
              </a:rPr>
              <a:t>Datagram service (</a:t>
            </a:r>
            <a:r>
              <a:rPr strike="noStrike" u="none" b="1" cap="none" baseline="0" lang="en" i="0">
                <a:solidFill>
                  <a:schemeClr val="dk1"/>
                </a:solidFill>
                <a:latin typeface="Calibri"/>
                <a:ea typeface="Calibri"/>
                <a:cs typeface="Calibri"/>
                <a:sym typeface="Calibri"/>
              </a:rPr>
              <a:t>UDP</a:t>
            </a:r>
            <a:r>
              <a:rPr strike="noStrike" u="none" b="0" cap="none" baseline="0" lang="en" i="0">
                <a:solidFill>
                  <a:schemeClr val="dk1"/>
                </a:solidFill>
                <a:latin typeface="Calibri"/>
                <a:ea typeface="Calibri"/>
                <a:cs typeface="Calibri"/>
                <a:sym typeface="Calibri"/>
              </a:rPr>
              <a:t>)</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No-frills extension of “best-effort” IP</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Multiplexing/Demultiplexing among processes</a:t>
            </a:r>
          </a:p>
          <a:p>
            <a:pPr algn="l" rtl="0" lvl="0" marR="0" indent="25400" marL="0">
              <a:lnSpc>
                <a:spcPct val="90000"/>
              </a:lnSpc>
              <a:spcBef>
                <a:spcPts val="720"/>
              </a:spcBef>
              <a:spcAft>
                <a:spcPts val="0"/>
              </a:spcAft>
              <a:buClr>
                <a:schemeClr val="dk1"/>
              </a:buClr>
              <a:buSzPct val="100000"/>
              <a:buFont typeface="Calibri"/>
              <a:buChar char="•"/>
            </a:pPr>
            <a:r>
              <a:rPr strike="noStrike" u="none" b="0" cap="none" baseline="0" lang="en" i="0">
                <a:solidFill>
                  <a:schemeClr val="dk1"/>
                </a:solidFill>
                <a:latin typeface="Calibri"/>
                <a:ea typeface="Calibri"/>
                <a:cs typeface="Calibri"/>
                <a:sym typeface="Calibri"/>
              </a:rPr>
              <a:t>Reliable, in-order delivery (</a:t>
            </a:r>
            <a:r>
              <a:rPr strike="noStrike" u="none" b="1" cap="none" baseline="0" lang="en" i="0">
                <a:solidFill>
                  <a:schemeClr val="dk1"/>
                </a:solidFill>
                <a:latin typeface="Calibri"/>
                <a:ea typeface="Calibri"/>
                <a:cs typeface="Calibri"/>
                <a:sym typeface="Calibri"/>
              </a:rPr>
              <a:t>TCP</a:t>
            </a:r>
            <a:r>
              <a:rPr strike="noStrike" u="none" b="0" cap="none" baseline="0" lang="en" i="0">
                <a:solidFill>
                  <a:schemeClr val="dk1"/>
                </a:solidFill>
                <a:latin typeface="Calibri"/>
                <a:ea typeface="Calibri"/>
                <a:cs typeface="Calibri"/>
                <a:sym typeface="Calibri"/>
              </a:rPr>
              <a:t>)</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Connection set-up &amp; tear-down</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Discarding corrupted packets (segments)</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Retransmission of lost packets (segments)</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Flow control</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Congestion control</a:t>
            </a:r>
          </a:p>
          <a:p>
            <a:pPr algn="l" rtl="0" lvl="0" marR="0" indent="25400" marL="0">
              <a:lnSpc>
                <a:spcPct val="90000"/>
              </a:lnSpc>
              <a:spcBef>
                <a:spcPts val="720"/>
              </a:spcBef>
              <a:spcAft>
                <a:spcPts val="0"/>
              </a:spcAft>
              <a:buClr>
                <a:schemeClr val="dk1"/>
              </a:buClr>
              <a:buSzPct val="100000"/>
              <a:buFont typeface="Calibri"/>
              <a:buChar char="•"/>
            </a:pPr>
            <a:r>
              <a:rPr strike="noStrike" u="none" b="0" cap="none" baseline="0" lang="en" i="0">
                <a:solidFill>
                  <a:schemeClr val="dk1"/>
                </a:solidFill>
                <a:latin typeface="Calibri"/>
                <a:ea typeface="Calibri"/>
                <a:cs typeface="Calibri"/>
                <a:sym typeface="Calibri"/>
              </a:rPr>
              <a:t>Services </a:t>
            </a:r>
            <a:r>
              <a:rPr strike="noStrike" u="none" b="0" cap="none" baseline="0" lang="en" i="0">
                <a:solidFill>
                  <a:srgbClr val="FF0000"/>
                </a:solidFill>
                <a:latin typeface="Calibri"/>
                <a:ea typeface="Calibri"/>
                <a:cs typeface="Calibri"/>
                <a:sym typeface="Calibri"/>
              </a:rPr>
              <a:t>not available</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Delay and/or bandwidth guarantees</a:t>
            </a:r>
          </a:p>
          <a:p>
            <a:pPr algn="l" rtl="0" lvl="1" marR="0" indent="12700" marL="457200">
              <a:lnSpc>
                <a:spcPct val="90000"/>
              </a:lnSpc>
              <a:spcBef>
                <a:spcPts val="660"/>
              </a:spcBef>
              <a:spcAft>
                <a:spcPts val="0"/>
              </a:spcAft>
              <a:buClr>
                <a:schemeClr val="dk1"/>
              </a:buClr>
              <a:buSzPct val="100000"/>
              <a:buFont typeface="Calibri"/>
              <a:buChar char="–"/>
            </a:pPr>
            <a:r>
              <a:rPr strike="noStrike" u="none" b="0" cap="none" baseline="0" sz="2000" lang="en" i="0">
                <a:solidFill>
                  <a:schemeClr val="dk1"/>
                </a:solidFill>
                <a:latin typeface="Calibri"/>
                <a:ea typeface="Calibri"/>
                <a:cs typeface="Calibri"/>
                <a:sym typeface="Calibri"/>
              </a:rPr>
              <a:t>Sessions that survive change-of-IP-address</a:t>
            </a:r>
          </a:p>
        </p:txBody>
      </p:sp>
      <p:sp>
        <p:nvSpPr>
          <p:cNvPr id="355" name="Shape 355"/>
          <p:cNvSpPr txBox="1"/>
          <p:nvPr/>
        </p:nvSpPr>
        <p:spPr>
          <a:xfrm>
            <a:off y="795337" x="7772400"/>
            <a:ext cy="237900"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Transport</a:t>
            </a:r>
          </a:p>
        </p:txBody>
      </p:sp>
      <p:sp>
        <p:nvSpPr>
          <p:cNvPr id="356" name="Shape 356"/>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357" name="Shape 357"/>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358" name="Shape 358"/>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359" name="Shape 359"/>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360" name="Shape 360"/>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361" name="Shape 361"/>
          <p:cNvSpPr txBox="1"/>
          <p:nvPr/>
        </p:nvSpPr>
        <p:spPr>
          <a:xfrm>
            <a:off y="76200"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y="0" x="0"/>
          <a:ext cy="0" cx="0"/>
          <a:chOff y="0" x="0"/>
          <a:chExt cy="0" cx="0"/>
        </a:xfrm>
      </p:grpSpPr>
      <p:sp>
        <p:nvSpPr>
          <p:cNvPr id="367" name="Shape 367"/>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Application Layer (7 - not 5!)</a:t>
            </a:r>
          </a:p>
        </p:txBody>
      </p:sp>
      <p:sp>
        <p:nvSpPr>
          <p:cNvPr id="368" name="Shape 368"/>
          <p:cNvSpPr txBox="1"/>
          <p:nvPr>
            <p:ph idx="1" type="body"/>
          </p:nvPr>
        </p:nvSpPr>
        <p:spPr>
          <a:xfrm>
            <a:off y="914400" x="609600"/>
            <a:ext cy="5105099" cx="7924799"/>
          </a:xfrm>
          <a:prstGeom prst="rect">
            <a:avLst/>
          </a:prstGeom>
          <a:noFill/>
          <a:ln>
            <a:noFill/>
          </a:ln>
        </p:spPr>
        <p:txBody>
          <a:bodyPr bIns="44425" rIns="90475" lIns="90475" tIns="44425" anchor="t" anchorCtr="0">
            <a:noAutofit/>
          </a:bodyPr>
          <a:lstStyle/>
          <a:p>
            <a:pPr algn="l" rtl="0" lvl="0" marR="0" indent="38100" marL="0">
              <a:lnSpc>
                <a:spcPct val="90000"/>
              </a:lnSpc>
              <a:spcBef>
                <a:spcPts val="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Service</a:t>
            </a:r>
            <a:r>
              <a:rPr strike="noStrike" u="none" b="0" cap="none" baseline="0" sz="1800" lang="en" i="0">
                <a:solidFill>
                  <a:schemeClr val="dk1"/>
                </a:solidFill>
                <a:latin typeface="Calibri"/>
                <a:ea typeface="Calibri"/>
                <a:cs typeface="Calibri"/>
                <a:sym typeface="Calibri"/>
              </a:rPr>
              <a:t>: any service provided to the end user</a:t>
            </a:r>
          </a:p>
          <a:p>
            <a:pPr algn="l" rtl="0" lvl="0" marR="0" indent="38100" marL="0">
              <a:lnSpc>
                <a:spcPct val="9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Interface</a:t>
            </a:r>
            <a:r>
              <a:rPr strike="noStrike" u="none" b="0" cap="none" baseline="0" sz="1800" lang="en" i="0">
                <a:solidFill>
                  <a:schemeClr val="dk1"/>
                </a:solidFill>
                <a:latin typeface="Calibri"/>
                <a:ea typeface="Calibri"/>
                <a:cs typeface="Calibri"/>
                <a:sym typeface="Calibri"/>
              </a:rPr>
              <a:t>: depends on the application</a:t>
            </a:r>
          </a:p>
          <a:p>
            <a:pPr algn="l" rtl="0" lvl="0" marR="0" indent="38100" marL="0">
              <a:lnSpc>
                <a:spcPct val="90000"/>
              </a:lnSpc>
              <a:spcBef>
                <a:spcPts val="720"/>
              </a:spcBef>
              <a:spcAft>
                <a:spcPts val="0"/>
              </a:spcAft>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Protocol</a:t>
            </a:r>
            <a:r>
              <a:rPr strike="noStrike" u="none" b="0" cap="none" baseline="0" sz="1800" lang="en" i="0">
                <a:solidFill>
                  <a:schemeClr val="dk1"/>
                </a:solidFill>
                <a:latin typeface="Calibri"/>
                <a:ea typeface="Calibri"/>
                <a:cs typeface="Calibri"/>
                <a:sym typeface="Calibri"/>
              </a:rPr>
              <a:t>: depends on the application</a:t>
            </a:r>
          </a:p>
          <a:p>
            <a:r>
              <a:t/>
            </a:r>
          </a:p>
          <a:p>
            <a:pPr algn="l" rtl="0" lvl="0" marR="0" indent="38100" marL="0">
              <a:lnSpc>
                <a:spcPct val="9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Examples: Skype, SMTP (email), HTTP (Web), Halo, BitTorrent  …</a:t>
            </a:r>
          </a:p>
          <a:p>
            <a:r>
              <a:t/>
            </a:r>
          </a:p>
          <a:p>
            <a:pPr algn="l" rtl="0" lvl="0" marR="0" indent="38100" marL="0">
              <a:lnSpc>
                <a:spcPct val="90000"/>
              </a:lnSpc>
              <a:spcBef>
                <a:spcPts val="720"/>
              </a:spcBef>
              <a:spcAft>
                <a:spcPts val="0"/>
              </a:spcAft>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What happened to layers 5 &amp; 6?</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“Session” and “Presentation” layers</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Part of </a:t>
            </a:r>
            <a:r>
              <a:rPr strike="noStrike" u="none" b="1" cap="none" baseline="0" lang="en" i="1">
                <a:solidFill>
                  <a:schemeClr val="dk1"/>
                </a:solidFill>
                <a:latin typeface="Calibri"/>
                <a:ea typeface="Calibri"/>
                <a:cs typeface="Calibri"/>
                <a:sym typeface="Calibri"/>
              </a:rPr>
              <a:t>OSI</a:t>
            </a:r>
            <a:r>
              <a:rPr strike="noStrike" u="none" b="0" cap="none" baseline="0" lang="en" i="0">
                <a:solidFill>
                  <a:schemeClr val="dk1"/>
                </a:solidFill>
                <a:latin typeface="Calibri"/>
                <a:ea typeface="Calibri"/>
                <a:cs typeface="Calibri"/>
                <a:sym typeface="Calibri"/>
              </a:rPr>
              <a:t> architecture, but not Internet architecture</a:t>
            </a:r>
          </a:p>
          <a:p>
            <a:pPr algn="l" rtl="0" lvl="1" marR="0" indent="25400" marL="457200">
              <a:lnSpc>
                <a:spcPct val="90000"/>
              </a:lnSpc>
              <a:spcBef>
                <a:spcPts val="660"/>
              </a:spcBef>
              <a:spcAft>
                <a:spcPts val="0"/>
              </a:spcAft>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Their functionality is provided by application layer</a:t>
            </a:r>
          </a:p>
        </p:txBody>
      </p:sp>
      <p:sp>
        <p:nvSpPr>
          <p:cNvPr id="369" name="Shape 369"/>
          <p:cNvSpPr txBox="1"/>
          <p:nvPr/>
        </p:nvSpPr>
        <p:spPr>
          <a:xfrm>
            <a:off y="795337" x="7772400"/>
            <a:ext cy="237900"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Transport</a:t>
            </a:r>
          </a:p>
        </p:txBody>
      </p:sp>
      <p:sp>
        <p:nvSpPr>
          <p:cNvPr id="370" name="Shape 370"/>
          <p:cNvSpPr txBox="1"/>
          <p:nvPr/>
        </p:nvSpPr>
        <p:spPr>
          <a:xfrm>
            <a:off y="103346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Network</a:t>
            </a:r>
          </a:p>
        </p:txBody>
      </p:sp>
      <p:sp>
        <p:nvSpPr>
          <p:cNvPr id="371" name="Shape 371"/>
          <p:cNvSpPr txBox="1"/>
          <p:nvPr/>
        </p:nvSpPr>
        <p:spPr>
          <a:xfrm>
            <a:off y="127317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Datalink</a:t>
            </a:r>
          </a:p>
        </p:txBody>
      </p:sp>
      <p:sp>
        <p:nvSpPr>
          <p:cNvPr id="372" name="Shape 372"/>
          <p:cNvSpPr txBox="1"/>
          <p:nvPr/>
        </p:nvSpPr>
        <p:spPr>
          <a:xfrm>
            <a:off y="1512887"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200" lang="en" i="0">
                <a:solidFill>
                  <a:schemeClr val="dk1"/>
                </a:solidFill>
                <a:latin typeface="Helvetica Neue"/>
                <a:ea typeface="Helvetica Neue"/>
                <a:cs typeface="Helvetica Neue"/>
                <a:sym typeface="Helvetica Neue"/>
              </a:rPr>
              <a:t>Physical</a:t>
            </a:r>
          </a:p>
        </p:txBody>
      </p:sp>
      <p:sp>
        <p:nvSpPr>
          <p:cNvPr id="373" name="Shape 373"/>
          <p:cNvSpPr txBox="1"/>
          <p:nvPr/>
        </p:nvSpPr>
        <p:spPr>
          <a:xfrm>
            <a:off y="555625"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Session</a:t>
            </a:r>
          </a:p>
        </p:txBody>
      </p:sp>
      <p:sp>
        <p:nvSpPr>
          <p:cNvPr id="374" name="Shape 374"/>
          <p:cNvSpPr txBox="1"/>
          <p:nvPr/>
        </p:nvSpPr>
        <p:spPr>
          <a:xfrm>
            <a:off y="315912" x="7772400"/>
            <a:ext cy="239699" cx="13224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folHlink"/>
              </a:buClr>
              <a:buSzPct val="25000"/>
              <a:buFont typeface="Helvetica Neue"/>
              <a:buNone/>
            </a:pPr>
            <a:r>
              <a:rPr strike="noStrike" u="none" b="0" cap="none" baseline="0" sz="1200" lang="en" i="0">
                <a:solidFill>
                  <a:schemeClr val="folHlink"/>
                </a:solidFill>
                <a:latin typeface="Helvetica Neue"/>
                <a:ea typeface="Helvetica Neue"/>
                <a:cs typeface="Helvetica Neue"/>
                <a:sym typeface="Helvetica Neue"/>
              </a:rPr>
              <a:t>Present.</a:t>
            </a:r>
          </a:p>
        </p:txBody>
      </p:sp>
      <p:sp>
        <p:nvSpPr>
          <p:cNvPr id="375" name="Shape 375"/>
          <p:cNvSpPr txBox="1"/>
          <p:nvPr/>
        </p:nvSpPr>
        <p:spPr>
          <a:xfrm>
            <a:off y="76200" x="7772400"/>
            <a:ext cy="239699" cx="1322400"/>
          </a:xfrm>
          <a:prstGeom prst="rect">
            <a:avLst/>
          </a:prstGeom>
          <a:solidFill>
            <a:srgbClr val="FF0000"/>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spcBef>
                <a:spcPts val="0"/>
              </a:spcBef>
              <a:buClr>
                <a:schemeClr val="lt1"/>
              </a:buClr>
              <a:buSzPct val="25000"/>
              <a:buFont typeface="Helvetica Neue"/>
              <a:buNone/>
            </a:pPr>
            <a:r>
              <a:rPr strike="noStrike" u="none" b="0" cap="none" baseline="0" sz="1200" lang="en" i="0">
                <a:solidFill>
                  <a:schemeClr val="lt1"/>
                </a:solidFill>
                <a:latin typeface="Helvetica Neue"/>
                <a:ea typeface="Helvetica Neue"/>
                <a:cs typeface="Helvetica Neue"/>
                <a:sym typeface="Helvetica Neue"/>
              </a:rPr>
              <a:t>Application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y="0" x="0"/>
          <a:ext cy="0" cx="0"/>
          <a:chOff y="0" x="0"/>
          <a:chExt cy="0" cx="0"/>
        </a:xfrm>
      </p:grpSpPr>
      <p:sp>
        <p:nvSpPr>
          <p:cNvPr id="381" name="Shape 381"/>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Physical Communication</a:t>
            </a:r>
          </a:p>
        </p:txBody>
      </p:sp>
      <p:sp>
        <p:nvSpPr>
          <p:cNvPr id="382" name="Shape 382"/>
          <p:cNvSpPr txBox="1"/>
          <p:nvPr>
            <p:ph idx="1" type="body"/>
          </p:nvPr>
        </p:nvSpPr>
        <p:spPr>
          <a:xfrm>
            <a:off y="1143000" x="679450"/>
            <a:ext cy="1676399" cx="7562999"/>
          </a:xfrm>
          <a:prstGeom prst="rect">
            <a:avLst/>
          </a:prstGeom>
          <a:noFill/>
          <a:ln>
            <a:noFill/>
          </a:ln>
        </p:spPr>
        <p:txBody>
          <a:bodyPr bIns="44425" rIns="90475" lIns="90475" tIns="44425" anchor="t" anchorCtr="0">
            <a:noAutofit/>
          </a:bodyPr>
          <a:lstStyle/>
          <a:p>
            <a:pPr algn="l" rtl="0" lvl="0" marR="0" indent="0" marL="0">
              <a:lnSpc>
                <a:spcPct val="90000"/>
              </a:lnSpc>
              <a:spcBef>
                <a:spcPts val="0"/>
              </a:spcBef>
              <a:spcAft>
                <a:spcPts val="0"/>
              </a:spcAft>
              <a:buClr>
                <a:schemeClr val="dk1"/>
              </a:buClr>
              <a:buSzPct val="25000"/>
              <a:buFont typeface="Helvetica Neue"/>
              <a:buNone/>
            </a:pPr>
            <a:r>
              <a:rPr strike="noStrike" u="none" b="0" cap="none" baseline="0" sz="2400" lang="en" i="0">
                <a:solidFill>
                  <a:schemeClr val="dk1"/>
                </a:solidFill>
                <a:latin typeface="Calibri"/>
                <a:ea typeface="Calibri"/>
                <a:cs typeface="Calibri"/>
                <a:sym typeface="Calibri"/>
              </a:rPr>
              <a:t>Communication goes down to physical network</a:t>
            </a:r>
          </a:p>
          <a:p>
            <a:pPr algn="l" rtl="0" lvl="0" marR="0" indent="0" marL="0">
              <a:lnSpc>
                <a:spcPct val="90000"/>
              </a:lnSpc>
              <a:spcBef>
                <a:spcPts val="720"/>
              </a:spcBef>
              <a:spcAft>
                <a:spcPts val="0"/>
              </a:spcAft>
              <a:buClr>
                <a:schemeClr val="dk1"/>
              </a:buClr>
              <a:buSzPct val="25000"/>
              <a:buFont typeface="Helvetica Neue"/>
              <a:buNone/>
            </a:pPr>
            <a:r>
              <a:rPr strike="noStrike" u="none" b="0" cap="none" baseline="0" sz="2400" lang="en" i="0">
                <a:solidFill>
                  <a:schemeClr val="dk1"/>
                </a:solidFill>
                <a:latin typeface="Calibri"/>
                <a:ea typeface="Calibri"/>
                <a:cs typeface="Calibri"/>
                <a:sym typeface="Calibri"/>
              </a:rPr>
              <a:t>Then from network peer to peer</a:t>
            </a:r>
          </a:p>
          <a:p>
            <a:pPr algn="l" rtl="0" lvl="0" marR="0" indent="0" marL="0">
              <a:lnSpc>
                <a:spcPct val="90000"/>
              </a:lnSpc>
              <a:spcBef>
                <a:spcPts val="720"/>
              </a:spcBef>
              <a:spcAft>
                <a:spcPts val="0"/>
              </a:spcAft>
              <a:buClr>
                <a:schemeClr val="dk1"/>
              </a:buClr>
              <a:buSzPct val="25000"/>
              <a:buFont typeface="Helvetica Neue"/>
              <a:buNone/>
            </a:pPr>
            <a:r>
              <a:rPr strike="noStrike" u="none" b="0" cap="none" baseline="0" sz="2400" lang="en" i="0">
                <a:solidFill>
                  <a:schemeClr val="dk1"/>
                </a:solidFill>
                <a:latin typeface="Calibri"/>
                <a:ea typeface="Calibri"/>
                <a:cs typeface="Calibri"/>
                <a:sym typeface="Calibri"/>
              </a:rPr>
              <a:t>Then up to relevant layer</a:t>
            </a:r>
          </a:p>
        </p:txBody>
      </p:sp>
      <p:sp>
        <p:nvSpPr>
          <p:cNvPr id="383" name="Shape 383"/>
          <p:cNvSpPr txBox="1"/>
          <p:nvPr/>
        </p:nvSpPr>
        <p:spPr>
          <a:xfrm>
            <a:off y="3505200" x="1066800"/>
            <a:ext cy="381300" cx="1703399"/>
          </a:xfrm>
          <a:prstGeom prst="rect">
            <a:avLst/>
          </a:prstGeom>
          <a:solidFill>
            <a:srgbClr val="FFFFCC"/>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84" name="Shape 384"/>
          <p:cNvSpPr txBox="1"/>
          <p:nvPr/>
        </p:nvSpPr>
        <p:spPr>
          <a:xfrm>
            <a:off y="3489325" x="1233487"/>
            <a:ext cy="396900" cx="13700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Transport</a:t>
            </a:r>
          </a:p>
        </p:txBody>
      </p:sp>
      <p:sp>
        <p:nvSpPr>
          <p:cNvPr id="385" name="Shape 385"/>
          <p:cNvSpPr txBox="1"/>
          <p:nvPr/>
        </p:nvSpPr>
        <p:spPr>
          <a:xfrm>
            <a:off y="3886200" x="10668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86" name="Shape 386"/>
          <p:cNvSpPr txBox="1"/>
          <p:nvPr/>
        </p:nvSpPr>
        <p:spPr>
          <a:xfrm>
            <a:off y="3870325" x="1325562"/>
            <a:ext cy="396900" cx="11859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Network</a:t>
            </a:r>
          </a:p>
        </p:txBody>
      </p:sp>
      <p:sp>
        <p:nvSpPr>
          <p:cNvPr id="387" name="Shape 387"/>
          <p:cNvSpPr txBox="1"/>
          <p:nvPr/>
        </p:nvSpPr>
        <p:spPr>
          <a:xfrm>
            <a:off y="4267200" x="10668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88" name="Shape 388"/>
          <p:cNvSpPr txBox="1"/>
          <p:nvPr/>
        </p:nvSpPr>
        <p:spPr>
          <a:xfrm>
            <a:off y="4251325" x="1331912"/>
            <a:ext cy="396900" cx="11715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Datalink</a:t>
            </a:r>
          </a:p>
        </p:txBody>
      </p:sp>
      <p:sp>
        <p:nvSpPr>
          <p:cNvPr id="389" name="Shape 389"/>
          <p:cNvSpPr txBox="1"/>
          <p:nvPr/>
        </p:nvSpPr>
        <p:spPr>
          <a:xfrm>
            <a:off y="4648200" x="10668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90" name="Shape 390"/>
          <p:cNvSpPr txBox="1"/>
          <p:nvPr/>
        </p:nvSpPr>
        <p:spPr>
          <a:xfrm>
            <a:off y="4632325" x="1311275"/>
            <a:ext cy="396900" cx="12143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Physical</a:t>
            </a:r>
          </a:p>
        </p:txBody>
      </p:sp>
      <p:sp>
        <p:nvSpPr>
          <p:cNvPr id="391" name="Shape 391"/>
          <p:cNvSpPr txBox="1"/>
          <p:nvPr/>
        </p:nvSpPr>
        <p:spPr>
          <a:xfrm>
            <a:off y="3505200" x="6477000"/>
            <a:ext cy="381300" cx="1703399"/>
          </a:xfrm>
          <a:prstGeom prst="rect">
            <a:avLst/>
          </a:prstGeom>
          <a:solidFill>
            <a:srgbClr val="FFFFCC"/>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92" name="Shape 392"/>
          <p:cNvSpPr txBox="1"/>
          <p:nvPr/>
        </p:nvSpPr>
        <p:spPr>
          <a:xfrm>
            <a:off y="3489325" x="6643686"/>
            <a:ext cy="396900" cx="13700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Transport</a:t>
            </a:r>
          </a:p>
        </p:txBody>
      </p:sp>
      <p:sp>
        <p:nvSpPr>
          <p:cNvPr id="393" name="Shape 393"/>
          <p:cNvSpPr txBox="1"/>
          <p:nvPr/>
        </p:nvSpPr>
        <p:spPr>
          <a:xfrm>
            <a:off y="3886200" x="64770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94" name="Shape 394"/>
          <p:cNvSpPr txBox="1"/>
          <p:nvPr/>
        </p:nvSpPr>
        <p:spPr>
          <a:xfrm>
            <a:off y="3870325" x="6735761"/>
            <a:ext cy="396900" cx="11859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Network</a:t>
            </a:r>
          </a:p>
        </p:txBody>
      </p:sp>
      <p:sp>
        <p:nvSpPr>
          <p:cNvPr id="395" name="Shape 395"/>
          <p:cNvSpPr txBox="1"/>
          <p:nvPr/>
        </p:nvSpPr>
        <p:spPr>
          <a:xfrm>
            <a:off y="4267200" x="64770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96" name="Shape 396"/>
          <p:cNvSpPr txBox="1"/>
          <p:nvPr/>
        </p:nvSpPr>
        <p:spPr>
          <a:xfrm>
            <a:off y="4251325" x="6742111"/>
            <a:ext cy="396900" cx="11715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Datalink</a:t>
            </a:r>
          </a:p>
        </p:txBody>
      </p:sp>
      <p:sp>
        <p:nvSpPr>
          <p:cNvPr id="397" name="Shape 397"/>
          <p:cNvSpPr txBox="1"/>
          <p:nvPr/>
        </p:nvSpPr>
        <p:spPr>
          <a:xfrm>
            <a:off y="4648200" x="64770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398" name="Shape 398"/>
          <p:cNvSpPr txBox="1"/>
          <p:nvPr/>
        </p:nvSpPr>
        <p:spPr>
          <a:xfrm>
            <a:off y="4632325" x="6721475"/>
            <a:ext cy="396900" cx="12143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Physical</a:t>
            </a:r>
          </a:p>
        </p:txBody>
      </p:sp>
      <p:sp>
        <p:nvSpPr>
          <p:cNvPr id="399" name="Shape 399"/>
          <p:cNvSpPr txBox="1"/>
          <p:nvPr/>
        </p:nvSpPr>
        <p:spPr>
          <a:xfrm>
            <a:off y="3886200" x="37973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400" name="Shape 400"/>
          <p:cNvSpPr txBox="1"/>
          <p:nvPr/>
        </p:nvSpPr>
        <p:spPr>
          <a:xfrm>
            <a:off y="3870325" x="4056062"/>
            <a:ext cy="396900" cx="11859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Network</a:t>
            </a:r>
          </a:p>
        </p:txBody>
      </p:sp>
      <p:sp>
        <p:nvSpPr>
          <p:cNvPr id="401" name="Shape 401"/>
          <p:cNvSpPr txBox="1"/>
          <p:nvPr/>
        </p:nvSpPr>
        <p:spPr>
          <a:xfrm>
            <a:off y="4267200" x="37973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402" name="Shape 402"/>
          <p:cNvSpPr txBox="1"/>
          <p:nvPr/>
        </p:nvSpPr>
        <p:spPr>
          <a:xfrm>
            <a:off y="4251325" x="4064000"/>
            <a:ext cy="396900" cx="11715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Datalink</a:t>
            </a:r>
          </a:p>
        </p:txBody>
      </p:sp>
      <p:sp>
        <p:nvSpPr>
          <p:cNvPr id="403" name="Shape 403"/>
          <p:cNvSpPr txBox="1"/>
          <p:nvPr/>
        </p:nvSpPr>
        <p:spPr>
          <a:xfrm>
            <a:off y="4648200" x="3797300"/>
            <a:ext cy="381300" cx="1703399"/>
          </a:xfrm>
          <a:prstGeom prst="rect">
            <a:avLst/>
          </a:prstGeom>
          <a:solidFill>
            <a:srgbClr val="99CCFF"/>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404" name="Shape 404"/>
          <p:cNvSpPr txBox="1"/>
          <p:nvPr/>
        </p:nvSpPr>
        <p:spPr>
          <a:xfrm>
            <a:off y="4632325" x="4041775"/>
            <a:ext cy="396900" cx="12143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Physical</a:t>
            </a:r>
          </a:p>
        </p:txBody>
      </p:sp>
      <p:cxnSp>
        <p:nvCxnSpPr>
          <p:cNvPr id="405" name="Shape 405"/>
          <p:cNvCxnSpPr/>
          <p:nvPr/>
        </p:nvCxnSpPr>
        <p:spPr>
          <a:xfrm>
            <a:off y="4838700" x="2782886"/>
            <a:ext cy="0" cx="1001700"/>
          </a:xfrm>
          <a:prstGeom prst="straightConnector1">
            <a:avLst/>
          </a:prstGeom>
          <a:noFill/>
          <a:ln w="19050" cap="rnd">
            <a:solidFill>
              <a:schemeClr val="dk1"/>
            </a:solidFill>
            <a:prstDash val="solid"/>
            <a:miter/>
            <a:headEnd w="med" len="med" type="triangle"/>
            <a:tailEnd w="med" len="med" type="triangle"/>
          </a:ln>
        </p:spPr>
      </p:cxnSp>
      <p:cxnSp>
        <p:nvCxnSpPr>
          <p:cNvPr id="406" name="Shape 406"/>
          <p:cNvCxnSpPr/>
          <p:nvPr/>
        </p:nvCxnSpPr>
        <p:spPr>
          <a:xfrm>
            <a:off y="4457700" x="2782886"/>
            <a:ext cy="0" cx="1001700"/>
          </a:xfrm>
          <a:prstGeom prst="straightConnector1">
            <a:avLst/>
          </a:prstGeom>
          <a:noFill/>
          <a:ln w="19050" cap="rnd">
            <a:solidFill>
              <a:schemeClr val="dk1"/>
            </a:solidFill>
            <a:prstDash val="solid"/>
            <a:miter/>
            <a:headEnd w="med" len="med" type="triangle"/>
            <a:tailEnd w="med" len="med" type="triangle"/>
          </a:ln>
        </p:spPr>
      </p:cxnSp>
      <p:cxnSp>
        <p:nvCxnSpPr>
          <p:cNvPr id="407" name="Shape 407"/>
          <p:cNvCxnSpPr/>
          <p:nvPr/>
        </p:nvCxnSpPr>
        <p:spPr>
          <a:xfrm>
            <a:off y="4076700" x="2782886"/>
            <a:ext cy="0" cx="1001700"/>
          </a:xfrm>
          <a:prstGeom prst="straightConnector1">
            <a:avLst/>
          </a:prstGeom>
          <a:noFill/>
          <a:ln w="19050" cap="rnd">
            <a:solidFill>
              <a:schemeClr val="dk1"/>
            </a:solidFill>
            <a:prstDash val="solid"/>
            <a:miter/>
            <a:headEnd w="med" len="med" type="triangle"/>
            <a:tailEnd w="med" len="med" type="triangle"/>
          </a:ln>
        </p:spPr>
      </p:cxnSp>
      <p:cxnSp>
        <p:nvCxnSpPr>
          <p:cNvPr id="408" name="Shape 408"/>
          <p:cNvCxnSpPr/>
          <p:nvPr/>
        </p:nvCxnSpPr>
        <p:spPr>
          <a:xfrm>
            <a:off y="4838700" x="5513387"/>
            <a:ext cy="0" cx="951000"/>
          </a:xfrm>
          <a:prstGeom prst="straightConnector1">
            <a:avLst/>
          </a:prstGeom>
          <a:noFill/>
          <a:ln w="19050" cap="rnd">
            <a:solidFill>
              <a:schemeClr val="dk1"/>
            </a:solidFill>
            <a:prstDash val="solid"/>
            <a:miter/>
            <a:headEnd w="med" len="med" type="triangle"/>
            <a:tailEnd w="med" len="med" type="triangle"/>
          </a:ln>
        </p:spPr>
      </p:cxnSp>
      <p:cxnSp>
        <p:nvCxnSpPr>
          <p:cNvPr id="409" name="Shape 409"/>
          <p:cNvCxnSpPr/>
          <p:nvPr/>
        </p:nvCxnSpPr>
        <p:spPr>
          <a:xfrm>
            <a:off y="4457700" x="5513387"/>
            <a:ext cy="0" cx="951000"/>
          </a:xfrm>
          <a:prstGeom prst="straightConnector1">
            <a:avLst/>
          </a:prstGeom>
          <a:noFill/>
          <a:ln w="19050" cap="rnd">
            <a:solidFill>
              <a:schemeClr val="dk1"/>
            </a:solidFill>
            <a:prstDash val="solid"/>
            <a:miter/>
            <a:headEnd w="med" len="med" type="triangle"/>
            <a:tailEnd w="med" len="med" type="triangle"/>
          </a:ln>
        </p:spPr>
      </p:cxnSp>
      <p:cxnSp>
        <p:nvCxnSpPr>
          <p:cNvPr id="410" name="Shape 410"/>
          <p:cNvCxnSpPr/>
          <p:nvPr/>
        </p:nvCxnSpPr>
        <p:spPr>
          <a:xfrm>
            <a:off y="4076700" x="5513387"/>
            <a:ext cy="0" cx="951000"/>
          </a:xfrm>
          <a:prstGeom prst="straightConnector1">
            <a:avLst/>
          </a:prstGeom>
          <a:noFill/>
          <a:ln w="19050" cap="rnd">
            <a:solidFill>
              <a:schemeClr val="dk1"/>
            </a:solidFill>
            <a:prstDash val="solid"/>
            <a:miter/>
            <a:headEnd w="med" len="med" type="triangle"/>
            <a:tailEnd w="med" len="med" type="triangle"/>
          </a:ln>
        </p:spPr>
      </p:cxnSp>
      <p:cxnSp>
        <p:nvCxnSpPr>
          <p:cNvPr id="411" name="Shape 411"/>
          <p:cNvCxnSpPr/>
          <p:nvPr/>
        </p:nvCxnSpPr>
        <p:spPr>
          <a:xfrm>
            <a:off y="3695700" x="2782886"/>
            <a:ext cy="0" cx="3681300"/>
          </a:xfrm>
          <a:prstGeom prst="straightConnector1">
            <a:avLst/>
          </a:prstGeom>
          <a:noFill/>
          <a:ln w="19050" cap="rnd">
            <a:solidFill>
              <a:schemeClr val="dk1"/>
            </a:solidFill>
            <a:prstDash val="solid"/>
            <a:miter/>
            <a:headEnd w="med" len="med" type="triangle"/>
            <a:tailEnd w="med" len="med" type="triangle"/>
          </a:ln>
        </p:spPr>
      </p:cxnSp>
      <p:grpSp>
        <p:nvGrpSpPr>
          <p:cNvPr id="412" name="Shape 412"/>
          <p:cNvGrpSpPr/>
          <p:nvPr/>
        </p:nvGrpSpPr>
        <p:grpSpPr>
          <a:xfrm>
            <a:off y="3124200" x="1066800"/>
            <a:ext cy="396900" cx="7113600"/>
            <a:chOff y="3619500" x="1027112"/>
            <a:chExt cy="396900" cx="7113600"/>
          </a:xfrm>
        </p:grpSpPr>
        <p:sp>
          <p:nvSpPr>
            <p:cNvPr id="413" name="Shape 413"/>
            <p:cNvSpPr txBox="1"/>
            <p:nvPr/>
          </p:nvSpPr>
          <p:spPr>
            <a:xfrm>
              <a:off y="3619500" x="1027112"/>
              <a:ext cy="381000" cx="1703399"/>
            </a:xfrm>
            <a:prstGeom prst="rect">
              <a:avLst/>
            </a:prstGeom>
            <a:solidFill>
              <a:srgbClr val="FFFFCC"/>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414" name="Shape 414"/>
            <p:cNvSpPr txBox="1"/>
            <p:nvPr/>
          </p:nvSpPr>
          <p:spPr>
            <a:xfrm>
              <a:off y="3619500" x="1103312"/>
              <a:ext cy="396900" cx="15669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Application</a:t>
              </a:r>
            </a:p>
          </p:txBody>
        </p:sp>
        <p:sp>
          <p:nvSpPr>
            <p:cNvPr id="415" name="Shape 415"/>
            <p:cNvSpPr txBox="1"/>
            <p:nvPr/>
          </p:nvSpPr>
          <p:spPr>
            <a:xfrm>
              <a:off y="3619500" x="6437312"/>
              <a:ext cy="381000" cx="1703399"/>
            </a:xfrm>
            <a:prstGeom prst="rect">
              <a:avLst/>
            </a:prstGeom>
            <a:solidFill>
              <a:srgbClr val="FFFFCC"/>
            </a:solidFill>
            <a:ln w="25400" cap="rnd">
              <a:solidFill>
                <a:schemeClr val="dk1"/>
              </a:solidFill>
              <a:prstDash val="solid"/>
              <a:miter/>
              <a:headEnd w="med" len="med" type="none"/>
              <a:tailEnd w="med" len="med" type="none"/>
            </a:ln>
          </p:spPr>
          <p:txBody>
            <a:bodyPr bIns="45700" rIns="91425" lIns="91425" tIns="45700" anchor="ctr" anchorCtr="0">
              <a:noAutofit/>
            </a:bodyPr>
            <a:lstStyle/>
            <a:p/>
          </p:txBody>
        </p:sp>
        <p:sp>
          <p:nvSpPr>
            <p:cNvPr id="416" name="Shape 416"/>
            <p:cNvSpPr txBox="1"/>
            <p:nvPr/>
          </p:nvSpPr>
          <p:spPr>
            <a:xfrm>
              <a:off y="3619500" x="6470650"/>
              <a:ext cy="396900" cx="15669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Helvetica Neue"/>
                  <a:ea typeface="Helvetica Neue"/>
                  <a:cs typeface="Helvetica Neue"/>
                  <a:sym typeface="Helvetica Neue"/>
                </a:rPr>
                <a:t>Application</a:t>
              </a:r>
            </a:p>
          </p:txBody>
        </p:sp>
        <p:cxnSp>
          <p:nvCxnSpPr>
            <p:cNvPr id="417" name="Shape 417"/>
            <p:cNvCxnSpPr/>
            <p:nvPr/>
          </p:nvCxnSpPr>
          <p:spPr>
            <a:xfrm>
              <a:off y="3810000" x="2743200"/>
              <a:ext cy="7800" cx="3727499"/>
            </a:xfrm>
            <a:prstGeom prst="straightConnector1">
              <a:avLst/>
            </a:prstGeom>
            <a:noFill/>
            <a:ln w="19050" cap="rnd">
              <a:solidFill>
                <a:schemeClr val="dk1"/>
              </a:solidFill>
              <a:prstDash val="solid"/>
              <a:miter/>
              <a:headEnd w="med" len="med" type="triangle"/>
              <a:tailEnd w="med" len="med" type="triangle"/>
            </a:ln>
          </p:spPr>
        </p:cxnSp>
      </p:grpSp>
      <p:sp>
        <p:nvSpPr>
          <p:cNvPr id="418" name="Shape 418"/>
          <p:cNvSpPr txBox="1"/>
          <p:nvPr/>
        </p:nvSpPr>
        <p:spPr>
          <a:xfrm>
            <a:off y="5181600" x="1416050"/>
            <a:ext cy="396900" cx="1003199"/>
          </a:xfrm>
          <a:prstGeom prst="rect">
            <a:avLst/>
          </a:prstGeom>
          <a:noFill/>
          <a:ln>
            <a:noFill/>
          </a:ln>
        </p:spPr>
        <p:txBody>
          <a:bodyPr bIns="44375" rIns="90325" lIns="90325" tIns="44375" anchor="t" anchorCtr="0">
            <a:noAutofit/>
          </a:bodyPr>
          <a:lstStyle/>
          <a:p>
            <a:pPr algn="ctr" rtl="0" lvl="0" marR="0" indent="0" marL="0">
              <a:spcBef>
                <a:spcPts val="0"/>
              </a:spcBef>
              <a:buClr>
                <a:srgbClr val="FF3300"/>
              </a:buClr>
              <a:buSzPct val="25000"/>
              <a:buFont typeface="Helvetica Neue"/>
              <a:buNone/>
            </a:pPr>
            <a:r>
              <a:rPr strike="noStrike" u="none" b="0" cap="none" baseline="0" sz="2000" lang="en" i="0">
                <a:solidFill>
                  <a:srgbClr val="FF3300"/>
                </a:solidFill>
                <a:latin typeface="Helvetica Neue"/>
                <a:ea typeface="Helvetica Neue"/>
                <a:cs typeface="Helvetica Neue"/>
                <a:sym typeface="Helvetica Neue"/>
              </a:rPr>
              <a:t>Host A</a:t>
            </a:r>
          </a:p>
        </p:txBody>
      </p:sp>
      <p:sp>
        <p:nvSpPr>
          <p:cNvPr id="419" name="Shape 419"/>
          <p:cNvSpPr txBox="1"/>
          <p:nvPr/>
        </p:nvSpPr>
        <p:spPr>
          <a:xfrm>
            <a:off y="5181600" x="6824661"/>
            <a:ext cy="396900" cx="1009499"/>
          </a:xfrm>
          <a:prstGeom prst="rect">
            <a:avLst/>
          </a:prstGeom>
          <a:noFill/>
          <a:ln>
            <a:noFill/>
          </a:ln>
        </p:spPr>
        <p:txBody>
          <a:bodyPr bIns="44375" rIns="90325" lIns="90325" tIns="44375" anchor="t" anchorCtr="0">
            <a:noAutofit/>
          </a:bodyPr>
          <a:lstStyle/>
          <a:p>
            <a:pPr algn="ctr" rtl="0" lvl="0" marR="0" indent="0" marL="0">
              <a:spcBef>
                <a:spcPts val="0"/>
              </a:spcBef>
              <a:buClr>
                <a:srgbClr val="FF3300"/>
              </a:buClr>
              <a:buSzPct val="25000"/>
              <a:buFont typeface="Helvetica Neue"/>
              <a:buNone/>
            </a:pPr>
            <a:r>
              <a:rPr strike="noStrike" u="none" b="0" cap="none" baseline="0" sz="2000" lang="en" i="0">
                <a:solidFill>
                  <a:srgbClr val="FF3300"/>
                </a:solidFill>
                <a:latin typeface="Helvetica Neue"/>
                <a:ea typeface="Helvetica Neue"/>
                <a:cs typeface="Helvetica Neue"/>
                <a:sym typeface="Helvetica Neue"/>
              </a:rPr>
              <a:t>Host B</a:t>
            </a:r>
          </a:p>
        </p:txBody>
      </p:sp>
      <p:sp>
        <p:nvSpPr>
          <p:cNvPr id="420" name="Shape 420"/>
          <p:cNvSpPr txBox="1"/>
          <p:nvPr/>
        </p:nvSpPr>
        <p:spPr>
          <a:xfrm>
            <a:off y="5181600" x="4052887"/>
            <a:ext cy="396900" cx="1009499"/>
          </a:xfrm>
          <a:prstGeom prst="rect">
            <a:avLst/>
          </a:prstGeom>
          <a:noFill/>
          <a:ln>
            <a:noFill/>
          </a:ln>
        </p:spPr>
        <p:txBody>
          <a:bodyPr bIns="44375" rIns="90325" lIns="90325" tIns="44375" anchor="t" anchorCtr="0">
            <a:noAutofit/>
          </a:bodyPr>
          <a:lstStyle/>
          <a:p>
            <a:pPr algn="ctr" rtl="0" lvl="0" marR="0" indent="0" marL="0">
              <a:spcBef>
                <a:spcPts val="0"/>
              </a:spcBef>
              <a:buClr>
                <a:srgbClr val="FF3300"/>
              </a:buClr>
              <a:buSzPct val="25000"/>
              <a:buFont typeface="Helvetica Neue"/>
              <a:buNone/>
            </a:pPr>
            <a:r>
              <a:rPr strike="noStrike" u="none" b="0" cap="none" baseline="0" sz="2000" lang="en" i="0">
                <a:solidFill>
                  <a:srgbClr val="FF3300"/>
                </a:solidFill>
                <a:latin typeface="Helvetica Neue"/>
                <a:ea typeface="Helvetica Neue"/>
                <a:cs typeface="Helvetica Neue"/>
                <a:sym typeface="Helvetica Neue"/>
              </a:rPr>
              <a:t>Router</a:t>
            </a:r>
          </a:p>
        </p:txBody>
      </p:sp>
      <p:sp>
        <p:nvSpPr>
          <p:cNvPr id="421" name="Shape 421"/>
          <p:cNvSpPr/>
          <p:nvPr/>
        </p:nvSpPr>
        <p:spPr>
          <a:xfrm>
            <a:off y="3124200" x="2438400"/>
            <a:ext cy="1670049" cx="4422777"/>
          </a:xfrm>
          <a:custGeom>
            <a:pathLst>
              <a:path w="2352" extrusionOk="0" h="1968">
                <a:moveTo>
                  <a:pt y="0" x="0"/>
                </a:moveTo>
                <a:lnTo>
                  <a:pt y="1824" x="0"/>
                </a:lnTo>
                <a:lnTo>
                  <a:pt y="1968" x="96"/>
                </a:lnTo>
                <a:lnTo>
                  <a:pt y="1968" x="864"/>
                </a:lnTo>
                <a:lnTo>
                  <a:pt y="1200" x="864"/>
                </a:lnTo>
                <a:lnTo>
                  <a:pt y="1200" x="1488"/>
                </a:lnTo>
                <a:lnTo>
                  <a:pt y="1968" x="1488"/>
                </a:lnTo>
                <a:lnTo>
                  <a:pt y="1968" x="2256"/>
                </a:lnTo>
                <a:lnTo>
                  <a:pt y="1824" x="2352"/>
                </a:lnTo>
                <a:lnTo>
                  <a:pt y="0" x="2352"/>
                </a:lnTo>
              </a:path>
            </a:pathLst>
          </a:custGeom>
          <a:noFill/>
          <a:ln w="50800" cap="rnd">
            <a:solidFill>
              <a:srgbClr val="FF0000"/>
            </a:solidFill>
            <a:prstDash val="solid"/>
            <a:round/>
            <a:headEnd w="med" len="med" type="none"/>
            <a:tailEnd w="med" len="med" type="triangle"/>
          </a:ln>
        </p:spPr>
        <p:txBody>
          <a:bodyPr bIns="44450" rIns="90475" lIns="90475" tIns="44450" anchor="t" anchorCtr="0">
            <a:noAutofit/>
          </a:bodyPr>
          <a:lstStyle/>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6" name="Shape 426"/>
        <p:cNvGrpSpPr/>
        <p:nvPr/>
      </p:nvGrpSpPr>
      <p:grpSpPr>
        <a:xfrm>
          <a:off y="0" x="0"/>
          <a:ext cy="0" cx="0"/>
          <a:chOff y="0" x="0"/>
          <a:chExt cy="0" cx="0"/>
        </a:xfrm>
      </p:grpSpPr>
      <p:sp>
        <p:nvSpPr>
          <p:cNvPr id="427" name="Shape 427"/>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BSD Socket API</a:t>
            </a:r>
          </a:p>
        </p:txBody>
      </p:sp>
      <p:sp>
        <p:nvSpPr>
          <p:cNvPr id="428" name="Shape 428"/>
          <p:cNvSpPr txBox="1"/>
          <p:nvPr>
            <p:ph idx="1" type="body"/>
          </p:nvPr>
        </p:nvSpPr>
        <p:spPr>
          <a:xfrm>
            <a:off y="1112837" x="457200"/>
            <a:ext cy="4526100" cx="8342400"/>
          </a:xfrm>
          <a:prstGeom prst="rect">
            <a:avLst/>
          </a:prstGeom>
          <a:noFill/>
          <a:ln>
            <a:noFill/>
          </a:ln>
        </p:spPr>
        <p:txBody>
          <a:bodyPr bIns="44425" rIns="90475" lIns="90475" tIns="44425" anchor="t" anchorCtr="0">
            <a:noAutofit/>
          </a:bodyPr>
          <a:lstStyle/>
          <a:p>
            <a:pPr algn="l" rtl="0" lvl="0" marR="0" indent="38100" marL="0">
              <a:lnSpc>
                <a:spcPct val="115000"/>
              </a:lnSpc>
              <a:spcBef>
                <a:spcPts val="0"/>
              </a:spcBef>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Created at UC Berkeley (1980s)</a:t>
            </a:r>
          </a:p>
          <a:p>
            <a:pPr algn="l" rtl="0" lvl="0" marR="0" indent="38100" marL="0">
              <a:lnSpc>
                <a:spcPct val="115000"/>
              </a:lnSpc>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Most popular network API</a:t>
            </a:r>
          </a:p>
          <a:p>
            <a:pPr algn="l" rtl="0" lvl="0" marR="0" indent="38100" marL="0">
              <a:lnSpc>
                <a:spcPct val="115000"/>
              </a:lnSpc>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Ported to various OSes, various languages</a:t>
            </a:r>
          </a:p>
          <a:p>
            <a:pPr algn="l" rtl="0" lvl="1" marR="0" indent="25400" marL="457200">
              <a:lnSpc>
                <a:spcPct val="115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Windows Winsock, BSD, OS X, Linux, Solaris, …</a:t>
            </a:r>
          </a:p>
          <a:p>
            <a:pPr algn="l" rtl="0" lvl="1" marR="0" indent="25400" marL="457200">
              <a:lnSpc>
                <a:spcPct val="115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Socket modules in Java, Python, Perl, …</a:t>
            </a:r>
          </a:p>
          <a:p>
            <a:pPr algn="l" rtl="0" lvl="0" marR="0" indent="38100" marL="0">
              <a:lnSpc>
                <a:spcPct val="115000"/>
              </a:lnSpc>
              <a:buClr>
                <a:schemeClr val="dk1"/>
              </a:buClr>
              <a:buSzPct val="100000"/>
              <a:buFont typeface="Calibri"/>
              <a:buChar char="•"/>
            </a:pPr>
            <a:r>
              <a:rPr strike="noStrike" u="none" b="0" cap="none" baseline="0" sz="1800" lang="en" i="0">
                <a:solidFill>
                  <a:schemeClr val="dk1"/>
                </a:solidFill>
                <a:latin typeface="Calibri"/>
                <a:ea typeface="Calibri"/>
                <a:cs typeface="Calibri"/>
                <a:sym typeface="Calibri"/>
              </a:rPr>
              <a:t>Similar to Unix file I/O API</a:t>
            </a:r>
          </a:p>
          <a:p>
            <a:pPr algn="l" rtl="0" lvl="1" marR="0" indent="25400" marL="457200">
              <a:lnSpc>
                <a:spcPct val="115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In the form of </a:t>
            </a:r>
            <a:r>
              <a:rPr strike="noStrike" u="none" b="0" cap="none" baseline="0" lang="en" i="1">
                <a:solidFill>
                  <a:schemeClr val="dk1"/>
                </a:solidFill>
                <a:latin typeface="Calibri"/>
                <a:ea typeface="Calibri"/>
                <a:cs typeface="Calibri"/>
                <a:sym typeface="Calibri"/>
              </a:rPr>
              <a:t>file descriptor </a:t>
            </a:r>
            <a:r>
              <a:rPr strike="noStrike" u="none" b="0" cap="none" baseline="0" lang="en" i="0">
                <a:solidFill>
                  <a:schemeClr val="dk1"/>
                </a:solidFill>
                <a:latin typeface="Calibri"/>
                <a:ea typeface="Calibri"/>
                <a:cs typeface="Calibri"/>
                <a:sym typeface="Calibri"/>
              </a:rPr>
              <a:t>(sort of handle).</a:t>
            </a:r>
          </a:p>
          <a:p>
            <a:pPr algn="l" rtl="0" lvl="1" marR="0" indent="25400" marL="457200">
              <a:lnSpc>
                <a:spcPct val="115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Can share same read()/write()/close() system calls</a:t>
            </a:r>
          </a:p>
          <a:p>
            <a:r>
              <a:t/>
            </a:r>
          </a:p>
          <a:p>
            <a:pPr algn="l" rtl="0" lvl="0" marR="0">
              <a:lnSpc>
                <a:spcPct val="115000"/>
              </a:lnSpc>
              <a:buNone/>
            </a:pPr>
            <a:r>
              <a:rPr lang="en">
                <a:latin typeface="Calibri"/>
                <a:ea typeface="Calibri"/>
                <a:cs typeface="Calibri"/>
                <a:sym typeface="Calibri"/>
              </a:rPr>
              <a:t>Take a look at the Java socket API:  </a:t>
            </a:r>
            <a:r>
              <a:rPr u="sng" lang="en">
                <a:solidFill>
                  <a:schemeClr val="hlink"/>
                </a:solidFill>
                <a:latin typeface="Calibri"/>
                <a:ea typeface="Calibri"/>
                <a:cs typeface="Calibri"/>
                <a:sym typeface="Calibri"/>
                <a:hlinkClick r:id="rId3"/>
              </a:rPr>
              <a:t>http://www.tutorialspoint.com/java/java_networking.htm</a:t>
            </a:r>
          </a:p>
          <a:p>
            <a:r>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2" name="Shape 432"/>
        <p:cNvGrpSpPr/>
        <p:nvPr/>
      </p:nvGrpSpPr>
      <p:grpSpPr>
        <a:xfrm>
          <a:off y="0" x="0"/>
          <a:ext cy="0" cx="0"/>
          <a:chOff y="0" x="0"/>
          <a:chExt cy="0" cx="0"/>
        </a:xfrm>
      </p:grpSpPr>
      <p:sp>
        <p:nvSpPr>
          <p:cNvPr id="433" name="Shape 433"/>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z="2800" lang="en">
                <a:latin typeface="Calibri"/>
                <a:ea typeface="Calibri"/>
                <a:cs typeface="Calibri"/>
                <a:sym typeface="Calibri"/>
              </a:rPr>
              <a:t>TCP </a:t>
            </a:r>
            <a:r>
              <a:rPr strike="noStrike" u="none" b="1" cap="small" baseline="0" sz="2800" lang="en" i="0">
                <a:solidFill>
                  <a:srgbClr val="2A40E2"/>
                </a:solidFill>
                <a:latin typeface="Calibri"/>
                <a:ea typeface="Calibri"/>
                <a:cs typeface="Calibri"/>
                <a:sym typeface="Calibri"/>
              </a:rPr>
              <a:t>Open Connection: 3-Way Handshaking</a:t>
            </a:r>
          </a:p>
        </p:txBody>
      </p:sp>
      <p:sp>
        <p:nvSpPr>
          <p:cNvPr id="434" name="Shape 434"/>
          <p:cNvSpPr txBox="1"/>
          <p:nvPr>
            <p:ph idx="1" type="body"/>
          </p:nvPr>
        </p:nvSpPr>
        <p:spPr>
          <a:xfrm>
            <a:off y="762000" x="76200"/>
            <a:ext cy="2133599" cx="9067799"/>
          </a:xfrm>
          <a:prstGeom prst="rect">
            <a:avLst/>
          </a:prstGeom>
          <a:noFill/>
          <a:ln>
            <a:noFill/>
          </a:ln>
        </p:spPr>
        <p:txBody>
          <a:bodyPr bIns="44425" rIns="90475" lIns="90475" tIns="44425" anchor="t" anchorCtr="0">
            <a:noAutofit/>
          </a:bodyPr>
          <a:lstStyle/>
          <a:p>
            <a:pPr algn="l" rtl="0" lvl="0" marR="0" indent="50800" marL="0">
              <a:lnSpc>
                <a:spcPct val="90000"/>
              </a:lnSpc>
              <a:spcBef>
                <a:spcPts val="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If it has enough resources, server calls </a:t>
            </a:r>
            <a:r>
              <a:rPr strike="noStrike" u="none" b="0" cap="none" baseline="0" sz="1600" lang="en" i="0">
                <a:solidFill>
                  <a:srgbClr val="FF0000"/>
                </a:solidFill>
                <a:latin typeface="Calibri"/>
                <a:ea typeface="Calibri"/>
                <a:cs typeface="Calibri"/>
                <a:sym typeface="Calibri"/>
              </a:rPr>
              <a:t>accept()</a:t>
            </a:r>
            <a:r>
              <a:rPr strike="noStrike" u="none" b="0" cap="none" baseline="0" sz="1600" lang="en" i="0">
                <a:solidFill>
                  <a:schemeClr val="dk1"/>
                </a:solidFill>
                <a:latin typeface="Calibri"/>
                <a:ea typeface="Calibri"/>
                <a:cs typeface="Calibri"/>
                <a:sym typeface="Calibri"/>
              </a:rPr>
              <a:t> to accept connection, and sends back a SYN ACK packet containing</a:t>
            </a:r>
          </a:p>
          <a:p>
            <a:pPr algn="l" rtl="0" lvl="1" marR="0" indent="38100" marL="457200">
              <a:lnSpc>
                <a:spcPct val="90000"/>
              </a:lnSpc>
              <a:spcBef>
                <a:spcPts val="66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Client’s sequence number incremented by one, (x + 1)</a:t>
            </a:r>
          </a:p>
          <a:p>
            <a:pPr algn="l" rtl="0" lvl="2" marR="0" indent="25400" marL="914400">
              <a:lnSpc>
                <a:spcPct val="90000"/>
              </a:lnSpc>
              <a:spcBef>
                <a:spcPts val="600"/>
              </a:spcBef>
              <a:spcAft>
                <a:spcPts val="0"/>
              </a:spcAft>
              <a:buClr>
                <a:schemeClr val="dk1"/>
              </a:buClr>
              <a:buSzPct val="80000"/>
              <a:buFont typeface="Calibri"/>
              <a:buChar char="»"/>
            </a:pPr>
            <a:r>
              <a:rPr strike="noStrike" u="none" b="0" cap="none" baseline="0" lang="en" i="0">
                <a:solidFill>
                  <a:schemeClr val="dk1"/>
                </a:solidFill>
                <a:latin typeface="Calibri"/>
                <a:ea typeface="Calibri"/>
                <a:cs typeface="Calibri"/>
                <a:sym typeface="Calibri"/>
              </a:rPr>
              <a:t>Why is this needed? </a:t>
            </a:r>
          </a:p>
          <a:p>
            <a:pPr algn="l" rtl="0" lvl="1" marR="0" indent="38100" marL="457200">
              <a:lnSpc>
                <a:spcPct val="90000"/>
              </a:lnSpc>
              <a:spcBef>
                <a:spcPts val="660"/>
              </a:spcBef>
              <a:spcAft>
                <a:spcPts val="0"/>
              </a:spcAft>
              <a:buClr>
                <a:schemeClr val="dk1"/>
              </a:buClr>
              <a:buSzPct val="100000"/>
              <a:buFont typeface="Calibri"/>
              <a:buChar char="–"/>
            </a:pPr>
            <a:r>
              <a:rPr strike="noStrike" u="none" b="0" cap="none" baseline="0" sz="1600" lang="en" i="0">
                <a:solidFill>
                  <a:schemeClr val="dk1"/>
                </a:solidFill>
                <a:latin typeface="Calibri"/>
                <a:ea typeface="Calibri"/>
                <a:cs typeface="Calibri"/>
                <a:sym typeface="Calibri"/>
              </a:rPr>
              <a:t>A sequence number proposal, y, for first byte server will send</a:t>
            </a:r>
          </a:p>
        </p:txBody>
      </p:sp>
      <p:cxnSp>
        <p:nvCxnSpPr>
          <p:cNvPr id="435" name="Shape 435"/>
          <p:cNvCxnSpPr/>
          <p:nvPr/>
        </p:nvCxnSpPr>
        <p:spPr>
          <a:xfrm>
            <a:off y="3251200" x="1985961"/>
            <a:ext cy="2666699" cx="0"/>
          </a:xfrm>
          <a:prstGeom prst="straightConnector1">
            <a:avLst/>
          </a:prstGeom>
          <a:noFill/>
          <a:ln w="25400" cap="rnd">
            <a:solidFill>
              <a:schemeClr val="dk1"/>
            </a:solidFill>
            <a:prstDash val="solid"/>
            <a:miter/>
            <a:headEnd w="med" len="med" type="none"/>
            <a:tailEnd w="med" len="med" type="none"/>
          </a:ln>
        </p:spPr>
      </p:cxnSp>
      <p:sp>
        <p:nvSpPr>
          <p:cNvPr id="436" name="Shape 436"/>
          <p:cNvSpPr txBox="1"/>
          <p:nvPr/>
        </p:nvSpPr>
        <p:spPr>
          <a:xfrm>
            <a:off y="2909886" x="889000"/>
            <a:ext cy="363600" cx="1870199"/>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Client (initiator)</a:t>
            </a:r>
          </a:p>
        </p:txBody>
      </p:sp>
      <p:sp>
        <p:nvSpPr>
          <p:cNvPr id="437" name="Shape 437"/>
          <p:cNvSpPr txBox="1"/>
          <p:nvPr/>
        </p:nvSpPr>
        <p:spPr>
          <a:xfrm>
            <a:off y="2895600" x="6323012"/>
            <a:ext cy="366899" cx="901799"/>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Server</a:t>
            </a:r>
          </a:p>
        </p:txBody>
      </p:sp>
      <p:cxnSp>
        <p:nvCxnSpPr>
          <p:cNvPr id="438" name="Shape 438"/>
          <p:cNvCxnSpPr/>
          <p:nvPr/>
        </p:nvCxnSpPr>
        <p:spPr>
          <a:xfrm>
            <a:off y="3251200" x="6858000"/>
            <a:ext cy="2907899" cx="0"/>
          </a:xfrm>
          <a:prstGeom prst="straightConnector1">
            <a:avLst/>
          </a:prstGeom>
          <a:noFill/>
          <a:ln w="25400" cap="rnd">
            <a:solidFill>
              <a:schemeClr val="dk1"/>
            </a:solidFill>
            <a:prstDash val="solid"/>
            <a:miter/>
            <a:headEnd w="med" len="med" type="none"/>
            <a:tailEnd w="med" len="med" type="none"/>
          </a:ln>
        </p:spPr>
      </p:cxnSp>
      <p:grpSp>
        <p:nvGrpSpPr>
          <p:cNvPr id="439" name="Shape 439"/>
          <p:cNvGrpSpPr/>
          <p:nvPr/>
        </p:nvGrpSpPr>
        <p:grpSpPr>
          <a:xfrm>
            <a:off y="3375065" x="1981200"/>
            <a:ext cy="866734" cx="4876799"/>
            <a:chOff y="3324265" x="1981200"/>
            <a:chExt cy="866734" cx="4876799"/>
          </a:xfrm>
        </p:grpSpPr>
        <p:cxnSp>
          <p:nvCxnSpPr>
            <p:cNvPr id="440" name="Shape 440"/>
            <p:cNvCxnSpPr/>
            <p:nvPr/>
          </p:nvCxnSpPr>
          <p:spPr>
            <a:xfrm>
              <a:off y="3581400" x="1981200"/>
              <a:ext cy="609599" cx="4876799"/>
            </a:xfrm>
            <a:prstGeom prst="straightConnector1">
              <a:avLst/>
            </a:prstGeom>
            <a:noFill/>
            <a:ln w="25400" cap="rnd">
              <a:solidFill>
                <a:schemeClr val="dk1"/>
              </a:solidFill>
              <a:prstDash val="solid"/>
              <a:miter/>
              <a:headEnd w="med" len="med" type="none"/>
              <a:tailEnd w="med" len="med" type="triangle"/>
            </a:ln>
          </p:spPr>
        </p:cxnSp>
        <p:sp>
          <p:nvSpPr>
            <p:cNvPr id="441" name="Shape 441"/>
            <p:cNvSpPr txBox="1"/>
            <p:nvPr/>
          </p:nvSpPr>
          <p:spPr>
            <a:xfrm rot="419941">
              <a:off y="3452797" x="3046409"/>
              <a:ext cy="366635" cx="2132087"/>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SYN, SeqNum = x</a:t>
              </a:r>
            </a:p>
          </p:txBody>
        </p:sp>
      </p:grpSp>
      <p:grpSp>
        <p:nvGrpSpPr>
          <p:cNvPr id="442" name="Shape 442"/>
          <p:cNvGrpSpPr/>
          <p:nvPr/>
        </p:nvGrpSpPr>
        <p:grpSpPr>
          <a:xfrm>
            <a:off y="4077851" x="1943831"/>
            <a:ext cy="951899" cx="4914327"/>
            <a:chOff y="4027051" x="1942197"/>
            <a:chExt cy="951899" cx="4915802"/>
          </a:xfrm>
        </p:grpSpPr>
        <p:cxnSp>
          <p:nvCxnSpPr>
            <p:cNvPr id="443" name="Shape 443"/>
            <p:cNvCxnSpPr/>
            <p:nvPr/>
          </p:nvCxnSpPr>
          <p:spPr>
            <a:xfrm flipH="1">
              <a:off y="4419600" x="1981200"/>
              <a:ext cy="533399" cx="4876799"/>
            </a:xfrm>
            <a:prstGeom prst="straightConnector1">
              <a:avLst/>
            </a:prstGeom>
            <a:noFill/>
            <a:ln w="25400" cap="rnd">
              <a:solidFill>
                <a:schemeClr val="dk1"/>
              </a:solidFill>
              <a:prstDash val="solid"/>
              <a:miter/>
              <a:headEnd w="med" len="med" type="none"/>
              <a:tailEnd w="med" len="med" type="triangle"/>
            </a:ln>
          </p:spPr>
        </p:cxnSp>
        <p:sp>
          <p:nvSpPr>
            <p:cNvPr id="444" name="Shape 444"/>
            <p:cNvSpPr txBox="1"/>
            <p:nvPr/>
          </p:nvSpPr>
          <p:spPr>
            <a:xfrm rot="-419957">
              <a:off y="4321191" x="1946326"/>
              <a:ext cy="363620" cx="4849943"/>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SYN and ACK, SeqNum = y and Ack = x + 1</a:t>
              </a:r>
            </a:p>
          </p:txBody>
        </p:sp>
      </p:grpSp>
      <p:grpSp>
        <p:nvGrpSpPr>
          <p:cNvPr id="445" name="Shape 445"/>
          <p:cNvGrpSpPr/>
          <p:nvPr/>
        </p:nvGrpSpPr>
        <p:grpSpPr>
          <a:xfrm>
            <a:off y="5061263" x="1981200"/>
            <a:ext cy="856936" cx="4876799"/>
            <a:chOff y="5010463" x="1981200"/>
            <a:chExt cy="856936" cx="4876799"/>
          </a:xfrm>
        </p:grpSpPr>
        <p:cxnSp>
          <p:nvCxnSpPr>
            <p:cNvPr id="446" name="Shape 446"/>
            <p:cNvCxnSpPr/>
            <p:nvPr/>
          </p:nvCxnSpPr>
          <p:spPr>
            <a:xfrm>
              <a:off y="5257800" x="1981200"/>
              <a:ext cy="609599" cx="4876799"/>
            </a:xfrm>
            <a:prstGeom prst="straightConnector1">
              <a:avLst/>
            </a:prstGeom>
            <a:noFill/>
            <a:ln w="25400" cap="rnd">
              <a:solidFill>
                <a:schemeClr val="dk1"/>
              </a:solidFill>
              <a:prstDash val="solid"/>
              <a:miter/>
              <a:headEnd w="med" len="med" type="none"/>
              <a:tailEnd w="med" len="med" type="triangle"/>
            </a:ln>
          </p:spPr>
        </p:cxnSp>
        <p:sp>
          <p:nvSpPr>
            <p:cNvPr id="447" name="Shape 447"/>
            <p:cNvSpPr txBox="1"/>
            <p:nvPr/>
          </p:nvSpPr>
          <p:spPr>
            <a:xfrm rot="419878">
              <a:off y="5130753" x="3117806"/>
              <a:ext cy="363620" cx="1996976"/>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ACK, Ack = y + 1</a:t>
              </a:r>
            </a:p>
          </p:txBody>
        </p:sp>
      </p:grpSp>
      <p:sp>
        <p:nvSpPr>
          <p:cNvPr id="448" name="Shape 448"/>
          <p:cNvSpPr txBox="1"/>
          <p:nvPr/>
        </p:nvSpPr>
        <p:spPr>
          <a:xfrm>
            <a:off y="3924175" x="352350"/>
            <a:ext cy="644400" cx="923999"/>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1" cap="none" baseline="0" sz="1800" lang="en" i="1">
                <a:solidFill>
                  <a:schemeClr val="dk1"/>
                </a:solidFill>
                <a:latin typeface="Helvetica Neue"/>
                <a:ea typeface="Helvetica Neue"/>
                <a:cs typeface="Helvetica Neue"/>
                <a:sym typeface="Helvetica Neue"/>
              </a:rPr>
              <a:t>Active</a:t>
            </a:r>
            <a:br>
              <a:rPr strike="noStrike" u="none" b="1" cap="none" baseline="0" sz="1800" lang="en" i="1">
                <a:solidFill>
                  <a:schemeClr val="dk1"/>
                </a:solidFill>
                <a:latin typeface="Helvetica Neue"/>
                <a:ea typeface="Helvetica Neue"/>
                <a:cs typeface="Helvetica Neue"/>
                <a:sym typeface="Helvetica Neue"/>
              </a:rPr>
            </a:br>
            <a:r>
              <a:rPr strike="noStrike" u="none" b="1" cap="none" baseline="0" sz="1800" lang="en" i="1">
                <a:solidFill>
                  <a:schemeClr val="dk1"/>
                </a:solidFill>
                <a:latin typeface="Helvetica Neue"/>
                <a:ea typeface="Helvetica Neue"/>
                <a:cs typeface="Helvetica Neue"/>
                <a:sym typeface="Helvetica Neue"/>
              </a:rPr>
              <a:t>Open</a:t>
            </a:r>
          </a:p>
        </p:txBody>
      </p:sp>
      <p:sp>
        <p:nvSpPr>
          <p:cNvPr id="449" name="Shape 449"/>
          <p:cNvSpPr txBox="1"/>
          <p:nvPr/>
        </p:nvSpPr>
        <p:spPr>
          <a:xfrm>
            <a:off y="3375075" x="7838950"/>
            <a:ext cy="644400" cx="1092300"/>
          </a:xfrm>
          <a:prstGeom prst="rect">
            <a:avLst/>
          </a:prstGeom>
          <a:noFill/>
          <a:ln>
            <a:noFill/>
          </a:ln>
        </p:spPr>
        <p:txBody>
          <a:bodyPr bIns="44425" rIns="90475" lIns="90475" tIns="44425" anchor="t" anchorCtr="0">
            <a:noAutofit/>
          </a:bodyPr>
          <a:lstStyle/>
          <a:p>
            <a:pPr algn="ctr" rtl="0" lvl="0" marR="0" indent="0" marL="0">
              <a:spcBef>
                <a:spcPts val="0"/>
              </a:spcBef>
              <a:buClr>
                <a:schemeClr val="dk1"/>
              </a:buClr>
              <a:buSzPct val="25000"/>
              <a:buFont typeface="Helvetica Neue"/>
              <a:buNone/>
            </a:pPr>
            <a:r>
              <a:rPr strike="noStrike" u="none" b="1" cap="none" baseline="0" sz="1800" lang="en" i="1">
                <a:solidFill>
                  <a:schemeClr val="dk1"/>
                </a:solidFill>
                <a:latin typeface="Helvetica Neue"/>
                <a:ea typeface="Helvetica Neue"/>
                <a:cs typeface="Helvetica Neue"/>
                <a:sym typeface="Helvetica Neue"/>
              </a:rPr>
              <a:t>Passive</a:t>
            </a:r>
            <a:br>
              <a:rPr strike="noStrike" u="none" b="1" cap="none" baseline="0" sz="1800" lang="en" i="1">
                <a:solidFill>
                  <a:schemeClr val="dk1"/>
                </a:solidFill>
                <a:latin typeface="Helvetica Neue"/>
                <a:ea typeface="Helvetica Neue"/>
                <a:cs typeface="Helvetica Neue"/>
                <a:sym typeface="Helvetica Neue"/>
              </a:rPr>
            </a:br>
            <a:r>
              <a:rPr strike="noStrike" u="none" b="1" cap="none" baseline="0" sz="1800" lang="en" i="1">
                <a:solidFill>
                  <a:schemeClr val="dk1"/>
                </a:solidFill>
                <a:latin typeface="Helvetica Neue"/>
                <a:ea typeface="Helvetica Neue"/>
                <a:cs typeface="Helvetica Neue"/>
                <a:sym typeface="Helvetica Neue"/>
              </a:rPr>
              <a:t>Open</a:t>
            </a:r>
          </a:p>
        </p:txBody>
      </p:sp>
      <p:sp>
        <p:nvSpPr>
          <p:cNvPr id="450" name="Shape 450"/>
          <p:cNvSpPr txBox="1"/>
          <p:nvPr/>
        </p:nvSpPr>
        <p:spPr>
          <a:xfrm>
            <a:off y="3400425" x="646112"/>
            <a:ext cy="396900" cx="1336800"/>
          </a:xfrm>
          <a:prstGeom prst="rect">
            <a:avLst/>
          </a:prstGeom>
          <a:noFill/>
          <a:ln>
            <a:noFill/>
          </a:ln>
        </p:spPr>
        <p:txBody>
          <a:bodyPr bIns="44425" rIns="90475" lIns="90475" tIns="44425" anchor="t" anchorCtr="0">
            <a:noAutofit/>
          </a:bodyPr>
          <a:lstStyle/>
          <a:p>
            <a:pPr algn="ctr" rtl="0" lvl="0" marR="0" indent="0" marL="0">
              <a:spcBef>
                <a:spcPts val="0"/>
              </a:spcBef>
              <a:buClr>
                <a:srgbClr val="0000FF"/>
              </a:buClr>
              <a:buSzPct val="25000"/>
              <a:buFont typeface="Helvetica Neue"/>
              <a:buNone/>
            </a:pPr>
            <a:r>
              <a:rPr strike="noStrike" u="none" b="0" cap="none" baseline="0" sz="2000" lang="en" i="0">
                <a:solidFill>
                  <a:srgbClr val="0000FF"/>
                </a:solidFill>
                <a:latin typeface="Helvetica Neue"/>
                <a:ea typeface="Helvetica Neue"/>
                <a:cs typeface="Helvetica Neue"/>
                <a:sym typeface="Helvetica Neue"/>
              </a:rPr>
              <a:t>connect()</a:t>
            </a:r>
          </a:p>
        </p:txBody>
      </p:sp>
      <p:sp>
        <p:nvSpPr>
          <p:cNvPr id="451" name="Shape 451"/>
          <p:cNvSpPr txBox="1"/>
          <p:nvPr/>
        </p:nvSpPr>
        <p:spPr>
          <a:xfrm>
            <a:off y="3311525" x="6900861"/>
            <a:ext cy="396900" cx="1023900"/>
          </a:xfrm>
          <a:prstGeom prst="rect">
            <a:avLst/>
          </a:prstGeom>
          <a:noFill/>
          <a:ln>
            <a:noFill/>
          </a:ln>
        </p:spPr>
        <p:txBody>
          <a:bodyPr bIns="44425" rIns="90475" lIns="90475" tIns="44425" anchor="t" anchorCtr="0">
            <a:noAutofit/>
          </a:bodyPr>
          <a:lstStyle/>
          <a:p>
            <a:pPr algn="l" rtl="0" lvl="0" marR="0" indent="0" marL="0">
              <a:spcBef>
                <a:spcPts val="0"/>
              </a:spcBef>
              <a:buClr>
                <a:srgbClr val="FF0000"/>
              </a:buClr>
              <a:buSzPct val="25000"/>
              <a:buFont typeface="Helvetica Neue"/>
              <a:buNone/>
            </a:pPr>
            <a:r>
              <a:rPr strike="noStrike" u="none" b="0" cap="none" baseline="0" sz="2000" lang="en" i="0">
                <a:solidFill>
                  <a:srgbClr val="FF0000"/>
                </a:solidFill>
                <a:latin typeface="Helvetica Neue"/>
                <a:ea typeface="Helvetica Neue"/>
                <a:cs typeface="Helvetica Neue"/>
                <a:sym typeface="Helvetica Neue"/>
              </a:rPr>
              <a:t>listen()</a:t>
            </a:r>
          </a:p>
        </p:txBody>
      </p:sp>
      <p:sp>
        <p:nvSpPr>
          <p:cNvPr id="452" name="Shape 452"/>
          <p:cNvSpPr txBox="1"/>
          <p:nvPr/>
        </p:nvSpPr>
        <p:spPr>
          <a:xfrm>
            <a:off y="4162425" x="6934200"/>
            <a:ext cy="396900" cx="1166700"/>
          </a:xfrm>
          <a:prstGeom prst="rect">
            <a:avLst/>
          </a:prstGeom>
          <a:noFill/>
          <a:ln>
            <a:noFill/>
          </a:ln>
        </p:spPr>
        <p:txBody>
          <a:bodyPr bIns="44425" rIns="90475" lIns="90475" tIns="44425" anchor="t" anchorCtr="0">
            <a:noAutofit/>
          </a:bodyPr>
          <a:lstStyle/>
          <a:p>
            <a:pPr algn="l" rtl="0" lvl="0" marR="0" indent="0" marL="0">
              <a:spcBef>
                <a:spcPts val="0"/>
              </a:spcBef>
              <a:buClr>
                <a:srgbClr val="FF0000"/>
              </a:buClr>
              <a:buSzPct val="25000"/>
              <a:buFont typeface="Helvetica Neue"/>
              <a:buNone/>
            </a:pPr>
            <a:r>
              <a:rPr strike="noStrike" u="none" b="0" cap="none" baseline="0" sz="2000" lang="en" i="0">
                <a:solidFill>
                  <a:srgbClr val="FF0000"/>
                </a:solidFill>
                <a:latin typeface="Helvetica Neue"/>
                <a:ea typeface="Helvetica Neue"/>
                <a:cs typeface="Helvetica Neue"/>
                <a:sym typeface="Helvetica Neue"/>
              </a:rPr>
              <a:t>accept()</a:t>
            </a:r>
          </a:p>
        </p:txBody>
      </p:sp>
      <p:sp>
        <p:nvSpPr>
          <p:cNvPr id="453" name="Shape 453"/>
          <p:cNvSpPr txBox="1"/>
          <p:nvPr/>
        </p:nvSpPr>
        <p:spPr>
          <a:xfrm>
            <a:off y="5514975" x="6934200"/>
            <a:ext cy="704699" cx="1708200"/>
          </a:xfrm>
          <a:prstGeom prst="rect">
            <a:avLst/>
          </a:prstGeom>
          <a:noFill/>
          <a:ln>
            <a:noFill/>
          </a:ln>
        </p:spPr>
        <p:txBody>
          <a:bodyPr bIns="44425" rIns="90475" lIns="90475" tIns="44425" anchor="t" anchorCtr="0">
            <a:noAutofit/>
          </a:bodyPr>
          <a:lstStyle/>
          <a:p>
            <a:pPr algn="l" rtl="0" lvl="0" marR="0" indent="0" marL="0">
              <a:spcBef>
                <a:spcPts val="0"/>
              </a:spcBef>
              <a:buClr>
                <a:srgbClr val="FF0000"/>
              </a:buClr>
              <a:buSzPct val="25000"/>
              <a:buFont typeface="Helvetica Neue"/>
              <a:buNone/>
            </a:pPr>
            <a:r>
              <a:rPr strike="noStrike" u="none" b="0" cap="none" baseline="0" sz="2000" lang="en" i="0">
                <a:solidFill>
                  <a:srgbClr val="FF0000"/>
                </a:solidFill>
                <a:latin typeface="Helvetica Neue"/>
                <a:ea typeface="Helvetica Neue"/>
                <a:cs typeface="Helvetica Neue"/>
                <a:sym typeface="Helvetica Neue"/>
              </a:rPr>
              <a:t>allocate</a:t>
            </a:r>
            <a:br>
              <a:rPr strike="noStrike" u="none" b="0" cap="none" baseline="0" sz="2000" lang="en" i="0">
                <a:solidFill>
                  <a:srgbClr val="FF0000"/>
                </a:solidFill>
                <a:latin typeface="Helvetica Neue"/>
                <a:ea typeface="Helvetica Neue"/>
                <a:cs typeface="Helvetica Neue"/>
                <a:sym typeface="Helvetica Neue"/>
              </a:rPr>
            </a:br>
            <a:r>
              <a:rPr strike="noStrike" u="none" b="0" cap="none" baseline="0" sz="2000" lang="en" i="0">
                <a:solidFill>
                  <a:srgbClr val="FF0000"/>
                </a:solidFill>
                <a:latin typeface="Helvetica Neue"/>
                <a:ea typeface="Helvetica Neue"/>
                <a:cs typeface="Helvetica Neue"/>
                <a:sym typeface="Helvetica Neue"/>
              </a:rPr>
              <a:t>buffer space</a:t>
            </a:r>
          </a:p>
        </p:txBody>
      </p:sp>
      <p:sp>
        <p:nvSpPr>
          <p:cNvPr id="454" name="Shape 454"/>
          <p:cNvSpPr txBox="1"/>
          <p:nvPr/>
        </p:nvSpPr>
        <p:spPr>
          <a:xfrm rot="-5400000">
            <a:off y="4984100" x="1034250"/>
            <a:ext cy="399900" cx="8840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lang="en" i="0">
                <a:solidFill>
                  <a:schemeClr val="dk1"/>
                </a:solidFill>
                <a:latin typeface="Helvetica Neue"/>
                <a:ea typeface="Helvetica Neue"/>
                <a:cs typeface="Helvetica Neue"/>
                <a:sym typeface="Helvetica Neue"/>
              </a:rPr>
              <a:t>time</a:t>
            </a:r>
          </a:p>
        </p:txBody>
      </p:sp>
      <p:cxnSp>
        <p:nvCxnSpPr>
          <p:cNvPr id="455" name="Shape 455"/>
          <p:cNvCxnSpPr/>
          <p:nvPr/>
        </p:nvCxnSpPr>
        <p:spPr>
          <a:xfrm>
            <a:off y="4864100" x="1676400"/>
            <a:ext cy="1066799" cx="0"/>
          </a:xfrm>
          <a:prstGeom prst="straightConnector1">
            <a:avLst/>
          </a:prstGeom>
          <a:noFill/>
          <a:ln w="38100" cap="rnd">
            <a:solidFill>
              <a:schemeClr val="dk1"/>
            </a:solidFill>
            <a:prstDash val="solid"/>
            <a:miter/>
            <a:headEnd w="med" len="med" type="none"/>
            <a:tailEnd w="lg" len="lg" type="stealth"/>
          </a:ln>
        </p:spPr>
      </p:cxn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9" name="Shape 459"/>
        <p:cNvGrpSpPr/>
        <p:nvPr/>
      </p:nvGrpSpPr>
      <p:grpSpPr>
        <a:xfrm>
          <a:off y="0" x="0"/>
          <a:ext cy="0" cx="0"/>
          <a:chOff y="0" x="0"/>
          <a:chExt cy="0" cx="0"/>
        </a:xfrm>
      </p:grpSpPr>
      <p:sp>
        <p:nvSpPr>
          <p:cNvPr id="460" name="Shape 460"/>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z="3200" lang="en"/>
              <a:t>TCP </a:t>
            </a:r>
            <a:r>
              <a:rPr strike="noStrike" u="none" b="1" cap="small" baseline="0" sz="3200" lang="en" i="0">
                <a:solidFill>
                  <a:srgbClr val="2A40E2"/>
                </a:solidFill>
                <a:latin typeface="Helvetica Neue"/>
                <a:ea typeface="Helvetica Neue"/>
                <a:cs typeface="Helvetica Neue"/>
                <a:sym typeface="Helvetica Neue"/>
              </a:rPr>
              <a:t>Close Connection</a:t>
            </a:r>
          </a:p>
        </p:txBody>
      </p:sp>
      <p:sp>
        <p:nvSpPr>
          <p:cNvPr id="461" name="Shape 461"/>
          <p:cNvSpPr txBox="1"/>
          <p:nvPr>
            <p:ph idx="1" type="body"/>
          </p:nvPr>
        </p:nvSpPr>
        <p:spPr>
          <a:xfrm>
            <a:off y="1066800" x="990600"/>
            <a:ext cy="685499" cx="7162799"/>
          </a:xfrm>
          <a:prstGeom prst="rect">
            <a:avLst/>
          </a:prstGeom>
          <a:noFill/>
          <a:ln>
            <a:noFill/>
          </a:ln>
        </p:spPr>
        <p:txBody>
          <a:bodyPr bIns="44425" rIns="90475" lIns="90475" tIns="44425" anchor="t" anchorCtr="0">
            <a:noAutofit/>
          </a:bodyPr>
          <a:lstStyle/>
          <a:p>
            <a:pPr algn="l" rtl="0" lvl="0" marR="0" indent="0" marL="0">
              <a:lnSpc>
                <a:spcPct val="90000"/>
              </a:lnSpc>
              <a:spcBef>
                <a:spcPts val="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Pr>
              <a:t>Goal: both sides agree to close the connection</a:t>
            </a:r>
          </a:p>
          <a:p>
            <a:pPr algn="l" rtl="0" lvl="0" marR="0" indent="0" marL="0">
              <a:lnSpc>
                <a:spcPct val="90000"/>
              </a:lnSpc>
              <a:spcBef>
                <a:spcPts val="72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Pr>
              <a:t>4-way connection tear down</a:t>
            </a:r>
          </a:p>
        </p:txBody>
      </p:sp>
      <p:grpSp>
        <p:nvGrpSpPr>
          <p:cNvPr id="462" name="Shape 462"/>
          <p:cNvGrpSpPr/>
          <p:nvPr/>
        </p:nvGrpSpPr>
        <p:grpSpPr>
          <a:xfrm>
            <a:off y="2558506" x="2682229"/>
            <a:ext cy="423386" cx="4830131"/>
            <a:chOff y="0" x="0"/>
            <a:chExt cy="2147483647" cx="2147483647"/>
          </a:xfrm>
        </p:grpSpPr>
        <p:cxnSp>
          <p:nvCxnSpPr>
            <p:cNvPr id="463" name="Shape 463"/>
            <p:cNvCxnSpPr/>
            <p:nvPr/>
          </p:nvCxnSpPr>
          <p:spPr>
            <a:xfrm>
              <a:off y="1086524464" x="0"/>
              <a:ext cy="1060959182" cx="2147483647"/>
            </a:xfrm>
            <a:prstGeom prst="straightConnector1">
              <a:avLst/>
            </a:prstGeom>
            <a:noFill/>
            <a:ln w="28575" cap="rnd">
              <a:solidFill>
                <a:schemeClr val="dk1"/>
              </a:solidFill>
              <a:prstDash val="solid"/>
              <a:miter/>
              <a:headEnd w="med" len="med" type="none"/>
              <a:tailEnd w="lg" len="lg" type="stealth"/>
            </a:ln>
          </p:spPr>
        </p:cxnSp>
        <p:sp>
          <p:nvSpPr>
            <p:cNvPr id="464" name="Shape 464"/>
            <p:cNvSpPr txBox="1"/>
            <p:nvPr/>
          </p:nvSpPr>
          <p:spPr>
            <a:xfrm>
              <a:off y="0" x="940406708"/>
              <a:ext cy="1693698203" cx="306671110"/>
            </a:xfrm>
            <a:prstGeom prst="rect">
              <a:avLst/>
            </a:prstGeom>
            <a:noFill/>
            <a:ln>
              <a:noFill/>
            </a:ln>
          </p:spPr>
          <p:txBody>
            <a:bodyPr bIns="41025" rIns="82050" lIns="82050" tIns="41025" anchor="t" anchorCtr="0">
              <a:noAutofit/>
            </a:bodyPr>
            <a:lstStyle/>
            <a:p>
              <a:pPr algn="l" rtl="0" lvl="0" marR="0" indent="0" marL="0">
                <a:spcBef>
                  <a:spcPts val="0"/>
                </a:spcBef>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FIN</a:t>
              </a:r>
            </a:p>
          </p:txBody>
        </p:sp>
      </p:grpSp>
      <p:grpSp>
        <p:nvGrpSpPr>
          <p:cNvPr id="465" name="Shape 465"/>
          <p:cNvGrpSpPr/>
          <p:nvPr/>
        </p:nvGrpSpPr>
        <p:grpSpPr>
          <a:xfrm>
            <a:off y="3101830" x="2726967"/>
            <a:ext cy="427166" cx="4830131"/>
            <a:chOff y="0" x="0"/>
            <a:chExt cy="2147483647" cx="2147483647"/>
          </a:xfrm>
        </p:grpSpPr>
        <p:cxnSp>
          <p:nvCxnSpPr>
            <p:cNvPr id="466" name="Shape 466"/>
            <p:cNvCxnSpPr/>
            <p:nvPr/>
          </p:nvCxnSpPr>
          <p:spPr>
            <a:xfrm flipH="1">
              <a:off y="551125677" x="0"/>
              <a:ext cy="1596357969" cx="2147483647"/>
            </a:xfrm>
            <a:prstGeom prst="straightConnector1">
              <a:avLst/>
            </a:prstGeom>
            <a:noFill/>
            <a:ln w="28575" cap="rnd">
              <a:solidFill>
                <a:schemeClr val="dk1"/>
              </a:solidFill>
              <a:prstDash val="solid"/>
              <a:miter/>
              <a:headEnd w="med" len="med" type="none"/>
              <a:tailEnd w="lg" len="lg" type="stealth"/>
            </a:ln>
          </p:spPr>
        </p:cxnSp>
        <p:sp>
          <p:nvSpPr>
            <p:cNvPr id="467" name="Shape 467"/>
            <p:cNvSpPr txBox="1"/>
            <p:nvPr/>
          </p:nvSpPr>
          <p:spPr>
            <a:xfrm>
              <a:off y="0" x="163924207"/>
              <a:ext cy="1678712254" cx="645499806"/>
            </a:xfrm>
            <a:prstGeom prst="rect">
              <a:avLst/>
            </a:prstGeom>
            <a:noFill/>
            <a:ln>
              <a:noFill/>
            </a:ln>
          </p:spPr>
          <p:txBody>
            <a:bodyPr bIns="41025" rIns="82050" lIns="82050" tIns="41025" anchor="t" anchorCtr="0">
              <a:noAutofit/>
            </a:bodyPr>
            <a:lstStyle/>
            <a:p>
              <a:pPr algn="l" rtl="0" lvl="0" marR="0" indent="0" marL="0">
                <a:spcBef>
                  <a:spcPts val="0"/>
                </a:spcBef>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FIN ACK</a:t>
              </a:r>
            </a:p>
          </p:txBody>
        </p:sp>
      </p:grpSp>
      <p:grpSp>
        <p:nvGrpSpPr>
          <p:cNvPr id="468" name="Shape 468"/>
          <p:cNvGrpSpPr/>
          <p:nvPr/>
        </p:nvGrpSpPr>
        <p:grpSpPr>
          <a:xfrm>
            <a:off y="3788101" x="2707292"/>
            <a:ext cy="464968" cx="4830131"/>
            <a:chOff y="0" x="0"/>
            <a:chExt cy="2147483647" cx="2147483647"/>
          </a:xfrm>
        </p:grpSpPr>
        <p:cxnSp>
          <p:nvCxnSpPr>
            <p:cNvPr id="469" name="Shape 469"/>
            <p:cNvCxnSpPr/>
            <p:nvPr/>
          </p:nvCxnSpPr>
          <p:spPr>
            <a:xfrm flipH="1">
              <a:off y="558695669" x="0"/>
              <a:ext cy="1588787977" cx="2147483647"/>
            </a:xfrm>
            <a:prstGeom prst="straightConnector1">
              <a:avLst/>
            </a:prstGeom>
            <a:noFill/>
            <a:ln w="28575" cap="rnd">
              <a:solidFill>
                <a:schemeClr val="dk1"/>
              </a:solidFill>
              <a:prstDash val="solid"/>
              <a:miter/>
              <a:headEnd w="med" len="med" type="none"/>
              <a:tailEnd w="lg" len="lg" type="stealth"/>
            </a:ln>
          </p:spPr>
        </p:cxnSp>
        <p:sp>
          <p:nvSpPr>
            <p:cNvPr id="470" name="Shape 470"/>
            <p:cNvSpPr txBox="1"/>
            <p:nvPr/>
          </p:nvSpPr>
          <p:spPr>
            <a:xfrm>
              <a:off y="0" x="940406553"/>
              <a:ext cy="1542229433" cx="306671110"/>
            </a:xfrm>
            <a:prstGeom prst="rect">
              <a:avLst/>
            </a:prstGeom>
            <a:noFill/>
            <a:ln>
              <a:noFill/>
            </a:ln>
          </p:spPr>
          <p:txBody>
            <a:bodyPr bIns="41025" rIns="82050" lIns="82050" tIns="41025" anchor="t" anchorCtr="0">
              <a:noAutofit/>
            </a:bodyPr>
            <a:lstStyle/>
            <a:p>
              <a:pPr algn="l" rtl="0" lvl="0" marR="0" indent="0" marL="0">
                <a:spcBef>
                  <a:spcPts val="0"/>
                </a:spcBef>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FIN</a:t>
              </a:r>
            </a:p>
          </p:txBody>
        </p:sp>
      </p:grpSp>
      <p:grpSp>
        <p:nvGrpSpPr>
          <p:cNvPr id="471" name="Shape 471"/>
          <p:cNvGrpSpPr/>
          <p:nvPr/>
        </p:nvGrpSpPr>
        <p:grpSpPr>
          <a:xfrm>
            <a:off y="4192248" x="2680466"/>
            <a:ext cy="433467" cx="4833659"/>
            <a:chOff y="0" x="0"/>
            <a:chExt cy="2147483647" cx="2147483647"/>
          </a:xfrm>
        </p:grpSpPr>
        <p:cxnSp>
          <p:nvCxnSpPr>
            <p:cNvPr id="472" name="Shape 472"/>
            <p:cNvCxnSpPr/>
            <p:nvPr/>
          </p:nvCxnSpPr>
          <p:spPr>
            <a:xfrm>
              <a:off y="1061256621" x="0"/>
              <a:ext cy="1086227025" cx="2147483647"/>
            </a:xfrm>
            <a:prstGeom prst="straightConnector1">
              <a:avLst/>
            </a:prstGeom>
            <a:noFill/>
            <a:ln w="28575" cap="rnd">
              <a:solidFill>
                <a:schemeClr val="dk1"/>
              </a:solidFill>
              <a:prstDash val="solid"/>
              <a:miter/>
              <a:headEnd w="med" len="med" type="none"/>
              <a:tailEnd w="lg" len="lg" type="stealth"/>
            </a:ln>
          </p:spPr>
        </p:cxnSp>
        <p:sp>
          <p:nvSpPr>
            <p:cNvPr id="473" name="Shape 473"/>
            <p:cNvSpPr txBox="1"/>
            <p:nvPr/>
          </p:nvSpPr>
          <p:spPr>
            <a:xfrm>
              <a:off y="0" x="981258832"/>
              <a:ext cy="1654313126" cx="645029188"/>
            </a:xfrm>
            <a:prstGeom prst="rect">
              <a:avLst/>
            </a:prstGeom>
            <a:noFill/>
            <a:ln>
              <a:noFill/>
            </a:ln>
          </p:spPr>
          <p:txBody>
            <a:bodyPr bIns="41025" rIns="82050" lIns="82050" tIns="41025" anchor="t" anchorCtr="0">
              <a:noAutofit/>
            </a:bodyPr>
            <a:lstStyle/>
            <a:p>
              <a:pPr algn="l" rtl="0" lvl="0" marR="0" indent="0" marL="0">
                <a:spcBef>
                  <a:spcPts val="0"/>
                </a:spcBef>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FIN ACK</a:t>
              </a:r>
            </a:p>
          </p:txBody>
        </p:sp>
      </p:grpSp>
      <p:cxnSp>
        <p:nvCxnSpPr>
          <p:cNvPr id="474" name="Shape 474"/>
          <p:cNvCxnSpPr/>
          <p:nvPr/>
        </p:nvCxnSpPr>
        <p:spPr>
          <a:xfrm>
            <a:off y="2438396" x="2680466"/>
            <a:ext cy="3581099" cx="0"/>
          </a:xfrm>
          <a:prstGeom prst="straightConnector1">
            <a:avLst/>
          </a:prstGeom>
          <a:noFill/>
          <a:ln w="12700" cap="rnd">
            <a:solidFill>
              <a:schemeClr val="dk1"/>
            </a:solidFill>
            <a:prstDash val="solid"/>
            <a:miter/>
            <a:headEnd w="med" len="med" type="none"/>
            <a:tailEnd w="med" len="med" type="none"/>
          </a:ln>
        </p:spPr>
      </p:cxnSp>
      <p:cxnSp>
        <p:nvCxnSpPr>
          <p:cNvPr id="475" name="Shape 475"/>
          <p:cNvCxnSpPr/>
          <p:nvPr/>
        </p:nvCxnSpPr>
        <p:spPr>
          <a:xfrm>
            <a:off y="2438400" x="7564250"/>
            <a:ext cy="3581099" cx="0"/>
          </a:xfrm>
          <a:prstGeom prst="straightConnector1">
            <a:avLst/>
          </a:prstGeom>
          <a:noFill/>
          <a:ln w="12700" cap="rnd">
            <a:solidFill>
              <a:schemeClr val="dk1"/>
            </a:solidFill>
            <a:prstDash val="solid"/>
            <a:miter/>
            <a:headEnd w="med" len="med" type="none"/>
            <a:tailEnd w="med" len="med" type="none"/>
          </a:ln>
        </p:spPr>
      </p:cxnSp>
      <p:sp>
        <p:nvSpPr>
          <p:cNvPr id="476" name="Shape 476"/>
          <p:cNvSpPr txBox="1"/>
          <p:nvPr/>
        </p:nvSpPr>
        <p:spPr>
          <a:xfrm>
            <a:off y="2071682" x="2225397"/>
            <a:ext cy="366899" cx="10283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Host 1</a:t>
            </a:r>
          </a:p>
        </p:txBody>
      </p:sp>
      <p:sp>
        <p:nvSpPr>
          <p:cNvPr id="477" name="Shape 477"/>
          <p:cNvSpPr txBox="1"/>
          <p:nvPr/>
        </p:nvSpPr>
        <p:spPr>
          <a:xfrm>
            <a:off y="2071686" x="7232650"/>
            <a:ext cy="366899" cx="8826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Host 2</a:t>
            </a:r>
          </a:p>
        </p:txBody>
      </p:sp>
      <p:sp>
        <p:nvSpPr>
          <p:cNvPr id="478" name="Shape 478"/>
          <p:cNvSpPr txBox="1"/>
          <p:nvPr/>
        </p:nvSpPr>
        <p:spPr>
          <a:xfrm>
            <a:off y="4452050" x="227050"/>
            <a:ext cy="961199" cx="1758299"/>
          </a:xfrm>
          <a:prstGeom prst="rect">
            <a:avLst/>
          </a:prstGeom>
          <a:noFill/>
          <a:ln>
            <a:noFill/>
          </a:ln>
        </p:spPr>
        <p:txBody>
          <a:bodyPr bIns="45700" rIns="91425" lIns="91425" tIns="45700" anchor="t" anchorCtr="0">
            <a:noAutofit/>
          </a:bodyPr>
          <a:lstStyle/>
          <a:p>
            <a:pPr algn="ctr"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Can retransmit FIN ACK</a:t>
            </a:r>
            <a:br>
              <a:rPr strike="noStrike" u="none" b="0" cap="none" baseline="0" sz="1800" lang="en" i="0">
                <a:solidFill>
                  <a:schemeClr val="dk1"/>
                </a:solidFill>
                <a:latin typeface="Helvetica Neue"/>
                <a:ea typeface="Helvetica Neue"/>
                <a:cs typeface="Helvetica Neue"/>
                <a:sym typeface="Helvetica Neue"/>
              </a:rPr>
            </a:br>
            <a:r>
              <a:rPr strike="noStrike" u="none" b="0" cap="none" baseline="0" sz="1800" lang="en" i="0">
                <a:solidFill>
                  <a:schemeClr val="dk1"/>
                </a:solidFill>
                <a:latin typeface="Helvetica Neue"/>
                <a:ea typeface="Helvetica Neue"/>
                <a:cs typeface="Helvetica Neue"/>
                <a:sym typeface="Helvetica Neue"/>
              </a:rPr>
              <a:t> if it is lost</a:t>
            </a:r>
          </a:p>
        </p:txBody>
      </p:sp>
      <p:grpSp>
        <p:nvGrpSpPr>
          <p:cNvPr id="479" name="Shape 479"/>
          <p:cNvGrpSpPr/>
          <p:nvPr/>
        </p:nvGrpSpPr>
        <p:grpSpPr>
          <a:xfrm>
            <a:off y="4452046" x="1855749"/>
            <a:ext cy="1117679" cx="774599"/>
            <a:chOff y="0" x="0"/>
            <a:chExt cy="2147483647" cx="2147483647"/>
          </a:xfrm>
        </p:grpSpPr>
        <p:cxnSp>
          <p:nvCxnSpPr>
            <p:cNvPr id="480" name="Shape 480"/>
            <p:cNvCxnSpPr/>
            <p:nvPr/>
          </p:nvCxnSpPr>
          <p:spPr>
            <a:xfrm>
              <a:off y="16946572" x="949241147"/>
              <a:ext cy="0" cx="704272020"/>
            </a:xfrm>
            <a:prstGeom prst="straightConnector1">
              <a:avLst/>
            </a:prstGeom>
            <a:noFill/>
            <a:ln w="25400" cap="rnd">
              <a:solidFill>
                <a:schemeClr val="dk1"/>
              </a:solidFill>
              <a:prstDash val="solid"/>
              <a:miter/>
              <a:headEnd w="med" len="med" type="none"/>
              <a:tailEnd w="med" len="med" type="none"/>
            </a:ln>
          </p:spPr>
        </p:cxnSp>
        <p:cxnSp>
          <p:nvCxnSpPr>
            <p:cNvPr id="481" name="Shape 481"/>
            <p:cNvCxnSpPr/>
            <p:nvPr/>
          </p:nvCxnSpPr>
          <p:spPr>
            <a:xfrm>
              <a:off y="1527704205" x="949241147"/>
              <a:ext cy="0" cx="704272020"/>
            </a:xfrm>
            <a:prstGeom prst="straightConnector1">
              <a:avLst/>
            </a:prstGeom>
            <a:noFill/>
            <a:ln w="25400" cap="rnd">
              <a:solidFill>
                <a:schemeClr val="dk1"/>
              </a:solidFill>
              <a:prstDash val="solid"/>
              <a:miter/>
              <a:headEnd w="med" len="med" type="none"/>
              <a:tailEnd w="med" len="med" type="none"/>
            </a:ln>
          </p:spPr>
        </p:cxnSp>
        <p:cxnSp>
          <p:nvCxnSpPr>
            <p:cNvPr id="482" name="Shape 482"/>
            <p:cNvCxnSpPr/>
            <p:nvPr/>
          </p:nvCxnSpPr>
          <p:spPr>
            <a:xfrm>
              <a:off y="16946654" x="1438319673"/>
              <a:ext cy="1510757549" cx="0"/>
            </a:xfrm>
            <a:prstGeom prst="straightConnector1">
              <a:avLst/>
            </a:prstGeom>
            <a:noFill/>
            <a:ln w="25400" cap="rnd">
              <a:solidFill>
                <a:schemeClr val="dk1"/>
              </a:solidFill>
              <a:prstDash val="solid"/>
              <a:miter/>
              <a:headEnd w="med" len="med" type="triangle"/>
              <a:tailEnd w="med" len="med" type="triangle"/>
            </a:ln>
          </p:spPr>
        </p:cxnSp>
        <p:sp>
          <p:nvSpPr>
            <p:cNvPr id="483" name="Shape 483"/>
            <p:cNvSpPr txBox="1"/>
            <p:nvPr/>
          </p:nvSpPr>
          <p:spPr>
            <a:xfrm rot="-5400000">
              <a:off y="504796752" x="-760084877"/>
              <a:ext cy="564112320" cx="3179005800"/>
            </a:xfrm>
            <a:prstGeom prst="rect">
              <a:avLst/>
            </a:prstGeom>
            <a:noFill/>
            <a:ln>
              <a:noFill/>
            </a:ln>
          </p:spPr>
          <p:txBody>
            <a:bodyPr bIns="45700" rIns="91425" lIns="91425" tIns="45700" anchor="t" anchorCtr="0">
              <a:noAutofit/>
            </a:bodyPr>
            <a:lstStyle/>
            <a:p>
              <a:pPr algn="l" rtl="0" lvl="0" marR="0" indent="0" marL="0">
                <a:spcBef>
                  <a:spcPts val="0"/>
                </a:spcBef>
                <a:buClr>
                  <a:srgbClr val="3366FF"/>
                </a:buClr>
                <a:buSzPct val="25000"/>
                <a:buFont typeface="Helvetica Neue"/>
                <a:buNone/>
              </a:pPr>
              <a:r>
                <a:rPr strike="noStrike" u="none" b="0" cap="none" baseline="0" lang="en" i="0">
                  <a:solidFill>
                    <a:srgbClr val="3366FF"/>
                  </a:solidFill>
                  <a:latin typeface="Helvetica Neue"/>
                  <a:ea typeface="Helvetica Neue"/>
                  <a:cs typeface="Helvetica Neue"/>
                  <a:sym typeface="Helvetica Neue"/>
                </a:rPr>
                <a:t>timeout</a:t>
              </a:r>
            </a:p>
          </p:txBody>
        </p:sp>
        <p:sp>
          <p:nvSpPr>
            <p:cNvPr id="484" name="Shape 484"/>
            <p:cNvSpPr txBox="1"/>
            <p:nvPr/>
          </p:nvSpPr>
          <p:spPr>
            <a:xfrm>
              <a:off y="1583367281" x="0"/>
              <a:ext cy="564116365" cx="2147483647"/>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lang="en" i="0">
                  <a:solidFill>
                    <a:srgbClr val="4A86E8"/>
                  </a:solidFill>
                  <a:latin typeface="Helvetica Neue"/>
                  <a:ea typeface="Helvetica Neue"/>
                  <a:cs typeface="Helvetica Neue"/>
                  <a:sym typeface="Helvetica Neue"/>
                </a:rPr>
                <a:t>closed</a:t>
              </a:r>
            </a:p>
          </p:txBody>
        </p:sp>
      </p:grpSp>
      <p:sp>
        <p:nvSpPr>
          <p:cNvPr id="485" name="Shape 485"/>
          <p:cNvSpPr txBox="1"/>
          <p:nvPr/>
        </p:nvSpPr>
        <p:spPr>
          <a:xfrm>
            <a:off y="2514600" x="1985352"/>
            <a:ext cy="369900" cx="635999"/>
          </a:xfrm>
          <a:prstGeom prst="rect">
            <a:avLst/>
          </a:prstGeom>
          <a:noFill/>
          <a:ln>
            <a:noFill/>
          </a:ln>
        </p:spPr>
        <p:txBody>
          <a:bodyPr bIns="45700" rIns="91425" lIns="91425" tIns="45700" anchor="t" anchorCtr="0">
            <a:noAutofit/>
          </a:bodyPr>
          <a:lstStyle/>
          <a:p>
            <a:pPr algn="l" rtl="0" lvl="0" marR="0" indent="0" marL="0">
              <a:spcBef>
                <a:spcPts val="0"/>
              </a:spcBef>
              <a:buClr>
                <a:srgbClr val="3366FF"/>
              </a:buClr>
              <a:buSzPct val="25000"/>
              <a:buFont typeface="Helvetica Neue"/>
              <a:buNone/>
            </a:pPr>
            <a:r>
              <a:rPr strike="noStrike" u="none" b="0" cap="none" baseline="0" lang="en" i="0">
                <a:solidFill>
                  <a:srgbClr val="3366FF"/>
                </a:solidFill>
                <a:latin typeface="Helvetica Neue"/>
                <a:ea typeface="Helvetica Neue"/>
                <a:cs typeface="Helvetica Neue"/>
                <a:sym typeface="Helvetica Neue"/>
              </a:rPr>
              <a:t>close</a:t>
            </a:r>
          </a:p>
        </p:txBody>
      </p:sp>
      <p:sp>
        <p:nvSpPr>
          <p:cNvPr id="486" name="Shape 486"/>
          <p:cNvSpPr txBox="1"/>
          <p:nvPr/>
        </p:nvSpPr>
        <p:spPr>
          <a:xfrm>
            <a:off y="3723562" x="7580925"/>
            <a:ext cy="369900" cx="774599"/>
          </a:xfrm>
          <a:prstGeom prst="rect">
            <a:avLst/>
          </a:prstGeom>
          <a:noFill/>
          <a:ln>
            <a:noFill/>
          </a:ln>
        </p:spPr>
        <p:txBody>
          <a:bodyPr bIns="45700" rIns="91425" lIns="91425" tIns="45700" anchor="t" anchorCtr="0">
            <a:noAutofit/>
          </a:bodyPr>
          <a:lstStyle/>
          <a:p>
            <a:pPr algn="l" rtl="0" lvl="0" marR="0" indent="0" marL="0">
              <a:spcBef>
                <a:spcPts val="0"/>
              </a:spcBef>
              <a:buClr>
                <a:srgbClr val="FF0000"/>
              </a:buClr>
              <a:buSzPct val="25000"/>
              <a:buFont typeface="Helvetica Neue"/>
              <a:buNone/>
            </a:pPr>
            <a:r>
              <a:rPr strike="noStrike" u="none" b="0" cap="none" baseline="0" lang="en" i="0">
                <a:solidFill>
                  <a:srgbClr val="FF0000"/>
                </a:solidFill>
                <a:latin typeface="Helvetica Neue"/>
                <a:ea typeface="Helvetica Neue"/>
                <a:cs typeface="Helvetica Neue"/>
                <a:sym typeface="Helvetica Neue"/>
              </a:rPr>
              <a:t>close</a:t>
            </a:r>
          </a:p>
        </p:txBody>
      </p:sp>
      <p:sp>
        <p:nvSpPr>
          <p:cNvPr id="487" name="Shape 487"/>
          <p:cNvSpPr txBox="1"/>
          <p:nvPr/>
        </p:nvSpPr>
        <p:spPr>
          <a:xfrm>
            <a:off y="4452062" x="7594025"/>
            <a:ext cy="369900" cx="915899"/>
          </a:xfrm>
          <a:prstGeom prst="rect">
            <a:avLst/>
          </a:prstGeom>
          <a:noFill/>
          <a:ln>
            <a:noFill/>
          </a:ln>
        </p:spPr>
        <p:txBody>
          <a:bodyPr bIns="45700" rIns="91425" lIns="91425" tIns="45700" anchor="t" anchorCtr="0">
            <a:noAutofit/>
          </a:bodyPr>
          <a:lstStyle/>
          <a:p>
            <a:pPr algn="l" rtl="0" lvl="0" marR="0" indent="0" marL="0">
              <a:spcBef>
                <a:spcPts val="0"/>
              </a:spcBef>
              <a:buClr>
                <a:srgbClr val="FF0000"/>
              </a:buClr>
              <a:buSzPct val="25000"/>
              <a:buFont typeface="Helvetica Neue"/>
              <a:buNone/>
            </a:pPr>
            <a:r>
              <a:rPr strike="noStrike" u="none" b="0" cap="none" baseline="0" lang="en" i="0">
                <a:solidFill>
                  <a:srgbClr val="FF0000"/>
                </a:solidFill>
                <a:latin typeface="Helvetica Neue"/>
                <a:ea typeface="Helvetica Neue"/>
                <a:cs typeface="Helvetica Neue"/>
                <a:sym typeface="Helvetica Neue"/>
              </a:rPr>
              <a:t>closed</a:t>
            </a:r>
          </a:p>
        </p:txBody>
      </p:sp>
      <p:grpSp>
        <p:nvGrpSpPr>
          <p:cNvPr id="488" name="Shape 488"/>
          <p:cNvGrpSpPr/>
          <p:nvPr/>
        </p:nvGrpSpPr>
        <p:grpSpPr>
          <a:xfrm>
            <a:off y="3423588" x="2717454"/>
            <a:ext cy="497047" cx="4830131"/>
            <a:chOff y="0" x="0"/>
            <a:chExt cy="2147483647" cx="2147483647"/>
          </a:xfrm>
        </p:grpSpPr>
        <p:cxnSp>
          <p:nvCxnSpPr>
            <p:cNvPr id="489" name="Shape 489"/>
            <p:cNvCxnSpPr/>
            <p:nvPr/>
          </p:nvCxnSpPr>
          <p:spPr>
            <a:xfrm flipH="1">
              <a:off y="661233404" x="0"/>
              <a:ext cy="1486250242" cx="2147483647"/>
            </a:xfrm>
            <a:prstGeom prst="straightConnector1">
              <a:avLst/>
            </a:prstGeom>
            <a:noFill/>
            <a:ln w="28575" cap="rnd">
              <a:solidFill>
                <a:schemeClr val="dk1"/>
              </a:solidFill>
              <a:prstDash val="solid"/>
              <a:miter/>
              <a:headEnd w="med" len="med" type="none"/>
              <a:tailEnd w="lg" len="lg" type="stealth"/>
            </a:ln>
          </p:spPr>
        </p:cxnSp>
        <p:sp>
          <p:nvSpPr>
            <p:cNvPr id="490" name="Shape 490"/>
            <p:cNvSpPr txBox="1"/>
            <p:nvPr/>
          </p:nvSpPr>
          <p:spPr>
            <a:xfrm>
              <a:off y="0" x="941190830"/>
              <a:ext cy="1445189674" cx="368481362"/>
            </a:xfrm>
            <a:prstGeom prst="rect">
              <a:avLst/>
            </a:prstGeom>
            <a:noFill/>
            <a:ln>
              <a:noFill/>
            </a:ln>
          </p:spPr>
          <p:txBody>
            <a:bodyPr bIns="41025" rIns="82050" lIns="82050" tIns="41025" anchor="t" anchorCtr="0">
              <a:noAutofit/>
            </a:bodyPr>
            <a:lstStyle/>
            <a:p>
              <a:pPr algn="l" rtl="0" lvl="0" marR="0" indent="0" marL="0">
                <a:spcBef>
                  <a:spcPts val="0"/>
                </a:spcBef>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data</a:t>
              </a:r>
            </a:p>
          </p:txBody>
        </p:sp>
      </p:gr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4" name="Shape 494"/>
        <p:cNvGrpSpPr/>
        <p:nvPr/>
      </p:nvGrpSpPr>
      <p:grpSpPr>
        <a:xfrm>
          <a:off y="0" x="0"/>
          <a:ext cy="0" cx="0"/>
          <a:chOff y="0" x="0"/>
          <a:chExt cy="0" cx="0"/>
        </a:xfrm>
      </p:grpSpPr>
      <p:sp>
        <p:nvSpPr>
          <p:cNvPr id="495" name="Shape 495"/>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200" lang="en" i="0">
                <a:solidFill>
                  <a:srgbClr val="2A40E2"/>
                </a:solidFill>
              </a:rPr>
              <a:t>Reliable Transfer</a:t>
            </a:r>
          </a:p>
        </p:txBody>
      </p:sp>
      <p:sp>
        <p:nvSpPr>
          <p:cNvPr id="496" name="Shape 496"/>
          <p:cNvSpPr txBox="1"/>
          <p:nvPr>
            <p:ph idx="1" type="body"/>
          </p:nvPr>
        </p:nvSpPr>
        <p:spPr>
          <a:xfrm>
            <a:off y="1143000" x="609600"/>
            <a:ext cy="5105099" cx="7924799"/>
          </a:xfrm>
          <a:prstGeom prst="rect">
            <a:avLst/>
          </a:prstGeom>
          <a:noFill/>
          <a:ln>
            <a:noFill/>
          </a:ln>
        </p:spPr>
        <p:txBody>
          <a:bodyPr bIns="44425" rIns="90475" lIns="90475" tIns="44425" anchor="t" anchorCtr="0">
            <a:noAutofit/>
          </a:bodyPr>
          <a:lstStyle/>
          <a:p>
            <a:pPr algn="l" rtl="0" lvl="0" marR="0" indent="0" marL="0">
              <a:lnSpc>
                <a:spcPct val="90000"/>
              </a:lnSpc>
              <a:spcBef>
                <a:spcPts val="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Retransmit missing packets</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Numbering of packets and ACKs</a:t>
            </a:r>
          </a:p>
          <a:p>
            <a:r>
              <a:t/>
            </a:r>
          </a:p>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Do this efficiently</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Keep transmitting whenever possible</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Detect missing packets and retransmit quickly</a:t>
            </a:r>
          </a:p>
          <a:p>
            <a:r>
              <a:t/>
            </a:r>
          </a:p>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Two schemes</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Stop &amp; Wait</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Sliding Window (Go-back-n and Selective Repeat)</a:t>
            </a:r>
          </a:p>
          <a:p>
            <a:r>
              <a:t/>
            </a:r>
          </a:p>
          <a:p>
            <a:r>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0" name="Shape 500"/>
        <p:cNvGrpSpPr/>
        <p:nvPr/>
      </p:nvGrpSpPr>
      <p:grpSpPr>
        <a:xfrm>
          <a:off y="0" x="0"/>
          <a:ext cy="0" cx="0"/>
          <a:chOff y="0" x="0"/>
          <a:chExt cy="0" cx="0"/>
        </a:xfrm>
      </p:grpSpPr>
      <p:sp>
        <p:nvSpPr>
          <p:cNvPr id="501" name="Shape 501"/>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200" lang="en" i="0">
                <a:solidFill>
                  <a:srgbClr val="2A40E2"/>
                </a:solidFill>
                <a:latin typeface="Helvetica Neue"/>
                <a:ea typeface="Helvetica Neue"/>
                <a:cs typeface="Helvetica Neue"/>
                <a:sym typeface="Helvetica Neue"/>
              </a:rPr>
              <a:t>Detecting Packet Loss?</a:t>
            </a:r>
          </a:p>
        </p:txBody>
      </p:sp>
      <p:sp>
        <p:nvSpPr>
          <p:cNvPr id="502" name="Shape 502"/>
          <p:cNvSpPr txBox="1"/>
          <p:nvPr>
            <p:ph idx="1" type="body"/>
          </p:nvPr>
        </p:nvSpPr>
        <p:spPr>
          <a:xfrm>
            <a:off y="914400" x="609600"/>
            <a:ext cy="5105099" cx="7924799"/>
          </a:xfrm>
          <a:prstGeom prst="rect">
            <a:avLst/>
          </a:prstGeom>
          <a:noFill/>
          <a:ln>
            <a:noFill/>
          </a:ln>
        </p:spPr>
        <p:txBody>
          <a:bodyPr bIns="44425" rIns="90475" lIns="90475" tIns="44425" anchor="t" anchorCtr="0">
            <a:noAutofit/>
          </a:bodyPr>
          <a:lstStyle/>
          <a:p>
            <a:pPr algn="l" rtl="0" lvl="0" marR="0" indent="0" marL="0">
              <a:spcBef>
                <a:spcPts val="0"/>
              </a:spcBef>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Timeouts</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Sender timeouts on not receiving ACK</a:t>
            </a:r>
          </a:p>
          <a:p>
            <a:r>
              <a:t/>
            </a:r>
          </a:p>
          <a:p>
            <a:pPr algn="l" rtl="0" lvl="0" marR="0" indent="0" marL="0">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Missing ACKs</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Receiver ACKs each packet</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Sender detects a missing packet when seeing a gap in the sequence of ACKs</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Need to be careful! Packets and ACKs might be reordered</a:t>
            </a:r>
          </a:p>
          <a:p>
            <a:r>
              <a:t/>
            </a:r>
          </a:p>
          <a:p>
            <a:pPr algn="l" rtl="0" lvl="0" marR="0" indent="0" marL="0">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NACK: Negative ACK</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Receiver sends a NACK specifying a packet it is missing</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6" name="Shape 506"/>
        <p:cNvGrpSpPr/>
        <p:nvPr/>
      </p:nvGrpSpPr>
      <p:grpSpPr>
        <a:xfrm>
          <a:off y="0" x="0"/>
          <a:ext cy="0" cx="0"/>
          <a:chOff y="0" x="0"/>
          <a:chExt cy="0" cx="0"/>
        </a:xfrm>
      </p:grpSpPr>
      <p:sp>
        <p:nvSpPr>
          <p:cNvPr id="507" name="Shape 507"/>
          <p:cNvSpPr txBox="1"/>
          <p:nvPr>
            <p:ph type="title"/>
          </p:nvPr>
        </p:nvSpPr>
        <p:spPr>
          <a:xfrm>
            <a:off y="152400" x="762000"/>
            <a:ext cy="533700" cx="7772400"/>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200" lang="en" i="0">
                <a:solidFill>
                  <a:srgbClr val="2A40E2"/>
                </a:solidFill>
                <a:latin typeface="Helvetica Neue"/>
                <a:ea typeface="Helvetica Neue"/>
                <a:cs typeface="Helvetica Neue"/>
                <a:sym typeface="Helvetica Neue"/>
              </a:rPr>
              <a:t>Example: Sliding Window w/o Errors</a:t>
            </a:r>
          </a:p>
        </p:txBody>
      </p:sp>
      <p:sp>
        <p:nvSpPr>
          <p:cNvPr id="508" name="Shape 508"/>
          <p:cNvSpPr txBox="1"/>
          <p:nvPr>
            <p:ph idx="1" type="body"/>
          </p:nvPr>
        </p:nvSpPr>
        <p:spPr>
          <a:xfrm>
            <a:off y="914400" x="152400"/>
            <a:ext cy="4724400" cx="8991600"/>
          </a:xfrm>
          <a:prstGeom prst="rect">
            <a:avLst/>
          </a:prstGeom>
          <a:noFill/>
          <a:ln>
            <a:noFill/>
          </a:ln>
        </p:spPr>
        <p:txBody>
          <a:bodyPr bIns="44425" rIns="90475" lIns="90475" tIns="44425" anchor="t" anchorCtr="0">
            <a:noAutofit/>
          </a:bodyPr>
          <a:lstStyle/>
          <a:p>
            <a:pPr algn="l" rtl="0" lvl="0" marR="0" indent="0" marL="0">
              <a:spcBef>
                <a:spcPts val="0"/>
              </a:spcBef>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Assume </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Link capacity, C = 1Gbps</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Latency between end-hosts, RTT = 80ms</a:t>
            </a:r>
          </a:p>
          <a:p>
            <a:pPr algn="l" rtl="0" lvl="1" marR="0" indent="0" marL="457200">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packet_length = 1000 bytes </a:t>
            </a:r>
          </a:p>
          <a:p>
            <a:pPr algn="l" rtl="0" lvl="0" marR="0" indent="0" marL="0">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What is the window size W to match link’s capacity, C?</a:t>
            </a:r>
          </a:p>
          <a:p>
            <a:r>
              <a:t/>
            </a:r>
          </a:p>
          <a:p>
            <a:pPr algn="l" rtl="0" lvl="0" marR="0" indent="0" marL="0">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Solution</a:t>
            </a:r>
          </a:p>
          <a:p>
            <a:pPr algn="l" rtl="0" lvl="1" marR="0" indent="0" marL="457200">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We want Throughput = C</a:t>
            </a:r>
          </a:p>
          <a:p>
            <a:pPr algn="l" rtl="0" lvl="1" marR="0" indent="0" marL="457200">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Throughput = W*packet_size/RTT</a:t>
            </a:r>
          </a:p>
          <a:p>
            <a:pPr algn="l" rtl="0" lvl="1" marR="0" indent="0" marL="457200">
              <a:buClr>
                <a:schemeClr val="dk1"/>
              </a:buClr>
              <a:buSzPct val="25000"/>
              <a:buFont typeface="Helvetica Neue"/>
              <a:buNone/>
            </a:pPr>
            <a:r>
              <a:rPr strike="noStrike" u="none" b="0" cap="none" baseline="0" sz="2200" lang="en" i="0">
                <a:solidFill>
                  <a:schemeClr val="dk1"/>
                </a:solidFill>
                <a:latin typeface="Helvetica Neue"/>
                <a:ea typeface="Helvetica Neue"/>
                <a:cs typeface="Helvetica Neue"/>
                <a:sym typeface="Helvetica Neue"/>
              </a:rPr>
              <a:t>C = W*packet_size/RTT</a:t>
            </a:r>
          </a:p>
          <a:p>
            <a:pPr algn="l" rtl="0" lvl="1" marR="0" indent="0" marL="457200">
              <a:buClr>
                <a:schemeClr val="dk1"/>
              </a:buClr>
              <a:buSzPct val="25000"/>
              <a:buFont typeface="Helvetica Neue"/>
              <a:buNone/>
            </a:pPr>
            <a:r>
              <a:rPr strike="noStrike" u="none" b="1" cap="none" baseline="0" sz="2200" lang="en" i="0">
                <a:solidFill>
                  <a:schemeClr val="dk1"/>
                </a:solidFill>
                <a:latin typeface="Helvetica Neue"/>
                <a:ea typeface="Helvetica Neue"/>
                <a:cs typeface="Helvetica Neue"/>
                <a:sym typeface="Helvetica Neue"/>
              </a:rPr>
              <a:t>W = C*RTT/packet_size </a:t>
            </a:r>
            <a:r>
              <a:rPr strike="noStrike" u="none" b="0" cap="none" baseline="0" sz="2200" lang="en" i="0">
                <a:solidFill>
                  <a:schemeClr val="dk1"/>
                </a:solidFill>
                <a:latin typeface="Helvetica Neue"/>
                <a:ea typeface="Helvetica Neue"/>
                <a:cs typeface="Helvetica Neue"/>
                <a:sym typeface="Helvetica Neue"/>
              </a:rPr>
              <a:t>= 10</a:t>
            </a:r>
            <a:r>
              <a:rPr strike="noStrike" u="none" b="0" cap="none" baseline="30000" sz="2200" lang="en" i="0">
                <a:solidFill>
                  <a:schemeClr val="dk1"/>
                </a:solidFill>
                <a:latin typeface="Helvetica Neue"/>
                <a:ea typeface="Helvetica Neue"/>
                <a:cs typeface="Helvetica Neue"/>
                <a:sym typeface="Helvetica Neue"/>
              </a:rPr>
              <a:t>9</a:t>
            </a:r>
            <a:r>
              <a:rPr strike="noStrike" u="none" b="0" cap="none" baseline="0" sz="2200" lang="en" i="0">
                <a:solidFill>
                  <a:schemeClr val="dk1"/>
                </a:solidFill>
                <a:latin typeface="Helvetica Neue"/>
                <a:ea typeface="Helvetica Neue"/>
                <a:cs typeface="Helvetica Neue"/>
                <a:sym typeface="Helvetica Neue"/>
              </a:rPr>
              <a:t>bps*80*10</a:t>
            </a:r>
            <a:r>
              <a:rPr strike="noStrike" u="none" b="0" cap="none" baseline="30000" sz="2200" lang="en" i="0">
                <a:solidFill>
                  <a:schemeClr val="dk1"/>
                </a:solidFill>
                <a:latin typeface="Helvetica Neue"/>
                <a:ea typeface="Helvetica Neue"/>
                <a:cs typeface="Helvetica Neue"/>
                <a:sym typeface="Helvetica Neue"/>
              </a:rPr>
              <a:t>-3</a:t>
            </a:r>
            <a:r>
              <a:rPr strike="noStrike" u="none" b="0" cap="none" baseline="0" sz="2200" lang="en" i="0">
                <a:solidFill>
                  <a:schemeClr val="dk1"/>
                </a:solidFill>
                <a:latin typeface="Helvetica Neue"/>
                <a:ea typeface="Helvetica Neue"/>
                <a:cs typeface="Helvetica Neue"/>
                <a:sym typeface="Helvetica Neue"/>
              </a:rPr>
              <a:t>s/(8000b) = 10</a:t>
            </a:r>
            <a:r>
              <a:rPr strike="noStrike" u="none" b="0" cap="none" baseline="30000" sz="2200" lang="en" i="0">
                <a:solidFill>
                  <a:schemeClr val="dk1"/>
                </a:solidFill>
                <a:latin typeface="Helvetica Neue"/>
                <a:ea typeface="Helvetica Neue"/>
                <a:cs typeface="Helvetica Neue"/>
                <a:sym typeface="Helvetica Neue"/>
              </a:rPr>
              <a:t>4</a:t>
            </a:r>
            <a:r>
              <a:rPr strike="noStrike" u="none" b="0" cap="none" baseline="0" sz="2200" lang="en" i="0">
                <a:solidFill>
                  <a:schemeClr val="dk1"/>
                </a:solidFill>
                <a:latin typeface="Helvetica Neue"/>
                <a:ea typeface="Helvetica Neue"/>
                <a:cs typeface="Helvetica Neue"/>
                <a:sym typeface="Helvetica Neue"/>
              </a:rPr>
              <a:t> packets </a:t>
            </a:r>
          </a:p>
          <a:p>
            <a:r>
              <a:t/>
            </a:r>
          </a:p>
          <a:p>
            <a:r>
              <a:t/>
            </a:r>
          </a:p>
        </p:txBody>
      </p:sp>
      <p:sp>
        <p:nvSpPr>
          <p:cNvPr id="509" name="Shape 509"/>
          <p:cNvSpPr txBox="1"/>
          <p:nvPr/>
        </p:nvSpPr>
        <p:spPr>
          <a:xfrm>
            <a:off y="5791200" x="842962"/>
            <a:ext cy="461999" cx="7234200"/>
          </a:xfrm>
          <a:prstGeom prst="rect">
            <a:avLst/>
          </a:prstGeom>
          <a:solidFill>
            <a:srgbClr val="FAF552"/>
          </a:solid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Window size ~ Bandwidth (Capacity), delay (RTT/2)</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3" name="Shape 513"/>
        <p:cNvGrpSpPr/>
        <p:nvPr/>
      </p:nvGrpSpPr>
      <p:grpSpPr>
        <a:xfrm>
          <a:off y="0" x="0"/>
          <a:ext cy="0" cx="0"/>
          <a:chOff y="0" x="0"/>
          <a:chExt cy="0" cx="0"/>
        </a:xfrm>
      </p:grpSpPr>
      <p:sp>
        <p:nvSpPr>
          <p:cNvPr id="514" name="Shape 514"/>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200" lang="en" i="0">
                <a:solidFill>
                  <a:srgbClr val="2A40E2"/>
                </a:solidFill>
                <a:latin typeface="Helvetica Neue"/>
                <a:ea typeface="Helvetica Neue"/>
                <a:cs typeface="Helvetica Neue"/>
                <a:sym typeface="Helvetica Neue"/>
              </a:rPr>
              <a:t>Sliding Window with Errors</a:t>
            </a:r>
          </a:p>
        </p:txBody>
      </p:sp>
      <p:sp>
        <p:nvSpPr>
          <p:cNvPr id="515" name="Shape 515"/>
          <p:cNvSpPr txBox="1"/>
          <p:nvPr>
            <p:ph idx="1" type="body"/>
          </p:nvPr>
        </p:nvSpPr>
        <p:spPr>
          <a:xfrm>
            <a:off y="990600" x="609600"/>
            <a:ext cy="5105099" cx="7924799"/>
          </a:xfrm>
          <a:prstGeom prst="rect">
            <a:avLst/>
          </a:prstGeom>
          <a:noFill/>
          <a:ln>
            <a:noFill/>
          </a:ln>
        </p:spPr>
        <p:txBody>
          <a:bodyPr bIns="44425" rIns="90475" lIns="90475" tIns="44425" anchor="t" anchorCtr="0">
            <a:noAutofit/>
          </a:bodyPr>
          <a:lstStyle/>
          <a:p>
            <a:pPr algn="l" rtl="0" lvl="0" marR="0" indent="0" marL="0">
              <a:lnSpc>
                <a:spcPct val="100000"/>
              </a:lnSpc>
              <a:spcBef>
                <a:spcPts val="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Two approaches</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Go-Back-n (GBN)</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Selective Repeat (SR)</a:t>
            </a:r>
          </a:p>
          <a:p>
            <a:pPr algn="l" rtl="0" lvl="0" marR="0" indent="0" marL="0">
              <a:lnSpc>
                <a:spcPct val="10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In the absence of errors they behave identically</a:t>
            </a:r>
          </a:p>
          <a:p>
            <a:r>
              <a:t/>
            </a:r>
          </a:p>
          <a:p>
            <a:pPr algn="l" rtl="0" lvl="0" marR="0" indent="0" marL="0">
              <a:lnSpc>
                <a:spcPct val="10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Go-Back-n (GBN)</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Transmit up to </a:t>
            </a:r>
            <a:r>
              <a:rPr strike="noStrike" u="none" b="0" cap="none" baseline="0" sz="2200" lang="en" i="1">
                <a:solidFill>
                  <a:schemeClr val="dk1"/>
                </a:solidFill>
                <a:latin typeface="Helvetica Neue"/>
                <a:ea typeface="Helvetica Neue"/>
                <a:cs typeface="Helvetica Neue"/>
                <a:sym typeface="Helvetica Neue"/>
              </a:rPr>
              <a:t>n</a:t>
            </a:r>
            <a:r>
              <a:rPr strike="noStrike" u="none" b="0" cap="none" baseline="0" sz="2200" lang="en" i="0">
                <a:solidFill>
                  <a:schemeClr val="dk1"/>
                </a:solidFill>
                <a:latin typeface="Helvetica Neue"/>
                <a:ea typeface="Helvetica Neue"/>
                <a:cs typeface="Helvetica Neue"/>
                <a:sym typeface="Helvetica Neue"/>
              </a:rPr>
              <a:t> unacknowledged packets</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If timeout for ACK(</a:t>
            </a:r>
            <a:r>
              <a:rPr strike="noStrike" u="none" b="0" cap="none" baseline="0" sz="2200" lang="en" i="1">
                <a:solidFill>
                  <a:schemeClr val="dk1"/>
                </a:solidFill>
                <a:latin typeface="Helvetica Neue"/>
                <a:ea typeface="Helvetica Neue"/>
                <a:cs typeface="Helvetica Neue"/>
                <a:sym typeface="Helvetica Neue"/>
              </a:rPr>
              <a:t>k</a:t>
            </a:r>
            <a:r>
              <a:rPr strike="noStrike" u="none" b="0" cap="none" baseline="0" sz="2200" lang="en" i="0">
                <a:solidFill>
                  <a:schemeClr val="dk1"/>
                </a:solidFill>
                <a:latin typeface="Helvetica Neue"/>
                <a:ea typeface="Helvetica Neue"/>
                <a:cs typeface="Helvetica Neue"/>
                <a:sym typeface="Helvetica Neue"/>
              </a:rPr>
              <a:t>), retransmit </a:t>
            </a:r>
            <a:r>
              <a:rPr strike="noStrike" u="none" b="0" cap="none" baseline="0" sz="2200" lang="en" i="1">
                <a:solidFill>
                  <a:schemeClr val="dk1"/>
                </a:solidFill>
                <a:latin typeface="Helvetica Neue"/>
                <a:ea typeface="Helvetica Neue"/>
                <a:cs typeface="Helvetica Neue"/>
                <a:sym typeface="Helvetica Neue"/>
              </a:rPr>
              <a:t>k</a:t>
            </a:r>
            <a:r>
              <a:rPr strike="noStrike" u="none" b="0" cap="none" baseline="0" sz="2200" lang="en" i="0">
                <a:solidFill>
                  <a:schemeClr val="dk1"/>
                </a:solidFill>
                <a:latin typeface="Helvetica Neue"/>
                <a:ea typeface="Helvetica Neue"/>
                <a:cs typeface="Helvetica Neue"/>
                <a:sym typeface="Helvetica Neue"/>
              </a:rPr>
              <a:t>,</a:t>
            </a:r>
            <a:r>
              <a:rPr strike="noStrike" u="none" b="0" cap="none" baseline="0" sz="2200" lang="en" i="1">
                <a:solidFill>
                  <a:schemeClr val="dk1"/>
                </a:solidFill>
                <a:latin typeface="Helvetica Neue"/>
                <a:ea typeface="Helvetica Neue"/>
                <a:cs typeface="Helvetica Neue"/>
                <a:sym typeface="Helvetica Neue"/>
              </a:rPr>
              <a:t> k+1</a:t>
            </a:r>
            <a:r>
              <a:rPr strike="noStrike" u="none" b="0" cap="none" baseline="0" sz="2200" lang="en" i="0">
                <a:solidFill>
                  <a:schemeClr val="dk1"/>
                </a:solidFill>
                <a:latin typeface="Helvetica Neue"/>
                <a:ea typeface="Helvetica Neue"/>
                <a:cs typeface="Helvetica Neue"/>
                <a:sym typeface="Helvetica Neue"/>
              </a:rPr>
              <a:t>, …</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Typically uses NACKs instead of ACKs</a:t>
            </a:r>
          </a:p>
          <a:p>
            <a:pPr algn="l" rtl="0" lvl="2" marR="0" indent="0" marL="914400">
              <a:lnSpc>
                <a:spcPct val="100000"/>
              </a:lnSpc>
              <a:spcBef>
                <a:spcPts val="600"/>
              </a:spcBef>
              <a:spcAft>
                <a:spcPts val="0"/>
              </a:spcAft>
              <a:buClr>
                <a:schemeClr val="dk1"/>
              </a:buClr>
              <a:buSzPct val="100000"/>
              <a:buFont typeface="Helvetica Neue"/>
              <a:buChar char="»"/>
            </a:pPr>
            <a:r>
              <a:rPr strike="noStrike" u="none" b="0" cap="none" baseline="0" sz="2000" lang="en" i="0">
                <a:solidFill>
                  <a:schemeClr val="dk1"/>
                </a:solidFill>
                <a:latin typeface="Helvetica Neue"/>
                <a:ea typeface="Helvetica Neue"/>
                <a:cs typeface="Helvetica Neue"/>
                <a:sym typeface="Helvetica Neue"/>
              </a:rPr>
              <a:t>Recall, NACK specifies first in-sequence packet missed by receiver</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b="0" lang="en"/>
              <a:t>Administrivia</a:t>
            </a:r>
          </a:p>
        </p:txBody>
      </p:sp>
      <p:sp>
        <p:nvSpPr>
          <p:cNvPr id="119" name="Shape 11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81000" marL="457200">
              <a:lnSpc>
                <a:spcPct val="115000"/>
              </a:lnSpc>
              <a:buClr>
                <a:schemeClr val="dk1"/>
              </a:buClr>
              <a:buSzPct val="166666"/>
              <a:buFont typeface="Arial"/>
              <a:buChar char="•"/>
            </a:pPr>
            <a:r>
              <a:rPr sz="2400" lang="en"/>
              <a:t>Veteran’s Day (holiday) next Monday (11/11)</a:t>
            </a:r>
          </a:p>
          <a:p>
            <a:pPr rtl="0" lvl="0" indent="-381000" marL="457200">
              <a:lnSpc>
                <a:spcPct val="115000"/>
              </a:lnSpc>
              <a:buClr>
                <a:schemeClr val="dk1"/>
              </a:buClr>
              <a:buSzPct val="166666"/>
              <a:buFont typeface="Arial"/>
              <a:buChar char="•"/>
            </a:pPr>
            <a:r>
              <a:rPr sz="2400" lang="en"/>
              <a:t>Project 3 initial design due next Tuesday (11/12)</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9" name="Shape 519"/>
        <p:cNvGrpSpPr/>
        <p:nvPr/>
      </p:nvGrpSpPr>
      <p:grpSpPr>
        <a:xfrm>
          <a:off y="0" x="0"/>
          <a:ext cy="0" cx="0"/>
          <a:chOff y="0" x="0"/>
          <a:chExt cy="0" cx="0"/>
        </a:xfrm>
      </p:grpSpPr>
      <p:sp>
        <p:nvSpPr>
          <p:cNvPr id="520" name="Shape 520"/>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200" lang="en" i="0">
                <a:solidFill>
                  <a:srgbClr val="2A40E2"/>
                </a:solidFill>
                <a:latin typeface="Helvetica Neue"/>
                <a:ea typeface="Helvetica Neue"/>
                <a:cs typeface="Helvetica Neue"/>
                <a:sym typeface="Helvetica Neue"/>
              </a:rPr>
              <a:t>Selective Repeat (SR)</a:t>
            </a:r>
          </a:p>
        </p:txBody>
      </p:sp>
      <p:sp>
        <p:nvSpPr>
          <p:cNvPr id="521" name="Shape 521"/>
          <p:cNvSpPr txBox="1"/>
          <p:nvPr>
            <p:ph idx="1" type="body"/>
          </p:nvPr>
        </p:nvSpPr>
        <p:spPr>
          <a:xfrm>
            <a:off y="914400" x="609600"/>
            <a:ext cy="5105099" cx="7924799"/>
          </a:xfrm>
          <a:prstGeom prst="rect">
            <a:avLst/>
          </a:prstGeom>
          <a:noFill/>
          <a:ln>
            <a:noFill/>
          </a:ln>
        </p:spPr>
        <p:txBody>
          <a:bodyPr bIns="44425" rIns="90475" lIns="90475" tIns="44425" anchor="t" anchorCtr="0">
            <a:noAutofit/>
          </a:bodyPr>
          <a:lstStyle/>
          <a:p>
            <a:pPr algn="l" rtl="0" lvl="0" marR="0" indent="0" marL="0">
              <a:lnSpc>
                <a:spcPct val="90000"/>
              </a:lnSpc>
              <a:spcBef>
                <a:spcPts val="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Sender: transmit up to </a:t>
            </a:r>
            <a:r>
              <a:rPr strike="noStrike" u="none" b="0" cap="none" baseline="0" sz="2400" lang="en" i="1">
                <a:solidFill>
                  <a:schemeClr val="dk1"/>
                </a:solidFill>
                <a:latin typeface="Helvetica Neue"/>
                <a:ea typeface="Helvetica Neue"/>
                <a:cs typeface="Helvetica Neue"/>
                <a:sym typeface="Helvetica Neue"/>
              </a:rPr>
              <a:t>n</a:t>
            </a:r>
            <a:r>
              <a:rPr strike="noStrike" u="none" b="0" cap="none" baseline="0" sz="2400" lang="en" i="0">
                <a:solidFill>
                  <a:schemeClr val="dk1"/>
                </a:solidFill>
                <a:latin typeface="Helvetica Neue"/>
                <a:ea typeface="Helvetica Neue"/>
                <a:cs typeface="Helvetica Neue"/>
                <a:sym typeface="Helvetica Neue"/>
              </a:rPr>
              <a:t> unacknowledged packets</a:t>
            </a:r>
          </a:p>
          <a:p>
            <a:r>
              <a:t/>
            </a:r>
          </a:p>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Assume packet </a:t>
            </a:r>
            <a:r>
              <a:rPr strike="noStrike" u="none" b="0" cap="none" baseline="0" sz="2400" lang="en" i="1">
                <a:solidFill>
                  <a:schemeClr val="dk1"/>
                </a:solidFill>
                <a:latin typeface="Helvetica Neue"/>
                <a:ea typeface="Helvetica Neue"/>
                <a:cs typeface="Helvetica Neue"/>
                <a:sym typeface="Helvetica Neue"/>
              </a:rPr>
              <a:t>k</a:t>
            </a:r>
            <a:r>
              <a:rPr strike="noStrike" u="none" b="0" cap="none" baseline="0" sz="2400" lang="en" i="0">
                <a:solidFill>
                  <a:schemeClr val="dk1"/>
                </a:solidFill>
                <a:latin typeface="Helvetica Neue"/>
                <a:ea typeface="Helvetica Neue"/>
                <a:cs typeface="Helvetica Neue"/>
                <a:sym typeface="Helvetica Neue"/>
              </a:rPr>
              <a:t> is lost</a:t>
            </a:r>
          </a:p>
          <a:p>
            <a:r>
              <a:t/>
            </a:r>
          </a:p>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Receiver: indicate packet </a:t>
            </a:r>
            <a:r>
              <a:rPr strike="noStrike" u="none" b="0" cap="none" baseline="0" sz="2400" lang="en" i="1">
                <a:solidFill>
                  <a:schemeClr val="dk1"/>
                </a:solidFill>
                <a:latin typeface="Helvetica Neue"/>
                <a:ea typeface="Helvetica Neue"/>
                <a:cs typeface="Helvetica Neue"/>
                <a:sym typeface="Helvetica Neue"/>
              </a:rPr>
              <a:t>k</a:t>
            </a:r>
            <a:r>
              <a:rPr strike="noStrike" u="none" b="0" cap="none" baseline="0" sz="2400" lang="en" i="0">
                <a:solidFill>
                  <a:schemeClr val="dk1"/>
                </a:solidFill>
                <a:latin typeface="Helvetica Neue"/>
                <a:ea typeface="Helvetica Neue"/>
                <a:cs typeface="Helvetica Neue"/>
                <a:sym typeface="Helvetica Neue"/>
              </a:rPr>
              <a:t> is missing (use ACKs)</a:t>
            </a:r>
          </a:p>
          <a:p>
            <a:r>
              <a:t/>
            </a:r>
          </a:p>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Sender: retransmit packet </a:t>
            </a:r>
            <a:r>
              <a:rPr strike="noStrike" u="none" b="0" cap="none" baseline="0" sz="2400" lang="en" i="1">
                <a:solidFill>
                  <a:schemeClr val="dk1"/>
                </a:solidFill>
                <a:latin typeface="Helvetica Neue"/>
                <a:ea typeface="Helvetica Neue"/>
                <a:cs typeface="Helvetica Neue"/>
                <a:sym typeface="Helvetica Neue"/>
              </a:rPr>
              <a:t>k</a:t>
            </a:r>
            <a:r>
              <a:rPr strike="noStrike" u="none" b="0" cap="none" baseline="0" sz="2400" lang="en" i="0">
                <a:solidFill>
                  <a:schemeClr val="dk1"/>
                </a:solidFill>
                <a:latin typeface="Helvetica Neue"/>
                <a:ea typeface="Helvetica Neue"/>
                <a:cs typeface="Helvetica Neue"/>
                <a:sym typeface="Helvetica Neue"/>
              </a:rPr>
              <a:t> </a:t>
            </a:r>
          </a:p>
          <a:p>
            <a:r>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5" name="Shape 525"/>
        <p:cNvGrpSpPr/>
        <p:nvPr/>
      </p:nvGrpSpPr>
      <p:grpSpPr>
        <a:xfrm>
          <a:off y="0" x="0"/>
          <a:ext cy="0" cx="0"/>
          <a:chOff y="0" x="0"/>
          <a:chExt cy="0" cx="0"/>
        </a:xfrm>
      </p:grpSpPr>
      <p:sp>
        <p:nvSpPr>
          <p:cNvPr id="526" name="Shape 526"/>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200" lang="en" i="0">
                <a:solidFill>
                  <a:srgbClr val="2A40E2"/>
                </a:solidFill>
                <a:latin typeface="Helvetica Neue"/>
                <a:ea typeface="Helvetica Neue"/>
                <a:cs typeface="Helvetica Neue"/>
                <a:sym typeface="Helvetica Neue"/>
              </a:rPr>
              <a:t>Summary</a:t>
            </a:r>
          </a:p>
        </p:txBody>
      </p:sp>
      <p:sp>
        <p:nvSpPr>
          <p:cNvPr id="527" name="Shape 527"/>
          <p:cNvSpPr txBox="1"/>
          <p:nvPr>
            <p:ph idx="1" type="body"/>
          </p:nvPr>
        </p:nvSpPr>
        <p:spPr>
          <a:xfrm>
            <a:off y="914400" x="609600"/>
            <a:ext cy="5105099" cx="7924799"/>
          </a:xfrm>
          <a:prstGeom prst="rect">
            <a:avLst/>
          </a:prstGeom>
          <a:noFill/>
          <a:ln>
            <a:noFill/>
          </a:ln>
        </p:spPr>
        <p:txBody>
          <a:bodyPr bIns="44425" rIns="90475" lIns="90475" tIns="44425" anchor="t" anchorCtr="0">
            <a:noAutofit/>
          </a:bodyPr>
          <a:lstStyle/>
          <a:p>
            <a:pPr algn="l" rtl="0" lvl="0" marR="0" indent="0" marL="0">
              <a:lnSpc>
                <a:spcPct val="100000"/>
              </a:lnSpc>
              <a:spcBef>
                <a:spcPts val="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TCP: Reliable Byte Stream</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Open connection (3-way handshaking)</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Close connection: no perfect solution; no way for two parties to agree in the presence of arbitrary message losses (General’s Paradox) </a:t>
            </a:r>
          </a:p>
          <a:p>
            <a:r>
              <a:t/>
            </a:r>
          </a:p>
          <a:p>
            <a:pPr algn="l" rtl="0" lvl="0" marR="0" indent="0" marL="0">
              <a:lnSpc>
                <a:spcPct val="10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Reliable transmission</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a:t>
            </a:r>
            <a:r>
              <a:rPr sz="2200" lang="en"/>
              <a:t>top and </a:t>
            </a:r>
            <a:r>
              <a:rPr strike="noStrike" u="none" b="0" cap="none" baseline="0" sz="2200" lang="en" i="0">
                <a:solidFill>
                  <a:schemeClr val="dk1"/>
                </a:solidFill>
                <a:latin typeface="Helvetica Neue"/>
                <a:ea typeface="Helvetica Neue"/>
                <a:cs typeface="Helvetica Neue"/>
                <a:sym typeface="Helvetica Neue"/>
              </a:rPr>
              <a:t>Wait not efficient for links with large capacity (bandwidth) delay product</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Sliding window more efficient but more complex</a:t>
            </a:r>
          </a:p>
          <a:p>
            <a:r>
              <a:t/>
            </a:r>
          </a:p>
          <a:p>
            <a:r>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1" name="Shape 531"/>
        <p:cNvGrpSpPr/>
        <p:nvPr/>
      </p:nvGrpSpPr>
      <p:grpSpPr>
        <a:xfrm>
          <a:off y="0" x="0"/>
          <a:ext cy="0" cx="0"/>
          <a:chOff y="0" x="0"/>
          <a:chExt cy="0" cx="0"/>
        </a:xfrm>
      </p:grpSpPr>
      <p:sp>
        <p:nvSpPr>
          <p:cNvPr id="532" name="Shape 532"/>
          <p:cNvSpPr txBox="1"/>
          <p:nvPr>
            <p:ph type="title"/>
          </p:nvPr>
        </p:nvSpPr>
        <p:spPr>
          <a:xfrm>
            <a:off y="152400" x="990600"/>
            <a:ext cy="533700" cx="7543800"/>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Helvetica Neue"/>
                <a:ea typeface="Helvetica Neue"/>
                <a:cs typeface="Helvetica Neue"/>
                <a:sym typeface="Helvetica Neue"/>
              </a:rPr>
              <a:t>Summary: Reliability &amp; Flow Contro</a:t>
            </a:r>
            <a:r>
              <a:rPr sz="3000" lang="en"/>
              <a:t>l</a:t>
            </a:r>
          </a:p>
        </p:txBody>
      </p:sp>
      <p:sp>
        <p:nvSpPr>
          <p:cNvPr id="533" name="Shape 533"/>
          <p:cNvSpPr txBox="1"/>
          <p:nvPr>
            <p:ph idx="1" type="body"/>
          </p:nvPr>
        </p:nvSpPr>
        <p:spPr>
          <a:xfrm>
            <a:off y="914400" x="609600"/>
            <a:ext cy="5105099" cx="7924799"/>
          </a:xfrm>
          <a:prstGeom prst="rect">
            <a:avLst/>
          </a:prstGeom>
          <a:noFill/>
          <a:ln>
            <a:noFill/>
          </a:ln>
        </p:spPr>
        <p:txBody>
          <a:bodyPr bIns="44425" rIns="90475" lIns="90475" tIns="44425" anchor="t" anchorCtr="0">
            <a:noAutofit/>
          </a:bodyPr>
          <a:lstStyle/>
          <a:p>
            <a:pPr algn="l" rtl="0" lvl="0" marR="0" indent="0" marL="0">
              <a:lnSpc>
                <a:spcPct val="100000"/>
              </a:lnSpc>
              <a:spcBef>
                <a:spcPts val="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Flow control: three pairs of producer consumers</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Sending process → sending TCP</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Sending TCP → receiving TCP</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Receiving TCP → receiving process</a:t>
            </a:r>
          </a:p>
          <a:p>
            <a:r>
              <a:t/>
            </a:r>
          </a:p>
          <a:p>
            <a:pPr algn="l" rtl="0" lvl="0" marR="0" indent="0" marL="0">
              <a:lnSpc>
                <a:spcPct val="10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AdvertisedWindow: tells sender how much </a:t>
            </a:r>
            <a:r>
              <a:rPr strike="noStrike" u="none" b="0" cap="none" baseline="0" sz="2400" lang="en" i="0">
                <a:solidFill>
                  <a:srgbClr val="FF0000"/>
                </a:solidFill>
                <a:latin typeface="Helvetica Neue"/>
                <a:ea typeface="Helvetica Neue"/>
                <a:cs typeface="Helvetica Neue"/>
                <a:sym typeface="Helvetica Neue"/>
              </a:rPr>
              <a:t>new</a:t>
            </a:r>
            <a:r>
              <a:rPr strike="noStrike" u="none" b="0" cap="none" baseline="0" sz="2400" lang="en" i="0">
                <a:solidFill>
                  <a:schemeClr val="dk1"/>
                </a:solidFill>
                <a:latin typeface="Helvetica Neue"/>
                <a:ea typeface="Helvetica Neue"/>
                <a:cs typeface="Helvetica Neue"/>
                <a:sym typeface="Helvetica Neue"/>
              </a:rPr>
              <a:t> data the receiver can buffer</a:t>
            </a:r>
          </a:p>
          <a:p>
            <a:r>
              <a:t/>
            </a:r>
          </a:p>
          <a:p>
            <a:pPr algn="l" rtl="0" lvl="0" marR="0" indent="0" marL="0">
              <a:lnSpc>
                <a:spcPct val="10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SenderWindow: specifies how many more bytes the sending application can send to the sending OS</a:t>
            </a:r>
          </a:p>
          <a:p>
            <a:pPr algn="l" rtl="0" lvl="1" marR="0" indent="0" marL="457200">
              <a:lnSpc>
                <a:spcPct val="10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Depends on AdvertisedWindow and on data sent since sender received AdvertisedWindow</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7" name="Shape 537"/>
        <p:cNvGrpSpPr/>
        <p:nvPr/>
      </p:nvGrpSpPr>
      <p:grpSpPr>
        <a:xfrm>
          <a:off y="0" x="0"/>
          <a:ext cy="0" cx="0"/>
          <a:chOff y="0" x="0"/>
          <a:chExt cy="0" cx="0"/>
        </a:xfrm>
      </p:grpSpPr>
      <p:sp>
        <p:nvSpPr>
          <p:cNvPr id="538" name="Shape 538"/>
          <p:cNvSpPr txBox="1"/>
          <p:nvPr>
            <p:ph type="title"/>
          </p:nvPr>
        </p:nvSpPr>
        <p:spPr>
          <a:xfrm>
            <a:off y="152400" x="381000"/>
            <a:ext cy="533700" cx="8305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Summary: Networking (Internet Layering)</a:t>
            </a:r>
          </a:p>
        </p:txBody>
      </p:sp>
      <p:sp>
        <p:nvSpPr>
          <p:cNvPr id="539" name="Shape 539"/>
          <p:cNvSpPr txBox="1"/>
          <p:nvPr/>
        </p:nvSpPr>
        <p:spPr>
          <a:xfrm>
            <a:off y="5638800" x="1725611"/>
            <a:ext cy="533700" cx="2743199"/>
          </a:xfrm>
          <a:prstGeom prst="rect">
            <a:avLst/>
          </a:prstGeom>
          <a:solidFill>
            <a:srgbClr val="BDBDBD"/>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540" name="Shape 540"/>
          <p:cNvSpPr txBox="1"/>
          <p:nvPr/>
        </p:nvSpPr>
        <p:spPr>
          <a:xfrm>
            <a:off y="5705700" x="1774800"/>
            <a:ext cy="399900" cx="2644800"/>
          </a:xfrm>
          <a:prstGeom prst="rect">
            <a:avLst/>
          </a:prstGeom>
          <a:solidFill>
            <a:srgbClr val="BDBDBD"/>
          </a:solid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1800" lang="en" i="0">
                <a:solidFill>
                  <a:schemeClr val="dk1"/>
                </a:solidFill>
                <a:latin typeface="Helvetica Neue"/>
                <a:ea typeface="Helvetica Neue"/>
                <a:cs typeface="Helvetica Neue"/>
                <a:sym typeface="Helvetica Neue"/>
              </a:rPr>
              <a:t>101010100110101110</a:t>
            </a:r>
          </a:p>
        </p:txBody>
      </p:sp>
      <p:sp>
        <p:nvSpPr>
          <p:cNvPr id="541" name="Shape 541"/>
          <p:cNvSpPr txBox="1"/>
          <p:nvPr/>
        </p:nvSpPr>
        <p:spPr>
          <a:xfrm>
            <a:off y="2057400" x="277812"/>
            <a:ext cy="762000" cx="1295400"/>
          </a:xfrm>
          <a:prstGeom prst="rect">
            <a:avLst/>
          </a:prstGeom>
          <a:solidFill>
            <a:srgbClr val="CCFFCC"/>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Helvetica Neue"/>
                <a:ea typeface="Helvetica Neue"/>
                <a:cs typeface="Helvetica Neue"/>
                <a:sym typeface="Helvetica Neue"/>
              </a:rPr>
              <a:t>Transport Layer </a:t>
            </a:r>
          </a:p>
        </p:txBody>
      </p:sp>
      <p:sp>
        <p:nvSpPr>
          <p:cNvPr id="542" name="Shape 542"/>
          <p:cNvSpPr txBox="1"/>
          <p:nvPr/>
        </p:nvSpPr>
        <p:spPr>
          <a:xfrm>
            <a:off y="2133600" x="2411411"/>
            <a:ext cy="609599" cx="685799"/>
          </a:xfrm>
          <a:prstGeom prst="rect">
            <a:avLst/>
          </a:prstGeom>
          <a:solidFill>
            <a:srgbClr val="CCFFCC"/>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Trans.</a:t>
            </a:r>
          </a:p>
          <a:p>
            <a:pPr algn="ctr" rtl="0" lvl="0" marR="0" indent="0" marL="0">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Hdr.</a:t>
            </a:r>
          </a:p>
        </p:txBody>
      </p:sp>
      <p:sp>
        <p:nvSpPr>
          <p:cNvPr id="543" name="Shape 543"/>
          <p:cNvSpPr txBox="1"/>
          <p:nvPr/>
        </p:nvSpPr>
        <p:spPr>
          <a:xfrm>
            <a:off y="3200400" x="277812"/>
            <a:ext cy="762000" cx="1295400"/>
          </a:xfrm>
          <a:prstGeom prst="rect">
            <a:avLst/>
          </a:prstGeom>
          <a:solidFill>
            <a:srgbClr val="A0BCFE"/>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Helvetica Neue"/>
                <a:ea typeface="Helvetica Neue"/>
                <a:cs typeface="Helvetica Neue"/>
                <a:sym typeface="Helvetica Neue"/>
              </a:rPr>
              <a:t>Network Layer </a:t>
            </a:r>
          </a:p>
        </p:txBody>
      </p:sp>
      <p:sp>
        <p:nvSpPr>
          <p:cNvPr id="544" name="Shape 544"/>
          <p:cNvSpPr txBox="1"/>
          <p:nvPr/>
        </p:nvSpPr>
        <p:spPr>
          <a:xfrm>
            <a:off y="3276600" x="3048000"/>
            <a:ext cy="609599" cx="685799"/>
          </a:xfrm>
          <a:prstGeom prst="rect">
            <a:avLst/>
          </a:prstGeom>
          <a:solidFill>
            <a:srgbClr val="CCFFCC"/>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Trans.</a:t>
            </a:r>
          </a:p>
          <a:p>
            <a:pPr algn="ctr" rtl="0" lvl="0" marR="0" indent="0" marL="0">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Hdr.</a:t>
            </a:r>
          </a:p>
        </p:txBody>
      </p:sp>
      <p:sp>
        <p:nvSpPr>
          <p:cNvPr id="545" name="Shape 545"/>
          <p:cNvSpPr txBox="1"/>
          <p:nvPr/>
        </p:nvSpPr>
        <p:spPr>
          <a:xfrm>
            <a:off y="3276600" x="2362200"/>
            <a:ext cy="609599" cx="685799"/>
          </a:xfrm>
          <a:prstGeom prst="rect">
            <a:avLst/>
          </a:prstGeom>
          <a:solidFill>
            <a:srgbClr val="A0BCFE"/>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Net.</a:t>
            </a:r>
          </a:p>
          <a:p>
            <a:pPr algn="ctr" rtl="0" lvl="0" marR="0" indent="0" marL="0">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Hdr.</a:t>
            </a:r>
          </a:p>
        </p:txBody>
      </p:sp>
      <p:sp>
        <p:nvSpPr>
          <p:cNvPr id="546" name="Shape 546"/>
          <p:cNvSpPr txBox="1"/>
          <p:nvPr/>
        </p:nvSpPr>
        <p:spPr>
          <a:xfrm>
            <a:off y="4343400" x="277812"/>
            <a:ext cy="762000" cx="1295400"/>
          </a:xfrm>
          <a:prstGeom prst="rect">
            <a:avLst/>
          </a:prstGeom>
          <a:solidFill>
            <a:srgbClr val="FECF59"/>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Helvetica Neue"/>
                <a:ea typeface="Helvetica Neue"/>
                <a:cs typeface="Helvetica Neue"/>
                <a:sym typeface="Helvetica Neue"/>
              </a:rPr>
              <a:t>Datalink Layer </a:t>
            </a:r>
          </a:p>
        </p:txBody>
      </p:sp>
      <p:sp>
        <p:nvSpPr>
          <p:cNvPr id="547" name="Shape 547"/>
          <p:cNvSpPr txBox="1"/>
          <p:nvPr/>
        </p:nvSpPr>
        <p:spPr>
          <a:xfrm>
            <a:off y="4419600" x="3733800"/>
            <a:ext cy="609599" cx="685799"/>
          </a:xfrm>
          <a:prstGeom prst="rect">
            <a:avLst/>
          </a:prstGeom>
          <a:solidFill>
            <a:srgbClr val="CCFFCC"/>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Trans.</a:t>
            </a:r>
          </a:p>
          <a:p>
            <a:pPr algn="ctr" rtl="0" lvl="0" marR="0" indent="0" marL="0">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Hdr.</a:t>
            </a:r>
          </a:p>
        </p:txBody>
      </p:sp>
      <p:sp>
        <p:nvSpPr>
          <p:cNvPr id="548" name="Shape 548"/>
          <p:cNvSpPr txBox="1"/>
          <p:nvPr/>
        </p:nvSpPr>
        <p:spPr>
          <a:xfrm>
            <a:off y="4419600" x="3048000"/>
            <a:ext cy="609599" cx="685799"/>
          </a:xfrm>
          <a:prstGeom prst="rect">
            <a:avLst/>
          </a:prstGeom>
          <a:solidFill>
            <a:srgbClr val="A0BCFE"/>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Net.</a:t>
            </a:r>
          </a:p>
          <a:p>
            <a:pPr algn="ctr" rtl="0" lvl="0" marR="0" indent="0" marL="0">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Hdr.</a:t>
            </a:r>
          </a:p>
        </p:txBody>
      </p:sp>
      <p:sp>
        <p:nvSpPr>
          <p:cNvPr id="549" name="Shape 549"/>
          <p:cNvSpPr txBox="1"/>
          <p:nvPr/>
        </p:nvSpPr>
        <p:spPr>
          <a:xfrm>
            <a:off y="4419600" x="2362200"/>
            <a:ext cy="609599" cx="685799"/>
          </a:xfrm>
          <a:prstGeom prst="rect">
            <a:avLst/>
          </a:prstGeom>
          <a:solidFill>
            <a:srgbClr val="FECF59"/>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Frame</a:t>
            </a:r>
          </a:p>
          <a:p>
            <a:pPr algn="ctr" rtl="0" lvl="0" marR="0" indent="0" marL="0">
              <a:buClr>
                <a:schemeClr val="dk1"/>
              </a:buClr>
              <a:buSzPct val="25000"/>
              <a:buFont typeface="Arial Narrow"/>
              <a:buNone/>
            </a:pPr>
            <a:r>
              <a:rPr strike="noStrike" u="none" b="0" cap="none" baseline="0" sz="1600" lang="en" i="0">
                <a:solidFill>
                  <a:schemeClr val="dk1"/>
                </a:solidFill>
                <a:latin typeface="Arial Narrow"/>
                <a:ea typeface="Arial Narrow"/>
                <a:cs typeface="Arial Narrow"/>
                <a:sym typeface="Arial Narrow"/>
              </a:rPr>
              <a:t>Hdr.</a:t>
            </a:r>
          </a:p>
        </p:txBody>
      </p:sp>
      <p:sp>
        <p:nvSpPr>
          <p:cNvPr id="550" name="Shape 550"/>
          <p:cNvSpPr txBox="1"/>
          <p:nvPr/>
        </p:nvSpPr>
        <p:spPr>
          <a:xfrm>
            <a:off y="5486400" x="277812"/>
            <a:ext cy="762000" cx="1295400"/>
          </a:xfrm>
          <a:prstGeom prst="rect">
            <a:avLst/>
          </a:prstGeom>
          <a:solidFill>
            <a:srgbClr val="BDBDBD"/>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lang="en" i="0">
                <a:solidFill>
                  <a:schemeClr val="dk1"/>
                </a:solidFill>
                <a:latin typeface="Helvetica Neue"/>
                <a:ea typeface="Helvetica Neue"/>
                <a:cs typeface="Helvetica Neue"/>
                <a:sym typeface="Helvetica Neue"/>
              </a:rPr>
              <a:t>Physical Layer </a:t>
            </a:r>
          </a:p>
        </p:txBody>
      </p:sp>
      <p:sp>
        <p:nvSpPr>
          <p:cNvPr id="551" name="Shape 551"/>
          <p:cNvSpPr txBox="1"/>
          <p:nvPr/>
        </p:nvSpPr>
        <p:spPr>
          <a:xfrm>
            <a:off y="2133600" x="1725611"/>
            <a:ext cy="609599" cx="685799"/>
          </a:xfrm>
          <a:prstGeom prst="rect">
            <a:avLst/>
          </a:prstGeom>
          <a:solidFill>
            <a:schemeClr val="lt1"/>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600" lang="en" i="0">
                <a:solidFill>
                  <a:schemeClr val="dk1"/>
                </a:solidFill>
                <a:latin typeface="Helvetica Neue"/>
                <a:ea typeface="Helvetica Neue"/>
                <a:cs typeface="Helvetica Neue"/>
                <a:sym typeface="Helvetica Neue"/>
              </a:rPr>
              <a:t>Data</a:t>
            </a:r>
          </a:p>
        </p:txBody>
      </p:sp>
      <p:sp>
        <p:nvSpPr>
          <p:cNvPr id="552" name="Shape 552"/>
          <p:cNvSpPr txBox="1"/>
          <p:nvPr/>
        </p:nvSpPr>
        <p:spPr>
          <a:xfrm>
            <a:off y="3276600" x="1725611"/>
            <a:ext cy="609599" cx="685799"/>
          </a:xfrm>
          <a:prstGeom prst="rect">
            <a:avLst/>
          </a:prstGeom>
          <a:solidFill>
            <a:schemeClr val="lt1"/>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600" lang="en" i="0">
                <a:solidFill>
                  <a:schemeClr val="dk1"/>
                </a:solidFill>
                <a:latin typeface="Helvetica Neue"/>
                <a:ea typeface="Helvetica Neue"/>
                <a:cs typeface="Helvetica Neue"/>
                <a:sym typeface="Helvetica Neue"/>
              </a:rPr>
              <a:t>Data</a:t>
            </a:r>
          </a:p>
        </p:txBody>
      </p:sp>
      <p:sp>
        <p:nvSpPr>
          <p:cNvPr id="553" name="Shape 553"/>
          <p:cNvSpPr txBox="1"/>
          <p:nvPr/>
        </p:nvSpPr>
        <p:spPr>
          <a:xfrm>
            <a:off y="4419600" x="1725611"/>
            <a:ext cy="609599" cx="685799"/>
          </a:xfrm>
          <a:prstGeom prst="rect">
            <a:avLst/>
          </a:prstGeom>
          <a:solidFill>
            <a:schemeClr val="lt1"/>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600" lang="en" i="0">
                <a:solidFill>
                  <a:schemeClr val="dk1"/>
                </a:solidFill>
                <a:latin typeface="Helvetica Neue"/>
                <a:ea typeface="Helvetica Neue"/>
                <a:cs typeface="Helvetica Neue"/>
                <a:sym typeface="Helvetica Neue"/>
              </a:rPr>
              <a:t>Data</a:t>
            </a:r>
          </a:p>
        </p:txBody>
      </p:sp>
      <p:sp>
        <p:nvSpPr>
          <p:cNvPr id="554" name="Shape 554"/>
          <p:cNvSpPr/>
          <p:nvPr/>
        </p:nvSpPr>
        <p:spPr>
          <a:xfrm>
            <a:off y="5105400" x="811212"/>
            <a:ext cy="381300" cx="228600"/>
          </a:xfrm>
          <a:prstGeom prst="upDownArrow">
            <a:avLst>
              <a:gd fmla="val 50000" name="adj1"/>
              <a:gd fmla="val 6480" name="adj2"/>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555" name="Shape 555"/>
          <p:cNvSpPr/>
          <p:nvPr/>
        </p:nvSpPr>
        <p:spPr>
          <a:xfrm>
            <a:off y="3962400" x="811212"/>
            <a:ext cy="381300" cx="228600"/>
          </a:xfrm>
          <a:prstGeom prst="upDownArrow">
            <a:avLst>
              <a:gd fmla="val 50000" name="adj1"/>
              <a:gd fmla="val 6480" name="adj2"/>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556" name="Shape 556"/>
          <p:cNvSpPr/>
          <p:nvPr/>
        </p:nvSpPr>
        <p:spPr>
          <a:xfrm>
            <a:off y="2819400" x="811212"/>
            <a:ext cy="381300" cx="228600"/>
          </a:xfrm>
          <a:prstGeom prst="upDownArrow">
            <a:avLst>
              <a:gd fmla="val 50000" name="adj1"/>
              <a:gd fmla="val 6480" name="adj2"/>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sp>
        <p:nvSpPr>
          <p:cNvPr id="557" name="Shape 557"/>
          <p:cNvSpPr txBox="1"/>
          <p:nvPr/>
        </p:nvSpPr>
        <p:spPr>
          <a:xfrm>
            <a:off y="1066800" x="1725611"/>
            <a:ext cy="609599" cx="685799"/>
          </a:xfrm>
          <a:prstGeom prst="rect">
            <a:avLst/>
          </a:prstGeom>
          <a:solidFill>
            <a:schemeClr val="lt1"/>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Helvetica Neue"/>
              <a:buNone/>
            </a:pPr>
            <a:r>
              <a:rPr strike="noStrike" u="none" b="0" cap="none" baseline="0" sz="1600" lang="en" i="0">
                <a:solidFill>
                  <a:schemeClr val="dk1"/>
                </a:solidFill>
                <a:latin typeface="Helvetica Neue"/>
                <a:ea typeface="Helvetica Neue"/>
                <a:cs typeface="Helvetica Neue"/>
                <a:sym typeface="Helvetica Neue"/>
              </a:rPr>
              <a:t>Data</a:t>
            </a:r>
          </a:p>
        </p:txBody>
      </p:sp>
      <p:sp>
        <p:nvSpPr>
          <p:cNvPr id="558" name="Shape 558"/>
          <p:cNvSpPr txBox="1"/>
          <p:nvPr/>
        </p:nvSpPr>
        <p:spPr>
          <a:xfrm>
            <a:off y="914400" x="277812"/>
            <a:ext cy="762000" cx="1295400"/>
          </a:xfrm>
          <a:prstGeom prst="rect">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Clr>
                <a:schemeClr val="dk1"/>
              </a:buClr>
              <a:buSzPct val="25000"/>
              <a:buFont typeface="Arial Narrow"/>
              <a:buNone/>
            </a:pPr>
            <a:r>
              <a:rPr strike="noStrike" u="none" b="0" cap="none" baseline="0" lang="en" i="0">
                <a:solidFill>
                  <a:schemeClr val="dk1"/>
                </a:solidFill>
                <a:latin typeface="Helvetica Neue"/>
                <a:ea typeface="Helvetica Neue"/>
                <a:cs typeface="Helvetica Neue"/>
                <a:sym typeface="Helvetica Neue"/>
              </a:rPr>
              <a:t>Application Layer </a:t>
            </a:r>
          </a:p>
        </p:txBody>
      </p:sp>
      <p:sp>
        <p:nvSpPr>
          <p:cNvPr id="559" name="Shape 559"/>
          <p:cNvSpPr/>
          <p:nvPr/>
        </p:nvSpPr>
        <p:spPr>
          <a:xfrm>
            <a:off y="1676400" x="811212"/>
            <a:ext cy="381300" cx="228600"/>
          </a:xfrm>
          <a:prstGeom prst="upDownArrow">
            <a:avLst>
              <a:gd fmla="val 50000" name="adj1"/>
              <a:gd fmla="val 6480" name="adj2"/>
            </a:avLst>
          </a:prstGeom>
          <a:solidFill>
            <a:srgbClr val="FFFFFF"/>
          </a:solidFill>
          <a:ln w="25400" cap="rnd">
            <a:solidFill>
              <a:schemeClr val="dk1"/>
            </a:solidFill>
            <a:prstDash val="solid"/>
            <a:round/>
            <a:headEnd w="med" len="med" type="none"/>
            <a:tailEnd w="med" len="med" type="none"/>
          </a:ln>
        </p:spPr>
        <p:txBody>
          <a:bodyPr bIns="45700" rIns="91425" lIns="91425" tIns="45700" anchor="ctr" anchorCtr="0">
            <a:noAutofit/>
          </a:bodyPr>
          <a:lstStyle/>
          <a:p/>
        </p:txBody>
      </p:sp>
      <p:cxnSp>
        <p:nvCxnSpPr>
          <p:cNvPr id="560" name="Shape 560"/>
          <p:cNvCxnSpPr/>
          <p:nvPr/>
        </p:nvCxnSpPr>
        <p:spPr>
          <a:xfrm>
            <a:off y="1905000" x="1420812"/>
            <a:ext cy="0" cx="7543800"/>
          </a:xfrm>
          <a:prstGeom prst="straightConnector1">
            <a:avLst/>
          </a:prstGeom>
          <a:noFill/>
          <a:ln w="19050" cap="rnd">
            <a:solidFill>
              <a:schemeClr val="dk1"/>
            </a:solidFill>
            <a:prstDash val="solid"/>
            <a:miter/>
            <a:headEnd w="med" len="med" type="none"/>
            <a:tailEnd w="med" len="med" type="none"/>
          </a:ln>
        </p:spPr>
      </p:cxnSp>
      <p:cxnSp>
        <p:nvCxnSpPr>
          <p:cNvPr id="561" name="Shape 561"/>
          <p:cNvCxnSpPr/>
          <p:nvPr/>
        </p:nvCxnSpPr>
        <p:spPr>
          <a:xfrm>
            <a:off y="5334000" x="1344612"/>
            <a:ext cy="0" cx="7543800"/>
          </a:xfrm>
          <a:prstGeom prst="straightConnector1">
            <a:avLst/>
          </a:prstGeom>
          <a:noFill/>
          <a:ln w="19050" cap="rnd">
            <a:solidFill>
              <a:schemeClr val="dk1"/>
            </a:solidFill>
            <a:prstDash val="solid"/>
            <a:miter/>
            <a:headEnd w="med" len="med" type="none"/>
            <a:tailEnd w="med" len="med" type="none"/>
          </a:ln>
        </p:spPr>
      </p:cxnSp>
      <p:cxnSp>
        <p:nvCxnSpPr>
          <p:cNvPr id="562" name="Shape 562"/>
          <p:cNvCxnSpPr/>
          <p:nvPr/>
        </p:nvCxnSpPr>
        <p:spPr>
          <a:xfrm>
            <a:off y="2971800" x="1344612"/>
            <a:ext cy="0" cx="7543800"/>
          </a:xfrm>
          <a:prstGeom prst="straightConnector1">
            <a:avLst/>
          </a:prstGeom>
          <a:noFill/>
          <a:ln w="19050" cap="rnd">
            <a:solidFill>
              <a:schemeClr val="dk1"/>
            </a:solidFill>
            <a:prstDash val="solid"/>
            <a:miter/>
            <a:headEnd w="med" len="med" type="none"/>
            <a:tailEnd w="med" len="med" type="none"/>
          </a:ln>
        </p:spPr>
      </p:cxnSp>
      <p:cxnSp>
        <p:nvCxnSpPr>
          <p:cNvPr id="563" name="Shape 563"/>
          <p:cNvCxnSpPr/>
          <p:nvPr/>
        </p:nvCxnSpPr>
        <p:spPr>
          <a:xfrm>
            <a:off y="4114800" x="1344612"/>
            <a:ext cy="0" cx="7543800"/>
          </a:xfrm>
          <a:prstGeom prst="straightConnector1">
            <a:avLst/>
          </a:prstGeom>
          <a:noFill/>
          <a:ln w="19050" cap="rnd">
            <a:solidFill>
              <a:schemeClr val="dk1"/>
            </a:solidFill>
            <a:prstDash val="solid"/>
            <a:miter/>
            <a:headEnd w="med" len="med" type="none"/>
            <a:tailEnd w="med" len="med" type="none"/>
          </a:ln>
        </p:spPr>
      </p:cxnSp>
      <p:sp>
        <p:nvSpPr>
          <p:cNvPr id="564" name="Shape 564"/>
          <p:cNvSpPr txBox="1"/>
          <p:nvPr/>
        </p:nvSpPr>
        <p:spPr>
          <a:xfrm>
            <a:off y="838200" x="5337175"/>
            <a:ext cy="1016099" cx="33495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Any distributed protocol</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(e.g., HTTP, Skype, p2p,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 KV protocol in your project)</a:t>
            </a:r>
          </a:p>
        </p:txBody>
      </p:sp>
      <p:sp>
        <p:nvSpPr>
          <p:cNvPr id="565" name="Shape 565"/>
          <p:cNvSpPr txBox="1"/>
          <p:nvPr/>
        </p:nvSpPr>
        <p:spPr>
          <a:xfrm>
            <a:off y="5334000" x="5330825"/>
            <a:ext cy="1016099" cx="36084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Send </a:t>
            </a:r>
            <a:r>
              <a:rPr strike="noStrike" u="none" b="0" cap="none" baseline="0" sz="2000" lang="en" i="1">
                <a:solidFill>
                  <a:schemeClr val="dk1"/>
                </a:solidFill>
                <a:latin typeface="Calibri"/>
                <a:ea typeface="Calibri"/>
                <a:cs typeface="Calibri"/>
                <a:sym typeface="Calibri"/>
              </a:rPr>
              <a:t>bits</a:t>
            </a:r>
            <a:r>
              <a:rPr strike="noStrike" u="none" b="0" cap="none" baseline="0" sz="2000" lang="en" i="0">
                <a:solidFill>
                  <a:schemeClr val="dk1"/>
                </a:solidFill>
                <a:latin typeface="Calibri"/>
                <a:ea typeface="Calibri"/>
                <a:cs typeface="Calibri"/>
                <a:sym typeface="Calibri"/>
              </a:rPr>
              <a:t> to other node directly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connected to same physical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network</a:t>
            </a:r>
          </a:p>
        </p:txBody>
      </p:sp>
      <p:sp>
        <p:nvSpPr>
          <p:cNvPr id="566" name="Shape 566"/>
          <p:cNvSpPr txBox="1"/>
          <p:nvPr/>
        </p:nvSpPr>
        <p:spPr>
          <a:xfrm>
            <a:off y="4114800" x="5349875"/>
            <a:ext cy="990599" cx="32369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Send </a:t>
            </a:r>
            <a:r>
              <a:rPr strike="noStrike" u="none" b="0" cap="none" baseline="0" sz="2000" lang="en" i="1">
                <a:solidFill>
                  <a:schemeClr val="dk1"/>
                </a:solidFill>
                <a:latin typeface="Calibri"/>
                <a:ea typeface="Calibri"/>
                <a:cs typeface="Calibri"/>
                <a:sym typeface="Calibri"/>
              </a:rPr>
              <a:t>frames </a:t>
            </a:r>
            <a:r>
              <a:rPr strike="noStrike" u="none" b="0" cap="none" baseline="0" sz="2000" lang="en" i="0">
                <a:solidFill>
                  <a:schemeClr val="dk1"/>
                </a:solidFill>
                <a:latin typeface="Calibri"/>
                <a:ea typeface="Calibri"/>
                <a:cs typeface="Calibri"/>
                <a:sym typeface="Calibri"/>
              </a:rPr>
              <a:t>to other node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directly connected to same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physical  network</a:t>
            </a:r>
          </a:p>
          <a:p>
            <a:r>
              <a:t/>
            </a:r>
          </a:p>
        </p:txBody>
      </p:sp>
      <p:sp>
        <p:nvSpPr>
          <p:cNvPr id="567" name="Shape 567"/>
          <p:cNvSpPr txBox="1"/>
          <p:nvPr/>
        </p:nvSpPr>
        <p:spPr>
          <a:xfrm>
            <a:off y="2971800" x="5383200"/>
            <a:ext cy="1016099" cx="3608400"/>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Send </a:t>
            </a:r>
            <a:r>
              <a:rPr strike="noStrike" u="none" b="0" cap="none" baseline="0" sz="2000" lang="en" i="1">
                <a:solidFill>
                  <a:schemeClr val="dk1"/>
                </a:solidFill>
                <a:latin typeface="Calibri"/>
                <a:ea typeface="Calibri"/>
                <a:cs typeface="Calibri"/>
                <a:sym typeface="Calibri"/>
              </a:rPr>
              <a:t>packets </a:t>
            </a:r>
            <a:r>
              <a:rPr strike="noStrike" u="none" b="0" cap="none" baseline="0" sz="2000" lang="en" i="0">
                <a:solidFill>
                  <a:schemeClr val="dk1"/>
                </a:solidFill>
                <a:latin typeface="Calibri"/>
                <a:ea typeface="Calibri"/>
                <a:cs typeface="Calibri"/>
                <a:sym typeface="Calibri"/>
              </a:rPr>
              <a:t>to another node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possibly </a:t>
            </a:r>
            <a:r>
              <a:rPr strike="noStrike" u="none" b="0" cap="none" baseline="0" sz="2000" lang="en" i="1">
                <a:solidFill>
                  <a:schemeClr val="dk1"/>
                </a:solidFill>
                <a:latin typeface="Calibri"/>
                <a:ea typeface="Calibri"/>
                <a:cs typeface="Calibri"/>
                <a:sym typeface="Calibri"/>
              </a:rPr>
              <a:t>located </a:t>
            </a:r>
            <a:r>
              <a:rPr strike="noStrike" u="none" b="0" cap="none" baseline="0" sz="2000" lang="en" i="0">
                <a:solidFill>
                  <a:schemeClr val="dk1"/>
                </a:solidFill>
                <a:latin typeface="Calibri"/>
                <a:ea typeface="Calibri"/>
                <a:cs typeface="Calibri"/>
                <a:sym typeface="Calibri"/>
              </a:rPr>
              <a:t>in a different </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network</a:t>
            </a:r>
          </a:p>
        </p:txBody>
      </p:sp>
      <p:sp>
        <p:nvSpPr>
          <p:cNvPr id="568" name="Shape 568"/>
          <p:cNvSpPr txBox="1"/>
          <p:nvPr/>
        </p:nvSpPr>
        <p:spPr>
          <a:xfrm>
            <a:off y="1876425" x="5383212"/>
            <a:ext cy="1016099" cx="341789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Send </a:t>
            </a:r>
            <a:r>
              <a:rPr strike="noStrike" u="none" b="0" cap="none" baseline="0" sz="2000" lang="en" i="1">
                <a:solidFill>
                  <a:schemeClr val="dk1"/>
                </a:solidFill>
                <a:latin typeface="Calibri"/>
                <a:ea typeface="Calibri"/>
                <a:cs typeface="Calibri"/>
                <a:sym typeface="Calibri"/>
              </a:rPr>
              <a:t>segments</a:t>
            </a:r>
            <a:r>
              <a:rPr strike="noStrike" u="none" b="0" cap="none" baseline="0" sz="2000" lang="en" i="0">
                <a:solidFill>
                  <a:schemeClr val="dk1"/>
                </a:solidFill>
                <a:latin typeface="Calibri"/>
                <a:ea typeface="Calibri"/>
                <a:cs typeface="Calibri"/>
                <a:sym typeface="Calibri"/>
              </a:rPr>
              <a:t> to another</a:t>
            </a:r>
          </a:p>
          <a:p>
            <a:pPr algn="l" rtl="0" lvl="0" marR="0" indent="0" marL="0">
              <a:buClr>
                <a:schemeClr val="dk1"/>
              </a:buClr>
              <a:buSzPct val="25000"/>
              <a:buFont typeface="Helvetica Neue"/>
              <a:buNone/>
            </a:pPr>
            <a:r>
              <a:rPr strike="noStrike" u="none" b="0" cap="none" baseline="0" sz="2000" lang="en" i="1">
                <a:solidFill>
                  <a:schemeClr val="dk1"/>
                </a:solidFill>
                <a:latin typeface="Calibri"/>
                <a:ea typeface="Calibri"/>
                <a:cs typeface="Calibri"/>
                <a:sym typeface="Calibri"/>
              </a:rPr>
              <a:t>process </a:t>
            </a:r>
            <a:r>
              <a:rPr strike="noStrike" u="none" b="0" cap="none" baseline="0" sz="2000" lang="en" i="0">
                <a:solidFill>
                  <a:schemeClr val="dk1"/>
                </a:solidFill>
                <a:latin typeface="Calibri"/>
                <a:ea typeface="Calibri"/>
                <a:cs typeface="Calibri"/>
                <a:sym typeface="Calibri"/>
              </a:rPr>
              <a:t>running on same or</a:t>
            </a:r>
          </a:p>
          <a:p>
            <a:pPr algn="l" rtl="0" lvl="0" marR="0" indent="0" marL="0">
              <a:buClr>
                <a:schemeClr val="dk1"/>
              </a:buClr>
              <a:buSzPct val="25000"/>
              <a:buFont typeface="Helvetica Neue"/>
              <a:buNone/>
            </a:pPr>
            <a:r>
              <a:rPr strike="noStrike" u="none" b="0" cap="none" baseline="0" sz="2000" lang="en" i="0">
                <a:solidFill>
                  <a:schemeClr val="dk1"/>
                </a:solidFill>
                <a:latin typeface="Calibri"/>
                <a:ea typeface="Calibri"/>
                <a:cs typeface="Calibri"/>
                <a:sym typeface="Calibri"/>
              </a:rPr>
              <a:t>different node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b="0" lang="en"/>
              <a:t>Quiz</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b="0" lang="en"/>
              <a:t>Quiz</a:t>
            </a:r>
          </a:p>
        </p:txBody>
      </p:sp>
      <p:sp>
        <p:nvSpPr>
          <p:cNvPr id="130" name="Shape 1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1600" lang="en"/>
              <a:t>True/False</a:t>
            </a:r>
          </a:p>
          <a:p>
            <a:pPr rtl="0" lvl="0">
              <a:buNone/>
            </a:pPr>
            <a:r>
              <a:rPr sz="1600" lang="en">
                <a:solidFill>
                  <a:srgbClr val="FF0000"/>
                </a:solidFill>
              </a:rPr>
              <a:t>[pick 2]</a:t>
            </a:r>
          </a:p>
          <a:p>
            <a:pPr rtl="0" lvl="0" indent="-330200" marL="457200">
              <a:buClr>
                <a:schemeClr val="dk1"/>
              </a:buClr>
              <a:buSzPct val="100000"/>
              <a:buFont typeface="Arial"/>
              <a:buAutoNum type="arabicPeriod"/>
            </a:pPr>
            <a:r>
              <a:rPr sz="1600" lang="en"/>
              <a:t>A random access protocol is efficient at low utilization.</a:t>
            </a:r>
          </a:p>
          <a:p>
            <a:pPr rtl="0" lvl="0" indent="-330200" marL="457200">
              <a:buClr>
                <a:schemeClr val="dk1"/>
              </a:buClr>
              <a:buSzPct val="100000"/>
              <a:buFont typeface="Arial"/>
              <a:buAutoNum type="arabicPeriod"/>
            </a:pPr>
            <a:r>
              <a:rPr sz="1600" lang="en"/>
              <a:t>Port numbers are a construct for the transport layer.</a:t>
            </a:r>
          </a:p>
          <a:p>
            <a:pPr rtl="0" lvl="0" indent="-330200" marL="457200">
              <a:buClr>
                <a:schemeClr val="dk1"/>
              </a:buClr>
              <a:buSzPct val="100000"/>
              <a:buFont typeface="Arial"/>
              <a:buAutoNum type="arabicPeriod"/>
            </a:pPr>
            <a:r>
              <a:rPr sz="1600" lang="en"/>
              <a:t>IP addresses are unique to a network interface (for example, a network card).</a:t>
            </a:r>
          </a:p>
          <a:p>
            <a:pPr rtl="0" lvl="0" indent="-330200" marL="457200">
              <a:buClr>
                <a:schemeClr val="dk1"/>
              </a:buClr>
              <a:buSzPct val="100000"/>
              <a:buFont typeface="Arial"/>
              <a:buAutoNum type="arabicPeriod"/>
            </a:pPr>
            <a:r>
              <a:rPr sz="1600" lang="en"/>
              <a:t>“Best effort” ensures in-order packet delivery.</a:t>
            </a:r>
          </a:p>
          <a:p>
            <a:pPr rtl="0" lvl="0" indent="-330200" marL="457200">
              <a:buClr>
                <a:schemeClr val="dk1"/>
              </a:buClr>
              <a:buSzPct val="100000"/>
              <a:buFont typeface="Arial"/>
              <a:buAutoNum type="arabicPeriod"/>
            </a:pPr>
            <a:r>
              <a:rPr sz="1600" lang="en"/>
              <a:t>Congestion control tries to ensure the sender does not overflow the receiver.</a:t>
            </a:r>
          </a:p>
          <a:p>
            <a:pPr rtl="0" lvl="0">
              <a:buNone/>
            </a:pPr>
            <a:r>
              <a:rPr sz="1600" lang="en">
                <a:solidFill>
                  <a:srgbClr val="FF0000"/>
                </a:solidFill>
              </a:rPr>
              <a:t>[pick 1]</a:t>
            </a:r>
          </a:p>
          <a:p>
            <a:pPr rtl="0" lvl="0" indent="-330200" marL="457200">
              <a:buClr>
                <a:schemeClr val="dk1"/>
              </a:buClr>
              <a:buSzPct val="100000"/>
              <a:buFont typeface="Arial"/>
              <a:buAutoNum type="arabicPeriod"/>
            </a:pPr>
            <a:r>
              <a:rPr sz="1600" lang="en"/>
              <a:t>TCP guarantees reliable, in-order, at-most-once transfer of bytes.</a:t>
            </a:r>
          </a:p>
          <a:p>
            <a:pPr rtl="0" lvl="0" indent="-330200" marL="457200">
              <a:buClr>
                <a:schemeClr val="dk1"/>
              </a:buClr>
              <a:buSzPct val="100000"/>
              <a:buFont typeface="Arial"/>
              <a:buAutoNum type="arabicPeriod"/>
            </a:pPr>
            <a:r>
              <a:rPr sz="1600" lang="en"/>
              <a:t>UDP guarantees reliable, in-order, at-most-once transfer of bytes.</a:t>
            </a:r>
          </a:p>
          <a:p>
            <a:pPr rtl="0" lvl="0">
              <a:buNone/>
            </a:pPr>
            <a:r>
              <a:rPr sz="1600" lang="en">
                <a:solidFill>
                  <a:srgbClr val="FF0000"/>
                </a:solidFill>
              </a:rPr>
              <a:t>[use both these]</a:t>
            </a:r>
          </a:p>
          <a:p>
            <a:pPr rtl="0" lvl="0" indent="-330200" marL="457200">
              <a:buClr>
                <a:schemeClr val="dk1"/>
              </a:buClr>
              <a:buSzPct val="100000"/>
              <a:buFont typeface="Arial"/>
              <a:buAutoNum type="arabicPeriod"/>
            </a:pPr>
            <a:r>
              <a:rPr sz="1600" lang="en"/>
              <a:t>The two sliding-window approaches, Go-Back-N and Selective Repeat, behave the same in the absence of transmission errors.</a:t>
            </a:r>
          </a:p>
          <a:p>
            <a:pPr lvl="0" indent="-330200" marL="457200">
              <a:buClr>
                <a:schemeClr val="dk1"/>
              </a:buClr>
              <a:buSzPct val="100000"/>
              <a:buFont typeface="Arial"/>
              <a:buAutoNum type="arabicPeriod"/>
            </a:pPr>
            <a:r>
              <a:rPr sz="1600" lang="en"/>
              <a:t>In flow control, SenderWindow is calculated from the receiver’s AdvertisedWindow and the number of bytes the sender perceives as in transit to the receiver (based on the last bytes sent and acked).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b="0" lang="en"/>
              <a:t>Quiz</a:t>
            </a:r>
          </a:p>
        </p:txBody>
      </p:sp>
      <p:sp>
        <p:nvSpPr>
          <p:cNvPr id="136" name="Shape 13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1600" lang="en"/>
              <a:t>True/False</a:t>
            </a:r>
          </a:p>
          <a:p>
            <a:pPr rtl="0" lvl="0">
              <a:buNone/>
            </a:pPr>
            <a:r>
              <a:rPr sz="1600" lang="en">
                <a:solidFill>
                  <a:srgbClr val="FF0000"/>
                </a:solidFill>
              </a:rPr>
              <a:t>[pick 2]</a:t>
            </a:r>
          </a:p>
          <a:p>
            <a:pPr rtl="0" lvl="0" indent="-330200" marL="457200">
              <a:buClr>
                <a:schemeClr val="dk1"/>
              </a:buClr>
              <a:buSzPct val="100000"/>
              <a:buFont typeface="Arial"/>
              <a:buAutoNum type="arabicPeriod"/>
            </a:pPr>
            <a:r>
              <a:rPr sz="1600" lang="en"/>
              <a:t>A random access protocol is efficient at low utilization. </a:t>
            </a:r>
            <a:r>
              <a:rPr sz="1600" lang="en">
                <a:solidFill>
                  <a:srgbClr val="FF0000"/>
                </a:solidFill>
              </a:rPr>
              <a:t>[true]</a:t>
            </a:r>
          </a:p>
          <a:p>
            <a:pPr rtl="0" lvl="0" indent="-330200" marL="457200">
              <a:buClr>
                <a:schemeClr val="dk1"/>
              </a:buClr>
              <a:buSzPct val="100000"/>
              <a:buFont typeface="Arial"/>
              <a:buAutoNum type="arabicPeriod"/>
            </a:pPr>
            <a:r>
              <a:rPr sz="1600" lang="en"/>
              <a:t>Port numbers are a construct for the transport layer. </a:t>
            </a:r>
            <a:r>
              <a:rPr sz="1600" lang="en">
                <a:solidFill>
                  <a:srgbClr val="FF0000"/>
                </a:solidFill>
              </a:rPr>
              <a:t>[true]</a:t>
            </a:r>
          </a:p>
          <a:p>
            <a:pPr rtl="0" lvl="0" indent="-330200" marL="457200">
              <a:buClr>
                <a:schemeClr val="dk1"/>
              </a:buClr>
              <a:buSzPct val="100000"/>
              <a:buFont typeface="Arial"/>
              <a:buAutoNum type="arabicPeriod"/>
            </a:pPr>
            <a:r>
              <a:rPr sz="1600" lang="en"/>
              <a:t>IP addresses are unique to a network interface (for example, a network card). </a:t>
            </a:r>
            <a:r>
              <a:rPr sz="1600" lang="en">
                <a:solidFill>
                  <a:srgbClr val="FF0000"/>
                </a:solidFill>
              </a:rPr>
              <a:t>[false, MAC addresses are]</a:t>
            </a:r>
          </a:p>
          <a:p>
            <a:pPr rtl="0" lvl="0" indent="-330200" marL="457200">
              <a:buClr>
                <a:schemeClr val="dk1"/>
              </a:buClr>
              <a:buSzPct val="100000"/>
              <a:buFont typeface="Arial"/>
              <a:buAutoNum type="arabicPeriod"/>
            </a:pPr>
            <a:r>
              <a:rPr sz="1600" lang="en"/>
              <a:t>“Best effort” ensures in-order packet delivery. </a:t>
            </a:r>
            <a:r>
              <a:rPr sz="1600" lang="en">
                <a:solidFill>
                  <a:srgbClr val="FF0000"/>
                </a:solidFill>
              </a:rPr>
              <a:t>[false]</a:t>
            </a:r>
          </a:p>
          <a:p>
            <a:pPr rtl="0" lvl="0" indent="-330200" marL="457200">
              <a:buClr>
                <a:schemeClr val="dk1"/>
              </a:buClr>
              <a:buSzPct val="100000"/>
              <a:buFont typeface="Arial"/>
              <a:buAutoNum type="arabicPeriod"/>
            </a:pPr>
            <a:r>
              <a:rPr sz="1600" lang="en"/>
              <a:t>Congestion control tries to ensure the sender does not overflow the receiver. </a:t>
            </a:r>
            <a:r>
              <a:rPr sz="1600" lang="en">
                <a:solidFill>
                  <a:srgbClr val="FF0000"/>
                </a:solidFill>
              </a:rPr>
              <a:t>[false, that is flow control. congestion control tries to avoid overflowing buffers of on-path routers]</a:t>
            </a:r>
          </a:p>
          <a:p>
            <a:pPr rtl="0" lvl="0">
              <a:buNone/>
            </a:pPr>
            <a:r>
              <a:rPr sz="1600" lang="en">
                <a:solidFill>
                  <a:srgbClr val="FF0000"/>
                </a:solidFill>
              </a:rPr>
              <a:t>[pick 1]</a:t>
            </a:r>
          </a:p>
          <a:p>
            <a:pPr rtl="0" lvl="0" indent="-330200" marL="457200">
              <a:buClr>
                <a:schemeClr val="dk1"/>
              </a:buClr>
              <a:buSzPct val="100000"/>
              <a:buFont typeface="Arial"/>
              <a:buAutoNum type="arabicPeriod"/>
            </a:pPr>
            <a:r>
              <a:rPr sz="1600" lang="en"/>
              <a:t>TCP guarantees reliable, in-order, at-most-once transfer of bytes.</a:t>
            </a:r>
            <a:r>
              <a:rPr sz="1600" lang="en">
                <a:solidFill>
                  <a:srgbClr val="FF0000"/>
                </a:solidFill>
              </a:rPr>
              <a:t> [true]</a:t>
            </a:r>
          </a:p>
          <a:p>
            <a:pPr rtl="0" lvl="0" indent="-330200" marL="457200">
              <a:buClr>
                <a:schemeClr val="dk1"/>
              </a:buClr>
              <a:buSzPct val="100000"/>
              <a:buFont typeface="Arial"/>
              <a:buAutoNum type="arabicPeriod"/>
            </a:pPr>
            <a:r>
              <a:rPr sz="1600" lang="en"/>
              <a:t>UDP guarantees reliable, in-order, at-most-once transfer of bytes. </a:t>
            </a:r>
            <a:r>
              <a:rPr sz="1600" lang="en">
                <a:solidFill>
                  <a:srgbClr val="FF0000"/>
                </a:solidFill>
              </a:rPr>
              <a:t>[false]</a:t>
            </a:r>
          </a:p>
          <a:p>
            <a:pPr rtl="0" lvl="0">
              <a:buNone/>
            </a:pPr>
            <a:r>
              <a:rPr sz="1600" lang="en">
                <a:solidFill>
                  <a:srgbClr val="FF0000"/>
                </a:solidFill>
              </a:rPr>
              <a:t>[use both these]</a:t>
            </a:r>
          </a:p>
          <a:p>
            <a:pPr rtl="0" lvl="0" indent="-330200" marL="457200">
              <a:buClr>
                <a:schemeClr val="dk1"/>
              </a:buClr>
              <a:buSzPct val="100000"/>
              <a:buFont typeface="Arial"/>
              <a:buAutoNum type="arabicPeriod"/>
            </a:pPr>
            <a:r>
              <a:rPr sz="1600" lang="en"/>
              <a:t>The two sliding-window approaches, Go-Back-N and Selective Repeat, behave the same in the absence of transmission errors. </a:t>
            </a:r>
            <a:r>
              <a:rPr sz="1600" lang="en">
                <a:solidFill>
                  <a:srgbClr val="FF0000"/>
                </a:solidFill>
              </a:rPr>
              <a:t>[true]</a:t>
            </a:r>
          </a:p>
          <a:p>
            <a:pPr rtl="0" lvl="0" indent="-330200" marL="457200">
              <a:buClr>
                <a:schemeClr val="dk1"/>
              </a:buClr>
              <a:buSzPct val="100000"/>
              <a:buFont typeface="Arial"/>
              <a:buAutoNum type="arabicPeriod"/>
            </a:pPr>
            <a:r>
              <a:rPr sz="1600" lang="en"/>
              <a:t>In flow control, SenderWindow is calculated from the receiver’s AdvertisedWindow and the number of bytes the sender perceives as in transit to the receiver (based on the last bytes sent and acked). </a:t>
            </a:r>
            <a:r>
              <a:rPr sz="1600" lang="en">
                <a:solidFill>
                  <a:srgbClr val="FF0000"/>
                </a:solidFill>
              </a:rPr>
              <a:t>[true]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b="0" lang="en"/>
              <a:t>Lecture Review</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0" x="990600"/>
            <a:ext cy="8379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Main Network Functionalities</a:t>
            </a:r>
          </a:p>
        </p:txBody>
      </p:sp>
      <p:sp>
        <p:nvSpPr>
          <p:cNvPr id="147" name="Shape 147"/>
          <p:cNvSpPr txBox="1"/>
          <p:nvPr>
            <p:ph idx="1" type="body"/>
          </p:nvPr>
        </p:nvSpPr>
        <p:spPr>
          <a:xfrm>
            <a:off y="899433" x="173025"/>
            <a:ext cy="5317200" cx="8177400"/>
          </a:xfrm>
          <a:prstGeom prst="rect">
            <a:avLst/>
          </a:prstGeom>
          <a:noFill/>
          <a:ln>
            <a:noFill/>
          </a:ln>
        </p:spPr>
        <p:txBody>
          <a:bodyPr bIns="44425" rIns="90475" lIns="90475" tIns="44425" anchor="t" anchorCtr="0">
            <a:noAutofit/>
          </a:bodyPr>
          <a:lstStyle/>
          <a:p>
            <a:pPr algn="l" rtl="0" lvl="0" marR="0" indent="38100" marL="0">
              <a:lnSpc>
                <a:spcPct val="100000"/>
              </a:lnSpc>
              <a:spcBef>
                <a:spcPts val="0"/>
              </a:spcBef>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Delivery</a:t>
            </a:r>
            <a:r>
              <a:rPr strike="noStrike" u="none" b="0" cap="none" baseline="0" sz="1800" lang="en" i="0">
                <a:solidFill>
                  <a:schemeClr val="dk1"/>
                </a:solidFill>
                <a:latin typeface="Calibri"/>
                <a:ea typeface="Calibri"/>
                <a:cs typeface="Calibri"/>
                <a:sym typeface="Calibri"/>
              </a:rPr>
              <a:t>: deliver packets between to any host in the Internet</a:t>
            </a:r>
          </a:p>
          <a:p>
            <a:pPr algn="l" rtl="0" lvl="1" marR="0" indent="25400" marL="457200">
              <a:lnSpc>
                <a:spcPct val="100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E.g., deliver a packet from a host in Berkeley to a host in Tokyo?</a:t>
            </a:r>
          </a:p>
          <a:p>
            <a:pPr algn="l" rtl="0" lvl="0" marR="0" indent="38100" marL="0">
              <a:lnSpc>
                <a:spcPct val="100000"/>
              </a:lnSpc>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Reliability</a:t>
            </a:r>
            <a:r>
              <a:rPr strike="noStrike" u="none" b="0" cap="none" baseline="0" sz="1800" lang="en" i="0">
                <a:solidFill>
                  <a:schemeClr val="dk1"/>
                </a:solidFill>
                <a:latin typeface="Calibri"/>
                <a:ea typeface="Calibri"/>
                <a:cs typeface="Calibri"/>
                <a:sym typeface="Calibri"/>
              </a:rPr>
              <a:t>: tolerate packet losses</a:t>
            </a:r>
          </a:p>
          <a:p>
            <a:pPr algn="l" rtl="0" lvl="1" marR="0" indent="25400" marL="457200">
              <a:lnSpc>
                <a:spcPct val="100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E.g., how do you ensure all bits of a file are delivered in the presence of packet losses?</a:t>
            </a:r>
          </a:p>
          <a:p>
            <a:pPr algn="l" rtl="0" lvl="0" marR="0" indent="38100" marL="0">
              <a:lnSpc>
                <a:spcPct val="100000"/>
              </a:lnSpc>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Flow control</a:t>
            </a:r>
            <a:r>
              <a:rPr strike="noStrike" u="none" b="0" cap="none" baseline="0" sz="1800" lang="en" i="0">
                <a:solidFill>
                  <a:schemeClr val="dk1"/>
                </a:solidFill>
                <a:latin typeface="Calibri"/>
                <a:ea typeface="Calibri"/>
                <a:cs typeface="Calibri"/>
                <a:sym typeface="Calibri"/>
              </a:rPr>
              <a:t>: avoid overflowing the receiver buffer</a:t>
            </a:r>
          </a:p>
          <a:p>
            <a:pPr algn="l" rtl="0" lvl="1" marR="0" indent="25400" marL="457200">
              <a:lnSpc>
                <a:spcPct val="100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Recall our bounded buffer example: stop sender from overflowing buffer</a:t>
            </a:r>
          </a:p>
          <a:p>
            <a:pPr algn="l" rtl="0" lvl="1" marR="0" indent="25400" marL="457200">
              <a:lnSpc>
                <a:spcPct val="100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E.g., how do you ensure that a server that can send at 10Gbps doesn’t overwhelm a LTE phone?</a:t>
            </a:r>
          </a:p>
          <a:p>
            <a:pPr algn="l" rtl="0" lvl="0" marR="0" indent="38100" marL="0">
              <a:lnSpc>
                <a:spcPct val="100000"/>
              </a:lnSpc>
              <a:buClr>
                <a:schemeClr val="dk1"/>
              </a:buClr>
              <a:buSzPct val="100000"/>
              <a:buFont typeface="Calibri"/>
              <a:buChar char="•"/>
            </a:pPr>
            <a:r>
              <a:rPr strike="noStrike" u="none" b="1" cap="none" baseline="0" sz="1800" lang="en" i="0">
                <a:solidFill>
                  <a:schemeClr val="dk1"/>
                </a:solidFill>
                <a:latin typeface="Calibri"/>
                <a:ea typeface="Calibri"/>
                <a:cs typeface="Calibri"/>
                <a:sym typeface="Calibri"/>
              </a:rPr>
              <a:t>Congestion control</a:t>
            </a:r>
            <a:r>
              <a:rPr strike="noStrike" u="none" b="0" cap="none" baseline="0" sz="1800" lang="en" i="0">
                <a:solidFill>
                  <a:schemeClr val="dk1"/>
                </a:solidFill>
                <a:latin typeface="Calibri"/>
                <a:ea typeface="Calibri"/>
                <a:cs typeface="Calibri"/>
                <a:sym typeface="Calibri"/>
              </a:rPr>
              <a:t>: avoid overflowing the buffer of a router along the path</a:t>
            </a:r>
          </a:p>
          <a:p>
            <a:pPr algn="l" rtl="0" lvl="1" marR="0" indent="25400" marL="457200">
              <a:lnSpc>
                <a:spcPct val="100000"/>
              </a:lnSpc>
              <a:buClr>
                <a:schemeClr val="dk1"/>
              </a:buClr>
              <a:buSzPct val="90000"/>
              <a:buFont typeface="Calibri"/>
              <a:buChar char="–"/>
            </a:pPr>
            <a:r>
              <a:rPr strike="noStrike" u="none" b="0" cap="none" baseline="0" lang="en" i="0">
                <a:solidFill>
                  <a:schemeClr val="dk1"/>
                </a:solidFill>
                <a:latin typeface="Calibri"/>
                <a:ea typeface="Calibri"/>
                <a:cs typeface="Calibri"/>
                <a:sym typeface="Calibri"/>
              </a:rPr>
              <a:t>What happens if we don’t do it?</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152400" x="990600"/>
            <a:ext cy="533700" cx="7162799"/>
          </a:xfrm>
          <a:prstGeom prst="rect">
            <a:avLst/>
          </a:prstGeom>
          <a:noFill/>
          <a:ln>
            <a:noFill/>
          </a:ln>
        </p:spPr>
        <p:txBody>
          <a:bodyPr bIns="44425" rIns="90475" lIns="90475" tIns="44425" anchor="ctr" anchorCtr="0">
            <a:noAutofit/>
          </a:bodyPr>
          <a:lstStyle/>
          <a:p>
            <a:pPr algn="ctr" rtl="0" lvl="0" marR="0" indent="0" marL="0">
              <a:lnSpc>
                <a:spcPct val="90000"/>
              </a:lnSpc>
              <a:spcBef>
                <a:spcPts val="0"/>
              </a:spcBef>
              <a:spcAft>
                <a:spcPts val="0"/>
              </a:spcAft>
              <a:buClr>
                <a:srgbClr val="2A40E2"/>
              </a:buClr>
              <a:buSzPct val="25000"/>
              <a:buFont typeface="Helvetica Neue"/>
              <a:buNone/>
            </a:pPr>
            <a:r>
              <a:rPr strike="noStrike" u="none" b="1" cap="small" baseline="0" sz="3000" lang="en" i="0">
                <a:solidFill>
                  <a:srgbClr val="2A40E2"/>
                </a:solidFill>
                <a:latin typeface="Calibri"/>
                <a:ea typeface="Calibri"/>
                <a:cs typeface="Calibri"/>
                <a:sym typeface="Calibri"/>
              </a:rPr>
              <a:t>Review: Layering</a:t>
            </a:r>
          </a:p>
        </p:txBody>
      </p:sp>
      <p:sp>
        <p:nvSpPr>
          <p:cNvPr id="153" name="Shape 153"/>
          <p:cNvSpPr txBox="1"/>
          <p:nvPr>
            <p:ph idx="1" type="body"/>
          </p:nvPr>
        </p:nvSpPr>
        <p:spPr>
          <a:xfrm>
            <a:off y="1219200" x="457200"/>
            <a:ext cy="4043700" cx="8229600"/>
          </a:xfrm>
          <a:prstGeom prst="rect">
            <a:avLst/>
          </a:prstGeom>
          <a:noFill/>
          <a:ln>
            <a:noFill/>
          </a:ln>
        </p:spPr>
        <p:txBody>
          <a:bodyPr bIns="44425" rIns="90475" lIns="90475" tIns="44425" anchor="t" anchorCtr="0">
            <a:noAutofit/>
          </a:bodyPr>
          <a:lstStyle/>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Partition the system</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Each layer </a:t>
            </a:r>
            <a:r>
              <a:rPr strike="noStrike" u="none" b="0" cap="none" baseline="0" sz="2200" lang="en" i="0">
                <a:solidFill>
                  <a:srgbClr val="FF0000"/>
                </a:solidFill>
                <a:latin typeface="Helvetica Neue"/>
                <a:ea typeface="Helvetica Neue"/>
                <a:cs typeface="Helvetica Neue"/>
                <a:sym typeface="Helvetica Neue"/>
              </a:rPr>
              <a:t>solely</a:t>
            </a:r>
            <a:r>
              <a:rPr strike="noStrike" u="none" b="0" cap="none" baseline="0" sz="2200" lang="en" i="0">
                <a:solidFill>
                  <a:schemeClr val="dk1"/>
                </a:solidFill>
                <a:latin typeface="Helvetica Neue"/>
                <a:ea typeface="Helvetica Neue"/>
                <a:cs typeface="Helvetica Neue"/>
                <a:sym typeface="Helvetica Neue"/>
              </a:rPr>
              <a:t> relies on services from layer below </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Each layer </a:t>
            </a:r>
            <a:r>
              <a:rPr strike="noStrike" u="none" b="0" cap="none" baseline="0" sz="2200" lang="en" i="0">
                <a:solidFill>
                  <a:srgbClr val="FF0000"/>
                </a:solidFill>
                <a:latin typeface="Helvetica Neue"/>
                <a:ea typeface="Helvetica Neue"/>
                <a:cs typeface="Helvetica Neue"/>
                <a:sym typeface="Helvetica Neue"/>
              </a:rPr>
              <a:t>solely</a:t>
            </a:r>
            <a:r>
              <a:rPr strike="noStrike" u="none" b="0" cap="none" baseline="0" sz="2200" lang="en" i="0">
                <a:solidFill>
                  <a:schemeClr val="dk1"/>
                </a:solidFill>
                <a:latin typeface="Helvetica Neue"/>
                <a:ea typeface="Helvetica Neue"/>
                <a:cs typeface="Helvetica Neue"/>
                <a:sym typeface="Helvetica Neue"/>
              </a:rPr>
              <a:t> exports services to layer above</a:t>
            </a:r>
          </a:p>
          <a:p>
            <a:r>
              <a:t/>
            </a:r>
          </a:p>
          <a:p>
            <a:pPr algn="l" rtl="0" lvl="0" marR="0" indent="0" marL="0">
              <a:lnSpc>
                <a:spcPct val="90000"/>
              </a:lnSpc>
              <a:spcBef>
                <a:spcPts val="720"/>
              </a:spcBef>
              <a:spcAft>
                <a:spcPts val="0"/>
              </a:spcAft>
              <a:buClr>
                <a:schemeClr val="dk1"/>
              </a:buClr>
              <a:buSzPct val="100000"/>
              <a:buFont typeface="Helvetica Neue"/>
              <a:buChar char="•"/>
            </a:pPr>
            <a:r>
              <a:rPr strike="noStrike" u="none" b="0" cap="none" baseline="0" sz="2400" lang="en" i="0">
                <a:solidFill>
                  <a:schemeClr val="dk1"/>
                </a:solidFill>
                <a:latin typeface="Helvetica Neue"/>
                <a:ea typeface="Helvetica Neue"/>
                <a:cs typeface="Helvetica Neue"/>
                <a:sym typeface="Helvetica Neue"/>
              </a:rPr>
              <a:t>Interface between layers defines interaction</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Hides implementation details</a:t>
            </a:r>
          </a:p>
          <a:p>
            <a:pPr algn="l" rtl="0" lvl="1" marR="0" indent="0" marL="457200">
              <a:lnSpc>
                <a:spcPct val="90000"/>
              </a:lnSpc>
              <a:spcBef>
                <a:spcPts val="660"/>
              </a:spcBef>
              <a:spcAft>
                <a:spcPts val="0"/>
              </a:spcAft>
              <a:buClr>
                <a:schemeClr val="dk1"/>
              </a:buClr>
              <a:buSzPct val="100000"/>
              <a:buFont typeface="Helvetica Neue"/>
              <a:buChar char="–"/>
            </a:pPr>
            <a:r>
              <a:rPr strike="noStrike" u="none" b="0" cap="none" baseline="0" sz="2200" lang="en" i="0">
                <a:solidFill>
                  <a:schemeClr val="dk1"/>
                </a:solidFill>
                <a:latin typeface="Helvetica Neue"/>
                <a:ea typeface="Helvetica Neue"/>
                <a:cs typeface="Helvetica Neue"/>
                <a:sym typeface="Helvetica Neue"/>
              </a:rPr>
              <a:t>Layers can change without disturbing other layers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