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60" r:id="rId2"/>
  </p:sldMasterIdLst>
  <p:notesMasterIdLst>
    <p:notesMasterId r:id="rId20"/>
  </p:notesMasterIdLst>
  <p:sldIdLst>
    <p:sldId id="256" r:id="rId3"/>
    <p:sldId id="257" r:id="rId4"/>
    <p:sldId id="264" r:id="rId5"/>
    <p:sldId id="268" r:id="rId6"/>
    <p:sldId id="280" r:id="rId7"/>
    <p:sldId id="281" r:id="rId8"/>
    <p:sldId id="284" r:id="rId9"/>
    <p:sldId id="285" r:id="rId10"/>
    <p:sldId id="286" r:id="rId11"/>
    <p:sldId id="287" r:id="rId12"/>
    <p:sldId id="288" r:id="rId13"/>
    <p:sldId id="290" r:id="rId14"/>
    <p:sldId id="289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86" autoAdjust="0"/>
  </p:normalViewPr>
  <p:slideViewPr>
    <p:cSldViewPr snapToGrid="0" snapToObjects="1">
      <p:cViewPr varScale="1">
        <p:scale>
          <a:sx n="98" d="100"/>
          <a:sy n="98" d="100"/>
        </p:scale>
        <p:origin x="-4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6220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355538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5718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2664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659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617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172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98136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43678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88571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257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662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1871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ＭＳ Ｐゴシック" charset="0"/>
                <a:cs typeface="ＭＳ Ｐゴシック" charset="0"/>
              </a:rPr>
              <a:t>Lec 6.</a:t>
            </a:r>
            <a:fld id="{7D36B9DD-2CAE-E24D-B4BD-27125A55C791}" type="slidenum">
              <a:rPr lang="en-US" kern="1200" smtClean="0">
                <a:solidFill>
                  <a:srgbClr val="2A40E2"/>
                </a:solidFill>
                <a:latin typeface="Helvetica" charset="0"/>
                <a:ea typeface="ＭＳ Ｐゴシック" charset="0"/>
                <a:cs typeface="ＭＳ Ｐゴシック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2/10/14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807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Anthony D. Joseph	 	CS162	        ©UCB Spring 2014</a:t>
            </a:r>
          </a:p>
        </p:txBody>
      </p:sp>
    </p:spTree>
    <p:extLst>
      <p:ext uri="{BB962C8B-B14F-4D97-AF65-F5344CB8AC3E}">
        <p14:creationId xmlns:p14="http://schemas.microsoft.com/office/powerpoint/2010/main" val="256629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docs.oracle.com/javase/7/docs/api/java/lang/management/ThreadMXBean.html%23findDeadlockedThreads(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6" Type="http://schemas.openxmlformats.org/officeDocument/2006/relationships/image" Target="../media/image4.wmf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3568" y="701167"/>
            <a:ext cx="7772400" cy="48466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 dirty="0">
                <a:solidFill>
                  <a:schemeClr val="dk1"/>
                </a:solidFill>
                <a:sym typeface="Calibri"/>
              </a:rPr>
              <a:t>CS 162</a:t>
            </a:r>
            <a:br>
              <a:rPr lang="en-US" sz="4400" b="1" i="0" u="none" strike="noStrike" cap="none" baseline="0" dirty="0">
                <a:solidFill>
                  <a:schemeClr val="dk1"/>
                </a:solidFill>
                <a:sym typeface="Calibri"/>
              </a:rPr>
            </a:br>
            <a:r>
              <a:rPr lang="en-US" sz="44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Week 3 Discussion</a:t>
            </a:r>
            <a:r>
              <a:rPr lang="en-US" sz="4400" b="1" i="0" u="none" strike="noStrike" cap="none" baseline="0" dirty="0">
                <a:solidFill>
                  <a:schemeClr val="dk1"/>
                </a:solidFill>
                <a:sym typeface="Calibri"/>
              </a:rPr>
              <a:t/>
            </a:r>
            <a:br>
              <a:rPr lang="en-US" sz="4400" b="1" i="0" u="none" strike="noStrike" cap="none" baseline="0" dirty="0">
                <a:solidFill>
                  <a:schemeClr val="dk1"/>
                </a:solidFill>
                <a:sym typeface="Calibri"/>
              </a:rPr>
            </a:br>
            <a:r>
              <a:rPr lang="en-US" sz="44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(2/</a:t>
            </a:r>
            <a:r>
              <a:rPr lang="en-US" b="1" dirty="0" smtClean="0"/>
              <a:t>13</a:t>
            </a:r>
            <a:r>
              <a:rPr lang="en-US" sz="44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-US" sz="4400" b="1" i="0" u="none" strike="noStrike" cap="none" baseline="0" dirty="0">
                <a:solidFill>
                  <a:schemeClr val="dk1"/>
                </a:solidFill>
                <a:sym typeface="Calibri"/>
              </a:rPr>
              <a:t>– </a:t>
            </a:r>
            <a:r>
              <a:rPr lang="en-US" sz="44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2/14)</a:t>
            </a:r>
            <a:endParaRPr lang="en-US" sz="4400" b="1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0593293" y="25400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705600" y="1295400"/>
            <a:ext cx="2057400" cy="2628900"/>
            <a:chOff x="4224" y="408"/>
            <a:chExt cx="1296" cy="1656"/>
          </a:xfrm>
        </p:grpSpPr>
        <p:sp>
          <p:nvSpPr>
            <p:cNvPr id="64537" name="Rectangle 47"/>
            <p:cNvSpPr>
              <a:spLocks noChangeArrowheads="1"/>
            </p:cNvSpPr>
            <p:nvPr/>
          </p:nvSpPr>
          <p:spPr bwMode="auto">
            <a:xfrm>
              <a:off x="4224" y="432"/>
              <a:ext cx="1296" cy="1632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64538" name="Text Box 48"/>
            <p:cNvSpPr txBox="1">
              <a:spLocks noChangeArrowheads="1"/>
            </p:cNvSpPr>
            <p:nvPr/>
          </p:nvSpPr>
          <p:spPr bwMode="auto">
            <a:xfrm>
              <a:off x="4440" y="408"/>
              <a:ext cx="9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u="sng">
                  <a:latin typeface="Helvetica" charset="0"/>
                </a:rPr>
                <a:t>Symbols</a:t>
              </a:r>
            </a:p>
          </p:txBody>
        </p:sp>
      </p:grp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Resource-Allocation Graph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10600" cy="56388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System Model				</a:t>
            </a:r>
            <a:endParaRPr lang="en-US" altLang="ko-KR" u="sng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 set of Threads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. . .,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n</a:t>
            </a: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 types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. . .,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m</a:t>
            </a:r>
          </a:p>
          <a:p>
            <a:pPr lvl="2">
              <a:buFontTx/>
              <a:buNone/>
            </a:pP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	CPU cycles, memory space, I/O devices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Each resource type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has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W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instances.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Each thread utilizes a resource as follows:</a:t>
            </a:r>
          </a:p>
          <a:p>
            <a:pPr lvl="2"/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Request() / Use() / Release()</a:t>
            </a: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Resource-Allocation Graph: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V is partitioned into two types:</a:t>
            </a:r>
          </a:p>
          <a:p>
            <a:pPr lvl="2"/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}, the set threads in the system.</a:t>
            </a:r>
          </a:p>
          <a:p>
            <a:pPr lvl="2"/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m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}, the set of resource types in system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request edge – directed edge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  <a:sym typeface="Symbol" charset="0"/>
              </a:rPr>
              <a:t>R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  <a:sym typeface="Symbol" charset="0"/>
              </a:rPr>
              <a:t>j</a:t>
            </a:r>
            <a:endParaRPr lang="en-US" altLang="ko-KR" i="1">
              <a:latin typeface="Helvetica" charset="0"/>
              <a:ea typeface="Gulim" charset="0"/>
              <a:cs typeface="Gulim" charset="0"/>
              <a:sym typeface="Symbol" charset="0"/>
            </a:endParaRP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assignment edge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– directed edge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j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  <a:sym typeface="Symbol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  <a:sym typeface="Symbol" charset="0"/>
              </a:rPr>
              <a:t>i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7010400" y="2536825"/>
            <a:ext cx="1509713" cy="1312863"/>
            <a:chOff x="4272" y="1104"/>
            <a:chExt cx="951" cy="827"/>
          </a:xfrm>
        </p:grpSpPr>
        <p:grpSp>
          <p:nvGrpSpPr>
            <p:cNvPr id="64525" name="Group 43"/>
            <p:cNvGrpSpPr>
              <a:grpSpLocks/>
            </p:cNvGrpSpPr>
            <p:nvPr/>
          </p:nvGrpSpPr>
          <p:grpSpPr bwMode="auto">
            <a:xfrm>
              <a:off x="4272" y="1152"/>
              <a:ext cx="375" cy="582"/>
              <a:chOff x="4320" y="755"/>
              <a:chExt cx="375" cy="582"/>
            </a:xfrm>
          </p:grpSpPr>
          <p:grpSp>
            <p:nvGrpSpPr>
              <p:cNvPr id="64533" name="Group 13"/>
              <p:cNvGrpSpPr>
                <a:grpSpLocks/>
              </p:cNvGrpSpPr>
              <p:nvPr/>
            </p:nvGrpSpPr>
            <p:grpSpPr bwMode="auto">
              <a:xfrm>
                <a:off x="4320" y="755"/>
                <a:ext cx="375" cy="328"/>
                <a:chOff x="1680" y="816"/>
                <a:chExt cx="384" cy="336"/>
              </a:xfrm>
            </p:grpSpPr>
            <p:sp>
              <p:nvSpPr>
                <p:cNvPr id="64535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6" name="Oval 15"/>
                <p:cNvSpPr>
                  <a:spLocks noChangeArrowheads="1"/>
                </p:cNvSpPr>
                <p:nvPr/>
              </p:nvSpPr>
              <p:spPr bwMode="auto">
                <a:xfrm>
                  <a:off x="1848" y="96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34" name="Text Box 16"/>
              <p:cNvSpPr txBox="1">
                <a:spLocks noChangeArrowheads="1"/>
              </p:cNvSpPr>
              <p:nvPr/>
            </p:nvSpPr>
            <p:spPr bwMode="auto">
              <a:xfrm>
                <a:off x="4374" y="1104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</p:grpSp>
        <p:grpSp>
          <p:nvGrpSpPr>
            <p:cNvPr id="64526" name="Group 28"/>
            <p:cNvGrpSpPr>
              <a:grpSpLocks/>
            </p:cNvGrpSpPr>
            <p:nvPr/>
          </p:nvGrpSpPr>
          <p:grpSpPr bwMode="auto">
            <a:xfrm>
              <a:off x="4848" y="1104"/>
              <a:ext cx="375" cy="827"/>
              <a:chOff x="1584" y="2064"/>
              <a:chExt cx="384" cy="847"/>
            </a:xfrm>
          </p:grpSpPr>
          <p:grpSp>
            <p:nvGrpSpPr>
              <p:cNvPr id="64527" name="Group 29"/>
              <p:cNvGrpSpPr>
                <a:grpSpLocks/>
              </p:cNvGrpSpPr>
              <p:nvPr/>
            </p:nvGrpSpPr>
            <p:grpSpPr bwMode="auto">
              <a:xfrm>
                <a:off x="1584" y="2064"/>
                <a:ext cx="384" cy="576"/>
                <a:chOff x="1584" y="2064"/>
                <a:chExt cx="384" cy="576"/>
              </a:xfrm>
            </p:grpSpPr>
            <p:sp>
              <p:nvSpPr>
                <p:cNvPr id="64529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064"/>
                  <a:ext cx="384" cy="57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0" name="Oval 31"/>
                <p:cNvSpPr>
                  <a:spLocks noChangeArrowheads="1"/>
                </p:cNvSpPr>
                <p:nvPr/>
              </p:nvSpPr>
              <p:spPr bwMode="auto">
                <a:xfrm>
                  <a:off x="1752" y="2169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1" name="Oval 32"/>
                <p:cNvSpPr>
                  <a:spLocks noChangeArrowheads="1"/>
                </p:cNvSpPr>
                <p:nvPr/>
              </p:nvSpPr>
              <p:spPr bwMode="auto">
                <a:xfrm>
                  <a:off x="1752" y="23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2" name="Oval 33"/>
                <p:cNvSpPr>
                  <a:spLocks noChangeArrowheads="1"/>
                </p:cNvSpPr>
                <p:nvPr/>
              </p:nvSpPr>
              <p:spPr bwMode="auto">
                <a:xfrm>
                  <a:off x="1752" y="248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28" name="Text Box 34"/>
              <p:cNvSpPr txBox="1">
                <a:spLocks noChangeArrowheads="1"/>
              </p:cNvSpPr>
              <p:nvPr/>
            </p:nvSpPr>
            <p:spPr bwMode="auto">
              <a:xfrm>
                <a:off x="1639" y="2673"/>
                <a:ext cx="2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2</a:t>
                </a:r>
                <a:endParaRPr lang="en-US" sz="1800">
                  <a:latin typeface="Helvetica" charset="0"/>
                </a:endParaRPr>
              </a:p>
            </p:txBody>
          </p: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10400" y="1789113"/>
            <a:ext cx="1509713" cy="595312"/>
            <a:chOff x="4272" y="633"/>
            <a:chExt cx="951" cy="375"/>
          </a:xfrm>
        </p:grpSpPr>
        <p:sp>
          <p:nvSpPr>
            <p:cNvPr id="64523" name="Oval 9"/>
            <p:cNvSpPr>
              <a:spLocks noChangeArrowheads="1"/>
            </p:cNvSpPr>
            <p:nvPr/>
          </p:nvSpPr>
          <p:spPr bwMode="auto">
            <a:xfrm>
              <a:off x="4272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64524" name="Oval 44"/>
            <p:cNvSpPr>
              <a:spLocks noChangeArrowheads="1"/>
            </p:cNvSpPr>
            <p:nvPr/>
          </p:nvSpPr>
          <p:spPr bwMode="auto">
            <a:xfrm>
              <a:off x="4848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</p:grpSp>
      <p:grpSp>
        <p:nvGrpSpPr>
          <p:cNvPr id="64518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4519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0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1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2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5485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67700" cy="512763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 Allocation Graph Examples</a:t>
            </a:r>
          </a:p>
        </p:txBody>
      </p:sp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265113" y="1782763"/>
            <a:ext cx="2782887" cy="4424362"/>
            <a:chOff x="144" y="1200"/>
            <a:chExt cx="1753" cy="2787"/>
          </a:xfrm>
        </p:grpSpPr>
        <p:grpSp>
          <p:nvGrpSpPr>
            <p:cNvPr id="66642" name="Group 256"/>
            <p:cNvGrpSpPr>
              <a:grpSpLocks/>
            </p:cNvGrpSpPr>
            <p:nvPr/>
          </p:nvGrpSpPr>
          <p:grpSpPr bwMode="auto">
            <a:xfrm>
              <a:off x="144" y="1200"/>
              <a:ext cx="1753" cy="2400"/>
              <a:chOff x="39" y="624"/>
              <a:chExt cx="1753" cy="2400"/>
            </a:xfrm>
          </p:grpSpPr>
          <p:sp>
            <p:nvSpPr>
              <p:cNvPr id="66644" name="Rectangle 198"/>
              <p:cNvSpPr>
                <a:spLocks noChangeArrowheads="1"/>
              </p:cNvSpPr>
              <p:nvPr/>
            </p:nvSpPr>
            <p:spPr bwMode="auto">
              <a:xfrm>
                <a:off x="39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grpSp>
            <p:nvGrpSpPr>
              <p:cNvPr id="66645" name="Group 255"/>
              <p:cNvGrpSpPr>
                <a:grpSpLocks/>
              </p:cNvGrpSpPr>
              <p:nvPr/>
            </p:nvGrpSpPr>
            <p:grpSpPr bwMode="auto">
              <a:xfrm>
                <a:off x="143" y="624"/>
                <a:ext cx="1546" cy="2232"/>
                <a:chOff x="143" y="624"/>
                <a:chExt cx="1546" cy="2232"/>
              </a:xfrm>
            </p:grpSpPr>
            <p:sp>
              <p:nvSpPr>
                <p:cNvPr id="66646" name="Oval 6"/>
                <p:cNvSpPr>
                  <a:spLocks noChangeArrowheads="1"/>
                </p:cNvSpPr>
                <p:nvPr/>
              </p:nvSpPr>
              <p:spPr bwMode="auto">
                <a:xfrm>
                  <a:off x="143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1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6647" name="Oval 7"/>
                <p:cNvSpPr>
                  <a:spLocks noChangeArrowheads="1"/>
                </p:cNvSpPr>
                <p:nvPr/>
              </p:nvSpPr>
              <p:spPr bwMode="auto">
                <a:xfrm>
                  <a:off x="752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2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6648" name="Oval 8"/>
                <p:cNvSpPr>
                  <a:spLocks noChangeArrowheads="1"/>
                </p:cNvSpPr>
                <p:nvPr/>
              </p:nvSpPr>
              <p:spPr bwMode="auto">
                <a:xfrm>
                  <a:off x="1314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3</a:t>
                  </a:r>
                  <a:endParaRPr lang="en-US">
                    <a:latin typeface="Helvetica" charset="0"/>
                  </a:endParaRPr>
                </a:p>
              </p:txBody>
            </p:sp>
            <p:grpSp>
              <p:nvGrpSpPr>
                <p:cNvPr id="66649" name="Group 47"/>
                <p:cNvGrpSpPr>
                  <a:grpSpLocks/>
                </p:cNvGrpSpPr>
                <p:nvPr/>
              </p:nvGrpSpPr>
              <p:grpSpPr bwMode="auto">
                <a:xfrm>
                  <a:off x="330" y="624"/>
                  <a:ext cx="375" cy="555"/>
                  <a:chOff x="576" y="432"/>
                  <a:chExt cx="384" cy="569"/>
                </a:xfrm>
              </p:grpSpPr>
              <p:grpSp>
                <p:nvGrpSpPr>
                  <p:cNvPr id="6667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6667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8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7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82" cy="2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1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0" name="Group 48"/>
                <p:cNvGrpSpPr>
                  <a:grpSpLocks/>
                </p:cNvGrpSpPr>
                <p:nvPr/>
              </p:nvGrpSpPr>
              <p:grpSpPr bwMode="auto">
                <a:xfrm>
                  <a:off x="1033" y="624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6667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66673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4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7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2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1" name="Group 46"/>
                <p:cNvGrpSpPr>
                  <a:grpSpLocks/>
                </p:cNvGrpSpPr>
                <p:nvPr/>
              </p:nvGrpSpPr>
              <p:grpSpPr bwMode="auto">
                <a:xfrm>
                  <a:off x="471" y="2029"/>
                  <a:ext cx="375" cy="654"/>
                  <a:chOff x="672" y="2112"/>
                  <a:chExt cx="384" cy="670"/>
                </a:xfrm>
              </p:grpSpPr>
              <p:grpSp>
                <p:nvGrpSpPr>
                  <p:cNvPr id="6666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66668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9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0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6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3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2" name="Group 45"/>
                <p:cNvGrpSpPr>
                  <a:grpSpLocks/>
                </p:cNvGrpSpPr>
                <p:nvPr/>
              </p:nvGrpSpPr>
              <p:grpSpPr bwMode="auto">
                <a:xfrm>
                  <a:off x="1267" y="2029"/>
                  <a:ext cx="375" cy="827"/>
                  <a:chOff x="1584" y="2064"/>
                  <a:chExt cx="384" cy="847"/>
                </a:xfrm>
              </p:grpSpPr>
              <p:grpSp>
                <p:nvGrpSpPr>
                  <p:cNvPr id="6666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6666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3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4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5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6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4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6665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77" y="1186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4" name="Line 50"/>
                <p:cNvSpPr>
                  <a:spLocks noChangeShapeType="1"/>
                </p:cNvSpPr>
                <p:nvPr/>
              </p:nvSpPr>
              <p:spPr bwMode="auto">
                <a:xfrm>
                  <a:off x="526" y="1028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51" y="1201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6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030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7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93" y="1789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60" y="1793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9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452" y="1799"/>
                  <a:ext cx="3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6643" name="Text Box 251"/>
            <p:cNvSpPr txBox="1">
              <a:spLocks noChangeArrowheads="1"/>
            </p:cNvSpPr>
            <p:nvPr/>
          </p:nvSpPr>
          <p:spPr bwMode="auto">
            <a:xfrm>
              <a:off x="392" y="3580"/>
              <a:ext cx="129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Simple Resource</a:t>
              </a:r>
            </a:p>
            <a:p>
              <a:r>
                <a:rPr lang="en-US" sz="1800">
                  <a:latin typeface="Helvetica" charset="0"/>
                </a:rPr>
                <a:t>Allocation Graph</a:t>
              </a: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3160713" y="1782763"/>
            <a:ext cx="2782887" cy="3810000"/>
            <a:chOff x="1920" y="624"/>
            <a:chExt cx="1753" cy="2400"/>
          </a:xfrm>
        </p:grpSpPr>
        <p:sp>
          <p:nvSpPr>
            <p:cNvPr id="66607" name="Rectangle 199"/>
            <p:cNvSpPr>
              <a:spLocks noChangeArrowheads="1"/>
            </p:cNvSpPr>
            <p:nvPr/>
          </p:nvSpPr>
          <p:spPr bwMode="auto">
            <a:xfrm>
              <a:off x="1920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608" name="Group 197"/>
            <p:cNvGrpSpPr>
              <a:grpSpLocks/>
            </p:cNvGrpSpPr>
            <p:nvPr/>
          </p:nvGrpSpPr>
          <p:grpSpPr bwMode="auto">
            <a:xfrm>
              <a:off x="2024" y="720"/>
              <a:ext cx="1546" cy="2232"/>
              <a:chOff x="2304" y="816"/>
              <a:chExt cx="1546" cy="2232"/>
            </a:xfrm>
          </p:grpSpPr>
          <p:sp>
            <p:nvSpPr>
              <p:cNvPr id="66609" name="Oval 129"/>
              <p:cNvSpPr>
                <a:spLocks noChangeArrowheads="1"/>
              </p:cNvSpPr>
              <p:nvPr/>
            </p:nvSpPr>
            <p:spPr bwMode="auto">
              <a:xfrm>
                <a:off x="2304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10" name="Oval 130"/>
              <p:cNvSpPr>
                <a:spLocks noChangeArrowheads="1"/>
              </p:cNvSpPr>
              <p:nvPr/>
            </p:nvSpPr>
            <p:spPr bwMode="auto">
              <a:xfrm>
                <a:off x="2913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11" name="Oval 131"/>
              <p:cNvSpPr>
                <a:spLocks noChangeArrowheads="1"/>
              </p:cNvSpPr>
              <p:nvPr/>
            </p:nvSpPr>
            <p:spPr bwMode="auto">
              <a:xfrm>
                <a:off x="3475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612" name="Group 132"/>
              <p:cNvGrpSpPr>
                <a:grpSpLocks/>
              </p:cNvGrpSpPr>
              <p:nvPr/>
            </p:nvGrpSpPr>
            <p:grpSpPr bwMode="auto">
              <a:xfrm>
                <a:off x="2491" y="816"/>
                <a:ext cx="375" cy="555"/>
                <a:chOff x="576" y="432"/>
                <a:chExt cx="384" cy="569"/>
              </a:xfrm>
            </p:grpSpPr>
            <p:grpSp>
              <p:nvGrpSpPr>
                <p:cNvPr id="66638" name="Group 133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66640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41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9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3" name="Group 137"/>
              <p:cNvGrpSpPr>
                <a:grpSpLocks/>
              </p:cNvGrpSpPr>
              <p:nvPr/>
            </p:nvGrpSpPr>
            <p:grpSpPr bwMode="auto">
              <a:xfrm>
                <a:off x="3194" y="816"/>
                <a:ext cx="375" cy="562"/>
                <a:chOff x="1392" y="432"/>
                <a:chExt cx="384" cy="576"/>
              </a:xfrm>
            </p:grpSpPr>
            <p:grpSp>
              <p:nvGrpSpPr>
                <p:cNvPr id="66634" name="Group 138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66636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7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5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4" name="Group 142"/>
              <p:cNvGrpSpPr>
                <a:grpSpLocks/>
              </p:cNvGrpSpPr>
              <p:nvPr/>
            </p:nvGrpSpPr>
            <p:grpSpPr bwMode="auto">
              <a:xfrm>
                <a:off x="2632" y="2221"/>
                <a:ext cx="375" cy="654"/>
                <a:chOff x="672" y="2112"/>
                <a:chExt cx="384" cy="670"/>
              </a:xfrm>
            </p:grpSpPr>
            <p:grpSp>
              <p:nvGrpSpPr>
                <p:cNvPr id="66629" name="Group 143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31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2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3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0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5" name="Group 148"/>
              <p:cNvGrpSpPr>
                <a:grpSpLocks/>
              </p:cNvGrpSpPr>
              <p:nvPr/>
            </p:nvGrpSpPr>
            <p:grpSpPr bwMode="auto">
              <a:xfrm>
                <a:off x="3428" y="2221"/>
                <a:ext cx="375" cy="827"/>
                <a:chOff x="1584" y="2064"/>
                <a:chExt cx="384" cy="847"/>
              </a:xfrm>
            </p:grpSpPr>
            <p:grpSp>
              <p:nvGrpSpPr>
                <p:cNvPr id="66623" name="Group 149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576"/>
                  <a:chOff x="1584" y="2064"/>
                  <a:chExt cx="384" cy="576"/>
                </a:xfrm>
              </p:grpSpPr>
              <p:sp>
                <p:nvSpPr>
                  <p:cNvPr id="66625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57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6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7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32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8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48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24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4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616" name="Line 155"/>
              <p:cNvSpPr>
                <a:spLocks noChangeShapeType="1"/>
              </p:cNvSpPr>
              <p:nvPr/>
            </p:nvSpPr>
            <p:spPr bwMode="auto">
              <a:xfrm flipV="1">
                <a:off x="2538" y="1378"/>
                <a:ext cx="141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7" name="Line 156"/>
              <p:cNvSpPr>
                <a:spLocks noChangeShapeType="1"/>
              </p:cNvSpPr>
              <p:nvPr/>
            </p:nvSpPr>
            <p:spPr bwMode="auto">
              <a:xfrm>
                <a:off x="2687" y="1220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8" name="Line 157"/>
              <p:cNvSpPr>
                <a:spLocks noChangeShapeType="1"/>
              </p:cNvSpPr>
              <p:nvPr/>
            </p:nvSpPr>
            <p:spPr bwMode="auto">
              <a:xfrm flipV="1">
                <a:off x="3212" y="1393"/>
                <a:ext cx="148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9" name="Line 158"/>
              <p:cNvSpPr>
                <a:spLocks noChangeShapeType="1"/>
              </p:cNvSpPr>
              <p:nvPr/>
            </p:nvSpPr>
            <p:spPr bwMode="auto">
              <a:xfrm>
                <a:off x="3387" y="1222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0" name="Line 159"/>
              <p:cNvSpPr>
                <a:spLocks noChangeShapeType="1"/>
              </p:cNvSpPr>
              <p:nvPr/>
            </p:nvSpPr>
            <p:spPr bwMode="auto">
              <a:xfrm flipH="1" flipV="1">
                <a:off x="2554" y="1981"/>
                <a:ext cx="26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1" name="Line 160"/>
              <p:cNvSpPr>
                <a:spLocks noChangeShapeType="1"/>
              </p:cNvSpPr>
              <p:nvPr/>
            </p:nvSpPr>
            <p:spPr bwMode="auto">
              <a:xfrm flipV="1">
                <a:off x="2821" y="1985"/>
                <a:ext cx="236" cy="5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2" name="Line 195"/>
              <p:cNvSpPr>
                <a:spLocks noChangeShapeType="1"/>
              </p:cNvSpPr>
              <p:nvPr/>
            </p:nvSpPr>
            <p:spPr bwMode="auto">
              <a:xfrm flipH="1">
                <a:off x="3014" y="1933"/>
                <a:ext cx="505" cy="4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8946" name="Text Box 252"/>
          <p:cNvSpPr txBox="1">
            <a:spLocks noChangeArrowheads="1"/>
          </p:cNvSpPr>
          <p:nvPr/>
        </p:nvSpPr>
        <p:spPr bwMode="auto">
          <a:xfrm>
            <a:off x="3554413" y="5561013"/>
            <a:ext cx="2044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latin typeface="Helvetica" charset="0"/>
              </a:rPr>
              <a:t>Allocation Graph</a:t>
            </a:r>
            <a:br>
              <a:rPr lang="en-US" sz="1800">
                <a:latin typeface="Helvetica" charset="0"/>
              </a:rPr>
            </a:br>
            <a:r>
              <a:rPr lang="en-US" sz="1800">
                <a:latin typeface="Helvetica" charset="0"/>
              </a:rPr>
              <a:t>With Deadlock</a:t>
            </a:r>
          </a:p>
        </p:txBody>
      </p:sp>
      <p:grpSp>
        <p:nvGrpSpPr>
          <p:cNvPr id="23" name="Group 248"/>
          <p:cNvGrpSpPr>
            <a:grpSpLocks/>
          </p:cNvGrpSpPr>
          <p:nvPr/>
        </p:nvGrpSpPr>
        <p:grpSpPr bwMode="auto">
          <a:xfrm>
            <a:off x="6056313" y="1782763"/>
            <a:ext cx="2782887" cy="3810000"/>
            <a:chOff x="3792" y="624"/>
            <a:chExt cx="1753" cy="2400"/>
          </a:xfrm>
        </p:grpSpPr>
        <p:sp>
          <p:nvSpPr>
            <p:cNvPr id="66583" name="Rectangle 200"/>
            <p:cNvSpPr>
              <a:spLocks noChangeArrowheads="1"/>
            </p:cNvSpPr>
            <p:nvPr/>
          </p:nvSpPr>
          <p:spPr bwMode="auto">
            <a:xfrm>
              <a:off x="3792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584" name="Group 247"/>
            <p:cNvGrpSpPr>
              <a:grpSpLocks/>
            </p:cNvGrpSpPr>
            <p:nvPr/>
          </p:nvGrpSpPr>
          <p:grpSpPr bwMode="auto">
            <a:xfrm>
              <a:off x="3896" y="768"/>
              <a:ext cx="1471" cy="2055"/>
              <a:chOff x="3896" y="768"/>
              <a:chExt cx="1471" cy="2055"/>
            </a:xfrm>
          </p:grpSpPr>
          <p:sp>
            <p:nvSpPr>
              <p:cNvPr id="66585" name="Oval 202"/>
              <p:cNvSpPr>
                <a:spLocks noChangeArrowheads="1"/>
              </p:cNvSpPr>
              <p:nvPr/>
            </p:nvSpPr>
            <p:spPr bwMode="auto">
              <a:xfrm>
                <a:off x="3896" y="1631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86" name="Oval 203"/>
              <p:cNvSpPr>
                <a:spLocks noChangeArrowheads="1"/>
              </p:cNvSpPr>
              <p:nvPr/>
            </p:nvSpPr>
            <p:spPr bwMode="auto">
              <a:xfrm>
                <a:off x="4969" y="77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87" name="Oval 204"/>
              <p:cNvSpPr>
                <a:spLocks noChangeArrowheads="1"/>
              </p:cNvSpPr>
              <p:nvPr/>
            </p:nvSpPr>
            <p:spPr bwMode="auto">
              <a:xfrm>
                <a:off x="4992" y="163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588" name="Group 215"/>
              <p:cNvGrpSpPr>
                <a:grpSpLocks/>
              </p:cNvGrpSpPr>
              <p:nvPr/>
            </p:nvGrpSpPr>
            <p:grpSpPr bwMode="auto">
              <a:xfrm>
                <a:off x="4368" y="2160"/>
                <a:ext cx="375" cy="654"/>
                <a:chOff x="672" y="2112"/>
                <a:chExt cx="384" cy="670"/>
              </a:xfrm>
            </p:grpSpPr>
            <p:grpSp>
              <p:nvGrpSpPr>
                <p:cNvPr id="66602" name="Group 216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04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5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6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03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589" name="Line 228"/>
              <p:cNvSpPr>
                <a:spLocks noChangeShapeType="1"/>
              </p:cNvSpPr>
              <p:nvPr/>
            </p:nvSpPr>
            <p:spPr bwMode="auto">
              <a:xfrm flipV="1">
                <a:off x="4178" y="1425"/>
                <a:ext cx="184" cy="2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0" name="Line 232"/>
              <p:cNvSpPr>
                <a:spLocks noChangeShapeType="1"/>
              </p:cNvSpPr>
              <p:nvPr/>
            </p:nvSpPr>
            <p:spPr bwMode="auto">
              <a:xfrm flipH="1" flipV="1">
                <a:off x="4194" y="1969"/>
                <a:ext cx="355" cy="3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1" name="Line 233"/>
              <p:cNvSpPr>
                <a:spLocks noChangeShapeType="1"/>
              </p:cNvSpPr>
              <p:nvPr/>
            </p:nvSpPr>
            <p:spPr bwMode="auto">
              <a:xfrm>
                <a:off x="4547" y="2437"/>
                <a:ext cx="445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2" name="Line 234"/>
              <p:cNvSpPr>
                <a:spLocks noChangeShapeType="1"/>
              </p:cNvSpPr>
              <p:nvPr/>
            </p:nvSpPr>
            <p:spPr bwMode="auto">
              <a:xfrm flipH="1">
                <a:off x="4750" y="1926"/>
                <a:ext cx="274" cy="23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66593" name="Group 243"/>
              <p:cNvGrpSpPr>
                <a:grpSpLocks/>
              </p:cNvGrpSpPr>
              <p:nvPr/>
            </p:nvGrpSpPr>
            <p:grpSpPr bwMode="auto">
              <a:xfrm>
                <a:off x="4368" y="768"/>
                <a:ext cx="375" cy="662"/>
                <a:chOff x="4368" y="768"/>
                <a:chExt cx="375" cy="662"/>
              </a:xfrm>
            </p:grpSpPr>
            <p:grpSp>
              <p:nvGrpSpPr>
                <p:cNvPr id="66597" name="Group 237"/>
                <p:cNvGrpSpPr>
                  <a:grpSpLocks/>
                </p:cNvGrpSpPr>
                <p:nvPr/>
              </p:nvGrpSpPr>
              <p:grpSpPr bwMode="auto">
                <a:xfrm flipV="1">
                  <a:off x="4368" y="1008"/>
                  <a:ext cx="375" cy="422"/>
                  <a:chOff x="672" y="2064"/>
                  <a:chExt cx="384" cy="432"/>
                </a:xfrm>
              </p:grpSpPr>
              <p:sp>
                <p:nvSpPr>
                  <p:cNvPr id="66599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0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1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598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416" y="768"/>
                  <a:ext cx="27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594" name="Oval 242"/>
              <p:cNvSpPr>
                <a:spLocks noChangeArrowheads="1"/>
              </p:cNvSpPr>
              <p:nvPr/>
            </p:nvSpPr>
            <p:spPr bwMode="auto">
              <a:xfrm>
                <a:off x="4992" y="2448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95" name="Line 244"/>
              <p:cNvSpPr>
                <a:spLocks noChangeShapeType="1"/>
              </p:cNvSpPr>
              <p:nvPr/>
            </p:nvSpPr>
            <p:spPr bwMode="auto">
              <a:xfrm>
                <a:off x="4553" y="1302"/>
                <a:ext cx="465" cy="3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6" name="Line 245"/>
              <p:cNvSpPr>
                <a:spLocks noChangeShapeType="1"/>
              </p:cNvSpPr>
              <p:nvPr/>
            </p:nvSpPr>
            <p:spPr bwMode="auto">
              <a:xfrm flipV="1">
                <a:off x="4553" y="1002"/>
                <a:ext cx="418" cy="1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8920" name="Text Box 253"/>
          <p:cNvSpPr txBox="1">
            <a:spLocks noChangeArrowheads="1"/>
          </p:cNvSpPr>
          <p:nvPr/>
        </p:nvSpPr>
        <p:spPr bwMode="auto">
          <a:xfrm>
            <a:off x="6450013" y="5561013"/>
            <a:ext cx="204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latin typeface="Helvetica" charset="0"/>
              </a:rPr>
              <a:t>Allocation Graph</a:t>
            </a:r>
            <a:br>
              <a:rPr lang="en-US" sz="1800">
                <a:latin typeface="Helvetica" charset="0"/>
              </a:rPr>
            </a:br>
            <a:r>
              <a:rPr lang="en-US" sz="1800">
                <a:latin typeface="Helvetica" charset="0"/>
              </a:rPr>
              <a:t>With Cycle, but</a:t>
            </a:r>
          </a:p>
          <a:p>
            <a:r>
              <a:rPr lang="en-US" sz="1800">
                <a:latin typeface="Helvetica" charset="0"/>
              </a:rPr>
              <a:t>No Deadlock</a:t>
            </a:r>
          </a:p>
        </p:txBody>
      </p:sp>
      <p:sp>
        <p:nvSpPr>
          <p:cNvPr id="66567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482600" y="674688"/>
            <a:ext cx="80010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Recall: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request edge – directed edge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  <a:sym typeface="Symbol" charset="0"/>
              </a:rPr>
              <a:t>R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  <a:sym typeface="Symbol" charset="0"/>
              </a:rPr>
              <a:t>j</a:t>
            </a:r>
            <a:endParaRPr lang="en-US" altLang="ko-KR" i="1">
              <a:latin typeface="Helvetica" charset="0"/>
              <a:ea typeface="Gulim" charset="0"/>
              <a:cs typeface="Gulim" charset="0"/>
              <a:sym typeface="Symbol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assignment edge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– directed edge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j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  <a:sym typeface="Symbol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  <a:sym typeface="Symbol" charset="0"/>
              </a:rPr>
              <a:t>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66568" name="TextBox 106"/>
          <p:cNvSpPr txBox="1">
            <a:spLocks noChangeArrowheads="1"/>
          </p:cNvSpPr>
          <p:nvPr/>
        </p:nvSpPr>
        <p:spPr bwMode="auto">
          <a:xfrm>
            <a:off x="8345488" y="590867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2000" b="0">
              <a:latin typeface="Helvetica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624263" y="2555875"/>
            <a:ext cx="1858962" cy="2092325"/>
            <a:chOff x="3623470" y="2556088"/>
            <a:chExt cx="1858963" cy="2092112"/>
          </a:xfrm>
        </p:grpSpPr>
        <p:grpSp>
          <p:nvGrpSpPr>
            <p:cNvPr id="66575" name="Group 13"/>
            <p:cNvGrpSpPr>
              <a:grpSpLocks/>
            </p:cNvGrpSpPr>
            <p:nvPr/>
          </p:nvGrpSpPr>
          <p:grpSpPr bwMode="auto">
            <a:xfrm>
              <a:off x="4114800" y="2592388"/>
              <a:ext cx="1367633" cy="2055812"/>
              <a:chOff x="4114800" y="2592388"/>
              <a:chExt cx="1367633" cy="2055812"/>
            </a:xfrm>
          </p:grpSpPr>
          <p:cxnSp>
            <p:nvCxnSpPr>
              <p:cNvPr id="66579" name="Straight Arrow Connector 3"/>
              <p:cNvCxnSpPr>
                <a:cxnSpLocks noChangeShapeType="1"/>
              </p:cNvCxnSpPr>
              <p:nvPr/>
            </p:nvCxnSpPr>
            <p:spPr bwMode="auto">
              <a:xfrm flipV="1">
                <a:off x="4114800" y="3794126"/>
                <a:ext cx="399257" cy="854074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0" name="Straight Arrow Connector 110"/>
              <p:cNvCxnSpPr>
                <a:cxnSpLocks noChangeShapeType="1"/>
                <a:endCxn id="66618" idx="1"/>
              </p:cNvCxnSpPr>
              <p:nvPr/>
            </p:nvCxnSpPr>
            <p:spPr bwMode="auto">
              <a:xfrm flipV="1">
                <a:off x="4724400" y="2851151"/>
                <a:ext cx="277813" cy="427037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1" name="Straight Arrow Connector 112"/>
              <p:cNvCxnSpPr>
                <a:cxnSpLocks noChangeShapeType="1"/>
                <a:endCxn id="66611" idx="0"/>
              </p:cNvCxnSpPr>
              <p:nvPr/>
            </p:nvCxnSpPr>
            <p:spPr bwMode="auto">
              <a:xfrm>
                <a:off x="5029200" y="2592388"/>
                <a:ext cx="453233" cy="606425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2" name="Straight Arrow Connector 114"/>
              <p:cNvCxnSpPr>
                <a:cxnSpLocks noChangeShapeType="1"/>
                <a:stCxn id="66622" idx="0"/>
              </p:cNvCxnSpPr>
              <p:nvPr/>
            </p:nvCxnSpPr>
            <p:spPr bwMode="auto">
              <a:xfrm flipH="1">
                <a:off x="4419600" y="3708401"/>
                <a:ext cx="835026" cy="711199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6576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623470" y="2816226"/>
              <a:ext cx="296863" cy="382587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7" name="Straight Arrow Connector 121"/>
            <p:cNvCxnSpPr>
              <a:cxnSpLocks noChangeShapeType="1"/>
              <a:stCxn id="66632" idx="3"/>
              <a:endCxn id="66620" idx="1"/>
            </p:cNvCxnSpPr>
            <p:nvPr/>
          </p:nvCxnSpPr>
          <p:spPr bwMode="auto">
            <a:xfrm flipH="1" flipV="1">
              <a:off x="3722688" y="3784601"/>
              <a:ext cx="395172" cy="608744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8" name="Straight Arrow Connector 124"/>
            <p:cNvCxnSpPr>
              <a:cxnSpLocks noChangeShapeType="1"/>
              <a:stCxn id="66641" idx="2"/>
              <a:endCxn id="66617" idx="1"/>
            </p:cNvCxnSpPr>
            <p:nvPr/>
          </p:nvCxnSpPr>
          <p:spPr bwMode="auto">
            <a:xfrm>
              <a:off x="3883125" y="2556088"/>
              <a:ext cx="568226" cy="66495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570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6571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2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3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4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230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6" grpId="0"/>
      <p:bldP spid="389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6553200" y="3259138"/>
            <a:ext cx="2016125" cy="2760662"/>
            <a:chOff x="4320" y="1728"/>
            <a:chExt cx="1200" cy="1643"/>
          </a:xfrm>
        </p:grpSpPr>
        <p:sp>
          <p:nvSpPr>
            <p:cNvPr id="73737" name="Rectangle 59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3738" name="Group 84"/>
            <p:cNvGrpSpPr>
              <a:grpSpLocks/>
            </p:cNvGrpSpPr>
            <p:nvPr/>
          </p:nvGrpSpPr>
          <p:grpSpPr bwMode="auto">
            <a:xfrm>
              <a:off x="4391" y="1728"/>
              <a:ext cx="1007" cy="1560"/>
              <a:chOff x="4391" y="1728"/>
              <a:chExt cx="1007" cy="1560"/>
            </a:xfrm>
          </p:grpSpPr>
          <p:sp>
            <p:nvSpPr>
              <p:cNvPr id="73739" name="Oval 61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40" name="Oval 62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41" name="Oval 63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3742" name="Group 64"/>
              <p:cNvGrpSpPr>
                <a:grpSpLocks/>
              </p:cNvGrpSpPr>
              <p:nvPr/>
            </p:nvGrpSpPr>
            <p:grpSpPr bwMode="auto">
              <a:xfrm>
                <a:off x="4713" y="2779"/>
                <a:ext cx="262" cy="509"/>
                <a:chOff x="672" y="2112"/>
                <a:chExt cx="392" cy="763"/>
              </a:xfrm>
            </p:grpSpPr>
            <p:grpSp>
              <p:nvGrpSpPr>
                <p:cNvPr id="73755" name="Group 65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3757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375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3759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375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89" cy="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3743" name="Line 70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4" name="Line 71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5" name="Line 72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6" name="Line 73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3747" name="Group 75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3752" name="Rectangle 76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3753" name="Oval 77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3754" name="Oval 78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3748" name="Text Box 79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6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3749" name="Oval 80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50" name="Line 81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1" name="Line 82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3730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Detection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Only one of each type of resource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look for loops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More General Deadlock Detection Algorithm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Let [X] represent an m-ary vector of non-negative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integers (quantities of resources of each type):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[FreeResources]: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 	Current free resources each type</a:t>
            </a:r>
            <a:br>
              <a:rPr lang="en-US" altLang="ko-KR" sz="190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]: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Current requests from thread X</a:t>
            </a:r>
            <a:br>
              <a:rPr lang="en-US" altLang="ko-KR" sz="190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[Alloc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]:	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Current resources held by thread X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See if tasks can eventually terminate on their own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[Avail] = [FreeResources] 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Add all nodes to UNFINISHED 	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do 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done = true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Foreach node in UNFINISHED {	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if ([Request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remove node from UNFINISHED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[Avail] = [Avail] + [Alloc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done = false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}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}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} until(done)		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	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Nodes left in UNFINISHED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deadlocked</a:t>
            </a:r>
          </a:p>
        </p:txBody>
      </p:sp>
      <p:grpSp>
        <p:nvGrpSpPr>
          <p:cNvPr id="7373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373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0498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Methods for Handling Deadlocks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990600"/>
            <a:ext cx="8229600" cy="52578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system to enter deadlock and then recover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Requires deadlock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detection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algorithm (Java JMX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>
                <a:latin typeface="Helvetica" charset="0"/>
                <a:ea typeface="MS PGothic" charset="0"/>
                <a:hlinkClick r:id="rId3"/>
              </a:rPr>
              <a:t>findDeadlockedThreads()</a:t>
            </a:r>
            <a:r>
              <a:rPr lang="en-US">
                <a:latin typeface="Helvetica" charset="0"/>
                <a:ea typeface="MS PGothic" charset="0"/>
              </a:rPr>
              <a:t>, try also </a:t>
            </a:r>
            <a:r>
              <a:rPr lang="en-US" b="1">
                <a:solidFill>
                  <a:srgbClr val="2A40E2"/>
                </a:solidFill>
                <a:latin typeface="Helvetica" charset="0"/>
                <a:ea typeface="MS PGothic" charset="0"/>
              </a:rPr>
              <a:t>jvisualvm</a:t>
            </a:r>
            <a:r>
              <a:rPr lang="en-US">
                <a:latin typeface="Helvetica" charset="0"/>
                <a:ea typeface="MS PGothic" charset="0"/>
              </a:rPr>
              <a:t>)</a:t>
            </a: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Some technique for forcibly preempting resources and/or terminating tasks</a:t>
            </a:r>
          </a:p>
          <a:p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prevention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: ensure that system will </a:t>
            </a:r>
            <a:r>
              <a:rPr lang="en-US" altLang="ko-KR" i="1">
                <a:solidFill>
                  <a:srgbClr val="FF0066"/>
                </a:solidFill>
                <a:latin typeface="Helvetica" charset="0"/>
                <a:ea typeface="Gulim" charset="0"/>
                <a:cs typeface="Gulim" charset="0"/>
              </a:rPr>
              <a:t>never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enter a deadlock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Need to monitor all lock acquisitions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Selectively deny those that </a:t>
            </a:r>
            <a:r>
              <a:rPr lang="en-US" altLang="ko-KR" i="1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might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lead to deadlock</a:t>
            </a:r>
          </a:p>
          <a:p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Ignore the problem and pretend that deadlocks never occur in the system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Used by most operating systems, including UNIX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1684" name="AutoShape 5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5" name="AutoShape 6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6" name="AutoShape 7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7" name="AutoShape 8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1816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Techniques for Preventing Deadlock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55626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Infinite resources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Include enough resources so that no one ever runs out of resources. Doesn’t have to be infinite, just large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Give illusion of infinite resources (e.g. virtual memory)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Examples: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Bay bridge with 12,000 lanes.  Never wait!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Infinite disk space (not realistic yet?)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 Sharing of resources (totally independent threads)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Not very realistic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Don’t allow waiting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How the phone company avoids deadlock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Call to your Mom in Toledo, works its way through the phone lines, but if blocked get busy signal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Technique used in Ethernet/some multiprocessor nets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Everyone speaks at once.  On collision, back off and retry</a:t>
            </a:r>
          </a:p>
        </p:txBody>
      </p:sp>
      <p:grpSp>
        <p:nvGrpSpPr>
          <p:cNvPr id="10240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0240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240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240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240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14047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Techniques for Preventing Deadlock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(cont’d)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Make all threads request everything they’ll need at the beginning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Problem: Predicting future is hard, tend to over-estimate resources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Example:</a:t>
            </a:r>
          </a:p>
          <a:p>
            <a:pPr lvl="2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Don’t leave home until we know no one is using any intersection between here and where you want to go!</a:t>
            </a:r>
          </a:p>
          <a:p>
            <a:pPr lvl="2"/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Force all threads to request resources in a particular order preventing any cyclic use of resources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Thus, preventing deadlock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 (x.P, y.P, z.P,…)</a:t>
            </a:r>
          </a:p>
          <a:p>
            <a:pPr lvl="2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Make tasks request disk, then memory, then…</a:t>
            </a:r>
          </a:p>
        </p:txBody>
      </p:sp>
      <p:grpSp>
        <p:nvGrpSpPr>
          <p:cNvPr id="10445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0445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445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445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445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4004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239000" y="1219200"/>
            <a:ext cx="1597025" cy="2109788"/>
            <a:chOff x="4669" y="5"/>
            <a:chExt cx="1006" cy="1329"/>
          </a:xfrm>
        </p:grpSpPr>
        <p:grpSp>
          <p:nvGrpSpPr>
            <p:cNvPr id="114697" name="Group 3"/>
            <p:cNvGrpSpPr>
              <a:grpSpLocks/>
            </p:cNvGrpSpPr>
            <p:nvPr/>
          </p:nvGrpSpPr>
          <p:grpSpPr bwMode="auto">
            <a:xfrm>
              <a:off x="4669" y="5"/>
              <a:ext cx="1006" cy="1329"/>
              <a:chOff x="4669" y="5"/>
              <a:chExt cx="1006" cy="1329"/>
            </a:xfrm>
          </p:grpSpPr>
          <p:sp>
            <p:nvSpPr>
              <p:cNvPr id="114727" name="Freeform 4"/>
              <p:cNvSpPr>
                <a:spLocks/>
              </p:cNvSpPr>
              <p:nvPr/>
            </p:nvSpPr>
            <p:spPr bwMode="auto">
              <a:xfrm>
                <a:off x="4737" y="618"/>
                <a:ext cx="929" cy="419"/>
              </a:xfrm>
              <a:custGeom>
                <a:avLst/>
                <a:gdLst>
                  <a:gd name="T0" fmla="*/ 0 w 3716"/>
                  <a:gd name="T1" fmla="*/ 0 h 1679"/>
                  <a:gd name="T2" fmla="*/ 0 w 3716"/>
                  <a:gd name="T3" fmla="*/ 0 h 1679"/>
                  <a:gd name="T4" fmla="*/ 0 w 3716"/>
                  <a:gd name="T5" fmla="*/ 0 h 1679"/>
                  <a:gd name="T6" fmla="*/ 0 w 3716"/>
                  <a:gd name="T7" fmla="*/ 0 h 1679"/>
                  <a:gd name="T8" fmla="*/ 0 w 3716"/>
                  <a:gd name="T9" fmla="*/ 0 h 1679"/>
                  <a:gd name="T10" fmla="*/ 0 w 3716"/>
                  <a:gd name="T11" fmla="*/ 0 h 1679"/>
                  <a:gd name="T12" fmla="*/ 0 w 3716"/>
                  <a:gd name="T13" fmla="*/ 0 h 1679"/>
                  <a:gd name="T14" fmla="*/ 0 w 3716"/>
                  <a:gd name="T15" fmla="*/ 0 h 1679"/>
                  <a:gd name="T16" fmla="*/ 0 w 3716"/>
                  <a:gd name="T17" fmla="*/ 0 h 16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716"/>
                  <a:gd name="T28" fmla="*/ 0 h 1679"/>
                  <a:gd name="T29" fmla="*/ 3716 w 3716"/>
                  <a:gd name="T30" fmla="*/ 1679 h 16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716" h="1679">
                    <a:moveTo>
                      <a:pt x="0" y="1009"/>
                    </a:moveTo>
                    <a:lnTo>
                      <a:pt x="925" y="520"/>
                    </a:lnTo>
                    <a:lnTo>
                      <a:pt x="1566" y="170"/>
                    </a:lnTo>
                    <a:lnTo>
                      <a:pt x="1868" y="0"/>
                    </a:lnTo>
                    <a:lnTo>
                      <a:pt x="3716" y="453"/>
                    </a:lnTo>
                    <a:lnTo>
                      <a:pt x="3641" y="595"/>
                    </a:lnTo>
                    <a:lnTo>
                      <a:pt x="1745" y="1679"/>
                    </a:lnTo>
                    <a:lnTo>
                      <a:pt x="19" y="1104"/>
                    </a:lnTo>
                    <a:lnTo>
                      <a:pt x="0" y="1009"/>
                    </a:lnTo>
                    <a:close/>
                  </a:path>
                </a:pathLst>
              </a:custGeom>
              <a:solidFill>
                <a:srgbClr val="814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8" name="Freeform 5"/>
              <p:cNvSpPr>
                <a:spLocks/>
              </p:cNvSpPr>
              <p:nvPr/>
            </p:nvSpPr>
            <p:spPr bwMode="auto">
              <a:xfrm>
                <a:off x="4732" y="618"/>
                <a:ext cx="943" cy="716"/>
              </a:xfrm>
              <a:custGeom>
                <a:avLst/>
                <a:gdLst>
                  <a:gd name="T0" fmla="*/ 0 w 3772"/>
                  <a:gd name="T1" fmla="*/ 0 h 2867"/>
                  <a:gd name="T2" fmla="*/ 0 w 3772"/>
                  <a:gd name="T3" fmla="*/ 0 h 2867"/>
                  <a:gd name="T4" fmla="*/ 0 w 3772"/>
                  <a:gd name="T5" fmla="*/ 0 h 2867"/>
                  <a:gd name="T6" fmla="*/ 0 w 3772"/>
                  <a:gd name="T7" fmla="*/ 0 h 2867"/>
                  <a:gd name="T8" fmla="*/ 0 w 3772"/>
                  <a:gd name="T9" fmla="*/ 0 h 2867"/>
                  <a:gd name="T10" fmla="*/ 0 w 3772"/>
                  <a:gd name="T11" fmla="*/ 0 h 2867"/>
                  <a:gd name="T12" fmla="*/ 0 w 3772"/>
                  <a:gd name="T13" fmla="*/ 0 h 2867"/>
                  <a:gd name="T14" fmla="*/ 0 w 3772"/>
                  <a:gd name="T15" fmla="*/ 0 h 2867"/>
                  <a:gd name="T16" fmla="*/ 0 w 3772"/>
                  <a:gd name="T17" fmla="*/ 0 h 2867"/>
                  <a:gd name="T18" fmla="*/ 0 w 3772"/>
                  <a:gd name="T19" fmla="*/ 0 h 2867"/>
                  <a:gd name="T20" fmla="*/ 0 w 3772"/>
                  <a:gd name="T21" fmla="*/ 0 h 2867"/>
                  <a:gd name="T22" fmla="*/ 0 w 3772"/>
                  <a:gd name="T23" fmla="*/ 0 h 2867"/>
                  <a:gd name="T24" fmla="*/ 0 w 3772"/>
                  <a:gd name="T25" fmla="*/ 0 h 2867"/>
                  <a:gd name="T26" fmla="*/ 0 w 3772"/>
                  <a:gd name="T27" fmla="*/ 0 h 2867"/>
                  <a:gd name="T28" fmla="*/ 0 w 3772"/>
                  <a:gd name="T29" fmla="*/ 0 h 2867"/>
                  <a:gd name="T30" fmla="*/ 0 w 3772"/>
                  <a:gd name="T31" fmla="*/ 0 h 2867"/>
                  <a:gd name="T32" fmla="*/ 0 w 3772"/>
                  <a:gd name="T33" fmla="*/ 0 h 2867"/>
                  <a:gd name="T34" fmla="*/ 0 w 3772"/>
                  <a:gd name="T35" fmla="*/ 0 h 2867"/>
                  <a:gd name="T36" fmla="*/ 0 w 3772"/>
                  <a:gd name="T37" fmla="*/ 0 h 2867"/>
                  <a:gd name="T38" fmla="*/ 0 w 3772"/>
                  <a:gd name="T39" fmla="*/ 0 h 2867"/>
                  <a:gd name="T40" fmla="*/ 0 w 3772"/>
                  <a:gd name="T41" fmla="*/ 0 h 2867"/>
                  <a:gd name="T42" fmla="*/ 0 w 3772"/>
                  <a:gd name="T43" fmla="*/ 0 h 2867"/>
                  <a:gd name="T44" fmla="*/ 0 w 3772"/>
                  <a:gd name="T45" fmla="*/ 0 h 2867"/>
                  <a:gd name="T46" fmla="*/ 0 w 3772"/>
                  <a:gd name="T47" fmla="*/ 0 h 2867"/>
                  <a:gd name="T48" fmla="*/ 0 w 3772"/>
                  <a:gd name="T49" fmla="*/ 0 h 2867"/>
                  <a:gd name="T50" fmla="*/ 0 w 3772"/>
                  <a:gd name="T51" fmla="*/ 0 h 2867"/>
                  <a:gd name="T52" fmla="*/ 0 w 3772"/>
                  <a:gd name="T53" fmla="*/ 0 h 2867"/>
                  <a:gd name="T54" fmla="*/ 0 w 3772"/>
                  <a:gd name="T55" fmla="*/ 0 h 2867"/>
                  <a:gd name="T56" fmla="*/ 0 w 3772"/>
                  <a:gd name="T57" fmla="*/ 0 h 2867"/>
                  <a:gd name="T58" fmla="*/ 0 w 3772"/>
                  <a:gd name="T59" fmla="*/ 0 h 2867"/>
                  <a:gd name="T60" fmla="*/ 0 w 3772"/>
                  <a:gd name="T61" fmla="*/ 0 h 2867"/>
                  <a:gd name="T62" fmla="*/ 0 w 3772"/>
                  <a:gd name="T63" fmla="*/ 0 h 2867"/>
                  <a:gd name="T64" fmla="*/ 0 w 3772"/>
                  <a:gd name="T65" fmla="*/ 0 h 2867"/>
                  <a:gd name="T66" fmla="*/ 0 w 3772"/>
                  <a:gd name="T67" fmla="*/ 0 h 2867"/>
                  <a:gd name="T68" fmla="*/ 0 w 3772"/>
                  <a:gd name="T69" fmla="*/ 0 h 2867"/>
                  <a:gd name="T70" fmla="*/ 0 w 3772"/>
                  <a:gd name="T71" fmla="*/ 0 h 2867"/>
                  <a:gd name="T72" fmla="*/ 0 w 3772"/>
                  <a:gd name="T73" fmla="*/ 0 h 2867"/>
                  <a:gd name="T74" fmla="*/ 0 w 3772"/>
                  <a:gd name="T75" fmla="*/ 0 h 2867"/>
                  <a:gd name="T76" fmla="*/ 0 w 3772"/>
                  <a:gd name="T77" fmla="*/ 0 h 2867"/>
                  <a:gd name="T78" fmla="*/ 0 w 3772"/>
                  <a:gd name="T79" fmla="*/ 0 h 2867"/>
                  <a:gd name="T80" fmla="*/ 0 w 3772"/>
                  <a:gd name="T81" fmla="*/ 0 h 2867"/>
                  <a:gd name="T82" fmla="*/ 0 w 3772"/>
                  <a:gd name="T83" fmla="*/ 0 h 2867"/>
                  <a:gd name="T84" fmla="*/ 0 w 3772"/>
                  <a:gd name="T85" fmla="*/ 0 h 2867"/>
                  <a:gd name="T86" fmla="*/ 0 w 3772"/>
                  <a:gd name="T87" fmla="*/ 0 h 2867"/>
                  <a:gd name="T88" fmla="*/ 0 w 3772"/>
                  <a:gd name="T89" fmla="*/ 0 h 2867"/>
                  <a:gd name="T90" fmla="*/ 0 w 3772"/>
                  <a:gd name="T91" fmla="*/ 0 h 2867"/>
                  <a:gd name="T92" fmla="*/ 0 w 3772"/>
                  <a:gd name="T93" fmla="*/ 0 h 2867"/>
                  <a:gd name="T94" fmla="*/ 0 w 3772"/>
                  <a:gd name="T95" fmla="*/ 0 h 2867"/>
                  <a:gd name="T96" fmla="*/ 0 w 3772"/>
                  <a:gd name="T97" fmla="*/ 0 h 2867"/>
                  <a:gd name="T98" fmla="*/ 0 w 3772"/>
                  <a:gd name="T99" fmla="*/ 0 h 2867"/>
                  <a:gd name="T100" fmla="*/ 0 w 3772"/>
                  <a:gd name="T101" fmla="*/ 0 h 2867"/>
                  <a:gd name="T102" fmla="*/ 0 w 3772"/>
                  <a:gd name="T103" fmla="*/ 0 h 2867"/>
                  <a:gd name="T104" fmla="*/ 0 w 3772"/>
                  <a:gd name="T105" fmla="*/ 0 h 2867"/>
                  <a:gd name="T106" fmla="*/ 0 w 3772"/>
                  <a:gd name="T107" fmla="*/ 0 h 2867"/>
                  <a:gd name="T108" fmla="*/ 0 w 3772"/>
                  <a:gd name="T109" fmla="*/ 0 h 2867"/>
                  <a:gd name="T110" fmla="*/ 0 w 3772"/>
                  <a:gd name="T111" fmla="*/ 0 h 2867"/>
                  <a:gd name="T112" fmla="*/ 0 w 3772"/>
                  <a:gd name="T113" fmla="*/ 0 h 2867"/>
                  <a:gd name="T114" fmla="*/ 0 w 3772"/>
                  <a:gd name="T115" fmla="*/ 0 h 2867"/>
                  <a:gd name="T116" fmla="*/ 0 w 3772"/>
                  <a:gd name="T117" fmla="*/ 0 h 2867"/>
                  <a:gd name="T118" fmla="*/ 0 w 3772"/>
                  <a:gd name="T119" fmla="*/ 0 h 2867"/>
                  <a:gd name="T120" fmla="*/ 0 w 3772"/>
                  <a:gd name="T121" fmla="*/ 0 h 2867"/>
                  <a:gd name="T122" fmla="*/ 0 w 3772"/>
                  <a:gd name="T123" fmla="*/ 0 h 2867"/>
                  <a:gd name="T124" fmla="*/ 0 w 3772"/>
                  <a:gd name="T125" fmla="*/ 0 h 286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772"/>
                  <a:gd name="T190" fmla="*/ 0 h 2867"/>
                  <a:gd name="T191" fmla="*/ 3772 w 3772"/>
                  <a:gd name="T192" fmla="*/ 2867 h 286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772" h="2867">
                    <a:moveTo>
                      <a:pt x="716" y="623"/>
                    </a:moveTo>
                    <a:lnTo>
                      <a:pt x="716" y="614"/>
                    </a:lnTo>
                    <a:lnTo>
                      <a:pt x="1254" y="340"/>
                    </a:lnTo>
                    <a:lnTo>
                      <a:pt x="1791" y="66"/>
                    </a:lnTo>
                    <a:lnTo>
                      <a:pt x="1820" y="48"/>
                    </a:lnTo>
                    <a:lnTo>
                      <a:pt x="1838" y="29"/>
                    </a:lnTo>
                    <a:lnTo>
                      <a:pt x="1867" y="10"/>
                    </a:lnTo>
                    <a:lnTo>
                      <a:pt x="1904" y="0"/>
                    </a:lnTo>
                    <a:lnTo>
                      <a:pt x="2027" y="29"/>
                    </a:lnTo>
                    <a:lnTo>
                      <a:pt x="2018" y="48"/>
                    </a:lnTo>
                    <a:lnTo>
                      <a:pt x="1971" y="39"/>
                    </a:lnTo>
                    <a:lnTo>
                      <a:pt x="1904" y="19"/>
                    </a:lnTo>
                    <a:lnTo>
                      <a:pt x="1904" y="29"/>
                    </a:lnTo>
                    <a:lnTo>
                      <a:pt x="1895" y="39"/>
                    </a:lnTo>
                    <a:lnTo>
                      <a:pt x="1886" y="29"/>
                    </a:lnTo>
                    <a:lnTo>
                      <a:pt x="1801" y="76"/>
                    </a:lnTo>
                    <a:lnTo>
                      <a:pt x="1754" y="104"/>
                    </a:lnTo>
                    <a:lnTo>
                      <a:pt x="1707" y="123"/>
                    </a:lnTo>
                    <a:lnTo>
                      <a:pt x="1707" y="133"/>
                    </a:lnTo>
                    <a:lnTo>
                      <a:pt x="1697" y="123"/>
                    </a:lnTo>
                    <a:lnTo>
                      <a:pt x="1292" y="340"/>
                    </a:lnTo>
                    <a:lnTo>
                      <a:pt x="877" y="547"/>
                    </a:lnTo>
                    <a:lnTo>
                      <a:pt x="170" y="935"/>
                    </a:lnTo>
                    <a:lnTo>
                      <a:pt x="131" y="953"/>
                    </a:lnTo>
                    <a:lnTo>
                      <a:pt x="103" y="972"/>
                    </a:lnTo>
                    <a:lnTo>
                      <a:pt x="37" y="1019"/>
                    </a:lnTo>
                    <a:lnTo>
                      <a:pt x="75" y="1038"/>
                    </a:lnTo>
                    <a:lnTo>
                      <a:pt x="122" y="1047"/>
                    </a:lnTo>
                    <a:lnTo>
                      <a:pt x="217" y="1066"/>
                    </a:lnTo>
                    <a:lnTo>
                      <a:pt x="311" y="1094"/>
                    </a:lnTo>
                    <a:lnTo>
                      <a:pt x="395" y="1123"/>
                    </a:lnTo>
                    <a:lnTo>
                      <a:pt x="405" y="1132"/>
                    </a:lnTo>
                    <a:lnTo>
                      <a:pt x="415" y="1132"/>
                    </a:lnTo>
                    <a:lnTo>
                      <a:pt x="433" y="1132"/>
                    </a:lnTo>
                    <a:lnTo>
                      <a:pt x="442" y="1142"/>
                    </a:lnTo>
                    <a:lnTo>
                      <a:pt x="867" y="1301"/>
                    </a:lnTo>
                    <a:lnTo>
                      <a:pt x="1075" y="1377"/>
                    </a:lnTo>
                    <a:lnTo>
                      <a:pt x="1301" y="1434"/>
                    </a:lnTo>
                    <a:lnTo>
                      <a:pt x="1339" y="1453"/>
                    </a:lnTo>
                    <a:lnTo>
                      <a:pt x="1376" y="1462"/>
                    </a:lnTo>
                    <a:lnTo>
                      <a:pt x="1423" y="1471"/>
                    </a:lnTo>
                    <a:lnTo>
                      <a:pt x="1471" y="1481"/>
                    </a:lnTo>
                    <a:lnTo>
                      <a:pt x="1622" y="1538"/>
                    </a:lnTo>
                    <a:lnTo>
                      <a:pt x="1707" y="1557"/>
                    </a:lnTo>
                    <a:lnTo>
                      <a:pt x="1783" y="1565"/>
                    </a:lnTo>
                    <a:lnTo>
                      <a:pt x="1886" y="1518"/>
                    </a:lnTo>
                    <a:lnTo>
                      <a:pt x="1990" y="1471"/>
                    </a:lnTo>
                    <a:lnTo>
                      <a:pt x="2178" y="1358"/>
                    </a:lnTo>
                    <a:lnTo>
                      <a:pt x="2178" y="1349"/>
                    </a:lnTo>
                    <a:lnTo>
                      <a:pt x="2225" y="1330"/>
                    </a:lnTo>
                    <a:lnTo>
                      <a:pt x="2801" y="982"/>
                    </a:lnTo>
                    <a:lnTo>
                      <a:pt x="2838" y="972"/>
                    </a:lnTo>
                    <a:lnTo>
                      <a:pt x="2877" y="943"/>
                    </a:lnTo>
                    <a:lnTo>
                      <a:pt x="2951" y="896"/>
                    </a:lnTo>
                    <a:lnTo>
                      <a:pt x="3292" y="708"/>
                    </a:lnTo>
                    <a:lnTo>
                      <a:pt x="3461" y="614"/>
                    </a:lnTo>
                    <a:lnTo>
                      <a:pt x="3621" y="510"/>
                    </a:lnTo>
                    <a:lnTo>
                      <a:pt x="3650" y="500"/>
                    </a:lnTo>
                    <a:lnTo>
                      <a:pt x="3668" y="481"/>
                    </a:lnTo>
                    <a:lnTo>
                      <a:pt x="3687" y="463"/>
                    </a:lnTo>
                    <a:lnTo>
                      <a:pt x="3715" y="453"/>
                    </a:lnTo>
                    <a:lnTo>
                      <a:pt x="3603" y="444"/>
                    </a:lnTo>
                    <a:lnTo>
                      <a:pt x="3556" y="434"/>
                    </a:lnTo>
                    <a:lnTo>
                      <a:pt x="3499" y="416"/>
                    </a:lnTo>
                    <a:lnTo>
                      <a:pt x="3508" y="377"/>
                    </a:lnTo>
                    <a:lnTo>
                      <a:pt x="3640" y="406"/>
                    </a:lnTo>
                    <a:lnTo>
                      <a:pt x="3772" y="434"/>
                    </a:lnTo>
                    <a:lnTo>
                      <a:pt x="3772" y="453"/>
                    </a:lnTo>
                    <a:lnTo>
                      <a:pt x="3763" y="472"/>
                    </a:lnTo>
                    <a:lnTo>
                      <a:pt x="3744" y="510"/>
                    </a:lnTo>
                    <a:lnTo>
                      <a:pt x="3734" y="567"/>
                    </a:lnTo>
                    <a:lnTo>
                      <a:pt x="3715" y="623"/>
                    </a:lnTo>
                    <a:lnTo>
                      <a:pt x="3697" y="661"/>
                    </a:lnTo>
                    <a:lnTo>
                      <a:pt x="3678" y="679"/>
                    </a:lnTo>
                    <a:lnTo>
                      <a:pt x="3650" y="689"/>
                    </a:lnTo>
                    <a:lnTo>
                      <a:pt x="3593" y="718"/>
                    </a:lnTo>
                    <a:lnTo>
                      <a:pt x="3536" y="755"/>
                    </a:lnTo>
                    <a:lnTo>
                      <a:pt x="3489" y="792"/>
                    </a:lnTo>
                    <a:lnTo>
                      <a:pt x="3480" y="812"/>
                    </a:lnTo>
                    <a:lnTo>
                      <a:pt x="3470" y="839"/>
                    </a:lnTo>
                    <a:lnTo>
                      <a:pt x="3329" y="1274"/>
                    </a:lnTo>
                    <a:lnTo>
                      <a:pt x="3188" y="1708"/>
                    </a:lnTo>
                    <a:lnTo>
                      <a:pt x="3178" y="1745"/>
                    </a:lnTo>
                    <a:lnTo>
                      <a:pt x="3169" y="1783"/>
                    </a:lnTo>
                    <a:lnTo>
                      <a:pt x="3159" y="1820"/>
                    </a:lnTo>
                    <a:lnTo>
                      <a:pt x="3149" y="1839"/>
                    </a:lnTo>
                    <a:lnTo>
                      <a:pt x="3140" y="1849"/>
                    </a:lnTo>
                    <a:lnTo>
                      <a:pt x="3093" y="1886"/>
                    </a:lnTo>
                    <a:lnTo>
                      <a:pt x="3055" y="1924"/>
                    </a:lnTo>
                    <a:lnTo>
                      <a:pt x="2961" y="1980"/>
                    </a:lnTo>
                    <a:lnTo>
                      <a:pt x="2867" y="2037"/>
                    </a:lnTo>
                    <a:lnTo>
                      <a:pt x="2781" y="2103"/>
                    </a:lnTo>
                    <a:lnTo>
                      <a:pt x="2329" y="2405"/>
                    </a:lnTo>
                    <a:lnTo>
                      <a:pt x="1877" y="2698"/>
                    </a:lnTo>
                    <a:lnTo>
                      <a:pt x="1744" y="2782"/>
                    </a:lnTo>
                    <a:lnTo>
                      <a:pt x="1679" y="2829"/>
                    </a:lnTo>
                    <a:lnTo>
                      <a:pt x="1603" y="2867"/>
                    </a:lnTo>
                    <a:lnTo>
                      <a:pt x="1292" y="2763"/>
                    </a:lnTo>
                    <a:lnTo>
                      <a:pt x="971" y="2651"/>
                    </a:lnTo>
                    <a:lnTo>
                      <a:pt x="857" y="2612"/>
                    </a:lnTo>
                    <a:lnTo>
                      <a:pt x="736" y="2575"/>
                    </a:lnTo>
                    <a:lnTo>
                      <a:pt x="622" y="2537"/>
                    </a:lnTo>
                    <a:lnTo>
                      <a:pt x="509" y="2490"/>
                    </a:lnTo>
                    <a:lnTo>
                      <a:pt x="415" y="2471"/>
                    </a:lnTo>
                    <a:lnTo>
                      <a:pt x="368" y="2452"/>
                    </a:lnTo>
                    <a:lnTo>
                      <a:pt x="329" y="2434"/>
                    </a:lnTo>
                    <a:lnTo>
                      <a:pt x="321" y="2387"/>
                    </a:lnTo>
                    <a:lnTo>
                      <a:pt x="311" y="2340"/>
                    </a:lnTo>
                    <a:lnTo>
                      <a:pt x="264" y="2047"/>
                    </a:lnTo>
                    <a:lnTo>
                      <a:pt x="217" y="1755"/>
                    </a:lnTo>
                    <a:lnTo>
                      <a:pt x="188" y="1604"/>
                    </a:lnTo>
                    <a:lnTo>
                      <a:pt x="170" y="1462"/>
                    </a:lnTo>
                    <a:lnTo>
                      <a:pt x="160" y="1415"/>
                    </a:lnTo>
                    <a:lnTo>
                      <a:pt x="151" y="1358"/>
                    </a:lnTo>
                    <a:lnTo>
                      <a:pt x="151" y="1301"/>
                    </a:lnTo>
                    <a:lnTo>
                      <a:pt x="131" y="1246"/>
                    </a:lnTo>
                    <a:lnTo>
                      <a:pt x="75" y="1226"/>
                    </a:lnTo>
                    <a:lnTo>
                      <a:pt x="9" y="1207"/>
                    </a:lnTo>
                    <a:lnTo>
                      <a:pt x="0" y="1198"/>
                    </a:lnTo>
                    <a:lnTo>
                      <a:pt x="0" y="1189"/>
                    </a:lnTo>
                    <a:lnTo>
                      <a:pt x="0" y="1179"/>
                    </a:lnTo>
                    <a:lnTo>
                      <a:pt x="0" y="1160"/>
                    </a:lnTo>
                    <a:lnTo>
                      <a:pt x="0" y="1009"/>
                    </a:lnTo>
                    <a:lnTo>
                      <a:pt x="348" y="812"/>
                    </a:lnTo>
                    <a:lnTo>
                      <a:pt x="528" y="718"/>
                    </a:lnTo>
                    <a:lnTo>
                      <a:pt x="716" y="6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9" name="Freeform 6"/>
              <p:cNvSpPr>
                <a:spLocks/>
              </p:cNvSpPr>
              <p:nvPr/>
            </p:nvSpPr>
            <p:spPr bwMode="auto">
              <a:xfrm>
                <a:off x="4737" y="879"/>
                <a:ext cx="434" cy="175"/>
              </a:xfrm>
              <a:custGeom>
                <a:avLst/>
                <a:gdLst>
                  <a:gd name="T0" fmla="*/ 0 w 1736"/>
                  <a:gd name="T1" fmla="*/ 0 h 698"/>
                  <a:gd name="T2" fmla="*/ 0 w 1736"/>
                  <a:gd name="T3" fmla="*/ 0 h 698"/>
                  <a:gd name="T4" fmla="*/ 0 w 1736"/>
                  <a:gd name="T5" fmla="*/ 0 h 698"/>
                  <a:gd name="T6" fmla="*/ 0 w 1736"/>
                  <a:gd name="T7" fmla="*/ 0 h 698"/>
                  <a:gd name="T8" fmla="*/ 0 w 1736"/>
                  <a:gd name="T9" fmla="*/ 0 h 698"/>
                  <a:gd name="T10" fmla="*/ 0 w 1736"/>
                  <a:gd name="T11" fmla="*/ 0 h 698"/>
                  <a:gd name="T12" fmla="*/ 0 w 1736"/>
                  <a:gd name="T13" fmla="*/ 0 h 698"/>
                  <a:gd name="T14" fmla="*/ 0 w 1736"/>
                  <a:gd name="T15" fmla="*/ 0 h 698"/>
                  <a:gd name="T16" fmla="*/ 0 w 1736"/>
                  <a:gd name="T17" fmla="*/ 0 h 698"/>
                  <a:gd name="T18" fmla="*/ 0 w 1736"/>
                  <a:gd name="T19" fmla="*/ 0 h 698"/>
                  <a:gd name="T20" fmla="*/ 0 w 1736"/>
                  <a:gd name="T21" fmla="*/ 0 h 698"/>
                  <a:gd name="T22" fmla="*/ 0 w 1736"/>
                  <a:gd name="T23" fmla="*/ 0 h 698"/>
                  <a:gd name="T24" fmla="*/ 0 w 1736"/>
                  <a:gd name="T25" fmla="*/ 0 h 698"/>
                  <a:gd name="T26" fmla="*/ 0 w 1736"/>
                  <a:gd name="T27" fmla="*/ 0 h 698"/>
                  <a:gd name="T28" fmla="*/ 0 w 1736"/>
                  <a:gd name="T29" fmla="*/ 0 h 698"/>
                  <a:gd name="T30" fmla="*/ 0 w 1736"/>
                  <a:gd name="T31" fmla="*/ 0 h 698"/>
                  <a:gd name="T32" fmla="*/ 0 w 1736"/>
                  <a:gd name="T33" fmla="*/ 0 h 698"/>
                  <a:gd name="T34" fmla="*/ 0 w 1736"/>
                  <a:gd name="T35" fmla="*/ 0 h 698"/>
                  <a:gd name="T36" fmla="*/ 0 w 1736"/>
                  <a:gd name="T37" fmla="*/ 0 h 698"/>
                  <a:gd name="T38" fmla="*/ 0 w 1736"/>
                  <a:gd name="T39" fmla="*/ 0 h 698"/>
                  <a:gd name="T40" fmla="*/ 0 w 1736"/>
                  <a:gd name="T41" fmla="*/ 0 h 698"/>
                  <a:gd name="T42" fmla="*/ 0 w 1736"/>
                  <a:gd name="T43" fmla="*/ 0 h 698"/>
                  <a:gd name="T44" fmla="*/ 0 w 1736"/>
                  <a:gd name="T45" fmla="*/ 0 h 698"/>
                  <a:gd name="T46" fmla="*/ 0 w 1736"/>
                  <a:gd name="T47" fmla="*/ 0 h 698"/>
                  <a:gd name="T48" fmla="*/ 0 w 1736"/>
                  <a:gd name="T49" fmla="*/ 0 h 698"/>
                  <a:gd name="T50" fmla="*/ 0 w 1736"/>
                  <a:gd name="T51" fmla="*/ 0 h 698"/>
                  <a:gd name="T52" fmla="*/ 0 w 1736"/>
                  <a:gd name="T53" fmla="*/ 0 h 698"/>
                  <a:gd name="T54" fmla="*/ 0 w 1736"/>
                  <a:gd name="T55" fmla="*/ 0 h 698"/>
                  <a:gd name="T56" fmla="*/ 0 w 1736"/>
                  <a:gd name="T57" fmla="*/ 0 h 698"/>
                  <a:gd name="T58" fmla="*/ 0 w 1736"/>
                  <a:gd name="T59" fmla="*/ 0 h 698"/>
                  <a:gd name="T60" fmla="*/ 0 w 1736"/>
                  <a:gd name="T61" fmla="*/ 0 h 6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736"/>
                  <a:gd name="T94" fmla="*/ 0 h 698"/>
                  <a:gd name="T95" fmla="*/ 1736 w 1736"/>
                  <a:gd name="T96" fmla="*/ 698 h 69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736" h="698">
                    <a:moveTo>
                      <a:pt x="19" y="0"/>
                    </a:moveTo>
                    <a:lnTo>
                      <a:pt x="123" y="29"/>
                    </a:lnTo>
                    <a:lnTo>
                      <a:pt x="236" y="57"/>
                    </a:lnTo>
                    <a:lnTo>
                      <a:pt x="340" y="85"/>
                    </a:lnTo>
                    <a:lnTo>
                      <a:pt x="444" y="132"/>
                    </a:lnTo>
                    <a:lnTo>
                      <a:pt x="575" y="170"/>
                    </a:lnTo>
                    <a:lnTo>
                      <a:pt x="698" y="227"/>
                    </a:lnTo>
                    <a:lnTo>
                      <a:pt x="821" y="274"/>
                    </a:lnTo>
                    <a:lnTo>
                      <a:pt x="953" y="311"/>
                    </a:lnTo>
                    <a:lnTo>
                      <a:pt x="1254" y="406"/>
                    </a:lnTo>
                    <a:lnTo>
                      <a:pt x="1566" y="500"/>
                    </a:lnTo>
                    <a:lnTo>
                      <a:pt x="1604" y="510"/>
                    </a:lnTo>
                    <a:lnTo>
                      <a:pt x="1651" y="518"/>
                    </a:lnTo>
                    <a:lnTo>
                      <a:pt x="1736" y="547"/>
                    </a:lnTo>
                    <a:lnTo>
                      <a:pt x="1736" y="557"/>
                    </a:lnTo>
                    <a:lnTo>
                      <a:pt x="1736" y="632"/>
                    </a:lnTo>
                    <a:lnTo>
                      <a:pt x="1726" y="698"/>
                    </a:lnTo>
                    <a:lnTo>
                      <a:pt x="1538" y="641"/>
                    </a:lnTo>
                    <a:lnTo>
                      <a:pt x="1350" y="575"/>
                    </a:lnTo>
                    <a:lnTo>
                      <a:pt x="934" y="434"/>
                    </a:lnTo>
                    <a:lnTo>
                      <a:pt x="519" y="311"/>
                    </a:lnTo>
                    <a:lnTo>
                      <a:pt x="463" y="283"/>
                    </a:lnTo>
                    <a:lnTo>
                      <a:pt x="415" y="264"/>
                    </a:lnTo>
                    <a:lnTo>
                      <a:pt x="293" y="236"/>
                    </a:lnTo>
                    <a:lnTo>
                      <a:pt x="180" y="199"/>
                    </a:lnTo>
                    <a:lnTo>
                      <a:pt x="123" y="179"/>
                    </a:lnTo>
                    <a:lnTo>
                      <a:pt x="66" y="160"/>
                    </a:lnTo>
                    <a:lnTo>
                      <a:pt x="10" y="142"/>
                    </a:lnTo>
                    <a:lnTo>
                      <a:pt x="0" y="104"/>
                    </a:lnTo>
                    <a:lnTo>
                      <a:pt x="10" y="6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0" name="Freeform 7"/>
              <p:cNvSpPr>
                <a:spLocks/>
              </p:cNvSpPr>
              <p:nvPr/>
            </p:nvSpPr>
            <p:spPr bwMode="auto">
              <a:xfrm>
                <a:off x="4772" y="933"/>
                <a:ext cx="370" cy="394"/>
              </a:xfrm>
              <a:custGeom>
                <a:avLst/>
                <a:gdLst>
                  <a:gd name="T0" fmla="*/ 0 w 1480"/>
                  <a:gd name="T1" fmla="*/ 0 h 1575"/>
                  <a:gd name="T2" fmla="*/ 0 w 1480"/>
                  <a:gd name="T3" fmla="*/ 0 h 1575"/>
                  <a:gd name="T4" fmla="*/ 0 w 1480"/>
                  <a:gd name="T5" fmla="*/ 0 h 1575"/>
                  <a:gd name="T6" fmla="*/ 0 w 1480"/>
                  <a:gd name="T7" fmla="*/ 0 h 1575"/>
                  <a:gd name="T8" fmla="*/ 0 w 1480"/>
                  <a:gd name="T9" fmla="*/ 0 h 1575"/>
                  <a:gd name="T10" fmla="*/ 0 w 1480"/>
                  <a:gd name="T11" fmla="*/ 0 h 1575"/>
                  <a:gd name="T12" fmla="*/ 0 w 1480"/>
                  <a:gd name="T13" fmla="*/ 0 h 1575"/>
                  <a:gd name="T14" fmla="*/ 0 w 1480"/>
                  <a:gd name="T15" fmla="*/ 0 h 1575"/>
                  <a:gd name="T16" fmla="*/ 0 w 1480"/>
                  <a:gd name="T17" fmla="*/ 0 h 1575"/>
                  <a:gd name="T18" fmla="*/ 0 w 1480"/>
                  <a:gd name="T19" fmla="*/ 0 h 1575"/>
                  <a:gd name="T20" fmla="*/ 0 w 1480"/>
                  <a:gd name="T21" fmla="*/ 0 h 1575"/>
                  <a:gd name="T22" fmla="*/ 0 w 1480"/>
                  <a:gd name="T23" fmla="*/ 0 h 1575"/>
                  <a:gd name="T24" fmla="*/ 0 w 1480"/>
                  <a:gd name="T25" fmla="*/ 0 h 1575"/>
                  <a:gd name="T26" fmla="*/ 0 w 1480"/>
                  <a:gd name="T27" fmla="*/ 0 h 1575"/>
                  <a:gd name="T28" fmla="*/ 0 w 1480"/>
                  <a:gd name="T29" fmla="*/ 0 h 1575"/>
                  <a:gd name="T30" fmla="*/ 0 w 1480"/>
                  <a:gd name="T31" fmla="*/ 0 h 1575"/>
                  <a:gd name="T32" fmla="*/ 0 w 1480"/>
                  <a:gd name="T33" fmla="*/ 0 h 1575"/>
                  <a:gd name="T34" fmla="*/ 0 w 1480"/>
                  <a:gd name="T35" fmla="*/ 0 h 1575"/>
                  <a:gd name="T36" fmla="*/ 0 w 1480"/>
                  <a:gd name="T37" fmla="*/ 0 h 1575"/>
                  <a:gd name="T38" fmla="*/ 0 w 1480"/>
                  <a:gd name="T39" fmla="*/ 0 h 1575"/>
                  <a:gd name="T40" fmla="*/ 0 w 1480"/>
                  <a:gd name="T41" fmla="*/ 0 h 1575"/>
                  <a:gd name="T42" fmla="*/ 0 w 1480"/>
                  <a:gd name="T43" fmla="*/ 0 h 1575"/>
                  <a:gd name="T44" fmla="*/ 0 w 1480"/>
                  <a:gd name="T45" fmla="*/ 0 h 1575"/>
                  <a:gd name="T46" fmla="*/ 0 w 1480"/>
                  <a:gd name="T47" fmla="*/ 0 h 1575"/>
                  <a:gd name="T48" fmla="*/ 0 w 1480"/>
                  <a:gd name="T49" fmla="*/ 0 h 1575"/>
                  <a:gd name="T50" fmla="*/ 0 w 1480"/>
                  <a:gd name="T51" fmla="*/ 0 h 1575"/>
                  <a:gd name="T52" fmla="*/ 0 w 1480"/>
                  <a:gd name="T53" fmla="*/ 0 h 1575"/>
                  <a:gd name="T54" fmla="*/ 0 w 1480"/>
                  <a:gd name="T55" fmla="*/ 0 h 1575"/>
                  <a:gd name="T56" fmla="*/ 0 w 1480"/>
                  <a:gd name="T57" fmla="*/ 0 h 1575"/>
                  <a:gd name="T58" fmla="*/ 0 w 1480"/>
                  <a:gd name="T59" fmla="*/ 0 h 1575"/>
                  <a:gd name="T60" fmla="*/ 0 w 1480"/>
                  <a:gd name="T61" fmla="*/ 0 h 1575"/>
                  <a:gd name="T62" fmla="*/ 0 w 1480"/>
                  <a:gd name="T63" fmla="*/ 0 h 1575"/>
                  <a:gd name="T64" fmla="*/ 0 w 1480"/>
                  <a:gd name="T65" fmla="*/ 0 h 1575"/>
                  <a:gd name="T66" fmla="*/ 0 w 1480"/>
                  <a:gd name="T67" fmla="*/ 0 h 1575"/>
                  <a:gd name="T68" fmla="*/ 0 w 1480"/>
                  <a:gd name="T69" fmla="*/ 0 h 1575"/>
                  <a:gd name="T70" fmla="*/ 0 w 1480"/>
                  <a:gd name="T71" fmla="*/ 0 h 1575"/>
                  <a:gd name="T72" fmla="*/ 0 w 1480"/>
                  <a:gd name="T73" fmla="*/ 0 h 1575"/>
                  <a:gd name="T74" fmla="*/ 0 w 1480"/>
                  <a:gd name="T75" fmla="*/ 0 h 1575"/>
                  <a:gd name="T76" fmla="*/ 0 w 1480"/>
                  <a:gd name="T77" fmla="*/ 0 h 1575"/>
                  <a:gd name="T78" fmla="*/ 0 w 1480"/>
                  <a:gd name="T79" fmla="*/ 0 h 1575"/>
                  <a:gd name="T80" fmla="*/ 0 w 1480"/>
                  <a:gd name="T81" fmla="*/ 0 h 1575"/>
                  <a:gd name="T82" fmla="*/ 0 w 1480"/>
                  <a:gd name="T83" fmla="*/ 0 h 1575"/>
                  <a:gd name="T84" fmla="*/ 0 w 1480"/>
                  <a:gd name="T85" fmla="*/ 0 h 1575"/>
                  <a:gd name="T86" fmla="*/ 0 w 1480"/>
                  <a:gd name="T87" fmla="*/ 0 h 1575"/>
                  <a:gd name="T88" fmla="*/ 0 w 1480"/>
                  <a:gd name="T89" fmla="*/ 0 h 1575"/>
                  <a:gd name="T90" fmla="*/ 0 w 1480"/>
                  <a:gd name="T91" fmla="*/ 0 h 1575"/>
                  <a:gd name="T92" fmla="*/ 0 w 1480"/>
                  <a:gd name="T93" fmla="*/ 0 h 15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0"/>
                  <a:gd name="T142" fmla="*/ 0 h 1575"/>
                  <a:gd name="T143" fmla="*/ 1480 w 1480"/>
                  <a:gd name="T144" fmla="*/ 1575 h 157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0" h="1575">
                    <a:moveTo>
                      <a:pt x="764" y="236"/>
                    </a:moveTo>
                    <a:lnTo>
                      <a:pt x="848" y="274"/>
                    </a:lnTo>
                    <a:lnTo>
                      <a:pt x="943" y="293"/>
                    </a:lnTo>
                    <a:lnTo>
                      <a:pt x="1038" y="321"/>
                    </a:lnTo>
                    <a:lnTo>
                      <a:pt x="1085" y="340"/>
                    </a:lnTo>
                    <a:lnTo>
                      <a:pt x="1122" y="368"/>
                    </a:lnTo>
                    <a:lnTo>
                      <a:pt x="1216" y="397"/>
                    </a:lnTo>
                    <a:lnTo>
                      <a:pt x="1302" y="424"/>
                    </a:lnTo>
                    <a:lnTo>
                      <a:pt x="1480" y="481"/>
                    </a:lnTo>
                    <a:lnTo>
                      <a:pt x="1471" y="491"/>
                    </a:lnTo>
                    <a:lnTo>
                      <a:pt x="1480" y="509"/>
                    </a:lnTo>
                    <a:lnTo>
                      <a:pt x="1471" y="528"/>
                    </a:lnTo>
                    <a:lnTo>
                      <a:pt x="1471" y="556"/>
                    </a:lnTo>
                    <a:lnTo>
                      <a:pt x="1471" y="575"/>
                    </a:lnTo>
                    <a:lnTo>
                      <a:pt x="1462" y="820"/>
                    </a:lnTo>
                    <a:lnTo>
                      <a:pt x="1452" y="1056"/>
                    </a:lnTo>
                    <a:lnTo>
                      <a:pt x="1452" y="1528"/>
                    </a:lnTo>
                    <a:lnTo>
                      <a:pt x="1443" y="1575"/>
                    </a:lnTo>
                    <a:lnTo>
                      <a:pt x="1320" y="1546"/>
                    </a:lnTo>
                    <a:lnTo>
                      <a:pt x="1208" y="1509"/>
                    </a:lnTo>
                    <a:lnTo>
                      <a:pt x="990" y="1434"/>
                    </a:lnTo>
                    <a:lnTo>
                      <a:pt x="764" y="1348"/>
                    </a:lnTo>
                    <a:lnTo>
                      <a:pt x="650" y="1311"/>
                    </a:lnTo>
                    <a:lnTo>
                      <a:pt x="537" y="1283"/>
                    </a:lnTo>
                    <a:lnTo>
                      <a:pt x="519" y="1264"/>
                    </a:lnTo>
                    <a:lnTo>
                      <a:pt x="500" y="1254"/>
                    </a:lnTo>
                    <a:lnTo>
                      <a:pt x="453" y="1245"/>
                    </a:lnTo>
                    <a:lnTo>
                      <a:pt x="405" y="1235"/>
                    </a:lnTo>
                    <a:lnTo>
                      <a:pt x="386" y="1226"/>
                    </a:lnTo>
                    <a:lnTo>
                      <a:pt x="377" y="1217"/>
                    </a:lnTo>
                    <a:lnTo>
                      <a:pt x="311" y="1197"/>
                    </a:lnTo>
                    <a:lnTo>
                      <a:pt x="255" y="1179"/>
                    </a:lnTo>
                    <a:lnTo>
                      <a:pt x="226" y="1170"/>
                    </a:lnTo>
                    <a:lnTo>
                      <a:pt x="208" y="1160"/>
                    </a:lnTo>
                    <a:lnTo>
                      <a:pt x="188" y="1131"/>
                    </a:lnTo>
                    <a:lnTo>
                      <a:pt x="179" y="1103"/>
                    </a:lnTo>
                    <a:lnTo>
                      <a:pt x="122" y="736"/>
                    </a:lnTo>
                    <a:lnTo>
                      <a:pt x="57" y="368"/>
                    </a:lnTo>
                    <a:lnTo>
                      <a:pt x="47" y="293"/>
                    </a:lnTo>
                    <a:lnTo>
                      <a:pt x="28" y="207"/>
                    </a:lnTo>
                    <a:lnTo>
                      <a:pt x="28" y="160"/>
                    </a:lnTo>
                    <a:lnTo>
                      <a:pt x="18" y="104"/>
                    </a:lnTo>
                    <a:lnTo>
                      <a:pt x="0" y="0"/>
                    </a:lnTo>
                    <a:lnTo>
                      <a:pt x="188" y="57"/>
                    </a:lnTo>
                    <a:lnTo>
                      <a:pt x="377" y="113"/>
                    </a:lnTo>
                    <a:lnTo>
                      <a:pt x="566" y="180"/>
                    </a:lnTo>
                    <a:lnTo>
                      <a:pt x="764" y="236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1" name="Freeform 8"/>
              <p:cNvSpPr>
                <a:spLocks/>
              </p:cNvSpPr>
              <p:nvPr/>
            </p:nvSpPr>
            <p:spPr bwMode="auto">
              <a:xfrm>
                <a:off x="4871" y="462"/>
                <a:ext cx="769" cy="505"/>
              </a:xfrm>
              <a:custGeom>
                <a:avLst/>
                <a:gdLst>
                  <a:gd name="T0" fmla="*/ 0 w 3075"/>
                  <a:gd name="T1" fmla="*/ 0 h 2018"/>
                  <a:gd name="T2" fmla="*/ 0 w 3075"/>
                  <a:gd name="T3" fmla="*/ 0 h 2018"/>
                  <a:gd name="T4" fmla="*/ 0 w 3075"/>
                  <a:gd name="T5" fmla="*/ 0 h 2018"/>
                  <a:gd name="T6" fmla="*/ 0 w 3075"/>
                  <a:gd name="T7" fmla="*/ 0 h 2018"/>
                  <a:gd name="T8" fmla="*/ 0 w 3075"/>
                  <a:gd name="T9" fmla="*/ 0 h 2018"/>
                  <a:gd name="T10" fmla="*/ 0 w 3075"/>
                  <a:gd name="T11" fmla="*/ 0 h 2018"/>
                  <a:gd name="T12" fmla="*/ 0 w 3075"/>
                  <a:gd name="T13" fmla="*/ 0 h 2018"/>
                  <a:gd name="T14" fmla="*/ 0 w 3075"/>
                  <a:gd name="T15" fmla="*/ 0 h 2018"/>
                  <a:gd name="T16" fmla="*/ 0 w 3075"/>
                  <a:gd name="T17" fmla="*/ 0 h 2018"/>
                  <a:gd name="T18" fmla="*/ 0 w 3075"/>
                  <a:gd name="T19" fmla="*/ 0 h 2018"/>
                  <a:gd name="T20" fmla="*/ 0 w 3075"/>
                  <a:gd name="T21" fmla="*/ 0 h 2018"/>
                  <a:gd name="T22" fmla="*/ 0 w 3075"/>
                  <a:gd name="T23" fmla="*/ 0 h 2018"/>
                  <a:gd name="T24" fmla="*/ 0 w 3075"/>
                  <a:gd name="T25" fmla="*/ 0 h 2018"/>
                  <a:gd name="T26" fmla="*/ 0 w 3075"/>
                  <a:gd name="T27" fmla="*/ 0 h 2018"/>
                  <a:gd name="T28" fmla="*/ 0 w 3075"/>
                  <a:gd name="T29" fmla="*/ 0 h 2018"/>
                  <a:gd name="T30" fmla="*/ 0 w 3075"/>
                  <a:gd name="T31" fmla="*/ 0 h 2018"/>
                  <a:gd name="T32" fmla="*/ 0 w 3075"/>
                  <a:gd name="T33" fmla="*/ 0 h 2018"/>
                  <a:gd name="T34" fmla="*/ 0 w 3075"/>
                  <a:gd name="T35" fmla="*/ 0 h 2018"/>
                  <a:gd name="T36" fmla="*/ 0 w 3075"/>
                  <a:gd name="T37" fmla="*/ 0 h 2018"/>
                  <a:gd name="T38" fmla="*/ 0 w 3075"/>
                  <a:gd name="T39" fmla="*/ 0 h 2018"/>
                  <a:gd name="T40" fmla="*/ 0 w 3075"/>
                  <a:gd name="T41" fmla="*/ 0 h 2018"/>
                  <a:gd name="T42" fmla="*/ 0 w 3075"/>
                  <a:gd name="T43" fmla="*/ 0 h 2018"/>
                  <a:gd name="T44" fmla="*/ 0 w 3075"/>
                  <a:gd name="T45" fmla="*/ 0 h 2018"/>
                  <a:gd name="T46" fmla="*/ 0 w 3075"/>
                  <a:gd name="T47" fmla="*/ 0 h 2018"/>
                  <a:gd name="T48" fmla="*/ 0 w 3075"/>
                  <a:gd name="T49" fmla="*/ 0 h 2018"/>
                  <a:gd name="T50" fmla="*/ 0 w 3075"/>
                  <a:gd name="T51" fmla="*/ 0 h 2018"/>
                  <a:gd name="T52" fmla="*/ 0 w 3075"/>
                  <a:gd name="T53" fmla="*/ 0 h 2018"/>
                  <a:gd name="T54" fmla="*/ 0 w 3075"/>
                  <a:gd name="T55" fmla="*/ 0 h 2018"/>
                  <a:gd name="T56" fmla="*/ 0 w 3075"/>
                  <a:gd name="T57" fmla="*/ 0 h 2018"/>
                  <a:gd name="T58" fmla="*/ 0 w 3075"/>
                  <a:gd name="T59" fmla="*/ 0 h 2018"/>
                  <a:gd name="T60" fmla="*/ 0 w 3075"/>
                  <a:gd name="T61" fmla="*/ 0 h 2018"/>
                  <a:gd name="T62" fmla="*/ 0 w 3075"/>
                  <a:gd name="T63" fmla="*/ 0 h 2018"/>
                  <a:gd name="T64" fmla="*/ 0 w 3075"/>
                  <a:gd name="T65" fmla="*/ 0 h 2018"/>
                  <a:gd name="T66" fmla="*/ 0 w 3075"/>
                  <a:gd name="T67" fmla="*/ 0 h 2018"/>
                  <a:gd name="T68" fmla="*/ 0 w 3075"/>
                  <a:gd name="T69" fmla="*/ 0 h 2018"/>
                  <a:gd name="T70" fmla="*/ 0 w 3075"/>
                  <a:gd name="T71" fmla="*/ 0 h 2018"/>
                  <a:gd name="T72" fmla="*/ 0 w 3075"/>
                  <a:gd name="T73" fmla="*/ 0 h 2018"/>
                  <a:gd name="T74" fmla="*/ 0 w 3075"/>
                  <a:gd name="T75" fmla="*/ 0 h 2018"/>
                  <a:gd name="T76" fmla="*/ 0 w 3075"/>
                  <a:gd name="T77" fmla="*/ 0 h 2018"/>
                  <a:gd name="T78" fmla="*/ 0 w 3075"/>
                  <a:gd name="T79" fmla="*/ 0 h 2018"/>
                  <a:gd name="T80" fmla="*/ 0 w 3075"/>
                  <a:gd name="T81" fmla="*/ 0 h 2018"/>
                  <a:gd name="T82" fmla="*/ 0 w 3075"/>
                  <a:gd name="T83" fmla="*/ 0 h 2018"/>
                  <a:gd name="T84" fmla="*/ 0 w 3075"/>
                  <a:gd name="T85" fmla="*/ 0 h 2018"/>
                  <a:gd name="T86" fmla="*/ 0 w 3075"/>
                  <a:gd name="T87" fmla="*/ 0 h 2018"/>
                  <a:gd name="T88" fmla="*/ 0 w 3075"/>
                  <a:gd name="T89" fmla="*/ 0 h 2018"/>
                  <a:gd name="T90" fmla="*/ 0 w 3075"/>
                  <a:gd name="T91" fmla="*/ 0 h 2018"/>
                  <a:gd name="T92" fmla="*/ 0 w 3075"/>
                  <a:gd name="T93" fmla="*/ 0 h 2018"/>
                  <a:gd name="T94" fmla="*/ 0 w 3075"/>
                  <a:gd name="T95" fmla="*/ 0 h 2018"/>
                  <a:gd name="T96" fmla="*/ 0 w 3075"/>
                  <a:gd name="T97" fmla="*/ 0 h 2018"/>
                  <a:gd name="T98" fmla="*/ 0 w 3075"/>
                  <a:gd name="T99" fmla="*/ 0 h 201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75"/>
                  <a:gd name="T151" fmla="*/ 0 h 2018"/>
                  <a:gd name="T152" fmla="*/ 3075 w 3075"/>
                  <a:gd name="T153" fmla="*/ 2018 h 201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75" h="2018">
                    <a:moveTo>
                      <a:pt x="37" y="1508"/>
                    </a:moveTo>
                    <a:lnTo>
                      <a:pt x="170" y="1424"/>
                    </a:lnTo>
                    <a:lnTo>
                      <a:pt x="311" y="1349"/>
                    </a:lnTo>
                    <a:lnTo>
                      <a:pt x="452" y="1273"/>
                    </a:lnTo>
                    <a:lnTo>
                      <a:pt x="604" y="1197"/>
                    </a:lnTo>
                    <a:lnTo>
                      <a:pt x="773" y="1103"/>
                    </a:lnTo>
                    <a:lnTo>
                      <a:pt x="943" y="1019"/>
                    </a:lnTo>
                    <a:lnTo>
                      <a:pt x="1123" y="934"/>
                    </a:lnTo>
                    <a:lnTo>
                      <a:pt x="1301" y="831"/>
                    </a:lnTo>
                    <a:lnTo>
                      <a:pt x="1348" y="831"/>
                    </a:lnTo>
                    <a:lnTo>
                      <a:pt x="1386" y="849"/>
                    </a:lnTo>
                    <a:lnTo>
                      <a:pt x="1434" y="858"/>
                    </a:lnTo>
                    <a:lnTo>
                      <a:pt x="1481" y="868"/>
                    </a:lnTo>
                    <a:lnTo>
                      <a:pt x="1499" y="717"/>
                    </a:lnTo>
                    <a:lnTo>
                      <a:pt x="1499" y="566"/>
                    </a:lnTo>
                    <a:lnTo>
                      <a:pt x="1519" y="415"/>
                    </a:lnTo>
                    <a:lnTo>
                      <a:pt x="1528" y="340"/>
                    </a:lnTo>
                    <a:lnTo>
                      <a:pt x="1546" y="264"/>
                    </a:lnTo>
                    <a:lnTo>
                      <a:pt x="1622" y="217"/>
                    </a:lnTo>
                    <a:lnTo>
                      <a:pt x="1707" y="189"/>
                    </a:lnTo>
                    <a:lnTo>
                      <a:pt x="1867" y="123"/>
                    </a:lnTo>
                    <a:lnTo>
                      <a:pt x="2207" y="19"/>
                    </a:lnTo>
                    <a:lnTo>
                      <a:pt x="2235" y="9"/>
                    </a:lnTo>
                    <a:lnTo>
                      <a:pt x="2264" y="0"/>
                    </a:lnTo>
                    <a:lnTo>
                      <a:pt x="2339" y="9"/>
                    </a:lnTo>
                    <a:lnTo>
                      <a:pt x="2405" y="29"/>
                    </a:lnTo>
                    <a:lnTo>
                      <a:pt x="2480" y="48"/>
                    </a:lnTo>
                    <a:lnTo>
                      <a:pt x="2490" y="56"/>
                    </a:lnTo>
                    <a:lnTo>
                      <a:pt x="2499" y="66"/>
                    </a:lnTo>
                    <a:lnTo>
                      <a:pt x="2499" y="103"/>
                    </a:lnTo>
                    <a:lnTo>
                      <a:pt x="2490" y="113"/>
                    </a:lnTo>
                    <a:lnTo>
                      <a:pt x="2490" y="123"/>
                    </a:lnTo>
                    <a:lnTo>
                      <a:pt x="2480" y="132"/>
                    </a:lnTo>
                    <a:lnTo>
                      <a:pt x="2632" y="189"/>
                    </a:lnTo>
                    <a:lnTo>
                      <a:pt x="2773" y="255"/>
                    </a:lnTo>
                    <a:lnTo>
                      <a:pt x="3065" y="387"/>
                    </a:lnTo>
                    <a:lnTo>
                      <a:pt x="3075" y="415"/>
                    </a:lnTo>
                    <a:lnTo>
                      <a:pt x="3075" y="443"/>
                    </a:lnTo>
                    <a:lnTo>
                      <a:pt x="3065" y="510"/>
                    </a:lnTo>
                    <a:lnTo>
                      <a:pt x="3047" y="566"/>
                    </a:lnTo>
                    <a:lnTo>
                      <a:pt x="3037" y="632"/>
                    </a:lnTo>
                    <a:lnTo>
                      <a:pt x="2971" y="849"/>
                    </a:lnTo>
                    <a:lnTo>
                      <a:pt x="2905" y="1066"/>
                    </a:lnTo>
                    <a:lnTo>
                      <a:pt x="2896" y="1066"/>
                    </a:lnTo>
                    <a:lnTo>
                      <a:pt x="2839" y="1094"/>
                    </a:lnTo>
                    <a:lnTo>
                      <a:pt x="2783" y="1122"/>
                    </a:lnTo>
                    <a:lnTo>
                      <a:pt x="2669" y="1179"/>
                    </a:lnTo>
                    <a:lnTo>
                      <a:pt x="2669" y="1197"/>
                    </a:lnTo>
                    <a:lnTo>
                      <a:pt x="2679" y="1207"/>
                    </a:lnTo>
                    <a:lnTo>
                      <a:pt x="2689" y="1217"/>
                    </a:lnTo>
                    <a:lnTo>
                      <a:pt x="2679" y="1236"/>
                    </a:lnTo>
                    <a:lnTo>
                      <a:pt x="2462" y="1358"/>
                    </a:lnTo>
                    <a:lnTo>
                      <a:pt x="2358" y="1414"/>
                    </a:lnTo>
                    <a:lnTo>
                      <a:pt x="2254" y="1461"/>
                    </a:lnTo>
                    <a:lnTo>
                      <a:pt x="2235" y="1481"/>
                    </a:lnTo>
                    <a:lnTo>
                      <a:pt x="2217" y="1490"/>
                    </a:lnTo>
                    <a:lnTo>
                      <a:pt x="2188" y="1490"/>
                    </a:lnTo>
                    <a:lnTo>
                      <a:pt x="2169" y="1481"/>
                    </a:lnTo>
                    <a:lnTo>
                      <a:pt x="2122" y="1471"/>
                    </a:lnTo>
                    <a:lnTo>
                      <a:pt x="2075" y="1461"/>
                    </a:lnTo>
                    <a:lnTo>
                      <a:pt x="1933" y="1414"/>
                    </a:lnTo>
                    <a:lnTo>
                      <a:pt x="1858" y="1405"/>
                    </a:lnTo>
                    <a:lnTo>
                      <a:pt x="1792" y="1396"/>
                    </a:lnTo>
                    <a:lnTo>
                      <a:pt x="1783" y="1377"/>
                    </a:lnTo>
                    <a:lnTo>
                      <a:pt x="1763" y="1387"/>
                    </a:lnTo>
                    <a:lnTo>
                      <a:pt x="1763" y="1405"/>
                    </a:lnTo>
                    <a:lnTo>
                      <a:pt x="1754" y="1424"/>
                    </a:lnTo>
                    <a:lnTo>
                      <a:pt x="1736" y="1434"/>
                    </a:lnTo>
                    <a:lnTo>
                      <a:pt x="1707" y="1471"/>
                    </a:lnTo>
                    <a:lnTo>
                      <a:pt x="1679" y="1508"/>
                    </a:lnTo>
                    <a:lnTo>
                      <a:pt x="1716" y="1518"/>
                    </a:lnTo>
                    <a:lnTo>
                      <a:pt x="1763" y="1528"/>
                    </a:lnTo>
                    <a:lnTo>
                      <a:pt x="1792" y="1537"/>
                    </a:lnTo>
                    <a:lnTo>
                      <a:pt x="1810" y="1547"/>
                    </a:lnTo>
                    <a:lnTo>
                      <a:pt x="1820" y="1565"/>
                    </a:lnTo>
                    <a:lnTo>
                      <a:pt x="1820" y="1594"/>
                    </a:lnTo>
                    <a:lnTo>
                      <a:pt x="1858" y="1575"/>
                    </a:lnTo>
                    <a:lnTo>
                      <a:pt x="1886" y="1557"/>
                    </a:lnTo>
                    <a:lnTo>
                      <a:pt x="1943" y="1508"/>
                    </a:lnTo>
                    <a:lnTo>
                      <a:pt x="1961" y="1508"/>
                    </a:lnTo>
                    <a:lnTo>
                      <a:pt x="1943" y="1528"/>
                    </a:lnTo>
                    <a:lnTo>
                      <a:pt x="1914" y="1547"/>
                    </a:lnTo>
                    <a:lnTo>
                      <a:pt x="1886" y="1565"/>
                    </a:lnTo>
                    <a:lnTo>
                      <a:pt x="1867" y="1584"/>
                    </a:lnTo>
                    <a:lnTo>
                      <a:pt x="1783" y="1641"/>
                    </a:lnTo>
                    <a:lnTo>
                      <a:pt x="1698" y="1688"/>
                    </a:lnTo>
                    <a:lnTo>
                      <a:pt x="1613" y="1745"/>
                    </a:lnTo>
                    <a:lnTo>
                      <a:pt x="1538" y="1811"/>
                    </a:lnTo>
                    <a:lnTo>
                      <a:pt x="1481" y="1848"/>
                    </a:lnTo>
                    <a:lnTo>
                      <a:pt x="1434" y="1886"/>
                    </a:lnTo>
                    <a:lnTo>
                      <a:pt x="1235" y="2018"/>
                    </a:lnTo>
                    <a:lnTo>
                      <a:pt x="990" y="1923"/>
                    </a:lnTo>
                    <a:lnTo>
                      <a:pt x="745" y="1829"/>
                    </a:lnTo>
                    <a:lnTo>
                      <a:pt x="330" y="1678"/>
                    </a:lnTo>
                    <a:lnTo>
                      <a:pt x="236" y="1641"/>
                    </a:lnTo>
                    <a:lnTo>
                      <a:pt x="160" y="1612"/>
                    </a:lnTo>
                    <a:lnTo>
                      <a:pt x="0" y="1528"/>
                    </a:lnTo>
                    <a:lnTo>
                      <a:pt x="0" y="1518"/>
                    </a:lnTo>
                    <a:lnTo>
                      <a:pt x="9" y="1508"/>
                    </a:lnTo>
                    <a:lnTo>
                      <a:pt x="37" y="15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2" name="Freeform 9"/>
              <p:cNvSpPr>
                <a:spLocks/>
              </p:cNvSpPr>
              <p:nvPr/>
            </p:nvSpPr>
            <p:spPr bwMode="auto">
              <a:xfrm>
                <a:off x="4881" y="825"/>
                <a:ext cx="30" cy="33"/>
              </a:xfrm>
              <a:custGeom>
                <a:avLst/>
                <a:gdLst>
                  <a:gd name="T0" fmla="*/ 0 w 123"/>
                  <a:gd name="T1" fmla="*/ 0 h 131"/>
                  <a:gd name="T2" fmla="*/ 0 w 123"/>
                  <a:gd name="T3" fmla="*/ 0 h 131"/>
                  <a:gd name="T4" fmla="*/ 0 w 123"/>
                  <a:gd name="T5" fmla="*/ 0 h 131"/>
                  <a:gd name="T6" fmla="*/ 0 w 123"/>
                  <a:gd name="T7" fmla="*/ 0 h 131"/>
                  <a:gd name="T8" fmla="*/ 0 w 123"/>
                  <a:gd name="T9" fmla="*/ 0 h 131"/>
                  <a:gd name="T10" fmla="*/ 0 w 123"/>
                  <a:gd name="T11" fmla="*/ 0 h 131"/>
                  <a:gd name="T12" fmla="*/ 0 w 123"/>
                  <a:gd name="T13" fmla="*/ 0 h 131"/>
                  <a:gd name="T14" fmla="*/ 0 w 123"/>
                  <a:gd name="T15" fmla="*/ 0 h 131"/>
                  <a:gd name="T16" fmla="*/ 0 w 123"/>
                  <a:gd name="T17" fmla="*/ 0 h 1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131"/>
                  <a:gd name="T29" fmla="*/ 123 w 123"/>
                  <a:gd name="T30" fmla="*/ 131 h 1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131">
                    <a:moveTo>
                      <a:pt x="114" y="0"/>
                    </a:moveTo>
                    <a:lnTo>
                      <a:pt x="123" y="37"/>
                    </a:lnTo>
                    <a:lnTo>
                      <a:pt x="123" y="65"/>
                    </a:lnTo>
                    <a:lnTo>
                      <a:pt x="123" y="104"/>
                    </a:lnTo>
                    <a:lnTo>
                      <a:pt x="123" y="131"/>
                    </a:lnTo>
                    <a:lnTo>
                      <a:pt x="57" y="112"/>
                    </a:lnTo>
                    <a:lnTo>
                      <a:pt x="0" y="75"/>
                    </a:lnTo>
                    <a:lnTo>
                      <a:pt x="57" y="3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3" name="Freeform 10"/>
              <p:cNvSpPr>
                <a:spLocks/>
              </p:cNvSpPr>
              <p:nvPr/>
            </p:nvSpPr>
            <p:spPr bwMode="auto">
              <a:xfrm>
                <a:off x="4916" y="686"/>
                <a:ext cx="351" cy="259"/>
              </a:xfrm>
              <a:custGeom>
                <a:avLst/>
                <a:gdLst>
                  <a:gd name="T0" fmla="*/ 0 w 1405"/>
                  <a:gd name="T1" fmla="*/ 0 h 1037"/>
                  <a:gd name="T2" fmla="*/ 0 w 1405"/>
                  <a:gd name="T3" fmla="*/ 0 h 1037"/>
                  <a:gd name="T4" fmla="*/ 0 w 1405"/>
                  <a:gd name="T5" fmla="*/ 0 h 1037"/>
                  <a:gd name="T6" fmla="*/ 0 w 1405"/>
                  <a:gd name="T7" fmla="*/ 0 h 1037"/>
                  <a:gd name="T8" fmla="*/ 0 w 1405"/>
                  <a:gd name="T9" fmla="*/ 0 h 1037"/>
                  <a:gd name="T10" fmla="*/ 0 w 1405"/>
                  <a:gd name="T11" fmla="*/ 0 h 1037"/>
                  <a:gd name="T12" fmla="*/ 0 w 1405"/>
                  <a:gd name="T13" fmla="*/ 0 h 1037"/>
                  <a:gd name="T14" fmla="*/ 0 w 1405"/>
                  <a:gd name="T15" fmla="*/ 0 h 1037"/>
                  <a:gd name="T16" fmla="*/ 0 w 1405"/>
                  <a:gd name="T17" fmla="*/ 0 h 1037"/>
                  <a:gd name="T18" fmla="*/ 0 w 1405"/>
                  <a:gd name="T19" fmla="*/ 0 h 1037"/>
                  <a:gd name="T20" fmla="*/ 0 w 1405"/>
                  <a:gd name="T21" fmla="*/ 0 h 1037"/>
                  <a:gd name="T22" fmla="*/ 0 w 1405"/>
                  <a:gd name="T23" fmla="*/ 0 h 1037"/>
                  <a:gd name="T24" fmla="*/ 0 w 1405"/>
                  <a:gd name="T25" fmla="*/ 0 h 1037"/>
                  <a:gd name="T26" fmla="*/ 0 w 1405"/>
                  <a:gd name="T27" fmla="*/ 0 h 1037"/>
                  <a:gd name="T28" fmla="*/ 0 w 1405"/>
                  <a:gd name="T29" fmla="*/ 0 h 1037"/>
                  <a:gd name="T30" fmla="*/ 0 w 1405"/>
                  <a:gd name="T31" fmla="*/ 0 h 1037"/>
                  <a:gd name="T32" fmla="*/ 0 w 1405"/>
                  <a:gd name="T33" fmla="*/ 0 h 1037"/>
                  <a:gd name="T34" fmla="*/ 0 w 1405"/>
                  <a:gd name="T35" fmla="*/ 0 h 1037"/>
                  <a:gd name="T36" fmla="*/ 0 w 1405"/>
                  <a:gd name="T37" fmla="*/ 0 h 1037"/>
                  <a:gd name="T38" fmla="*/ 0 w 1405"/>
                  <a:gd name="T39" fmla="*/ 0 h 1037"/>
                  <a:gd name="T40" fmla="*/ 0 w 1405"/>
                  <a:gd name="T41" fmla="*/ 0 h 1037"/>
                  <a:gd name="T42" fmla="*/ 0 w 1405"/>
                  <a:gd name="T43" fmla="*/ 0 h 1037"/>
                  <a:gd name="T44" fmla="*/ 0 w 1405"/>
                  <a:gd name="T45" fmla="*/ 0 h 1037"/>
                  <a:gd name="T46" fmla="*/ 0 w 1405"/>
                  <a:gd name="T47" fmla="*/ 0 h 1037"/>
                  <a:gd name="T48" fmla="*/ 0 w 1405"/>
                  <a:gd name="T49" fmla="*/ 0 h 1037"/>
                  <a:gd name="T50" fmla="*/ 0 w 1405"/>
                  <a:gd name="T51" fmla="*/ 0 h 1037"/>
                  <a:gd name="T52" fmla="*/ 0 w 1405"/>
                  <a:gd name="T53" fmla="*/ 0 h 1037"/>
                  <a:gd name="T54" fmla="*/ 0 w 1405"/>
                  <a:gd name="T55" fmla="*/ 0 h 1037"/>
                  <a:gd name="T56" fmla="*/ 0 w 1405"/>
                  <a:gd name="T57" fmla="*/ 0 h 1037"/>
                  <a:gd name="T58" fmla="*/ 0 w 1405"/>
                  <a:gd name="T59" fmla="*/ 0 h 1037"/>
                  <a:gd name="T60" fmla="*/ 0 w 1405"/>
                  <a:gd name="T61" fmla="*/ 0 h 1037"/>
                  <a:gd name="T62" fmla="*/ 0 w 1405"/>
                  <a:gd name="T63" fmla="*/ 0 h 1037"/>
                  <a:gd name="T64" fmla="*/ 0 w 1405"/>
                  <a:gd name="T65" fmla="*/ 0 h 1037"/>
                  <a:gd name="T66" fmla="*/ 0 w 1405"/>
                  <a:gd name="T67" fmla="*/ 0 h 1037"/>
                  <a:gd name="T68" fmla="*/ 0 w 1405"/>
                  <a:gd name="T69" fmla="*/ 0 h 1037"/>
                  <a:gd name="T70" fmla="*/ 0 w 1405"/>
                  <a:gd name="T71" fmla="*/ 0 h 1037"/>
                  <a:gd name="T72" fmla="*/ 0 w 1405"/>
                  <a:gd name="T73" fmla="*/ 0 h 1037"/>
                  <a:gd name="T74" fmla="*/ 0 w 1405"/>
                  <a:gd name="T75" fmla="*/ 0 h 1037"/>
                  <a:gd name="T76" fmla="*/ 0 w 1405"/>
                  <a:gd name="T77" fmla="*/ 0 h 1037"/>
                  <a:gd name="T78" fmla="*/ 0 w 1405"/>
                  <a:gd name="T79" fmla="*/ 0 h 1037"/>
                  <a:gd name="T80" fmla="*/ 0 w 1405"/>
                  <a:gd name="T81" fmla="*/ 0 h 1037"/>
                  <a:gd name="T82" fmla="*/ 0 w 1405"/>
                  <a:gd name="T83" fmla="*/ 0 h 1037"/>
                  <a:gd name="T84" fmla="*/ 0 w 1405"/>
                  <a:gd name="T85" fmla="*/ 0 h 103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05"/>
                  <a:gd name="T130" fmla="*/ 0 h 1037"/>
                  <a:gd name="T131" fmla="*/ 1405 w 1405"/>
                  <a:gd name="T132" fmla="*/ 1037 h 103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05" h="1037">
                    <a:moveTo>
                      <a:pt x="131" y="471"/>
                    </a:moveTo>
                    <a:lnTo>
                      <a:pt x="405" y="330"/>
                    </a:lnTo>
                    <a:lnTo>
                      <a:pt x="687" y="179"/>
                    </a:lnTo>
                    <a:lnTo>
                      <a:pt x="763" y="151"/>
                    </a:lnTo>
                    <a:lnTo>
                      <a:pt x="839" y="113"/>
                    </a:lnTo>
                    <a:lnTo>
                      <a:pt x="980" y="29"/>
                    </a:lnTo>
                    <a:lnTo>
                      <a:pt x="1263" y="9"/>
                    </a:lnTo>
                    <a:lnTo>
                      <a:pt x="1272" y="0"/>
                    </a:lnTo>
                    <a:lnTo>
                      <a:pt x="1282" y="0"/>
                    </a:lnTo>
                    <a:lnTo>
                      <a:pt x="1301" y="9"/>
                    </a:lnTo>
                    <a:lnTo>
                      <a:pt x="1301" y="76"/>
                    </a:lnTo>
                    <a:lnTo>
                      <a:pt x="1310" y="132"/>
                    </a:lnTo>
                    <a:lnTo>
                      <a:pt x="1329" y="198"/>
                    </a:lnTo>
                    <a:lnTo>
                      <a:pt x="1329" y="264"/>
                    </a:lnTo>
                    <a:lnTo>
                      <a:pt x="1348" y="340"/>
                    </a:lnTo>
                    <a:lnTo>
                      <a:pt x="1366" y="377"/>
                    </a:lnTo>
                    <a:lnTo>
                      <a:pt x="1386" y="415"/>
                    </a:lnTo>
                    <a:lnTo>
                      <a:pt x="1405" y="415"/>
                    </a:lnTo>
                    <a:lnTo>
                      <a:pt x="1225" y="669"/>
                    </a:lnTo>
                    <a:lnTo>
                      <a:pt x="1150" y="716"/>
                    </a:lnTo>
                    <a:lnTo>
                      <a:pt x="1065" y="764"/>
                    </a:lnTo>
                    <a:lnTo>
                      <a:pt x="1055" y="792"/>
                    </a:lnTo>
                    <a:lnTo>
                      <a:pt x="1047" y="811"/>
                    </a:lnTo>
                    <a:lnTo>
                      <a:pt x="1037" y="830"/>
                    </a:lnTo>
                    <a:lnTo>
                      <a:pt x="1047" y="849"/>
                    </a:lnTo>
                    <a:lnTo>
                      <a:pt x="1112" y="858"/>
                    </a:lnTo>
                    <a:lnTo>
                      <a:pt x="1178" y="877"/>
                    </a:lnTo>
                    <a:lnTo>
                      <a:pt x="1244" y="886"/>
                    </a:lnTo>
                    <a:lnTo>
                      <a:pt x="1272" y="905"/>
                    </a:lnTo>
                    <a:lnTo>
                      <a:pt x="1301" y="924"/>
                    </a:lnTo>
                    <a:lnTo>
                      <a:pt x="1235" y="980"/>
                    </a:lnTo>
                    <a:lnTo>
                      <a:pt x="1159" y="980"/>
                    </a:lnTo>
                    <a:lnTo>
                      <a:pt x="1074" y="990"/>
                    </a:lnTo>
                    <a:lnTo>
                      <a:pt x="924" y="1019"/>
                    </a:lnTo>
                    <a:lnTo>
                      <a:pt x="895" y="1037"/>
                    </a:lnTo>
                    <a:lnTo>
                      <a:pt x="18" y="708"/>
                    </a:lnTo>
                    <a:lnTo>
                      <a:pt x="0" y="679"/>
                    </a:lnTo>
                    <a:lnTo>
                      <a:pt x="8" y="622"/>
                    </a:lnTo>
                    <a:lnTo>
                      <a:pt x="0" y="557"/>
                    </a:lnTo>
                    <a:lnTo>
                      <a:pt x="27" y="528"/>
                    </a:lnTo>
                    <a:lnTo>
                      <a:pt x="56" y="509"/>
                    </a:lnTo>
                    <a:lnTo>
                      <a:pt x="94" y="500"/>
                    </a:lnTo>
                    <a:lnTo>
                      <a:pt x="131" y="471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4" name="Freeform 11"/>
              <p:cNvSpPr>
                <a:spLocks/>
              </p:cNvSpPr>
              <p:nvPr/>
            </p:nvSpPr>
            <p:spPr bwMode="auto">
              <a:xfrm>
                <a:off x="4980" y="733"/>
                <a:ext cx="252" cy="130"/>
              </a:xfrm>
              <a:custGeom>
                <a:avLst/>
                <a:gdLst>
                  <a:gd name="T0" fmla="*/ 0 w 1009"/>
                  <a:gd name="T1" fmla="*/ 0 h 519"/>
                  <a:gd name="T2" fmla="*/ 0 w 1009"/>
                  <a:gd name="T3" fmla="*/ 0 h 519"/>
                  <a:gd name="T4" fmla="*/ 0 w 1009"/>
                  <a:gd name="T5" fmla="*/ 0 h 519"/>
                  <a:gd name="T6" fmla="*/ 0 w 1009"/>
                  <a:gd name="T7" fmla="*/ 0 h 519"/>
                  <a:gd name="T8" fmla="*/ 0 w 1009"/>
                  <a:gd name="T9" fmla="*/ 0 h 519"/>
                  <a:gd name="T10" fmla="*/ 0 w 1009"/>
                  <a:gd name="T11" fmla="*/ 0 h 519"/>
                  <a:gd name="T12" fmla="*/ 0 w 1009"/>
                  <a:gd name="T13" fmla="*/ 0 h 519"/>
                  <a:gd name="T14" fmla="*/ 0 w 1009"/>
                  <a:gd name="T15" fmla="*/ 0 h 519"/>
                  <a:gd name="T16" fmla="*/ 0 w 1009"/>
                  <a:gd name="T17" fmla="*/ 0 h 519"/>
                  <a:gd name="T18" fmla="*/ 0 w 1009"/>
                  <a:gd name="T19" fmla="*/ 0 h 519"/>
                  <a:gd name="T20" fmla="*/ 0 w 1009"/>
                  <a:gd name="T21" fmla="*/ 0 h 519"/>
                  <a:gd name="T22" fmla="*/ 0 w 1009"/>
                  <a:gd name="T23" fmla="*/ 0 h 519"/>
                  <a:gd name="T24" fmla="*/ 0 w 1009"/>
                  <a:gd name="T25" fmla="*/ 0 h 519"/>
                  <a:gd name="T26" fmla="*/ 0 w 1009"/>
                  <a:gd name="T27" fmla="*/ 0 h 519"/>
                  <a:gd name="T28" fmla="*/ 0 w 1009"/>
                  <a:gd name="T29" fmla="*/ 0 h 519"/>
                  <a:gd name="T30" fmla="*/ 0 w 1009"/>
                  <a:gd name="T31" fmla="*/ 0 h 519"/>
                  <a:gd name="T32" fmla="*/ 0 w 1009"/>
                  <a:gd name="T33" fmla="*/ 0 h 519"/>
                  <a:gd name="T34" fmla="*/ 0 w 1009"/>
                  <a:gd name="T35" fmla="*/ 0 h 519"/>
                  <a:gd name="T36" fmla="*/ 0 w 1009"/>
                  <a:gd name="T37" fmla="*/ 0 h 519"/>
                  <a:gd name="T38" fmla="*/ 0 w 1009"/>
                  <a:gd name="T39" fmla="*/ 0 h 519"/>
                  <a:gd name="T40" fmla="*/ 0 w 1009"/>
                  <a:gd name="T41" fmla="*/ 0 h 519"/>
                  <a:gd name="T42" fmla="*/ 0 w 1009"/>
                  <a:gd name="T43" fmla="*/ 0 h 519"/>
                  <a:gd name="T44" fmla="*/ 0 w 1009"/>
                  <a:gd name="T45" fmla="*/ 0 h 5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09"/>
                  <a:gd name="T70" fmla="*/ 0 h 519"/>
                  <a:gd name="T71" fmla="*/ 1009 w 1009"/>
                  <a:gd name="T72" fmla="*/ 519 h 5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09" h="519">
                    <a:moveTo>
                      <a:pt x="94" y="235"/>
                    </a:moveTo>
                    <a:lnTo>
                      <a:pt x="329" y="122"/>
                    </a:lnTo>
                    <a:lnTo>
                      <a:pt x="443" y="65"/>
                    </a:lnTo>
                    <a:lnTo>
                      <a:pt x="547" y="0"/>
                    </a:lnTo>
                    <a:lnTo>
                      <a:pt x="773" y="18"/>
                    </a:lnTo>
                    <a:lnTo>
                      <a:pt x="1009" y="28"/>
                    </a:lnTo>
                    <a:lnTo>
                      <a:pt x="1000" y="65"/>
                    </a:lnTo>
                    <a:lnTo>
                      <a:pt x="981" y="104"/>
                    </a:lnTo>
                    <a:lnTo>
                      <a:pt x="971" y="141"/>
                    </a:lnTo>
                    <a:lnTo>
                      <a:pt x="962" y="188"/>
                    </a:lnTo>
                    <a:lnTo>
                      <a:pt x="830" y="245"/>
                    </a:lnTo>
                    <a:lnTo>
                      <a:pt x="452" y="480"/>
                    </a:lnTo>
                    <a:lnTo>
                      <a:pt x="443" y="499"/>
                    </a:lnTo>
                    <a:lnTo>
                      <a:pt x="433" y="499"/>
                    </a:lnTo>
                    <a:lnTo>
                      <a:pt x="425" y="499"/>
                    </a:lnTo>
                    <a:lnTo>
                      <a:pt x="405" y="519"/>
                    </a:lnTo>
                    <a:lnTo>
                      <a:pt x="208" y="443"/>
                    </a:lnTo>
                    <a:lnTo>
                      <a:pt x="104" y="415"/>
                    </a:lnTo>
                    <a:lnTo>
                      <a:pt x="0" y="368"/>
                    </a:lnTo>
                    <a:lnTo>
                      <a:pt x="0" y="329"/>
                    </a:lnTo>
                    <a:lnTo>
                      <a:pt x="0" y="292"/>
                    </a:lnTo>
                    <a:lnTo>
                      <a:pt x="47" y="255"/>
                    </a:lnTo>
                    <a:lnTo>
                      <a:pt x="94" y="2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5" name="Freeform 12"/>
              <p:cNvSpPr>
                <a:spLocks/>
              </p:cNvSpPr>
              <p:nvPr/>
            </p:nvSpPr>
            <p:spPr bwMode="auto">
              <a:xfrm>
                <a:off x="5178" y="5"/>
                <a:ext cx="287" cy="292"/>
              </a:xfrm>
              <a:custGeom>
                <a:avLst/>
                <a:gdLst>
                  <a:gd name="T0" fmla="*/ 0 w 1149"/>
                  <a:gd name="T1" fmla="*/ 0 h 1169"/>
                  <a:gd name="T2" fmla="*/ 0 w 1149"/>
                  <a:gd name="T3" fmla="*/ 0 h 1169"/>
                  <a:gd name="T4" fmla="*/ 0 w 1149"/>
                  <a:gd name="T5" fmla="*/ 0 h 1169"/>
                  <a:gd name="T6" fmla="*/ 0 w 1149"/>
                  <a:gd name="T7" fmla="*/ 0 h 1169"/>
                  <a:gd name="T8" fmla="*/ 0 w 1149"/>
                  <a:gd name="T9" fmla="*/ 0 h 1169"/>
                  <a:gd name="T10" fmla="*/ 0 w 1149"/>
                  <a:gd name="T11" fmla="*/ 0 h 1169"/>
                  <a:gd name="T12" fmla="*/ 0 w 1149"/>
                  <a:gd name="T13" fmla="*/ 0 h 1169"/>
                  <a:gd name="T14" fmla="*/ 0 w 1149"/>
                  <a:gd name="T15" fmla="*/ 0 h 1169"/>
                  <a:gd name="T16" fmla="*/ 0 w 1149"/>
                  <a:gd name="T17" fmla="*/ 0 h 1169"/>
                  <a:gd name="T18" fmla="*/ 0 w 1149"/>
                  <a:gd name="T19" fmla="*/ 0 h 1169"/>
                  <a:gd name="T20" fmla="*/ 0 w 1149"/>
                  <a:gd name="T21" fmla="*/ 0 h 1169"/>
                  <a:gd name="T22" fmla="*/ 0 w 1149"/>
                  <a:gd name="T23" fmla="*/ 0 h 1169"/>
                  <a:gd name="T24" fmla="*/ 0 w 1149"/>
                  <a:gd name="T25" fmla="*/ 0 h 1169"/>
                  <a:gd name="T26" fmla="*/ 0 w 1149"/>
                  <a:gd name="T27" fmla="*/ 0 h 1169"/>
                  <a:gd name="T28" fmla="*/ 0 w 1149"/>
                  <a:gd name="T29" fmla="*/ 0 h 1169"/>
                  <a:gd name="T30" fmla="*/ 0 w 1149"/>
                  <a:gd name="T31" fmla="*/ 0 h 1169"/>
                  <a:gd name="T32" fmla="*/ 0 w 1149"/>
                  <a:gd name="T33" fmla="*/ 0 h 1169"/>
                  <a:gd name="T34" fmla="*/ 0 w 1149"/>
                  <a:gd name="T35" fmla="*/ 0 h 1169"/>
                  <a:gd name="T36" fmla="*/ 0 w 1149"/>
                  <a:gd name="T37" fmla="*/ 0 h 1169"/>
                  <a:gd name="T38" fmla="*/ 0 w 1149"/>
                  <a:gd name="T39" fmla="*/ 0 h 1169"/>
                  <a:gd name="T40" fmla="*/ 0 w 1149"/>
                  <a:gd name="T41" fmla="*/ 0 h 1169"/>
                  <a:gd name="T42" fmla="*/ 0 w 1149"/>
                  <a:gd name="T43" fmla="*/ 0 h 1169"/>
                  <a:gd name="T44" fmla="*/ 0 w 1149"/>
                  <a:gd name="T45" fmla="*/ 0 h 1169"/>
                  <a:gd name="T46" fmla="*/ 0 w 1149"/>
                  <a:gd name="T47" fmla="*/ 0 h 1169"/>
                  <a:gd name="T48" fmla="*/ 0 w 1149"/>
                  <a:gd name="T49" fmla="*/ 0 h 1169"/>
                  <a:gd name="T50" fmla="*/ 0 w 1149"/>
                  <a:gd name="T51" fmla="*/ 0 h 1169"/>
                  <a:gd name="T52" fmla="*/ 0 w 1149"/>
                  <a:gd name="T53" fmla="*/ 0 h 1169"/>
                  <a:gd name="T54" fmla="*/ 0 w 1149"/>
                  <a:gd name="T55" fmla="*/ 0 h 1169"/>
                  <a:gd name="T56" fmla="*/ 0 w 1149"/>
                  <a:gd name="T57" fmla="*/ 0 h 1169"/>
                  <a:gd name="T58" fmla="*/ 0 w 1149"/>
                  <a:gd name="T59" fmla="*/ 0 h 1169"/>
                  <a:gd name="T60" fmla="*/ 0 w 1149"/>
                  <a:gd name="T61" fmla="*/ 0 h 1169"/>
                  <a:gd name="T62" fmla="*/ 0 w 1149"/>
                  <a:gd name="T63" fmla="*/ 0 h 1169"/>
                  <a:gd name="T64" fmla="*/ 0 w 1149"/>
                  <a:gd name="T65" fmla="*/ 0 h 1169"/>
                  <a:gd name="T66" fmla="*/ 0 w 1149"/>
                  <a:gd name="T67" fmla="*/ 0 h 1169"/>
                  <a:gd name="T68" fmla="*/ 0 w 1149"/>
                  <a:gd name="T69" fmla="*/ 0 h 1169"/>
                  <a:gd name="T70" fmla="*/ 0 w 1149"/>
                  <a:gd name="T71" fmla="*/ 0 h 1169"/>
                  <a:gd name="T72" fmla="*/ 0 w 1149"/>
                  <a:gd name="T73" fmla="*/ 0 h 1169"/>
                  <a:gd name="T74" fmla="*/ 0 w 1149"/>
                  <a:gd name="T75" fmla="*/ 0 h 1169"/>
                  <a:gd name="T76" fmla="*/ 0 w 1149"/>
                  <a:gd name="T77" fmla="*/ 0 h 1169"/>
                  <a:gd name="T78" fmla="*/ 0 w 1149"/>
                  <a:gd name="T79" fmla="*/ 0 h 1169"/>
                  <a:gd name="T80" fmla="*/ 0 w 1149"/>
                  <a:gd name="T81" fmla="*/ 0 h 1169"/>
                  <a:gd name="T82" fmla="*/ 0 w 1149"/>
                  <a:gd name="T83" fmla="*/ 0 h 1169"/>
                  <a:gd name="T84" fmla="*/ 0 w 1149"/>
                  <a:gd name="T85" fmla="*/ 0 h 1169"/>
                  <a:gd name="T86" fmla="*/ 0 w 1149"/>
                  <a:gd name="T87" fmla="*/ 0 h 1169"/>
                  <a:gd name="T88" fmla="*/ 0 w 1149"/>
                  <a:gd name="T89" fmla="*/ 0 h 1169"/>
                  <a:gd name="T90" fmla="*/ 0 w 1149"/>
                  <a:gd name="T91" fmla="*/ 0 h 1169"/>
                  <a:gd name="T92" fmla="*/ 0 w 1149"/>
                  <a:gd name="T93" fmla="*/ 0 h 1169"/>
                  <a:gd name="T94" fmla="*/ 0 w 1149"/>
                  <a:gd name="T95" fmla="*/ 0 h 1169"/>
                  <a:gd name="T96" fmla="*/ 0 w 1149"/>
                  <a:gd name="T97" fmla="*/ 0 h 1169"/>
                  <a:gd name="T98" fmla="*/ 0 w 1149"/>
                  <a:gd name="T99" fmla="*/ 0 h 1169"/>
                  <a:gd name="T100" fmla="*/ 0 w 1149"/>
                  <a:gd name="T101" fmla="*/ 0 h 1169"/>
                  <a:gd name="T102" fmla="*/ 0 w 1149"/>
                  <a:gd name="T103" fmla="*/ 0 h 1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149"/>
                  <a:gd name="T157" fmla="*/ 0 h 1169"/>
                  <a:gd name="T158" fmla="*/ 1149 w 1149"/>
                  <a:gd name="T159" fmla="*/ 1169 h 1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149" h="1169">
                    <a:moveTo>
                      <a:pt x="121" y="255"/>
                    </a:moveTo>
                    <a:lnTo>
                      <a:pt x="159" y="208"/>
                    </a:lnTo>
                    <a:lnTo>
                      <a:pt x="207" y="161"/>
                    </a:lnTo>
                    <a:lnTo>
                      <a:pt x="254" y="122"/>
                    </a:lnTo>
                    <a:lnTo>
                      <a:pt x="311" y="85"/>
                    </a:lnTo>
                    <a:lnTo>
                      <a:pt x="367" y="57"/>
                    </a:lnTo>
                    <a:lnTo>
                      <a:pt x="423" y="28"/>
                    </a:lnTo>
                    <a:lnTo>
                      <a:pt x="489" y="18"/>
                    </a:lnTo>
                    <a:lnTo>
                      <a:pt x="556" y="0"/>
                    </a:lnTo>
                    <a:lnTo>
                      <a:pt x="659" y="9"/>
                    </a:lnTo>
                    <a:lnTo>
                      <a:pt x="763" y="28"/>
                    </a:lnTo>
                    <a:lnTo>
                      <a:pt x="820" y="47"/>
                    </a:lnTo>
                    <a:lnTo>
                      <a:pt x="867" y="75"/>
                    </a:lnTo>
                    <a:lnTo>
                      <a:pt x="914" y="113"/>
                    </a:lnTo>
                    <a:lnTo>
                      <a:pt x="961" y="141"/>
                    </a:lnTo>
                    <a:lnTo>
                      <a:pt x="1008" y="179"/>
                    </a:lnTo>
                    <a:lnTo>
                      <a:pt x="1045" y="216"/>
                    </a:lnTo>
                    <a:lnTo>
                      <a:pt x="1074" y="264"/>
                    </a:lnTo>
                    <a:lnTo>
                      <a:pt x="1094" y="311"/>
                    </a:lnTo>
                    <a:lnTo>
                      <a:pt x="1131" y="415"/>
                    </a:lnTo>
                    <a:lnTo>
                      <a:pt x="1149" y="519"/>
                    </a:lnTo>
                    <a:lnTo>
                      <a:pt x="1149" y="566"/>
                    </a:lnTo>
                    <a:lnTo>
                      <a:pt x="1141" y="603"/>
                    </a:lnTo>
                    <a:lnTo>
                      <a:pt x="1131" y="707"/>
                    </a:lnTo>
                    <a:lnTo>
                      <a:pt x="1102" y="801"/>
                    </a:lnTo>
                    <a:lnTo>
                      <a:pt x="1065" y="887"/>
                    </a:lnTo>
                    <a:lnTo>
                      <a:pt x="1008" y="962"/>
                    </a:lnTo>
                    <a:lnTo>
                      <a:pt x="961" y="1018"/>
                    </a:lnTo>
                    <a:lnTo>
                      <a:pt x="895" y="1075"/>
                    </a:lnTo>
                    <a:lnTo>
                      <a:pt x="829" y="1122"/>
                    </a:lnTo>
                    <a:lnTo>
                      <a:pt x="744" y="1151"/>
                    </a:lnTo>
                    <a:lnTo>
                      <a:pt x="679" y="1169"/>
                    </a:lnTo>
                    <a:lnTo>
                      <a:pt x="593" y="1169"/>
                    </a:lnTo>
                    <a:lnTo>
                      <a:pt x="442" y="1159"/>
                    </a:lnTo>
                    <a:lnTo>
                      <a:pt x="386" y="1151"/>
                    </a:lnTo>
                    <a:lnTo>
                      <a:pt x="329" y="1132"/>
                    </a:lnTo>
                    <a:lnTo>
                      <a:pt x="282" y="1103"/>
                    </a:lnTo>
                    <a:lnTo>
                      <a:pt x="235" y="1084"/>
                    </a:lnTo>
                    <a:lnTo>
                      <a:pt x="131" y="999"/>
                    </a:lnTo>
                    <a:lnTo>
                      <a:pt x="94" y="952"/>
                    </a:lnTo>
                    <a:lnTo>
                      <a:pt x="65" y="895"/>
                    </a:lnTo>
                    <a:lnTo>
                      <a:pt x="37" y="867"/>
                    </a:lnTo>
                    <a:lnTo>
                      <a:pt x="27" y="830"/>
                    </a:lnTo>
                    <a:lnTo>
                      <a:pt x="27" y="792"/>
                    </a:lnTo>
                    <a:lnTo>
                      <a:pt x="8" y="764"/>
                    </a:lnTo>
                    <a:lnTo>
                      <a:pt x="0" y="631"/>
                    </a:lnTo>
                    <a:lnTo>
                      <a:pt x="0" y="556"/>
                    </a:lnTo>
                    <a:lnTo>
                      <a:pt x="8" y="490"/>
                    </a:lnTo>
                    <a:lnTo>
                      <a:pt x="27" y="424"/>
                    </a:lnTo>
                    <a:lnTo>
                      <a:pt x="47" y="358"/>
                    </a:lnTo>
                    <a:lnTo>
                      <a:pt x="84" y="302"/>
                    </a:lnTo>
                    <a:lnTo>
                      <a:pt x="121" y="2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6" name="Freeform 13"/>
              <p:cNvSpPr>
                <a:spLocks/>
              </p:cNvSpPr>
              <p:nvPr/>
            </p:nvSpPr>
            <p:spPr bwMode="auto">
              <a:xfrm>
                <a:off x="4984" y="813"/>
                <a:ext cx="109" cy="40"/>
              </a:xfrm>
              <a:custGeom>
                <a:avLst/>
                <a:gdLst>
                  <a:gd name="T0" fmla="*/ 0 w 434"/>
                  <a:gd name="T1" fmla="*/ 0 h 160"/>
                  <a:gd name="T2" fmla="*/ 0 w 434"/>
                  <a:gd name="T3" fmla="*/ 0 h 160"/>
                  <a:gd name="T4" fmla="*/ 0 w 434"/>
                  <a:gd name="T5" fmla="*/ 0 h 160"/>
                  <a:gd name="T6" fmla="*/ 0 w 434"/>
                  <a:gd name="T7" fmla="*/ 0 h 160"/>
                  <a:gd name="T8" fmla="*/ 0 w 434"/>
                  <a:gd name="T9" fmla="*/ 0 h 160"/>
                  <a:gd name="T10" fmla="*/ 0 w 434"/>
                  <a:gd name="T11" fmla="*/ 0 h 160"/>
                  <a:gd name="T12" fmla="*/ 0 w 434"/>
                  <a:gd name="T13" fmla="*/ 0 h 160"/>
                  <a:gd name="T14" fmla="*/ 0 w 434"/>
                  <a:gd name="T15" fmla="*/ 0 h 160"/>
                  <a:gd name="T16" fmla="*/ 0 w 434"/>
                  <a:gd name="T17" fmla="*/ 0 h 160"/>
                  <a:gd name="T18" fmla="*/ 0 w 434"/>
                  <a:gd name="T19" fmla="*/ 0 h 160"/>
                  <a:gd name="T20" fmla="*/ 0 w 434"/>
                  <a:gd name="T21" fmla="*/ 0 h 160"/>
                  <a:gd name="T22" fmla="*/ 0 w 434"/>
                  <a:gd name="T23" fmla="*/ 0 h 1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4"/>
                  <a:gd name="T37" fmla="*/ 0 h 160"/>
                  <a:gd name="T38" fmla="*/ 434 w 434"/>
                  <a:gd name="T39" fmla="*/ 160 h 1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4" h="160">
                    <a:moveTo>
                      <a:pt x="0" y="0"/>
                    </a:moveTo>
                    <a:lnTo>
                      <a:pt x="208" y="38"/>
                    </a:lnTo>
                    <a:lnTo>
                      <a:pt x="321" y="48"/>
                    </a:lnTo>
                    <a:lnTo>
                      <a:pt x="434" y="56"/>
                    </a:lnTo>
                    <a:lnTo>
                      <a:pt x="434" y="85"/>
                    </a:lnTo>
                    <a:lnTo>
                      <a:pt x="425" y="113"/>
                    </a:lnTo>
                    <a:lnTo>
                      <a:pt x="407" y="160"/>
                    </a:lnTo>
                    <a:lnTo>
                      <a:pt x="199" y="103"/>
                    </a:lnTo>
                    <a:lnTo>
                      <a:pt x="10" y="29"/>
                    </a:lnTo>
                    <a:lnTo>
                      <a:pt x="10" y="1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7" name="Freeform 14"/>
              <p:cNvSpPr>
                <a:spLocks/>
              </p:cNvSpPr>
              <p:nvPr/>
            </p:nvSpPr>
            <p:spPr bwMode="auto">
              <a:xfrm>
                <a:off x="4987" y="740"/>
                <a:ext cx="229" cy="80"/>
              </a:xfrm>
              <a:custGeom>
                <a:avLst/>
                <a:gdLst>
                  <a:gd name="T0" fmla="*/ 0 w 915"/>
                  <a:gd name="T1" fmla="*/ 0 h 321"/>
                  <a:gd name="T2" fmla="*/ 0 w 915"/>
                  <a:gd name="T3" fmla="*/ 0 h 321"/>
                  <a:gd name="T4" fmla="*/ 0 w 915"/>
                  <a:gd name="T5" fmla="*/ 0 h 321"/>
                  <a:gd name="T6" fmla="*/ 0 w 915"/>
                  <a:gd name="T7" fmla="*/ 0 h 321"/>
                  <a:gd name="T8" fmla="*/ 0 w 915"/>
                  <a:gd name="T9" fmla="*/ 0 h 321"/>
                  <a:gd name="T10" fmla="*/ 0 w 915"/>
                  <a:gd name="T11" fmla="*/ 0 h 321"/>
                  <a:gd name="T12" fmla="*/ 0 w 915"/>
                  <a:gd name="T13" fmla="*/ 0 h 321"/>
                  <a:gd name="T14" fmla="*/ 0 w 915"/>
                  <a:gd name="T15" fmla="*/ 0 h 321"/>
                  <a:gd name="T16" fmla="*/ 0 w 915"/>
                  <a:gd name="T17" fmla="*/ 0 h 321"/>
                  <a:gd name="T18" fmla="*/ 0 w 915"/>
                  <a:gd name="T19" fmla="*/ 0 h 321"/>
                  <a:gd name="T20" fmla="*/ 0 w 915"/>
                  <a:gd name="T21" fmla="*/ 0 h 321"/>
                  <a:gd name="T22" fmla="*/ 0 w 915"/>
                  <a:gd name="T23" fmla="*/ 0 h 321"/>
                  <a:gd name="T24" fmla="*/ 0 w 915"/>
                  <a:gd name="T25" fmla="*/ 0 h 321"/>
                  <a:gd name="T26" fmla="*/ 0 w 915"/>
                  <a:gd name="T27" fmla="*/ 0 h 321"/>
                  <a:gd name="T28" fmla="*/ 0 w 915"/>
                  <a:gd name="T29" fmla="*/ 0 h 321"/>
                  <a:gd name="T30" fmla="*/ 0 w 915"/>
                  <a:gd name="T31" fmla="*/ 0 h 321"/>
                  <a:gd name="T32" fmla="*/ 0 w 915"/>
                  <a:gd name="T33" fmla="*/ 0 h 321"/>
                  <a:gd name="T34" fmla="*/ 0 w 915"/>
                  <a:gd name="T35" fmla="*/ 0 h 321"/>
                  <a:gd name="T36" fmla="*/ 0 w 915"/>
                  <a:gd name="T37" fmla="*/ 0 h 321"/>
                  <a:gd name="T38" fmla="*/ 0 w 915"/>
                  <a:gd name="T39" fmla="*/ 0 h 321"/>
                  <a:gd name="T40" fmla="*/ 0 w 915"/>
                  <a:gd name="T41" fmla="*/ 0 h 3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15"/>
                  <a:gd name="T64" fmla="*/ 0 h 321"/>
                  <a:gd name="T65" fmla="*/ 915 w 915"/>
                  <a:gd name="T66" fmla="*/ 321 h 3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15" h="321">
                    <a:moveTo>
                      <a:pt x="519" y="0"/>
                    </a:moveTo>
                    <a:lnTo>
                      <a:pt x="622" y="9"/>
                    </a:lnTo>
                    <a:lnTo>
                      <a:pt x="716" y="9"/>
                    </a:lnTo>
                    <a:lnTo>
                      <a:pt x="820" y="9"/>
                    </a:lnTo>
                    <a:lnTo>
                      <a:pt x="915" y="19"/>
                    </a:lnTo>
                    <a:lnTo>
                      <a:pt x="859" y="66"/>
                    </a:lnTo>
                    <a:lnTo>
                      <a:pt x="792" y="104"/>
                    </a:lnTo>
                    <a:lnTo>
                      <a:pt x="736" y="141"/>
                    </a:lnTo>
                    <a:lnTo>
                      <a:pt x="679" y="179"/>
                    </a:lnTo>
                    <a:lnTo>
                      <a:pt x="661" y="188"/>
                    </a:lnTo>
                    <a:lnTo>
                      <a:pt x="642" y="207"/>
                    </a:lnTo>
                    <a:lnTo>
                      <a:pt x="594" y="227"/>
                    </a:lnTo>
                    <a:lnTo>
                      <a:pt x="557" y="254"/>
                    </a:lnTo>
                    <a:lnTo>
                      <a:pt x="519" y="283"/>
                    </a:lnTo>
                    <a:lnTo>
                      <a:pt x="472" y="301"/>
                    </a:lnTo>
                    <a:lnTo>
                      <a:pt x="434" y="321"/>
                    </a:lnTo>
                    <a:lnTo>
                      <a:pt x="330" y="311"/>
                    </a:lnTo>
                    <a:lnTo>
                      <a:pt x="217" y="301"/>
                    </a:lnTo>
                    <a:lnTo>
                      <a:pt x="0" y="264"/>
                    </a:lnTo>
                    <a:lnTo>
                      <a:pt x="254" y="141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8" name="Freeform 15"/>
              <p:cNvSpPr>
                <a:spLocks/>
              </p:cNvSpPr>
              <p:nvPr/>
            </p:nvSpPr>
            <p:spPr bwMode="auto">
              <a:xfrm>
                <a:off x="5182" y="12"/>
                <a:ext cx="276" cy="280"/>
              </a:xfrm>
              <a:custGeom>
                <a:avLst/>
                <a:gdLst>
                  <a:gd name="T0" fmla="*/ 0 w 1103"/>
                  <a:gd name="T1" fmla="*/ 0 h 1123"/>
                  <a:gd name="T2" fmla="*/ 0 w 1103"/>
                  <a:gd name="T3" fmla="*/ 0 h 1123"/>
                  <a:gd name="T4" fmla="*/ 0 w 1103"/>
                  <a:gd name="T5" fmla="*/ 0 h 1123"/>
                  <a:gd name="T6" fmla="*/ 0 w 1103"/>
                  <a:gd name="T7" fmla="*/ 0 h 1123"/>
                  <a:gd name="T8" fmla="*/ 0 w 1103"/>
                  <a:gd name="T9" fmla="*/ 0 h 1123"/>
                  <a:gd name="T10" fmla="*/ 0 w 1103"/>
                  <a:gd name="T11" fmla="*/ 0 h 1123"/>
                  <a:gd name="T12" fmla="*/ 0 w 1103"/>
                  <a:gd name="T13" fmla="*/ 0 h 1123"/>
                  <a:gd name="T14" fmla="*/ 0 w 1103"/>
                  <a:gd name="T15" fmla="*/ 0 h 1123"/>
                  <a:gd name="T16" fmla="*/ 0 w 1103"/>
                  <a:gd name="T17" fmla="*/ 0 h 1123"/>
                  <a:gd name="T18" fmla="*/ 0 w 1103"/>
                  <a:gd name="T19" fmla="*/ 0 h 1123"/>
                  <a:gd name="T20" fmla="*/ 0 w 1103"/>
                  <a:gd name="T21" fmla="*/ 0 h 1123"/>
                  <a:gd name="T22" fmla="*/ 0 w 1103"/>
                  <a:gd name="T23" fmla="*/ 0 h 1123"/>
                  <a:gd name="T24" fmla="*/ 0 w 1103"/>
                  <a:gd name="T25" fmla="*/ 0 h 1123"/>
                  <a:gd name="T26" fmla="*/ 0 w 1103"/>
                  <a:gd name="T27" fmla="*/ 0 h 1123"/>
                  <a:gd name="T28" fmla="*/ 0 w 1103"/>
                  <a:gd name="T29" fmla="*/ 0 h 1123"/>
                  <a:gd name="T30" fmla="*/ 0 w 1103"/>
                  <a:gd name="T31" fmla="*/ 0 h 1123"/>
                  <a:gd name="T32" fmla="*/ 0 w 1103"/>
                  <a:gd name="T33" fmla="*/ 0 h 1123"/>
                  <a:gd name="T34" fmla="*/ 0 w 1103"/>
                  <a:gd name="T35" fmla="*/ 0 h 1123"/>
                  <a:gd name="T36" fmla="*/ 0 w 1103"/>
                  <a:gd name="T37" fmla="*/ 0 h 1123"/>
                  <a:gd name="T38" fmla="*/ 0 w 1103"/>
                  <a:gd name="T39" fmla="*/ 0 h 1123"/>
                  <a:gd name="T40" fmla="*/ 0 w 1103"/>
                  <a:gd name="T41" fmla="*/ 0 h 1123"/>
                  <a:gd name="T42" fmla="*/ 0 w 1103"/>
                  <a:gd name="T43" fmla="*/ 0 h 1123"/>
                  <a:gd name="T44" fmla="*/ 0 w 1103"/>
                  <a:gd name="T45" fmla="*/ 0 h 1123"/>
                  <a:gd name="T46" fmla="*/ 0 w 1103"/>
                  <a:gd name="T47" fmla="*/ 0 h 1123"/>
                  <a:gd name="T48" fmla="*/ 0 w 1103"/>
                  <a:gd name="T49" fmla="*/ 0 h 1123"/>
                  <a:gd name="T50" fmla="*/ 0 w 1103"/>
                  <a:gd name="T51" fmla="*/ 0 h 1123"/>
                  <a:gd name="T52" fmla="*/ 0 w 1103"/>
                  <a:gd name="T53" fmla="*/ 0 h 1123"/>
                  <a:gd name="T54" fmla="*/ 0 w 1103"/>
                  <a:gd name="T55" fmla="*/ 0 h 1123"/>
                  <a:gd name="T56" fmla="*/ 0 w 1103"/>
                  <a:gd name="T57" fmla="*/ 0 h 1123"/>
                  <a:gd name="T58" fmla="*/ 0 w 1103"/>
                  <a:gd name="T59" fmla="*/ 0 h 1123"/>
                  <a:gd name="T60" fmla="*/ 0 w 1103"/>
                  <a:gd name="T61" fmla="*/ 0 h 1123"/>
                  <a:gd name="T62" fmla="*/ 0 w 1103"/>
                  <a:gd name="T63" fmla="*/ 0 h 1123"/>
                  <a:gd name="T64" fmla="*/ 0 w 1103"/>
                  <a:gd name="T65" fmla="*/ 0 h 1123"/>
                  <a:gd name="T66" fmla="*/ 0 w 1103"/>
                  <a:gd name="T67" fmla="*/ 0 h 1123"/>
                  <a:gd name="T68" fmla="*/ 0 w 1103"/>
                  <a:gd name="T69" fmla="*/ 0 h 1123"/>
                  <a:gd name="T70" fmla="*/ 0 w 1103"/>
                  <a:gd name="T71" fmla="*/ 0 h 1123"/>
                  <a:gd name="T72" fmla="*/ 0 w 1103"/>
                  <a:gd name="T73" fmla="*/ 0 h 1123"/>
                  <a:gd name="T74" fmla="*/ 0 w 1103"/>
                  <a:gd name="T75" fmla="*/ 0 h 1123"/>
                  <a:gd name="T76" fmla="*/ 0 w 1103"/>
                  <a:gd name="T77" fmla="*/ 0 h 1123"/>
                  <a:gd name="T78" fmla="*/ 0 w 1103"/>
                  <a:gd name="T79" fmla="*/ 0 h 1123"/>
                  <a:gd name="T80" fmla="*/ 0 w 1103"/>
                  <a:gd name="T81" fmla="*/ 0 h 1123"/>
                  <a:gd name="T82" fmla="*/ 0 w 1103"/>
                  <a:gd name="T83" fmla="*/ 0 h 1123"/>
                  <a:gd name="T84" fmla="*/ 0 w 1103"/>
                  <a:gd name="T85" fmla="*/ 0 h 1123"/>
                  <a:gd name="T86" fmla="*/ 0 w 1103"/>
                  <a:gd name="T87" fmla="*/ 0 h 1123"/>
                  <a:gd name="T88" fmla="*/ 0 w 1103"/>
                  <a:gd name="T89" fmla="*/ 0 h 1123"/>
                  <a:gd name="T90" fmla="*/ 0 w 1103"/>
                  <a:gd name="T91" fmla="*/ 0 h 1123"/>
                  <a:gd name="T92" fmla="*/ 0 w 1103"/>
                  <a:gd name="T93" fmla="*/ 0 h 1123"/>
                  <a:gd name="T94" fmla="*/ 0 w 1103"/>
                  <a:gd name="T95" fmla="*/ 0 h 1123"/>
                  <a:gd name="T96" fmla="*/ 0 w 1103"/>
                  <a:gd name="T97" fmla="*/ 0 h 1123"/>
                  <a:gd name="T98" fmla="*/ 0 w 1103"/>
                  <a:gd name="T99" fmla="*/ 0 h 1123"/>
                  <a:gd name="T100" fmla="*/ 0 w 1103"/>
                  <a:gd name="T101" fmla="*/ 0 h 1123"/>
                  <a:gd name="T102" fmla="*/ 0 w 1103"/>
                  <a:gd name="T103" fmla="*/ 0 h 1123"/>
                  <a:gd name="T104" fmla="*/ 0 w 1103"/>
                  <a:gd name="T105" fmla="*/ 0 h 1123"/>
                  <a:gd name="T106" fmla="*/ 0 w 1103"/>
                  <a:gd name="T107" fmla="*/ 0 h 1123"/>
                  <a:gd name="T108" fmla="*/ 0 w 1103"/>
                  <a:gd name="T109" fmla="*/ 0 h 1123"/>
                  <a:gd name="T110" fmla="*/ 0 w 1103"/>
                  <a:gd name="T111" fmla="*/ 0 h 112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03"/>
                  <a:gd name="T169" fmla="*/ 0 h 1123"/>
                  <a:gd name="T170" fmla="*/ 1103 w 1103"/>
                  <a:gd name="T171" fmla="*/ 1123 h 112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03" h="1123">
                    <a:moveTo>
                      <a:pt x="132" y="217"/>
                    </a:moveTo>
                    <a:lnTo>
                      <a:pt x="179" y="170"/>
                    </a:lnTo>
                    <a:lnTo>
                      <a:pt x="226" y="123"/>
                    </a:lnTo>
                    <a:lnTo>
                      <a:pt x="245" y="123"/>
                    </a:lnTo>
                    <a:lnTo>
                      <a:pt x="254" y="123"/>
                    </a:lnTo>
                    <a:lnTo>
                      <a:pt x="293" y="85"/>
                    </a:lnTo>
                    <a:lnTo>
                      <a:pt x="340" y="57"/>
                    </a:lnTo>
                    <a:lnTo>
                      <a:pt x="396" y="37"/>
                    </a:lnTo>
                    <a:lnTo>
                      <a:pt x="453" y="19"/>
                    </a:lnTo>
                    <a:lnTo>
                      <a:pt x="500" y="10"/>
                    </a:lnTo>
                    <a:lnTo>
                      <a:pt x="538" y="0"/>
                    </a:lnTo>
                    <a:lnTo>
                      <a:pt x="622" y="10"/>
                    </a:lnTo>
                    <a:lnTo>
                      <a:pt x="708" y="19"/>
                    </a:lnTo>
                    <a:lnTo>
                      <a:pt x="783" y="37"/>
                    </a:lnTo>
                    <a:lnTo>
                      <a:pt x="830" y="66"/>
                    </a:lnTo>
                    <a:lnTo>
                      <a:pt x="868" y="85"/>
                    </a:lnTo>
                    <a:lnTo>
                      <a:pt x="943" y="151"/>
                    </a:lnTo>
                    <a:lnTo>
                      <a:pt x="990" y="188"/>
                    </a:lnTo>
                    <a:lnTo>
                      <a:pt x="1027" y="236"/>
                    </a:lnTo>
                    <a:lnTo>
                      <a:pt x="1056" y="283"/>
                    </a:lnTo>
                    <a:lnTo>
                      <a:pt x="1084" y="340"/>
                    </a:lnTo>
                    <a:lnTo>
                      <a:pt x="1094" y="405"/>
                    </a:lnTo>
                    <a:lnTo>
                      <a:pt x="1103" y="462"/>
                    </a:lnTo>
                    <a:lnTo>
                      <a:pt x="1103" y="528"/>
                    </a:lnTo>
                    <a:lnTo>
                      <a:pt x="1103" y="585"/>
                    </a:lnTo>
                    <a:lnTo>
                      <a:pt x="1094" y="660"/>
                    </a:lnTo>
                    <a:lnTo>
                      <a:pt x="1084" y="726"/>
                    </a:lnTo>
                    <a:lnTo>
                      <a:pt x="1027" y="859"/>
                    </a:lnTo>
                    <a:lnTo>
                      <a:pt x="953" y="962"/>
                    </a:lnTo>
                    <a:lnTo>
                      <a:pt x="915" y="981"/>
                    </a:lnTo>
                    <a:lnTo>
                      <a:pt x="877" y="1019"/>
                    </a:lnTo>
                    <a:lnTo>
                      <a:pt x="849" y="1047"/>
                    </a:lnTo>
                    <a:lnTo>
                      <a:pt x="811" y="1075"/>
                    </a:lnTo>
                    <a:lnTo>
                      <a:pt x="726" y="1104"/>
                    </a:lnTo>
                    <a:lnTo>
                      <a:pt x="632" y="1113"/>
                    </a:lnTo>
                    <a:lnTo>
                      <a:pt x="547" y="1123"/>
                    </a:lnTo>
                    <a:lnTo>
                      <a:pt x="500" y="1113"/>
                    </a:lnTo>
                    <a:lnTo>
                      <a:pt x="444" y="1113"/>
                    </a:lnTo>
                    <a:lnTo>
                      <a:pt x="330" y="1075"/>
                    </a:lnTo>
                    <a:lnTo>
                      <a:pt x="274" y="1056"/>
                    </a:lnTo>
                    <a:lnTo>
                      <a:pt x="226" y="1028"/>
                    </a:lnTo>
                    <a:lnTo>
                      <a:pt x="179" y="990"/>
                    </a:lnTo>
                    <a:lnTo>
                      <a:pt x="132" y="953"/>
                    </a:lnTo>
                    <a:lnTo>
                      <a:pt x="94" y="906"/>
                    </a:lnTo>
                    <a:lnTo>
                      <a:pt x="66" y="849"/>
                    </a:lnTo>
                    <a:lnTo>
                      <a:pt x="37" y="811"/>
                    </a:lnTo>
                    <a:lnTo>
                      <a:pt x="29" y="773"/>
                    </a:lnTo>
                    <a:lnTo>
                      <a:pt x="19" y="726"/>
                    </a:lnTo>
                    <a:lnTo>
                      <a:pt x="9" y="689"/>
                    </a:lnTo>
                    <a:lnTo>
                      <a:pt x="0" y="556"/>
                    </a:lnTo>
                    <a:lnTo>
                      <a:pt x="9" y="491"/>
                    </a:lnTo>
                    <a:lnTo>
                      <a:pt x="19" y="434"/>
                    </a:lnTo>
                    <a:lnTo>
                      <a:pt x="37" y="368"/>
                    </a:lnTo>
                    <a:lnTo>
                      <a:pt x="66" y="311"/>
                    </a:lnTo>
                    <a:lnTo>
                      <a:pt x="94" y="264"/>
                    </a:lnTo>
                    <a:lnTo>
                      <a:pt x="132" y="217"/>
                    </a:lnTo>
                    <a:close/>
                  </a:path>
                </a:pathLst>
              </a:custGeom>
              <a:solidFill>
                <a:srgbClr val="598A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9" name="Freeform 16"/>
              <p:cNvSpPr>
                <a:spLocks/>
              </p:cNvSpPr>
              <p:nvPr/>
            </p:nvSpPr>
            <p:spPr bwMode="auto">
              <a:xfrm>
                <a:off x="5208" y="35"/>
                <a:ext cx="229" cy="236"/>
              </a:xfrm>
              <a:custGeom>
                <a:avLst/>
                <a:gdLst>
                  <a:gd name="T0" fmla="*/ 0 w 916"/>
                  <a:gd name="T1" fmla="*/ 0 h 943"/>
                  <a:gd name="T2" fmla="*/ 0 w 916"/>
                  <a:gd name="T3" fmla="*/ 0 h 943"/>
                  <a:gd name="T4" fmla="*/ 0 w 916"/>
                  <a:gd name="T5" fmla="*/ 0 h 943"/>
                  <a:gd name="T6" fmla="*/ 0 w 916"/>
                  <a:gd name="T7" fmla="*/ 0 h 943"/>
                  <a:gd name="T8" fmla="*/ 0 w 916"/>
                  <a:gd name="T9" fmla="*/ 0 h 943"/>
                  <a:gd name="T10" fmla="*/ 0 w 916"/>
                  <a:gd name="T11" fmla="*/ 0 h 943"/>
                  <a:gd name="T12" fmla="*/ 0 w 916"/>
                  <a:gd name="T13" fmla="*/ 0 h 943"/>
                  <a:gd name="T14" fmla="*/ 0 w 916"/>
                  <a:gd name="T15" fmla="*/ 0 h 943"/>
                  <a:gd name="T16" fmla="*/ 0 w 916"/>
                  <a:gd name="T17" fmla="*/ 0 h 943"/>
                  <a:gd name="T18" fmla="*/ 0 w 916"/>
                  <a:gd name="T19" fmla="*/ 0 h 943"/>
                  <a:gd name="T20" fmla="*/ 0 w 916"/>
                  <a:gd name="T21" fmla="*/ 0 h 943"/>
                  <a:gd name="T22" fmla="*/ 0 w 916"/>
                  <a:gd name="T23" fmla="*/ 0 h 943"/>
                  <a:gd name="T24" fmla="*/ 0 w 916"/>
                  <a:gd name="T25" fmla="*/ 0 h 943"/>
                  <a:gd name="T26" fmla="*/ 0 w 916"/>
                  <a:gd name="T27" fmla="*/ 0 h 943"/>
                  <a:gd name="T28" fmla="*/ 0 w 916"/>
                  <a:gd name="T29" fmla="*/ 0 h 943"/>
                  <a:gd name="T30" fmla="*/ 0 w 916"/>
                  <a:gd name="T31" fmla="*/ 0 h 943"/>
                  <a:gd name="T32" fmla="*/ 0 w 916"/>
                  <a:gd name="T33" fmla="*/ 0 h 943"/>
                  <a:gd name="T34" fmla="*/ 0 w 916"/>
                  <a:gd name="T35" fmla="*/ 0 h 943"/>
                  <a:gd name="T36" fmla="*/ 0 w 916"/>
                  <a:gd name="T37" fmla="*/ 0 h 943"/>
                  <a:gd name="T38" fmla="*/ 0 w 916"/>
                  <a:gd name="T39" fmla="*/ 0 h 943"/>
                  <a:gd name="T40" fmla="*/ 0 w 916"/>
                  <a:gd name="T41" fmla="*/ 0 h 943"/>
                  <a:gd name="T42" fmla="*/ 0 w 916"/>
                  <a:gd name="T43" fmla="*/ 0 h 943"/>
                  <a:gd name="T44" fmla="*/ 0 w 916"/>
                  <a:gd name="T45" fmla="*/ 0 h 943"/>
                  <a:gd name="T46" fmla="*/ 0 w 916"/>
                  <a:gd name="T47" fmla="*/ 0 h 943"/>
                  <a:gd name="T48" fmla="*/ 0 w 916"/>
                  <a:gd name="T49" fmla="*/ 0 h 943"/>
                  <a:gd name="T50" fmla="*/ 0 w 916"/>
                  <a:gd name="T51" fmla="*/ 0 h 943"/>
                  <a:gd name="T52" fmla="*/ 0 w 916"/>
                  <a:gd name="T53" fmla="*/ 0 h 943"/>
                  <a:gd name="T54" fmla="*/ 0 w 916"/>
                  <a:gd name="T55" fmla="*/ 0 h 943"/>
                  <a:gd name="T56" fmla="*/ 0 w 916"/>
                  <a:gd name="T57" fmla="*/ 0 h 943"/>
                  <a:gd name="T58" fmla="*/ 0 w 916"/>
                  <a:gd name="T59" fmla="*/ 0 h 943"/>
                  <a:gd name="T60" fmla="*/ 0 w 916"/>
                  <a:gd name="T61" fmla="*/ 0 h 943"/>
                  <a:gd name="T62" fmla="*/ 0 w 916"/>
                  <a:gd name="T63" fmla="*/ 0 h 943"/>
                  <a:gd name="T64" fmla="*/ 0 w 916"/>
                  <a:gd name="T65" fmla="*/ 0 h 943"/>
                  <a:gd name="T66" fmla="*/ 0 w 916"/>
                  <a:gd name="T67" fmla="*/ 0 h 943"/>
                  <a:gd name="T68" fmla="*/ 0 w 916"/>
                  <a:gd name="T69" fmla="*/ 0 h 943"/>
                  <a:gd name="T70" fmla="*/ 0 w 916"/>
                  <a:gd name="T71" fmla="*/ 0 h 943"/>
                  <a:gd name="T72" fmla="*/ 0 w 916"/>
                  <a:gd name="T73" fmla="*/ 0 h 943"/>
                  <a:gd name="T74" fmla="*/ 0 w 916"/>
                  <a:gd name="T75" fmla="*/ 0 h 943"/>
                  <a:gd name="T76" fmla="*/ 0 w 916"/>
                  <a:gd name="T77" fmla="*/ 0 h 943"/>
                  <a:gd name="T78" fmla="*/ 0 w 916"/>
                  <a:gd name="T79" fmla="*/ 0 h 943"/>
                  <a:gd name="T80" fmla="*/ 0 w 916"/>
                  <a:gd name="T81" fmla="*/ 0 h 943"/>
                  <a:gd name="T82" fmla="*/ 0 w 916"/>
                  <a:gd name="T83" fmla="*/ 0 h 943"/>
                  <a:gd name="T84" fmla="*/ 0 w 916"/>
                  <a:gd name="T85" fmla="*/ 0 h 943"/>
                  <a:gd name="T86" fmla="*/ 0 w 916"/>
                  <a:gd name="T87" fmla="*/ 0 h 943"/>
                  <a:gd name="T88" fmla="*/ 0 w 916"/>
                  <a:gd name="T89" fmla="*/ 0 h 94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6"/>
                  <a:gd name="T136" fmla="*/ 0 h 943"/>
                  <a:gd name="T137" fmla="*/ 916 w 916"/>
                  <a:gd name="T138" fmla="*/ 943 h 94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6" h="943">
                    <a:moveTo>
                      <a:pt x="133" y="170"/>
                    </a:moveTo>
                    <a:lnTo>
                      <a:pt x="208" y="94"/>
                    </a:lnTo>
                    <a:lnTo>
                      <a:pt x="293" y="39"/>
                    </a:lnTo>
                    <a:lnTo>
                      <a:pt x="341" y="19"/>
                    </a:lnTo>
                    <a:lnTo>
                      <a:pt x="388" y="10"/>
                    </a:lnTo>
                    <a:lnTo>
                      <a:pt x="491" y="0"/>
                    </a:lnTo>
                    <a:lnTo>
                      <a:pt x="558" y="19"/>
                    </a:lnTo>
                    <a:lnTo>
                      <a:pt x="623" y="47"/>
                    </a:lnTo>
                    <a:lnTo>
                      <a:pt x="680" y="66"/>
                    </a:lnTo>
                    <a:lnTo>
                      <a:pt x="708" y="94"/>
                    </a:lnTo>
                    <a:lnTo>
                      <a:pt x="736" y="113"/>
                    </a:lnTo>
                    <a:lnTo>
                      <a:pt x="783" y="151"/>
                    </a:lnTo>
                    <a:lnTo>
                      <a:pt x="821" y="189"/>
                    </a:lnTo>
                    <a:lnTo>
                      <a:pt x="850" y="236"/>
                    </a:lnTo>
                    <a:lnTo>
                      <a:pt x="877" y="293"/>
                    </a:lnTo>
                    <a:lnTo>
                      <a:pt x="906" y="340"/>
                    </a:lnTo>
                    <a:lnTo>
                      <a:pt x="916" y="397"/>
                    </a:lnTo>
                    <a:lnTo>
                      <a:pt x="916" y="462"/>
                    </a:lnTo>
                    <a:lnTo>
                      <a:pt x="906" y="519"/>
                    </a:lnTo>
                    <a:lnTo>
                      <a:pt x="897" y="585"/>
                    </a:lnTo>
                    <a:lnTo>
                      <a:pt x="877" y="642"/>
                    </a:lnTo>
                    <a:lnTo>
                      <a:pt x="840" y="708"/>
                    </a:lnTo>
                    <a:lnTo>
                      <a:pt x="812" y="765"/>
                    </a:lnTo>
                    <a:lnTo>
                      <a:pt x="765" y="812"/>
                    </a:lnTo>
                    <a:lnTo>
                      <a:pt x="717" y="859"/>
                    </a:lnTo>
                    <a:lnTo>
                      <a:pt x="661" y="896"/>
                    </a:lnTo>
                    <a:lnTo>
                      <a:pt x="605" y="925"/>
                    </a:lnTo>
                    <a:lnTo>
                      <a:pt x="538" y="934"/>
                    </a:lnTo>
                    <a:lnTo>
                      <a:pt x="462" y="943"/>
                    </a:lnTo>
                    <a:lnTo>
                      <a:pt x="397" y="934"/>
                    </a:lnTo>
                    <a:lnTo>
                      <a:pt x="331" y="915"/>
                    </a:lnTo>
                    <a:lnTo>
                      <a:pt x="274" y="896"/>
                    </a:lnTo>
                    <a:lnTo>
                      <a:pt x="218" y="859"/>
                    </a:lnTo>
                    <a:lnTo>
                      <a:pt x="161" y="821"/>
                    </a:lnTo>
                    <a:lnTo>
                      <a:pt x="114" y="783"/>
                    </a:lnTo>
                    <a:lnTo>
                      <a:pt x="95" y="765"/>
                    </a:lnTo>
                    <a:lnTo>
                      <a:pt x="76" y="736"/>
                    </a:lnTo>
                    <a:lnTo>
                      <a:pt x="48" y="679"/>
                    </a:lnTo>
                    <a:lnTo>
                      <a:pt x="29" y="613"/>
                    </a:lnTo>
                    <a:lnTo>
                      <a:pt x="0" y="557"/>
                    </a:lnTo>
                    <a:lnTo>
                      <a:pt x="10" y="444"/>
                    </a:lnTo>
                    <a:lnTo>
                      <a:pt x="29" y="350"/>
                    </a:lnTo>
                    <a:lnTo>
                      <a:pt x="76" y="255"/>
                    </a:lnTo>
                    <a:lnTo>
                      <a:pt x="104" y="208"/>
                    </a:lnTo>
                    <a:lnTo>
                      <a:pt x="13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0" name="Freeform 17"/>
              <p:cNvSpPr>
                <a:spLocks/>
              </p:cNvSpPr>
              <p:nvPr/>
            </p:nvSpPr>
            <p:spPr bwMode="auto">
              <a:xfrm>
                <a:off x="5213" y="43"/>
                <a:ext cx="217" cy="221"/>
              </a:xfrm>
              <a:custGeom>
                <a:avLst/>
                <a:gdLst>
                  <a:gd name="T0" fmla="*/ 0 w 867"/>
                  <a:gd name="T1" fmla="*/ 0 h 886"/>
                  <a:gd name="T2" fmla="*/ 0 w 867"/>
                  <a:gd name="T3" fmla="*/ 0 h 886"/>
                  <a:gd name="T4" fmla="*/ 0 w 867"/>
                  <a:gd name="T5" fmla="*/ 0 h 886"/>
                  <a:gd name="T6" fmla="*/ 0 w 867"/>
                  <a:gd name="T7" fmla="*/ 0 h 886"/>
                  <a:gd name="T8" fmla="*/ 0 w 867"/>
                  <a:gd name="T9" fmla="*/ 0 h 886"/>
                  <a:gd name="T10" fmla="*/ 0 w 867"/>
                  <a:gd name="T11" fmla="*/ 0 h 886"/>
                  <a:gd name="T12" fmla="*/ 0 w 867"/>
                  <a:gd name="T13" fmla="*/ 0 h 886"/>
                  <a:gd name="T14" fmla="*/ 0 w 867"/>
                  <a:gd name="T15" fmla="*/ 0 h 886"/>
                  <a:gd name="T16" fmla="*/ 0 w 867"/>
                  <a:gd name="T17" fmla="*/ 0 h 886"/>
                  <a:gd name="T18" fmla="*/ 0 w 867"/>
                  <a:gd name="T19" fmla="*/ 0 h 886"/>
                  <a:gd name="T20" fmla="*/ 0 w 867"/>
                  <a:gd name="T21" fmla="*/ 0 h 886"/>
                  <a:gd name="T22" fmla="*/ 0 w 867"/>
                  <a:gd name="T23" fmla="*/ 0 h 886"/>
                  <a:gd name="T24" fmla="*/ 0 w 867"/>
                  <a:gd name="T25" fmla="*/ 0 h 886"/>
                  <a:gd name="T26" fmla="*/ 0 w 867"/>
                  <a:gd name="T27" fmla="*/ 0 h 886"/>
                  <a:gd name="T28" fmla="*/ 0 w 867"/>
                  <a:gd name="T29" fmla="*/ 0 h 886"/>
                  <a:gd name="T30" fmla="*/ 0 w 867"/>
                  <a:gd name="T31" fmla="*/ 0 h 886"/>
                  <a:gd name="T32" fmla="*/ 0 w 867"/>
                  <a:gd name="T33" fmla="*/ 0 h 886"/>
                  <a:gd name="T34" fmla="*/ 0 w 867"/>
                  <a:gd name="T35" fmla="*/ 0 h 886"/>
                  <a:gd name="T36" fmla="*/ 0 w 867"/>
                  <a:gd name="T37" fmla="*/ 0 h 886"/>
                  <a:gd name="T38" fmla="*/ 0 w 867"/>
                  <a:gd name="T39" fmla="*/ 0 h 886"/>
                  <a:gd name="T40" fmla="*/ 0 w 867"/>
                  <a:gd name="T41" fmla="*/ 0 h 886"/>
                  <a:gd name="T42" fmla="*/ 0 w 867"/>
                  <a:gd name="T43" fmla="*/ 0 h 886"/>
                  <a:gd name="T44" fmla="*/ 0 w 867"/>
                  <a:gd name="T45" fmla="*/ 0 h 886"/>
                  <a:gd name="T46" fmla="*/ 0 w 867"/>
                  <a:gd name="T47" fmla="*/ 0 h 886"/>
                  <a:gd name="T48" fmla="*/ 0 w 867"/>
                  <a:gd name="T49" fmla="*/ 0 h 886"/>
                  <a:gd name="T50" fmla="*/ 0 w 867"/>
                  <a:gd name="T51" fmla="*/ 0 h 886"/>
                  <a:gd name="T52" fmla="*/ 0 w 867"/>
                  <a:gd name="T53" fmla="*/ 0 h 886"/>
                  <a:gd name="T54" fmla="*/ 0 w 867"/>
                  <a:gd name="T55" fmla="*/ 0 h 886"/>
                  <a:gd name="T56" fmla="*/ 0 w 867"/>
                  <a:gd name="T57" fmla="*/ 0 h 886"/>
                  <a:gd name="T58" fmla="*/ 0 w 867"/>
                  <a:gd name="T59" fmla="*/ 0 h 886"/>
                  <a:gd name="T60" fmla="*/ 0 w 867"/>
                  <a:gd name="T61" fmla="*/ 0 h 886"/>
                  <a:gd name="T62" fmla="*/ 0 w 867"/>
                  <a:gd name="T63" fmla="*/ 0 h 886"/>
                  <a:gd name="T64" fmla="*/ 0 w 867"/>
                  <a:gd name="T65" fmla="*/ 0 h 886"/>
                  <a:gd name="T66" fmla="*/ 0 w 867"/>
                  <a:gd name="T67" fmla="*/ 0 h 886"/>
                  <a:gd name="T68" fmla="*/ 0 w 867"/>
                  <a:gd name="T69" fmla="*/ 0 h 886"/>
                  <a:gd name="T70" fmla="*/ 0 w 867"/>
                  <a:gd name="T71" fmla="*/ 0 h 886"/>
                  <a:gd name="T72" fmla="*/ 0 w 867"/>
                  <a:gd name="T73" fmla="*/ 0 h 886"/>
                  <a:gd name="T74" fmla="*/ 0 w 867"/>
                  <a:gd name="T75" fmla="*/ 0 h 886"/>
                  <a:gd name="T76" fmla="*/ 0 w 867"/>
                  <a:gd name="T77" fmla="*/ 0 h 886"/>
                  <a:gd name="T78" fmla="*/ 0 w 867"/>
                  <a:gd name="T79" fmla="*/ 0 h 886"/>
                  <a:gd name="T80" fmla="*/ 0 w 867"/>
                  <a:gd name="T81" fmla="*/ 0 h 886"/>
                  <a:gd name="T82" fmla="*/ 0 w 867"/>
                  <a:gd name="T83" fmla="*/ 0 h 886"/>
                  <a:gd name="T84" fmla="*/ 0 w 867"/>
                  <a:gd name="T85" fmla="*/ 0 h 886"/>
                  <a:gd name="T86" fmla="*/ 0 w 867"/>
                  <a:gd name="T87" fmla="*/ 0 h 8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67"/>
                  <a:gd name="T133" fmla="*/ 0 h 886"/>
                  <a:gd name="T134" fmla="*/ 867 w 867"/>
                  <a:gd name="T135" fmla="*/ 886 h 8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67" h="886">
                    <a:moveTo>
                      <a:pt x="37" y="292"/>
                    </a:moveTo>
                    <a:lnTo>
                      <a:pt x="75" y="235"/>
                    </a:lnTo>
                    <a:lnTo>
                      <a:pt x="122" y="169"/>
                    </a:lnTo>
                    <a:lnTo>
                      <a:pt x="170" y="113"/>
                    </a:lnTo>
                    <a:lnTo>
                      <a:pt x="235" y="75"/>
                    </a:lnTo>
                    <a:lnTo>
                      <a:pt x="264" y="47"/>
                    </a:lnTo>
                    <a:lnTo>
                      <a:pt x="301" y="28"/>
                    </a:lnTo>
                    <a:lnTo>
                      <a:pt x="377" y="0"/>
                    </a:lnTo>
                    <a:lnTo>
                      <a:pt x="471" y="0"/>
                    </a:lnTo>
                    <a:lnTo>
                      <a:pt x="565" y="18"/>
                    </a:lnTo>
                    <a:lnTo>
                      <a:pt x="650" y="65"/>
                    </a:lnTo>
                    <a:lnTo>
                      <a:pt x="726" y="122"/>
                    </a:lnTo>
                    <a:lnTo>
                      <a:pt x="763" y="160"/>
                    </a:lnTo>
                    <a:lnTo>
                      <a:pt x="801" y="207"/>
                    </a:lnTo>
                    <a:lnTo>
                      <a:pt x="830" y="255"/>
                    </a:lnTo>
                    <a:lnTo>
                      <a:pt x="849" y="311"/>
                    </a:lnTo>
                    <a:lnTo>
                      <a:pt x="867" y="368"/>
                    </a:lnTo>
                    <a:lnTo>
                      <a:pt x="867" y="425"/>
                    </a:lnTo>
                    <a:lnTo>
                      <a:pt x="867" y="480"/>
                    </a:lnTo>
                    <a:lnTo>
                      <a:pt x="849" y="537"/>
                    </a:lnTo>
                    <a:lnTo>
                      <a:pt x="820" y="641"/>
                    </a:lnTo>
                    <a:lnTo>
                      <a:pt x="792" y="688"/>
                    </a:lnTo>
                    <a:lnTo>
                      <a:pt x="763" y="736"/>
                    </a:lnTo>
                    <a:lnTo>
                      <a:pt x="726" y="773"/>
                    </a:lnTo>
                    <a:lnTo>
                      <a:pt x="688" y="811"/>
                    </a:lnTo>
                    <a:lnTo>
                      <a:pt x="641" y="839"/>
                    </a:lnTo>
                    <a:lnTo>
                      <a:pt x="593" y="858"/>
                    </a:lnTo>
                    <a:lnTo>
                      <a:pt x="528" y="877"/>
                    </a:lnTo>
                    <a:lnTo>
                      <a:pt x="462" y="886"/>
                    </a:lnTo>
                    <a:lnTo>
                      <a:pt x="395" y="886"/>
                    </a:lnTo>
                    <a:lnTo>
                      <a:pt x="330" y="877"/>
                    </a:lnTo>
                    <a:lnTo>
                      <a:pt x="245" y="839"/>
                    </a:lnTo>
                    <a:lnTo>
                      <a:pt x="160" y="783"/>
                    </a:lnTo>
                    <a:lnTo>
                      <a:pt x="122" y="754"/>
                    </a:lnTo>
                    <a:lnTo>
                      <a:pt x="94" y="716"/>
                    </a:lnTo>
                    <a:lnTo>
                      <a:pt x="66" y="679"/>
                    </a:lnTo>
                    <a:lnTo>
                      <a:pt x="47" y="632"/>
                    </a:lnTo>
                    <a:lnTo>
                      <a:pt x="18" y="575"/>
                    </a:lnTo>
                    <a:lnTo>
                      <a:pt x="9" y="519"/>
                    </a:lnTo>
                    <a:lnTo>
                      <a:pt x="0" y="462"/>
                    </a:lnTo>
                    <a:lnTo>
                      <a:pt x="18" y="405"/>
                    </a:lnTo>
                    <a:lnTo>
                      <a:pt x="18" y="349"/>
                    </a:lnTo>
                    <a:lnTo>
                      <a:pt x="28" y="321"/>
                    </a:lnTo>
                    <a:lnTo>
                      <a:pt x="37" y="292"/>
                    </a:lnTo>
                    <a:close/>
                  </a:path>
                </a:pathLst>
              </a:custGeom>
              <a:solidFill>
                <a:srgbClr val="D29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1" name="Freeform 18"/>
              <p:cNvSpPr>
                <a:spLocks/>
              </p:cNvSpPr>
              <p:nvPr/>
            </p:nvSpPr>
            <p:spPr bwMode="auto">
              <a:xfrm>
                <a:off x="5216" y="153"/>
                <a:ext cx="18" cy="19"/>
              </a:xfrm>
              <a:custGeom>
                <a:avLst/>
                <a:gdLst>
                  <a:gd name="T0" fmla="*/ 0 w 75"/>
                  <a:gd name="T1" fmla="*/ 0 h 76"/>
                  <a:gd name="T2" fmla="*/ 0 w 75"/>
                  <a:gd name="T3" fmla="*/ 0 h 76"/>
                  <a:gd name="T4" fmla="*/ 0 w 75"/>
                  <a:gd name="T5" fmla="*/ 0 h 76"/>
                  <a:gd name="T6" fmla="*/ 0 w 75"/>
                  <a:gd name="T7" fmla="*/ 0 h 76"/>
                  <a:gd name="T8" fmla="*/ 0 w 75"/>
                  <a:gd name="T9" fmla="*/ 0 h 76"/>
                  <a:gd name="T10" fmla="*/ 0 w 75"/>
                  <a:gd name="T11" fmla="*/ 0 h 76"/>
                  <a:gd name="T12" fmla="*/ 0 w 75"/>
                  <a:gd name="T13" fmla="*/ 0 h 76"/>
                  <a:gd name="T14" fmla="*/ 0 w 75"/>
                  <a:gd name="T15" fmla="*/ 0 h 76"/>
                  <a:gd name="T16" fmla="*/ 0 w 75"/>
                  <a:gd name="T17" fmla="*/ 0 h 76"/>
                  <a:gd name="T18" fmla="*/ 0 w 75"/>
                  <a:gd name="T19" fmla="*/ 0 h 76"/>
                  <a:gd name="T20" fmla="*/ 0 w 75"/>
                  <a:gd name="T21" fmla="*/ 0 h 76"/>
                  <a:gd name="T22" fmla="*/ 0 w 75"/>
                  <a:gd name="T23" fmla="*/ 0 h 76"/>
                  <a:gd name="T24" fmla="*/ 0 w 7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"/>
                  <a:gd name="T40" fmla="*/ 0 h 76"/>
                  <a:gd name="T41" fmla="*/ 75 w 7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" h="76">
                    <a:moveTo>
                      <a:pt x="38" y="9"/>
                    </a:moveTo>
                    <a:lnTo>
                      <a:pt x="47" y="0"/>
                    </a:lnTo>
                    <a:lnTo>
                      <a:pt x="57" y="9"/>
                    </a:lnTo>
                    <a:lnTo>
                      <a:pt x="57" y="19"/>
                    </a:lnTo>
                    <a:lnTo>
                      <a:pt x="66" y="19"/>
                    </a:lnTo>
                    <a:lnTo>
                      <a:pt x="75" y="56"/>
                    </a:lnTo>
                    <a:lnTo>
                      <a:pt x="66" y="66"/>
                    </a:lnTo>
                    <a:lnTo>
                      <a:pt x="57" y="76"/>
                    </a:lnTo>
                    <a:lnTo>
                      <a:pt x="28" y="76"/>
                    </a:lnTo>
                    <a:lnTo>
                      <a:pt x="0" y="66"/>
                    </a:lnTo>
                    <a:lnTo>
                      <a:pt x="0" y="47"/>
                    </a:lnTo>
                    <a:lnTo>
                      <a:pt x="9" y="37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2" name="Freeform 19"/>
              <p:cNvSpPr>
                <a:spLocks/>
              </p:cNvSpPr>
              <p:nvPr/>
            </p:nvSpPr>
            <p:spPr bwMode="auto">
              <a:xfrm>
                <a:off x="5027" y="787"/>
                <a:ext cx="28" cy="22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76" y="0"/>
                    </a:moveTo>
                    <a:lnTo>
                      <a:pt x="104" y="0"/>
                    </a:lnTo>
                    <a:lnTo>
                      <a:pt x="114" y="19"/>
                    </a:lnTo>
                    <a:lnTo>
                      <a:pt x="114" y="39"/>
                    </a:lnTo>
                    <a:lnTo>
                      <a:pt x="94" y="57"/>
                    </a:lnTo>
                    <a:lnTo>
                      <a:pt x="47" y="86"/>
                    </a:lnTo>
                    <a:lnTo>
                      <a:pt x="29" y="86"/>
                    </a:lnTo>
                    <a:lnTo>
                      <a:pt x="20" y="76"/>
                    </a:lnTo>
                    <a:lnTo>
                      <a:pt x="0" y="48"/>
                    </a:lnTo>
                    <a:lnTo>
                      <a:pt x="20" y="29"/>
                    </a:lnTo>
                    <a:lnTo>
                      <a:pt x="29" y="19"/>
                    </a:lnTo>
                    <a:lnTo>
                      <a:pt x="57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3" name="Freeform 20"/>
              <p:cNvSpPr>
                <a:spLocks/>
              </p:cNvSpPr>
              <p:nvPr/>
            </p:nvSpPr>
            <p:spPr bwMode="auto">
              <a:xfrm>
                <a:off x="5223" y="163"/>
                <a:ext cx="7" cy="4"/>
              </a:xfrm>
              <a:custGeom>
                <a:avLst/>
                <a:gdLst>
                  <a:gd name="T0" fmla="*/ 0 w 29"/>
                  <a:gd name="T1" fmla="*/ 0 h 19"/>
                  <a:gd name="T2" fmla="*/ 0 w 29"/>
                  <a:gd name="T3" fmla="*/ 0 h 19"/>
                  <a:gd name="T4" fmla="*/ 0 w 29"/>
                  <a:gd name="T5" fmla="*/ 0 h 19"/>
                  <a:gd name="T6" fmla="*/ 0 w 29"/>
                  <a:gd name="T7" fmla="*/ 0 h 19"/>
                  <a:gd name="T8" fmla="*/ 0 w 29"/>
                  <a:gd name="T9" fmla="*/ 0 h 19"/>
                  <a:gd name="T10" fmla="*/ 0 w 29"/>
                  <a:gd name="T11" fmla="*/ 0 h 19"/>
                  <a:gd name="T12" fmla="*/ 0 w 29"/>
                  <a:gd name="T13" fmla="*/ 0 h 19"/>
                  <a:gd name="T14" fmla="*/ 0 w 29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9"/>
                  <a:gd name="T26" fmla="*/ 29 w 29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9">
                    <a:moveTo>
                      <a:pt x="1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19" y="1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4" name="Freeform 21"/>
              <p:cNvSpPr>
                <a:spLocks/>
              </p:cNvSpPr>
              <p:nvPr/>
            </p:nvSpPr>
            <p:spPr bwMode="auto">
              <a:xfrm>
                <a:off x="5034" y="792"/>
                <a:ext cx="14" cy="12"/>
              </a:xfrm>
              <a:custGeom>
                <a:avLst/>
                <a:gdLst>
                  <a:gd name="T0" fmla="*/ 0 w 57"/>
                  <a:gd name="T1" fmla="*/ 0 h 47"/>
                  <a:gd name="T2" fmla="*/ 0 w 57"/>
                  <a:gd name="T3" fmla="*/ 0 h 47"/>
                  <a:gd name="T4" fmla="*/ 0 w 57"/>
                  <a:gd name="T5" fmla="*/ 0 h 47"/>
                  <a:gd name="T6" fmla="*/ 0 w 57"/>
                  <a:gd name="T7" fmla="*/ 0 h 47"/>
                  <a:gd name="T8" fmla="*/ 0 w 57"/>
                  <a:gd name="T9" fmla="*/ 0 h 47"/>
                  <a:gd name="T10" fmla="*/ 0 w 57"/>
                  <a:gd name="T11" fmla="*/ 0 h 47"/>
                  <a:gd name="T12" fmla="*/ 0 w 57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47"/>
                  <a:gd name="T23" fmla="*/ 57 w 57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47">
                    <a:moveTo>
                      <a:pt x="47" y="0"/>
                    </a:moveTo>
                    <a:lnTo>
                      <a:pt x="57" y="20"/>
                    </a:lnTo>
                    <a:lnTo>
                      <a:pt x="38" y="29"/>
                    </a:lnTo>
                    <a:lnTo>
                      <a:pt x="18" y="47"/>
                    </a:lnTo>
                    <a:lnTo>
                      <a:pt x="0" y="38"/>
                    </a:lnTo>
                    <a:lnTo>
                      <a:pt x="18" y="2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5" name="Freeform 22"/>
              <p:cNvSpPr>
                <a:spLocks/>
              </p:cNvSpPr>
              <p:nvPr/>
            </p:nvSpPr>
            <p:spPr bwMode="auto">
              <a:xfrm>
                <a:off x="5242" y="54"/>
                <a:ext cx="98" cy="123"/>
              </a:xfrm>
              <a:custGeom>
                <a:avLst/>
                <a:gdLst>
                  <a:gd name="T0" fmla="*/ 0 w 396"/>
                  <a:gd name="T1" fmla="*/ 0 h 490"/>
                  <a:gd name="T2" fmla="*/ 0 w 396"/>
                  <a:gd name="T3" fmla="*/ 0 h 490"/>
                  <a:gd name="T4" fmla="*/ 0 w 396"/>
                  <a:gd name="T5" fmla="*/ 0 h 490"/>
                  <a:gd name="T6" fmla="*/ 0 w 396"/>
                  <a:gd name="T7" fmla="*/ 0 h 490"/>
                  <a:gd name="T8" fmla="*/ 0 w 396"/>
                  <a:gd name="T9" fmla="*/ 0 h 490"/>
                  <a:gd name="T10" fmla="*/ 0 w 396"/>
                  <a:gd name="T11" fmla="*/ 0 h 490"/>
                  <a:gd name="T12" fmla="*/ 0 w 396"/>
                  <a:gd name="T13" fmla="*/ 0 h 490"/>
                  <a:gd name="T14" fmla="*/ 0 w 396"/>
                  <a:gd name="T15" fmla="*/ 0 h 490"/>
                  <a:gd name="T16" fmla="*/ 0 w 396"/>
                  <a:gd name="T17" fmla="*/ 0 h 490"/>
                  <a:gd name="T18" fmla="*/ 0 w 396"/>
                  <a:gd name="T19" fmla="*/ 0 h 490"/>
                  <a:gd name="T20" fmla="*/ 0 w 396"/>
                  <a:gd name="T21" fmla="*/ 0 h 490"/>
                  <a:gd name="T22" fmla="*/ 0 w 396"/>
                  <a:gd name="T23" fmla="*/ 0 h 490"/>
                  <a:gd name="T24" fmla="*/ 0 w 396"/>
                  <a:gd name="T25" fmla="*/ 0 h 490"/>
                  <a:gd name="T26" fmla="*/ 0 w 396"/>
                  <a:gd name="T27" fmla="*/ 0 h 490"/>
                  <a:gd name="T28" fmla="*/ 0 w 396"/>
                  <a:gd name="T29" fmla="*/ 0 h 490"/>
                  <a:gd name="T30" fmla="*/ 0 w 396"/>
                  <a:gd name="T31" fmla="*/ 0 h 490"/>
                  <a:gd name="T32" fmla="*/ 0 w 396"/>
                  <a:gd name="T33" fmla="*/ 0 h 490"/>
                  <a:gd name="T34" fmla="*/ 0 w 396"/>
                  <a:gd name="T35" fmla="*/ 0 h 490"/>
                  <a:gd name="T36" fmla="*/ 0 w 396"/>
                  <a:gd name="T37" fmla="*/ 0 h 490"/>
                  <a:gd name="T38" fmla="*/ 0 w 396"/>
                  <a:gd name="T39" fmla="*/ 0 h 490"/>
                  <a:gd name="T40" fmla="*/ 0 w 396"/>
                  <a:gd name="T41" fmla="*/ 0 h 490"/>
                  <a:gd name="T42" fmla="*/ 0 w 396"/>
                  <a:gd name="T43" fmla="*/ 0 h 490"/>
                  <a:gd name="T44" fmla="*/ 0 w 396"/>
                  <a:gd name="T45" fmla="*/ 0 h 490"/>
                  <a:gd name="T46" fmla="*/ 0 w 396"/>
                  <a:gd name="T47" fmla="*/ 0 h 490"/>
                  <a:gd name="T48" fmla="*/ 0 w 396"/>
                  <a:gd name="T49" fmla="*/ 0 h 490"/>
                  <a:gd name="T50" fmla="*/ 0 w 396"/>
                  <a:gd name="T51" fmla="*/ 0 h 490"/>
                  <a:gd name="T52" fmla="*/ 0 w 396"/>
                  <a:gd name="T53" fmla="*/ 0 h 490"/>
                  <a:gd name="T54" fmla="*/ 0 w 396"/>
                  <a:gd name="T55" fmla="*/ 0 h 490"/>
                  <a:gd name="T56" fmla="*/ 0 w 396"/>
                  <a:gd name="T57" fmla="*/ 0 h 490"/>
                  <a:gd name="T58" fmla="*/ 0 w 396"/>
                  <a:gd name="T59" fmla="*/ 0 h 490"/>
                  <a:gd name="T60" fmla="*/ 0 w 396"/>
                  <a:gd name="T61" fmla="*/ 0 h 490"/>
                  <a:gd name="T62" fmla="*/ 0 w 396"/>
                  <a:gd name="T63" fmla="*/ 0 h 490"/>
                  <a:gd name="T64" fmla="*/ 0 w 396"/>
                  <a:gd name="T65" fmla="*/ 0 h 490"/>
                  <a:gd name="T66" fmla="*/ 0 w 396"/>
                  <a:gd name="T67" fmla="*/ 0 h 490"/>
                  <a:gd name="T68" fmla="*/ 0 w 396"/>
                  <a:gd name="T69" fmla="*/ 0 h 490"/>
                  <a:gd name="T70" fmla="*/ 0 w 396"/>
                  <a:gd name="T71" fmla="*/ 0 h 490"/>
                  <a:gd name="T72" fmla="*/ 0 w 396"/>
                  <a:gd name="T73" fmla="*/ 0 h 490"/>
                  <a:gd name="T74" fmla="*/ 0 w 396"/>
                  <a:gd name="T75" fmla="*/ 0 h 490"/>
                  <a:gd name="T76" fmla="*/ 0 w 396"/>
                  <a:gd name="T77" fmla="*/ 0 h 490"/>
                  <a:gd name="T78" fmla="*/ 0 w 396"/>
                  <a:gd name="T79" fmla="*/ 0 h 490"/>
                  <a:gd name="T80" fmla="*/ 0 w 396"/>
                  <a:gd name="T81" fmla="*/ 0 h 490"/>
                  <a:gd name="T82" fmla="*/ 0 w 396"/>
                  <a:gd name="T83" fmla="*/ 0 h 490"/>
                  <a:gd name="T84" fmla="*/ 0 w 396"/>
                  <a:gd name="T85" fmla="*/ 0 h 490"/>
                  <a:gd name="T86" fmla="*/ 0 w 396"/>
                  <a:gd name="T87" fmla="*/ 0 h 490"/>
                  <a:gd name="T88" fmla="*/ 0 w 396"/>
                  <a:gd name="T89" fmla="*/ 0 h 490"/>
                  <a:gd name="T90" fmla="*/ 0 w 396"/>
                  <a:gd name="T91" fmla="*/ 0 h 4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6"/>
                  <a:gd name="T139" fmla="*/ 0 h 490"/>
                  <a:gd name="T140" fmla="*/ 396 w 396"/>
                  <a:gd name="T141" fmla="*/ 490 h 4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6" h="490">
                    <a:moveTo>
                      <a:pt x="85" y="349"/>
                    </a:moveTo>
                    <a:lnTo>
                      <a:pt x="104" y="415"/>
                    </a:lnTo>
                    <a:lnTo>
                      <a:pt x="160" y="405"/>
                    </a:lnTo>
                    <a:lnTo>
                      <a:pt x="217" y="405"/>
                    </a:lnTo>
                    <a:lnTo>
                      <a:pt x="273" y="396"/>
                    </a:lnTo>
                    <a:lnTo>
                      <a:pt x="302" y="378"/>
                    </a:lnTo>
                    <a:lnTo>
                      <a:pt x="321" y="358"/>
                    </a:lnTo>
                    <a:lnTo>
                      <a:pt x="321" y="292"/>
                    </a:lnTo>
                    <a:lnTo>
                      <a:pt x="321" y="235"/>
                    </a:lnTo>
                    <a:lnTo>
                      <a:pt x="311" y="179"/>
                    </a:lnTo>
                    <a:lnTo>
                      <a:pt x="311" y="113"/>
                    </a:lnTo>
                    <a:lnTo>
                      <a:pt x="302" y="113"/>
                    </a:lnTo>
                    <a:lnTo>
                      <a:pt x="282" y="113"/>
                    </a:lnTo>
                    <a:lnTo>
                      <a:pt x="255" y="94"/>
                    </a:lnTo>
                    <a:lnTo>
                      <a:pt x="264" y="66"/>
                    </a:lnTo>
                    <a:lnTo>
                      <a:pt x="273" y="47"/>
                    </a:lnTo>
                    <a:lnTo>
                      <a:pt x="311" y="0"/>
                    </a:lnTo>
                    <a:lnTo>
                      <a:pt x="349" y="47"/>
                    </a:lnTo>
                    <a:lnTo>
                      <a:pt x="358" y="75"/>
                    </a:lnTo>
                    <a:lnTo>
                      <a:pt x="368" y="104"/>
                    </a:lnTo>
                    <a:lnTo>
                      <a:pt x="339" y="104"/>
                    </a:lnTo>
                    <a:lnTo>
                      <a:pt x="329" y="113"/>
                    </a:lnTo>
                    <a:lnTo>
                      <a:pt x="329" y="122"/>
                    </a:lnTo>
                    <a:lnTo>
                      <a:pt x="339" y="349"/>
                    </a:lnTo>
                    <a:lnTo>
                      <a:pt x="358" y="349"/>
                    </a:lnTo>
                    <a:lnTo>
                      <a:pt x="377" y="358"/>
                    </a:lnTo>
                    <a:lnTo>
                      <a:pt x="396" y="405"/>
                    </a:lnTo>
                    <a:lnTo>
                      <a:pt x="396" y="415"/>
                    </a:lnTo>
                    <a:lnTo>
                      <a:pt x="386" y="425"/>
                    </a:lnTo>
                    <a:lnTo>
                      <a:pt x="368" y="433"/>
                    </a:lnTo>
                    <a:lnTo>
                      <a:pt x="321" y="433"/>
                    </a:lnTo>
                    <a:lnTo>
                      <a:pt x="273" y="433"/>
                    </a:lnTo>
                    <a:lnTo>
                      <a:pt x="217" y="425"/>
                    </a:lnTo>
                    <a:lnTo>
                      <a:pt x="169" y="425"/>
                    </a:lnTo>
                    <a:lnTo>
                      <a:pt x="141" y="433"/>
                    </a:lnTo>
                    <a:lnTo>
                      <a:pt x="113" y="433"/>
                    </a:lnTo>
                    <a:lnTo>
                      <a:pt x="94" y="452"/>
                    </a:lnTo>
                    <a:lnTo>
                      <a:pt x="104" y="481"/>
                    </a:lnTo>
                    <a:lnTo>
                      <a:pt x="94" y="490"/>
                    </a:lnTo>
                    <a:lnTo>
                      <a:pt x="75" y="490"/>
                    </a:lnTo>
                    <a:lnTo>
                      <a:pt x="28" y="472"/>
                    </a:lnTo>
                    <a:lnTo>
                      <a:pt x="9" y="462"/>
                    </a:lnTo>
                    <a:lnTo>
                      <a:pt x="0" y="433"/>
                    </a:lnTo>
                    <a:lnTo>
                      <a:pt x="38" y="386"/>
                    </a:lnTo>
                    <a:lnTo>
                      <a:pt x="57" y="368"/>
                    </a:lnTo>
                    <a:lnTo>
                      <a:pt x="85" y="3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6" name="Freeform 23"/>
              <p:cNvSpPr>
                <a:spLocks/>
              </p:cNvSpPr>
              <p:nvPr/>
            </p:nvSpPr>
            <p:spPr bwMode="auto">
              <a:xfrm>
                <a:off x="5062" y="771"/>
                <a:ext cx="31" cy="19"/>
              </a:xfrm>
              <a:custGeom>
                <a:avLst/>
                <a:gdLst>
                  <a:gd name="T0" fmla="*/ 0 w 123"/>
                  <a:gd name="T1" fmla="*/ 0 h 75"/>
                  <a:gd name="T2" fmla="*/ 0 w 123"/>
                  <a:gd name="T3" fmla="*/ 0 h 75"/>
                  <a:gd name="T4" fmla="*/ 0 w 123"/>
                  <a:gd name="T5" fmla="*/ 0 h 75"/>
                  <a:gd name="T6" fmla="*/ 0 w 123"/>
                  <a:gd name="T7" fmla="*/ 0 h 75"/>
                  <a:gd name="T8" fmla="*/ 0 w 123"/>
                  <a:gd name="T9" fmla="*/ 0 h 75"/>
                  <a:gd name="T10" fmla="*/ 0 w 123"/>
                  <a:gd name="T11" fmla="*/ 0 h 75"/>
                  <a:gd name="T12" fmla="*/ 0 w 123"/>
                  <a:gd name="T13" fmla="*/ 0 h 75"/>
                  <a:gd name="T14" fmla="*/ 0 w 123"/>
                  <a:gd name="T15" fmla="*/ 0 h 75"/>
                  <a:gd name="T16" fmla="*/ 0 w 123"/>
                  <a:gd name="T17" fmla="*/ 0 h 75"/>
                  <a:gd name="T18" fmla="*/ 0 w 123"/>
                  <a:gd name="T19" fmla="*/ 0 h 75"/>
                  <a:gd name="T20" fmla="*/ 0 w 123"/>
                  <a:gd name="T21" fmla="*/ 0 h 75"/>
                  <a:gd name="T22" fmla="*/ 0 w 123"/>
                  <a:gd name="T23" fmla="*/ 0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75"/>
                  <a:gd name="T38" fmla="*/ 123 w 123"/>
                  <a:gd name="T39" fmla="*/ 75 h 7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75">
                    <a:moveTo>
                      <a:pt x="49" y="0"/>
                    </a:moveTo>
                    <a:lnTo>
                      <a:pt x="86" y="0"/>
                    </a:lnTo>
                    <a:lnTo>
                      <a:pt x="104" y="0"/>
                    </a:lnTo>
                    <a:lnTo>
                      <a:pt x="123" y="18"/>
                    </a:lnTo>
                    <a:lnTo>
                      <a:pt x="96" y="56"/>
                    </a:lnTo>
                    <a:lnTo>
                      <a:pt x="57" y="75"/>
                    </a:lnTo>
                    <a:lnTo>
                      <a:pt x="20" y="65"/>
                    </a:lnTo>
                    <a:lnTo>
                      <a:pt x="10" y="65"/>
                    </a:lnTo>
                    <a:lnTo>
                      <a:pt x="0" y="47"/>
                    </a:lnTo>
                    <a:lnTo>
                      <a:pt x="20" y="18"/>
                    </a:lnTo>
                    <a:lnTo>
                      <a:pt x="29" y="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7" name="Freeform 24"/>
              <p:cNvSpPr>
                <a:spLocks/>
              </p:cNvSpPr>
              <p:nvPr/>
            </p:nvSpPr>
            <p:spPr bwMode="auto">
              <a:xfrm>
                <a:off x="5248" y="153"/>
                <a:ext cx="12" cy="17"/>
              </a:xfrm>
              <a:custGeom>
                <a:avLst/>
                <a:gdLst>
                  <a:gd name="T0" fmla="*/ 0 w 47"/>
                  <a:gd name="T1" fmla="*/ 0 h 66"/>
                  <a:gd name="T2" fmla="*/ 0 w 47"/>
                  <a:gd name="T3" fmla="*/ 0 h 66"/>
                  <a:gd name="T4" fmla="*/ 0 w 47"/>
                  <a:gd name="T5" fmla="*/ 0 h 66"/>
                  <a:gd name="T6" fmla="*/ 0 w 47"/>
                  <a:gd name="T7" fmla="*/ 0 h 66"/>
                  <a:gd name="T8" fmla="*/ 0 w 47"/>
                  <a:gd name="T9" fmla="*/ 0 h 66"/>
                  <a:gd name="T10" fmla="*/ 0 w 4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66"/>
                  <a:gd name="T20" fmla="*/ 47 w 4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66">
                    <a:moveTo>
                      <a:pt x="37" y="0"/>
                    </a:moveTo>
                    <a:lnTo>
                      <a:pt x="47" y="66"/>
                    </a:lnTo>
                    <a:lnTo>
                      <a:pt x="0" y="47"/>
                    </a:lnTo>
                    <a:lnTo>
                      <a:pt x="10" y="37"/>
                    </a:lnTo>
                    <a:lnTo>
                      <a:pt x="10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8" name="Freeform 25"/>
              <p:cNvSpPr>
                <a:spLocks/>
              </p:cNvSpPr>
              <p:nvPr/>
            </p:nvSpPr>
            <p:spPr bwMode="auto">
              <a:xfrm>
                <a:off x="5069" y="775"/>
                <a:ext cx="17" cy="10"/>
              </a:xfrm>
              <a:custGeom>
                <a:avLst/>
                <a:gdLst>
                  <a:gd name="T0" fmla="*/ 0 w 67"/>
                  <a:gd name="T1" fmla="*/ 0 h 38"/>
                  <a:gd name="T2" fmla="*/ 0 w 67"/>
                  <a:gd name="T3" fmla="*/ 0 h 38"/>
                  <a:gd name="T4" fmla="*/ 0 w 67"/>
                  <a:gd name="T5" fmla="*/ 0 h 38"/>
                  <a:gd name="T6" fmla="*/ 0 w 67"/>
                  <a:gd name="T7" fmla="*/ 0 h 38"/>
                  <a:gd name="T8" fmla="*/ 0 w 67"/>
                  <a:gd name="T9" fmla="*/ 0 h 38"/>
                  <a:gd name="T10" fmla="*/ 0 w 67"/>
                  <a:gd name="T11" fmla="*/ 0 h 38"/>
                  <a:gd name="T12" fmla="*/ 0 w 67"/>
                  <a:gd name="T13" fmla="*/ 0 h 38"/>
                  <a:gd name="T14" fmla="*/ 0 w 67"/>
                  <a:gd name="T15" fmla="*/ 0 h 38"/>
                  <a:gd name="T16" fmla="*/ 0 w 67"/>
                  <a:gd name="T17" fmla="*/ 0 h 38"/>
                  <a:gd name="T18" fmla="*/ 0 w 67"/>
                  <a:gd name="T19" fmla="*/ 0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"/>
                  <a:gd name="T31" fmla="*/ 0 h 38"/>
                  <a:gd name="T32" fmla="*/ 67 w 67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" h="38">
                    <a:moveTo>
                      <a:pt x="47" y="0"/>
                    </a:moveTo>
                    <a:lnTo>
                      <a:pt x="67" y="10"/>
                    </a:lnTo>
                    <a:lnTo>
                      <a:pt x="47" y="19"/>
                    </a:lnTo>
                    <a:lnTo>
                      <a:pt x="20" y="3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10" y="19"/>
                    </a:lnTo>
                    <a:lnTo>
                      <a:pt x="28" y="1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9" name="Freeform 26"/>
              <p:cNvSpPr>
                <a:spLocks/>
              </p:cNvSpPr>
              <p:nvPr/>
            </p:nvSpPr>
            <p:spPr bwMode="auto">
              <a:xfrm>
                <a:off x="5079" y="794"/>
                <a:ext cx="28" cy="22"/>
              </a:xfrm>
              <a:custGeom>
                <a:avLst/>
                <a:gdLst>
                  <a:gd name="T0" fmla="*/ 0 w 113"/>
                  <a:gd name="T1" fmla="*/ 0 h 84"/>
                  <a:gd name="T2" fmla="*/ 0 w 113"/>
                  <a:gd name="T3" fmla="*/ 0 h 84"/>
                  <a:gd name="T4" fmla="*/ 0 w 113"/>
                  <a:gd name="T5" fmla="*/ 0 h 84"/>
                  <a:gd name="T6" fmla="*/ 0 w 113"/>
                  <a:gd name="T7" fmla="*/ 0 h 84"/>
                  <a:gd name="T8" fmla="*/ 0 w 113"/>
                  <a:gd name="T9" fmla="*/ 0 h 84"/>
                  <a:gd name="T10" fmla="*/ 0 w 113"/>
                  <a:gd name="T11" fmla="*/ 0 h 84"/>
                  <a:gd name="T12" fmla="*/ 0 w 113"/>
                  <a:gd name="T13" fmla="*/ 0 h 84"/>
                  <a:gd name="T14" fmla="*/ 0 w 113"/>
                  <a:gd name="T15" fmla="*/ 0 h 84"/>
                  <a:gd name="T16" fmla="*/ 0 w 113"/>
                  <a:gd name="T17" fmla="*/ 0 h 84"/>
                  <a:gd name="T18" fmla="*/ 0 w 113"/>
                  <a:gd name="T19" fmla="*/ 0 h 84"/>
                  <a:gd name="T20" fmla="*/ 0 w 113"/>
                  <a:gd name="T21" fmla="*/ 0 h 84"/>
                  <a:gd name="T22" fmla="*/ 0 w 113"/>
                  <a:gd name="T23" fmla="*/ 0 h 84"/>
                  <a:gd name="T24" fmla="*/ 0 w 113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3"/>
                  <a:gd name="T40" fmla="*/ 0 h 84"/>
                  <a:gd name="T41" fmla="*/ 113 w 113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3" h="84">
                    <a:moveTo>
                      <a:pt x="37" y="0"/>
                    </a:moveTo>
                    <a:lnTo>
                      <a:pt x="85" y="10"/>
                    </a:lnTo>
                    <a:lnTo>
                      <a:pt x="94" y="10"/>
                    </a:lnTo>
                    <a:lnTo>
                      <a:pt x="113" y="28"/>
                    </a:lnTo>
                    <a:lnTo>
                      <a:pt x="94" y="47"/>
                    </a:lnTo>
                    <a:lnTo>
                      <a:pt x="85" y="66"/>
                    </a:lnTo>
                    <a:lnTo>
                      <a:pt x="37" y="84"/>
                    </a:lnTo>
                    <a:lnTo>
                      <a:pt x="29" y="84"/>
                    </a:lnTo>
                    <a:lnTo>
                      <a:pt x="1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2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0" name="Freeform 27"/>
              <p:cNvSpPr>
                <a:spLocks/>
              </p:cNvSpPr>
              <p:nvPr/>
            </p:nvSpPr>
            <p:spPr bwMode="auto">
              <a:xfrm>
                <a:off x="5084" y="801"/>
                <a:ext cx="16" cy="10"/>
              </a:xfrm>
              <a:custGeom>
                <a:avLst/>
                <a:gdLst>
                  <a:gd name="T0" fmla="*/ 0 w 66"/>
                  <a:gd name="T1" fmla="*/ 0 h 38"/>
                  <a:gd name="T2" fmla="*/ 0 w 66"/>
                  <a:gd name="T3" fmla="*/ 0 h 38"/>
                  <a:gd name="T4" fmla="*/ 0 w 66"/>
                  <a:gd name="T5" fmla="*/ 0 h 38"/>
                  <a:gd name="T6" fmla="*/ 0 w 66"/>
                  <a:gd name="T7" fmla="*/ 0 h 38"/>
                  <a:gd name="T8" fmla="*/ 0 w 66"/>
                  <a:gd name="T9" fmla="*/ 0 h 38"/>
                  <a:gd name="T10" fmla="*/ 0 w 66"/>
                  <a:gd name="T11" fmla="*/ 0 h 38"/>
                  <a:gd name="T12" fmla="*/ 0 w 66"/>
                  <a:gd name="T13" fmla="*/ 0 h 38"/>
                  <a:gd name="T14" fmla="*/ 0 w 66"/>
                  <a:gd name="T15" fmla="*/ 0 h 38"/>
                  <a:gd name="T16" fmla="*/ 0 w 66"/>
                  <a:gd name="T17" fmla="*/ 0 h 38"/>
                  <a:gd name="T18" fmla="*/ 0 w 66"/>
                  <a:gd name="T19" fmla="*/ 0 h 38"/>
                  <a:gd name="T20" fmla="*/ 0 w 66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"/>
                  <a:gd name="T34" fmla="*/ 0 h 38"/>
                  <a:gd name="T35" fmla="*/ 66 w 66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" h="38">
                    <a:moveTo>
                      <a:pt x="37" y="0"/>
                    </a:moveTo>
                    <a:lnTo>
                      <a:pt x="47" y="0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66" y="9"/>
                    </a:lnTo>
                    <a:lnTo>
                      <a:pt x="28" y="29"/>
                    </a:lnTo>
                    <a:lnTo>
                      <a:pt x="18" y="38"/>
                    </a:lnTo>
                    <a:lnTo>
                      <a:pt x="0" y="19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1" name="Freeform 28"/>
              <p:cNvSpPr>
                <a:spLocks/>
              </p:cNvSpPr>
              <p:nvPr/>
            </p:nvSpPr>
            <p:spPr bwMode="auto">
              <a:xfrm>
                <a:off x="5102" y="750"/>
                <a:ext cx="26" cy="16"/>
              </a:xfrm>
              <a:custGeom>
                <a:avLst/>
                <a:gdLst>
                  <a:gd name="T0" fmla="*/ 0 w 104"/>
                  <a:gd name="T1" fmla="*/ 0 h 67"/>
                  <a:gd name="T2" fmla="*/ 0 w 104"/>
                  <a:gd name="T3" fmla="*/ 0 h 67"/>
                  <a:gd name="T4" fmla="*/ 0 w 104"/>
                  <a:gd name="T5" fmla="*/ 0 h 67"/>
                  <a:gd name="T6" fmla="*/ 0 w 104"/>
                  <a:gd name="T7" fmla="*/ 0 h 67"/>
                  <a:gd name="T8" fmla="*/ 0 w 104"/>
                  <a:gd name="T9" fmla="*/ 0 h 67"/>
                  <a:gd name="T10" fmla="*/ 0 w 104"/>
                  <a:gd name="T11" fmla="*/ 0 h 67"/>
                  <a:gd name="T12" fmla="*/ 0 w 104"/>
                  <a:gd name="T13" fmla="*/ 0 h 67"/>
                  <a:gd name="T14" fmla="*/ 0 w 104"/>
                  <a:gd name="T15" fmla="*/ 0 h 67"/>
                  <a:gd name="T16" fmla="*/ 0 w 104"/>
                  <a:gd name="T17" fmla="*/ 0 h 67"/>
                  <a:gd name="T18" fmla="*/ 0 w 104"/>
                  <a:gd name="T19" fmla="*/ 0 h 67"/>
                  <a:gd name="T20" fmla="*/ 0 w 104"/>
                  <a:gd name="T21" fmla="*/ 0 h 67"/>
                  <a:gd name="T22" fmla="*/ 0 w 104"/>
                  <a:gd name="T23" fmla="*/ 0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67"/>
                  <a:gd name="T38" fmla="*/ 104 w 104"/>
                  <a:gd name="T39" fmla="*/ 67 h 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67">
                    <a:moveTo>
                      <a:pt x="38" y="10"/>
                    </a:moveTo>
                    <a:lnTo>
                      <a:pt x="66" y="0"/>
                    </a:lnTo>
                    <a:lnTo>
                      <a:pt x="95" y="0"/>
                    </a:lnTo>
                    <a:lnTo>
                      <a:pt x="104" y="19"/>
                    </a:lnTo>
                    <a:lnTo>
                      <a:pt x="95" y="39"/>
                    </a:lnTo>
                    <a:lnTo>
                      <a:pt x="66" y="57"/>
                    </a:lnTo>
                    <a:lnTo>
                      <a:pt x="29" y="67"/>
                    </a:lnTo>
                    <a:lnTo>
                      <a:pt x="10" y="67"/>
                    </a:lnTo>
                    <a:lnTo>
                      <a:pt x="0" y="57"/>
                    </a:lnTo>
                    <a:lnTo>
                      <a:pt x="0" y="39"/>
                    </a:lnTo>
                    <a:lnTo>
                      <a:pt x="19" y="19"/>
                    </a:lnTo>
                    <a:lnTo>
                      <a:pt x="3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2" name="Freeform 29"/>
              <p:cNvSpPr>
                <a:spLocks/>
              </p:cNvSpPr>
              <p:nvPr/>
            </p:nvSpPr>
            <p:spPr bwMode="auto">
              <a:xfrm>
                <a:off x="5107" y="757"/>
                <a:ext cx="17" cy="4"/>
              </a:xfrm>
              <a:custGeom>
                <a:avLst/>
                <a:gdLst>
                  <a:gd name="T0" fmla="*/ 0 w 66"/>
                  <a:gd name="T1" fmla="*/ 0 h 18"/>
                  <a:gd name="T2" fmla="*/ 0 w 66"/>
                  <a:gd name="T3" fmla="*/ 0 h 18"/>
                  <a:gd name="T4" fmla="*/ 0 w 66"/>
                  <a:gd name="T5" fmla="*/ 0 h 18"/>
                  <a:gd name="T6" fmla="*/ 0 w 66"/>
                  <a:gd name="T7" fmla="*/ 0 h 18"/>
                  <a:gd name="T8" fmla="*/ 0 w 66"/>
                  <a:gd name="T9" fmla="*/ 0 h 18"/>
                  <a:gd name="T10" fmla="*/ 0 w 66"/>
                  <a:gd name="T11" fmla="*/ 0 h 18"/>
                  <a:gd name="T12" fmla="*/ 0 w 6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"/>
                  <a:gd name="T22" fmla="*/ 0 h 18"/>
                  <a:gd name="T23" fmla="*/ 66 w 66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" h="18">
                    <a:moveTo>
                      <a:pt x="66" y="0"/>
                    </a:moveTo>
                    <a:lnTo>
                      <a:pt x="38" y="18"/>
                    </a:lnTo>
                    <a:lnTo>
                      <a:pt x="19" y="18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28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3" name="Freeform 30"/>
              <p:cNvSpPr>
                <a:spLocks/>
              </p:cNvSpPr>
              <p:nvPr/>
            </p:nvSpPr>
            <p:spPr bwMode="auto">
              <a:xfrm>
                <a:off x="5098" y="750"/>
                <a:ext cx="125" cy="94"/>
              </a:xfrm>
              <a:custGeom>
                <a:avLst/>
                <a:gdLst>
                  <a:gd name="T0" fmla="*/ 0 w 499"/>
                  <a:gd name="T1" fmla="*/ 0 h 378"/>
                  <a:gd name="T2" fmla="*/ 0 w 499"/>
                  <a:gd name="T3" fmla="*/ 0 h 378"/>
                  <a:gd name="T4" fmla="*/ 0 w 499"/>
                  <a:gd name="T5" fmla="*/ 0 h 378"/>
                  <a:gd name="T6" fmla="*/ 0 w 499"/>
                  <a:gd name="T7" fmla="*/ 0 h 378"/>
                  <a:gd name="T8" fmla="*/ 0 w 499"/>
                  <a:gd name="T9" fmla="*/ 0 h 378"/>
                  <a:gd name="T10" fmla="*/ 0 w 499"/>
                  <a:gd name="T11" fmla="*/ 0 h 378"/>
                  <a:gd name="T12" fmla="*/ 0 w 499"/>
                  <a:gd name="T13" fmla="*/ 0 h 378"/>
                  <a:gd name="T14" fmla="*/ 0 w 499"/>
                  <a:gd name="T15" fmla="*/ 0 h 378"/>
                  <a:gd name="T16" fmla="*/ 0 w 499"/>
                  <a:gd name="T17" fmla="*/ 0 h 378"/>
                  <a:gd name="T18" fmla="*/ 0 w 499"/>
                  <a:gd name="T19" fmla="*/ 0 h 378"/>
                  <a:gd name="T20" fmla="*/ 0 w 499"/>
                  <a:gd name="T21" fmla="*/ 0 h 378"/>
                  <a:gd name="T22" fmla="*/ 0 w 499"/>
                  <a:gd name="T23" fmla="*/ 0 h 378"/>
                  <a:gd name="T24" fmla="*/ 0 w 499"/>
                  <a:gd name="T25" fmla="*/ 0 h 378"/>
                  <a:gd name="T26" fmla="*/ 0 w 499"/>
                  <a:gd name="T27" fmla="*/ 0 h 378"/>
                  <a:gd name="T28" fmla="*/ 0 w 499"/>
                  <a:gd name="T29" fmla="*/ 0 h 378"/>
                  <a:gd name="T30" fmla="*/ 0 w 499"/>
                  <a:gd name="T31" fmla="*/ 0 h 378"/>
                  <a:gd name="T32" fmla="*/ 0 w 499"/>
                  <a:gd name="T33" fmla="*/ 0 h 378"/>
                  <a:gd name="T34" fmla="*/ 0 w 499"/>
                  <a:gd name="T35" fmla="*/ 0 h 378"/>
                  <a:gd name="T36" fmla="*/ 0 w 499"/>
                  <a:gd name="T37" fmla="*/ 0 h 3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99"/>
                  <a:gd name="T58" fmla="*/ 0 h 378"/>
                  <a:gd name="T59" fmla="*/ 499 w 499"/>
                  <a:gd name="T60" fmla="*/ 378 h 3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99" h="378">
                    <a:moveTo>
                      <a:pt x="65" y="274"/>
                    </a:moveTo>
                    <a:lnTo>
                      <a:pt x="178" y="208"/>
                    </a:lnTo>
                    <a:lnTo>
                      <a:pt x="282" y="142"/>
                    </a:lnTo>
                    <a:lnTo>
                      <a:pt x="499" y="0"/>
                    </a:lnTo>
                    <a:lnTo>
                      <a:pt x="490" y="29"/>
                    </a:lnTo>
                    <a:lnTo>
                      <a:pt x="480" y="47"/>
                    </a:lnTo>
                    <a:lnTo>
                      <a:pt x="471" y="76"/>
                    </a:lnTo>
                    <a:lnTo>
                      <a:pt x="462" y="104"/>
                    </a:lnTo>
                    <a:lnTo>
                      <a:pt x="395" y="142"/>
                    </a:lnTo>
                    <a:lnTo>
                      <a:pt x="339" y="170"/>
                    </a:lnTo>
                    <a:lnTo>
                      <a:pt x="282" y="208"/>
                    </a:lnTo>
                    <a:lnTo>
                      <a:pt x="225" y="237"/>
                    </a:lnTo>
                    <a:lnTo>
                      <a:pt x="122" y="311"/>
                    </a:lnTo>
                    <a:lnTo>
                      <a:pt x="0" y="378"/>
                    </a:lnTo>
                    <a:lnTo>
                      <a:pt x="0" y="368"/>
                    </a:lnTo>
                    <a:lnTo>
                      <a:pt x="9" y="350"/>
                    </a:lnTo>
                    <a:lnTo>
                      <a:pt x="9" y="321"/>
                    </a:lnTo>
                    <a:lnTo>
                      <a:pt x="9" y="303"/>
                    </a:lnTo>
                    <a:lnTo>
                      <a:pt x="65" y="274"/>
                    </a:lnTo>
                    <a:close/>
                  </a:path>
                </a:pathLst>
              </a:custGeom>
              <a:solidFill>
                <a:srgbClr val="6379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4" name="Freeform 31"/>
              <p:cNvSpPr>
                <a:spLocks/>
              </p:cNvSpPr>
              <p:nvPr/>
            </p:nvSpPr>
            <p:spPr bwMode="auto">
              <a:xfrm>
                <a:off x="5109" y="773"/>
                <a:ext cx="29" cy="21"/>
              </a:xfrm>
              <a:custGeom>
                <a:avLst/>
                <a:gdLst>
                  <a:gd name="T0" fmla="*/ 0 w 113"/>
                  <a:gd name="T1" fmla="*/ 0 h 85"/>
                  <a:gd name="T2" fmla="*/ 0 w 113"/>
                  <a:gd name="T3" fmla="*/ 0 h 85"/>
                  <a:gd name="T4" fmla="*/ 0 w 113"/>
                  <a:gd name="T5" fmla="*/ 0 h 85"/>
                  <a:gd name="T6" fmla="*/ 0 w 113"/>
                  <a:gd name="T7" fmla="*/ 0 h 85"/>
                  <a:gd name="T8" fmla="*/ 0 w 113"/>
                  <a:gd name="T9" fmla="*/ 0 h 85"/>
                  <a:gd name="T10" fmla="*/ 0 w 113"/>
                  <a:gd name="T11" fmla="*/ 0 h 85"/>
                  <a:gd name="T12" fmla="*/ 0 w 113"/>
                  <a:gd name="T13" fmla="*/ 0 h 85"/>
                  <a:gd name="T14" fmla="*/ 0 w 113"/>
                  <a:gd name="T15" fmla="*/ 0 h 85"/>
                  <a:gd name="T16" fmla="*/ 0 w 113"/>
                  <a:gd name="T17" fmla="*/ 0 h 85"/>
                  <a:gd name="T18" fmla="*/ 0 w 113"/>
                  <a:gd name="T19" fmla="*/ 0 h 85"/>
                  <a:gd name="T20" fmla="*/ 0 w 113"/>
                  <a:gd name="T21" fmla="*/ 0 h 85"/>
                  <a:gd name="T22" fmla="*/ 0 w 113"/>
                  <a:gd name="T23" fmla="*/ 0 h 85"/>
                  <a:gd name="T24" fmla="*/ 0 w 113"/>
                  <a:gd name="T25" fmla="*/ 0 h 85"/>
                  <a:gd name="T26" fmla="*/ 0 w 113"/>
                  <a:gd name="T27" fmla="*/ 0 h 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3"/>
                  <a:gd name="T43" fmla="*/ 0 h 85"/>
                  <a:gd name="T44" fmla="*/ 113 w 113"/>
                  <a:gd name="T45" fmla="*/ 85 h 8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3" h="85">
                    <a:moveTo>
                      <a:pt x="56" y="0"/>
                    </a:moveTo>
                    <a:lnTo>
                      <a:pt x="84" y="9"/>
                    </a:lnTo>
                    <a:lnTo>
                      <a:pt x="94" y="9"/>
                    </a:lnTo>
                    <a:lnTo>
                      <a:pt x="103" y="28"/>
                    </a:lnTo>
                    <a:lnTo>
                      <a:pt x="113" y="38"/>
                    </a:lnTo>
                    <a:lnTo>
                      <a:pt x="84" y="66"/>
                    </a:lnTo>
                    <a:lnTo>
                      <a:pt x="66" y="75"/>
                    </a:lnTo>
                    <a:lnTo>
                      <a:pt x="47" y="85"/>
                    </a:lnTo>
                    <a:lnTo>
                      <a:pt x="18" y="75"/>
                    </a:lnTo>
                    <a:lnTo>
                      <a:pt x="9" y="66"/>
                    </a:lnTo>
                    <a:lnTo>
                      <a:pt x="0" y="56"/>
                    </a:lnTo>
                    <a:lnTo>
                      <a:pt x="28" y="28"/>
                    </a:lnTo>
                    <a:lnTo>
                      <a:pt x="37" y="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5" name="Freeform 32"/>
              <p:cNvSpPr>
                <a:spLocks/>
              </p:cNvSpPr>
              <p:nvPr/>
            </p:nvSpPr>
            <p:spPr bwMode="auto">
              <a:xfrm>
                <a:off x="5116" y="780"/>
                <a:ext cx="17" cy="7"/>
              </a:xfrm>
              <a:custGeom>
                <a:avLst/>
                <a:gdLst>
                  <a:gd name="T0" fmla="*/ 0 w 66"/>
                  <a:gd name="T1" fmla="*/ 0 h 28"/>
                  <a:gd name="T2" fmla="*/ 0 w 66"/>
                  <a:gd name="T3" fmla="*/ 0 h 28"/>
                  <a:gd name="T4" fmla="*/ 0 w 66"/>
                  <a:gd name="T5" fmla="*/ 0 h 28"/>
                  <a:gd name="T6" fmla="*/ 0 w 66"/>
                  <a:gd name="T7" fmla="*/ 0 h 28"/>
                  <a:gd name="T8" fmla="*/ 0 w 66"/>
                  <a:gd name="T9" fmla="*/ 0 h 28"/>
                  <a:gd name="T10" fmla="*/ 0 w 66"/>
                  <a:gd name="T11" fmla="*/ 0 h 28"/>
                  <a:gd name="T12" fmla="*/ 0 w 66"/>
                  <a:gd name="T13" fmla="*/ 0 h 28"/>
                  <a:gd name="T14" fmla="*/ 0 w 66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8"/>
                  <a:gd name="T26" fmla="*/ 66 w 66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8">
                    <a:moveTo>
                      <a:pt x="56" y="0"/>
                    </a:moveTo>
                    <a:lnTo>
                      <a:pt x="66" y="10"/>
                    </a:lnTo>
                    <a:lnTo>
                      <a:pt x="56" y="19"/>
                    </a:lnTo>
                    <a:lnTo>
                      <a:pt x="28" y="28"/>
                    </a:lnTo>
                    <a:lnTo>
                      <a:pt x="0" y="28"/>
                    </a:lnTo>
                    <a:lnTo>
                      <a:pt x="9" y="10"/>
                    </a:lnTo>
                    <a:lnTo>
                      <a:pt x="19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6" name="Freeform 33"/>
              <p:cNvSpPr>
                <a:spLocks/>
              </p:cNvSpPr>
              <p:nvPr/>
            </p:nvSpPr>
            <p:spPr bwMode="auto">
              <a:xfrm>
                <a:off x="5326" y="212"/>
                <a:ext cx="17" cy="36"/>
              </a:xfrm>
              <a:custGeom>
                <a:avLst/>
                <a:gdLst>
                  <a:gd name="T0" fmla="*/ 0 w 66"/>
                  <a:gd name="T1" fmla="*/ 0 h 141"/>
                  <a:gd name="T2" fmla="*/ 0 w 66"/>
                  <a:gd name="T3" fmla="*/ 0 h 141"/>
                  <a:gd name="T4" fmla="*/ 0 w 66"/>
                  <a:gd name="T5" fmla="*/ 0 h 141"/>
                  <a:gd name="T6" fmla="*/ 0 w 66"/>
                  <a:gd name="T7" fmla="*/ 0 h 141"/>
                  <a:gd name="T8" fmla="*/ 0 w 66"/>
                  <a:gd name="T9" fmla="*/ 0 h 141"/>
                  <a:gd name="T10" fmla="*/ 0 w 66"/>
                  <a:gd name="T11" fmla="*/ 0 h 141"/>
                  <a:gd name="T12" fmla="*/ 0 w 66"/>
                  <a:gd name="T13" fmla="*/ 0 h 141"/>
                  <a:gd name="T14" fmla="*/ 0 w 66"/>
                  <a:gd name="T15" fmla="*/ 0 h 141"/>
                  <a:gd name="T16" fmla="*/ 0 w 66"/>
                  <a:gd name="T17" fmla="*/ 0 h 141"/>
                  <a:gd name="T18" fmla="*/ 0 w 66"/>
                  <a:gd name="T19" fmla="*/ 0 h 141"/>
                  <a:gd name="T20" fmla="*/ 0 w 66"/>
                  <a:gd name="T21" fmla="*/ 0 h 141"/>
                  <a:gd name="T22" fmla="*/ 0 w 66"/>
                  <a:gd name="T23" fmla="*/ 0 h 141"/>
                  <a:gd name="T24" fmla="*/ 0 w 66"/>
                  <a:gd name="T25" fmla="*/ 0 h 1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6"/>
                  <a:gd name="T40" fmla="*/ 0 h 141"/>
                  <a:gd name="T41" fmla="*/ 66 w 66"/>
                  <a:gd name="T42" fmla="*/ 141 h 1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6" h="141">
                    <a:moveTo>
                      <a:pt x="19" y="0"/>
                    </a:moveTo>
                    <a:lnTo>
                      <a:pt x="47" y="0"/>
                    </a:lnTo>
                    <a:lnTo>
                      <a:pt x="66" y="65"/>
                    </a:lnTo>
                    <a:lnTo>
                      <a:pt x="66" y="122"/>
                    </a:lnTo>
                    <a:lnTo>
                      <a:pt x="57" y="132"/>
                    </a:lnTo>
                    <a:lnTo>
                      <a:pt x="38" y="141"/>
                    </a:lnTo>
                    <a:lnTo>
                      <a:pt x="19" y="141"/>
                    </a:lnTo>
                    <a:lnTo>
                      <a:pt x="10" y="141"/>
                    </a:lnTo>
                    <a:lnTo>
                      <a:pt x="0" y="94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10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7" name="Freeform 34"/>
              <p:cNvSpPr>
                <a:spLocks/>
              </p:cNvSpPr>
              <p:nvPr/>
            </p:nvSpPr>
            <p:spPr bwMode="auto">
              <a:xfrm>
                <a:off x="5322" y="146"/>
                <a:ext cx="11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7"/>
                  <a:gd name="T29" fmla="*/ 47 w 47"/>
                  <a:gd name="T30" fmla="*/ 47 h 4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7">
                    <a:moveTo>
                      <a:pt x="8" y="0"/>
                    </a:moveTo>
                    <a:lnTo>
                      <a:pt x="28" y="0"/>
                    </a:lnTo>
                    <a:lnTo>
                      <a:pt x="37" y="10"/>
                    </a:lnTo>
                    <a:lnTo>
                      <a:pt x="47" y="28"/>
                    </a:lnTo>
                    <a:lnTo>
                      <a:pt x="47" y="47"/>
                    </a:lnTo>
                    <a:lnTo>
                      <a:pt x="18" y="47"/>
                    </a:lnTo>
                    <a:lnTo>
                      <a:pt x="0" y="47"/>
                    </a:lnTo>
                    <a:lnTo>
                      <a:pt x="0" y="1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8" name="Freeform 35"/>
              <p:cNvSpPr>
                <a:spLocks/>
              </p:cNvSpPr>
              <p:nvPr/>
            </p:nvSpPr>
            <p:spPr bwMode="auto">
              <a:xfrm>
                <a:off x="5312" y="64"/>
                <a:ext cx="14" cy="14"/>
              </a:xfrm>
              <a:custGeom>
                <a:avLst/>
                <a:gdLst>
                  <a:gd name="T0" fmla="*/ 0 w 57"/>
                  <a:gd name="T1" fmla="*/ 0 h 57"/>
                  <a:gd name="T2" fmla="*/ 0 w 57"/>
                  <a:gd name="T3" fmla="*/ 0 h 57"/>
                  <a:gd name="T4" fmla="*/ 0 w 57"/>
                  <a:gd name="T5" fmla="*/ 0 h 57"/>
                  <a:gd name="T6" fmla="*/ 0 w 57"/>
                  <a:gd name="T7" fmla="*/ 0 h 57"/>
                  <a:gd name="T8" fmla="*/ 0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9" y="0"/>
                    </a:moveTo>
                    <a:lnTo>
                      <a:pt x="47" y="20"/>
                    </a:lnTo>
                    <a:lnTo>
                      <a:pt x="57" y="48"/>
                    </a:lnTo>
                    <a:lnTo>
                      <a:pt x="0" y="5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9" name="Freeform 36"/>
              <p:cNvSpPr>
                <a:spLocks/>
              </p:cNvSpPr>
              <p:nvPr/>
            </p:nvSpPr>
            <p:spPr bwMode="auto">
              <a:xfrm>
                <a:off x="5333" y="217"/>
                <a:ext cx="5" cy="24"/>
              </a:xfrm>
              <a:custGeom>
                <a:avLst/>
                <a:gdLst>
                  <a:gd name="T0" fmla="*/ 0 w 18"/>
                  <a:gd name="T1" fmla="*/ 0 h 95"/>
                  <a:gd name="T2" fmla="*/ 0 w 18"/>
                  <a:gd name="T3" fmla="*/ 0 h 95"/>
                  <a:gd name="T4" fmla="*/ 0 w 18"/>
                  <a:gd name="T5" fmla="*/ 0 h 95"/>
                  <a:gd name="T6" fmla="*/ 0 w 18"/>
                  <a:gd name="T7" fmla="*/ 0 h 95"/>
                  <a:gd name="T8" fmla="*/ 0 w 18"/>
                  <a:gd name="T9" fmla="*/ 0 h 95"/>
                  <a:gd name="T10" fmla="*/ 0 w 18"/>
                  <a:gd name="T11" fmla="*/ 0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95"/>
                  <a:gd name="T20" fmla="*/ 18 w 18"/>
                  <a:gd name="T21" fmla="*/ 95 h 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95">
                    <a:moveTo>
                      <a:pt x="0" y="0"/>
                    </a:moveTo>
                    <a:lnTo>
                      <a:pt x="9" y="0"/>
                    </a:lnTo>
                    <a:lnTo>
                      <a:pt x="18" y="95"/>
                    </a:lnTo>
                    <a:lnTo>
                      <a:pt x="0" y="95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0" name="Freeform 37"/>
              <p:cNvSpPr>
                <a:spLocks/>
              </p:cNvSpPr>
              <p:nvPr/>
            </p:nvSpPr>
            <p:spPr bwMode="auto">
              <a:xfrm>
                <a:off x="5150" y="750"/>
                <a:ext cx="28" cy="21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57" y="0"/>
                    </a:moveTo>
                    <a:lnTo>
                      <a:pt x="94" y="0"/>
                    </a:lnTo>
                    <a:lnTo>
                      <a:pt x="114" y="10"/>
                    </a:lnTo>
                    <a:lnTo>
                      <a:pt x="114" y="29"/>
                    </a:lnTo>
                    <a:lnTo>
                      <a:pt x="114" y="47"/>
                    </a:lnTo>
                    <a:lnTo>
                      <a:pt x="94" y="57"/>
                    </a:lnTo>
                    <a:lnTo>
                      <a:pt x="47" y="76"/>
                    </a:lnTo>
                    <a:lnTo>
                      <a:pt x="38" y="86"/>
                    </a:lnTo>
                    <a:lnTo>
                      <a:pt x="18" y="76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18" y="1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1" name="Freeform 38"/>
              <p:cNvSpPr>
                <a:spLocks/>
              </p:cNvSpPr>
              <p:nvPr/>
            </p:nvSpPr>
            <p:spPr bwMode="auto">
              <a:xfrm>
                <a:off x="5154" y="754"/>
                <a:ext cx="19" cy="12"/>
              </a:xfrm>
              <a:custGeom>
                <a:avLst/>
                <a:gdLst>
                  <a:gd name="T0" fmla="*/ 0 w 76"/>
                  <a:gd name="T1" fmla="*/ 0 h 48"/>
                  <a:gd name="T2" fmla="*/ 0 w 76"/>
                  <a:gd name="T3" fmla="*/ 0 h 48"/>
                  <a:gd name="T4" fmla="*/ 0 w 76"/>
                  <a:gd name="T5" fmla="*/ 0 h 48"/>
                  <a:gd name="T6" fmla="*/ 0 w 76"/>
                  <a:gd name="T7" fmla="*/ 0 h 48"/>
                  <a:gd name="T8" fmla="*/ 0 w 76"/>
                  <a:gd name="T9" fmla="*/ 0 h 48"/>
                  <a:gd name="T10" fmla="*/ 0 w 76"/>
                  <a:gd name="T11" fmla="*/ 0 h 48"/>
                  <a:gd name="T12" fmla="*/ 0 w 76"/>
                  <a:gd name="T13" fmla="*/ 0 h 48"/>
                  <a:gd name="T14" fmla="*/ 0 w 76"/>
                  <a:gd name="T15" fmla="*/ 0 h 48"/>
                  <a:gd name="T16" fmla="*/ 0 w 76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48"/>
                  <a:gd name="T29" fmla="*/ 76 w 76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48">
                    <a:moveTo>
                      <a:pt x="76" y="10"/>
                    </a:moveTo>
                    <a:lnTo>
                      <a:pt x="67" y="20"/>
                    </a:lnTo>
                    <a:lnTo>
                      <a:pt x="57" y="28"/>
                    </a:lnTo>
                    <a:lnTo>
                      <a:pt x="20" y="48"/>
                    </a:lnTo>
                    <a:lnTo>
                      <a:pt x="0" y="28"/>
                    </a:lnTo>
                    <a:lnTo>
                      <a:pt x="20" y="20"/>
                    </a:lnTo>
                    <a:lnTo>
                      <a:pt x="39" y="0"/>
                    </a:lnTo>
                    <a:lnTo>
                      <a:pt x="57" y="0"/>
                    </a:ln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2" name="Freeform 39"/>
              <p:cNvSpPr>
                <a:spLocks/>
              </p:cNvSpPr>
              <p:nvPr/>
            </p:nvSpPr>
            <p:spPr bwMode="auto">
              <a:xfrm>
                <a:off x="5178" y="674"/>
                <a:ext cx="45" cy="12"/>
              </a:xfrm>
              <a:custGeom>
                <a:avLst/>
                <a:gdLst>
                  <a:gd name="T0" fmla="*/ 0 w 178"/>
                  <a:gd name="T1" fmla="*/ 0 h 47"/>
                  <a:gd name="T2" fmla="*/ 0 w 178"/>
                  <a:gd name="T3" fmla="*/ 0 h 47"/>
                  <a:gd name="T4" fmla="*/ 0 w 178"/>
                  <a:gd name="T5" fmla="*/ 0 h 47"/>
                  <a:gd name="T6" fmla="*/ 0 w 178"/>
                  <a:gd name="T7" fmla="*/ 0 h 47"/>
                  <a:gd name="T8" fmla="*/ 0 w 178"/>
                  <a:gd name="T9" fmla="*/ 0 h 47"/>
                  <a:gd name="T10" fmla="*/ 0 w 178"/>
                  <a:gd name="T11" fmla="*/ 0 h 47"/>
                  <a:gd name="T12" fmla="*/ 0 w 178"/>
                  <a:gd name="T13" fmla="*/ 0 h 47"/>
                  <a:gd name="T14" fmla="*/ 0 w 178"/>
                  <a:gd name="T15" fmla="*/ 0 h 47"/>
                  <a:gd name="T16" fmla="*/ 0 w 178"/>
                  <a:gd name="T17" fmla="*/ 0 h 47"/>
                  <a:gd name="T18" fmla="*/ 0 w 178"/>
                  <a:gd name="T19" fmla="*/ 0 h 47"/>
                  <a:gd name="T20" fmla="*/ 0 w 178"/>
                  <a:gd name="T21" fmla="*/ 0 h 47"/>
                  <a:gd name="T22" fmla="*/ 0 w 178"/>
                  <a:gd name="T23" fmla="*/ 0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8"/>
                  <a:gd name="T37" fmla="*/ 0 h 47"/>
                  <a:gd name="T38" fmla="*/ 178 w 178"/>
                  <a:gd name="T39" fmla="*/ 47 h 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8" h="47">
                    <a:moveTo>
                      <a:pt x="150" y="19"/>
                    </a:moveTo>
                    <a:lnTo>
                      <a:pt x="159" y="29"/>
                    </a:lnTo>
                    <a:lnTo>
                      <a:pt x="178" y="29"/>
                    </a:lnTo>
                    <a:lnTo>
                      <a:pt x="131" y="37"/>
                    </a:lnTo>
                    <a:lnTo>
                      <a:pt x="94" y="37"/>
                    </a:lnTo>
                    <a:lnTo>
                      <a:pt x="47" y="37"/>
                    </a:lnTo>
                    <a:lnTo>
                      <a:pt x="0" y="47"/>
                    </a:lnTo>
                    <a:lnTo>
                      <a:pt x="37" y="29"/>
                    </a:lnTo>
                    <a:lnTo>
                      <a:pt x="74" y="9"/>
                    </a:lnTo>
                    <a:lnTo>
                      <a:pt x="112" y="0"/>
                    </a:lnTo>
                    <a:lnTo>
                      <a:pt x="131" y="9"/>
                    </a:lnTo>
                    <a:lnTo>
                      <a:pt x="150" y="19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3" name="Freeform 40"/>
              <p:cNvSpPr>
                <a:spLocks/>
              </p:cNvSpPr>
              <p:nvPr/>
            </p:nvSpPr>
            <p:spPr bwMode="auto">
              <a:xfrm>
                <a:off x="5150" y="936"/>
                <a:ext cx="66" cy="23"/>
              </a:xfrm>
              <a:custGeom>
                <a:avLst/>
                <a:gdLst>
                  <a:gd name="T0" fmla="*/ 0 w 264"/>
                  <a:gd name="T1" fmla="*/ 0 h 94"/>
                  <a:gd name="T2" fmla="*/ 0 w 264"/>
                  <a:gd name="T3" fmla="*/ 0 h 94"/>
                  <a:gd name="T4" fmla="*/ 0 w 264"/>
                  <a:gd name="T5" fmla="*/ 0 h 94"/>
                  <a:gd name="T6" fmla="*/ 0 w 264"/>
                  <a:gd name="T7" fmla="*/ 0 h 94"/>
                  <a:gd name="T8" fmla="*/ 0 w 264"/>
                  <a:gd name="T9" fmla="*/ 0 h 94"/>
                  <a:gd name="T10" fmla="*/ 0 w 264"/>
                  <a:gd name="T11" fmla="*/ 0 h 94"/>
                  <a:gd name="T12" fmla="*/ 0 w 264"/>
                  <a:gd name="T13" fmla="*/ 0 h 94"/>
                  <a:gd name="T14" fmla="*/ 0 w 264"/>
                  <a:gd name="T15" fmla="*/ 0 h 94"/>
                  <a:gd name="T16" fmla="*/ 0 w 264"/>
                  <a:gd name="T17" fmla="*/ 0 h 94"/>
                  <a:gd name="T18" fmla="*/ 0 w 264"/>
                  <a:gd name="T19" fmla="*/ 0 h 94"/>
                  <a:gd name="T20" fmla="*/ 0 w 264"/>
                  <a:gd name="T21" fmla="*/ 0 h 94"/>
                  <a:gd name="T22" fmla="*/ 0 w 264"/>
                  <a:gd name="T23" fmla="*/ 0 h 94"/>
                  <a:gd name="T24" fmla="*/ 0 w 264"/>
                  <a:gd name="T25" fmla="*/ 0 h 94"/>
                  <a:gd name="T26" fmla="*/ 0 w 264"/>
                  <a:gd name="T27" fmla="*/ 0 h 94"/>
                  <a:gd name="T28" fmla="*/ 0 w 264"/>
                  <a:gd name="T29" fmla="*/ 0 h 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94"/>
                  <a:gd name="T47" fmla="*/ 264 w 264"/>
                  <a:gd name="T48" fmla="*/ 94 h 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94">
                    <a:moveTo>
                      <a:pt x="57" y="37"/>
                    </a:moveTo>
                    <a:lnTo>
                      <a:pt x="169" y="0"/>
                    </a:lnTo>
                    <a:lnTo>
                      <a:pt x="226" y="0"/>
                    </a:lnTo>
                    <a:lnTo>
                      <a:pt x="245" y="0"/>
                    </a:lnTo>
                    <a:lnTo>
                      <a:pt x="264" y="9"/>
                    </a:lnTo>
                    <a:lnTo>
                      <a:pt x="245" y="19"/>
                    </a:lnTo>
                    <a:lnTo>
                      <a:pt x="217" y="27"/>
                    </a:lnTo>
                    <a:lnTo>
                      <a:pt x="169" y="66"/>
                    </a:lnTo>
                    <a:lnTo>
                      <a:pt x="151" y="84"/>
                    </a:lnTo>
                    <a:lnTo>
                      <a:pt x="122" y="94"/>
                    </a:lnTo>
                    <a:lnTo>
                      <a:pt x="94" y="84"/>
                    </a:lnTo>
                    <a:lnTo>
                      <a:pt x="65" y="75"/>
                    </a:lnTo>
                    <a:lnTo>
                      <a:pt x="0" y="47"/>
                    </a:lnTo>
                    <a:lnTo>
                      <a:pt x="28" y="47"/>
                    </a:lnTo>
                    <a:lnTo>
                      <a:pt x="57" y="37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4" name="Freeform 41"/>
              <p:cNvSpPr>
                <a:spLocks/>
              </p:cNvSpPr>
              <p:nvPr/>
            </p:nvSpPr>
            <p:spPr bwMode="auto">
              <a:xfrm>
                <a:off x="5142" y="818"/>
                <a:ext cx="455" cy="504"/>
              </a:xfrm>
              <a:custGeom>
                <a:avLst/>
                <a:gdLst>
                  <a:gd name="T0" fmla="*/ 0 w 1821"/>
                  <a:gd name="T1" fmla="*/ 0 h 2018"/>
                  <a:gd name="T2" fmla="*/ 0 w 1821"/>
                  <a:gd name="T3" fmla="*/ 0 h 2018"/>
                  <a:gd name="T4" fmla="*/ 0 w 1821"/>
                  <a:gd name="T5" fmla="*/ 0 h 2018"/>
                  <a:gd name="T6" fmla="*/ 0 w 1821"/>
                  <a:gd name="T7" fmla="*/ 0 h 2018"/>
                  <a:gd name="T8" fmla="*/ 0 w 1821"/>
                  <a:gd name="T9" fmla="*/ 0 h 2018"/>
                  <a:gd name="T10" fmla="*/ 0 w 1821"/>
                  <a:gd name="T11" fmla="*/ 0 h 2018"/>
                  <a:gd name="T12" fmla="*/ 0 w 1821"/>
                  <a:gd name="T13" fmla="*/ 0 h 2018"/>
                  <a:gd name="T14" fmla="*/ 0 w 1821"/>
                  <a:gd name="T15" fmla="*/ 0 h 2018"/>
                  <a:gd name="T16" fmla="*/ 0 w 1821"/>
                  <a:gd name="T17" fmla="*/ 0 h 2018"/>
                  <a:gd name="T18" fmla="*/ 0 w 1821"/>
                  <a:gd name="T19" fmla="*/ 0 h 2018"/>
                  <a:gd name="T20" fmla="*/ 0 w 1821"/>
                  <a:gd name="T21" fmla="*/ 0 h 2018"/>
                  <a:gd name="T22" fmla="*/ 0 w 1821"/>
                  <a:gd name="T23" fmla="*/ 0 h 2018"/>
                  <a:gd name="T24" fmla="*/ 0 w 1821"/>
                  <a:gd name="T25" fmla="*/ 0 h 2018"/>
                  <a:gd name="T26" fmla="*/ 0 w 1821"/>
                  <a:gd name="T27" fmla="*/ 0 h 2018"/>
                  <a:gd name="T28" fmla="*/ 0 w 1821"/>
                  <a:gd name="T29" fmla="*/ 0 h 2018"/>
                  <a:gd name="T30" fmla="*/ 0 w 1821"/>
                  <a:gd name="T31" fmla="*/ 0 h 2018"/>
                  <a:gd name="T32" fmla="*/ 0 w 1821"/>
                  <a:gd name="T33" fmla="*/ 0 h 2018"/>
                  <a:gd name="T34" fmla="*/ 0 w 1821"/>
                  <a:gd name="T35" fmla="*/ 0 h 2018"/>
                  <a:gd name="T36" fmla="*/ 0 w 1821"/>
                  <a:gd name="T37" fmla="*/ 0 h 2018"/>
                  <a:gd name="T38" fmla="*/ 0 w 1821"/>
                  <a:gd name="T39" fmla="*/ 0 h 2018"/>
                  <a:gd name="T40" fmla="*/ 0 w 1821"/>
                  <a:gd name="T41" fmla="*/ 0 h 2018"/>
                  <a:gd name="T42" fmla="*/ 0 w 1821"/>
                  <a:gd name="T43" fmla="*/ 0 h 2018"/>
                  <a:gd name="T44" fmla="*/ 0 w 1821"/>
                  <a:gd name="T45" fmla="*/ 0 h 2018"/>
                  <a:gd name="T46" fmla="*/ 0 w 1821"/>
                  <a:gd name="T47" fmla="*/ 0 h 2018"/>
                  <a:gd name="T48" fmla="*/ 0 w 1821"/>
                  <a:gd name="T49" fmla="*/ 0 h 2018"/>
                  <a:gd name="T50" fmla="*/ 0 w 1821"/>
                  <a:gd name="T51" fmla="*/ 0 h 2018"/>
                  <a:gd name="T52" fmla="*/ 0 w 1821"/>
                  <a:gd name="T53" fmla="*/ 0 h 2018"/>
                  <a:gd name="T54" fmla="*/ 0 w 1821"/>
                  <a:gd name="T55" fmla="*/ 0 h 2018"/>
                  <a:gd name="T56" fmla="*/ 0 w 1821"/>
                  <a:gd name="T57" fmla="*/ 0 h 2018"/>
                  <a:gd name="T58" fmla="*/ 0 w 1821"/>
                  <a:gd name="T59" fmla="*/ 0 h 2018"/>
                  <a:gd name="T60" fmla="*/ 0 w 1821"/>
                  <a:gd name="T61" fmla="*/ 0 h 2018"/>
                  <a:gd name="T62" fmla="*/ 0 w 1821"/>
                  <a:gd name="T63" fmla="*/ 0 h 20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21"/>
                  <a:gd name="T97" fmla="*/ 0 h 2018"/>
                  <a:gd name="T98" fmla="*/ 1821 w 1821"/>
                  <a:gd name="T99" fmla="*/ 2018 h 20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21" h="2018">
                    <a:moveTo>
                      <a:pt x="114" y="971"/>
                    </a:moveTo>
                    <a:lnTo>
                      <a:pt x="198" y="943"/>
                    </a:lnTo>
                    <a:lnTo>
                      <a:pt x="284" y="896"/>
                    </a:lnTo>
                    <a:lnTo>
                      <a:pt x="368" y="839"/>
                    </a:lnTo>
                    <a:lnTo>
                      <a:pt x="444" y="802"/>
                    </a:lnTo>
                    <a:lnTo>
                      <a:pt x="1133" y="396"/>
                    </a:lnTo>
                    <a:lnTo>
                      <a:pt x="1472" y="198"/>
                    </a:lnTo>
                    <a:lnTo>
                      <a:pt x="1821" y="0"/>
                    </a:lnTo>
                    <a:lnTo>
                      <a:pt x="1736" y="254"/>
                    </a:lnTo>
                    <a:lnTo>
                      <a:pt x="1652" y="499"/>
                    </a:lnTo>
                    <a:lnTo>
                      <a:pt x="1491" y="1018"/>
                    </a:lnTo>
                    <a:lnTo>
                      <a:pt x="1453" y="1056"/>
                    </a:lnTo>
                    <a:lnTo>
                      <a:pt x="1415" y="1094"/>
                    </a:lnTo>
                    <a:lnTo>
                      <a:pt x="1321" y="1151"/>
                    </a:lnTo>
                    <a:lnTo>
                      <a:pt x="1227" y="1207"/>
                    </a:lnTo>
                    <a:lnTo>
                      <a:pt x="1180" y="1235"/>
                    </a:lnTo>
                    <a:lnTo>
                      <a:pt x="1141" y="1273"/>
                    </a:lnTo>
                    <a:lnTo>
                      <a:pt x="1047" y="1348"/>
                    </a:lnTo>
                    <a:lnTo>
                      <a:pt x="934" y="1415"/>
                    </a:lnTo>
                    <a:lnTo>
                      <a:pt x="822" y="1481"/>
                    </a:lnTo>
                    <a:lnTo>
                      <a:pt x="726" y="1546"/>
                    </a:lnTo>
                    <a:lnTo>
                      <a:pt x="86" y="1961"/>
                    </a:lnTo>
                    <a:lnTo>
                      <a:pt x="39" y="2000"/>
                    </a:lnTo>
                    <a:lnTo>
                      <a:pt x="20" y="2008"/>
                    </a:lnTo>
                    <a:lnTo>
                      <a:pt x="0" y="2018"/>
                    </a:lnTo>
                    <a:lnTo>
                      <a:pt x="0" y="1754"/>
                    </a:lnTo>
                    <a:lnTo>
                      <a:pt x="0" y="1481"/>
                    </a:lnTo>
                    <a:lnTo>
                      <a:pt x="20" y="953"/>
                    </a:lnTo>
                    <a:lnTo>
                      <a:pt x="47" y="953"/>
                    </a:lnTo>
                    <a:lnTo>
                      <a:pt x="67" y="962"/>
                    </a:lnTo>
                    <a:lnTo>
                      <a:pt x="86" y="971"/>
                    </a:lnTo>
                    <a:lnTo>
                      <a:pt x="114" y="971"/>
                    </a:lnTo>
                    <a:close/>
                  </a:path>
                </a:pathLst>
              </a:custGeom>
              <a:solidFill>
                <a:srgbClr val="7E46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5" name="Freeform 42"/>
              <p:cNvSpPr>
                <a:spLocks/>
              </p:cNvSpPr>
              <p:nvPr/>
            </p:nvSpPr>
            <p:spPr bwMode="auto">
              <a:xfrm>
                <a:off x="5182" y="886"/>
                <a:ext cx="57" cy="22"/>
              </a:xfrm>
              <a:custGeom>
                <a:avLst/>
                <a:gdLst>
                  <a:gd name="T0" fmla="*/ 0 w 226"/>
                  <a:gd name="T1" fmla="*/ 0 h 84"/>
                  <a:gd name="T2" fmla="*/ 0 w 226"/>
                  <a:gd name="T3" fmla="*/ 0 h 84"/>
                  <a:gd name="T4" fmla="*/ 0 w 226"/>
                  <a:gd name="T5" fmla="*/ 0 h 84"/>
                  <a:gd name="T6" fmla="*/ 0 w 226"/>
                  <a:gd name="T7" fmla="*/ 0 h 84"/>
                  <a:gd name="T8" fmla="*/ 0 w 226"/>
                  <a:gd name="T9" fmla="*/ 0 h 84"/>
                  <a:gd name="T10" fmla="*/ 0 w 226"/>
                  <a:gd name="T11" fmla="*/ 0 h 84"/>
                  <a:gd name="T12" fmla="*/ 0 w 226"/>
                  <a:gd name="T13" fmla="*/ 0 h 84"/>
                  <a:gd name="T14" fmla="*/ 0 w 226"/>
                  <a:gd name="T15" fmla="*/ 0 h 84"/>
                  <a:gd name="T16" fmla="*/ 0 w 226"/>
                  <a:gd name="T17" fmla="*/ 0 h 84"/>
                  <a:gd name="T18" fmla="*/ 0 w 226"/>
                  <a:gd name="T19" fmla="*/ 0 h 84"/>
                  <a:gd name="T20" fmla="*/ 0 w 226"/>
                  <a:gd name="T21" fmla="*/ 0 h 84"/>
                  <a:gd name="T22" fmla="*/ 0 w 226"/>
                  <a:gd name="T23" fmla="*/ 0 h 84"/>
                  <a:gd name="T24" fmla="*/ 0 w 226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6"/>
                  <a:gd name="T40" fmla="*/ 0 h 84"/>
                  <a:gd name="T41" fmla="*/ 226 w 226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6" h="84">
                    <a:moveTo>
                      <a:pt x="19" y="0"/>
                    </a:moveTo>
                    <a:lnTo>
                      <a:pt x="76" y="9"/>
                    </a:lnTo>
                    <a:lnTo>
                      <a:pt x="123" y="28"/>
                    </a:lnTo>
                    <a:lnTo>
                      <a:pt x="170" y="47"/>
                    </a:lnTo>
                    <a:lnTo>
                      <a:pt x="226" y="66"/>
                    </a:lnTo>
                    <a:lnTo>
                      <a:pt x="226" y="75"/>
                    </a:lnTo>
                    <a:lnTo>
                      <a:pt x="226" y="84"/>
                    </a:lnTo>
                    <a:lnTo>
                      <a:pt x="179" y="66"/>
                    </a:lnTo>
                    <a:lnTo>
                      <a:pt x="113" y="47"/>
                    </a:lnTo>
                    <a:lnTo>
                      <a:pt x="56" y="37"/>
                    </a:lnTo>
                    <a:lnTo>
                      <a:pt x="0" y="18"/>
                    </a:lnTo>
                    <a:lnTo>
                      <a:pt x="9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6" name="Freeform 43"/>
              <p:cNvSpPr>
                <a:spLocks/>
              </p:cNvSpPr>
              <p:nvPr/>
            </p:nvSpPr>
            <p:spPr bwMode="auto">
              <a:xfrm>
                <a:off x="5388" y="132"/>
                <a:ext cx="28" cy="26"/>
              </a:xfrm>
              <a:custGeom>
                <a:avLst/>
                <a:gdLst>
                  <a:gd name="T0" fmla="*/ 0 w 113"/>
                  <a:gd name="T1" fmla="*/ 0 h 104"/>
                  <a:gd name="T2" fmla="*/ 0 w 113"/>
                  <a:gd name="T3" fmla="*/ 0 h 104"/>
                  <a:gd name="T4" fmla="*/ 0 w 113"/>
                  <a:gd name="T5" fmla="*/ 0 h 104"/>
                  <a:gd name="T6" fmla="*/ 0 w 113"/>
                  <a:gd name="T7" fmla="*/ 0 h 104"/>
                  <a:gd name="T8" fmla="*/ 0 w 113"/>
                  <a:gd name="T9" fmla="*/ 0 h 104"/>
                  <a:gd name="T10" fmla="*/ 0 w 113"/>
                  <a:gd name="T11" fmla="*/ 0 h 104"/>
                  <a:gd name="T12" fmla="*/ 0 w 113"/>
                  <a:gd name="T13" fmla="*/ 0 h 104"/>
                  <a:gd name="T14" fmla="*/ 0 w 113"/>
                  <a:gd name="T15" fmla="*/ 0 h 104"/>
                  <a:gd name="T16" fmla="*/ 0 w 113"/>
                  <a:gd name="T17" fmla="*/ 0 h 104"/>
                  <a:gd name="T18" fmla="*/ 0 w 113"/>
                  <a:gd name="T19" fmla="*/ 0 h 104"/>
                  <a:gd name="T20" fmla="*/ 0 w 113"/>
                  <a:gd name="T21" fmla="*/ 0 h 104"/>
                  <a:gd name="T22" fmla="*/ 0 w 113"/>
                  <a:gd name="T23" fmla="*/ 0 h 104"/>
                  <a:gd name="T24" fmla="*/ 0 w 113"/>
                  <a:gd name="T25" fmla="*/ 0 h 104"/>
                  <a:gd name="T26" fmla="*/ 0 w 113"/>
                  <a:gd name="T27" fmla="*/ 0 h 104"/>
                  <a:gd name="T28" fmla="*/ 0 w 113"/>
                  <a:gd name="T29" fmla="*/ 0 h 104"/>
                  <a:gd name="T30" fmla="*/ 0 w 113"/>
                  <a:gd name="T31" fmla="*/ 0 h 1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3"/>
                  <a:gd name="T49" fmla="*/ 0 h 104"/>
                  <a:gd name="T50" fmla="*/ 113 w 113"/>
                  <a:gd name="T51" fmla="*/ 104 h 10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3" h="104">
                    <a:moveTo>
                      <a:pt x="19" y="10"/>
                    </a:moveTo>
                    <a:lnTo>
                      <a:pt x="57" y="0"/>
                    </a:lnTo>
                    <a:lnTo>
                      <a:pt x="66" y="0"/>
                    </a:lnTo>
                    <a:lnTo>
                      <a:pt x="86" y="0"/>
                    </a:lnTo>
                    <a:lnTo>
                      <a:pt x="95" y="18"/>
                    </a:lnTo>
                    <a:lnTo>
                      <a:pt x="104" y="38"/>
                    </a:lnTo>
                    <a:lnTo>
                      <a:pt x="113" y="57"/>
                    </a:lnTo>
                    <a:lnTo>
                      <a:pt x="113" y="75"/>
                    </a:lnTo>
                    <a:lnTo>
                      <a:pt x="66" y="85"/>
                    </a:lnTo>
                    <a:lnTo>
                      <a:pt x="19" y="104"/>
                    </a:lnTo>
                    <a:lnTo>
                      <a:pt x="10" y="94"/>
                    </a:lnTo>
                    <a:lnTo>
                      <a:pt x="0" y="67"/>
                    </a:lnTo>
                    <a:lnTo>
                      <a:pt x="10" y="47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7" name="Freeform 44"/>
              <p:cNvSpPr>
                <a:spLocks/>
              </p:cNvSpPr>
              <p:nvPr/>
            </p:nvSpPr>
            <p:spPr bwMode="auto">
              <a:xfrm>
                <a:off x="5190" y="839"/>
                <a:ext cx="127" cy="59"/>
              </a:xfrm>
              <a:custGeom>
                <a:avLst/>
                <a:gdLst>
                  <a:gd name="T0" fmla="*/ 0 w 509"/>
                  <a:gd name="T1" fmla="*/ 0 h 237"/>
                  <a:gd name="T2" fmla="*/ 0 w 509"/>
                  <a:gd name="T3" fmla="*/ 0 h 237"/>
                  <a:gd name="T4" fmla="*/ 0 w 509"/>
                  <a:gd name="T5" fmla="*/ 0 h 237"/>
                  <a:gd name="T6" fmla="*/ 0 w 509"/>
                  <a:gd name="T7" fmla="*/ 0 h 237"/>
                  <a:gd name="T8" fmla="*/ 0 w 509"/>
                  <a:gd name="T9" fmla="*/ 0 h 237"/>
                  <a:gd name="T10" fmla="*/ 0 w 509"/>
                  <a:gd name="T11" fmla="*/ 0 h 237"/>
                  <a:gd name="T12" fmla="*/ 0 w 509"/>
                  <a:gd name="T13" fmla="*/ 0 h 237"/>
                  <a:gd name="T14" fmla="*/ 0 w 509"/>
                  <a:gd name="T15" fmla="*/ 0 h 237"/>
                  <a:gd name="T16" fmla="*/ 0 w 509"/>
                  <a:gd name="T17" fmla="*/ 0 h 237"/>
                  <a:gd name="T18" fmla="*/ 0 w 509"/>
                  <a:gd name="T19" fmla="*/ 0 h 237"/>
                  <a:gd name="T20" fmla="*/ 0 w 509"/>
                  <a:gd name="T21" fmla="*/ 0 h 237"/>
                  <a:gd name="T22" fmla="*/ 0 w 509"/>
                  <a:gd name="T23" fmla="*/ 0 h 237"/>
                  <a:gd name="T24" fmla="*/ 0 w 509"/>
                  <a:gd name="T25" fmla="*/ 0 h 237"/>
                  <a:gd name="T26" fmla="*/ 0 w 509"/>
                  <a:gd name="T27" fmla="*/ 0 h 237"/>
                  <a:gd name="T28" fmla="*/ 0 w 509"/>
                  <a:gd name="T29" fmla="*/ 0 h 237"/>
                  <a:gd name="T30" fmla="*/ 0 w 509"/>
                  <a:gd name="T31" fmla="*/ 0 h 237"/>
                  <a:gd name="T32" fmla="*/ 0 w 509"/>
                  <a:gd name="T33" fmla="*/ 0 h 237"/>
                  <a:gd name="T34" fmla="*/ 0 w 509"/>
                  <a:gd name="T35" fmla="*/ 0 h 237"/>
                  <a:gd name="T36" fmla="*/ 0 w 509"/>
                  <a:gd name="T37" fmla="*/ 0 h 237"/>
                  <a:gd name="T38" fmla="*/ 0 w 509"/>
                  <a:gd name="T39" fmla="*/ 0 h 237"/>
                  <a:gd name="T40" fmla="*/ 0 w 509"/>
                  <a:gd name="T41" fmla="*/ 0 h 237"/>
                  <a:gd name="T42" fmla="*/ 0 w 509"/>
                  <a:gd name="T43" fmla="*/ 0 h 237"/>
                  <a:gd name="T44" fmla="*/ 0 w 509"/>
                  <a:gd name="T45" fmla="*/ 0 h 237"/>
                  <a:gd name="T46" fmla="*/ 0 w 509"/>
                  <a:gd name="T47" fmla="*/ 0 h 237"/>
                  <a:gd name="T48" fmla="*/ 0 w 509"/>
                  <a:gd name="T49" fmla="*/ 0 h 237"/>
                  <a:gd name="T50" fmla="*/ 0 w 509"/>
                  <a:gd name="T51" fmla="*/ 0 h 237"/>
                  <a:gd name="T52" fmla="*/ 0 w 509"/>
                  <a:gd name="T53" fmla="*/ 0 h 237"/>
                  <a:gd name="T54" fmla="*/ 0 w 509"/>
                  <a:gd name="T55" fmla="*/ 0 h 237"/>
                  <a:gd name="T56" fmla="*/ 0 w 509"/>
                  <a:gd name="T57" fmla="*/ 0 h 237"/>
                  <a:gd name="T58" fmla="*/ 0 w 509"/>
                  <a:gd name="T59" fmla="*/ 0 h 237"/>
                  <a:gd name="T60" fmla="*/ 0 w 509"/>
                  <a:gd name="T61" fmla="*/ 0 h 237"/>
                  <a:gd name="T62" fmla="*/ 0 w 509"/>
                  <a:gd name="T63" fmla="*/ 0 h 237"/>
                  <a:gd name="T64" fmla="*/ 0 w 509"/>
                  <a:gd name="T65" fmla="*/ 0 h 237"/>
                  <a:gd name="T66" fmla="*/ 0 w 509"/>
                  <a:gd name="T67" fmla="*/ 0 h 237"/>
                  <a:gd name="T68" fmla="*/ 0 w 509"/>
                  <a:gd name="T69" fmla="*/ 0 h 237"/>
                  <a:gd name="T70" fmla="*/ 0 w 509"/>
                  <a:gd name="T71" fmla="*/ 0 h 237"/>
                  <a:gd name="T72" fmla="*/ 0 w 509"/>
                  <a:gd name="T73" fmla="*/ 0 h 237"/>
                  <a:gd name="T74" fmla="*/ 0 w 509"/>
                  <a:gd name="T75" fmla="*/ 0 h 237"/>
                  <a:gd name="T76" fmla="*/ 0 w 509"/>
                  <a:gd name="T77" fmla="*/ 0 h 2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09"/>
                  <a:gd name="T118" fmla="*/ 0 h 237"/>
                  <a:gd name="T119" fmla="*/ 509 w 509"/>
                  <a:gd name="T120" fmla="*/ 237 h 23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09" h="237">
                    <a:moveTo>
                      <a:pt x="141" y="86"/>
                    </a:moveTo>
                    <a:lnTo>
                      <a:pt x="141" y="96"/>
                    </a:lnTo>
                    <a:lnTo>
                      <a:pt x="112" y="114"/>
                    </a:lnTo>
                    <a:lnTo>
                      <a:pt x="94" y="143"/>
                    </a:lnTo>
                    <a:lnTo>
                      <a:pt x="103" y="170"/>
                    </a:lnTo>
                    <a:lnTo>
                      <a:pt x="131" y="180"/>
                    </a:lnTo>
                    <a:lnTo>
                      <a:pt x="178" y="180"/>
                    </a:lnTo>
                    <a:lnTo>
                      <a:pt x="197" y="161"/>
                    </a:lnTo>
                    <a:lnTo>
                      <a:pt x="207" y="133"/>
                    </a:lnTo>
                    <a:lnTo>
                      <a:pt x="197" y="114"/>
                    </a:lnTo>
                    <a:lnTo>
                      <a:pt x="197" y="104"/>
                    </a:lnTo>
                    <a:lnTo>
                      <a:pt x="235" y="49"/>
                    </a:lnTo>
                    <a:lnTo>
                      <a:pt x="272" y="0"/>
                    </a:lnTo>
                    <a:lnTo>
                      <a:pt x="292" y="0"/>
                    </a:lnTo>
                    <a:lnTo>
                      <a:pt x="311" y="10"/>
                    </a:lnTo>
                    <a:lnTo>
                      <a:pt x="320" y="10"/>
                    </a:lnTo>
                    <a:lnTo>
                      <a:pt x="329" y="10"/>
                    </a:lnTo>
                    <a:lnTo>
                      <a:pt x="339" y="10"/>
                    </a:lnTo>
                    <a:lnTo>
                      <a:pt x="301" y="20"/>
                    </a:lnTo>
                    <a:lnTo>
                      <a:pt x="282" y="39"/>
                    </a:lnTo>
                    <a:lnTo>
                      <a:pt x="282" y="57"/>
                    </a:lnTo>
                    <a:lnTo>
                      <a:pt x="292" y="76"/>
                    </a:lnTo>
                    <a:lnTo>
                      <a:pt x="301" y="86"/>
                    </a:lnTo>
                    <a:lnTo>
                      <a:pt x="348" y="86"/>
                    </a:lnTo>
                    <a:lnTo>
                      <a:pt x="367" y="76"/>
                    </a:lnTo>
                    <a:lnTo>
                      <a:pt x="376" y="67"/>
                    </a:lnTo>
                    <a:lnTo>
                      <a:pt x="376" y="49"/>
                    </a:lnTo>
                    <a:lnTo>
                      <a:pt x="386" y="29"/>
                    </a:lnTo>
                    <a:lnTo>
                      <a:pt x="395" y="20"/>
                    </a:lnTo>
                    <a:lnTo>
                      <a:pt x="509" y="57"/>
                    </a:lnTo>
                    <a:lnTo>
                      <a:pt x="433" y="96"/>
                    </a:lnTo>
                    <a:lnTo>
                      <a:pt x="367" y="143"/>
                    </a:lnTo>
                    <a:lnTo>
                      <a:pt x="292" y="190"/>
                    </a:lnTo>
                    <a:lnTo>
                      <a:pt x="225" y="237"/>
                    </a:lnTo>
                    <a:lnTo>
                      <a:pt x="0" y="161"/>
                    </a:lnTo>
                    <a:lnTo>
                      <a:pt x="37" y="143"/>
                    </a:lnTo>
                    <a:lnTo>
                      <a:pt x="65" y="123"/>
                    </a:lnTo>
                    <a:lnTo>
                      <a:pt x="103" y="104"/>
                    </a:lnTo>
                    <a:lnTo>
                      <a:pt x="141" y="86"/>
                    </a:lnTo>
                    <a:close/>
                  </a:path>
                </a:pathLst>
              </a:custGeom>
              <a:solidFill>
                <a:srgbClr val="BDE6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8" name="Freeform 45"/>
              <p:cNvSpPr>
                <a:spLocks/>
              </p:cNvSpPr>
              <p:nvPr/>
            </p:nvSpPr>
            <p:spPr bwMode="auto">
              <a:xfrm>
                <a:off x="5392" y="137"/>
                <a:ext cx="19" cy="14"/>
              </a:xfrm>
              <a:custGeom>
                <a:avLst/>
                <a:gdLst>
                  <a:gd name="T0" fmla="*/ 0 w 76"/>
                  <a:gd name="T1" fmla="*/ 0 h 57"/>
                  <a:gd name="T2" fmla="*/ 0 w 76"/>
                  <a:gd name="T3" fmla="*/ 0 h 57"/>
                  <a:gd name="T4" fmla="*/ 0 w 76"/>
                  <a:gd name="T5" fmla="*/ 0 h 57"/>
                  <a:gd name="T6" fmla="*/ 0 w 76"/>
                  <a:gd name="T7" fmla="*/ 0 h 57"/>
                  <a:gd name="T8" fmla="*/ 0 w 76"/>
                  <a:gd name="T9" fmla="*/ 0 h 57"/>
                  <a:gd name="T10" fmla="*/ 0 w 76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6"/>
                  <a:gd name="T19" fmla="*/ 0 h 57"/>
                  <a:gd name="T20" fmla="*/ 76 w 76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6" h="57">
                    <a:moveTo>
                      <a:pt x="0" y="20"/>
                    </a:moveTo>
                    <a:lnTo>
                      <a:pt x="29" y="10"/>
                    </a:lnTo>
                    <a:lnTo>
                      <a:pt x="57" y="0"/>
                    </a:lnTo>
                    <a:lnTo>
                      <a:pt x="76" y="39"/>
                    </a:lnTo>
                    <a:lnTo>
                      <a:pt x="10" y="57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9" name="Freeform 46"/>
              <p:cNvSpPr>
                <a:spLocks/>
              </p:cNvSpPr>
              <p:nvPr/>
            </p:nvSpPr>
            <p:spPr bwMode="auto">
              <a:xfrm>
                <a:off x="5248" y="538"/>
                <a:ext cx="64" cy="247"/>
              </a:xfrm>
              <a:custGeom>
                <a:avLst/>
                <a:gdLst>
                  <a:gd name="T0" fmla="*/ 0 w 254"/>
                  <a:gd name="T1" fmla="*/ 0 h 990"/>
                  <a:gd name="T2" fmla="*/ 0 w 254"/>
                  <a:gd name="T3" fmla="*/ 0 h 990"/>
                  <a:gd name="T4" fmla="*/ 0 w 254"/>
                  <a:gd name="T5" fmla="*/ 0 h 990"/>
                  <a:gd name="T6" fmla="*/ 0 w 254"/>
                  <a:gd name="T7" fmla="*/ 0 h 990"/>
                  <a:gd name="T8" fmla="*/ 0 w 254"/>
                  <a:gd name="T9" fmla="*/ 0 h 990"/>
                  <a:gd name="T10" fmla="*/ 0 w 254"/>
                  <a:gd name="T11" fmla="*/ 0 h 990"/>
                  <a:gd name="T12" fmla="*/ 0 w 254"/>
                  <a:gd name="T13" fmla="*/ 0 h 990"/>
                  <a:gd name="T14" fmla="*/ 0 w 254"/>
                  <a:gd name="T15" fmla="*/ 0 h 990"/>
                  <a:gd name="T16" fmla="*/ 0 w 254"/>
                  <a:gd name="T17" fmla="*/ 0 h 990"/>
                  <a:gd name="T18" fmla="*/ 0 w 254"/>
                  <a:gd name="T19" fmla="*/ 0 h 990"/>
                  <a:gd name="T20" fmla="*/ 0 w 254"/>
                  <a:gd name="T21" fmla="*/ 0 h 990"/>
                  <a:gd name="T22" fmla="*/ 0 w 254"/>
                  <a:gd name="T23" fmla="*/ 0 h 990"/>
                  <a:gd name="T24" fmla="*/ 0 w 254"/>
                  <a:gd name="T25" fmla="*/ 0 h 990"/>
                  <a:gd name="T26" fmla="*/ 0 w 254"/>
                  <a:gd name="T27" fmla="*/ 0 h 990"/>
                  <a:gd name="T28" fmla="*/ 0 w 254"/>
                  <a:gd name="T29" fmla="*/ 0 h 990"/>
                  <a:gd name="T30" fmla="*/ 0 w 254"/>
                  <a:gd name="T31" fmla="*/ 0 h 990"/>
                  <a:gd name="T32" fmla="*/ 0 w 254"/>
                  <a:gd name="T33" fmla="*/ 0 h 990"/>
                  <a:gd name="T34" fmla="*/ 0 w 254"/>
                  <a:gd name="T35" fmla="*/ 0 h 990"/>
                  <a:gd name="T36" fmla="*/ 0 w 254"/>
                  <a:gd name="T37" fmla="*/ 0 h 990"/>
                  <a:gd name="T38" fmla="*/ 0 w 254"/>
                  <a:gd name="T39" fmla="*/ 0 h 990"/>
                  <a:gd name="T40" fmla="*/ 0 w 254"/>
                  <a:gd name="T41" fmla="*/ 0 h 990"/>
                  <a:gd name="T42" fmla="*/ 0 w 254"/>
                  <a:gd name="T43" fmla="*/ 0 h 990"/>
                  <a:gd name="T44" fmla="*/ 0 w 254"/>
                  <a:gd name="T45" fmla="*/ 0 h 990"/>
                  <a:gd name="T46" fmla="*/ 0 w 254"/>
                  <a:gd name="T47" fmla="*/ 0 h 990"/>
                  <a:gd name="T48" fmla="*/ 0 w 254"/>
                  <a:gd name="T49" fmla="*/ 0 h 990"/>
                  <a:gd name="T50" fmla="*/ 0 w 254"/>
                  <a:gd name="T51" fmla="*/ 0 h 9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54"/>
                  <a:gd name="T79" fmla="*/ 0 h 990"/>
                  <a:gd name="T80" fmla="*/ 254 w 254"/>
                  <a:gd name="T81" fmla="*/ 990 h 9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54" h="990">
                    <a:moveTo>
                      <a:pt x="57" y="0"/>
                    </a:moveTo>
                    <a:lnTo>
                      <a:pt x="104" y="0"/>
                    </a:lnTo>
                    <a:lnTo>
                      <a:pt x="151" y="9"/>
                    </a:lnTo>
                    <a:lnTo>
                      <a:pt x="254" y="38"/>
                    </a:lnTo>
                    <a:lnTo>
                      <a:pt x="207" y="302"/>
                    </a:lnTo>
                    <a:lnTo>
                      <a:pt x="189" y="433"/>
                    </a:lnTo>
                    <a:lnTo>
                      <a:pt x="180" y="556"/>
                    </a:lnTo>
                    <a:lnTo>
                      <a:pt x="170" y="773"/>
                    </a:lnTo>
                    <a:lnTo>
                      <a:pt x="180" y="887"/>
                    </a:lnTo>
                    <a:lnTo>
                      <a:pt x="198" y="990"/>
                    </a:lnTo>
                    <a:lnTo>
                      <a:pt x="170" y="962"/>
                    </a:lnTo>
                    <a:lnTo>
                      <a:pt x="151" y="952"/>
                    </a:lnTo>
                    <a:lnTo>
                      <a:pt x="132" y="952"/>
                    </a:lnTo>
                    <a:lnTo>
                      <a:pt x="113" y="971"/>
                    </a:lnTo>
                    <a:lnTo>
                      <a:pt x="104" y="981"/>
                    </a:lnTo>
                    <a:lnTo>
                      <a:pt x="76" y="981"/>
                    </a:lnTo>
                    <a:lnTo>
                      <a:pt x="66" y="971"/>
                    </a:lnTo>
                    <a:lnTo>
                      <a:pt x="57" y="952"/>
                    </a:lnTo>
                    <a:lnTo>
                      <a:pt x="47" y="934"/>
                    </a:lnTo>
                    <a:lnTo>
                      <a:pt x="47" y="905"/>
                    </a:lnTo>
                    <a:lnTo>
                      <a:pt x="37" y="877"/>
                    </a:lnTo>
                    <a:lnTo>
                      <a:pt x="19" y="792"/>
                    </a:lnTo>
                    <a:lnTo>
                      <a:pt x="10" y="707"/>
                    </a:lnTo>
                    <a:lnTo>
                      <a:pt x="0" y="529"/>
                    </a:lnTo>
                    <a:lnTo>
                      <a:pt x="19" y="17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0" name="Freeform 47"/>
              <p:cNvSpPr>
                <a:spLocks/>
              </p:cNvSpPr>
              <p:nvPr/>
            </p:nvSpPr>
            <p:spPr bwMode="auto">
              <a:xfrm>
                <a:off x="5265" y="467"/>
                <a:ext cx="222" cy="78"/>
              </a:xfrm>
              <a:custGeom>
                <a:avLst/>
                <a:gdLst>
                  <a:gd name="T0" fmla="*/ 0 w 887"/>
                  <a:gd name="T1" fmla="*/ 0 h 311"/>
                  <a:gd name="T2" fmla="*/ 0 w 887"/>
                  <a:gd name="T3" fmla="*/ 0 h 311"/>
                  <a:gd name="T4" fmla="*/ 0 w 887"/>
                  <a:gd name="T5" fmla="*/ 0 h 311"/>
                  <a:gd name="T6" fmla="*/ 0 w 887"/>
                  <a:gd name="T7" fmla="*/ 0 h 311"/>
                  <a:gd name="T8" fmla="*/ 0 w 887"/>
                  <a:gd name="T9" fmla="*/ 0 h 311"/>
                  <a:gd name="T10" fmla="*/ 0 w 887"/>
                  <a:gd name="T11" fmla="*/ 0 h 311"/>
                  <a:gd name="T12" fmla="*/ 0 w 887"/>
                  <a:gd name="T13" fmla="*/ 0 h 311"/>
                  <a:gd name="T14" fmla="*/ 0 w 887"/>
                  <a:gd name="T15" fmla="*/ 0 h 311"/>
                  <a:gd name="T16" fmla="*/ 0 w 887"/>
                  <a:gd name="T17" fmla="*/ 0 h 311"/>
                  <a:gd name="T18" fmla="*/ 0 w 887"/>
                  <a:gd name="T19" fmla="*/ 0 h 311"/>
                  <a:gd name="T20" fmla="*/ 0 w 887"/>
                  <a:gd name="T21" fmla="*/ 0 h 311"/>
                  <a:gd name="T22" fmla="*/ 0 w 887"/>
                  <a:gd name="T23" fmla="*/ 0 h 311"/>
                  <a:gd name="T24" fmla="*/ 0 w 887"/>
                  <a:gd name="T25" fmla="*/ 0 h 311"/>
                  <a:gd name="T26" fmla="*/ 0 w 887"/>
                  <a:gd name="T27" fmla="*/ 0 h 311"/>
                  <a:gd name="T28" fmla="*/ 0 w 887"/>
                  <a:gd name="T29" fmla="*/ 0 h 311"/>
                  <a:gd name="T30" fmla="*/ 0 w 887"/>
                  <a:gd name="T31" fmla="*/ 0 h 31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87"/>
                  <a:gd name="T49" fmla="*/ 0 h 311"/>
                  <a:gd name="T50" fmla="*/ 887 w 887"/>
                  <a:gd name="T51" fmla="*/ 311 h 31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87" h="311">
                    <a:moveTo>
                      <a:pt x="227" y="151"/>
                    </a:moveTo>
                    <a:lnTo>
                      <a:pt x="453" y="76"/>
                    </a:lnTo>
                    <a:lnTo>
                      <a:pt x="689" y="0"/>
                    </a:lnTo>
                    <a:lnTo>
                      <a:pt x="793" y="19"/>
                    </a:lnTo>
                    <a:lnTo>
                      <a:pt x="840" y="37"/>
                    </a:lnTo>
                    <a:lnTo>
                      <a:pt x="887" y="47"/>
                    </a:lnTo>
                    <a:lnTo>
                      <a:pt x="717" y="113"/>
                    </a:lnTo>
                    <a:lnTo>
                      <a:pt x="556" y="188"/>
                    </a:lnTo>
                    <a:lnTo>
                      <a:pt x="396" y="254"/>
                    </a:lnTo>
                    <a:lnTo>
                      <a:pt x="227" y="311"/>
                    </a:lnTo>
                    <a:lnTo>
                      <a:pt x="170" y="292"/>
                    </a:lnTo>
                    <a:lnTo>
                      <a:pt x="114" y="274"/>
                    </a:lnTo>
                    <a:lnTo>
                      <a:pt x="0" y="254"/>
                    </a:lnTo>
                    <a:lnTo>
                      <a:pt x="47" y="217"/>
                    </a:lnTo>
                    <a:lnTo>
                      <a:pt x="104" y="188"/>
                    </a:lnTo>
                    <a:lnTo>
                      <a:pt x="227" y="151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1" name="Freeform 48"/>
              <p:cNvSpPr>
                <a:spLocks/>
              </p:cNvSpPr>
              <p:nvPr/>
            </p:nvSpPr>
            <p:spPr bwMode="auto">
              <a:xfrm>
                <a:off x="5178" y="733"/>
                <a:ext cx="488" cy="318"/>
              </a:xfrm>
              <a:custGeom>
                <a:avLst/>
                <a:gdLst>
                  <a:gd name="T0" fmla="*/ 0 w 1951"/>
                  <a:gd name="T1" fmla="*/ 0 h 1272"/>
                  <a:gd name="T2" fmla="*/ 0 w 1951"/>
                  <a:gd name="T3" fmla="*/ 0 h 1272"/>
                  <a:gd name="T4" fmla="*/ 0 w 1951"/>
                  <a:gd name="T5" fmla="*/ 0 h 1272"/>
                  <a:gd name="T6" fmla="*/ 0 w 1951"/>
                  <a:gd name="T7" fmla="*/ 0 h 1272"/>
                  <a:gd name="T8" fmla="*/ 0 w 1951"/>
                  <a:gd name="T9" fmla="*/ 0 h 1272"/>
                  <a:gd name="T10" fmla="*/ 0 w 1951"/>
                  <a:gd name="T11" fmla="*/ 0 h 1272"/>
                  <a:gd name="T12" fmla="*/ 0 w 1951"/>
                  <a:gd name="T13" fmla="*/ 0 h 1272"/>
                  <a:gd name="T14" fmla="*/ 0 w 1951"/>
                  <a:gd name="T15" fmla="*/ 0 h 1272"/>
                  <a:gd name="T16" fmla="*/ 0 w 1951"/>
                  <a:gd name="T17" fmla="*/ 0 h 1272"/>
                  <a:gd name="T18" fmla="*/ 0 w 1951"/>
                  <a:gd name="T19" fmla="*/ 0 h 1272"/>
                  <a:gd name="T20" fmla="*/ 0 w 1951"/>
                  <a:gd name="T21" fmla="*/ 0 h 1272"/>
                  <a:gd name="T22" fmla="*/ 0 w 1951"/>
                  <a:gd name="T23" fmla="*/ 0 h 1272"/>
                  <a:gd name="T24" fmla="*/ 0 w 1951"/>
                  <a:gd name="T25" fmla="*/ 0 h 1272"/>
                  <a:gd name="T26" fmla="*/ 0 w 1951"/>
                  <a:gd name="T27" fmla="*/ 0 h 1272"/>
                  <a:gd name="T28" fmla="*/ 0 w 1951"/>
                  <a:gd name="T29" fmla="*/ 0 h 1272"/>
                  <a:gd name="T30" fmla="*/ 0 w 1951"/>
                  <a:gd name="T31" fmla="*/ 0 h 1272"/>
                  <a:gd name="T32" fmla="*/ 0 w 1951"/>
                  <a:gd name="T33" fmla="*/ 0 h 1272"/>
                  <a:gd name="T34" fmla="*/ 0 w 1951"/>
                  <a:gd name="T35" fmla="*/ 0 h 1272"/>
                  <a:gd name="T36" fmla="*/ 0 w 1951"/>
                  <a:gd name="T37" fmla="*/ 0 h 1272"/>
                  <a:gd name="T38" fmla="*/ 0 w 1951"/>
                  <a:gd name="T39" fmla="*/ 0 h 1272"/>
                  <a:gd name="T40" fmla="*/ 0 w 1951"/>
                  <a:gd name="T41" fmla="*/ 0 h 1272"/>
                  <a:gd name="T42" fmla="*/ 0 w 1951"/>
                  <a:gd name="T43" fmla="*/ 0 h 1272"/>
                  <a:gd name="T44" fmla="*/ 0 w 1951"/>
                  <a:gd name="T45" fmla="*/ 0 h 1272"/>
                  <a:gd name="T46" fmla="*/ 0 w 1951"/>
                  <a:gd name="T47" fmla="*/ 0 h 1272"/>
                  <a:gd name="T48" fmla="*/ 0 w 1951"/>
                  <a:gd name="T49" fmla="*/ 0 h 1272"/>
                  <a:gd name="T50" fmla="*/ 0 w 1951"/>
                  <a:gd name="T51" fmla="*/ 0 h 1272"/>
                  <a:gd name="T52" fmla="*/ 0 w 1951"/>
                  <a:gd name="T53" fmla="*/ 0 h 1272"/>
                  <a:gd name="T54" fmla="*/ 0 w 1951"/>
                  <a:gd name="T55" fmla="*/ 0 h 1272"/>
                  <a:gd name="T56" fmla="*/ 0 w 1951"/>
                  <a:gd name="T57" fmla="*/ 0 h 1272"/>
                  <a:gd name="T58" fmla="*/ 0 w 1951"/>
                  <a:gd name="T59" fmla="*/ 0 h 1272"/>
                  <a:gd name="T60" fmla="*/ 0 w 1951"/>
                  <a:gd name="T61" fmla="*/ 0 h 1272"/>
                  <a:gd name="T62" fmla="*/ 0 w 1951"/>
                  <a:gd name="T63" fmla="*/ 0 h 1272"/>
                  <a:gd name="T64" fmla="*/ 0 w 1951"/>
                  <a:gd name="T65" fmla="*/ 0 h 1272"/>
                  <a:gd name="T66" fmla="*/ 0 w 1951"/>
                  <a:gd name="T67" fmla="*/ 0 h 1272"/>
                  <a:gd name="T68" fmla="*/ 0 w 1951"/>
                  <a:gd name="T69" fmla="*/ 0 h 1272"/>
                  <a:gd name="T70" fmla="*/ 0 w 1951"/>
                  <a:gd name="T71" fmla="*/ 0 h 127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1"/>
                  <a:gd name="T109" fmla="*/ 0 h 1272"/>
                  <a:gd name="T110" fmla="*/ 1951 w 1951"/>
                  <a:gd name="T111" fmla="*/ 1272 h 127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1" h="1272">
                    <a:moveTo>
                      <a:pt x="47" y="1102"/>
                    </a:moveTo>
                    <a:lnTo>
                      <a:pt x="74" y="1102"/>
                    </a:lnTo>
                    <a:lnTo>
                      <a:pt x="94" y="1094"/>
                    </a:lnTo>
                    <a:lnTo>
                      <a:pt x="112" y="1075"/>
                    </a:lnTo>
                    <a:lnTo>
                      <a:pt x="131" y="1075"/>
                    </a:lnTo>
                    <a:lnTo>
                      <a:pt x="292" y="981"/>
                    </a:lnTo>
                    <a:lnTo>
                      <a:pt x="442" y="886"/>
                    </a:lnTo>
                    <a:lnTo>
                      <a:pt x="603" y="801"/>
                    </a:lnTo>
                    <a:lnTo>
                      <a:pt x="754" y="697"/>
                    </a:lnTo>
                    <a:lnTo>
                      <a:pt x="877" y="622"/>
                    </a:lnTo>
                    <a:lnTo>
                      <a:pt x="998" y="566"/>
                    </a:lnTo>
                    <a:lnTo>
                      <a:pt x="1112" y="499"/>
                    </a:lnTo>
                    <a:lnTo>
                      <a:pt x="1225" y="423"/>
                    </a:lnTo>
                    <a:lnTo>
                      <a:pt x="1405" y="329"/>
                    </a:lnTo>
                    <a:lnTo>
                      <a:pt x="1583" y="226"/>
                    </a:lnTo>
                    <a:lnTo>
                      <a:pt x="1914" y="28"/>
                    </a:lnTo>
                    <a:lnTo>
                      <a:pt x="1932" y="18"/>
                    </a:lnTo>
                    <a:lnTo>
                      <a:pt x="1951" y="0"/>
                    </a:lnTo>
                    <a:lnTo>
                      <a:pt x="1924" y="122"/>
                    </a:lnTo>
                    <a:lnTo>
                      <a:pt x="1914" y="160"/>
                    </a:lnTo>
                    <a:lnTo>
                      <a:pt x="1895" y="179"/>
                    </a:lnTo>
                    <a:lnTo>
                      <a:pt x="1867" y="198"/>
                    </a:lnTo>
                    <a:lnTo>
                      <a:pt x="1838" y="207"/>
                    </a:lnTo>
                    <a:lnTo>
                      <a:pt x="1603" y="358"/>
                    </a:lnTo>
                    <a:lnTo>
                      <a:pt x="1348" y="490"/>
                    </a:lnTo>
                    <a:lnTo>
                      <a:pt x="1065" y="660"/>
                    </a:lnTo>
                    <a:lnTo>
                      <a:pt x="773" y="838"/>
                    </a:lnTo>
                    <a:lnTo>
                      <a:pt x="188" y="1169"/>
                    </a:lnTo>
                    <a:lnTo>
                      <a:pt x="94" y="1225"/>
                    </a:lnTo>
                    <a:lnTo>
                      <a:pt x="0" y="1272"/>
                    </a:lnTo>
                    <a:lnTo>
                      <a:pt x="0" y="1225"/>
                    </a:lnTo>
                    <a:lnTo>
                      <a:pt x="0" y="1178"/>
                    </a:lnTo>
                    <a:lnTo>
                      <a:pt x="0" y="1149"/>
                    </a:lnTo>
                    <a:lnTo>
                      <a:pt x="8" y="1131"/>
                    </a:lnTo>
                    <a:lnTo>
                      <a:pt x="27" y="1112"/>
                    </a:lnTo>
                    <a:lnTo>
                      <a:pt x="47" y="1102"/>
                    </a:lnTo>
                    <a:close/>
                  </a:path>
                </a:pathLst>
              </a:custGeom>
              <a:solidFill>
                <a:srgbClr val="AB5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2" name="Freeform 49"/>
              <p:cNvSpPr>
                <a:spLocks/>
              </p:cNvSpPr>
              <p:nvPr/>
            </p:nvSpPr>
            <p:spPr bwMode="auto">
              <a:xfrm>
                <a:off x="5220" y="867"/>
                <a:ext cx="14" cy="10"/>
              </a:xfrm>
              <a:custGeom>
                <a:avLst/>
                <a:gdLst>
                  <a:gd name="T0" fmla="*/ 0 w 56"/>
                  <a:gd name="T1" fmla="*/ 0 h 38"/>
                  <a:gd name="T2" fmla="*/ 0 w 56"/>
                  <a:gd name="T3" fmla="*/ 0 h 38"/>
                  <a:gd name="T4" fmla="*/ 0 w 56"/>
                  <a:gd name="T5" fmla="*/ 0 h 38"/>
                  <a:gd name="T6" fmla="*/ 0 w 56"/>
                  <a:gd name="T7" fmla="*/ 0 h 38"/>
                  <a:gd name="T8" fmla="*/ 0 w 56"/>
                  <a:gd name="T9" fmla="*/ 0 h 38"/>
                  <a:gd name="T10" fmla="*/ 0 w 56"/>
                  <a:gd name="T11" fmla="*/ 0 h 38"/>
                  <a:gd name="T12" fmla="*/ 0 w 56"/>
                  <a:gd name="T13" fmla="*/ 0 h 38"/>
                  <a:gd name="T14" fmla="*/ 0 w 56"/>
                  <a:gd name="T15" fmla="*/ 0 h 38"/>
                  <a:gd name="T16" fmla="*/ 0 w 56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38"/>
                  <a:gd name="T29" fmla="*/ 56 w 56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38">
                    <a:moveTo>
                      <a:pt x="38" y="0"/>
                    </a:moveTo>
                    <a:lnTo>
                      <a:pt x="38" y="19"/>
                    </a:lnTo>
                    <a:lnTo>
                      <a:pt x="47" y="19"/>
                    </a:lnTo>
                    <a:lnTo>
                      <a:pt x="56" y="29"/>
                    </a:lnTo>
                    <a:lnTo>
                      <a:pt x="47" y="38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3" name="Freeform 50"/>
              <p:cNvSpPr>
                <a:spLocks/>
              </p:cNvSpPr>
              <p:nvPr/>
            </p:nvSpPr>
            <p:spPr bwMode="auto">
              <a:xfrm>
                <a:off x="5230" y="783"/>
                <a:ext cx="59" cy="77"/>
              </a:xfrm>
              <a:custGeom>
                <a:avLst/>
                <a:gdLst>
                  <a:gd name="T0" fmla="*/ 0 w 235"/>
                  <a:gd name="T1" fmla="*/ 0 h 311"/>
                  <a:gd name="T2" fmla="*/ 0 w 235"/>
                  <a:gd name="T3" fmla="*/ 0 h 311"/>
                  <a:gd name="T4" fmla="*/ 0 w 235"/>
                  <a:gd name="T5" fmla="*/ 0 h 311"/>
                  <a:gd name="T6" fmla="*/ 0 w 235"/>
                  <a:gd name="T7" fmla="*/ 0 h 311"/>
                  <a:gd name="T8" fmla="*/ 0 w 235"/>
                  <a:gd name="T9" fmla="*/ 0 h 311"/>
                  <a:gd name="T10" fmla="*/ 0 w 235"/>
                  <a:gd name="T11" fmla="*/ 0 h 311"/>
                  <a:gd name="T12" fmla="*/ 0 w 235"/>
                  <a:gd name="T13" fmla="*/ 0 h 311"/>
                  <a:gd name="T14" fmla="*/ 0 w 235"/>
                  <a:gd name="T15" fmla="*/ 0 h 311"/>
                  <a:gd name="T16" fmla="*/ 0 w 235"/>
                  <a:gd name="T17" fmla="*/ 0 h 311"/>
                  <a:gd name="T18" fmla="*/ 0 w 235"/>
                  <a:gd name="T19" fmla="*/ 0 h 311"/>
                  <a:gd name="T20" fmla="*/ 0 w 235"/>
                  <a:gd name="T21" fmla="*/ 0 h 311"/>
                  <a:gd name="T22" fmla="*/ 0 w 235"/>
                  <a:gd name="T23" fmla="*/ 0 h 311"/>
                  <a:gd name="T24" fmla="*/ 0 w 235"/>
                  <a:gd name="T25" fmla="*/ 0 h 311"/>
                  <a:gd name="T26" fmla="*/ 0 w 235"/>
                  <a:gd name="T27" fmla="*/ 0 h 311"/>
                  <a:gd name="T28" fmla="*/ 0 w 235"/>
                  <a:gd name="T29" fmla="*/ 0 h 311"/>
                  <a:gd name="T30" fmla="*/ 0 w 235"/>
                  <a:gd name="T31" fmla="*/ 0 h 311"/>
                  <a:gd name="T32" fmla="*/ 0 w 235"/>
                  <a:gd name="T33" fmla="*/ 0 h 311"/>
                  <a:gd name="T34" fmla="*/ 0 w 235"/>
                  <a:gd name="T35" fmla="*/ 0 h 311"/>
                  <a:gd name="T36" fmla="*/ 0 w 235"/>
                  <a:gd name="T37" fmla="*/ 0 h 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5"/>
                  <a:gd name="T58" fmla="*/ 0 h 311"/>
                  <a:gd name="T59" fmla="*/ 235 w 235"/>
                  <a:gd name="T60" fmla="*/ 311 h 3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5" h="311">
                    <a:moveTo>
                      <a:pt x="207" y="9"/>
                    </a:moveTo>
                    <a:lnTo>
                      <a:pt x="226" y="0"/>
                    </a:lnTo>
                    <a:lnTo>
                      <a:pt x="235" y="9"/>
                    </a:lnTo>
                    <a:lnTo>
                      <a:pt x="198" y="66"/>
                    </a:lnTo>
                    <a:lnTo>
                      <a:pt x="179" y="94"/>
                    </a:lnTo>
                    <a:lnTo>
                      <a:pt x="151" y="122"/>
                    </a:lnTo>
                    <a:lnTo>
                      <a:pt x="85" y="217"/>
                    </a:lnTo>
                    <a:lnTo>
                      <a:pt x="56" y="264"/>
                    </a:lnTo>
                    <a:lnTo>
                      <a:pt x="9" y="311"/>
                    </a:lnTo>
                    <a:lnTo>
                      <a:pt x="0" y="301"/>
                    </a:lnTo>
                    <a:lnTo>
                      <a:pt x="0" y="292"/>
                    </a:lnTo>
                    <a:lnTo>
                      <a:pt x="9" y="274"/>
                    </a:lnTo>
                    <a:lnTo>
                      <a:pt x="28" y="254"/>
                    </a:lnTo>
                    <a:lnTo>
                      <a:pt x="37" y="235"/>
                    </a:lnTo>
                    <a:lnTo>
                      <a:pt x="112" y="131"/>
                    </a:lnTo>
                    <a:lnTo>
                      <a:pt x="151" y="84"/>
                    </a:lnTo>
                    <a:lnTo>
                      <a:pt x="188" y="37"/>
                    </a:lnTo>
                    <a:lnTo>
                      <a:pt x="198" y="18"/>
                    </a:lnTo>
                    <a:lnTo>
                      <a:pt x="207" y="9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4" name="Freeform 51"/>
              <p:cNvSpPr>
                <a:spLocks/>
              </p:cNvSpPr>
              <p:nvPr/>
            </p:nvSpPr>
            <p:spPr bwMode="auto">
              <a:xfrm>
                <a:off x="5246" y="858"/>
                <a:ext cx="76" cy="52"/>
              </a:xfrm>
              <a:custGeom>
                <a:avLst/>
                <a:gdLst>
                  <a:gd name="T0" fmla="*/ 0 w 303"/>
                  <a:gd name="T1" fmla="*/ 0 h 208"/>
                  <a:gd name="T2" fmla="*/ 0 w 303"/>
                  <a:gd name="T3" fmla="*/ 0 h 208"/>
                  <a:gd name="T4" fmla="*/ 0 w 303"/>
                  <a:gd name="T5" fmla="*/ 0 h 208"/>
                  <a:gd name="T6" fmla="*/ 0 w 303"/>
                  <a:gd name="T7" fmla="*/ 0 h 208"/>
                  <a:gd name="T8" fmla="*/ 0 w 303"/>
                  <a:gd name="T9" fmla="*/ 0 h 208"/>
                  <a:gd name="T10" fmla="*/ 0 w 303"/>
                  <a:gd name="T11" fmla="*/ 0 h 208"/>
                  <a:gd name="T12" fmla="*/ 0 w 303"/>
                  <a:gd name="T13" fmla="*/ 0 h 208"/>
                  <a:gd name="T14" fmla="*/ 0 w 303"/>
                  <a:gd name="T15" fmla="*/ 0 h 208"/>
                  <a:gd name="T16" fmla="*/ 0 w 303"/>
                  <a:gd name="T17" fmla="*/ 0 h 208"/>
                  <a:gd name="T18" fmla="*/ 0 w 303"/>
                  <a:gd name="T19" fmla="*/ 0 h 208"/>
                  <a:gd name="T20" fmla="*/ 0 w 303"/>
                  <a:gd name="T21" fmla="*/ 0 h 208"/>
                  <a:gd name="T22" fmla="*/ 0 w 303"/>
                  <a:gd name="T23" fmla="*/ 0 h 2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3"/>
                  <a:gd name="T37" fmla="*/ 0 h 208"/>
                  <a:gd name="T38" fmla="*/ 303 w 303"/>
                  <a:gd name="T39" fmla="*/ 208 h 2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3" h="208">
                    <a:moveTo>
                      <a:pt x="255" y="28"/>
                    </a:moveTo>
                    <a:lnTo>
                      <a:pt x="274" y="10"/>
                    </a:lnTo>
                    <a:lnTo>
                      <a:pt x="284" y="0"/>
                    </a:lnTo>
                    <a:lnTo>
                      <a:pt x="303" y="0"/>
                    </a:lnTo>
                    <a:lnTo>
                      <a:pt x="303" y="20"/>
                    </a:lnTo>
                    <a:lnTo>
                      <a:pt x="161" y="114"/>
                    </a:lnTo>
                    <a:lnTo>
                      <a:pt x="29" y="208"/>
                    </a:lnTo>
                    <a:lnTo>
                      <a:pt x="20" y="208"/>
                    </a:lnTo>
                    <a:lnTo>
                      <a:pt x="10" y="208"/>
                    </a:lnTo>
                    <a:lnTo>
                      <a:pt x="0" y="189"/>
                    </a:lnTo>
                    <a:lnTo>
                      <a:pt x="123" y="104"/>
                    </a:lnTo>
                    <a:lnTo>
                      <a:pt x="255" y="28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5" name="Freeform 52"/>
              <p:cNvSpPr>
                <a:spLocks/>
              </p:cNvSpPr>
              <p:nvPr/>
            </p:nvSpPr>
            <p:spPr bwMode="auto">
              <a:xfrm>
                <a:off x="5263" y="799"/>
                <a:ext cx="35" cy="36"/>
              </a:xfrm>
              <a:custGeom>
                <a:avLst/>
                <a:gdLst>
                  <a:gd name="T0" fmla="*/ 0 w 141"/>
                  <a:gd name="T1" fmla="*/ 0 h 141"/>
                  <a:gd name="T2" fmla="*/ 0 w 141"/>
                  <a:gd name="T3" fmla="*/ 0 h 141"/>
                  <a:gd name="T4" fmla="*/ 0 w 141"/>
                  <a:gd name="T5" fmla="*/ 0 h 141"/>
                  <a:gd name="T6" fmla="*/ 0 w 141"/>
                  <a:gd name="T7" fmla="*/ 0 h 141"/>
                  <a:gd name="T8" fmla="*/ 0 w 141"/>
                  <a:gd name="T9" fmla="*/ 0 h 141"/>
                  <a:gd name="T10" fmla="*/ 0 w 141"/>
                  <a:gd name="T11" fmla="*/ 0 h 141"/>
                  <a:gd name="T12" fmla="*/ 0 w 141"/>
                  <a:gd name="T13" fmla="*/ 0 h 141"/>
                  <a:gd name="T14" fmla="*/ 0 w 141"/>
                  <a:gd name="T15" fmla="*/ 0 h 141"/>
                  <a:gd name="T16" fmla="*/ 0 w 141"/>
                  <a:gd name="T17" fmla="*/ 0 h 141"/>
                  <a:gd name="T18" fmla="*/ 0 w 141"/>
                  <a:gd name="T19" fmla="*/ 0 h 1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1"/>
                  <a:gd name="T31" fmla="*/ 0 h 141"/>
                  <a:gd name="T32" fmla="*/ 141 w 141"/>
                  <a:gd name="T33" fmla="*/ 141 h 1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1" h="141">
                    <a:moveTo>
                      <a:pt x="94" y="9"/>
                    </a:moveTo>
                    <a:lnTo>
                      <a:pt x="123" y="0"/>
                    </a:lnTo>
                    <a:lnTo>
                      <a:pt x="132" y="0"/>
                    </a:lnTo>
                    <a:lnTo>
                      <a:pt x="141" y="9"/>
                    </a:lnTo>
                    <a:lnTo>
                      <a:pt x="84" y="75"/>
                    </a:lnTo>
                    <a:lnTo>
                      <a:pt x="28" y="141"/>
                    </a:lnTo>
                    <a:lnTo>
                      <a:pt x="19" y="132"/>
                    </a:lnTo>
                    <a:lnTo>
                      <a:pt x="0" y="132"/>
                    </a:lnTo>
                    <a:lnTo>
                      <a:pt x="47" y="65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6" name="Freeform 53"/>
              <p:cNvSpPr>
                <a:spLocks/>
              </p:cNvSpPr>
              <p:nvPr/>
            </p:nvSpPr>
            <p:spPr bwMode="auto">
              <a:xfrm>
                <a:off x="5300" y="566"/>
                <a:ext cx="201" cy="224"/>
              </a:xfrm>
              <a:custGeom>
                <a:avLst/>
                <a:gdLst>
                  <a:gd name="T0" fmla="*/ 0 w 802"/>
                  <a:gd name="T1" fmla="*/ 0 h 896"/>
                  <a:gd name="T2" fmla="*/ 0 w 802"/>
                  <a:gd name="T3" fmla="*/ 0 h 896"/>
                  <a:gd name="T4" fmla="*/ 0 w 802"/>
                  <a:gd name="T5" fmla="*/ 0 h 896"/>
                  <a:gd name="T6" fmla="*/ 0 w 802"/>
                  <a:gd name="T7" fmla="*/ 0 h 896"/>
                  <a:gd name="T8" fmla="*/ 0 w 802"/>
                  <a:gd name="T9" fmla="*/ 0 h 896"/>
                  <a:gd name="T10" fmla="*/ 0 w 802"/>
                  <a:gd name="T11" fmla="*/ 0 h 896"/>
                  <a:gd name="T12" fmla="*/ 0 w 802"/>
                  <a:gd name="T13" fmla="*/ 0 h 896"/>
                  <a:gd name="T14" fmla="*/ 0 w 802"/>
                  <a:gd name="T15" fmla="*/ 0 h 896"/>
                  <a:gd name="T16" fmla="*/ 0 w 802"/>
                  <a:gd name="T17" fmla="*/ 0 h 896"/>
                  <a:gd name="T18" fmla="*/ 0 w 802"/>
                  <a:gd name="T19" fmla="*/ 0 h 896"/>
                  <a:gd name="T20" fmla="*/ 0 w 802"/>
                  <a:gd name="T21" fmla="*/ 0 h 896"/>
                  <a:gd name="T22" fmla="*/ 0 w 802"/>
                  <a:gd name="T23" fmla="*/ 0 h 896"/>
                  <a:gd name="T24" fmla="*/ 0 w 802"/>
                  <a:gd name="T25" fmla="*/ 0 h 896"/>
                  <a:gd name="T26" fmla="*/ 0 w 802"/>
                  <a:gd name="T27" fmla="*/ 0 h 896"/>
                  <a:gd name="T28" fmla="*/ 0 w 802"/>
                  <a:gd name="T29" fmla="*/ 0 h 896"/>
                  <a:gd name="T30" fmla="*/ 0 w 802"/>
                  <a:gd name="T31" fmla="*/ 0 h 896"/>
                  <a:gd name="T32" fmla="*/ 0 w 802"/>
                  <a:gd name="T33" fmla="*/ 0 h 896"/>
                  <a:gd name="T34" fmla="*/ 0 w 802"/>
                  <a:gd name="T35" fmla="*/ 0 h 896"/>
                  <a:gd name="T36" fmla="*/ 0 w 802"/>
                  <a:gd name="T37" fmla="*/ 0 h 896"/>
                  <a:gd name="T38" fmla="*/ 0 w 802"/>
                  <a:gd name="T39" fmla="*/ 0 h 896"/>
                  <a:gd name="T40" fmla="*/ 0 w 802"/>
                  <a:gd name="T41" fmla="*/ 0 h 896"/>
                  <a:gd name="T42" fmla="*/ 0 w 802"/>
                  <a:gd name="T43" fmla="*/ 0 h 896"/>
                  <a:gd name="T44" fmla="*/ 0 w 802"/>
                  <a:gd name="T45" fmla="*/ 0 h 896"/>
                  <a:gd name="T46" fmla="*/ 0 w 802"/>
                  <a:gd name="T47" fmla="*/ 0 h 896"/>
                  <a:gd name="T48" fmla="*/ 0 w 802"/>
                  <a:gd name="T49" fmla="*/ 0 h 896"/>
                  <a:gd name="T50" fmla="*/ 0 w 802"/>
                  <a:gd name="T51" fmla="*/ 0 h 896"/>
                  <a:gd name="T52" fmla="*/ 0 w 802"/>
                  <a:gd name="T53" fmla="*/ 0 h 896"/>
                  <a:gd name="T54" fmla="*/ 0 w 802"/>
                  <a:gd name="T55" fmla="*/ 0 h 896"/>
                  <a:gd name="T56" fmla="*/ 0 w 802"/>
                  <a:gd name="T57" fmla="*/ 0 h 896"/>
                  <a:gd name="T58" fmla="*/ 0 w 802"/>
                  <a:gd name="T59" fmla="*/ 0 h 896"/>
                  <a:gd name="T60" fmla="*/ 0 w 802"/>
                  <a:gd name="T61" fmla="*/ 0 h 896"/>
                  <a:gd name="T62" fmla="*/ 0 w 802"/>
                  <a:gd name="T63" fmla="*/ 0 h 896"/>
                  <a:gd name="T64" fmla="*/ 0 w 802"/>
                  <a:gd name="T65" fmla="*/ 0 h 896"/>
                  <a:gd name="T66" fmla="*/ 0 w 802"/>
                  <a:gd name="T67" fmla="*/ 0 h 89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02"/>
                  <a:gd name="T103" fmla="*/ 0 h 896"/>
                  <a:gd name="T104" fmla="*/ 802 w 802"/>
                  <a:gd name="T105" fmla="*/ 896 h 89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02" h="896">
                    <a:moveTo>
                      <a:pt x="67" y="0"/>
                    </a:moveTo>
                    <a:lnTo>
                      <a:pt x="359" y="95"/>
                    </a:lnTo>
                    <a:lnTo>
                      <a:pt x="509" y="142"/>
                    </a:lnTo>
                    <a:lnTo>
                      <a:pt x="652" y="189"/>
                    </a:lnTo>
                    <a:lnTo>
                      <a:pt x="689" y="207"/>
                    </a:lnTo>
                    <a:lnTo>
                      <a:pt x="727" y="217"/>
                    </a:lnTo>
                    <a:lnTo>
                      <a:pt x="764" y="226"/>
                    </a:lnTo>
                    <a:lnTo>
                      <a:pt x="802" y="246"/>
                    </a:lnTo>
                    <a:lnTo>
                      <a:pt x="774" y="406"/>
                    </a:lnTo>
                    <a:lnTo>
                      <a:pt x="727" y="557"/>
                    </a:lnTo>
                    <a:lnTo>
                      <a:pt x="679" y="717"/>
                    </a:lnTo>
                    <a:lnTo>
                      <a:pt x="642" y="877"/>
                    </a:lnTo>
                    <a:lnTo>
                      <a:pt x="556" y="886"/>
                    </a:lnTo>
                    <a:lnTo>
                      <a:pt x="482" y="896"/>
                    </a:lnTo>
                    <a:lnTo>
                      <a:pt x="312" y="886"/>
                    </a:lnTo>
                    <a:lnTo>
                      <a:pt x="227" y="877"/>
                    </a:lnTo>
                    <a:lnTo>
                      <a:pt x="142" y="868"/>
                    </a:lnTo>
                    <a:lnTo>
                      <a:pt x="142" y="849"/>
                    </a:lnTo>
                    <a:lnTo>
                      <a:pt x="133" y="839"/>
                    </a:lnTo>
                    <a:lnTo>
                      <a:pt x="104" y="821"/>
                    </a:lnTo>
                    <a:lnTo>
                      <a:pt x="86" y="830"/>
                    </a:lnTo>
                    <a:lnTo>
                      <a:pt x="67" y="849"/>
                    </a:lnTo>
                    <a:lnTo>
                      <a:pt x="47" y="868"/>
                    </a:lnTo>
                    <a:lnTo>
                      <a:pt x="38" y="868"/>
                    </a:lnTo>
                    <a:lnTo>
                      <a:pt x="20" y="868"/>
                    </a:lnTo>
                    <a:lnTo>
                      <a:pt x="10" y="830"/>
                    </a:lnTo>
                    <a:lnTo>
                      <a:pt x="0" y="802"/>
                    </a:lnTo>
                    <a:lnTo>
                      <a:pt x="10" y="764"/>
                    </a:lnTo>
                    <a:lnTo>
                      <a:pt x="0" y="735"/>
                    </a:lnTo>
                    <a:lnTo>
                      <a:pt x="0" y="557"/>
                    </a:lnTo>
                    <a:lnTo>
                      <a:pt x="0" y="367"/>
                    </a:lnTo>
                    <a:lnTo>
                      <a:pt x="20" y="179"/>
                    </a:lnTo>
                    <a:lnTo>
                      <a:pt x="38" y="85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7" name="Freeform 54"/>
              <p:cNvSpPr>
                <a:spLocks/>
              </p:cNvSpPr>
              <p:nvPr/>
            </p:nvSpPr>
            <p:spPr bwMode="auto">
              <a:xfrm>
                <a:off x="5317" y="488"/>
                <a:ext cx="170" cy="71"/>
              </a:xfrm>
              <a:custGeom>
                <a:avLst/>
                <a:gdLst>
                  <a:gd name="T0" fmla="*/ 0 w 679"/>
                  <a:gd name="T1" fmla="*/ 0 h 284"/>
                  <a:gd name="T2" fmla="*/ 0 w 679"/>
                  <a:gd name="T3" fmla="*/ 0 h 284"/>
                  <a:gd name="T4" fmla="*/ 0 w 679"/>
                  <a:gd name="T5" fmla="*/ 0 h 284"/>
                  <a:gd name="T6" fmla="*/ 0 w 679"/>
                  <a:gd name="T7" fmla="*/ 0 h 284"/>
                  <a:gd name="T8" fmla="*/ 0 w 679"/>
                  <a:gd name="T9" fmla="*/ 0 h 284"/>
                  <a:gd name="T10" fmla="*/ 0 w 679"/>
                  <a:gd name="T11" fmla="*/ 0 h 284"/>
                  <a:gd name="T12" fmla="*/ 0 w 679"/>
                  <a:gd name="T13" fmla="*/ 0 h 284"/>
                  <a:gd name="T14" fmla="*/ 0 w 679"/>
                  <a:gd name="T15" fmla="*/ 0 h 284"/>
                  <a:gd name="T16" fmla="*/ 0 w 679"/>
                  <a:gd name="T17" fmla="*/ 0 h 284"/>
                  <a:gd name="T18" fmla="*/ 0 w 679"/>
                  <a:gd name="T19" fmla="*/ 0 h 284"/>
                  <a:gd name="T20" fmla="*/ 0 w 679"/>
                  <a:gd name="T21" fmla="*/ 0 h 284"/>
                  <a:gd name="T22" fmla="*/ 0 w 679"/>
                  <a:gd name="T23" fmla="*/ 0 h 284"/>
                  <a:gd name="T24" fmla="*/ 0 w 679"/>
                  <a:gd name="T25" fmla="*/ 0 h 284"/>
                  <a:gd name="T26" fmla="*/ 0 w 679"/>
                  <a:gd name="T27" fmla="*/ 0 h 284"/>
                  <a:gd name="T28" fmla="*/ 0 w 679"/>
                  <a:gd name="T29" fmla="*/ 0 h 284"/>
                  <a:gd name="T30" fmla="*/ 0 w 679"/>
                  <a:gd name="T31" fmla="*/ 0 h 284"/>
                  <a:gd name="T32" fmla="*/ 0 w 679"/>
                  <a:gd name="T33" fmla="*/ 0 h 284"/>
                  <a:gd name="T34" fmla="*/ 0 w 679"/>
                  <a:gd name="T35" fmla="*/ 0 h 284"/>
                  <a:gd name="T36" fmla="*/ 0 w 679"/>
                  <a:gd name="T37" fmla="*/ 0 h 284"/>
                  <a:gd name="T38" fmla="*/ 0 w 679"/>
                  <a:gd name="T39" fmla="*/ 0 h 2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9"/>
                  <a:gd name="T61" fmla="*/ 0 h 284"/>
                  <a:gd name="T62" fmla="*/ 679 w 679"/>
                  <a:gd name="T63" fmla="*/ 284 h 2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9" h="284">
                    <a:moveTo>
                      <a:pt x="9" y="256"/>
                    </a:moveTo>
                    <a:lnTo>
                      <a:pt x="254" y="161"/>
                    </a:lnTo>
                    <a:lnTo>
                      <a:pt x="499" y="67"/>
                    </a:lnTo>
                    <a:lnTo>
                      <a:pt x="556" y="49"/>
                    </a:lnTo>
                    <a:lnTo>
                      <a:pt x="622" y="29"/>
                    </a:lnTo>
                    <a:lnTo>
                      <a:pt x="632" y="10"/>
                    </a:lnTo>
                    <a:lnTo>
                      <a:pt x="650" y="10"/>
                    </a:lnTo>
                    <a:lnTo>
                      <a:pt x="669" y="10"/>
                    </a:lnTo>
                    <a:lnTo>
                      <a:pt x="679" y="0"/>
                    </a:lnTo>
                    <a:lnTo>
                      <a:pt x="679" y="29"/>
                    </a:lnTo>
                    <a:lnTo>
                      <a:pt x="650" y="29"/>
                    </a:lnTo>
                    <a:lnTo>
                      <a:pt x="641" y="39"/>
                    </a:lnTo>
                    <a:lnTo>
                      <a:pt x="622" y="49"/>
                    </a:lnTo>
                    <a:lnTo>
                      <a:pt x="603" y="49"/>
                    </a:lnTo>
                    <a:lnTo>
                      <a:pt x="452" y="114"/>
                    </a:lnTo>
                    <a:lnTo>
                      <a:pt x="301" y="170"/>
                    </a:lnTo>
                    <a:lnTo>
                      <a:pt x="226" y="208"/>
                    </a:lnTo>
                    <a:lnTo>
                      <a:pt x="150" y="237"/>
                    </a:lnTo>
                    <a:lnTo>
                      <a:pt x="0" y="284"/>
                    </a:lnTo>
                    <a:lnTo>
                      <a:pt x="9" y="256"/>
                    </a:lnTo>
                    <a:close/>
                  </a:path>
                </a:pathLst>
              </a:custGeom>
              <a:solidFill>
                <a:srgbClr val="7B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8" name="Freeform 55"/>
              <p:cNvSpPr>
                <a:spLocks/>
              </p:cNvSpPr>
              <p:nvPr/>
            </p:nvSpPr>
            <p:spPr bwMode="auto">
              <a:xfrm>
                <a:off x="5267" y="849"/>
                <a:ext cx="10" cy="7"/>
              </a:xfrm>
              <a:custGeom>
                <a:avLst/>
                <a:gdLst>
                  <a:gd name="T0" fmla="*/ 0 w 37"/>
                  <a:gd name="T1" fmla="*/ 0 h 28"/>
                  <a:gd name="T2" fmla="*/ 0 w 37"/>
                  <a:gd name="T3" fmla="*/ 0 h 28"/>
                  <a:gd name="T4" fmla="*/ 0 w 37"/>
                  <a:gd name="T5" fmla="*/ 0 h 28"/>
                  <a:gd name="T6" fmla="*/ 0 w 37"/>
                  <a:gd name="T7" fmla="*/ 0 h 28"/>
                  <a:gd name="T8" fmla="*/ 0 w 37"/>
                  <a:gd name="T9" fmla="*/ 0 h 28"/>
                  <a:gd name="T10" fmla="*/ 0 w 37"/>
                  <a:gd name="T11" fmla="*/ 0 h 28"/>
                  <a:gd name="T12" fmla="*/ 0 w 37"/>
                  <a:gd name="T13" fmla="*/ 0 h 28"/>
                  <a:gd name="T14" fmla="*/ 0 w 37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28"/>
                  <a:gd name="T26" fmla="*/ 37 w 37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28">
                    <a:moveTo>
                      <a:pt x="37" y="10"/>
                    </a:moveTo>
                    <a:lnTo>
                      <a:pt x="37" y="18"/>
                    </a:lnTo>
                    <a:lnTo>
                      <a:pt x="18" y="28"/>
                    </a:lnTo>
                    <a:lnTo>
                      <a:pt x="0" y="28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37" y="1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9" name="Freeform 56"/>
              <p:cNvSpPr>
                <a:spLocks/>
              </p:cNvSpPr>
              <p:nvPr/>
            </p:nvSpPr>
            <p:spPr bwMode="auto">
              <a:xfrm>
                <a:off x="5326" y="519"/>
                <a:ext cx="210" cy="103"/>
              </a:xfrm>
              <a:custGeom>
                <a:avLst/>
                <a:gdLst>
                  <a:gd name="T0" fmla="*/ 0 w 840"/>
                  <a:gd name="T1" fmla="*/ 0 h 415"/>
                  <a:gd name="T2" fmla="*/ 0 w 840"/>
                  <a:gd name="T3" fmla="*/ 0 h 415"/>
                  <a:gd name="T4" fmla="*/ 0 w 840"/>
                  <a:gd name="T5" fmla="*/ 0 h 415"/>
                  <a:gd name="T6" fmla="*/ 0 w 840"/>
                  <a:gd name="T7" fmla="*/ 0 h 415"/>
                  <a:gd name="T8" fmla="*/ 0 w 840"/>
                  <a:gd name="T9" fmla="*/ 0 h 415"/>
                  <a:gd name="T10" fmla="*/ 0 w 840"/>
                  <a:gd name="T11" fmla="*/ 0 h 415"/>
                  <a:gd name="T12" fmla="*/ 0 w 840"/>
                  <a:gd name="T13" fmla="*/ 0 h 415"/>
                  <a:gd name="T14" fmla="*/ 0 w 840"/>
                  <a:gd name="T15" fmla="*/ 0 h 415"/>
                  <a:gd name="T16" fmla="*/ 0 w 840"/>
                  <a:gd name="T17" fmla="*/ 0 h 415"/>
                  <a:gd name="T18" fmla="*/ 0 w 840"/>
                  <a:gd name="T19" fmla="*/ 0 h 415"/>
                  <a:gd name="T20" fmla="*/ 0 w 840"/>
                  <a:gd name="T21" fmla="*/ 0 h 415"/>
                  <a:gd name="T22" fmla="*/ 0 w 840"/>
                  <a:gd name="T23" fmla="*/ 0 h 415"/>
                  <a:gd name="T24" fmla="*/ 0 w 840"/>
                  <a:gd name="T25" fmla="*/ 0 h 415"/>
                  <a:gd name="T26" fmla="*/ 0 w 840"/>
                  <a:gd name="T27" fmla="*/ 0 h 415"/>
                  <a:gd name="T28" fmla="*/ 0 w 840"/>
                  <a:gd name="T29" fmla="*/ 0 h 415"/>
                  <a:gd name="T30" fmla="*/ 0 w 840"/>
                  <a:gd name="T31" fmla="*/ 0 h 415"/>
                  <a:gd name="T32" fmla="*/ 0 w 840"/>
                  <a:gd name="T33" fmla="*/ 0 h 415"/>
                  <a:gd name="T34" fmla="*/ 0 w 840"/>
                  <a:gd name="T35" fmla="*/ 0 h 415"/>
                  <a:gd name="T36" fmla="*/ 0 w 840"/>
                  <a:gd name="T37" fmla="*/ 0 h 415"/>
                  <a:gd name="T38" fmla="*/ 0 w 840"/>
                  <a:gd name="T39" fmla="*/ 0 h 415"/>
                  <a:gd name="T40" fmla="*/ 0 w 840"/>
                  <a:gd name="T41" fmla="*/ 0 h 415"/>
                  <a:gd name="T42" fmla="*/ 0 w 840"/>
                  <a:gd name="T43" fmla="*/ 0 h 415"/>
                  <a:gd name="T44" fmla="*/ 0 w 840"/>
                  <a:gd name="T45" fmla="*/ 0 h 415"/>
                  <a:gd name="T46" fmla="*/ 0 w 840"/>
                  <a:gd name="T47" fmla="*/ 0 h 415"/>
                  <a:gd name="T48" fmla="*/ 0 w 840"/>
                  <a:gd name="T49" fmla="*/ 0 h 4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40"/>
                  <a:gd name="T76" fmla="*/ 0 h 415"/>
                  <a:gd name="T77" fmla="*/ 840 w 840"/>
                  <a:gd name="T78" fmla="*/ 415 h 4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40" h="415">
                    <a:moveTo>
                      <a:pt x="123" y="142"/>
                    </a:moveTo>
                    <a:lnTo>
                      <a:pt x="293" y="67"/>
                    </a:lnTo>
                    <a:lnTo>
                      <a:pt x="462" y="0"/>
                    </a:lnTo>
                    <a:lnTo>
                      <a:pt x="444" y="38"/>
                    </a:lnTo>
                    <a:lnTo>
                      <a:pt x="444" y="76"/>
                    </a:lnTo>
                    <a:lnTo>
                      <a:pt x="444" y="114"/>
                    </a:lnTo>
                    <a:lnTo>
                      <a:pt x="452" y="151"/>
                    </a:lnTo>
                    <a:lnTo>
                      <a:pt x="491" y="208"/>
                    </a:lnTo>
                    <a:lnTo>
                      <a:pt x="538" y="245"/>
                    </a:lnTo>
                    <a:lnTo>
                      <a:pt x="604" y="284"/>
                    </a:lnTo>
                    <a:lnTo>
                      <a:pt x="670" y="312"/>
                    </a:lnTo>
                    <a:lnTo>
                      <a:pt x="746" y="340"/>
                    </a:lnTo>
                    <a:lnTo>
                      <a:pt x="793" y="349"/>
                    </a:lnTo>
                    <a:lnTo>
                      <a:pt x="840" y="349"/>
                    </a:lnTo>
                    <a:lnTo>
                      <a:pt x="726" y="415"/>
                    </a:lnTo>
                    <a:lnTo>
                      <a:pt x="575" y="359"/>
                    </a:lnTo>
                    <a:lnTo>
                      <a:pt x="425" y="312"/>
                    </a:lnTo>
                    <a:lnTo>
                      <a:pt x="321" y="265"/>
                    </a:lnTo>
                    <a:lnTo>
                      <a:pt x="217" y="237"/>
                    </a:lnTo>
                    <a:lnTo>
                      <a:pt x="104" y="208"/>
                    </a:lnTo>
                    <a:lnTo>
                      <a:pt x="0" y="170"/>
                    </a:lnTo>
                    <a:lnTo>
                      <a:pt x="29" y="170"/>
                    </a:lnTo>
                    <a:lnTo>
                      <a:pt x="57" y="151"/>
                    </a:lnTo>
                    <a:lnTo>
                      <a:pt x="94" y="142"/>
                    </a:lnTo>
                    <a:lnTo>
                      <a:pt x="123" y="142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0" name="Freeform 57"/>
              <p:cNvSpPr>
                <a:spLocks/>
              </p:cNvSpPr>
              <p:nvPr/>
            </p:nvSpPr>
            <p:spPr bwMode="auto">
              <a:xfrm>
                <a:off x="5277" y="778"/>
                <a:ext cx="52" cy="61"/>
              </a:xfrm>
              <a:custGeom>
                <a:avLst/>
                <a:gdLst>
                  <a:gd name="T0" fmla="*/ 0 w 208"/>
                  <a:gd name="T1" fmla="*/ 0 h 244"/>
                  <a:gd name="T2" fmla="*/ 0 w 208"/>
                  <a:gd name="T3" fmla="*/ 0 h 244"/>
                  <a:gd name="T4" fmla="*/ 0 w 208"/>
                  <a:gd name="T5" fmla="*/ 0 h 244"/>
                  <a:gd name="T6" fmla="*/ 0 w 208"/>
                  <a:gd name="T7" fmla="*/ 0 h 244"/>
                  <a:gd name="T8" fmla="*/ 0 w 208"/>
                  <a:gd name="T9" fmla="*/ 0 h 244"/>
                  <a:gd name="T10" fmla="*/ 0 w 208"/>
                  <a:gd name="T11" fmla="*/ 0 h 244"/>
                  <a:gd name="T12" fmla="*/ 0 w 208"/>
                  <a:gd name="T13" fmla="*/ 0 h 244"/>
                  <a:gd name="T14" fmla="*/ 0 w 208"/>
                  <a:gd name="T15" fmla="*/ 0 h 244"/>
                  <a:gd name="T16" fmla="*/ 0 w 208"/>
                  <a:gd name="T17" fmla="*/ 0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8"/>
                  <a:gd name="T28" fmla="*/ 0 h 244"/>
                  <a:gd name="T29" fmla="*/ 208 w 208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8" h="244">
                    <a:moveTo>
                      <a:pt x="198" y="0"/>
                    </a:moveTo>
                    <a:lnTo>
                      <a:pt x="208" y="9"/>
                    </a:lnTo>
                    <a:lnTo>
                      <a:pt x="123" y="132"/>
                    </a:lnTo>
                    <a:lnTo>
                      <a:pt x="76" y="189"/>
                    </a:lnTo>
                    <a:lnTo>
                      <a:pt x="28" y="244"/>
                    </a:lnTo>
                    <a:lnTo>
                      <a:pt x="0" y="236"/>
                    </a:lnTo>
                    <a:lnTo>
                      <a:pt x="47" y="170"/>
                    </a:lnTo>
                    <a:lnTo>
                      <a:pt x="94" y="113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1" name="Freeform 58"/>
              <p:cNvSpPr>
                <a:spLocks/>
              </p:cNvSpPr>
              <p:nvPr/>
            </p:nvSpPr>
            <p:spPr bwMode="auto">
              <a:xfrm>
                <a:off x="5293" y="787"/>
                <a:ext cx="15" cy="7"/>
              </a:xfrm>
              <a:custGeom>
                <a:avLst/>
                <a:gdLst>
                  <a:gd name="T0" fmla="*/ 0 w 56"/>
                  <a:gd name="T1" fmla="*/ 0 h 29"/>
                  <a:gd name="T2" fmla="*/ 0 w 56"/>
                  <a:gd name="T3" fmla="*/ 0 h 29"/>
                  <a:gd name="T4" fmla="*/ 0 w 56"/>
                  <a:gd name="T5" fmla="*/ 0 h 29"/>
                  <a:gd name="T6" fmla="*/ 0 w 56"/>
                  <a:gd name="T7" fmla="*/ 0 h 29"/>
                  <a:gd name="T8" fmla="*/ 0 w 56"/>
                  <a:gd name="T9" fmla="*/ 0 h 29"/>
                  <a:gd name="T10" fmla="*/ 0 w 56"/>
                  <a:gd name="T11" fmla="*/ 0 h 29"/>
                  <a:gd name="T12" fmla="*/ 0 w 56"/>
                  <a:gd name="T13" fmla="*/ 0 h 29"/>
                  <a:gd name="T14" fmla="*/ 0 w 56"/>
                  <a:gd name="T15" fmla="*/ 0 h 29"/>
                  <a:gd name="T16" fmla="*/ 0 w 56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29"/>
                  <a:gd name="T29" fmla="*/ 56 w 56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29">
                    <a:moveTo>
                      <a:pt x="27" y="0"/>
                    </a:moveTo>
                    <a:lnTo>
                      <a:pt x="56" y="0"/>
                    </a:lnTo>
                    <a:lnTo>
                      <a:pt x="37" y="29"/>
                    </a:lnTo>
                    <a:lnTo>
                      <a:pt x="18" y="29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8" y="19"/>
                    </a:lnTo>
                    <a:lnTo>
                      <a:pt x="18" y="1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2" name="Freeform 59"/>
              <p:cNvSpPr>
                <a:spLocks/>
              </p:cNvSpPr>
              <p:nvPr/>
            </p:nvSpPr>
            <p:spPr bwMode="auto">
              <a:xfrm>
                <a:off x="5319" y="787"/>
                <a:ext cx="87" cy="38"/>
              </a:xfrm>
              <a:custGeom>
                <a:avLst/>
                <a:gdLst>
                  <a:gd name="T0" fmla="*/ 0 w 349"/>
                  <a:gd name="T1" fmla="*/ 0 h 152"/>
                  <a:gd name="T2" fmla="*/ 0 w 349"/>
                  <a:gd name="T3" fmla="*/ 0 h 152"/>
                  <a:gd name="T4" fmla="*/ 0 w 349"/>
                  <a:gd name="T5" fmla="*/ 0 h 152"/>
                  <a:gd name="T6" fmla="*/ 0 w 349"/>
                  <a:gd name="T7" fmla="*/ 0 h 152"/>
                  <a:gd name="T8" fmla="*/ 0 w 349"/>
                  <a:gd name="T9" fmla="*/ 0 h 152"/>
                  <a:gd name="T10" fmla="*/ 0 w 349"/>
                  <a:gd name="T11" fmla="*/ 0 h 152"/>
                  <a:gd name="T12" fmla="*/ 0 w 349"/>
                  <a:gd name="T13" fmla="*/ 0 h 152"/>
                  <a:gd name="T14" fmla="*/ 0 w 349"/>
                  <a:gd name="T15" fmla="*/ 0 h 152"/>
                  <a:gd name="T16" fmla="*/ 0 w 349"/>
                  <a:gd name="T17" fmla="*/ 0 h 152"/>
                  <a:gd name="T18" fmla="*/ 0 w 349"/>
                  <a:gd name="T19" fmla="*/ 0 h 152"/>
                  <a:gd name="T20" fmla="*/ 0 w 349"/>
                  <a:gd name="T21" fmla="*/ 0 h 152"/>
                  <a:gd name="T22" fmla="*/ 0 w 349"/>
                  <a:gd name="T23" fmla="*/ 0 h 152"/>
                  <a:gd name="T24" fmla="*/ 0 w 349"/>
                  <a:gd name="T25" fmla="*/ 0 h 152"/>
                  <a:gd name="T26" fmla="*/ 0 w 349"/>
                  <a:gd name="T27" fmla="*/ 0 h 152"/>
                  <a:gd name="T28" fmla="*/ 0 w 349"/>
                  <a:gd name="T29" fmla="*/ 0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9"/>
                  <a:gd name="T46" fmla="*/ 0 h 152"/>
                  <a:gd name="T47" fmla="*/ 349 w 349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9" h="152">
                    <a:moveTo>
                      <a:pt x="57" y="0"/>
                    </a:moveTo>
                    <a:lnTo>
                      <a:pt x="85" y="10"/>
                    </a:lnTo>
                    <a:lnTo>
                      <a:pt x="122" y="19"/>
                    </a:lnTo>
                    <a:lnTo>
                      <a:pt x="189" y="19"/>
                    </a:lnTo>
                    <a:lnTo>
                      <a:pt x="226" y="19"/>
                    </a:lnTo>
                    <a:lnTo>
                      <a:pt x="245" y="29"/>
                    </a:lnTo>
                    <a:lnTo>
                      <a:pt x="273" y="57"/>
                    </a:lnTo>
                    <a:lnTo>
                      <a:pt x="283" y="86"/>
                    </a:lnTo>
                    <a:lnTo>
                      <a:pt x="321" y="113"/>
                    </a:lnTo>
                    <a:lnTo>
                      <a:pt x="349" y="152"/>
                    </a:lnTo>
                    <a:lnTo>
                      <a:pt x="179" y="104"/>
                    </a:lnTo>
                    <a:lnTo>
                      <a:pt x="85" y="86"/>
                    </a:lnTo>
                    <a:lnTo>
                      <a:pt x="0" y="66"/>
                    </a:lnTo>
                    <a:lnTo>
                      <a:pt x="18" y="2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3" name="Freeform 60"/>
              <p:cNvSpPr>
                <a:spLocks/>
              </p:cNvSpPr>
              <p:nvPr/>
            </p:nvSpPr>
            <p:spPr bwMode="auto">
              <a:xfrm>
                <a:off x="5388" y="761"/>
                <a:ext cx="148" cy="66"/>
              </a:xfrm>
              <a:custGeom>
                <a:avLst/>
                <a:gdLst>
                  <a:gd name="T0" fmla="*/ 0 w 595"/>
                  <a:gd name="T1" fmla="*/ 0 h 264"/>
                  <a:gd name="T2" fmla="*/ 0 w 595"/>
                  <a:gd name="T3" fmla="*/ 0 h 264"/>
                  <a:gd name="T4" fmla="*/ 0 w 595"/>
                  <a:gd name="T5" fmla="*/ 0 h 264"/>
                  <a:gd name="T6" fmla="*/ 0 w 595"/>
                  <a:gd name="T7" fmla="*/ 0 h 264"/>
                  <a:gd name="T8" fmla="*/ 0 w 595"/>
                  <a:gd name="T9" fmla="*/ 0 h 264"/>
                  <a:gd name="T10" fmla="*/ 0 w 595"/>
                  <a:gd name="T11" fmla="*/ 0 h 264"/>
                  <a:gd name="T12" fmla="*/ 0 w 595"/>
                  <a:gd name="T13" fmla="*/ 0 h 264"/>
                  <a:gd name="T14" fmla="*/ 0 w 595"/>
                  <a:gd name="T15" fmla="*/ 0 h 264"/>
                  <a:gd name="T16" fmla="*/ 0 w 595"/>
                  <a:gd name="T17" fmla="*/ 0 h 264"/>
                  <a:gd name="T18" fmla="*/ 0 w 595"/>
                  <a:gd name="T19" fmla="*/ 0 h 264"/>
                  <a:gd name="T20" fmla="*/ 0 w 595"/>
                  <a:gd name="T21" fmla="*/ 0 h 264"/>
                  <a:gd name="T22" fmla="*/ 0 w 595"/>
                  <a:gd name="T23" fmla="*/ 0 h 264"/>
                  <a:gd name="T24" fmla="*/ 0 w 595"/>
                  <a:gd name="T25" fmla="*/ 0 h 264"/>
                  <a:gd name="T26" fmla="*/ 0 w 595"/>
                  <a:gd name="T27" fmla="*/ 0 h 264"/>
                  <a:gd name="T28" fmla="*/ 0 w 595"/>
                  <a:gd name="T29" fmla="*/ 0 h 264"/>
                  <a:gd name="T30" fmla="*/ 0 w 595"/>
                  <a:gd name="T31" fmla="*/ 0 h 264"/>
                  <a:gd name="T32" fmla="*/ 0 w 595"/>
                  <a:gd name="T33" fmla="*/ 0 h 264"/>
                  <a:gd name="T34" fmla="*/ 0 w 595"/>
                  <a:gd name="T35" fmla="*/ 0 h 264"/>
                  <a:gd name="T36" fmla="*/ 0 w 595"/>
                  <a:gd name="T37" fmla="*/ 0 h 264"/>
                  <a:gd name="T38" fmla="*/ 0 w 595"/>
                  <a:gd name="T39" fmla="*/ 0 h 264"/>
                  <a:gd name="T40" fmla="*/ 0 w 595"/>
                  <a:gd name="T41" fmla="*/ 0 h 264"/>
                  <a:gd name="T42" fmla="*/ 0 w 595"/>
                  <a:gd name="T43" fmla="*/ 0 h 264"/>
                  <a:gd name="T44" fmla="*/ 0 w 595"/>
                  <a:gd name="T45" fmla="*/ 0 h 2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5"/>
                  <a:gd name="T70" fmla="*/ 0 h 264"/>
                  <a:gd name="T71" fmla="*/ 595 w 595"/>
                  <a:gd name="T72" fmla="*/ 264 h 2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5" h="264">
                    <a:moveTo>
                      <a:pt x="19" y="123"/>
                    </a:moveTo>
                    <a:lnTo>
                      <a:pt x="123" y="133"/>
                    </a:lnTo>
                    <a:lnTo>
                      <a:pt x="227" y="133"/>
                    </a:lnTo>
                    <a:lnTo>
                      <a:pt x="274" y="133"/>
                    </a:lnTo>
                    <a:lnTo>
                      <a:pt x="321" y="123"/>
                    </a:lnTo>
                    <a:lnTo>
                      <a:pt x="368" y="104"/>
                    </a:lnTo>
                    <a:lnTo>
                      <a:pt x="415" y="76"/>
                    </a:lnTo>
                    <a:lnTo>
                      <a:pt x="491" y="48"/>
                    </a:lnTo>
                    <a:lnTo>
                      <a:pt x="567" y="0"/>
                    </a:lnTo>
                    <a:lnTo>
                      <a:pt x="585" y="10"/>
                    </a:lnTo>
                    <a:lnTo>
                      <a:pt x="595" y="20"/>
                    </a:lnTo>
                    <a:lnTo>
                      <a:pt x="585" y="29"/>
                    </a:lnTo>
                    <a:lnTo>
                      <a:pt x="378" y="152"/>
                    </a:lnTo>
                    <a:lnTo>
                      <a:pt x="283" y="199"/>
                    </a:lnTo>
                    <a:lnTo>
                      <a:pt x="170" y="237"/>
                    </a:lnTo>
                    <a:lnTo>
                      <a:pt x="160" y="256"/>
                    </a:lnTo>
                    <a:lnTo>
                      <a:pt x="152" y="264"/>
                    </a:lnTo>
                    <a:lnTo>
                      <a:pt x="133" y="264"/>
                    </a:lnTo>
                    <a:lnTo>
                      <a:pt x="123" y="256"/>
                    </a:lnTo>
                    <a:lnTo>
                      <a:pt x="76" y="208"/>
                    </a:lnTo>
                    <a:lnTo>
                      <a:pt x="39" y="170"/>
                    </a:lnTo>
                    <a:lnTo>
                      <a:pt x="0" y="133"/>
                    </a:lnTo>
                    <a:lnTo>
                      <a:pt x="19" y="123"/>
                    </a:lnTo>
                    <a:close/>
                  </a:path>
                </a:pathLst>
              </a:custGeom>
              <a:solidFill>
                <a:srgbClr val="97A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4" name="Freeform 61"/>
              <p:cNvSpPr>
                <a:spLocks/>
              </p:cNvSpPr>
              <p:nvPr/>
            </p:nvSpPr>
            <p:spPr bwMode="auto">
              <a:xfrm>
                <a:off x="5442" y="502"/>
                <a:ext cx="186" cy="97"/>
              </a:xfrm>
              <a:custGeom>
                <a:avLst/>
                <a:gdLst>
                  <a:gd name="T0" fmla="*/ 0 w 746"/>
                  <a:gd name="T1" fmla="*/ 0 h 387"/>
                  <a:gd name="T2" fmla="*/ 0 w 746"/>
                  <a:gd name="T3" fmla="*/ 0 h 387"/>
                  <a:gd name="T4" fmla="*/ 0 w 746"/>
                  <a:gd name="T5" fmla="*/ 0 h 387"/>
                  <a:gd name="T6" fmla="*/ 0 w 746"/>
                  <a:gd name="T7" fmla="*/ 0 h 387"/>
                  <a:gd name="T8" fmla="*/ 0 w 746"/>
                  <a:gd name="T9" fmla="*/ 0 h 387"/>
                  <a:gd name="T10" fmla="*/ 0 w 746"/>
                  <a:gd name="T11" fmla="*/ 0 h 387"/>
                  <a:gd name="T12" fmla="*/ 0 w 746"/>
                  <a:gd name="T13" fmla="*/ 0 h 387"/>
                  <a:gd name="T14" fmla="*/ 0 w 746"/>
                  <a:gd name="T15" fmla="*/ 0 h 387"/>
                  <a:gd name="T16" fmla="*/ 0 w 746"/>
                  <a:gd name="T17" fmla="*/ 0 h 387"/>
                  <a:gd name="T18" fmla="*/ 0 w 746"/>
                  <a:gd name="T19" fmla="*/ 0 h 387"/>
                  <a:gd name="T20" fmla="*/ 0 w 746"/>
                  <a:gd name="T21" fmla="*/ 0 h 387"/>
                  <a:gd name="T22" fmla="*/ 0 w 746"/>
                  <a:gd name="T23" fmla="*/ 0 h 387"/>
                  <a:gd name="T24" fmla="*/ 0 w 746"/>
                  <a:gd name="T25" fmla="*/ 0 h 387"/>
                  <a:gd name="T26" fmla="*/ 0 w 746"/>
                  <a:gd name="T27" fmla="*/ 0 h 387"/>
                  <a:gd name="T28" fmla="*/ 0 w 746"/>
                  <a:gd name="T29" fmla="*/ 0 h 387"/>
                  <a:gd name="T30" fmla="*/ 0 w 746"/>
                  <a:gd name="T31" fmla="*/ 0 h 387"/>
                  <a:gd name="T32" fmla="*/ 0 w 746"/>
                  <a:gd name="T33" fmla="*/ 0 h 387"/>
                  <a:gd name="T34" fmla="*/ 0 w 746"/>
                  <a:gd name="T35" fmla="*/ 0 h 387"/>
                  <a:gd name="T36" fmla="*/ 0 w 746"/>
                  <a:gd name="T37" fmla="*/ 0 h 387"/>
                  <a:gd name="T38" fmla="*/ 0 w 746"/>
                  <a:gd name="T39" fmla="*/ 0 h 387"/>
                  <a:gd name="T40" fmla="*/ 0 w 746"/>
                  <a:gd name="T41" fmla="*/ 0 h 387"/>
                  <a:gd name="T42" fmla="*/ 0 w 746"/>
                  <a:gd name="T43" fmla="*/ 0 h 3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46"/>
                  <a:gd name="T67" fmla="*/ 0 h 387"/>
                  <a:gd name="T68" fmla="*/ 746 w 746"/>
                  <a:gd name="T69" fmla="*/ 387 h 3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46" h="387">
                    <a:moveTo>
                      <a:pt x="39" y="57"/>
                    </a:moveTo>
                    <a:lnTo>
                      <a:pt x="170" y="0"/>
                    </a:lnTo>
                    <a:lnTo>
                      <a:pt x="227" y="10"/>
                    </a:lnTo>
                    <a:lnTo>
                      <a:pt x="284" y="29"/>
                    </a:lnTo>
                    <a:lnTo>
                      <a:pt x="387" y="76"/>
                    </a:lnTo>
                    <a:lnTo>
                      <a:pt x="481" y="113"/>
                    </a:lnTo>
                    <a:lnTo>
                      <a:pt x="566" y="151"/>
                    </a:lnTo>
                    <a:lnTo>
                      <a:pt x="746" y="236"/>
                    </a:lnTo>
                    <a:lnTo>
                      <a:pt x="595" y="311"/>
                    </a:lnTo>
                    <a:lnTo>
                      <a:pt x="444" y="387"/>
                    </a:lnTo>
                    <a:lnTo>
                      <a:pt x="321" y="378"/>
                    </a:lnTo>
                    <a:lnTo>
                      <a:pt x="255" y="368"/>
                    </a:lnTo>
                    <a:lnTo>
                      <a:pt x="198" y="350"/>
                    </a:lnTo>
                    <a:lnTo>
                      <a:pt x="142" y="321"/>
                    </a:lnTo>
                    <a:lnTo>
                      <a:pt x="94" y="293"/>
                    </a:lnTo>
                    <a:lnTo>
                      <a:pt x="47" y="255"/>
                    </a:lnTo>
                    <a:lnTo>
                      <a:pt x="10" y="208"/>
                    </a:lnTo>
                    <a:lnTo>
                      <a:pt x="0" y="170"/>
                    </a:lnTo>
                    <a:lnTo>
                      <a:pt x="10" y="133"/>
                    </a:lnTo>
                    <a:lnTo>
                      <a:pt x="19" y="95"/>
                    </a:lnTo>
                    <a:lnTo>
                      <a:pt x="39" y="66"/>
                    </a:lnTo>
                    <a:lnTo>
                      <a:pt x="39" y="57"/>
                    </a:lnTo>
                    <a:close/>
                  </a:path>
                </a:pathLst>
              </a:custGeom>
              <a:solidFill>
                <a:srgbClr val="E6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5" name="Freeform 62"/>
              <p:cNvSpPr>
                <a:spLocks/>
              </p:cNvSpPr>
              <p:nvPr/>
            </p:nvSpPr>
            <p:spPr bwMode="auto">
              <a:xfrm>
                <a:off x="5468" y="568"/>
                <a:ext cx="165" cy="217"/>
              </a:xfrm>
              <a:custGeom>
                <a:avLst/>
                <a:gdLst>
                  <a:gd name="T0" fmla="*/ 0 w 661"/>
                  <a:gd name="T1" fmla="*/ 0 h 868"/>
                  <a:gd name="T2" fmla="*/ 0 w 661"/>
                  <a:gd name="T3" fmla="*/ 0 h 868"/>
                  <a:gd name="T4" fmla="*/ 0 w 661"/>
                  <a:gd name="T5" fmla="*/ 0 h 868"/>
                  <a:gd name="T6" fmla="*/ 0 w 661"/>
                  <a:gd name="T7" fmla="*/ 0 h 868"/>
                  <a:gd name="T8" fmla="*/ 0 w 661"/>
                  <a:gd name="T9" fmla="*/ 0 h 868"/>
                  <a:gd name="T10" fmla="*/ 0 w 661"/>
                  <a:gd name="T11" fmla="*/ 0 h 868"/>
                  <a:gd name="T12" fmla="*/ 0 w 661"/>
                  <a:gd name="T13" fmla="*/ 0 h 868"/>
                  <a:gd name="T14" fmla="*/ 0 w 661"/>
                  <a:gd name="T15" fmla="*/ 0 h 868"/>
                  <a:gd name="T16" fmla="*/ 0 w 661"/>
                  <a:gd name="T17" fmla="*/ 0 h 868"/>
                  <a:gd name="T18" fmla="*/ 0 w 661"/>
                  <a:gd name="T19" fmla="*/ 0 h 868"/>
                  <a:gd name="T20" fmla="*/ 0 w 661"/>
                  <a:gd name="T21" fmla="*/ 0 h 868"/>
                  <a:gd name="T22" fmla="*/ 0 w 661"/>
                  <a:gd name="T23" fmla="*/ 0 h 868"/>
                  <a:gd name="T24" fmla="*/ 0 w 661"/>
                  <a:gd name="T25" fmla="*/ 0 h 868"/>
                  <a:gd name="T26" fmla="*/ 0 w 661"/>
                  <a:gd name="T27" fmla="*/ 0 h 868"/>
                  <a:gd name="T28" fmla="*/ 0 w 661"/>
                  <a:gd name="T29" fmla="*/ 0 h 868"/>
                  <a:gd name="T30" fmla="*/ 0 w 661"/>
                  <a:gd name="T31" fmla="*/ 0 h 868"/>
                  <a:gd name="T32" fmla="*/ 0 w 661"/>
                  <a:gd name="T33" fmla="*/ 0 h 868"/>
                  <a:gd name="T34" fmla="*/ 0 w 661"/>
                  <a:gd name="T35" fmla="*/ 0 h 868"/>
                  <a:gd name="T36" fmla="*/ 0 w 661"/>
                  <a:gd name="T37" fmla="*/ 0 h 868"/>
                  <a:gd name="T38" fmla="*/ 0 w 661"/>
                  <a:gd name="T39" fmla="*/ 0 h 868"/>
                  <a:gd name="T40" fmla="*/ 0 w 661"/>
                  <a:gd name="T41" fmla="*/ 0 h 868"/>
                  <a:gd name="T42" fmla="*/ 0 w 661"/>
                  <a:gd name="T43" fmla="*/ 0 h 868"/>
                  <a:gd name="T44" fmla="*/ 0 w 661"/>
                  <a:gd name="T45" fmla="*/ 0 h 8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1"/>
                  <a:gd name="T70" fmla="*/ 0 h 868"/>
                  <a:gd name="T71" fmla="*/ 661 w 661"/>
                  <a:gd name="T72" fmla="*/ 868 h 8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1" h="868">
                    <a:moveTo>
                      <a:pt x="170" y="246"/>
                    </a:moveTo>
                    <a:lnTo>
                      <a:pt x="198" y="217"/>
                    </a:lnTo>
                    <a:lnTo>
                      <a:pt x="227" y="208"/>
                    </a:lnTo>
                    <a:lnTo>
                      <a:pt x="293" y="180"/>
                    </a:lnTo>
                    <a:lnTo>
                      <a:pt x="350" y="161"/>
                    </a:lnTo>
                    <a:lnTo>
                      <a:pt x="377" y="142"/>
                    </a:lnTo>
                    <a:lnTo>
                      <a:pt x="406" y="123"/>
                    </a:lnTo>
                    <a:lnTo>
                      <a:pt x="500" y="76"/>
                    </a:lnTo>
                    <a:lnTo>
                      <a:pt x="538" y="57"/>
                    </a:lnTo>
                    <a:lnTo>
                      <a:pt x="575" y="39"/>
                    </a:lnTo>
                    <a:lnTo>
                      <a:pt x="614" y="10"/>
                    </a:lnTo>
                    <a:lnTo>
                      <a:pt x="661" y="0"/>
                    </a:lnTo>
                    <a:lnTo>
                      <a:pt x="632" y="161"/>
                    </a:lnTo>
                    <a:lnTo>
                      <a:pt x="594" y="321"/>
                    </a:lnTo>
                    <a:lnTo>
                      <a:pt x="538" y="481"/>
                    </a:lnTo>
                    <a:lnTo>
                      <a:pt x="481" y="632"/>
                    </a:lnTo>
                    <a:lnTo>
                      <a:pt x="246" y="755"/>
                    </a:lnTo>
                    <a:lnTo>
                      <a:pt x="123" y="812"/>
                    </a:lnTo>
                    <a:lnTo>
                      <a:pt x="0" y="868"/>
                    </a:lnTo>
                    <a:lnTo>
                      <a:pt x="38" y="708"/>
                    </a:lnTo>
                    <a:lnTo>
                      <a:pt x="85" y="557"/>
                    </a:lnTo>
                    <a:lnTo>
                      <a:pt x="132" y="407"/>
                    </a:lnTo>
                    <a:lnTo>
                      <a:pt x="170" y="246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6" name="Freeform 63"/>
              <p:cNvSpPr>
                <a:spLocks/>
              </p:cNvSpPr>
              <p:nvPr/>
            </p:nvSpPr>
            <p:spPr bwMode="auto">
              <a:xfrm>
                <a:off x="5510" y="615"/>
                <a:ext cx="95" cy="120"/>
              </a:xfrm>
              <a:custGeom>
                <a:avLst/>
                <a:gdLst>
                  <a:gd name="T0" fmla="*/ 0 w 377"/>
                  <a:gd name="T1" fmla="*/ 0 h 481"/>
                  <a:gd name="T2" fmla="*/ 0 w 377"/>
                  <a:gd name="T3" fmla="*/ 0 h 481"/>
                  <a:gd name="T4" fmla="*/ 0 w 377"/>
                  <a:gd name="T5" fmla="*/ 0 h 481"/>
                  <a:gd name="T6" fmla="*/ 0 w 377"/>
                  <a:gd name="T7" fmla="*/ 0 h 481"/>
                  <a:gd name="T8" fmla="*/ 0 w 377"/>
                  <a:gd name="T9" fmla="*/ 0 h 481"/>
                  <a:gd name="T10" fmla="*/ 0 w 377"/>
                  <a:gd name="T11" fmla="*/ 0 h 481"/>
                  <a:gd name="T12" fmla="*/ 0 w 377"/>
                  <a:gd name="T13" fmla="*/ 0 h 481"/>
                  <a:gd name="T14" fmla="*/ 0 w 377"/>
                  <a:gd name="T15" fmla="*/ 0 h 481"/>
                  <a:gd name="T16" fmla="*/ 0 w 377"/>
                  <a:gd name="T17" fmla="*/ 0 h 481"/>
                  <a:gd name="T18" fmla="*/ 0 w 377"/>
                  <a:gd name="T19" fmla="*/ 0 h 481"/>
                  <a:gd name="T20" fmla="*/ 0 w 377"/>
                  <a:gd name="T21" fmla="*/ 0 h 481"/>
                  <a:gd name="T22" fmla="*/ 0 w 377"/>
                  <a:gd name="T23" fmla="*/ 0 h 481"/>
                  <a:gd name="T24" fmla="*/ 0 w 377"/>
                  <a:gd name="T25" fmla="*/ 0 h 481"/>
                  <a:gd name="T26" fmla="*/ 0 w 377"/>
                  <a:gd name="T27" fmla="*/ 0 h 481"/>
                  <a:gd name="T28" fmla="*/ 0 w 377"/>
                  <a:gd name="T29" fmla="*/ 0 h 481"/>
                  <a:gd name="T30" fmla="*/ 0 w 377"/>
                  <a:gd name="T31" fmla="*/ 0 h 481"/>
                  <a:gd name="T32" fmla="*/ 0 w 377"/>
                  <a:gd name="T33" fmla="*/ 0 h 481"/>
                  <a:gd name="T34" fmla="*/ 0 w 377"/>
                  <a:gd name="T35" fmla="*/ 0 h 481"/>
                  <a:gd name="T36" fmla="*/ 0 w 377"/>
                  <a:gd name="T37" fmla="*/ 0 h 481"/>
                  <a:gd name="T38" fmla="*/ 0 w 377"/>
                  <a:gd name="T39" fmla="*/ 0 h 481"/>
                  <a:gd name="T40" fmla="*/ 0 w 377"/>
                  <a:gd name="T41" fmla="*/ 0 h 481"/>
                  <a:gd name="T42" fmla="*/ 0 w 377"/>
                  <a:gd name="T43" fmla="*/ 0 h 48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77"/>
                  <a:gd name="T67" fmla="*/ 0 h 481"/>
                  <a:gd name="T68" fmla="*/ 377 w 377"/>
                  <a:gd name="T69" fmla="*/ 481 h 48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77" h="481">
                    <a:moveTo>
                      <a:pt x="160" y="95"/>
                    </a:moveTo>
                    <a:lnTo>
                      <a:pt x="377" y="0"/>
                    </a:lnTo>
                    <a:lnTo>
                      <a:pt x="368" y="95"/>
                    </a:lnTo>
                    <a:lnTo>
                      <a:pt x="340" y="179"/>
                    </a:lnTo>
                    <a:lnTo>
                      <a:pt x="311" y="265"/>
                    </a:lnTo>
                    <a:lnTo>
                      <a:pt x="292" y="359"/>
                    </a:lnTo>
                    <a:lnTo>
                      <a:pt x="254" y="359"/>
                    </a:lnTo>
                    <a:lnTo>
                      <a:pt x="236" y="377"/>
                    </a:lnTo>
                    <a:lnTo>
                      <a:pt x="217" y="396"/>
                    </a:lnTo>
                    <a:lnTo>
                      <a:pt x="188" y="396"/>
                    </a:lnTo>
                    <a:lnTo>
                      <a:pt x="180" y="406"/>
                    </a:lnTo>
                    <a:lnTo>
                      <a:pt x="94" y="453"/>
                    </a:lnTo>
                    <a:lnTo>
                      <a:pt x="0" y="481"/>
                    </a:lnTo>
                    <a:lnTo>
                      <a:pt x="19" y="396"/>
                    </a:lnTo>
                    <a:lnTo>
                      <a:pt x="28" y="349"/>
                    </a:lnTo>
                    <a:lnTo>
                      <a:pt x="28" y="312"/>
                    </a:lnTo>
                    <a:lnTo>
                      <a:pt x="37" y="245"/>
                    </a:lnTo>
                    <a:lnTo>
                      <a:pt x="57" y="169"/>
                    </a:lnTo>
                    <a:lnTo>
                      <a:pt x="66" y="142"/>
                    </a:lnTo>
                    <a:lnTo>
                      <a:pt x="84" y="113"/>
                    </a:lnTo>
                    <a:lnTo>
                      <a:pt x="123" y="95"/>
                    </a:lnTo>
                    <a:lnTo>
                      <a:pt x="160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7" name="Freeform 64"/>
              <p:cNvSpPr>
                <a:spLocks/>
              </p:cNvSpPr>
              <p:nvPr/>
            </p:nvSpPr>
            <p:spPr bwMode="auto">
              <a:xfrm>
                <a:off x="5520" y="625"/>
                <a:ext cx="80" cy="103"/>
              </a:xfrm>
              <a:custGeom>
                <a:avLst/>
                <a:gdLst>
                  <a:gd name="T0" fmla="*/ 0 w 321"/>
                  <a:gd name="T1" fmla="*/ 0 h 415"/>
                  <a:gd name="T2" fmla="*/ 0 w 321"/>
                  <a:gd name="T3" fmla="*/ 0 h 415"/>
                  <a:gd name="T4" fmla="*/ 0 w 321"/>
                  <a:gd name="T5" fmla="*/ 0 h 415"/>
                  <a:gd name="T6" fmla="*/ 0 w 321"/>
                  <a:gd name="T7" fmla="*/ 0 h 415"/>
                  <a:gd name="T8" fmla="*/ 0 w 321"/>
                  <a:gd name="T9" fmla="*/ 0 h 415"/>
                  <a:gd name="T10" fmla="*/ 0 w 321"/>
                  <a:gd name="T11" fmla="*/ 0 h 415"/>
                  <a:gd name="T12" fmla="*/ 0 w 321"/>
                  <a:gd name="T13" fmla="*/ 0 h 415"/>
                  <a:gd name="T14" fmla="*/ 0 w 321"/>
                  <a:gd name="T15" fmla="*/ 0 h 415"/>
                  <a:gd name="T16" fmla="*/ 0 w 321"/>
                  <a:gd name="T17" fmla="*/ 0 h 415"/>
                  <a:gd name="T18" fmla="*/ 0 w 321"/>
                  <a:gd name="T19" fmla="*/ 0 h 415"/>
                  <a:gd name="T20" fmla="*/ 0 w 321"/>
                  <a:gd name="T21" fmla="*/ 0 h 415"/>
                  <a:gd name="T22" fmla="*/ 0 w 321"/>
                  <a:gd name="T23" fmla="*/ 0 h 415"/>
                  <a:gd name="T24" fmla="*/ 0 w 321"/>
                  <a:gd name="T25" fmla="*/ 0 h 4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1"/>
                  <a:gd name="T40" fmla="*/ 0 h 415"/>
                  <a:gd name="T41" fmla="*/ 321 w 321"/>
                  <a:gd name="T42" fmla="*/ 415 h 4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1" h="415">
                    <a:moveTo>
                      <a:pt x="57" y="113"/>
                    </a:moveTo>
                    <a:lnTo>
                      <a:pt x="114" y="84"/>
                    </a:lnTo>
                    <a:lnTo>
                      <a:pt x="180" y="47"/>
                    </a:lnTo>
                    <a:lnTo>
                      <a:pt x="321" y="0"/>
                    </a:lnTo>
                    <a:lnTo>
                      <a:pt x="303" y="75"/>
                    </a:lnTo>
                    <a:lnTo>
                      <a:pt x="274" y="151"/>
                    </a:lnTo>
                    <a:lnTo>
                      <a:pt x="227" y="292"/>
                    </a:lnTo>
                    <a:lnTo>
                      <a:pt x="170" y="330"/>
                    </a:lnTo>
                    <a:lnTo>
                      <a:pt x="114" y="358"/>
                    </a:lnTo>
                    <a:lnTo>
                      <a:pt x="0" y="415"/>
                    </a:lnTo>
                    <a:lnTo>
                      <a:pt x="20" y="264"/>
                    </a:lnTo>
                    <a:lnTo>
                      <a:pt x="29" y="188"/>
                    </a:lnTo>
                    <a:lnTo>
                      <a:pt x="57" y="113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8" name="Freeform 65"/>
              <p:cNvSpPr>
                <a:spLocks/>
              </p:cNvSpPr>
              <p:nvPr/>
            </p:nvSpPr>
            <p:spPr bwMode="auto">
              <a:xfrm>
                <a:off x="5319" y="599"/>
                <a:ext cx="71" cy="94"/>
              </a:xfrm>
              <a:custGeom>
                <a:avLst/>
                <a:gdLst>
                  <a:gd name="T0" fmla="*/ 0 w 283"/>
                  <a:gd name="T1" fmla="*/ 0 h 378"/>
                  <a:gd name="T2" fmla="*/ 0 w 283"/>
                  <a:gd name="T3" fmla="*/ 0 h 378"/>
                  <a:gd name="T4" fmla="*/ 0 w 283"/>
                  <a:gd name="T5" fmla="*/ 0 h 378"/>
                  <a:gd name="T6" fmla="*/ 0 w 283"/>
                  <a:gd name="T7" fmla="*/ 0 h 378"/>
                  <a:gd name="T8" fmla="*/ 0 w 283"/>
                  <a:gd name="T9" fmla="*/ 0 h 378"/>
                  <a:gd name="T10" fmla="*/ 0 w 283"/>
                  <a:gd name="T11" fmla="*/ 0 h 378"/>
                  <a:gd name="T12" fmla="*/ 0 w 283"/>
                  <a:gd name="T13" fmla="*/ 0 h 378"/>
                  <a:gd name="T14" fmla="*/ 0 w 283"/>
                  <a:gd name="T15" fmla="*/ 0 h 378"/>
                  <a:gd name="T16" fmla="*/ 0 w 283"/>
                  <a:gd name="T17" fmla="*/ 0 h 378"/>
                  <a:gd name="T18" fmla="*/ 0 w 283"/>
                  <a:gd name="T19" fmla="*/ 0 h 378"/>
                  <a:gd name="T20" fmla="*/ 0 w 283"/>
                  <a:gd name="T21" fmla="*/ 0 h 378"/>
                  <a:gd name="T22" fmla="*/ 0 w 283"/>
                  <a:gd name="T23" fmla="*/ 0 h 378"/>
                  <a:gd name="T24" fmla="*/ 0 w 283"/>
                  <a:gd name="T25" fmla="*/ 0 h 378"/>
                  <a:gd name="T26" fmla="*/ 0 w 283"/>
                  <a:gd name="T27" fmla="*/ 0 h 3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83"/>
                  <a:gd name="T43" fmla="*/ 0 h 378"/>
                  <a:gd name="T44" fmla="*/ 283 w 283"/>
                  <a:gd name="T45" fmla="*/ 378 h 37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83" h="378">
                    <a:moveTo>
                      <a:pt x="18" y="0"/>
                    </a:moveTo>
                    <a:lnTo>
                      <a:pt x="283" y="57"/>
                    </a:lnTo>
                    <a:lnTo>
                      <a:pt x="236" y="75"/>
                    </a:lnTo>
                    <a:lnTo>
                      <a:pt x="198" y="94"/>
                    </a:lnTo>
                    <a:lnTo>
                      <a:pt x="141" y="132"/>
                    </a:lnTo>
                    <a:lnTo>
                      <a:pt x="94" y="179"/>
                    </a:lnTo>
                    <a:lnTo>
                      <a:pt x="57" y="227"/>
                    </a:lnTo>
                    <a:lnTo>
                      <a:pt x="18" y="302"/>
                    </a:lnTo>
                    <a:lnTo>
                      <a:pt x="10" y="339"/>
                    </a:lnTo>
                    <a:lnTo>
                      <a:pt x="10" y="378"/>
                    </a:lnTo>
                    <a:lnTo>
                      <a:pt x="0" y="245"/>
                    </a:lnTo>
                    <a:lnTo>
                      <a:pt x="0" y="114"/>
                    </a:lnTo>
                    <a:lnTo>
                      <a:pt x="10" y="5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9" name="Freeform 66"/>
              <p:cNvSpPr>
                <a:spLocks/>
              </p:cNvSpPr>
              <p:nvPr/>
            </p:nvSpPr>
            <p:spPr bwMode="auto">
              <a:xfrm>
                <a:off x="4669" y="321"/>
                <a:ext cx="584" cy="539"/>
              </a:xfrm>
              <a:custGeom>
                <a:avLst/>
                <a:gdLst>
                  <a:gd name="T0" fmla="*/ 0 w 2339"/>
                  <a:gd name="T1" fmla="*/ 0 h 2160"/>
                  <a:gd name="T2" fmla="*/ 0 w 2339"/>
                  <a:gd name="T3" fmla="*/ 0 h 2160"/>
                  <a:gd name="T4" fmla="*/ 0 w 2339"/>
                  <a:gd name="T5" fmla="*/ 0 h 2160"/>
                  <a:gd name="T6" fmla="*/ 0 w 2339"/>
                  <a:gd name="T7" fmla="*/ 0 h 2160"/>
                  <a:gd name="T8" fmla="*/ 0 w 2339"/>
                  <a:gd name="T9" fmla="*/ 0 h 2160"/>
                  <a:gd name="T10" fmla="*/ 0 w 2339"/>
                  <a:gd name="T11" fmla="*/ 0 h 2160"/>
                  <a:gd name="T12" fmla="*/ 0 w 2339"/>
                  <a:gd name="T13" fmla="*/ 0 h 2160"/>
                  <a:gd name="T14" fmla="*/ 0 w 2339"/>
                  <a:gd name="T15" fmla="*/ 0 h 2160"/>
                  <a:gd name="T16" fmla="*/ 0 w 2339"/>
                  <a:gd name="T17" fmla="*/ 0 h 2160"/>
                  <a:gd name="T18" fmla="*/ 0 w 2339"/>
                  <a:gd name="T19" fmla="*/ 0 h 2160"/>
                  <a:gd name="T20" fmla="*/ 0 w 2339"/>
                  <a:gd name="T21" fmla="*/ 0 h 2160"/>
                  <a:gd name="T22" fmla="*/ 0 w 2339"/>
                  <a:gd name="T23" fmla="*/ 0 h 2160"/>
                  <a:gd name="T24" fmla="*/ 0 w 2339"/>
                  <a:gd name="T25" fmla="*/ 0 h 2160"/>
                  <a:gd name="T26" fmla="*/ 0 w 2339"/>
                  <a:gd name="T27" fmla="*/ 0 h 2160"/>
                  <a:gd name="T28" fmla="*/ 0 w 2339"/>
                  <a:gd name="T29" fmla="*/ 0 h 2160"/>
                  <a:gd name="T30" fmla="*/ 0 w 2339"/>
                  <a:gd name="T31" fmla="*/ 0 h 2160"/>
                  <a:gd name="T32" fmla="*/ 0 w 2339"/>
                  <a:gd name="T33" fmla="*/ 0 h 2160"/>
                  <a:gd name="T34" fmla="*/ 0 w 2339"/>
                  <a:gd name="T35" fmla="*/ 0 h 2160"/>
                  <a:gd name="T36" fmla="*/ 0 w 2339"/>
                  <a:gd name="T37" fmla="*/ 0 h 2160"/>
                  <a:gd name="T38" fmla="*/ 0 w 2339"/>
                  <a:gd name="T39" fmla="*/ 0 h 2160"/>
                  <a:gd name="T40" fmla="*/ 0 w 2339"/>
                  <a:gd name="T41" fmla="*/ 0 h 2160"/>
                  <a:gd name="T42" fmla="*/ 0 w 2339"/>
                  <a:gd name="T43" fmla="*/ 0 h 2160"/>
                  <a:gd name="T44" fmla="*/ 0 w 2339"/>
                  <a:gd name="T45" fmla="*/ 0 h 2160"/>
                  <a:gd name="T46" fmla="*/ 0 w 2339"/>
                  <a:gd name="T47" fmla="*/ 0 h 2160"/>
                  <a:gd name="T48" fmla="*/ 0 w 2339"/>
                  <a:gd name="T49" fmla="*/ 0 h 2160"/>
                  <a:gd name="T50" fmla="*/ 0 w 2339"/>
                  <a:gd name="T51" fmla="*/ 0 h 2160"/>
                  <a:gd name="T52" fmla="*/ 0 w 2339"/>
                  <a:gd name="T53" fmla="*/ 0 h 2160"/>
                  <a:gd name="T54" fmla="*/ 0 w 2339"/>
                  <a:gd name="T55" fmla="*/ 0 h 2160"/>
                  <a:gd name="T56" fmla="*/ 0 w 2339"/>
                  <a:gd name="T57" fmla="*/ 0 h 2160"/>
                  <a:gd name="T58" fmla="*/ 0 w 2339"/>
                  <a:gd name="T59" fmla="*/ 0 h 2160"/>
                  <a:gd name="T60" fmla="*/ 0 w 2339"/>
                  <a:gd name="T61" fmla="*/ 0 h 2160"/>
                  <a:gd name="T62" fmla="*/ 0 w 2339"/>
                  <a:gd name="T63" fmla="*/ 0 h 2160"/>
                  <a:gd name="T64" fmla="*/ 0 w 2339"/>
                  <a:gd name="T65" fmla="*/ 0 h 2160"/>
                  <a:gd name="T66" fmla="*/ 0 w 2339"/>
                  <a:gd name="T67" fmla="*/ 0 h 2160"/>
                  <a:gd name="T68" fmla="*/ 0 w 2339"/>
                  <a:gd name="T69" fmla="*/ 0 h 2160"/>
                  <a:gd name="T70" fmla="*/ 0 w 2339"/>
                  <a:gd name="T71" fmla="*/ 0 h 2160"/>
                  <a:gd name="T72" fmla="*/ 0 w 2339"/>
                  <a:gd name="T73" fmla="*/ 0 h 2160"/>
                  <a:gd name="T74" fmla="*/ 0 w 2339"/>
                  <a:gd name="T75" fmla="*/ 0 h 2160"/>
                  <a:gd name="T76" fmla="*/ 0 w 2339"/>
                  <a:gd name="T77" fmla="*/ 0 h 2160"/>
                  <a:gd name="T78" fmla="*/ 0 w 2339"/>
                  <a:gd name="T79" fmla="*/ 0 h 2160"/>
                  <a:gd name="T80" fmla="*/ 0 w 2339"/>
                  <a:gd name="T81" fmla="*/ 0 h 2160"/>
                  <a:gd name="T82" fmla="*/ 0 w 2339"/>
                  <a:gd name="T83" fmla="*/ 0 h 2160"/>
                  <a:gd name="T84" fmla="*/ 0 w 2339"/>
                  <a:gd name="T85" fmla="*/ 0 h 2160"/>
                  <a:gd name="T86" fmla="*/ 0 w 2339"/>
                  <a:gd name="T87" fmla="*/ 0 h 2160"/>
                  <a:gd name="T88" fmla="*/ 0 w 2339"/>
                  <a:gd name="T89" fmla="*/ 0 h 2160"/>
                  <a:gd name="T90" fmla="*/ 0 w 2339"/>
                  <a:gd name="T91" fmla="*/ 0 h 2160"/>
                  <a:gd name="T92" fmla="*/ 0 w 2339"/>
                  <a:gd name="T93" fmla="*/ 0 h 2160"/>
                  <a:gd name="T94" fmla="*/ 0 w 2339"/>
                  <a:gd name="T95" fmla="*/ 0 h 2160"/>
                  <a:gd name="T96" fmla="*/ 0 w 2339"/>
                  <a:gd name="T97" fmla="*/ 0 h 2160"/>
                  <a:gd name="T98" fmla="*/ 0 w 2339"/>
                  <a:gd name="T99" fmla="*/ 0 h 2160"/>
                  <a:gd name="T100" fmla="*/ 0 w 2339"/>
                  <a:gd name="T101" fmla="*/ 0 h 2160"/>
                  <a:gd name="T102" fmla="*/ 0 w 2339"/>
                  <a:gd name="T103" fmla="*/ 0 h 2160"/>
                  <a:gd name="T104" fmla="*/ 0 w 2339"/>
                  <a:gd name="T105" fmla="*/ 0 h 2160"/>
                  <a:gd name="T106" fmla="*/ 0 w 2339"/>
                  <a:gd name="T107" fmla="*/ 0 h 2160"/>
                  <a:gd name="T108" fmla="*/ 0 w 2339"/>
                  <a:gd name="T109" fmla="*/ 0 h 2160"/>
                  <a:gd name="T110" fmla="*/ 0 w 2339"/>
                  <a:gd name="T111" fmla="*/ 0 h 2160"/>
                  <a:gd name="T112" fmla="*/ 0 w 2339"/>
                  <a:gd name="T113" fmla="*/ 0 h 21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39"/>
                  <a:gd name="T172" fmla="*/ 0 h 2160"/>
                  <a:gd name="T173" fmla="*/ 2339 w 2339"/>
                  <a:gd name="T174" fmla="*/ 2160 h 21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39" h="2160">
                    <a:moveTo>
                      <a:pt x="94" y="1029"/>
                    </a:moveTo>
                    <a:lnTo>
                      <a:pt x="217" y="1009"/>
                    </a:lnTo>
                    <a:lnTo>
                      <a:pt x="273" y="1009"/>
                    </a:lnTo>
                    <a:lnTo>
                      <a:pt x="330" y="1009"/>
                    </a:lnTo>
                    <a:lnTo>
                      <a:pt x="453" y="990"/>
                    </a:lnTo>
                    <a:lnTo>
                      <a:pt x="576" y="981"/>
                    </a:lnTo>
                    <a:lnTo>
                      <a:pt x="840" y="981"/>
                    </a:lnTo>
                    <a:lnTo>
                      <a:pt x="905" y="934"/>
                    </a:lnTo>
                    <a:lnTo>
                      <a:pt x="934" y="906"/>
                    </a:lnTo>
                    <a:lnTo>
                      <a:pt x="971" y="886"/>
                    </a:lnTo>
                    <a:lnTo>
                      <a:pt x="952" y="877"/>
                    </a:lnTo>
                    <a:lnTo>
                      <a:pt x="934" y="868"/>
                    </a:lnTo>
                    <a:lnTo>
                      <a:pt x="905" y="849"/>
                    </a:lnTo>
                    <a:lnTo>
                      <a:pt x="895" y="830"/>
                    </a:lnTo>
                    <a:lnTo>
                      <a:pt x="895" y="812"/>
                    </a:lnTo>
                    <a:lnTo>
                      <a:pt x="877" y="802"/>
                    </a:lnTo>
                    <a:lnTo>
                      <a:pt x="840" y="802"/>
                    </a:lnTo>
                    <a:lnTo>
                      <a:pt x="840" y="812"/>
                    </a:lnTo>
                    <a:lnTo>
                      <a:pt x="830" y="812"/>
                    </a:lnTo>
                    <a:lnTo>
                      <a:pt x="820" y="812"/>
                    </a:lnTo>
                    <a:lnTo>
                      <a:pt x="801" y="812"/>
                    </a:lnTo>
                    <a:lnTo>
                      <a:pt x="792" y="802"/>
                    </a:lnTo>
                    <a:lnTo>
                      <a:pt x="783" y="773"/>
                    </a:lnTo>
                    <a:lnTo>
                      <a:pt x="773" y="821"/>
                    </a:lnTo>
                    <a:lnTo>
                      <a:pt x="764" y="839"/>
                    </a:lnTo>
                    <a:lnTo>
                      <a:pt x="754" y="859"/>
                    </a:lnTo>
                    <a:lnTo>
                      <a:pt x="726" y="877"/>
                    </a:lnTo>
                    <a:lnTo>
                      <a:pt x="707" y="877"/>
                    </a:lnTo>
                    <a:lnTo>
                      <a:pt x="688" y="868"/>
                    </a:lnTo>
                    <a:lnTo>
                      <a:pt x="688" y="812"/>
                    </a:lnTo>
                    <a:lnTo>
                      <a:pt x="641" y="821"/>
                    </a:lnTo>
                    <a:lnTo>
                      <a:pt x="584" y="821"/>
                    </a:lnTo>
                    <a:lnTo>
                      <a:pt x="576" y="812"/>
                    </a:lnTo>
                    <a:lnTo>
                      <a:pt x="594" y="792"/>
                    </a:lnTo>
                    <a:lnTo>
                      <a:pt x="603" y="765"/>
                    </a:lnTo>
                    <a:lnTo>
                      <a:pt x="566" y="755"/>
                    </a:lnTo>
                    <a:lnTo>
                      <a:pt x="529" y="745"/>
                    </a:lnTo>
                    <a:lnTo>
                      <a:pt x="529" y="726"/>
                    </a:lnTo>
                    <a:lnTo>
                      <a:pt x="529" y="708"/>
                    </a:lnTo>
                    <a:lnTo>
                      <a:pt x="537" y="689"/>
                    </a:lnTo>
                    <a:lnTo>
                      <a:pt x="584" y="651"/>
                    </a:lnTo>
                    <a:lnTo>
                      <a:pt x="660" y="632"/>
                    </a:lnTo>
                    <a:lnTo>
                      <a:pt x="632" y="585"/>
                    </a:lnTo>
                    <a:lnTo>
                      <a:pt x="623" y="557"/>
                    </a:lnTo>
                    <a:lnTo>
                      <a:pt x="623" y="538"/>
                    </a:lnTo>
                    <a:lnTo>
                      <a:pt x="632" y="528"/>
                    </a:lnTo>
                    <a:lnTo>
                      <a:pt x="660" y="519"/>
                    </a:lnTo>
                    <a:lnTo>
                      <a:pt x="697" y="519"/>
                    </a:lnTo>
                    <a:lnTo>
                      <a:pt x="717" y="519"/>
                    </a:lnTo>
                    <a:lnTo>
                      <a:pt x="745" y="538"/>
                    </a:lnTo>
                    <a:lnTo>
                      <a:pt x="745" y="510"/>
                    </a:lnTo>
                    <a:lnTo>
                      <a:pt x="736" y="481"/>
                    </a:lnTo>
                    <a:lnTo>
                      <a:pt x="736" y="453"/>
                    </a:lnTo>
                    <a:lnTo>
                      <a:pt x="745" y="415"/>
                    </a:lnTo>
                    <a:lnTo>
                      <a:pt x="764" y="397"/>
                    </a:lnTo>
                    <a:lnTo>
                      <a:pt x="783" y="387"/>
                    </a:lnTo>
                    <a:lnTo>
                      <a:pt x="811" y="387"/>
                    </a:lnTo>
                    <a:lnTo>
                      <a:pt x="840" y="397"/>
                    </a:lnTo>
                    <a:lnTo>
                      <a:pt x="868" y="425"/>
                    </a:lnTo>
                    <a:lnTo>
                      <a:pt x="877" y="434"/>
                    </a:lnTo>
                    <a:lnTo>
                      <a:pt x="895" y="434"/>
                    </a:lnTo>
                    <a:lnTo>
                      <a:pt x="915" y="406"/>
                    </a:lnTo>
                    <a:lnTo>
                      <a:pt x="943" y="368"/>
                    </a:lnTo>
                    <a:lnTo>
                      <a:pt x="981" y="350"/>
                    </a:lnTo>
                    <a:lnTo>
                      <a:pt x="1009" y="330"/>
                    </a:lnTo>
                    <a:lnTo>
                      <a:pt x="1047" y="350"/>
                    </a:lnTo>
                    <a:lnTo>
                      <a:pt x="1112" y="264"/>
                    </a:lnTo>
                    <a:lnTo>
                      <a:pt x="1188" y="189"/>
                    </a:lnTo>
                    <a:lnTo>
                      <a:pt x="1282" y="133"/>
                    </a:lnTo>
                    <a:lnTo>
                      <a:pt x="1330" y="104"/>
                    </a:lnTo>
                    <a:lnTo>
                      <a:pt x="1386" y="86"/>
                    </a:lnTo>
                    <a:lnTo>
                      <a:pt x="1405" y="57"/>
                    </a:lnTo>
                    <a:lnTo>
                      <a:pt x="1424" y="39"/>
                    </a:lnTo>
                    <a:lnTo>
                      <a:pt x="1462" y="19"/>
                    </a:lnTo>
                    <a:lnTo>
                      <a:pt x="1490" y="0"/>
                    </a:lnTo>
                    <a:lnTo>
                      <a:pt x="1490" y="19"/>
                    </a:lnTo>
                    <a:lnTo>
                      <a:pt x="1471" y="19"/>
                    </a:lnTo>
                    <a:lnTo>
                      <a:pt x="1462" y="29"/>
                    </a:lnTo>
                    <a:lnTo>
                      <a:pt x="1443" y="39"/>
                    </a:lnTo>
                    <a:lnTo>
                      <a:pt x="1424" y="66"/>
                    </a:lnTo>
                    <a:lnTo>
                      <a:pt x="1433" y="66"/>
                    </a:lnTo>
                    <a:lnTo>
                      <a:pt x="1443" y="66"/>
                    </a:lnTo>
                    <a:lnTo>
                      <a:pt x="1480" y="57"/>
                    </a:lnTo>
                    <a:lnTo>
                      <a:pt x="1519" y="47"/>
                    </a:lnTo>
                    <a:lnTo>
                      <a:pt x="1594" y="39"/>
                    </a:lnTo>
                    <a:lnTo>
                      <a:pt x="1792" y="29"/>
                    </a:lnTo>
                    <a:lnTo>
                      <a:pt x="1886" y="29"/>
                    </a:lnTo>
                    <a:lnTo>
                      <a:pt x="1981" y="47"/>
                    </a:lnTo>
                    <a:lnTo>
                      <a:pt x="2028" y="19"/>
                    </a:lnTo>
                    <a:lnTo>
                      <a:pt x="2085" y="0"/>
                    </a:lnTo>
                    <a:lnTo>
                      <a:pt x="2085" y="19"/>
                    </a:lnTo>
                    <a:lnTo>
                      <a:pt x="2056" y="19"/>
                    </a:lnTo>
                    <a:lnTo>
                      <a:pt x="2038" y="29"/>
                    </a:lnTo>
                    <a:lnTo>
                      <a:pt x="2009" y="57"/>
                    </a:lnTo>
                    <a:lnTo>
                      <a:pt x="2046" y="76"/>
                    </a:lnTo>
                    <a:lnTo>
                      <a:pt x="2085" y="86"/>
                    </a:lnTo>
                    <a:lnTo>
                      <a:pt x="2122" y="104"/>
                    </a:lnTo>
                    <a:lnTo>
                      <a:pt x="2159" y="133"/>
                    </a:lnTo>
                    <a:lnTo>
                      <a:pt x="2188" y="160"/>
                    </a:lnTo>
                    <a:lnTo>
                      <a:pt x="2226" y="189"/>
                    </a:lnTo>
                    <a:lnTo>
                      <a:pt x="2245" y="180"/>
                    </a:lnTo>
                    <a:lnTo>
                      <a:pt x="2263" y="170"/>
                    </a:lnTo>
                    <a:lnTo>
                      <a:pt x="2301" y="180"/>
                    </a:lnTo>
                    <a:lnTo>
                      <a:pt x="2320" y="217"/>
                    </a:lnTo>
                    <a:lnTo>
                      <a:pt x="2339" y="255"/>
                    </a:lnTo>
                    <a:lnTo>
                      <a:pt x="2339" y="293"/>
                    </a:lnTo>
                    <a:lnTo>
                      <a:pt x="2330" y="330"/>
                    </a:lnTo>
                    <a:lnTo>
                      <a:pt x="2310" y="350"/>
                    </a:lnTo>
                    <a:lnTo>
                      <a:pt x="2301" y="368"/>
                    </a:lnTo>
                    <a:lnTo>
                      <a:pt x="2292" y="415"/>
                    </a:lnTo>
                    <a:lnTo>
                      <a:pt x="2282" y="462"/>
                    </a:lnTo>
                    <a:lnTo>
                      <a:pt x="2273" y="510"/>
                    </a:lnTo>
                    <a:lnTo>
                      <a:pt x="2310" y="679"/>
                    </a:lnTo>
                    <a:lnTo>
                      <a:pt x="2310" y="689"/>
                    </a:lnTo>
                    <a:lnTo>
                      <a:pt x="2301" y="708"/>
                    </a:lnTo>
                    <a:lnTo>
                      <a:pt x="2282" y="726"/>
                    </a:lnTo>
                    <a:lnTo>
                      <a:pt x="2254" y="736"/>
                    </a:lnTo>
                    <a:lnTo>
                      <a:pt x="2226" y="755"/>
                    </a:lnTo>
                    <a:lnTo>
                      <a:pt x="2179" y="792"/>
                    </a:lnTo>
                    <a:lnTo>
                      <a:pt x="2179" y="830"/>
                    </a:lnTo>
                    <a:lnTo>
                      <a:pt x="2188" y="868"/>
                    </a:lnTo>
                    <a:lnTo>
                      <a:pt x="2197" y="906"/>
                    </a:lnTo>
                    <a:lnTo>
                      <a:pt x="2216" y="943"/>
                    </a:lnTo>
                    <a:lnTo>
                      <a:pt x="2235" y="1037"/>
                    </a:lnTo>
                    <a:lnTo>
                      <a:pt x="2245" y="1141"/>
                    </a:lnTo>
                    <a:lnTo>
                      <a:pt x="2263" y="1330"/>
                    </a:lnTo>
                    <a:lnTo>
                      <a:pt x="2245" y="1348"/>
                    </a:lnTo>
                    <a:lnTo>
                      <a:pt x="2235" y="1368"/>
                    </a:lnTo>
                    <a:lnTo>
                      <a:pt x="2197" y="1387"/>
                    </a:lnTo>
                    <a:lnTo>
                      <a:pt x="2150" y="1405"/>
                    </a:lnTo>
                    <a:lnTo>
                      <a:pt x="2093" y="1415"/>
                    </a:lnTo>
                    <a:lnTo>
                      <a:pt x="1952" y="1434"/>
                    </a:lnTo>
                    <a:lnTo>
                      <a:pt x="1886" y="1434"/>
                    </a:lnTo>
                    <a:lnTo>
                      <a:pt x="1811" y="1424"/>
                    </a:lnTo>
                    <a:lnTo>
                      <a:pt x="1792" y="1518"/>
                    </a:lnTo>
                    <a:lnTo>
                      <a:pt x="1782" y="1565"/>
                    </a:lnTo>
                    <a:lnTo>
                      <a:pt x="1764" y="1604"/>
                    </a:lnTo>
                    <a:lnTo>
                      <a:pt x="1735" y="1698"/>
                    </a:lnTo>
                    <a:lnTo>
                      <a:pt x="1717" y="1745"/>
                    </a:lnTo>
                    <a:lnTo>
                      <a:pt x="1688" y="1792"/>
                    </a:lnTo>
                    <a:lnTo>
                      <a:pt x="1660" y="1830"/>
                    </a:lnTo>
                    <a:lnTo>
                      <a:pt x="1623" y="1858"/>
                    </a:lnTo>
                    <a:lnTo>
                      <a:pt x="1584" y="1886"/>
                    </a:lnTo>
                    <a:lnTo>
                      <a:pt x="1537" y="1896"/>
                    </a:lnTo>
                    <a:lnTo>
                      <a:pt x="1509" y="1906"/>
                    </a:lnTo>
                    <a:lnTo>
                      <a:pt x="1480" y="1906"/>
                    </a:lnTo>
                    <a:lnTo>
                      <a:pt x="1443" y="1906"/>
                    </a:lnTo>
                    <a:lnTo>
                      <a:pt x="1424" y="1915"/>
                    </a:lnTo>
                    <a:lnTo>
                      <a:pt x="1339" y="1886"/>
                    </a:lnTo>
                    <a:lnTo>
                      <a:pt x="1273" y="1849"/>
                    </a:lnTo>
                    <a:lnTo>
                      <a:pt x="1198" y="1802"/>
                    </a:lnTo>
                    <a:lnTo>
                      <a:pt x="1141" y="1745"/>
                    </a:lnTo>
                    <a:lnTo>
                      <a:pt x="406" y="2131"/>
                    </a:lnTo>
                    <a:lnTo>
                      <a:pt x="358" y="2160"/>
                    </a:lnTo>
                    <a:lnTo>
                      <a:pt x="349" y="2113"/>
                    </a:lnTo>
                    <a:lnTo>
                      <a:pt x="339" y="2084"/>
                    </a:lnTo>
                    <a:lnTo>
                      <a:pt x="349" y="2056"/>
                    </a:lnTo>
                    <a:lnTo>
                      <a:pt x="302" y="2056"/>
                    </a:lnTo>
                    <a:lnTo>
                      <a:pt x="255" y="2056"/>
                    </a:lnTo>
                    <a:lnTo>
                      <a:pt x="208" y="2056"/>
                    </a:lnTo>
                    <a:lnTo>
                      <a:pt x="188" y="2047"/>
                    </a:lnTo>
                    <a:lnTo>
                      <a:pt x="161" y="2037"/>
                    </a:lnTo>
                    <a:lnTo>
                      <a:pt x="94" y="1820"/>
                    </a:lnTo>
                    <a:lnTo>
                      <a:pt x="57" y="1708"/>
                    </a:lnTo>
                    <a:lnTo>
                      <a:pt x="38" y="1594"/>
                    </a:lnTo>
                    <a:lnTo>
                      <a:pt x="18" y="1471"/>
                    </a:lnTo>
                    <a:lnTo>
                      <a:pt x="9" y="1358"/>
                    </a:lnTo>
                    <a:lnTo>
                      <a:pt x="0" y="1236"/>
                    </a:lnTo>
                    <a:lnTo>
                      <a:pt x="0" y="1113"/>
                    </a:lnTo>
                    <a:lnTo>
                      <a:pt x="9" y="1076"/>
                    </a:lnTo>
                    <a:lnTo>
                      <a:pt x="38" y="1057"/>
                    </a:lnTo>
                    <a:lnTo>
                      <a:pt x="94" y="10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0" name="Freeform 67"/>
              <p:cNvSpPr>
                <a:spLocks/>
              </p:cNvSpPr>
              <p:nvPr/>
            </p:nvSpPr>
            <p:spPr bwMode="auto">
              <a:xfrm>
                <a:off x="4676" y="578"/>
                <a:ext cx="68" cy="249"/>
              </a:xfrm>
              <a:custGeom>
                <a:avLst/>
                <a:gdLst>
                  <a:gd name="T0" fmla="*/ 0 w 274"/>
                  <a:gd name="T1" fmla="*/ 0 h 998"/>
                  <a:gd name="T2" fmla="*/ 0 w 274"/>
                  <a:gd name="T3" fmla="*/ 0 h 998"/>
                  <a:gd name="T4" fmla="*/ 0 w 274"/>
                  <a:gd name="T5" fmla="*/ 0 h 998"/>
                  <a:gd name="T6" fmla="*/ 0 w 274"/>
                  <a:gd name="T7" fmla="*/ 0 h 998"/>
                  <a:gd name="T8" fmla="*/ 0 w 274"/>
                  <a:gd name="T9" fmla="*/ 0 h 998"/>
                  <a:gd name="T10" fmla="*/ 0 w 274"/>
                  <a:gd name="T11" fmla="*/ 0 h 998"/>
                  <a:gd name="T12" fmla="*/ 0 w 274"/>
                  <a:gd name="T13" fmla="*/ 0 h 998"/>
                  <a:gd name="T14" fmla="*/ 0 w 274"/>
                  <a:gd name="T15" fmla="*/ 0 h 998"/>
                  <a:gd name="T16" fmla="*/ 0 w 274"/>
                  <a:gd name="T17" fmla="*/ 0 h 998"/>
                  <a:gd name="T18" fmla="*/ 0 w 274"/>
                  <a:gd name="T19" fmla="*/ 0 h 998"/>
                  <a:gd name="T20" fmla="*/ 0 w 274"/>
                  <a:gd name="T21" fmla="*/ 0 h 998"/>
                  <a:gd name="T22" fmla="*/ 0 w 274"/>
                  <a:gd name="T23" fmla="*/ 0 h 998"/>
                  <a:gd name="T24" fmla="*/ 0 w 274"/>
                  <a:gd name="T25" fmla="*/ 0 h 998"/>
                  <a:gd name="T26" fmla="*/ 0 w 274"/>
                  <a:gd name="T27" fmla="*/ 0 h 998"/>
                  <a:gd name="T28" fmla="*/ 0 w 274"/>
                  <a:gd name="T29" fmla="*/ 0 h 998"/>
                  <a:gd name="T30" fmla="*/ 0 w 274"/>
                  <a:gd name="T31" fmla="*/ 0 h 998"/>
                  <a:gd name="T32" fmla="*/ 0 w 274"/>
                  <a:gd name="T33" fmla="*/ 0 h 998"/>
                  <a:gd name="T34" fmla="*/ 0 w 274"/>
                  <a:gd name="T35" fmla="*/ 0 h 998"/>
                  <a:gd name="T36" fmla="*/ 0 w 274"/>
                  <a:gd name="T37" fmla="*/ 0 h 998"/>
                  <a:gd name="T38" fmla="*/ 0 w 274"/>
                  <a:gd name="T39" fmla="*/ 0 h 998"/>
                  <a:gd name="T40" fmla="*/ 0 w 274"/>
                  <a:gd name="T41" fmla="*/ 0 h 998"/>
                  <a:gd name="T42" fmla="*/ 0 w 274"/>
                  <a:gd name="T43" fmla="*/ 0 h 99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4"/>
                  <a:gd name="T67" fmla="*/ 0 h 998"/>
                  <a:gd name="T68" fmla="*/ 274 w 274"/>
                  <a:gd name="T69" fmla="*/ 998 h 99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4" h="998">
                    <a:moveTo>
                      <a:pt x="84" y="18"/>
                    </a:moveTo>
                    <a:lnTo>
                      <a:pt x="180" y="8"/>
                    </a:lnTo>
                    <a:lnTo>
                      <a:pt x="274" y="0"/>
                    </a:lnTo>
                    <a:lnTo>
                      <a:pt x="255" y="207"/>
                    </a:lnTo>
                    <a:lnTo>
                      <a:pt x="255" y="423"/>
                    </a:lnTo>
                    <a:lnTo>
                      <a:pt x="264" y="951"/>
                    </a:lnTo>
                    <a:lnTo>
                      <a:pt x="274" y="980"/>
                    </a:lnTo>
                    <a:lnTo>
                      <a:pt x="274" y="998"/>
                    </a:lnTo>
                    <a:lnTo>
                      <a:pt x="217" y="998"/>
                    </a:lnTo>
                    <a:lnTo>
                      <a:pt x="151" y="990"/>
                    </a:lnTo>
                    <a:lnTo>
                      <a:pt x="113" y="877"/>
                    </a:lnTo>
                    <a:lnTo>
                      <a:pt x="84" y="763"/>
                    </a:lnTo>
                    <a:lnTo>
                      <a:pt x="57" y="650"/>
                    </a:lnTo>
                    <a:lnTo>
                      <a:pt x="29" y="536"/>
                    </a:lnTo>
                    <a:lnTo>
                      <a:pt x="10" y="34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0" y="65"/>
                    </a:lnTo>
                    <a:lnTo>
                      <a:pt x="19" y="47"/>
                    </a:lnTo>
                    <a:lnTo>
                      <a:pt x="37" y="28"/>
                    </a:lnTo>
                    <a:lnTo>
                      <a:pt x="57" y="18"/>
                    </a:lnTo>
                    <a:lnTo>
                      <a:pt x="84" y="18"/>
                    </a:lnTo>
                    <a:close/>
                  </a:path>
                </a:pathLst>
              </a:custGeom>
              <a:solidFill>
                <a:srgbClr val="C56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1" name="Freeform 68"/>
              <p:cNvSpPr>
                <a:spLocks/>
              </p:cNvSpPr>
              <p:nvPr/>
            </p:nvSpPr>
            <p:spPr bwMode="auto">
              <a:xfrm>
                <a:off x="4746" y="573"/>
                <a:ext cx="120" cy="257"/>
              </a:xfrm>
              <a:custGeom>
                <a:avLst/>
                <a:gdLst>
                  <a:gd name="T0" fmla="*/ 0 w 481"/>
                  <a:gd name="T1" fmla="*/ 0 h 1028"/>
                  <a:gd name="T2" fmla="*/ 0 w 481"/>
                  <a:gd name="T3" fmla="*/ 0 h 1028"/>
                  <a:gd name="T4" fmla="*/ 0 w 481"/>
                  <a:gd name="T5" fmla="*/ 0 h 1028"/>
                  <a:gd name="T6" fmla="*/ 0 w 481"/>
                  <a:gd name="T7" fmla="*/ 0 h 1028"/>
                  <a:gd name="T8" fmla="*/ 0 w 481"/>
                  <a:gd name="T9" fmla="*/ 0 h 1028"/>
                  <a:gd name="T10" fmla="*/ 0 w 481"/>
                  <a:gd name="T11" fmla="*/ 0 h 1028"/>
                  <a:gd name="T12" fmla="*/ 0 w 481"/>
                  <a:gd name="T13" fmla="*/ 0 h 1028"/>
                  <a:gd name="T14" fmla="*/ 0 w 481"/>
                  <a:gd name="T15" fmla="*/ 0 h 1028"/>
                  <a:gd name="T16" fmla="*/ 0 w 481"/>
                  <a:gd name="T17" fmla="*/ 0 h 1028"/>
                  <a:gd name="T18" fmla="*/ 0 w 481"/>
                  <a:gd name="T19" fmla="*/ 0 h 1028"/>
                  <a:gd name="T20" fmla="*/ 0 w 481"/>
                  <a:gd name="T21" fmla="*/ 0 h 1028"/>
                  <a:gd name="T22" fmla="*/ 0 w 481"/>
                  <a:gd name="T23" fmla="*/ 0 h 1028"/>
                  <a:gd name="T24" fmla="*/ 0 w 481"/>
                  <a:gd name="T25" fmla="*/ 0 h 1028"/>
                  <a:gd name="T26" fmla="*/ 0 w 481"/>
                  <a:gd name="T27" fmla="*/ 0 h 1028"/>
                  <a:gd name="T28" fmla="*/ 0 w 481"/>
                  <a:gd name="T29" fmla="*/ 0 h 1028"/>
                  <a:gd name="T30" fmla="*/ 0 w 481"/>
                  <a:gd name="T31" fmla="*/ 0 h 1028"/>
                  <a:gd name="T32" fmla="*/ 0 w 481"/>
                  <a:gd name="T33" fmla="*/ 0 h 1028"/>
                  <a:gd name="T34" fmla="*/ 0 w 481"/>
                  <a:gd name="T35" fmla="*/ 0 h 1028"/>
                  <a:gd name="T36" fmla="*/ 0 w 481"/>
                  <a:gd name="T37" fmla="*/ 0 h 10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81"/>
                  <a:gd name="T58" fmla="*/ 0 h 1028"/>
                  <a:gd name="T59" fmla="*/ 481 w 481"/>
                  <a:gd name="T60" fmla="*/ 1028 h 10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81" h="1028">
                    <a:moveTo>
                      <a:pt x="10" y="28"/>
                    </a:moveTo>
                    <a:lnTo>
                      <a:pt x="95" y="10"/>
                    </a:lnTo>
                    <a:lnTo>
                      <a:pt x="189" y="0"/>
                    </a:lnTo>
                    <a:lnTo>
                      <a:pt x="330" y="0"/>
                    </a:lnTo>
                    <a:lnTo>
                      <a:pt x="481" y="0"/>
                    </a:lnTo>
                    <a:lnTo>
                      <a:pt x="368" y="142"/>
                    </a:lnTo>
                    <a:lnTo>
                      <a:pt x="265" y="292"/>
                    </a:lnTo>
                    <a:lnTo>
                      <a:pt x="179" y="453"/>
                    </a:lnTo>
                    <a:lnTo>
                      <a:pt x="104" y="613"/>
                    </a:lnTo>
                    <a:lnTo>
                      <a:pt x="95" y="623"/>
                    </a:lnTo>
                    <a:lnTo>
                      <a:pt x="47" y="821"/>
                    </a:lnTo>
                    <a:lnTo>
                      <a:pt x="28" y="924"/>
                    </a:lnTo>
                    <a:lnTo>
                      <a:pt x="28" y="1028"/>
                    </a:lnTo>
                    <a:lnTo>
                      <a:pt x="19" y="1028"/>
                    </a:lnTo>
                    <a:lnTo>
                      <a:pt x="10" y="991"/>
                    </a:lnTo>
                    <a:lnTo>
                      <a:pt x="0" y="830"/>
                    </a:lnTo>
                    <a:lnTo>
                      <a:pt x="0" y="435"/>
                    </a:lnTo>
                    <a:lnTo>
                      <a:pt x="0" y="132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7C45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2" name="Freeform 69"/>
              <p:cNvSpPr>
                <a:spLocks/>
              </p:cNvSpPr>
              <p:nvPr/>
            </p:nvSpPr>
            <p:spPr bwMode="auto">
              <a:xfrm>
                <a:off x="4761" y="549"/>
                <a:ext cx="353" cy="300"/>
              </a:xfrm>
              <a:custGeom>
                <a:avLst/>
                <a:gdLst>
                  <a:gd name="T0" fmla="*/ 0 w 1414"/>
                  <a:gd name="T1" fmla="*/ 0 h 1198"/>
                  <a:gd name="T2" fmla="*/ 0 w 1414"/>
                  <a:gd name="T3" fmla="*/ 0 h 1198"/>
                  <a:gd name="T4" fmla="*/ 0 w 1414"/>
                  <a:gd name="T5" fmla="*/ 0 h 1198"/>
                  <a:gd name="T6" fmla="*/ 0 w 1414"/>
                  <a:gd name="T7" fmla="*/ 0 h 1198"/>
                  <a:gd name="T8" fmla="*/ 0 w 1414"/>
                  <a:gd name="T9" fmla="*/ 0 h 1198"/>
                  <a:gd name="T10" fmla="*/ 0 w 1414"/>
                  <a:gd name="T11" fmla="*/ 0 h 1198"/>
                  <a:gd name="T12" fmla="*/ 0 w 1414"/>
                  <a:gd name="T13" fmla="*/ 0 h 1198"/>
                  <a:gd name="T14" fmla="*/ 0 w 1414"/>
                  <a:gd name="T15" fmla="*/ 0 h 1198"/>
                  <a:gd name="T16" fmla="*/ 0 w 1414"/>
                  <a:gd name="T17" fmla="*/ 0 h 1198"/>
                  <a:gd name="T18" fmla="*/ 0 w 1414"/>
                  <a:gd name="T19" fmla="*/ 0 h 1198"/>
                  <a:gd name="T20" fmla="*/ 0 w 1414"/>
                  <a:gd name="T21" fmla="*/ 0 h 1198"/>
                  <a:gd name="T22" fmla="*/ 0 w 1414"/>
                  <a:gd name="T23" fmla="*/ 0 h 1198"/>
                  <a:gd name="T24" fmla="*/ 0 w 1414"/>
                  <a:gd name="T25" fmla="*/ 0 h 1198"/>
                  <a:gd name="T26" fmla="*/ 0 w 1414"/>
                  <a:gd name="T27" fmla="*/ 0 h 1198"/>
                  <a:gd name="T28" fmla="*/ 0 w 1414"/>
                  <a:gd name="T29" fmla="*/ 0 h 1198"/>
                  <a:gd name="T30" fmla="*/ 0 w 1414"/>
                  <a:gd name="T31" fmla="*/ 0 h 1198"/>
                  <a:gd name="T32" fmla="*/ 0 w 1414"/>
                  <a:gd name="T33" fmla="*/ 0 h 1198"/>
                  <a:gd name="T34" fmla="*/ 0 w 1414"/>
                  <a:gd name="T35" fmla="*/ 0 h 1198"/>
                  <a:gd name="T36" fmla="*/ 0 w 1414"/>
                  <a:gd name="T37" fmla="*/ 0 h 1198"/>
                  <a:gd name="T38" fmla="*/ 0 w 1414"/>
                  <a:gd name="T39" fmla="*/ 0 h 1198"/>
                  <a:gd name="T40" fmla="*/ 0 w 1414"/>
                  <a:gd name="T41" fmla="*/ 0 h 1198"/>
                  <a:gd name="T42" fmla="*/ 0 w 1414"/>
                  <a:gd name="T43" fmla="*/ 0 h 1198"/>
                  <a:gd name="T44" fmla="*/ 0 w 1414"/>
                  <a:gd name="T45" fmla="*/ 0 h 1198"/>
                  <a:gd name="T46" fmla="*/ 0 w 1414"/>
                  <a:gd name="T47" fmla="*/ 0 h 1198"/>
                  <a:gd name="T48" fmla="*/ 0 w 1414"/>
                  <a:gd name="T49" fmla="*/ 0 h 1198"/>
                  <a:gd name="T50" fmla="*/ 0 w 1414"/>
                  <a:gd name="T51" fmla="*/ 0 h 1198"/>
                  <a:gd name="T52" fmla="*/ 0 w 1414"/>
                  <a:gd name="T53" fmla="*/ 0 h 1198"/>
                  <a:gd name="T54" fmla="*/ 0 w 1414"/>
                  <a:gd name="T55" fmla="*/ 0 h 1198"/>
                  <a:gd name="T56" fmla="*/ 0 w 1414"/>
                  <a:gd name="T57" fmla="*/ 0 h 1198"/>
                  <a:gd name="T58" fmla="*/ 0 w 1414"/>
                  <a:gd name="T59" fmla="*/ 0 h 1198"/>
                  <a:gd name="T60" fmla="*/ 0 w 1414"/>
                  <a:gd name="T61" fmla="*/ 0 h 1198"/>
                  <a:gd name="T62" fmla="*/ 0 w 1414"/>
                  <a:gd name="T63" fmla="*/ 0 h 1198"/>
                  <a:gd name="T64" fmla="*/ 0 w 1414"/>
                  <a:gd name="T65" fmla="*/ 0 h 1198"/>
                  <a:gd name="T66" fmla="*/ 0 w 1414"/>
                  <a:gd name="T67" fmla="*/ 0 h 1198"/>
                  <a:gd name="T68" fmla="*/ 0 w 1414"/>
                  <a:gd name="T69" fmla="*/ 0 h 1198"/>
                  <a:gd name="T70" fmla="*/ 0 w 1414"/>
                  <a:gd name="T71" fmla="*/ 0 h 1198"/>
                  <a:gd name="T72" fmla="*/ 0 w 1414"/>
                  <a:gd name="T73" fmla="*/ 0 h 1198"/>
                  <a:gd name="T74" fmla="*/ 0 w 1414"/>
                  <a:gd name="T75" fmla="*/ 0 h 1198"/>
                  <a:gd name="T76" fmla="*/ 0 w 1414"/>
                  <a:gd name="T77" fmla="*/ 0 h 1198"/>
                  <a:gd name="T78" fmla="*/ 0 w 1414"/>
                  <a:gd name="T79" fmla="*/ 0 h 1198"/>
                  <a:gd name="T80" fmla="*/ 0 w 1414"/>
                  <a:gd name="T81" fmla="*/ 0 h 1198"/>
                  <a:gd name="T82" fmla="*/ 0 w 1414"/>
                  <a:gd name="T83" fmla="*/ 0 h 1198"/>
                  <a:gd name="T84" fmla="*/ 0 w 1414"/>
                  <a:gd name="T85" fmla="*/ 0 h 1198"/>
                  <a:gd name="T86" fmla="*/ 0 w 1414"/>
                  <a:gd name="T87" fmla="*/ 0 h 1198"/>
                  <a:gd name="T88" fmla="*/ 0 w 1414"/>
                  <a:gd name="T89" fmla="*/ 0 h 1198"/>
                  <a:gd name="T90" fmla="*/ 0 w 1414"/>
                  <a:gd name="T91" fmla="*/ 0 h 1198"/>
                  <a:gd name="T92" fmla="*/ 0 w 1414"/>
                  <a:gd name="T93" fmla="*/ 0 h 1198"/>
                  <a:gd name="T94" fmla="*/ 0 w 1414"/>
                  <a:gd name="T95" fmla="*/ 0 h 1198"/>
                  <a:gd name="T96" fmla="*/ 0 w 1414"/>
                  <a:gd name="T97" fmla="*/ 0 h 1198"/>
                  <a:gd name="T98" fmla="*/ 0 w 1414"/>
                  <a:gd name="T99" fmla="*/ 0 h 1198"/>
                  <a:gd name="T100" fmla="*/ 0 w 1414"/>
                  <a:gd name="T101" fmla="*/ 0 h 1198"/>
                  <a:gd name="T102" fmla="*/ 0 w 1414"/>
                  <a:gd name="T103" fmla="*/ 0 h 1198"/>
                  <a:gd name="T104" fmla="*/ 0 w 1414"/>
                  <a:gd name="T105" fmla="*/ 0 h 1198"/>
                  <a:gd name="T106" fmla="*/ 0 w 1414"/>
                  <a:gd name="T107" fmla="*/ 0 h 1198"/>
                  <a:gd name="T108" fmla="*/ 0 w 1414"/>
                  <a:gd name="T109" fmla="*/ 0 h 1198"/>
                  <a:gd name="T110" fmla="*/ 0 w 1414"/>
                  <a:gd name="T111" fmla="*/ 0 h 1198"/>
                  <a:gd name="T112" fmla="*/ 0 w 1414"/>
                  <a:gd name="T113" fmla="*/ 0 h 1198"/>
                  <a:gd name="T114" fmla="*/ 0 w 1414"/>
                  <a:gd name="T115" fmla="*/ 0 h 1198"/>
                  <a:gd name="T116" fmla="*/ 0 w 1414"/>
                  <a:gd name="T117" fmla="*/ 0 h 1198"/>
                  <a:gd name="T118" fmla="*/ 0 w 1414"/>
                  <a:gd name="T119" fmla="*/ 0 h 1198"/>
                  <a:gd name="T120" fmla="*/ 0 w 1414"/>
                  <a:gd name="T121" fmla="*/ 0 h 1198"/>
                  <a:gd name="T122" fmla="*/ 0 w 1414"/>
                  <a:gd name="T123" fmla="*/ 0 h 11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14"/>
                  <a:gd name="T187" fmla="*/ 0 h 1198"/>
                  <a:gd name="T188" fmla="*/ 1414 w 1414"/>
                  <a:gd name="T189" fmla="*/ 1198 h 11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14" h="1198">
                    <a:moveTo>
                      <a:pt x="94" y="689"/>
                    </a:moveTo>
                    <a:lnTo>
                      <a:pt x="132" y="585"/>
                    </a:lnTo>
                    <a:lnTo>
                      <a:pt x="179" y="490"/>
                    </a:lnTo>
                    <a:lnTo>
                      <a:pt x="235" y="386"/>
                    </a:lnTo>
                    <a:lnTo>
                      <a:pt x="292" y="302"/>
                    </a:lnTo>
                    <a:lnTo>
                      <a:pt x="358" y="208"/>
                    </a:lnTo>
                    <a:lnTo>
                      <a:pt x="433" y="132"/>
                    </a:lnTo>
                    <a:lnTo>
                      <a:pt x="519" y="57"/>
                    </a:lnTo>
                    <a:lnTo>
                      <a:pt x="603" y="0"/>
                    </a:lnTo>
                    <a:lnTo>
                      <a:pt x="613" y="0"/>
                    </a:lnTo>
                    <a:lnTo>
                      <a:pt x="623" y="0"/>
                    </a:lnTo>
                    <a:lnTo>
                      <a:pt x="641" y="28"/>
                    </a:lnTo>
                    <a:lnTo>
                      <a:pt x="594" y="75"/>
                    </a:lnTo>
                    <a:lnTo>
                      <a:pt x="584" y="104"/>
                    </a:lnTo>
                    <a:lnTo>
                      <a:pt x="584" y="142"/>
                    </a:lnTo>
                    <a:lnTo>
                      <a:pt x="623" y="151"/>
                    </a:lnTo>
                    <a:lnTo>
                      <a:pt x="660" y="169"/>
                    </a:lnTo>
                    <a:lnTo>
                      <a:pt x="679" y="169"/>
                    </a:lnTo>
                    <a:lnTo>
                      <a:pt x="697" y="179"/>
                    </a:lnTo>
                    <a:lnTo>
                      <a:pt x="717" y="198"/>
                    </a:lnTo>
                    <a:lnTo>
                      <a:pt x="744" y="198"/>
                    </a:lnTo>
                    <a:lnTo>
                      <a:pt x="717" y="226"/>
                    </a:lnTo>
                    <a:lnTo>
                      <a:pt x="697" y="245"/>
                    </a:lnTo>
                    <a:lnTo>
                      <a:pt x="688" y="273"/>
                    </a:lnTo>
                    <a:lnTo>
                      <a:pt x="697" y="292"/>
                    </a:lnTo>
                    <a:lnTo>
                      <a:pt x="707" y="312"/>
                    </a:lnTo>
                    <a:lnTo>
                      <a:pt x="744" y="349"/>
                    </a:lnTo>
                    <a:lnTo>
                      <a:pt x="764" y="359"/>
                    </a:lnTo>
                    <a:lnTo>
                      <a:pt x="773" y="368"/>
                    </a:lnTo>
                    <a:lnTo>
                      <a:pt x="792" y="359"/>
                    </a:lnTo>
                    <a:lnTo>
                      <a:pt x="801" y="349"/>
                    </a:lnTo>
                    <a:lnTo>
                      <a:pt x="801" y="339"/>
                    </a:lnTo>
                    <a:lnTo>
                      <a:pt x="830" y="321"/>
                    </a:lnTo>
                    <a:lnTo>
                      <a:pt x="858" y="312"/>
                    </a:lnTo>
                    <a:lnTo>
                      <a:pt x="895" y="302"/>
                    </a:lnTo>
                    <a:lnTo>
                      <a:pt x="934" y="312"/>
                    </a:lnTo>
                    <a:lnTo>
                      <a:pt x="952" y="339"/>
                    </a:lnTo>
                    <a:lnTo>
                      <a:pt x="971" y="377"/>
                    </a:lnTo>
                    <a:lnTo>
                      <a:pt x="943" y="396"/>
                    </a:lnTo>
                    <a:lnTo>
                      <a:pt x="934" y="415"/>
                    </a:lnTo>
                    <a:lnTo>
                      <a:pt x="934" y="425"/>
                    </a:lnTo>
                    <a:lnTo>
                      <a:pt x="934" y="462"/>
                    </a:lnTo>
                    <a:lnTo>
                      <a:pt x="934" y="490"/>
                    </a:lnTo>
                    <a:lnTo>
                      <a:pt x="943" y="529"/>
                    </a:lnTo>
                    <a:lnTo>
                      <a:pt x="934" y="566"/>
                    </a:lnTo>
                    <a:lnTo>
                      <a:pt x="952" y="576"/>
                    </a:lnTo>
                    <a:lnTo>
                      <a:pt x="952" y="594"/>
                    </a:lnTo>
                    <a:lnTo>
                      <a:pt x="952" y="613"/>
                    </a:lnTo>
                    <a:lnTo>
                      <a:pt x="943" y="623"/>
                    </a:lnTo>
                    <a:lnTo>
                      <a:pt x="914" y="660"/>
                    </a:lnTo>
                    <a:lnTo>
                      <a:pt x="914" y="670"/>
                    </a:lnTo>
                    <a:lnTo>
                      <a:pt x="914" y="689"/>
                    </a:lnTo>
                    <a:lnTo>
                      <a:pt x="934" y="679"/>
                    </a:lnTo>
                    <a:lnTo>
                      <a:pt x="943" y="670"/>
                    </a:lnTo>
                    <a:lnTo>
                      <a:pt x="962" y="641"/>
                    </a:lnTo>
                    <a:lnTo>
                      <a:pt x="962" y="689"/>
                    </a:lnTo>
                    <a:lnTo>
                      <a:pt x="981" y="707"/>
                    </a:lnTo>
                    <a:lnTo>
                      <a:pt x="999" y="726"/>
                    </a:lnTo>
                    <a:lnTo>
                      <a:pt x="1037" y="726"/>
                    </a:lnTo>
                    <a:lnTo>
                      <a:pt x="1065" y="698"/>
                    </a:lnTo>
                    <a:lnTo>
                      <a:pt x="1065" y="679"/>
                    </a:lnTo>
                    <a:lnTo>
                      <a:pt x="1065" y="660"/>
                    </a:lnTo>
                    <a:lnTo>
                      <a:pt x="1047" y="623"/>
                    </a:lnTo>
                    <a:lnTo>
                      <a:pt x="1018" y="623"/>
                    </a:lnTo>
                    <a:lnTo>
                      <a:pt x="990" y="641"/>
                    </a:lnTo>
                    <a:lnTo>
                      <a:pt x="990" y="623"/>
                    </a:lnTo>
                    <a:lnTo>
                      <a:pt x="981" y="603"/>
                    </a:lnTo>
                    <a:lnTo>
                      <a:pt x="1018" y="613"/>
                    </a:lnTo>
                    <a:lnTo>
                      <a:pt x="1056" y="603"/>
                    </a:lnTo>
                    <a:lnTo>
                      <a:pt x="1085" y="585"/>
                    </a:lnTo>
                    <a:lnTo>
                      <a:pt x="1112" y="566"/>
                    </a:lnTo>
                    <a:lnTo>
                      <a:pt x="1112" y="529"/>
                    </a:lnTo>
                    <a:lnTo>
                      <a:pt x="1112" y="509"/>
                    </a:lnTo>
                    <a:lnTo>
                      <a:pt x="1094" y="482"/>
                    </a:lnTo>
                    <a:lnTo>
                      <a:pt x="1075" y="462"/>
                    </a:lnTo>
                    <a:lnTo>
                      <a:pt x="1047" y="462"/>
                    </a:lnTo>
                    <a:lnTo>
                      <a:pt x="1018" y="472"/>
                    </a:lnTo>
                    <a:lnTo>
                      <a:pt x="971" y="500"/>
                    </a:lnTo>
                    <a:lnTo>
                      <a:pt x="962" y="472"/>
                    </a:lnTo>
                    <a:lnTo>
                      <a:pt x="962" y="453"/>
                    </a:lnTo>
                    <a:lnTo>
                      <a:pt x="1028" y="433"/>
                    </a:lnTo>
                    <a:lnTo>
                      <a:pt x="1094" y="415"/>
                    </a:lnTo>
                    <a:lnTo>
                      <a:pt x="1179" y="406"/>
                    </a:lnTo>
                    <a:lnTo>
                      <a:pt x="1216" y="396"/>
                    </a:lnTo>
                    <a:lnTo>
                      <a:pt x="1263" y="386"/>
                    </a:lnTo>
                    <a:lnTo>
                      <a:pt x="1302" y="377"/>
                    </a:lnTo>
                    <a:lnTo>
                      <a:pt x="1339" y="377"/>
                    </a:lnTo>
                    <a:lnTo>
                      <a:pt x="1414" y="349"/>
                    </a:lnTo>
                    <a:lnTo>
                      <a:pt x="1414" y="509"/>
                    </a:lnTo>
                    <a:lnTo>
                      <a:pt x="1405" y="585"/>
                    </a:lnTo>
                    <a:lnTo>
                      <a:pt x="1386" y="660"/>
                    </a:lnTo>
                    <a:lnTo>
                      <a:pt x="1367" y="726"/>
                    </a:lnTo>
                    <a:lnTo>
                      <a:pt x="1339" y="793"/>
                    </a:lnTo>
                    <a:lnTo>
                      <a:pt x="1302" y="858"/>
                    </a:lnTo>
                    <a:lnTo>
                      <a:pt x="1255" y="924"/>
                    </a:lnTo>
                    <a:lnTo>
                      <a:pt x="1169" y="952"/>
                    </a:lnTo>
                    <a:lnTo>
                      <a:pt x="1085" y="971"/>
                    </a:lnTo>
                    <a:lnTo>
                      <a:pt x="1037" y="971"/>
                    </a:lnTo>
                    <a:lnTo>
                      <a:pt x="999" y="962"/>
                    </a:lnTo>
                    <a:lnTo>
                      <a:pt x="952" y="943"/>
                    </a:lnTo>
                    <a:lnTo>
                      <a:pt x="924" y="915"/>
                    </a:lnTo>
                    <a:lnTo>
                      <a:pt x="754" y="793"/>
                    </a:lnTo>
                    <a:lnTo>
                      <a:pt x="679" y="717"/>
                    </a:lnTo>
                    <a:lnTo>
                      <a:pt x="613" y="641"/>
                    </a:lnTo>
                    <a:lnTo>
                      <a:pt x="603" y="641"/>
                    </a:lnTo>
                    <a:lnTo>
                      <a:pt x="584" y="641"/>
                    </a:lnTo>
                    <a:lnTo>
                      <a:pt x="584" y="660"/>
                    </a:lnTo>
                    <a:lnTo>
                      <a:pt x="670" y="754"/>
                    </a:lnTo>
                    <a:lnTo>
                      <a:pt x="584" y="754"/>
                    </a:lnTo>
                    <a:lnTo>
                      <a:pt x="500" y="764"/>
                    </a:lnTo>
                    <a:lnTo>
                      <a:pt x="500" y="773"/>
                    </a:lnTo>
                    <a:lnTo>
                      <a:pt x="603" y="783"/>
                    </a:lnTo>
                    <a:lnTo>
                      <a:pt x="707" y="783"/>
                    </a:lnTo>
                    <a:lnTo>
                      <a:pt x="744" y="811"/>
                    </a:lnTo>
                    <a:lnTo>
                      <a:pt x="566" y="915"/>
                    </a:lnTo>
                    <a:lnTo>
                      <a:pt x="396" y="1000"/>
                    </a:lnTo>
                    <a:lnTo>
                      <a:pt x="216" y="1094"/>
                    </a:lnTo>
                    <a:lnTo>
                      <a:pt x="47" y="1188"/>
                    </a:lnTo>
                    <a:lnTo>
                      <a:pt x="9" y="1198"/>
                    </a:lnTo>
                    <a:lnTo>
                      <a:pt x="0" y="1132"/>
                    </a:lnTo>
                    <a:lnTo>
                      <a:pt x="0" y="1075"/>
                    </a:lnTo>
                    <a:lnTo>
                      <a:pt x="18" y="943"/>
                    </a:lnTo>
                    <a:lnTo>
                      <a:pt x="47" y="820"/>
                    </a:lnTo>
                    <a:lnTo>
                      <a:pt x="85" y="698"/>
                    </a:lnTo>
                    <a:lnTo>
                      <a:pt x="94" y="689"/>
                    </a:lnTo>
                    <a:close/>
                  </a:path>
                </a:pathLst>
              </a:custGeom>
              <a:solidFill>
                <a:srgbClr val="075E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3" name="Freeform 70"/>
              <p:cNvSpPr>
                <a:spLocks/>
              </p:cNvSpPr>
              <p:nvPr/>
            </p:nvSpPr>
            <p:spPr bwMode="auto">
              <a:xfrm>
                <a:off x="4874" y="601"/>
                <a:ext cx="11" cy="14"/>
              </a:xfrm>
              <a:custGeom>
                <a:avLst/>
                <a:gdLst>
                  <a:gd name="T0" fmla="*/ 0 w 48"/>
                  <a:gd name="T1" fmla="*/ 0 h 56"/>
                  <a:gd name="T2" fmla="*/ 0 w 48"/>
                  <a:gd name="T3" fmla="*/ 0 h 56"/>
                  <a:gd name="T4" fmla="*/ 0 w 48"/>
                  <a:gd name="T5" fmla="*/ 0 h 56"/>
                  <a:gd name="T6" fmla="*/ 0 w 48"/>
                  <a:gd name="T7" fmla="*/ 0 h 56"/>
                  <a:gd name="T8" fmla="*/ 0 w 48"/>
                  <a:gd name="T9" fmla="*/ 0 h 56"/>
                  <a:gd name="T10" fmla="*/ 0 w 48"/>
                  <a:gd name="T11" fmla="*/ 0 h 56"/>
                  <a:gd name="T12" fmla="*/ 0 w 48"/>
                  <a:gd name="T13" fmla="*/ 0 h 56"/>
                  <a:gd name="T14" fmla="*/ 0 w 48"/>
                  <a:gd name="T15" fmla="*/ 0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"/>
                  <a:gd name="T25" fmla="*/ 0 h 56"/>
                  <a:gd name="T26" fmla="*/ 48 w 48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" h="56">
                    <a:moveTo>
                      <a:pt x="48" y="0"/>
                    </a:moveTo>
                    <a:lnTo>
                      <a:pt x="48" y="9"/>
                    </a:lnTo>
                    <a:lnTo>
                      <a:pt x="38" y="28"/>
                    </a:lnTo>
                    <a:lnTo>
                      <a:pt x="20" y="56"/>
                    </a:lnTo>
                    <a:lnTo>
                      <a:pt x="0" y="56"/>
                    </a:lnTo>
                    <a:lnTo>
                      <a:pt x="10" y="37"/>
                    </a:lnTo>
                    <a:lnTo>
                      <a:pt x="20" y="1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4" name="Freeform 71"/>
              <p:cNvSpPr>
                <a:spLocks/>
              </p:cNvSpPr>
              <p:nvPr/>
            </p:nvSpPr>
            <p:spPr bwMode="auto">
              <a:xfrm>
                <a:off x="4881" y="608"/>
                <a:ext cx="9" cy="14"/>
              </a:xfrm>
              <a:custGeom>
                <a:avLst/>
                <a:gdLst>
                  <a:gd name="T0" fmla="*/ 0 w 39"/>
                  <a:gd name="T1" fmla="*/ 0 h 56"/>
                  <a:gd name="T2" fmla="*/ 0 w 39"/>
                  <a:gd name="T3" fmla="*/ 0 h 56"/>
                  <a:gd name="T4" fmla="*/ 0 w 39"/>
                  <a:gd name="T5" fmla="*/ 0 h 56"/>
                  <a:gd name="T6" fmla="*/ 0 w 39"/>
                  <a:gd name="T7" fmla="*/ 0 h 56"/>
                  <a:gd name="T8" fmla="*/ 0 w 39"/>
                  <a:gd name="T9" fmla="*/ 0 h 56"/>
                  <a:gd name="T10" fmla="*/ 0 w 39"/>
                  <a:gd name="T11" fmla="*/ 0 h 56"/>
                  <a:gd name="T12" fmla="*/ 0 w 39"/>
                  <a:gd name="T13" fmla="*/ 0 h 56"/>
                  <a:gd name="T14" fmla="*/ 0 w 39"/>
                  <a:gd name="T15" fmla="*/ 0 h 56"/>
                  <a:gd name="T16" fmla="*/ 0 w 39"/>
                  <a:gd name="T17" fmla="*/ 0 h 56"/>
                  <a:gd name="T18" fmla="*/ 0 w 39"/>
                  <a:gd name="T19" fmla="*/ 0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56"/>
                  <a:gd name="T32" fmla="*/ 39 w 39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56">
                    <a:moveTo>
                      <a:pt x="20" y="28"/>
                    </a:moveTo>
                    <a:lnTo>
                      <a:pt x="20" y="9"/>
                    </a:lnTo>
                    <a:lnTo>
                      <a:pt x="39" y="0"/>
                    </a:lnTo>
                    <a:lnTo>
                      <a:pt x="39" y="19"/>
                    </a:lnTo>
                    <a:lnTo>
                      <a:pt x="39" y="28"/>
                    </a:lnTo>
                    <a:lnTo>
                      <a:pt x="29" y="47"/>
                    </a:lnTo>
                    <a:lnTo>
                      <a:pt x="20" y="56"/>
                    </a:lnTo>
                    <a:lnTo>
                      <a:pt x="0" y="37"/>
                    </a:lnTo>
                    <a:lnTo>
                      <a:pt x="10" y="3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5" name="Freeform 72"/>
              <p:cNvSpPr>
                <a:spLocks/>
              </p:cNvSpPr>
              <p:nvPr/>
            </p:nvSpPr>
            <p:spPr bwMode="auto">
              <a:xfrm>
                <a:off x="4897" y="332"/>
                <a:ext cx="337" cy="248"/>
              </a:xfrm>
              <a:custGeom>
                <a:avLst/>
                <a:gdLst>
                  <a:gd name="T0" fmla="*/ 0 w 1348"/>
                  <a:gd name="T1" fmla="*/ 0 h 990"/>
                  <a:gd name="T2" fmla="*/ 0 w 1348"/>
                  <a:gd name="T3" fmla="*/ 0 h 990"/>
                  <a:gd name="T4" fmla="*/ 0 w 1348"/>
                  <a:gd name="T5" fmla="*/ 0 h 990"/>
                  <a:gd name="T6" fmla="*/ 0 w 1348"/>
                  <a:gd name="T7" fmla="*/ 0 h 990"/>
                  <a:gd name="T8" fmla="*/ 0 w 1348"/>
                  <a:gd name="T9" fmla="*/ 0 h 990"/>
                  <a:gd name="T10" fmla="*/ 0 w 1348"/>
                  <a:gd name="T11" fmla="*/ 0 h 990"/>
                  <a:gd name="T12" fmla="*/ 0 w 1348"/>
                  <a:gd name="T13" fmla="*/ 0 h 990"/>
                  <a:gd name="T14" fmla="*/ 0 w 1348"/>
                  <a:gd name="T15" fmla="*/ 0 h 990"/>
                  <a:gd name="T16" fmla="*/ 0 w 1348"/>
                  <a:gd name="T17" fmla="*/ 0 h 990"/>
                  <a:gd name="T18" fmla="*/ 0 w 1348"/>
                  <a:gd name="T19" fmla="*/ 0 h 990"/>
                  <a:gd name="T20" fmla="*/ 0 w 1348"/>
                  <a:gd name="T21" fmla="*/ 0 h 990"/>
                  <a:gd name="T22" fmla="*/ 0 w 1348"/>
                  <a:gd name="T23" fmla="*/ 0 h 990"/>
                  <a:gd name="T24" fmla="*/ 0 w 1348"/>
                  <a:gd name="T25" fmla="*/ 0 h 990"/>
                  <a:gd name="T26" fmla="*/ 0 w 1348"/>
                  <a:gd name="T27" fmla="*/ 0 h 990"/>
                  <a:gd name="T28" fmla="*/ 0 w 1348"/>
                  <a:gd name="T29" fmla="*/ 0 h 990"/>
                  <a:gd name="T30" fmla="*/ 0 w 1348"/>
                  <a:gd name="T31" fmla="*/ 0 h 990"/>
                  <a:gd name="T32" fmla="*/ 0 w 1348"/>
                  <a:gd name="T33" fmla="*/ 0 h 990"/>
                  <a:gd name="T34" fmla="*/ 0 w 1348"/>
                  <a:gd name="T35" fmla="*/ 0 h 990"/>
                  <a:gd name="T36" fmla="*/ 0 w 1348"/>
                  <a:gd name="T37" fmla="*/ 0 h 990"/>
                  <a:gd name="T38" fmla="*/ 0 w 1348"/>
                  <a:gd name="T39" fmla="*/ 0 h 990"/>
                  <a:gd name="T40" fmla="*/ 0 w 1348"/>
                  <a:gd name="T41" fmla="*/ 0 h 990"/>
                  <a:gd name="T42" fmla="*/ 0 w 1348"/>
                  <a:gd name="T43" fmla="*/ 0 h 990"/>
                  <a:gd name="T44" fmla="*/ 0 w 1348"/>
                  <a:gd name="T45" fmla="*/ 0 h 990"/>
                  <a:gd name="T46" fmla="*/ 0 w 1348"/>
                  <a:gd name="T47" fmla="*/ 0 h 990"/>
                  <a:gd name="T48" fmla="*/ 0 w 1348"/>
                  <a:gd name="T49" fmla="*/ 0 h 990"/>
                  <a:gd name="T50" fmla="*/ 0 w 1348"/>
                  <a:gd name="T51" fmla="*/ 0 h 990"/>
                  <a:gd name="T52" fmla="*/ 0 w 1348"/>
                  <a:gd name="T53" fmla="*/ 0 h 990"/>
                  <a:gd name="T54" fmla="*/ 0 w 1348"/>
                  <a:gd name="T55" fmla="*/ 0 h 990"/>
                  <a:gd name="T56" fmla="*/ 0 w 1348"/>
                  <a:gd name="T57" fmla="*/ 0 h 990"/>
                  <a:gd name="T58" fmla="*/ 0 w 1348"/>
                  <a:gd name="T59" fmla="*/ 0 h 990"/>
                  <a:gd name="T60" fmla="*/ 0 w 1348"/>
                  <a:gd name="T61" fmla="*/ 0 h 990"/>
                  <a:gd name="T62" fmla="*/ 0 w 1348"/>
                  <a:gd name="T63" fmla="*/ 0 h 990"/>
                  <a:gd name="T64" fmla="*/ 0 w 1348"/>
                  <a:gd name="T65" fmla="*/ 0 h 990"/>
                  <a:gd name="T66" fmla="*/ 0 w 1348"/>
                  <a:gd name="T67" fmla="*/ 0 h 990"/>
                  <a:gd name="T68" fmla="*/ 0 w 1348"/>
                  <a:gd name="T69" fmla="*/ 0 h 990"/>
                  <a:gd name="T70" fmla="*/ 0 w 1348"/>
                  <a:gd name="T71" fmla="*/ 0 h 990"/>
                  <a:gd name="T72" fmla="*/ 0 w 1348"/>
                  <a:gd name="T73" fmla="*/ 0 h 990"/>
                  <a:gd name="T74" fmla="*/ 0 w 1348"/>
                  <a:gd name="T75" fmla="*/ 0 h 990"/>
                  <a:gd name="T76" fmla="*/ 0 w 1348"/>
                  <a:gd name="T77" fmla="*/ 0 h 990"/>
                  <a:gd name="T78" fmla="*/ 0 w 1348"/>
                  <a:gd name="T79" fmla="*/ 0 h 990"/>
                  <a:gd name="T80" fmla="*/ 0 w 1348"/>
                  <a:gd name="T81" fmla="*/ 0 h 990"/>
                  <a:gd name="T82" fmla="*/ 0 w 1348"/>
                  <a:gd name="T83" fmla="*/ 0 h 990"/>
                  <a:gd name="T84" fmla="*/ 0 w 1348"/>
                  <a:gd name="T85" fmla="*/ 0 h 990"/>
                  <a:gd name="T86" fmla="*/ 0 w 1348"/>
                  <a:gd name="T87" fmla="*/ 0 h 990"/>
                  <a:gd name="T88" fmla="*/ 0 w 1348"/>
                  <a:gd name="T89" fmla="*/ 0 h 990"/>
                  <a:gd name="T90" fmla="*/ 0 w 1348"/>
                  <a:gd name="T91" fmla="*/ 0 h 990"/>
                  <a:gd name="T92" fmla="*/ 0 w 1348"/>
                  <a:gd name="T93" fmla="*/ 0 h 99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48"/>
                  <a:gd name="T142" fmla="*/ 0 h 990"/>
                  <a:gd name="T143" fmla="*/ 1348 w 1348"/>
                  <a:gd name="T144" fmla="*/ 990 h 99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48" h="990">
                    <a:moveTo>
                      <a:pt x="19" y="632"/>
                    </a:moveTo>
                    <a:lnTo>
                      <a:pt x="37" y="614"/>
                    </a:lnTo>
                    <a:lnTo>
                      <a:pt x="47" y="614"/>
                    </a:lnTo>
                    <a:lnTo>
                      <a:pt x="76" y="614"/>
                    </a:lnTo>
                    <a:lnTo>
                      <a:pt x="94" y="622"/>
                    </a:lnTo>
                    <a:lnTo>
                      <a:pt x="103" y="622"/>
                    </a:lnTo>
                    <a:lnTo>
                      <a:pt x="123" y="642"/>
                    </a:lnTo>
                    <a:lnTo>
                      <a:pt x="150" y="671"/>
                    </a:lnTo>
                    <a:lnTo>
                      <a:pt x="179" y="698"/>
                    </a:lnTo>
                    <a:lnTo>
                      <a:pt x="188" y="698"/>
                    </a:lnTo>
                    <a:lnTo>
                      <a:pt x="217" y="698"/>
                    </a:lnTo>
                    <a:lnTo>
                      <a:pt x="245" y="661"/>
                    </a:lnTo>
                    <a:lnTo>
                      <a:pt x="264" y="622"/>
                    </a:lnTo>
                    <a:lnTo>
                      <a:pt x="273" y="575"/>
                    </a:lnTo>
                    <a:lnTo>
                      <a:pt x="273" y="519"/>
                    </a:lnTo>
                    <a:lnTo>
                      <a:pt x="264" y="501"/>
                    </a:lnTo>
                    <a:lnTo>
                      <a:pt x="245" y="481"/>
                    </a:lnTo>
                    <a:lnTo>
                      <a:pt x="226" y="472"/>
                    </a:lnTo>
                    <a:lnTo>
                      <a:pt x="217" y="481"/>
                    </a:lnTo>
                    <a:lnTo>
                      <a:pt x="188" y="491"/>
                    </a:lnTo>
                    <a:lnTo>
                      <a:pt x="179" y="510"/>
                    </a:lnTo>
                    <a:lnTo>
                      <a:pt x="160" y="519"/>
                    </a:lnTo>
                    <a:lnTo>
                      <a:pt x="170" y="415"/>
                    </a:lnTo>
                    <a:lnTo>
                      <a:pt x="160" y="359"/>
                    </a:lnTo>
                    <a:lnTo>
                      <a:pt x="150" y="311"/>
                    </a:lnTo>
                    <a:lnTo>
                      <a:pt x="207" y="236"/>
                    </a:lnTo>
                    <a:lnTo>
                      <a:pt x="283" y="161"/>
                    </a:lnTo>
                    <a:lnTo>
                      <a:pt x="358" y="113"/>
                    </a:lnTo>
                    <a:lnTo>
                      <a:pt x="452" y="66"/>
                    </a:lnTo>
                    <a:lnTo>
                      <a:pt x="443" y="104"/>
                    </a:lnTo>
                    <a:lnTo>
                      <a:pt x="434" y="152"/>
                    </a:lnTo>
                    <a:lnTo>
                      <a:pt x="443" y="189"/>
                    </a:lnTo>
                    <a:lnTo>
                      <a:pt x="462" y="227"/>
                    </a:lnTo>
                    <a:lnTo>
                      <a:pt x="471" y="208"/>
                    </a:lnTo>
                    <a:lnTo>
                      <a:pt x="471" y="189"/>
                    </a:lnTo>
                    <a:lnTo>
                      <a:pt x="462" y="152"/>
                    </a:lnTo>
                    <a:lnTo>
                      <a:pt x="471" y="104"/>
                    </a:lnTo>
                    <a:lnTo>
                      <a:pt x="490" y="57"/>
                    </a:lnTo>
                    <a:lnTo>
                      <a:pt x="585" y="29"/>
                    </a:lnTo>
                    <a:lnTo>
                      <a:pt x="688" y="10"/>
                    </a:lnTo>
                    <a:lnTo>
                      <a:pt x="792" y="0"/>
                    </a:lnTo>
                    <a:lnTo>
                      <a:pt x="896" y="0"/>
                    </a:lnTo>
                    <a:lnTo>
                      <a:pt x="1037" y="19"/>
                    </a:lnTo>
                    <a:lnTo>
                      <a:pt x="971" y="95"/>
                    </a:lnTo>
                    <a:lnTo>
                      <a:pt x="952" y="142"/>
                    </a:lnTo>
                    <a:lnTo>
                      <a:pt x="952" y="161"/>
                    </a:lnTo>
                    <a:lnTo>
                      <a:pt x="952" y="189"/>
                    </a:lnTo>
                    <a:lnTo>
                      <a:pt x="952" y="217"/>
                    </a:lnTo>
                    <a:lnTo>
                      <a:pt x="962" y="236"/>
                    </a:lnTo>
                    <a:lnTo>
                      <a:pt x="1000" y="283"/>
                    </a:lnTo>
                    <a:lnTo>
                      <a:pt x="1037" y="311"/>
                    </a:lnTo>
                    <a:lnTo>
                      <a:pt x="1084" y="350"/>
                    </a:lnTo>
                    <a:lnTo>
                      <a:pt x="1113" y="350"/>
                    </a:lnTo>
                    <a:lnTo>
                      <a:pt x="1131" y="359"/>
                    </a:lnTo>
                    <a:lnTo>
                      <a:pt x="1131" y="387"/>
                    </a:lnTo>
                    <a:lnTo>
                      <a:pt x="1123" y="406"/>
                    </a:lnTo>
                    <a:lnTo>
                      <a:pt x="1074" y="481"/>
                    </a:lnTo>
                    <a:lnTo>
                      <a:pt x="1019" y="548"/>
                    </a:lnTo>
                    <a:lnTo>
                      <a:pt x="980" y="557"/>
                    </a:lnTo>
                    <a:lnTo>
                      <a:pt x="943" y="557"/>
                    </a:lnTo>
                    <a:lnTo>
                      <a:pt x="915" y="538"/>
                    </a:lnTo>
                    <a:lnTo>
                      <a:pt x="896" y="528"/>
                    </a:lnTo>
                    <a:lnTo>
                      <a:pt x="877" y="528"/>
                    </a:lnTo>
                    <a:lnTo>
                      <a:pt x="886" y="548"/>
                    </a:lnTo>
                    <a:lnTo>
                      <a:pt x="896" y="557"/>
                    </a:lnTo>
                    <a:lnTo>
                      <a:pt x="905" y="567"/>
                    </a:lnTo>
                    <a:lnTo>
                      <a:pt x="915" y="575"/>
                    </a:lnTo>
                    <a:lnTo>
                      <a:pt x="952" y="585"/>
                    </a:lnTo>
                    <a:lnTo>
                      <a:pt x="980" y="585"/>
                    </a:lnTo>
                    <a:lnTo>
                      <a:pt x="1000" y="575"/>
                    </a:lnTo>
                    <a:lnTo>
                      <a:pt x="1027" y="567"/>
                    </a:lnTo>
                    <a:lnTo>
                      <a:pt x="1066" y="528"/>
                    </a:lnTo>
                    <a:lnTo>
                      <a:pt x="1103" y="481"/>
                    </a:lnTo>
                    <a:lnTo>
                      <a:pt x="1150" y="415"/>
                    </a:lnTo>
                    <a:lnTo>
                      <a:pt x="1160" y="378"/>
                    </a:lnTo>
                    <a:lnTo>
                      <a:pt x="1160" y="350"/>
                    </a:lnTo>
                    <a:lnTo>
                      <a:pt x="1150" y="331"/>
                    </a:lnTo>
                    <a:lnTo>
                      <a:pt x="1094" y="321"/>
                    </a:lnTo>
                    <a:lnTo>
                      <a:pt x="1047" y="293"/>
                    </a:lnTo>
                    <a:lnTo>
                      <a:pt x="1019" y="264"/>
                    </a:lnTo>
                    <a:lnTo>
                      <a:pt x="990" y="217"/>
                    </a:lnTo>
                    <a:lnTo>
                      <a:pt x="980" y="189"/>
                    </a:lnTo>
                    <a:lnTo>
                      <a:pt x="980" y="161"/>
                    </a:lnTo>
                    <a:lnTo>
                      <a:pt x="1000" y="113"/>
                    </a:lnTo>
                    <a:lnTo>
                      <a:pt x="1027" y="66"/>
                    </a:lnTo>
                    <a:lnTo>
                      <a:pt x="1066" y="29"/>
                    </a:lnTo>
                    <a:lnTo>
                      <a:pt x="1084" y="29"/>
                    </a:lnTo>
                    <a:lnTo>
                      <a:pt x="1094" y="39"/>
                    </a:lnTo>
                    <a:lnTo>
                      <a:pt x="1141" y="57"/>
                    </a:lnTo>
                    <a:lnTo>
                      <a:pt x="1188" y="76"/>
                    </a:lnTo>
                    <a:lnTo>
                      <a:pt x="1226" y="104"/>
                    </a:lnTo>
                    <a:lnTo>
                      <a:pt x="1264" y="133"/>
                    </a:lnTo>
                    <a:lnTo>
                      <a:pt x="1292" y="170"/>
                    </a:lnTo>
                    <a:lnTo>
                      <a:pt x="1320" y="208"/>
                    </a:lnTo>
                    <a:lnTo>
                      <a:pt x="1339" y="256"/>
                    </a:lnTo>
                    <a:lnTo>
                      <a:pt x="1348" y="303"/>
                    </a:lnTo>
                    <a:lnTo>
                      <a:pt x="1348" y="387"/>
                    </a:lnTo>
                    <a:lnTo>
                      <a:pt x="1330" y="472"/>
                    </a:lnTo>
                    <a:lnTo>
                      <a:pt x="1311" y="557"/>
                    </a:lnTo>
                    <a:lnTo>
                      <a:pt x="1282" y="595"/>
                    </a:lnTo>
                    <a:lnTo>
                      <a:pt x="1264" y="622"/>
                    </a:lnTo>
                    <a:lnTo>
                      <a:pt x="1217" y="689"/>
                    </a:lnTo>
                    <a:lnTo>
                      <a:pt x="1150" y="745"/>
                    </a:lnTo>
                    <a:lnTo>
                      <a:pt x="1094" y="802"/>
                    </a:lnTo>
                    <a:lnTo>
                      <a:pt x="1019" y="849"/>
                    </a:lnTo>
                    <a:lnTo>
                      <a:pt x="943" y="887"/>
                    </a:lnTo>
                    <a:lnTo>
                      <a:pt x="867" y="925"/>
                    </a:lnTo>
                    <a:lnTo>
                      <a:pt x="716" y="982"/>
                    </a:lnTo>
                    <a:lnTo>
                      <a:pt x="651" y="982"/>
                    </a:lnTo>
                    <a:lnTo>
                      <a:pt x="622" y="982"/>
                    </a:lnTo>
                    <a:lnTo>
                      <a:pt x="604" y="990"/>
                    </a:lnTo>
                    <a:lnTo>
                      <a:pt x="518" y="982"/>
                    </a:lnTo>
                    <a:lnTo>
                      <a:pt x="528" y="934"/>
                    </a:lnTo>
                    <a:lnTo>
                      <a:pt x="528" y="887"/>
                    </a:lnTo>
                    <a:lnTo>
                      <a:pt x="490" y="868"/>
                    </a:lnTo>
                    <a:lnTo>
                      <a:pt x="471" y="859"/>
                    </a:lnTo>
                    <a:lnTo>
                      <a:pt x="443" y="859"/>
                    </a:lnTo>
                    <a:lnTo>
                      <a:pt x="424" y="868"/>
                    </a:lnTo>
                    <a:lnTo>
                      <a:pt x="405" y="878"/>
                    </a:lnTo>
                    <a:lnTo>
                      <a:pt x="387" y="915"/>
                    </a:lnTo>
                    <a:lnTo>
                      <a:pt x="377" y="868"/>
                    </a:lnTo>
                    <a:lnTo>
                      <a:pt x="367" y="830"/>
                    </a:lnTo>
                    <a:lnTo>
                      <a:pt x="292" y="830"/>
                    </a:lnTo>
                    <a:lnTo>
                      <a:pt x="264" y="839"/>
                    </a:lnTo>
                    <a:lnTo>
                      <a:pt x="236" y="868"/>
                    </a:lnTo>
                    <a:lnTo>
                      <a:pt x="236" y="925"/>
                    </a:lnTo>
                    <a:lnTo>
                      <a:pt x="207" y="906"/>
                    </a:lnTo>
                    <a:lnTo>
                      <a:pt x="179" y="878"/>
                    </a:lnTo>
                    <a:lnTo>
                      <a:pt x="141" y="859"/>
                    </a:lnTo>
                    <a:lnTo>
                      <a:pt x="132" y="859"/>
                    </a:lnTo>
                    <a:lnTo>
                      <a:pt x="113" y="868"/>
                    </a:lnTo>
                    <a:lnTo>
                      <a:pt x="84" y="830"/>
                    </a:lnTo>
                    <a:lnTo>
                      <a:pt x="113" y="821"/>
                    </a:lnTo>
                    <a:lnTo>
                      <a:pt x="123" y="812"/>
                    </a:lnTo>
                    <a:lnTo>
                      <a:pt x="123" y="802"/>
                    </a:lnTo>
                    <a:lnTo>
                      <a:pt x="103" y="792"/>
                    </a:lnTo>
                    <a:lnTo>
                      <a:pt x="84" y="802"/>
                    </a:lnTo>
                    <a:lnTo>
                      <a:pt x="56" y="812"/>
                    </a:lnTo>
                    <a:lnTo>
                      <a:pt x="28" y="802"/>
                    </a:lnTo>
                    <a:lnTo>
                      <a:pt x="9" y="765"/>
                    </a:lnTo>
                    <a:lnTo>
                      <a:pt x="0" y="718"/>
                    </a:lnTo>
                    <a:lnTo>
                      <a:pt x="0" y="671"/>
                    </a:lnTo>
                    <a:lnTo>
                      <a:pt x="19" y="632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6" name="Freeform 73"/>
              <p:cNvSpPr>
                <a:spLocks/>
              </p:cNvSpPr>
              <p:nvPr/>
            </p:nvSpPr>
            <p:spPr bwMode="auto">
              <a:xfrm>
                <a:off x="4914" y="545"/>
                <a:ext cx="160" cy="96"/>
              </a:xfrm>
              <a:custGeom>
                <a:avLst/>
                <a:gdLst>
                  <a:gd name="T0" fmla="*/ 0 w 642"/>
                  <a:gd name="T1" fmla="*/ 0 h 387"/>
                  <a:gd name="T2" fmla="*/ 0 w 642"/>
                  <a:gd name="T3" fmla="*/ 0 h 387"/>
                  <a:gd name="T4" fmla="*/ 0 w 642"/>
                  <a:gd name="T5" fmla="*/ 0 h 387"/>
                  <a:gd name="T6" fmla="*/ 0 w 642"/>
                  <a:gd name="T7" fmla="*/ 0 h 387"/>
                  <a:gd name="T8" fmla="*/ 0 w 642"/>
                  <a:gd name="T9" fmla="*/ 0 h 387"/>
                  <a:gd name="T10" fmla="*/ 0 w 642"/>
                  <a:gd name="T11" fmla="*/ 0 h 387"/>
                  <a:gd name="T12" fmla="*/ 0 w 642"/>
                  <a:gd name="T13" fmla="*/ 0 h 387"/>
                  <a:gd name="T14" fmla="*/ 0 w 642"/>
                  <a:gd name="T15" fmla="*/ 0 h 387"/>
                  <a:gd name="T16" fmla="*/ 0 w 642"/>
                  <a:gd name="T17" fmla="*/ 0 h 387"/>
                  <a:gd name="T18" fmla="*/ 0 w 642"/>
                  <a:gd name="T19" fmla="*/ 0 h 387"/>
                  <a:gd name="T20" fmla="*/ 0 w 642"/>
                  <a:gd name="T21" fmla="*/ 0 h 387"/>
                  <a:gd name="T22" fmla="*/ 0 w 642"/>
                  <a:gd name="T23" fmla="*/ 0 h 387"/>
                  <a:gd name="T24" fmla="*/ 0 w 642"/>
                  <a:gd name="T25" fmla="*/ 0 h 387"/>
                  <a:gd name="T26" fmla="*/ 0 w 642"/>
                  <a:gd name="T27" fmla="*/ 0 h 387"/>
                  <a:gd name="T28" fmla="*/ 0 w 642"/>
                  <a:gd name="T29" fmla="*/ 0 h 387"/>
                  <a:gd name="T30" fmla="*/ 0 w 642"/>
                  <a:gd name="T31" fmla="*/ 0 h 387"/>
                  <a:gd name="T32" fmla="*/ 0 w 642"/>
                  <a:gd name="T33" fmla="*/ 0 h 387"/>
                  <a:gd name="T34" fmla="*/ 0 w 642"/>
                  <a:gd name="T35" fmla="*/ 0 h 387"/>
                  <a:gd name="T36" fmla="*/ 0 w 642"/>
                  <a:gd name="T37" fmla="*/ 0 h 387"/>
                  <a:gd name="T38" fmla="*/ 0 w 642"/>
                  <a:gd name="T39" fmla="*/ 0 h 387"/>
                  <a:gd name="T40" fmla="*/ 0 w 642"/>
                  <a:gd name="T41" fmla="*/ 0 h 387"/>
                  <a:gd name="T42" fmla="*/ 0 w 642"/>
                  <a:gd name="T43" fmla="*/ 0 h 387"/>
                  <a:gd name="T44" fmla="*/ 0 w 642"/>
                  <a:gd name="T45" fmla="*/ 0 h 387"/>
                  <a:gd name="T46" fmla="*/ 0 w 642"/>
                  <a:gd name="T47" fmla="*/ 0 h 387"/>
                  <a:gd name="T48" fmla="*/ 0 w 642"/>
                  <a:gd name="T49" fmla="*/ 0 h 387"/>
                  <a:gd name="T50" fmla="*/ 0 w 642"/>
                  <a:gd name="T51" fmla="*/ 0 h 387"/>
                  <a:gd name="T52" fmla="*/ 0 w 642"/>
                  <a:gd name="T53" fmla="*/ 0 h 387"/>
                  <a:gd name="T54" fmla="*/ 0 w 642"/>
                  <a:gd name="T55" fmla="*/ 0 h 387"/>
                  <a:gd name="T56" fmla="*/ 0 w 642"/>
                  <a:gd name="T57" fmla="*/ 0 h 387"/>
                  <a:gd name="T58" fmla="*/ 0 w 642"/>
                  <a:gd name="T59" fmla="*/ 0 h 387"/>
                  <a:gd name="T60" fmla="*/ 0 w 642"/>
                  <a:gd name="T61" fmla="*/ 0 h 387"/>
                  <a:gd name="T62" fmla="*/ 0 w 642"/>
                  <a:gd name="T63" fmla="*/ 0 h 387"/>
                  <a:gd name="T64" fmla="*/ 0 w 642"/>
                  <a:gd name="T65" fmla="*/ 0 h 387"/>
                  <a:gd name="T66" fmla="*/ 0 w 642"/>
                  <a:gd name="T67" fmla="*/ 0 h 387"/>
                  <a:gd name="T68" fmla="*/ 0 w 642"/>
                  <a:gd name="T69" fmla="*/ 0 h 387"/>
                  <a:gd name="T70" fmla="*/ 0 w 642"/>
                  <a:gd name="T71" fmla="*/ 0 h 387"/>
                  <a:gd name="T72" fmla="*/ 0 w 642"/>
                  <a:gd name="T73" fmla="*/ 0 h 387"/>
                  <a:gd name="T74" fmla="*/ 0 w 642"/>
                  <a:gd name="T75" fmla="*/ 0 h 387"/>
                  <a:gd name="T76" fmla="*/ 0 w 642"/>
                  <a:gd name="T77" fmla="*/ 0 h 387"/>
                  <a:gd name="T78" fmla="*/ 0 w 642"/>
                  <a:gd name="T79" fmla="*/ 0 h 387"/>
                  <a:gd name="T80" fmla="*/ 0 w 642"/>
                  <a:gd name="T81" fmla="*/ 0 h 387"/>
                  <a:gd name="T82" fmla="*/ 0 w 642"/>
                  <a:gd name="T83" fmla="*/ 0 h 387"/>
                  <a:gd name="T84" fmla="*/ 0 w 642"/>
                  <a:gd name="T85" fmla="*/ 0 h 387"/>
                  <a:gd name="T86" fmla="*/ 0 w 642"/>
                  <a:gd name="T87" fmla="*/ 0 h 387"/>
                  <a:gd name="T88" fmla="*/ 0 w 642"/>
                  <a:gd name="T89" fmla="*/ 0 h 387"/>
                  <a:gd name="T90" fmla="*/ 0 w 642"/>
                  <a:gd name="T91" fmla="*/ 0 h 3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42"/>
                  <a:gd name="T139" fmla="*/ 0 h 387"/>
                  <a:gd name="T140" fmla="*/ 642 w 642"/>
                  <a:gd name="T141" fmla="*/ 387 h 3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42" h="387">
                    <a:moveTo>
                      <a:pt x="66" y="47"/>
                    </a:moveTo>
                    <a:lnTo>
                      <a:pt x="104" y="57"/>
                    </a:lnTo>
                    <a:lnTo>
                      <a:pt x="141" y="85"/>
                    </a:lnTo>
                    <a:lnTo>
                      <a:pt x="217" y="133"/>
                    </a:lnTo>
                    <a:lnTo>
                      <a:pt x="217" y="113"/>
                    </a:lnTo>
                    <a:lnTo>
                      <a:pt x="217" y="94"/>
                    </a:lnTo>
                    <a:lnTo>
                      <a:pt x="198" y="57"/>
                    </a:lnTo>
                    <a:lnTo>
                      <a:pt x="198" y="38"/>
                    </a:lnTo>
                    <a:lnTo>
                      <a:pt x="207" y="19"/>
                    </a:lnTo>
                    <a:lnTo>
                      <a:pt x="217" y="10"/>
                    </a:lnTo>
                    <a:lnTo>
                      <a:pt x="245" y="10"/>
                    </a:lnTo>
                    <a:lnTo>
                      <a:pt x="264" y="0"/>
                    </a:lnTo>
                    <a:lnTo>
                      <a:pt x="274" y="10"/>
                    </a:lnTo>
                    <a:lnTo>
                      <a:pt x="292" y="38"/>
                    </a:lnTo>
                    <a:lnTo>
                      <a:pt x="292" y="94"/>
                    </a:lnTo>
                    <a:lnTo>
                      <a:pt x="301" y="123"/>
                    </a:lnTo>
                    <a:lnTo>
                      <a:pt x="321" y="141"/>
                    </a:lnTo>
                    <a:lnTo>
                      <a:pt x="330" y="123"/>
                    </a:lnTo>
                    <a:lnTo>
                      <a:pt x="339" y="94"/>
                    </a:lnTo>
                    <a:lnTo>
                      <a:pt x="349" y="76"/>
                    </a:lnTo>
                    <a:lnTo>
                      <a:pt x="358" y="57"/>
                    </a:lnTo>
                    <a:lnTo>
                      <a:pt x="377" y="38"/>
                    </a:lnTo>
                    <a:lnTo>
                      <a:pt x="396" y="38"/>
                    </a:lnTo>
                    <a:lnTo>
                      <a:pt x="434" y="57"/>
                    </a:lnTo>
                    <a:lnTo>
                      <a:pt x="434" y="76"/>
                    </a:lnTo>
                    <a:lnTo>
                      <a:pt x="424" y="104"/>
                    </a:lnTo>
                    <a:lnTo>
                      <a:pt x="415" y="123"/>
                    </a:lnTo>
                    <a:lnTo>
                      <a:pt x="424" y="151"/>
                    </a:lnTo>
                    <a:lnTo>
                      <a:pt x="481" y="161"/>
                    </a:lnTo>
                    <a:lnTo>
                      <a:pt x="546" y="180"/>
                    </a:lnTo>
                    <a:lnTo>
                      <a:pt x="575" y="188"/>
                    </a:lnTo>
                    <a:lnTo>
                      <a:pt x="603" y="208"/>
                    </a:lnTo>
                    <a:lnTo>
                      <a:pt x="622" y="227"/>
                    </a:lnTo>
                    <a:lnTo>
                      <a:pt x="642" y="255"/>
                    </a:lnTo>
                    <a:lnTo>
                      <a:pt x="642" y="283"/>
                    </a:lnTo>
                    <a:lnTo>
                      <a:pt x="642" y="302"/>
                    </a:lnTo>
                    <a:lnTo>
                      <a:pt x="396" y="387"/>
                    </a:lnTo>
                    <a:lnTo>
                      <a:pt x="358" y="331"/>
                    </a:lnTo>
                    <a:lnTo>
                      <a:pt x="321" y="292"/>
                    </a:lnTo>
                    <a:lnTo>
                      <a:pt x="274" y="255"/>
                    </a:lnTo>
                    <a:lnTo>
                      <a:pt x="217" y="227"/>
                    </a:lnTo>
                    <a:lnTo>
                      <a:pt x="113" y="180"/>
                    </a:lnTo>
                    <a:lnTo>
                      <a:pt x="0" y="141"/>
                    </a:lnTo>
                    <a:lnTo>
                      <a:pt x="10" y="113"/>
                    </a:lnTo>
                    <a:lnTo>
                      <a:pt x="28" y="85"/>
                    </a:lnTo>
                    <a:lnTo>
                      <a:pt x="66" y="47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7" name="Freeform 74"/>
              <p:cNvSpPr>
                <a:spLocks/>
              </p:cNvSpPr>
              <p:nvPr/>
            </p:nvSpPr>
            <p:spPr bwMode="auto">
              <a:xfrm>
                <a:off x="4940" y="604"/>
                <a:ext cx="42" cy="30"/>
              </a:xfrm>
              <a:custGeom>
                <a:avLst/>
                <a:gdLst>
                  <a:gd name="T0" fmla="*/ 0 w 170"/>
                  <a:gd name="T1" fmla="*/ 0 h 122"/>
                  <a:gd name="T2" fmla="*/ 0 w 170"/>
                  <a:gd name="T3" fmla="*/ 0 h 122"/>
                  <a:gd name="T4" fmla="*/ 0 w 170"/>
                  <a:gd name="T5" fmla="*/ 0 h 122"/>
                  <a:gd name="T6" fmla="*/ 0 w 170"/>
                  <a:gd name="T7" fmla="*/ 0 h 122"/>
                  <a:gd name="T8" fmla="*/ 0 w 170"/>
                  <a:gd name="T9" fmla="*/ 0 h 122"/>
                  <a:gd name="T10" fmla="*/ 0 w 170"/>
                  <a:gd name="T11" fmla="*/ 0 h 122"/>
                  <a:gd name="T12" fmla="*/ 0 w 170"/>
                  <a:gd name="T13" fmla="*/ 0 h 122"/>
                  <a:gd name="T14" fmla="*/ 0 w 170"/>
                  <a:gd name="T15" fmla="*/ 0 h 122"/>
                  <a:gd name="T16" fmla="*/ 0 w 170"/>
                  <a:gd name="T17" fmla="*/ 0 h 122"/>
                  <a:gd name="T18" fmla="*/ 0 w 170"/>
                  <a:gd name="T19" fmla="*/ 0 h 122"/>
                  <a:gd name="T20" fmla="*/ 0 w 170"/>
                  <a:gd name="T21" fmla="*/ 0 h 122"/>
                  <a:gd name="T22" fmla="*/ 0 w 170"/>
                  <a:gd name="T23" fmla="*/ 0 h 122"/>
                  <a:gd name="T24" fmla="*/ 0 w 170"/>
                  <a:gd name="T25" fmla="*/ 0 h 122"/>
                  <a:gd name="T26" fmla="*/ 0 w 170"/>
                  <a:gd name="T27" fmla="*/ 0 h 1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0"/>
                  <a:gd name="T43" fmla="*/ 0 h 122"/>
                  <a:gd name="T44" fmla="*/ 170 w 170"/>
                  <a:gd name="T45" fmla="*/ 122 h 1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0" h="122">
                    <a:moveTo>
                      <a:pt x="56" y="0"/>
                    </a:moveTo>
                    <a:lnTo>
                      <a:pt x="84" y="9"/>
                    </a:lnTo>
                    <a:lnTo>
                      <a:pt x="113" y="28"/>
                    </a:lnTo>
                    <a:lnTo>
                      <a:pt x="141" y="38"/>
                    </a:lnTo>
                    <a:lnTo>
                      <a:pt x="170" y="56"/>
                    </a:lnTo>
                    <a:lnTo>
                      <a:pt x="103" y="75"/>
                    </a:lnTo>
                    <a:lnTo>
                      <a:pt x="84" y="95"/>
                    </a:lnTo>
                    <a:lnTo>
                      <a:pt x="56" y="122"/>
                    </a:lnTo>
                    <a:lnTo>
                      <a:pt x="37" y="113"/>
                    </a:lnTo>
                    <a:lnTo>
                      <a:pt x="18" y="95"/>
                    </a:lnTo>
                    <a:lnTo>
                      <a:pt x="0" y="56"/>
                    </a:lnTo>
                    <a:lnTo>
                      <a:pt x="9" y="38"/>
                    </a:lnTo>
                    <a:lnTo>
                      <a:pt x="27" y="1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8" name="Freeform 75"/>
              <p:cNvSpPr>
                <a:spLocks/>
              </p:cNvSpPr>
              <p:nvPr/>
            </p:nvSpPr>
            <p:spPr bwMode="auto">
              <a:xfrm>
                <a:off x="4998" y="464"/>
                <a:ext cx="175" cy="62"/>
              </a:xfrm>
              <a:custGeom>
                <a:avLst/>
                <a:gdLst>
                  <a:gd name="T0" fmla="*/ 0 w 698"/>
                  <a:gd name="T1" fmla="*/ 0 h 246"/>
                  <a:gd name="T2" fmla="*/ 0 w 698"/>
                  <a:gd name="T3" fmla="*/ 0 h 246"/>
                  <a:gd name="T4" fmla="*/ 0 w 698"/>
                  <a:gd name="T5" fmla="*/ 0 h 246"/>
                  <a:gd name="T6" fmla="*/ 0 w 698"/>
                  <a:gd name="T7" fmla="*/ 0 h 246"/>
                  <a:gd name="T8" fmla="*/ 0 w 698"/>
                  <a:gd name="T9" fmla="*/ 0 h 246"/>
                  <a:gd name="T10" fmla="*/ 0 w 698"/>
                  <a:gd name="T11" fmla="*/ 0 h 246"/>
                  <a:gd name="T12" fmla="*/ 0 w 698"/>
                  <a:gd name="T13" fmla="*/ 0 h 246"/>
                  <a:gd name="T14" fmla="*/ 0 w 698"/>
                  <a:gd name="T15" fmla="*/ 0 h 246"/>
                  <a:gd name="T16" fmla="*/ 0 w 698"/>
                  <a:gd name="T17" fmla="*/ 0 h 246"/>
                  <a:gd name="T18" fmla="*/ 0 w 698"/>
                  <a:gd name="T19" fmla="*/ 0 h 246"/>
                  <a:gd name="T20" fmla="*/ 0 w 698"/>
                  <a:gd name="T21" fmla="*/ 0 h 246"/>
                  <a:gd name="T22" fmla="*/ 0 w 698"/>
                  <a:gd name="T23" fmla="*/ 0 h 246"/>
                  <a:gd name="T24" fmla="*/ 0 w 698"/>
                  <a:gd name="T25" fmla="*/ 0 h 246"/>
                  <a:gd name="T26" fmla="*/ 0 w 698"/>
                  <a:gd name="T27" fmla="*/ 0 h 246"/>
                  <a:gd name="T28" fmla="*/ 0 w 698"/>
                  <a:gd name="T29" fmla="*/ 0 h 246"/>
                  <a:gd name="T30" fmla="*/ 0 w 698"/>
                  <a:gd name="T31" fmla="*/ 0 h 246"/>
                  <a:gd name="T32" fmla="*/ 0 w 698"/>
                  <a:gd name="T33" fmla="*/ 0 h 246"/>
                  <a:gd name="T34" fmla="*/ 0 w 698"/>
                  <a:gd name="T35" fmla="*/ 0 h 246"/>
                  <a:gd name="T36" fmla="*/ 0 w 698"/>
                  <a:gd name="T37" fmla="*/ 0 h 246"/>
                  <a:gd name="T38" fmla="*/ 0 w 698"/>
                  <a:gd name="T39" fmla="*/ 0 h 246"/>
                  <a:gd name="T40" fmla="*/ 0 w 698"/>
                  <a:gd name="T41" fmla="*/ 0 h 246"/>
                  <a:gd name="T42" fmla="*/ 0 w 698"/>
                  <a:gd name="T43" fmla="*/ 0 h 246"/>
                  <a:gd name="T44" fmla="*/ 0 w 698"/>
                  <a:gd name="T45" fmla="*/ 0 h 246"/>
                  <a:gd name="T46" fmla="*/ 0 w 698"/>
                  <a:gd name="T47" fmla="*/ 0 h 246"/>
                  <a:gd name="T48" fmla="*/ 0 w 698"/>
                  <a:gd name="T49" fmla="*/ 0 h 246"/>
                  <a:gd name="T50" fmla="*/ 0 w 698"/>
                  <a:gd name="T51" fmla="*/ 0 h 246"/>
                  <a:gd name="T52" fmla="*/ 0 w 698"/>
                  <a:gd name="T53" fmla="*/ 0 h 246"/>
                  <a:gd name="T54" fmla="*/ 0 w 698"/>
                  <a:gd name="T55" fmla="*/ 0 h 246"/>
                  <a:gd name="T56" fmla="*/ 0 w 698"/>
                  <a:gd name="T57" fmla="*/ 0 h 246"/>
                  <a:gd name="T58" fmla="*/ 0 w 698"/>
                  <a:gd name="T59" fmla="*/ 0 h 246"/>
                  <a:gd name="T60" fmla="*/ 0 w 698"/>
                  <a:gd name="T61" fmla="*/ 0 h 246"/>
                  <a:gd name="T62" fmla="*/ 0 w 698"/>
                  <a:gd name="T63" fmla="*/ 0 h 246"/>
                  <a:gd name="T64" fmla="*/ 0 w 698"/>
                  <a:gd name="T65" fmla="*/ 0 h 246"/>
                  <a:gd name="T66" fmla="*/ 0 w 698"/>
                  <a:gd name="T67" fmla="*/ 0 h 246"/>
                  <a:gd name="T68" fmla="*/ 0 w 698"/>
                  <a:gd name="T69" fmla="*/ 0 h 246"/>
                  <a:gd name="T70" fmla="*/ 0 w 698"/>
                  <a:gd name="T71" fmla="*/ 0 h 246"/>
                  <a:gd name="T72" fmla="*/ 0 w 698"/>
                  <a:gd name="T73" fmla="*/ 0 h 2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8"/>
                  <a:gd name="T112" fmla="*/ 0 h 246"/>
                  <a:gd name="T113" fmla="*/ 698 w 698"/>
                  <a:gd name="T114" fmla="*/ 246 h 2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8" h="246">
                    <a:moveTo>
                      <a:pt x="133" y="0"/>
                    </a:moveTo>
                    <a:lnTo>
                      <a:pt x="133" y="20"/>
                    </a:lnTo>
                    <a:lnTo>
                      <a:pt x="123" y="39"/>
                    </a:lnTo>
                    <a:lnTo>
                      <a:pt x="95" y="76"/>
                    </a:lnTo>
                    <a:lnTo>
                      <a:pt x="113" y="104"/>
                    </a:lnTo>
                    <a:lnTo>
                      <a:pt x="142" y="133"/>
                    </a:lnTo>
                    <a:lnTo>
                      <a:pt x="254" y="180"/>
                    </a:lnTo>
                    <a:lnTo>
                      <a:pt x="321" y="208"/>
                    </a:lnTo>
                    <a:lnTo>
                      <a:pt x="387" y="217"/>
                    </a:lnTo>
                    <a:lnTo>
                      <a:pt x="453" y="227"/>
                    </a:lnTo>
                    <a:lnTo>
                      <a:pt x="519" y="227"/>
                    </a:lnTo>
                    <a:lnTo>
                      <a:pt x="575" y="208"/>
                    </a:lnTo>
                    <a:lnTo>
                      <a:pt x="632" y="190"/>
                    </a:lnTo>
                    <a:lnTo>
                      <a:pt x="669" y="161"/>
                    </a:lnTo>
                    <a:lnTo>
                      <a:pt x="679" y="151"/>
                    </a:lnTo>
                    <a:lnTo>
                      <a:pt x="698" y="151"/>
                    </a:lnTo>
                    <a:lnTo>
                      <a:pt x="669" y="180"/>
                    </a:lnTo>
                    <a:lnTo>
                      <a:pt x="642" y="208"/>
                    </a:lnTo>
                    <a:lnTo>
                      <a:pt x="604" y="227"/>
                    </a:lnTo>
                    <a:lnTo>
                      <a:pt x="557" y="237"/>
                    </a:lnTo>
                    <a:lnTo>
                      <a:pt x="528" y="246"/>
                    </a:lnTo>
                    <a:lnTo>
                      <a:pt x="500" y="246"/>
                    </a:lnTo>
                    <a:lnTo>
                      <a:pt x="425" y="246"/>
                    </a:lnTo>
                    <a:lnTo>
                      <a:pt x="330" y="227"/>
                    </a:lnTo>
                    <a:lnTo>
                      <a:pt x="227" y="198"/>
                    </a:lnTo>
                    <a:lnTo>
                      <a:pt x="189" y="180"/>
                    </a:lnTo>
                    <a:lnTo>
                      <a:pt x="142" y="151"/>
                    </a:lnTo>
                    <a:lnTo>
                      <a:pt x="104" y="123"/>
                    </a:lnTo>
                    <a:lnTo>
                      <a:pt x="76" y="86"/>
                    </a:lnTo>
                    <a:lnTo>
                      <a:pt x="57" y="114"/>
                    </a:lnTo>
                    <a:lnTo>
                      <a:pt x="38" y="133"/>
                    </a:lnTo>
                    <a:lnTo>
                      <a:pt x="19" y="143"/>
                    </a:lnTo>
                    <a:lnTo>
                      <a:pt x="10" y="133"/>
                    </a:lnTo>
                    <a:lnTo>
                      <a:pt x="0" y="123"/>
                    </a:lnTo>
                    <a:lnTo>
                      <a:pt x="76" y="76"/>
                    </a:lnTo>
                    <a:lnTo>
                      <a:pt x="104" y="39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9" name="Freeform 76"/>
              <p:cNvSpPr>
                <a:spLocks/>
              </p:cNvSpPr>
              <p:nvPr/>
            </p:nvSpPr>
            <p:spPr bwMode="auto">
              <a:xfrm>
                <a:off x="5003" y="620"/>
                <a:ext cx="95" cy="33"/>
              </a:xfrm>
              <a:custGeom>
                <a:avLst/>
                <a:gdLst>
                  <a:gd name="T0" fmla="*/ 0 w 378"/>
                  <a:gd name="T1" fmla="*/ 0 h 132"/>
                  <a:gd name="T2" fmla="*/ 0 w 378"/>
                  <a:gd name="T3" fmla="*/ 0 h 132"/>
                  <a:gd name="T4" fmla="*/ 0 w 378"/>
                  <a:gd name="T5" fmla="*/ 0 h 132"/>
                  <a:gd name="T6" fmla="*/ 0 w 378"/>
                  <a:gd name="T7" fmla="*/ 0 h 132"/>
                  <a:gd name="T8" fmla="*/ 0 w 378"/>
                  <a:gd name="T9" fmla="*/ 0 h 132"/>
                  <a:gd name="T10" fmla="*/ 0 w 378"/>
                  <a:gd name="T11" fmla="*/ 0 h 132"/>
                  <a:gd name="T12" fmla="*/ 0 w 378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8"/>
                  <a:gd name="T22" fmla="*/ 0 h 132"/>
                  <a:gd name="T23" fmla="*/ 378 w 378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8" h="132">
                    <a:moveTo>
                      <a:pt x="0" y="123"/>
                    </a:moveTo>
                    <a:lnTo>
                      <a:pt x="368" y="0"/>
                    </a:lnTo>
                    <a:lnTo>
                      <a:pt x="378" y="29"/>
                    </a:lnTo>
                    <a:lnTo>
                      <a:pt x="378" y="56"/>
                    </a:lnTo>
                    <a:lnTo>
                      <a:pt x="188" y="94"/>
                    </a:lnTo>
                    <a:lnTo>
                      <a:pt x="0" y="132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0" name="Freeform 77"/>
              <p:cNvSpPr>
                <a:spLocks/>
              </p:cNvSpPr>
              <p:nvPr/>
            </p:nvSpPr>
            <p:spPr bwMode="auto">
              <a:xfrm>
                <a:off x="5001" y="672"/>
                <a:ext cx="33" cy="21"/>
              </a:xfrm>
              <a:custGeom>
                <a:avLst/>
                <a:gdLst>
                  <a:gd name="T0" fmla="*/ 0 w 132"/>
                  <a:gd name="T1" fmla="*/ 0 h 86"/>
                  <a:gd name="T2" fmla="*/ 0 w 132"/>
                  <a:gd name="T3" fmla="*/ 0 h 86"/>
                  <a:gd name="T4" fmla="*/ 0 w 132"/>
                  <a:gd name="T5" fmla="*/ 0 h 86"/>
                  <a:gd name="T6" fmla="*/ 0 w 132"/>
                  <a:gd name="T7" fmla="*/ 0 h 86"/>
                  <a:gd name="T8" fmla="*/ 0 w 132"/>
                  <a:gd name="T9" fmla="*/ 0 h 86"/>
                  <a:gd name="T10" fmla="*/ 0 w 132"/>
                  <a:gd name="T11" fmla="*/ 0 h 86"/>
                  <a:gd name="T12" fmla="*/ 0 w 132"/>
                  <a:gd name="T13" fmla="*/ 0 h 86"/>
                  <a:gd name="T14" fmla="*/ 0 w 132"/>
                  <a:gd name="T15" fmla="*/ 0 h 86"/>
                  <a:gd name="T16" fmla="*/ 0 w 132"/>
                  <a:gd name="T17" fmla="*/ 0 h 86"/>
                  <a:gd name="T18" fmla="*/ 0 w 132"/>
                  <a:gd name="T19" fmla="*/ 0 h 86"/>
                  <a:gd name="T20" fmla="*/ 0 w 132"/>
                  <a:gd name="T21" fmla="*/ 0 h 86"/>
                  <a:gd name="T22" fmla="*/ 0 w 132"/>
                  <a:gd name="T23" fmla="*/ 0 h 86"/>
                  <a:gd name="T24" fmla="*/ 0 w 132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86"/>
                  <a:gd name="T41" fmla="*/ 132 w 132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86">
                    <a:moveTo>
                      <a:pt x="94" y="0"/>
                    </a:moveTo>
                    <a:lnTo>
                      <a:pt x="113" y="0"/>
                    </a:lnTo>
                    <a:lnTo>
                      <a:pt x="123" y="19"/>
                    </a:lnTo>
                    <a:lnTo>
                      <a:pt x="123" y="39"/>
                    </a:lnTo>
                    <a:lnTo>
                      <a:pt x="132" y="47"/>
                    </a:lnTo>
                    <a:lnTo>
                      <a:pt x="103" y="76"/>
                    </a:lnTo>
                    <a:lnTo>
                      <a:pt x="85" y="86"/>
                    </a:lnTo>
                    <a:lnTo>
                      <a:pt x="37" y="86"/>
                    </a:lnTo>
                    <a:lnTo>
                      <a:pt x="9" y="86"/>
                    </a:lnTo>
                    <a:lnTo>
                      <a:pt x="0" y="66"/>
                    </a:lnTo>
                    <a:lnTo>
                      <a:pt x="9" y="39"/>
                    </a:lnTo>
                    <a:lnTo>
                      <a:pt x="37" y="19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1" name="Freeform 78"/>
              <p:cNvSpPr>
                <a:spLocks/>
              </p:cNvSpPr>
              <p:nvPr/>
            </p:nvSpPr>
            <p:spPr bwMode="auto">
              <a:xfrm>
                <a:off x="5008" y="712"/>
                <a:ext cx="12" cy="12"/>
              </a:xfrm>
              <a:custGeom>
                <a:avLst/>
                <a:gdLst>
                  <a:gd name="T0" fmla="*/ 0 w 47"/>
                  <a:gd name="T1" fmla="*/ 0 h 48"/>
                  <a:gd name="T2" fmla="*/ 0 w 47"/>
                  <a:gd name="T3" fmla="*/ 0 h 48"/>
                  <a:gd name="T4" fmla="*/ 0 w 47"/>
                  <a:gd name="T5" fmla="*/ 0 h 48"/>
                  <a:gd name="T6" fmla="*/ 0 w 47"/>
                  <a:gd name="T7" fmla="*/ 0 h 48"/>
                  <a:gd name="T8" fmla="*/ 0 w 47"/>
                  <a:gd name="T9" fmla="*/ 0 h 48"/>
                  <a:gd name="T10" fmla="*/ 0 w 47"/>
                  <a:gd name="T11" fmla="*/ 0 h 48"/>
                  <a:gd name="T12" fmla="*/ 0 w 47"/>
                  <a:gd name="T13" fmla="*/ 0 h 48"/>
                  <a:gd name="T14" fmla="*/ 0 w 47"/>
                  <a:gd name="T15" fmla="*/ 0 h 48"/>
                  <a:gd name="T16" fmla="*/ 0 w 47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8"/>
                  <a:gd name="T29" fmla="*/ 47 w 47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8">
                    <a:moveTo>
                      <a:pt x="28" y="0"/>
                    </a:moveTo>
                    <a:lnTo>
                      <a:pt x="47" y="10"/>
                    </a:lnTo>
                    <a:lnTo>
                      <a:pt x="47" y="29"/>
                    </a:lnTo>
                    <a:lnTo>
                      <a:pt x="47" y="39"/>
                    </a:lnTo>
                    <a:lnTo>
                      <a:pt x="28" y="48"/>
                    </a:lnTo>
                    <a:lnTo>
                      <a:pt x="9" y="48"/>
                    </a:lnTo>
                    <a:lnTo>
                      <a:pt x="0" y="39"/>
                    </a:lnTo>
                    <a:lnTo>
                      <a:pt x="9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2" name="Freeform 79"/>
              <p:cNvSpPr>
                <a:spLocks/>
              </p:cNvSpPr>
              <p:nvPr/>
            </p:nvSpPr>
            <p:spPr bwMode="auto">
              <a:xfrm>
                <a:off x="5067" y="380"/>
                <a:ext cx="26" cy="51"/>
              </a:xfrm>
              <a:custGeom>
                <a:avLst/>
                <a:gdLst>
                  <a:gd name="T0" fmla="*/ 0 w 103"/>
                  <a:gd name="T1" fmla="*/ 0 h 208"/>
                  <a:gd name="T2" fmla="*/ 0 w 103"/>
                  <a:gd name="T3" fmla="*/ 0 h 208"/>
                  <a:gd name="T4" fmla="*/ 0 w 103"/>
                  <a:gd name="T5" fmla="*/ 0 h 208"/>
                  <a:gd name="T6" fmla="*/ 0 w 103"/>
                  <a:gd name="T7" fmla="*/ 0 h 208"/>
                  <a:gd name="T8" fmla="*/ 0 w 103"/>
                  <a:gd name="T9" fmla="*/ 0 h 208"/>
                  <a:gd name="T10" fmla="*/ 0 w 103"/>
                  <a:gd name="T11" fmla="*/ 0 h 208"/>
                  <a:gd name="T12" fmla="*/ 0 w 103"/>
                  <a:gd name="T13" fmla="*/ 0 h 208"/>
                  <a:gd name="T14" fmla="*/ 0 w 103"/>
                  <a:gd name="T15" fmla="*/ 0 h 208"/>
                  <a:gd name="T16" fmla="*/ 0 w 103"/>
                  <a:gd name="T17" fmla="*/ 0 h 208"/>
                  <a:gd name="T18" fmla="*/ 0 w 103"/>
                  <a:gd name="T19" fmla="*/ 0 h 208"/>
                  <a:gd name="T20" fmla="*/ 0 w 103"/>
                  <a:gd name="T21" fmla="*/ 0 h 208"/>
                  <a:gd name="T22" fmla="*/ 0 w 103"/>
                  <a:gd name="T23" fmla="*/ 0 h 208"/>
                  <a:gd name="T24" fmla="*/ 0 w 103"/>
                  <a:gd name="T25" fmla="*/ 0 h 208"/>
                  <a:gd name="T26" fmla="*/ 0 w 103"/>
                  <a:gd name="T27" fmla="*/ 0 h 208"/>
                  <a:gd name="T28" fmla="*/ 0 w 103"/>
                  <a:gd name="T29" fmla="*/ 0 h 208"/>
                  <a:gd name="T30" fmla="*/ 0 w 103"/>
                  <a:gd name="T31" fmla="*/ 0 h 208"/>
                  <a:gd name="T32" fmla="*/ 0 w 103"/>
                  <a:gd name="T33" fmla="*/ 0 h 208"/>
                  <a:gd name="T34" fmla="*/ 0 w 103"/>
                  <a:gd name="T35" fmla="*/ 0 h 208"/>
                  <a:gd name="T36" fmla="*/ 0 w 103"/>
                  <a:gd name="T37" fmla="*/ 0 h 208"/>
                  <a:gd name="T38" fmla="*/ 0 w 103"/>
                  <a:gd name="T39" fmla="*/ 0 h 208"/>
                  <a:gd name="T40" fmla="*/ 0 w 103"/>
                  <a:gd name="T41" fmla="*/ 0 h 208"/>
                  <a:gd name="T42" fmla="*/ 0 w 103"/>
                  <a:gd name="T43" fmla="*/ 0 h 208"/>
                  <a:gd name="T44" fmla="*/ 0 w 103"/>
                  <a:gd name="T45" fmla="*/ 0 h 20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3"/>
                  <a:gd name="T70" fmla="*/ 0 h 208"/>
                  <a:gd name="T71" fmla="*/ 103 w 103"/>
                  <a:gd name="T72" fmla="*/ 208 h 20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3" h="208">
                    <a:moveTo>
                      <a:pt x="19" y="0"/>
                    </a:moveTo>
                    <a:lnTo>
                      <a:pt x="29" y="19"/>
                    </a:lnTo>
                    <a:lnTo>
                      <a:pt x="47" y="47"/>
                    </a:lnTo>
                    <a:lnTo>
                      <a:pt x="84" y="85"/>
                    </a:lnTo>
                    <a:lnTo>
                      <a:pt x="103" y="114"/>
                    </a:lnTo>
                    <a:lnTo>
                      <a:pt x="103" y="132"/>
                    </a:lnTo>
                    <a:lnTo>
                      <a:pt x="103" y="161"/>
                    </a:lnTo>
                    <a:lnTo>
                      <a:pt x="76" y="189"/>
                    </a:lnTo>
                    <a:lnTo>
                      <a:pt x="47" y="198"/>
                    </a:lnTo>
                    <a:lnTo>
                      <a:pt x="29" y="208"/>
                    </a:lnTo>
                    <a:lnTo>
                      <a:pt x="9" y="208"/>
                    </a:lnTo>
                    <a:lnTo>
                      <a:pt x="29" y="189"/>
                    </a:lnTo>
                    <a:lnTo>
                      <a:pt x="47" y="179"/>
                    </a:lnTo>
                    <a:lnTo>
                      <a:pt x="76" y="170"/>
                    </a:lnTo>
                    <a:lnTo>
                      <a:pt x="84" y="142"/>
                    </a:lnTo>
                    <a:lnTo>
                      <a:pt x="76" y="114"/>
                    </a:lnTo>
                    <a:lnTo>
                      <a:pt x="56" y="85"/>
                    </a:lnTo>
                    <a:lnTo>
                      <a:pt x="37" y="67"/>
                    </a:lnTo>
                    <a:lnTo>
                      <a:pt x="29" y="38"/>
                    </a:lnTo>
                    <a:lnTo>
                      <a:pt x="9" y="28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3" name="Freeform 80"/>
              <p:cNvSpPr>
                <a:spLocks/>
              </p:cNvSpPr>
              <p:nvPr/>
            </p:nvSpPr>
            <p:spPr bwMode="auto">
              <a:xfrm>
                <a:off x="5058" y="585"/>
                <a:ext cx="18" cy="4"/>
              </a:xfrm>
              <a:custGeom>
                <a:avLst/>
                <a:gdLst>
                  <a:gd name="T0" fmla="*/ 0 w 75"/>
                  <a:gd name="T1" fmla="*/ 0 h 19"/>
                  <a:gd name="T2" fmla="*/ 0 w 75"/>
                  <a:gd name="T3" fmla="*/ 0 h 19"/>
                  <a:gd name="T4" fmla="*/ 0 w 75"/>
                  <a:gd name="T5" fmla="*/ 0 h 19"/>
                  <a:gd name="T6" fmla="*/ 0 w 75"/>
                  <a:gd name="T7" fmla="*/ 0 h 19"/>
                  <a:gd name="T8" fmla="*/ 0 w 75"/>
                  <a:gd name="T9" fmla="*/ 0 h 19"/>
                  <a:gd name="T10" fmla="*/ 0 w 75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"/>
                  <a:gd name="T19" fmla="*/ 0 h 19"/>
                  <a:gd name="T20" fmla="*/ 75 w 75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" h="19">
                    <a:moveTo>
                      <a:pt x="75" y="0"/>
                    </a:moveTo>
                    <a:lnTo>
                      <a:pt x="67" y="19"/>
                    </a:lnTo>
                    <a:lnTo>
                      <a:pt x="38" y="19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4" name="Freeform 81"/>
              <p:cNvSpPr>
                <a:spLocks/>
              </p:cNvSpPr>
              <p:nvPr/>
            </p:nvSpPr>
            <p:spPr bwMode="auto">
              <a:xfrm>
                <a:off x="5076" y="587"/>
                <a:ext cx="14" cy="21"/>
              </a:xfrm>
              <a:custGeom>
                <a:avLst/>
                <a:gdLst>
                  <a:gd name="T0" fmla="*/ 0 w 57"/>
                  <a:gd name="T1" fmla="*/ 0 h 85"/>
                  <a:gd name="T2" fmla="*/ 0 w 57"/>
                  <a:gd name="T3" fmla="*/ 0 h 85"/>
                  <a:gd name="T4" fmla="*/ 0 w 57"/>
                  <a:gd name="T5" fmla="*/ 0 h 85"/>
                  <a:gd name="T6" fmla="*/ 0 w 57"/>
                  <a:gd name="T7" fmla="*/ 0 h 85"/>
                  <a:gd name="T8" fmla="*/ 0 w 57"/>
                  <a:gd name="T9" fmla="*/ 0 h 85"/>
                  <a:gd name="T10" fmla="*/ 0 w 57"/>
                  <a:gd name="T11" fmla="*/ 0 h 85"/>
                  <a:gd name="T12" fmla="*/ 0 w 57"/>
                  <a:gd name="T13" fmla="*/ 0 h 85"/>
                  <a:gd name="T14" fmla="*/ 0 w 57"/>
                  <a:gd name="T15" fmla="*/ 0 h 85"/>
                  <a:gd name="T16" fmla="*/ 0 w 57"/>
                  <a:gd name="T17" fmla="*/ 0 h 85"/>
                  <a:gd name="T18" fmla="*/ 0 w 57"/>
                  <a:gd name="T19" fmla="*/ 0 h 85"/>
                  <a:gd name="T20" fmla="*/ 0 w 57"/>
                  <a:gd name="T21" fmla="*/ 0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7"/>
                  <a:gd name="T34" fmla="*/ 0 h 85"/>
                  <a:gd name="T35" fmla="*/ 57 w 57"/>
                  <a:gd name="T36" fmla="*/ 85 h 8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7" h="85">
                    <a:moveTo>
                      <a:pt x="29" y="0"/>
                    </a:moveTo>
                    <a:lnTo>
                      <a:pt x="39" y="10"/>
                    </a:lnTo>
                    <a:lnTo>
                      <a:pt x="47" y="28"/>
                    </a:lnTo>
                    <a:lnTo>
                      <a:pt x="57" y="38"/>
                    </a:lnTo>
                    <a:lnTo>
                      <a:pt x="47" y="57"/>
                    </a:lnTo>
                    <a:lnTo>
                      <a:pt x="29" y="66"/>
                    </a:lnTo>
                    <a:lnTo>
                      <a:pt x="19" y="85"/>
                    </a:lnTo>
                    <a:lnTo>
                      <a:pt x="10" y="66"/>
                    </a:lnTo>
                    <a:lnTo>
                      <a:pt x="0" y="38"/>
                    </a:lnTo>
                    <a:lnTo>
                      <a:pt x="10" y="1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A3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5" name="Freeform 82"/>
              <p:cNvSpPr>
                <a:spLocks/>
              </p:cNvSpPr>
              <p:nvPr/>
            </p:nvSpPr>
            <p:spPr bwMode="auto">
              <a:xfrm>
                <a:off x="5081" y="604"/>
                <a:ext cx="17" cy="11"/>
              </a:xfrm>
              <a:custGeom>
                <a:avLst/>
                <a:gdLst>
                  <a:gd name="T0" fmla="*/ 0 w 67"/>
                  <a:gd name="T1" fmla="*/ 0 h 47"/>
                  <a:gd name="T2" fmla="*/ 0 w 67"/>
                  <a:gd name="T3" fmla="*/ 0 h 47"/>
                  <a:gd name="T4" fmla="*/ 0 w 67"/>
                  <a:gd name="T5" fmla="*/ 0 h 47"/>
                  <a:gd name="T6" fmla="*/ 0 w 67"/>
                  <a:gd name="T7" fmla="*/ 0 h 47"/>
                  <a:gd name="T8" fmla="*/ 0 w 67"/>
                  <a:gd name="T9" fmla="*/ 0 h 47"/>
                  <a:gd name="T10" fmla="*/ 0 w 67"/>
                  <a:gd name="T11" fmla="*/ 0 h 47"/>
                  <a:gd name="T12" fmla="*/ 0 w 67"/>
                  <a:gd name="T13" fmla="*/ 0 h 47"/>
                  <a:gd name="T14" fmla="*/ 0 w 67"/>
                  <a:gd name="T15" fmla="*/ 0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"/>
                  <a:gd name="T25" fmla="*/ 0 h 47"/>
                  <a:gd name="T26" fmla="*/ 67 w 67"/>
                  <a:gd name="T27" fmla="*/ 47 h 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" h="47">
                    <a:moveTo>
                      <a:pt x="67" y="0"/>
                    </a:moveTo>
                    <a:lnTo>
                      <a:pt x="67" y="28"/>
                    </a:lnTo>
                    <a:lnTo>
                      <a:pt x="57" y="38"/>
                    </a:lnTo>
                    <a:lnTo>
                      <a:pt x="47" y="38"/>
                    </a:lnTo>
                    <a:lnTo>
                      <a:pt x="0" y="47"/>
                    </a:lnTo>
                    <a:lnTo>
                      <a:pt x="28" y="19"/>
                    </a:lnTo>
                    <a:lnTo>
                      <a:pt x="47" y="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6" name="Freeform 83"/>
              <p:cNvSpPr>
                <a:spLocks/>
              </p:cNvSpPr>
              <p:nvPr/>
            </p:nvSpPr>
            <p:spPr bwMode="auto">
              <a:xfrm>
                <a:off x="5090" y="573"/>
                <a:ext cx="19" cy="26"/>
              </a:xfrm>
              <a:custGeom>
                <a:avLst/>
                <a:gdLst>
                  <a:gd name="T0" fmla="*/ 0 w 76"/>
                  <a:gd name="T1" fmla="*/ 0 h 104"/>
                  <a:gd name="T2" fmla="*/ 0 w 76"/>
                  <a:gd name="T3" fmla="*/ 0 h 104"/>
                  <a:gd name="T4" fmla="*/ 0 w 76"/>
                  <a:gd name="T5" fmla="*/ 0 h 104"/>
                  <a:gd name="T6" fmla="*/ 0 w 76"/>
                  <a:gd name="T7" fmla="*/ 0 h 104"/>
                  <a:gd name="T8" fmla="*/ 0 w 76"/>
                  <a:gd name="T9" fmla="*/ 0 h 104"/>
                  <a:gd name="T10" fmla="*/ 0 w 76"/>
                  <a:gd name="T11" fmla="*/ 0 h 104"/>
                  <a:gd name="T12" fmla="*/ 0 w 76"/>
                  <a:gd name="T13" fmla="*/ 0 h 104"/>
                  <a:gd name="T14" fmla="*/ 0 w 76"/>
                  <a:gd name="T15" fmla="*/ 0 h 104"/>
                  <a:gd name="T16" fmla="*/ 0 w 76"/>
                  <a:gd name="T17" fmla="*/ 0 h 1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104"/>
                  <a:gd name="T29" fmla="*/ 76 w 76"/>
                  <a:gd name="T30" fmla="*/ 104 h 10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104">
                    <a:moveTo>
                      <a:pt x="76" y="0"/>
                    </a:moveTo>
                    <a:lnTo>
                      <a:pt x="66" y="67"/>
                    </a:lnTo>
                    <a:lnTo>
                      <a:pt x="57" y="85"/>
                    </a:lnTo>
                    <a:lnTo>
                      <a:pt x="38" y="104"/>
                    </a:lnTo>
                    <a:lnTo>
                      <a:pt x="29" y="85"/>
                    </a:lnTo>
                    <a:lnTo>
                      <a:pt x="19" y="67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7" name="Freeform 84"/>
              <p:cNvSpPr>
                <a:spLocks/>
              </p:cNvSpPr>
              <p:nvPr/>
            </p:nvSpPr>
            <p:spPr bwMode="auto">
              <a:xfrm>
                <a:off x="5102" y="566"/>
                <a:ext cx="24" cy="52"/>
              </a:xfrm>
              <a:custGeom>
                <a:avLst/>
                <a:gdLst>
                  <a:gd name="T0" fmla="*/ 0 w 95"/>
                  <a:gd name="T1" fmla="*/ 0 h 207"/>
                  <a:gd name="T2" fmla="*/ 0 w 95"/>
                  <a:gd name="T3" fmla="*/ 0 h 207"/>
                  <a:gd name="T4" fmla="*/ 0 w 95"/>
                  <a:gd name="T5" fmla="*/ 0 h 207"/>
                  <a:gd name="T6" fmla="*/ 0 w 95"/>
                  <a:gd name="T7" fmla="*/ 0 h 207"/>
                  <a:gd name="T8" fmla="*/ 0 w 95"/>
                  <a:gd name="T9" fmla="*/ 0 h 207"/>
                  <a:gd name="T10" fmla="*/ 0 w 95"/>
                  <a:gd name="T11" fmla="*/ 0 h 207"/>
                  <a:gd name="T12" fmla="*/ 0 w 95"/>
                  <a:gd name="T13" fmla="*/ 0 h 207"/>
                  <a:gd name="T14" fmla="*/ 0 w 95"/>
                  <a:gd name="T15" fmla="*/ 0 h 207"/>
                  <a:gd name="T16" fmla="*/ 0 w 95"/>
                  <a:gd name="T17" fmla="*/ 0 h 207"/>
                  <a:gd name="T18" fmla="*/ 0 w 95"/>
                  <a:gd name="T19" fmla="*/ 0 h 2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5"/>
                  <a:gd name="T31" fmla="*/ 0 h 207"/>
                  <a:gd name="T32" fmla="*/ 95 w 95"/>
                  <a:gd name="T33" fmla="*/ 207 h 2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5" h="207">
                    <a:moveTo>
                      <a:pt x="66" y="56"/>
                    </a:moveTo>
                    <a:lnTo>
                      <a:pt x="66" y="19"/>
                    </a:lnTo>
                    <a:lnTo>
                      <a:pt x="76" y="9"/>
                    </a:lnTo>
                    <a:lnTo>
                      <a:pt x="95" y="0"/>
                    </a:lnTo>
                    <a:lnTo>
                      <a:pt x="85" y="56"/>
                    </a:lnTo>
                    <a:lnTo>
                      <a:pt x="66" y="113"/>
                    </a:lnTo>
                    <a:lnTo>
                      <a:pt x="38" y="160"/>
                    </a:lnTo>
                    <a:lnTo>
                      <a:pt x="10" y="207"/>
                    </a:lnTo>
                    <a:lnTo>
                      <a:pt x="0" y="207"/>
                    </a:lnTo>
                    <a:lnTo>
                      <a:pt x="66" y="56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8" name="Freeform 85"/>
              <p:cNvSpPr>
                <a:spLocks/>
              </p:cNvSpPr>
              <p:nvPr/>
            </p:nvSpPr>
            <p:spPr bwMode="auto">
              <a:xfrm>
                <a:off x="5102" y="538"/>
                <a:ext cx="123" cy="134"/>
              </a:xfrm>
              <a:custGeom>
                <a:avLst/>
                <a:gdLst>
                  <a:gd name="T0" fmla="*/ 0 w 491"/>
                  <a:gd name="T1" fmla="*/ 0 h 537"/>
                  <a:gd name="T2" fmla="*/ 0 w 491"/>
                  <a:gd name="T3" fmla="*/ 0 h 537"/>
                  <a:gd name="T4" fmla="*/ 0 w 491"/>
                  <a:gd name="T5" fmla="*/ 0 h 537"/>
                  <a:gd name="T6" fmla="*/ 0 w 491"/>
                  <a:gd name="T7" fmla="*/ 0 h 537"/>
                  <a:gd name="T8" fmla="*/ 0 w 491"/>
                  <a:gd name="T9" fmla="*/ 0 h 537"/>
                  <a:gd name="T10" fmla="*/ 0 w 491"/>
                  <a:gd name="T11" fmla="*/ 0 h 537"/>
                  <a:gd name="T12" fmla="*/ 0 w 491"/>
                  <a:gd name="T13" fmla="*/ 0 h 537"/>
                  <a:gd name="T14" fmla="*/ 0 w 491"/>
                  <a:gd name="T15" fmla="*/ 0 h 537"/>
                  <a:gd name="T16" fmla="*/ 0 w 491"/>
                  <a:gd name="T17" fmla="*/ 0 h 537"/>
                  <a:gd name="T18" fmla="*/ 0 w 491"/>
                  <a:gd name="T19" fmla="*/ 0 h 537"/>
                  <a:gd name="T20" fmla="*/ 0 w 491"/>
                  <a:gd name="T21" fmla="*/ 0 h 537"/>
                  <a:gd name="T22" fmla="*/ 0 w 491"/>
                  <a:gd name="T23" fmla="*/ 0 h 537"/>
                  <a:gd name="T24" fmla="*/ 0 w 491"/>
                  <a:gd name="T25" fmla="*/ 0 h 537"/>
                  <a:gd name="T26" fmla="*/ 0 w 491"/>
                  <a:gd name="T27" fmla="*/ 0 h 537"/>
                  <a:gd name="T28" fmla="*/ 0 w 491"/>
                  <a:gd name="T29" fmla="*/ 0 h 537"/>
                  <a:gd name="T30" fmla="*/ 0 w 491"/>
                  <a:gd name="T31" fmla="*/ 0 h 537"/>
                  <a:gd name="T32" fmla="*/ 0 w 491"/>
                  <a:gd name="T33" fmla="*/ 0 h 537"/>
                  <a:gd name="T34" fmla="*/ 0 w 491"/>
                  <a:gd name="T35" fmla="*/ 0 h 537"/>
                  <a:gd name="T36" fmla="*/ 0 w 491"/>
                  <a:gd name="T37" fmla="*/ 0 h 537"/>
                  <a:gd name="T38" fmla="*/ 0 w 491"/>
                  <a:gd name="T39" fmla="*/ 0 h 537"/>
                  <a:gd name="T40" fmla="*/ 0 w 491"/>
                  <a:gd name="T41" fmla="*/ 0 h 537"/>
                  <a:gd name="T42" fmla="*/ 0 w 491"/>
                  <a:gd name="T43" fmla="*/ 0 h 537"/>
                  <a:gd name="T44" fmla="*/ 0 w 491"/>
                  <a:gd name="T45" fmla="*/ 0 h 537"/>
                  <a:gd name="T46" fmla="*/ 0 w 491"/>
                  <a:gd name="T47" fmla="*/ 0 h 537"/>
                  <a:gd name="T48" fmla="*/ 0 w 491"/>
                  <a:gd name="T49" fmla="*/ 0 h 537"/>
                  <a:gd name="T50" fmla="*/ 0 w 491"/>
                  <a:gd name="T51" fmla="*/ 0 h 537"/>
                  <a:gd name="T52" fmla="*/ 0 w 491"/>
                  <a:gd name="T53" fmla="*/ 0 h 537"/>
                  <a:gd name="T54" fmla="*/ 0 w 491"/>
                  <a:gd name="T55" fmla="*/ 0 h 537"/>
                  <a:gd name="T56" fmla="*/ 0 w 491"/>
                  <a:gd name="T57" fmla="*/ 0 h 537"/>
                  <a:gd name="T58" fmla="*/ 0 w 491"/>
                  <a:gd name="T59" fmla="*/ 0 h 537"/>
                  <a:gd name="T60" fmla="*/ 0 w 491"/>
                  <a:gd name="T61" fmla="*/ 0 h 537"/>
                  <a:gd name="T62" fmla="*/ 0 w 491"/>
                  <a:gd name="T63" fmla="*/ 0 h 537"/>
                  <a:gd name="T64" fmla="*/ 0 w 491"/>
                  <a:gd name="T65" fmla="*/ 0 h 537"/>
                  <a:gd name="T66" fmla="*/ 0 w 491"/>
                  <a:gd name="T67" fmla="*/ 0 h 537"/>
                  <a:gd name="T68" fmla="*/ 0 w 491"/>
                  <a:gd name="T69" fmla="*/ 0 h 537"/>
                  <a:gd name="T70" fmla="*/ 0 w 491"/>
                  <a:gd name="T71" fmla="*/ 0 h 537"/>
                  <a:gd name="T72" fmla="*/ 0 w 491"/>
                  <a:gd name="T73" fmla="*/ 0 h 537"/>
                  <a:gd name="T74" fmla="*/ 0 w 491"/>
                  <a:gd name="T75" fmla="*/ 0 h 537"/>
                  <a:gd name="T76" fmla="*/ 0 w 491"/>
                  <a:gd name="T77" fmla="*/ 0 h 537"/>
                  <a:gd name="T78" fmla="*/ 0 w 491"/>
                  <a:gd name="T79" fmla="*/ 0 h 537"/>
                  <a:gd name="T80" fmla="*/ 0 w 491"/>
                  <a:gd name="T81" fmla="*/ 0 h 537"/>
                  <a:gd name="T82" fmla="*/ 0 w 491"/>
                  <a:gd name="T83" fmla="*/ 0 h 537"/>
                  <a:gd name="T84" fmla="*/ 0 w 491"/>
                  <a:gd name="T85" fmla="*/ 0 h 537"/>
                  <a:gd name="T86" fmla="*/ 0 w 491"/>
                  <a:gd name="T87" fmla="*/ 0 h 537"/>
                  <a:gd name="T88" fmla="*/ 0 w 491"/>
                  <a:gd name="T89" fmla="*/ 0 h 5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91"/>
                  <a:gd name="T136" fmla="*/ 0 h 537"/>
                  <a:gd name="T137" fmla="*/ 491 w 491"/>
                  <a:gd name="T138" fmla="*/ 537 h 5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91" h="537">
                    <a:moveTo>
                      <a:pt x="66" y="292"/>
                    </a:moveTo>
                    <a:lnTo>
                      <a:pt x="95" y="311"/>
                    </a:lnTo>
                    <a:lnTo>
                      <a:pt x="123" y="339"/>
                    </a:lnTo>
                    <a:lnTo>
                      <a:pt x="151" y="368"/>
                    </a:lnTo>
                    <a:lnTo>
                      <a:pt x="180" y="386"/>
                    </a:lnTo>
                    <a:lnTo>
                      <a:pt x="189" y="368"/>
                    </a:lnTo>
                    <a:lnTo>
                      <a:pt x="160" y="339"/>
                    </a:lnTo>
                    <a:lnTo>
                      <a:pt x="123" y="311"/>
                    </a:lnTo>
                    <a:lnTo>
                      <a:pt x="85" y="283"/>
                    </a:lnTo>
                    <a:lnTo>
                      <a:pt x="76" y="264"/>
                    </a:lnTo>
                    <a:lnTo>
                      <a:pt x="113" y="283"/>
                    </a:lnTo>
                    <a:lnTo>
                      <a:pt x="132" y="292"/>
                    </a:lnTo>
                    <a:lnTo>
                      <a:pt x="151" y="283"/>
                    </a:lnTo>
                    <a:lnTo>
                      <a:pt x="132" y="264"/>
                    </a:lnTo>
                    <a:lnTo>
                      <a:pt x="113" y="255"/>
                    </a:lnTo>
                    <a:lnTo>
                      <a:pt x="95" y="245"/>
                    </a:lnTo>
                    <a:lnTo>
                      <a:pt x="95" y="226"/>
                    </a:lnTo>
                    <a:lnTo>
                      <a:pt x="95" y="216"/>
                    </a:lnTo>
                    <a:lnTo>
                      <a:pt x="113" y="189"/>
                    </a:lnTo>
                    <a:lnTo>
                      <a:pt x="123" y="151"/>
                    </a:lnTo>
                    <a:lnTo>
                      <a:pt x="142" y="85"/>
                    </a:lnTo>
                    <a:lnTo>
                      <a:pt x="283" y="0"/>
                    </a:lnTo>
                    <a:lnTo>
                      <a:pt x="321" y="9"/>
                    </a:lnTo>
                    <a:lnTo>
                      <a:pt x="358" y="18"/>
                    </a:lnTo>
                    <a:lnTo>
                      <a:pt x="434" y="9"/>
                    </a:lnTo>
                    <a:lnTo>
                      <a:pt x="462" y="122"/>
                    </a:lnTo>
                    <a:lnTo>
                      <a:pt x="481" y="236"/>
                    </a:lnTo>
                    <a:lnTo>
                      <a:pt x="491" y="349"/>
                    </a:lnTo>
                    <a:lnTo>
                      <a:pt x="491" y="462"/>
                    </a:lnTo>
                    <a:lnTo>
                      <a:pt x="444" y="490"/>
                    </a:lnTo>
                    <a:lnTo>
                      <a:pt x="397" y="509"/>
                    </a:lnTo>
                    <a:lnTo>
                      <a:pt x="293" y="537"/>
                    </a:lnTo>
                    <a:lnTo>
                      <a:pt x="189" y="537"/>
                    </a:lnTo>
                    <a:lnTo>
                      <a:pt x="76" y="537"/>
                    </a:lnTo>
                    <a:lnTo>
                      <a:pt x="85" y="490"/>
                    </a:lnTo>
                    <a:lnTo>
                      <a:pt x="85" y="443"/>
                    </a:lnTo>
                    <a:lnTo>
                      <a:pt x="76" y="406"/>
                    </a:lnTo>
                    <a:lnTo>
                      <a:pt x="66" y="368"/>
                    </a:lnTo>
                    <a:lnTo>
                      <a:pt x="10" y="377"/>
                    </a:lnTo>
                    <a:lnTo>
                      <a:pt x="0" y="368"/>
                    </a:lnTo>
                    <a:lnTo>
                      <a:pt x="10" y="359"/>
                    </a:lnTo>
                    <a:lnTo>
                      <a:pt x="29" y="359"/>
                    </a:lnTo>
                    <a:lnTo>
                      <a:pt x="38" y="339"/>
                    </a:lnTo>
                    <a:lnTo>
                      <a:pt x="47" y="311"/>
                    </a:lnTo>
                    <a:lnTo>
                      <a:pt x="66" y="292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9" name="Freeform 86"/>
              <p:cNvSpPr>
                <a:spLocks/>
              </p:cNvSpPr>
              <p:nvPr/>
            </p:nvSpPr>
            <p:spPr bwMode="auto">
              <a:xfrm>
                <a:off x="5173" y="358"/>
                <a:ext cx="26" cy="43"/>
              </a:xfrm>
              <a:custGeom>
                <a:avLst/>
                <a:gdLst>
                  <a:gd name="T0" fmla="*/ 0 w 104"/>
                  <a:gd name="T1" fmla="*/ 0 h 170"/>
                  <a:gd name="T2" fmla="*/ 0 w 104"/>
                  <a:gd name="T3" fmla="*/ 0 h 170"/>
                  <a:gd name="T4" fmla="*/ 0 w 104"/>
                  <a:gd name="T5" fmla="*/ 0 h 170"/>
                  <a:gd name="T6" fmla="*/ 0 w 104"/>
                  <a:gd name="T7" fmla="*/ 0 h 170"/>
                  <a:gd name="T8" fmla="*/ 0 w 104"/>
                  <a:gd name="T9" fmla="*/ 0 h 170"/>
                  <a:gd name="T10" fmla="*/ 0 w 104"/>
                  <a:gd name="T11" fmla="*/ 0 h 170"/>
                  <a:gd name="T12" fmla="*/ 0 w 104"/>
                  <a:gd name="T13" fmla="*/ 0 h 170"/>
                  <a:gd name="T14" fmla="*/ 0 w 104"/>
                  <a:gd name="T15" fmla="*/ 0 h 170"/>
                  <a:gd name="T16" fmla="*/ 0 w 104"/>
                  <a:gd name="T17" fmla="*/ 0 h 170"/>
                  <a:gd name="T18" fmla="*/ 0 w 104"/>
                  <a:gd name="T19" fmla="*/ 0 h 170"/>
                  <a:gd name="T20" fmla="*/ 0 w 104"/>
                  <a:gd name="T21" fmla="*/ 0 h 170"/>
                  <a:gd name="T22" fmla="*/ 0 w 104"/>
                  <a:gd name="T23" fmla="*/ 0 h 170"/>
                  <a:gd name="T24" fmla="*/ 0 w 104"/>
                  <a:gd name="T25" fmla="*/ 0 h 170"/>
                  <a:gd name="T26" fmla="*/ 0 w 104"/>
                  <a:gd name="T27" fmla="*/ 0 h 170"/>
                  <a:gd name="T28" fmla="*/ 0 w 104"/>
                  <a:gd name="T29" fmla="*/ 0 h 170"/>
                  <a:gd name="T30" fmla="*/ 0 w 104"/>
                  <a:gd name="T31" fmla="*/ 0 h 170"/>
                  <a:gd name="T32" fmla="*/ 0 w 104"/>
                  <a:gd name="T33" fmla="*/ 0 h 170"/>
                  <a:gd name="T34" fmla="*/ 0 w 104"/>
                  <a:gd name="T35" fmla="*/ 0 h 170"/>
                  <a:gd name="T36" fmla="*/ 0 w 104"/>
                  <a:gd name="T37" fmla="*/ 0 h 17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170"/>
                  <a:gd name="T59" fmla="*/ 104 w 104"/>
                  <a:gd name="T60" fmla="*/ 170 h 17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17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19"/>
                    </a:lnTo>
                    <a:lnTo>
                      <a:pt x="94" y="85"/>
                    </a:lnTo>
                    <a:lnTo>
                      <a:pt x="104" y="85"/>
                    </a:lnTo>
                    <a:lnTo>
                      <a:pt x="104" y="113"/>
                    </a:lnTo>
                    <a:lnTo>
                      <a:pt x="94" y="142"/>
                    </a:lnTo>
                    <a:lnTo>
                      <a:pt x="47" y="170"/>
                    </a:lnTo>
                    <a:lnTo>
                      <a:pt x="28" y="170"/>
                    </a:lnTo>
                    <a:lnTo>
                      <a:pt x="20" y="160"/>
                    </a:lnTo>
                    <a:lnTo>
                      <a:pt x="57" y="142"/>
                    </a:lnTo>
                    <a:lnTo>
                      <a:pt x="67" y="123"/>
                    </a:lnTo>
                    <a:lnTo>
                      <a:pt x="85" y="113"/>
                    </a:lnTo>
                    <a:lnTo>
                      <a:pt x="57" y="85"/>
                    </a:lnTo>
                    <a:lnTo>
                      <a:pt x="28" y="57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0" name="Freeform 87"/>
              <p:cNvSpPr>
                <a:spLocks/>
              </p:cNvSpPr>
              <p:nvPr/>
            </p:nvSpPr>
            <p:spPr bwMode="auto">
              <a:xfrm>
                <a:off x="5182" y="523"/>
                <a:ext cx="26" cy="12"/>
              </a:xfrm>
              <a:custGeom>
                <a:avLst/>
                <a:gdLst>
                  <a:gd name="T0" fmla="*/ 0 w 103"/>
                  <a:gd name="T1" fmla="*/ 0 h 47"/>
                  <a:gd name="T2" fmla="*/ 0 w 103"/>
                  <a:gd name="T3" fmla="*/ 0 h 47"/>
                  <a:gd name="T4" fmla="*/ 0 w 103"/>
                  <a:gd name="T5" fmla="*/ 0 h 47"/>
                  <a:gd name="T6" fmla="*/ 0 w 103"/>
                  <a:gd name="T7" fmla="*/ 0 h 47"/>
                  <a:gd name="T8" fmla="*/ 0 w 103"/>
                  <a:gd name="T9" fmla="*/ 0 h 47"/>
                  <a:gd name="T10" fmla="*/ 0 w 103"/>
                  <a:gd name="T11" fmla="*/ 0 h 47"/>
                  <a:gd name="T12" fmla="*/ 0 w 103"/>
                  <a:gd name="T13" fmla="*/ 0 h 47"/>
                  <a:gd name="T14" fmla="*/ 0 w 103"/>
                  <a:gd name="T15" fmla="*/ 0 h 47"/>
                  <a:gd name="T16" fmla="*/ 0 w 103"/>
                  <a:gd name="T17" fmla="*/ 0 h 47"/>
                  <a:gd name="T18" fmla="*/ 0 w 103"/>
                  <a:gd name="T19" fmla="*/ 0 h 47"/>
                  <a:gd name="T20" fmla="*/ 0 w 103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47"/>
                  <a:gd name="T35" fmla="*/ 103 w 103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47">
                    <a:moveTo>
                      <a:pt x="37" y="0"/>
                    </a:moveTo>
                    <a:lnTo>
                      <a:pt x="94" y="0"/>
                    </a:lnTo>
                    <a:lnTo>
                      <a:pt x="103" y="18"/>
                    </a:lnTo>
                    <a:lnTo>
                      <a:pt x="94" y="27"/>
                    </a:lnTo>
                    <a:lnTo>
                      <a:pt x="76" y="37"/>
                    </a:lnTo>
                    <a:lnTo>
                      <a:pt x="29" y="47"/>
                    </a:lnTo>
                    <a:lnTo>
                      <a:pt x="9" y="47"/>
                    </a:lnTo>
                    <a:lnTo>
                      <a:pt x="9" y="37"/>
                    </a:lnTo>
                    <a:lnTo>
                      <a:pt x="0" y="27"/>
                    </a:lnTo>
                    <a:lnTo>
                      <a:pt x="19" y="1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1" name="Freeform 88"/>
              <p:cNvSpPr>
                <a:spLocks/>
              </p:cNvSpPr>
              <p:nvPr/>
            </p:nvSpPr>
            <p:spPr bwMode="auto">
              <a:xfrm>
                <a:off x="5199" y="462"/>
                <a:ext cx="43" cy="54"/>
              </a:xfrm>
              <a:custGeom>
                <a:avLst/>
                <a:gdLst>
                  <a:gd name="T0" fmla="*/ 0 w 170"/>
                  <a:gd name="T1" fmla="*/ 0 h 217"/>
                  <a:gd name="T2" fmla="*/ 0 w 170"/>
                  <a:gd name="T3" fmla="*/ 0 h 217"/>
                  <a:gd name="T4" fmla="*/ 0 w 170"/>
                  <a:gd name="T5" fmla="*/ 0 h 217"/>
                  <a:gd name="T6" fmla="*/ 0 w 170"/>
                  <a:gd name="T7" fmla="*/ 0 h 217"/>
                  <a:gd name="T8" fmla="*/ 0 w 170"/>
                  <a:gd name="T9" fmla="*/ 0 h 217"/>
                  <a:gd name="T10" fmla="*/ 0 w 170"/>
                  <a:gd name="T11" fmla="*/ 0 h 217"/>
                  <a:gd name="T12" fmla="*/ 0 w 170"/>
                  <a:gd name="T13" fmla="*/ 0 h 217"/>
                  <a:gd name="T14" fmla="*/ 0 w 170"/>
                  <a:gd name="T15" fmla="*/ 0 h 217"/>
                  <a:gd name="T16" fmla="*/ 0 w 170"/>
                  <a:gd name="T17" fmla="*/ 0 h 217"/>
                  <a:gd name="T18" fmla="*/ 0 w 170"/>
                  <a:gd name="T19" fmla="*/ 0 h 217"/>
                  <a:gd name="T20" fmla="*/ 0 w 170"/>
                  <a:gd name="T21" fmla="*/ 0 h 2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0"/>
                  <a:gd name="T34" fmla="*/ 0 h 217"/>
                  <a:gd name="T35" fmla="*/ 170 w 170"/>
                  <a:gd name="T36" fmla="*/ 217 h 2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0" h="217">
                    <a:moveTo>
                      <a:pt x="141" y="0"/>
                    </a:moveTo>
                    <a:lnTo>
                      <a:pt x="151" y="29"/>
                    </a:lnTo>
                    <a:lnTo>
                      <a:pt x="160" y="56"/>
                    </a:lnTo>
                    <a:lnTo>
                      <a:pt x="160" y="95"/>
                    </a:lnTo>
                    <a:lnTo>
                      <a:pt x="170" y="123"/>
                    </a:lnTo>
                    <a:lnTo>
                      <a:pt x="85" y="179"/>
                    </a:lnTo>
                    <a:lnTo>
                      <a:pt x="47" y="207"/>
                    </a:lnTo>
                    <a:lnTo>
                      <a:pt x="0" y="217"/>
                    </a:lnTo>
                    <a:lnTo>
                      <a:pt x="85" y="113"/>
                    </a:lnTo>
                    <a:lnTo>
                      <a:pt x="123" y="56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2" name="Freeform 89"/>
              <p:cNvSpPr>
                <a:spLocks/>
              </p:cNvSpPr>
              <p:nvPr/>
            </p:nvSpPr>
            <p:spPr bwMode="auto">
              <a:xfrm>
                <a:off x="5230" y="370"/>
                <a:ext cx="16" cy="36"/>
              </a:xfrm>
              <a:custGeom>
                <a:avLst/>
                <a:gdLst>
                  <a:gd name="T0" fmla="*/ 0 w 65"/>
                  <a:gd name="T1" fmla="*/ 0 h 141"/>
                  <a:gd name="T2" fmla="*/ 0 w 65"/>
                  <a:gd name="T3" fmla="*/ 0 h 141"/>
                  <a:gd name="T4" fmla="*/ 0 w 65"/>
                  <a:gd name="T5" fmla="*/ 0 h 141"/>
                  <a:gd name="T6" fmla="*/ 0 w 65"/>
                  <a:gd name="T7" fmla="*/ 0 h 141"/>
                  <a:gd name="T8" fmla="*/ 0 w 65"/>
                  <a:gd name="T9" fmla="*/ 0 h 141"/>
                  <a:gd name="T10" fmla="*/ 0 w 65"/>
                  <a:gd name="T11" fmla="*/ 0 h 141"/>
                  <a:gd name="T12" fmla="*/ 0 w 65"/>
                  <a:gd name="T13" fmla="*/ 0 h 141"/>
                  <a:gd name="T14" fmla="*/ 0 w 65"/>
                  <a:gd name="T15" fmla="*/ 0 h 141"/>
                  <a:gd name="T16" fmla="*/ 0 w 65"/>
                  <a:gd name="T17" fmla="*/ 0 h 141"/>
                  <a:gd name="T18" fmla="*/ 0 w 65"/>
                  <a:gd name="T19" fmla="*/ 0 h 141"/>
                  <a:gd name="T20" fmla="*/ 0 w 65"/>
                  <a:gd name="T21" fmla="*/ 0 h 141"/>
                  <a:gd name="T22" fmla="*/ 0 w 65"/>
                  <a:gd name="T23" fmla="*/ 0 h 1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5"/>
                  <a:gd name="T37" fmla="*/ 0 h 141"/>
                  <a:gd name="T38" fmla="*/ 65 w 65"/>
                  <a:gd name="T39" fmla="*/ 141 h 14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5" h="141">
                    <a:moveTo>
                      <a:pt x="28" y="0"/>
                    </a:moveTo>
                    <a:lnTo>
                      <a:pt x="47" y="9"/>
                    </a:lnTo>
                    <a:lnTo>
                      <a:pt x="56" y="28"/>
                    </a:lnTo>
                    <a:lnTo>
                      <a:pt x="65" y="56"/>
                    </a:lnTo>
                    <a:lnTo>
                      <a:pt x="65" y="84"/>
                    </a:lnTo>
                    <a:lnTo>
                      <a:pt x="65" y="104"/>
                    </a:lnTo>
                    <a:lnTo>
                      <a:pt x="47" y="141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28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698" name="Group 90"/>
            <p:cNvGrpSpPr>
              <a:grpSpLocks/>
            </p:cNvGrpSpPr>
            <p:nvPr/>
          </p:nvGrpSpPr>
          <p:grpSpPr bwMode="auto">
            <a:xfrm>
              <a:off x="5232" y="192"/>
              <a:ext cx="422" cy="344"/>
              <a:chOff x="192" y="1728"/>
              <a:chExt cx="422" cy="344"/>
            </a:xfrm>
          </p:grpSpPr>
          <p:sp>
            <p:nvSpPr>
              <p:cNvPr id="114699" name="Freeform 91"/>
              <p:cNvSpPr>
                <a:spLocks/>
              </p:cNvSpPr>
              <p:nvPr/>
            </p:nvSpPr>
            <p:spPr bwMode="auto">
              <a:xfrm>
                <a:off x="461" y="1745"/>
                <a:ext cx="153" cy="165"/>
              </a:xfrm>
              <a:custGeom>
                <a:avLst/>
                <a:gdLst>
                  <a:gd name="T0" fmla="*/ 0 w 613"/>
                  <a:gd name="T1" fmla="*/ 0 h 660"/>
                  <a:gd name="T2" fmla="*/ 0 w 613"/>
                  <a:gd name="T3" fmla="*/ 0 h 660"/>
                  <a:gd name="T4" fmla="*/ 0 w 613"/>
                  <a:gd name="T5" fmla="*/ 0 h 660"/>
                  <a:gd name="T6" fmla="*/ 0 w 613"/>
                  <a:gd name="T7" fmla="*/ 0 h 660"/>
                  <a:gd name="T8" fmla="*/ 0 w 613"/>
                  <a:gd name="T9" fmla="*/ 0 h 660"/>
                  <a:gd name="T10" fmla="*/ 0 w 613"/>
                  <a:gd name="T11" fmla="*/ 0 h 660"/>
                  <a:gd name="T12" fmla="*/ 0 w 613"/>
                  <a:gd name="T13" fmla="*/ 0 h 660"/>
                  <a:gd name="T14" fmla="*/ 0 w 613"/>
                  <a:gd name="T15" fmla="*/ 0 h 660"/>
                  <a:gd name="T16" fmla="*/ 0 w 613"/>
                  <a:gd name="T17" fmla="*/ 0 h 660"/>
                  <a:gd name="T18" fmla="*/ 0 w 613"/>
                  <a:gd name="T19" fmla="*/ 0 h 660"/>
                  <a:gd name="T20" fmla="*/ 0 w 613"/>
                  <a:gd name="T21" fmla="*/ 0 h 660"/>
                  <a:gd name="T22" fmla="*/ 0 w 613"/>
                  <a:gd name="T23" fmla="*/ 0 h 660"/>
                  <a:gd name="T24" fmla="*/ 0 w 613"/>
                  <a:gd name="T25" fmla="*/ 0 h 660"/>
                  <a:gd name="T26" fmla="*/ 0 w 613"/>
                  <a:gd name="T27" fmla="*/ 0 h 660"/>
                  <a:gd name="T28" fmla="*/ 0 w 613"/>
                  <a:gd name="T29" fmla="*/ 0 h 660"/>
                  <a:gd name="T30" fmla="*/ 0 w 613"/>
                  <a:gd name="T31" fmla="*/ 0 h 660"/>
                  <a:gd name="T32" fmla="*/ 0 w 613"/>
                  <a:gd name="T33" fmla="*/ 0 h 660"/>
                  <a:gd name="T34" fmla="*/ 0 w 613"/>
                  <a:gd name="T35" fmla="*/ 0 h 660"/>
                  <a:gd name="T36" fmla="*/ 0 w 613"/>
                  <a:gd name="T37" fmla="*/ 0 h 660"/>
                  <a:gd name="T38" fmla="*/ 0 w 613"/>
                  <a:gd name="T39" fmla="*/ 0 h 660"/>
                  <a:gd name="T40" fmla="*/ 0 w 613"/>
                  <a:gd name="T41" fmla="*/ 0 h 660"/>
                  <a:gd name="T42" fmla="*/ 0 w 613"/>
                  <a:gd name="T43" fmla="*/ 0 h 660"/>
                  <a:gd name="T44" fmla="*/ 0 w 613"/>
                  <a:gd name="T45" fmla="*/ 0 h 660"/>
                  <a:gd name="T46" fmla="*/ 0 w 613"/>
                  <a:gd name="T47" fmla="*/ 0 h 660"/>
                  <a:gd name="T48" fmla="*/ 0 w 613"/>
                  <a:gd name="T49" fmla="*/ 0 h 660"/>
                  <a:gd name="T50" fmla="*/ 0 w 613"/>
                  <a:gd name="T51" fmla="*/ 0 h 660"/>
                  <a:gd name="T52" fmla="*/ 0 w 613"/>
                  <a:gd name="T53" fmla="*/ 0 h 660"/>
                  <a:gd name="T54" fmla="*/ 0 w 613"/>
                  <a:gd name="T55" fmla="*/ 0 h 660"/>
                  <a:gd name="T56" fmla="*/ 0 w 613"/>
                  <a:gd name="T57" fmla="*/ 0 h 660"/>
                  <a:gd name="T58" fmla="*/ 0 w 613"/>
                  <a:gd name="T59" fmla="*/ 0 h 660"/>
                  <a:gd name="T60" fmla="*/ 0 w 613"/>
                  <a:gd name="T61" fmla="*/ 0 h 660"/>
                  <a:gd name="T62" fmla="*/ 0 w 613"/>
                  <a:gd name="T63" fmla="*/ 0 h 660"/>
                  <a:gd name="T64" fmla="*/ 0 w 613"/>
                  <a:gd name="T65" fmla="*/ 0 h 660"/>
                  <a:gd name="T66" fmla="*/ 0 w 613"/>
                  <a:gd name="T67" fmla="*/ 0 h 660"/>
                  <a:gd name="T68" fmla="*/ 0 w 613"/>
                  <a:gd name="T69" fmla="*/ 0 h 660"/>
                  <a:gd name="T70" fmla="*/ 0 w 613"/>
                  <a:gd name="T71" fmla="*/ 0 h 660"/>
                  <a:gd name="T72" fmla="*/ 0 w 613"/>
                  <a:gd name="T73" fmla="*/ 0 h 660"/>
                  <a:gd name="T74" fmla="*/ 0 w 613"/>
                  <a:gd name="T75" fmla="*/ 0 h 660"/>
                  <a:gd name="T76" fmla="*/ 0 w 613"/>
                  <a:gd name="T77" fmla="*/ 0 h 660"/>
                  <a:gd name="T78" fmla="*/ 0 w 613"/>
                  <a:gd name="T79" fmla="*/ 0 h 660"/>
                  <a:gd name="T80" fmla="*/ 0 w 613"/>
                  <a:gd name="T81" fmla="*/ 0 h 660"/>
                  <a:gd name="T82" fmla="*/ 0 w 613"/>
                  <a:gd name="T83" fmla="*/ 0 h 660"/>
                  <a:gd name="T84" fmla="*/ 0 w 613"/>
                  <a:gd name="T85" fmla="*/ 0 h 660"/>
                  <a:gd name="T86" fmla="*/ 0 w 613"/>
                  <a:gd name="T87" fmla="*/ 0 h 660"/>
                  <a:gd name="T88" fmla="*/ 0 w 613"/>
                  <a:gd name="T89" fmla="*/ 0 h 660"/>
                  <a:gd name="T90" fmla="*/ 0 w 613"/>
                  <a:gd name="T91" fmla="*/ 0 h 66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13"/>
                  <a:gd name="T139" fmla="*/ 0 h 660"/>
                  <a:gd name="T140" fmla="*/ 613 w 613"/>
                  <a:gd name="T141" fmla="*/ 660 h 66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13" h="660">
                    <a:moveTo>
                      <a:pt x="292" y="0"/>
                    </a:moveTo>
                    <a:lnTo>
                      <a:pt x="358" y="0"/>
                    </a:lnTo>
                    <a:lnTo>
                      <a:pt x="425" y="0"/>
                    </a:lnTo>
                    <a:lnTo>
                      <a:pt x="491" y="10"/>
                    </a:lnTo>
                    <a:lnTo>
                      <a:pt x="519" y="28"/>
                    </a:lnTo>
                    <a:lnTo>
                      <a:pt x="547" y="47"/>
                    </a:lnTo>
                    <a:lnTo>
                      <a:pt x="547" y="57"/>
                    </a:lnTo>
                    <a:lnTo>
                      <a:pt x="547" y="76"/>
                    </a:lnTo>
                    <a:lnTo>
                      <a:pt x="538" y="104"/>
                    </a:lnTo>
                    <a:lnTo>
                      <a:pt x="519" y="131"/>
                    </a:lnTo>
                    <a:lnTo>
                      <a:pt x="491" y="141"/>
                    </a:lnTo>
                    <a:lnTo>
                      <a:pt x="434" y="151"/>
                    </a:lnTo>
                    <a:lnTo>
                      <a:pt x="415" y="141"/>
                    </a:lnTo>
                    <a:lnTo>
                      <a:pt x="405" y="131"/>
                    </a:lnTo>
                    <a:lnTo>
                      <a:pt x="396" y="123"/>
                    </a:lnTo>
                    <a:lnTo>
                      <a:pt x="387" y="104"/>
                    </a:lnTo>
                    <a:lnTo>
                      <a:pt x="387" y="84"/>
                    </a:lnTo>
                    <a:lnTo>
                      <a:pt x="396" y="66"/>
                    </a:lnTo>
                    <a:lnTo>
                      <a:pt x="425" y="28"/>
                    </a:lnTo>
                    <a:lnTo>
                      <a:pt x="425" y="10"/>
                    </a:lnTo>
                    <a:lnTo>
                      <a:pt x="368" y="19"/>
                    </a:lnTo>
                    <a:lnTo>
                      <a:pt x="311" y="37"/>
                    </a:lnTo>
                    <a:lnTo>
                      <a:pt x="208" y="76"/>
                    </a:lnTo>
                    <a:lnTo>
                      <a:pt x="170" y="123"/>
                    </a:lnTo>
                    <a:lnTo>
                      <a:pt x="151" y="141"/>
                    </a:lnTo>
                    <a:lnTo>
                      <a:pt x="141" y="170"/>
                    </a:lnTo>
                    <a:lnTo>
                      <a:pt x="151" y="227"/>
                    </a:lnTo>
                    <a:lnTo>
                      <a:pt x="180" y="264"/>
                    </a:lnTo>
                    <a:lnTo>
                      <a:pt x="227" y="311"/>
                    </a:lnTo>
                    <a:lnTo>
                      <a:pt x="274" y="339"/>
                    </a:lnTo>
                    <a:lnTo>
                      <a:pt x="425" y="348"/>
                    </a:lnTo>
                    <a:lnTo>
                      <a:pt x="500" y="358"/>
                    </a:lnTo>
                    <a:lnTo>
                      <a:pt x="566" y="396"/>
                    </a:lnTo>
                    <a:lnTo>
                      <a:pt x="603" y="443"/>
                    </a:lnTo>
                    <a:lnTo>
                      <a:pt x="613" y="471"/>
                    </a:lnTo>
                    <a:lnTo>
                      <a:pt x="613" y="509"/>
                    </a:lnTo>
                    <a:lnTo>
                      <a:pt x="575" y="566"/>
                    </a:lnTo>
                    <a:lnTo>
                      <a:pt x="519" y="613"/>
                    </a:lnTo>
                    <a:lnTo>
                      <a:pt x="462" y="641"/>
                    </a:lnTo>
                    <a:lnTo>
                      <a:pt x="405" y="660"/>
                    </a:lnTo>
                    <a:lnTo>
                      <a:pt x="311" y="660"/>
                    </a:lnTo>
                    <a:lnTo>
                      <a:pt x="217" y="651"/>
                    </a:lnTo>
                    <a:lnTo>
                      <a:pt x="180" y="641"/>
                    </a:lnTo>
                    <a:lnTo>
                      <a:pt x="132" y="622"/>
                    </a:lnTo>
                    <a:lnTo>
                      <a:pt x="94" y="594"/>
                    </a:lnTo>
                    <a:lnTo>
                      <a:pt x="66" y="566"/>
                    </a:lnTo>
                    <a:lnTo>
                      <a:pt x="57" y="528"/>
                    </a:lnTo>
                    <a:lnTo>
                      <a:pt x="57" y="509"/>
                    </a:lnTo>
                    <a:lnTo>
                      <a:pt x="66" y="491"/>
                    </a:lnTo>
                    <a:lnTo>
                      <a:pt x="94" y="471"/>
                    </a:lnTo>
                    <a:lnTo>
                      <a:pt x="123" y="462"/>
                    </a:lnTo>
                    <a:lnTo>
                      <a:pt x="151" y="452"/>
                    </a:lnTo>
                    <a:lnTo>
                      <a:pt x="188" y="462"/>
                    </a:lnTo>
                    <a:lnTo>
                      <a:pt x="208" y="462"/>
                    </a:lnTo>
                    <a:lnTo>
                      <a:pt x="227" y="471"/>
                    </a:lnTo>
                    <a:lnTo>
                      <a:pt x="255" y="499"/>
                    </a:lnTo>
                    <a:lnTo>
                      <a:pt x="264" y="528"/>
                    </a:lnTo>
                    <a:lnTo>
                      <a:pt x="264" y="556"/>
                    </a:lnTo>
                    <a:lnTo>
                      <a:pt x="255" y="585"/>
                    </a:lnTo>
                    <a:lnTo>
                      <a:pt x="235" y="603"/>
                    </a:lnTo>
                    <a:lnTo>
                      <a:pt x="208" y="613"/>
                    </a:lnTo>
                    <a:lnTo>
                      <a:pt x="198" y="622"/>
                    </a:lnTo>
                    <a:lnTo>
                      <a:pt x="208" y="622"/>
                    </a:lnTo>
                    <a:lnTo>
                      <a:pt x="227" y="622"/>
                    </a:lnTo>
                    <a:lnTo>
                      <a:pt x="264" y="622"/>
                    </a:lnTo>
                    <a:lnTo>
                      <a:pt x="311" y="622"/>
                    </a:lnTo>
                    <a:lnTo>
                      <a:pt x="349" y="603"/>
                    </a:lnTo>
                    <a:lnTo>
                      <a:pt x="387" y="585"/>
                    </a:lnTo>
                    <a:lnTo>
                      <a:pt x="405" y="556"/>
                    </a:lnTo>
                    <a:lnTo>
                      <a:pt x="425" y="528"/>
                    </a:lnTo>
                    <a:lnTo>
                      <a:pt x="443" y="462"/>
                    </a:lnTo>
                    <a:lnTo>
                      <a:pt x="415" y="424"/>
                    </a:lnTo>
                    <a:lnTo>
                      <a:pt x="387" y="396"/>
                    </a:lnTo>
                    <a:lnTo>
                      <a:pt x="349" y="377"/>
                    </a:lnTo>
                    <a:lnTo>
                      <a:pt x="311" y="358"/>
                    </a:lnTo>
                    <a:lnTo>
                      <a:pt x="302" y="368"/>
                    </a:lnTo>
                    <a:lnTo>
                      <a:pt x="283" y="368"/>
                    </a:lnTo>
                    <a:lnTo>
                      <a:pt x="255" y="358"/>
                    </a:lnTo>
                    <a:lnTo>
                      <a:pt x="141" y="339"/>
                    </a:lnTo>
                    <a:lnTo>
                      <a:pt x="85" y="321"/>
                    </a:lnTo>
                    <a:lnTo>
                      <a:pt x="37" y="292"/>
                    </a:lnTo>
                    <a:lnTo>
                      <a:pt x="19" y="274"/>
                    </a:lnTo>
                    <a:lnTo>
                      <a:pt x="0" y="245"/>
                    </a:lnTo>
                    <a:lnTo>
                      <a:pt x="0" y="217"/>
                    </a:lnTo>
                    <a:lnTo>
                      <a:pt x="0" y="188"/>
                    </a:lnTo>
                    <a:lnTo>
                      <a:pt x="10" y="151"/>
                    </a:lnTo>
                    <a:lnTo>
                      <a:pt x="28" y="123"/>
                    </a:lnTo>
                    <a:lnTo>
                      <a:pt x="57" y="94"/>
                    </a:lnTo>
                    <a:lnTo>
                      <a:pt x="94" y="76"/>
                    </a:lnTo>
                    <a:lnTo>
                      <a:pt x="160" y="47"/>
                    </a:lnTo>
                    <a:lnTo>
                      <a:pt x="235" y="28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0" name="Freeform 92"/>
              <p:cNvSpPr>
                <a:spLocks/>
              </p:cNvSpPr>
              <p:nvPr/>
            </p:nvSpPr>
            <p:spPr bwMode="auto">
              <a:xfrm>
                <a:off x="465" y="1759"/>
                <a:ext cx="47" cy="68"/>
              </a:xfrm>
              <a:custGeom>
                <a:avLst/>
                <a:gdLst>
                  <a:gd name="T0" fmla="*/ 0 w 189"/>
                  <a:gd name="T1" fmla="*/ 0 h 273"/>
                  <a:gd name="T2" fmla="*/ 0 w 189"/>
                  <a:gd name="T3" fmla="*/ 0 h 273"/>
                  <a:gd name="T4" fmla="*/ 0 w 189"/>
                  <a:gd name="T5" fmla="*/ 0 h 273"/>
                  <a:gd name="T6" fmla="*/ 0 w 189"/>
                  <a:gd name="T7" fmla="*/ 0 h 273"/>
                  <a:gd name="T8" fmla="*/ 0 w 189"/>
                  <a:gd name="T9" fmla="*/ 0 h 273"/>
                  <a:gd name="T10" fmla="*/ 0 w 189"/>
                  <a:gd name="T11" fmla="*/ 0 h 273"/>
                  <a:gd name="T12" fmla="*/ 0 w 189"/>
                  <a:gd name="T13" fmla="*/ 0 h 273"/>
                  <a:gd name="T14" fmla="*/ 0 w 189"/>
                  <a:gd name="T15" fmla="*/ 0 h 273"/>
                  <a:gd name="T16" fmla="*/ 0 w 189"/>
                  <a:gd name="T17" fmla="*/ 0 h 273"/>
                  <a:gd name="T18" fmla="*/ 0 w 189"/>
                  <a:gd name="T19" fmla="*/ 0 h 273"/>
                  <a:gd name="T20" fmla="*/ 0 w 189"/>
                  <a:gd name="T21" fmla="*/ 0 h 273"/>
                  <a:gd name="T22" fmla="*/ 0 w 189"/>
                  <a:gd name="T23" fmla="*/ 0 h 273"/>
                  <a:gd name="T24" fmla="*/ 0 w 189"/>
                  <a:gd name="T25" fmla="*/ 0 h 273"/>
                  <a:gd name="T26" fmla="*/ 0 w 189"/>
                  <a:gd name="T27" fmla="*/ 0 h 273"/>
                  <a:gd name="T28" fmla="*/ 0 w 189"/>
                  <a:gd name="T29" fmla="*/ 0 h 273"/>
                  <a:gd name="T30" fmla="*/ 0 w 189"/>
                  <a:gd name="T31" fmla="*/ 0 h 273"/>
                  <a:gd name="T32" fmla="*/ 0 w 189"/>
                  <a:gd name="T33" fmla="*/ 0 h 273"/>
                  <a:gd name="T34" fmla="*/ 0 w 189"/>
                  <a:gd name="T35" fmla="*/ 0 h 273"/>
                  <a:gd name="T36" fmla="*/ 0 w 189"/>
                  <a:gd name="T37" fmla="*/ 0 h 273"/>
                  <a:gd name="T38" fmla="*/ 0 w 189"/>
                  <a:gd name="T39" fmla="*/ 0 h 273"/>
                  <a:gd name="T40" fmla="*/ 0 w 189"/>
                  <a:gd name="T41" fmla="*/ 0 h 2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9"/>
                  <a:gd name="T64" fmla="*/ 0 h 273"/>
                  <a:gd name="T65" fmla="*/ 189 w 189"/>
                  <a:gd name="T66" fmla="*/ 273 h 2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9" h="273">
                    <a:moveTo>
                      <a:pt x="189" y="0"/>
                    </a:moveTo>
                    <a:lnTo>
                      <a:pt x="179" y="0"/>
                    </a:lnTo>
                    <a:lnTo>
                      <a:pt x="169" y="9"/>
                    </a:lnTo>
                    <a:lnTo>
                      <a:pt x="132" y="47"/>
                    </a:lnTo>
                    <a:lnTo>
                      <a:pt x="113" y="66"/>
                    </a:lnTo>
                    <a:lnTo>
                      <a:pt x="104" y="84"/>
                    </a:lnTo>
                    <a:lnTo>
                      <a:pt x="94" y="113"/>
                    </a:lnTo>
                    <a:lnTo>
                      <a:pt x="104" y="141"/>
                    </a:lnTo>
                    <a:lnTo>
                      <a:pt x="122" y="188"/>
                    </a:lnTo>
                    <a:lnTo>
                      <a:pt x="151" y="235"/>
                    </a:lnTo>
                    <a:lnTo>
                      <a:pt x="189" y="273"/>
                    </a:lnTo>
                    <a:lnTo>
                      <a:pt x="94" y="244"/>
                    </a:lnTo>
                    <a:lnTo>
                      <a:pt x="38" y="217"/>
                    </a:lnTo>
                    <a:lnTo>
                      <a:pt x="18" y="197"/>
                    </a:lnTo>
                    <a:lnTo>
                      <a:pt x="0" y="178"/>
                    </a:lnTo>
                    <a:lnTo>
                      <a:pt x="0" y="131"/>
                    </a:lnTo>
                    <a:lnTo>
                      <a:pt x="18" y="103"/>
                    </a:lnTo>
                    <a:lnTo>
                      <a:pt x="38" y="66"/>
                    </a:lnTo>
                    <a:lnTo>
                      <a:pt x="75" y="37"/>
                    </a:lnTo>
                    <a:lnTo>
                      <a:pt x="132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1" name="Freeform 93"/>
              <p:cNvSpPr>
                <a:spLocks/>
              </p:cNvSpPr>
              <p:nvPr/>
            </p:nvSpPr>
            <p:spPr bwMode="auto">
              <a:xfrm>
                <a:off x="479" y="1865"/>
                <a:ext cx="40" cy="28"/>
              </a:xfrm>
              <a:custGeom>
                <a:avLst/>
                <a:gdLst>
                  <a:gd name="T0" fmla="*/ 0 w 159"/>
                  <a:gd name="T1" fmla="*/ 0 h 113"/>
                  <a:gd name="T2" fmla="*/ 0 w 159"/>
                  <a:gd name="T3" fmla="*/ 0 h 113"/>
                  <a:gd name="T4" fmla="*/ 0 w 159"/>
                  <a:gd name="T5" fmla="*/ 0 h 113"/>
                  <a:gd name="T6" fmla="*/ 0 w 159"/>
                  <a:gd name="T7" fmla="*/ 0 h 113"/>
                  <a:gd name="T8" fmla="*/ 0 w 159"/>
                  <a:gd name="T9" fmla="*/ 0 h 113"/>
                  <a:gd name="T10" fmla="*/ 0 w 159"/>
                  <a:gd name="T11" fmla="*/ 0 h 113"/>
                  <a:gd name="T12" fmla="*/ 0 w 159"/>
                  <a:gd name="T13" fmla="*/ 0 h 113"/>
                  <a:gd name="T14" fmla="*/ 0 w 159"/>
                  <a:gd name="T15" fmla="*/ 0 h 113"/>
                  <a:gd name="T16" fmla="*/ 0 w 159"/>
                  <a:gd name="T17" fmla="*/ 0 h 113"/>
                  <a:gd name="T18" fmla="*/ 0 w 159"/>
                  <a:gd name="T19" fmla="*/ 0 h 113"/>
                  <a:gd name="T20" fmla="*/ 0 w 159"/>
                  <a:gd name="T21" fmla="*/ 0 h 113"/>
                  <a:gd name="T22" fmla="*/ 0 w 159"/>
                  <a:gd name="T23" fmla="*/ 0 h 113"/>
                  <a:gd name="T24" fmla="*/ 0 w 159"/>
                  <a:gd name="T25" fmla="*/ 0 h 113"/>
                  <a:gd name="T26" fmla="*/ 0 w 159"/>
                  <a:gd name="T27" fmla="*/ 0 h 113"/>
                  <a:gd name="T28" fmla="*/ 0 w 159"/>
                  <a:gd name="T29" fmla="*/ 0 h 113"/>
                  <a:gd name="T30" fmla="*/ 0 w 159"/>
                  <a:gd name="T31" fmla="*/ 0 h 113"/>
                  <a:gd name="T32" fmla="*/ 0 w 159"/>
                  <a:gd name="T33" fmla="*/ 0 h 113"/>
                  <a:gd name="T34" fmla="*/ 0 w 159"/>
                  <a:gd name="T35" fmla="*/ 0 h 113"/>
                  <a:gd name="T36" fmla="*/ 0 w 159"/>
                  <a:gd name="T37" fmla="*/ 0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9"/>
                  <a:gd name="T58" fmla="*/ 0 h 113"/>
                  <a:gd name="T59" fmla="*/ 159 w 159"/>
                  <a:gd name="T60" fmla="*/ 113 h 11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9" h="113">
                    <a:moveTo>
                      <a:pt x="151" y="18"/>
                    </a:moveTo>
                    <a:lnTo>
                      <a:pt x="159" y="28"/>
                    </a:lnTo>
                    <a:lnTo>
                      <a:pt x="159" y="47"/>
                    </a:lnTo>
                    <a:lnTo>
                      <a:pt x="159" y="85"/>
                    </a:lnTo>
                    <a:lnTo>
                      <a:pt x="141" y="94"/>
                    </a:lnTo>
                    <a:lnTo>
                      <a:pt x="122" y="113"/>
                    </a:lnTo>
                    <a:lnTo>
                      <a:pt x="104" y="113"/>
                    </a:lnTo>
                    <a:lnTo>
                      <a:pt x="84" y="113"/>
                    </a:lnTo>
                    <a:lnTo>
                      <a:pt x="75" y="104"/>
                    </a:lnTo>
                    <a:lnTo>
                      <a:pt x="65" y="104"/>
                    </a:lnTo>
                    <a:lnTo>
                      <a:pt x="47" y="104"/>
                    </a:lnTo>
                    <a:lnTo>
                      <a:pt x="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18"/>
                    </a:lnTo>
                    <a:lnTo>
                      <a:pt x="28" y="10"/>
                    </a:lnTo>
                    <a:lnTo>
                      <a:pt x="65" y="0"/>
                    </a:lnTo>
                    <a:lnTo>
                      <a:pt x="112" y="10"/>
                    </a:lnTo>
                    <a:lnTo>
                      <a:pt x="151" y="18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2" name="Freeform 94"/>
              <p:cNvSpPr>
                <a:spLocks/>
              </p:cNvSpPr>
              <p:nvPr/>
            </p:nvSpPr>
            <p:spPr bwMode="auto">
              <a:xfrm>
                <a:off x="562" y="1752"/>
                <a:ext cx="31" cy="23"/>
              </a:xfrm>
              <a:custGeom>
                <a:avLst/>
                <a:gdLst>
                  <a:gd name="T0" fmla="*/ 0 w 123"/>
                  <a:gd name="T1" fmla="*/ 0 h 95"/>
                  <a:gd name="T2" fmla="*/ 0 w 123"/>
                  <a:gd name="T3" fmla="*/ 0 h 95"/>
                  <a:gd name="T4" fmla="*/ 0 w 123"/>
                  <a:gd name="T5" fmla="*/ 0 h 95"/>
                  <a:gd name="T6" fmla="*/ 0 w 123"/>
                  <a:gd name="T7" fmla="*/ 0 h 95"/>
                  <a:gd name="T8" fmla="*/ 0 w 123"/>
                  <a:gd name="T9" fmla="*/ 0 h 95"/>
                  <a:gd name="T10" fmla="*/ 0 w 123"/>
                  <a:gd name="T11" fmla="*/ 0 h 95"/>
                  <a:gd name="T12" fmla="*/ 0 w 123"/>
                  <a:gd name="T13" fmla="*/ 0 h 95"/>
                  <a:gd name="T14" fmla="*/ 0 w 123"/>
                  <a:gd name="T15" fmla="*/ 0 h 95"/>
                  <a:gd name="T16" fmla="*/ 0 w 123"/>
                  <a:gd name="T17" fmla="*/ 0 h 95"/>
                  <a:gd name="T18" fmla="*/ 0 w 123"/>
                  <a:gd name="T19" fmla="*/ 0 h 95"/>
                  <a:gd name="T20" fmla="*/ 0 w 123"/>
                  <a:gd name="T21" fmla="*/ 0 h 95"/>
                  <a:gd name="T22" fmla="*/ 0 w 123"/>
                  <a:gd name="T23" fmla="*/ 0 h 95"/>
                  <a:gd name="T24" fmla="*/ 0 w 123"/>
                  <a:gd name="T25" fmla="*/ 0 h 95"/>
                  <a:gd name="T26" fmla="*/ 0 w 123"/>
                  <a:gd name="T27" fmla="*/ 0 h 9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3"/>
                  <a:gd name="T43" fmla="*/ 0 h 95"/>
                  <a:gd name="T44" fmla="*/ 123 w 123"/>
                  <a:gd name="T45" fmla="*/ 95 h 9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3" h="95">
                    <a:moveTo>
                      <a:pt x="67" y="0"/>
                    </a:moveTo>
                    <a:lnTo>
                      <a:pt x="104" y="19"/>
                    </a:lnTo>
                    <a:lnTo>
                      <a:pt x="123" y="29"/>
                    </a:lnTo>
                    <a:lnTo>
                      <a:pt x="123" y="56"/>
                    </a:lnTo>
                    <a:lnTo>
                      <a:pt x="95" y="85"/>
                    </a:lnTo>
                    <a:lnTo>
                      <a:pt x="76" y="95"/>
                    </a:lnTo>
                    <a:lnTo>
                      <a:pt x="57" y="95"/>
                    </a:lnTo>
                    <a:lnTo>
                      <a:pt x="29" y="95"/>
                    </a:lnTo>
                    <a:lnTo>
                      <a:pt x="0" y="76"/>
                    </a:lnTo>
                    <a:lnTo>
                      <a:pt x="10" y="66"/>
                    </a:lnTo>
                    <a:lnTo>
                      <a:pt x="0" y="56"/>
                    </a:lnTo>
                    <a:lnTo>
                      <a:pt x="10" y="38"/>
                    </a:lnTo>
                    <a:lnTo>
                      <a:pt x="29" y="1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3" name="Freeform 95"/>
              <p:cNvSpPr>
                <a:spLocks/>
              </p:cNvSpPr>
              <p:nvPr/>
            </p:nvSpPr>
            <p:spPr bwMode="auto">
              <a:xfrm>
                <a:off x="545" y="1837"/>
                <a:ext cx="64" cy="68"/>
              </a:xfrm>
              <a:custGeom>
                <a:avLst/>
                <a:gdLst>
                  <a:gd name="T0" fmla="*/ 0 w 256"/>
                  <a:gd name="T1" fmla="*/ 0 h 273"/>
                  <a:gd name="T2" fmla="*/ 0 w 256"/>
                  <a:gd name="T3" fmla="*/ 0 h 273"/>
                  <a:gd name="T4" fmla="*/ 0 w 256"/>
                  <a:gd name="T5" fmla="*/ 0 h 273"/>
                  <a:gd name="T6" fmla="*/ 0 w 256"/>
                  <a:gd name="T7" fmla="*/ 0 h 273"/>
                  <a:gd name="T8" fmla="*/ 0 w 256"/>
                  <a:gd name="T9" fmla="*/ 0 h 273"/>
                  <a:gd name="T10" fmla="*/ 0 w 256"/>
                  <a:gd name="T11" fmla="*/ 0 h 273"/>
                  <a:gd name="T12" fmla="*/ 0 w 256"/>
                  <a:gd name="T13" fmla="*/ 0 h 273"/>
                  <a:gd name="T14" fmla="*/ 0 w 256"/>
                  <a:gd name="T15" fmla="*/ 0 h 273"/>
                  <a:gd name="T16" fmla="*/ 0 w 256"/>
                  <a:gd name="T17" fmla="*/ 0 h 273"/>
                  <a:gd name="T18" fmla="*/ 0 w 256"/>
                  <a:gd name="T19" fmla="*/ 0 h 273"/>
                  <a:gd name="T20" fmla="*/ 0 w 256"/>
                  <a:gd name="T21" fmla="*/ 0 h 273"/>
                  <a:gd name="T22" fmla="*/ 0 w 256"/>
                  <a:gd name="T23" fmla="*/ 0 h 273"/>
                  <a:gd name="T24" fmla="*/ 0 w 256"/>
                  <a:gd name="T25" fmla="*/ 0 h 273"/>
                  <a:gd name="T26" fmla="*/ 0 w 256"/>
                  <a:gd name="T27" fmla="*/ 0 h 273"/>
                  <a:gd name="T28" fmla="*/ 0 w 256"/>
                  <a:gd name="T29" fmla="*/ 0 h 273"/>
                  <a:gd name="T30" fmla="*/ 0 w 256"/>
                  <a:gd name="T31" fmla="*/ 0 h 273"/>
                  <a:gd name="T32" fmla="*/ 0 w 256"/>
                  <a:gd name="T33" fmla="*/ 0 h 273"/>
                  <a:gd name="T34" fmla="*/ 0 w 256"/>
                  <a:gd name="T35" fmla="*/ 0 h 273"/>
                  <a:gd name="T36" fmla="*/ 0 w 256"/>
                  <a:gd name="T37" fmla="*/ 0 h 273"/>
                  <a:gd name="T38" fmla="*/ 0 w 256"/>
                  <a:gd name="T39" fmla="*/ 0 h 273"/>
                  <a:gd name="T40" fmla="*/ 0 w 256"/>
                  <a:gd name="T41" fmla="*/ 0 h 273"/>
                  <a:gd name="T42" fmla="*/ 0 w 256"/>
                  <a:gd name="T43" fmla="*/ 0 h 273"/>
                  <a:gd name="T44" fmla="*/ 0 w 256"/>
                  <a:gd name="T45" fmla="*/ 0 h 273"/>
                  <a:gd name="T46" fmla="*/ 0 w 256"/>
                  <a:gd name="T47" fmla="*/ 0 h 2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56"/>
                  <a:gd name="T73" fmla="*/ 0 h 273"/>
                  <a:gd name="T74" fmla="*/ 256 w 256"/>
                  <a:gd name="T75" fmla="*/ 273 h 2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56" h="273">
                    <a:moveTo>
                      <a:pt x="256" y="113"/>
                    </a:moveTo>
                    <a:lnTo>
                      <a:pt x="246" y="141"/>
                    </a:lnTo>
                    <a:lnTo>
                      <a:pt x="227" y="170"/>
                    </a:lnTo>
                    <a:lnTo>
                      <a:pt x="208" y="198"/>
                    </a:lnTo>
                    <a:lnTo>
                      <a:pt x="180" y="217"/>
                    </a:lnTo>
                    <a:lnTo>
                      <a:pt x="123" y="254"/>
                    </a:lnTo>
                    <a:lnTo>
                      <a:pt x="57" y="273"/>
                    </a:lnTo>
                    <a:lnTo>
                      <a:pt x="0" y="273"/>
                    </a:lnTo>
                    <a:lnTo>
                      <a:pt x="29" y="254"/>
                    </a:lnTo>
                    <a:lnTo>
                      <a:pt x="66" y="226"/>
                    </a:lnTo>
                    <a:lnTo>
                      <a:pt x="104" y="198"/>
                    </a:lnTo>
                    <a:lnTo>
                      <a:pt x="113" y="179"/>
                    </a:lnTo>
                    <a:lnTo>
                      <a:pt x="113" y="150"/>
                    </a:lnTo>
                    <a:lnTo>
                      <a:pt x="123" y="113"/>
                    </a:lnTo>
                    <a:lnTo>
                      <a:pt x="123" y="84"/>
                    </a:lnTo>
                    <a:lnTo>
                      <a:pt x="104" y="56"/>
                    </a:lnTo>
                    <a:lnTo>
                      <a:pt x="86" y="28"/>
                    </a:lnTo>
                    <a:lnTo>
                      <a:pt x="48" y="0"/>
                    </a:lnTo>
                    <a:lnTo>
                      <a:pt x="104" y="9"/>
                    </a:lnTo>
                    <a:lnTo>
                      <a:pt x="170" y="28"/>
                    </a:lnTo>
                    <a:lnTo>
                      <a:pt x="199" y="37"/>
                    </a:lnTo>
                    <a:lnTo>
                      <a:pt x="217" y="56"/>
                    </a:lnTo>
                    <a:lnTo>
                      <a:pt x="246" y="75"/>
                    </a:lnTo>
                    <a:lnTo>
                      <a:pt x="256" y="11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4" name="Freeform 96"/>
              <p:cNvSpPr>
                <a:spLocks/>
              </p:cNvSpPr>
              <p:nvPr/>
            </p:nvSpPr>
            <p:spPr bwMode="auto">
              <a:xfrm>
                <a:off x="512" y="1728"/>
                <a:ext cx="40" cy="227"/>
              </a:xfrm>
              <a:custGeom>
                <a:avLst/>
                <a:gdLst>
                  <a:gd name="T0" fmla="*/ 0 w 160"/>
                  <a:gd name="T1" fmla="*/ 0 h 905"/>
                  <a:gd name="T2" fmla="*/ 0 w 160"/>
                  <a:gd name="T3" fmla="*/ 0 h 905"/>
                  <a:gd name="T4" fmla="*/ 0 w 160"/>
                  <a:gd name="T5" fmla="*/ 0 h 905"/>
                  <a:gd name="T6" fmla="*/ 0 w 160"/>
                  <a:gd name="T7" fmla="*/ 0 h 905"/>
                  <a:gd name="T8" fmla="*/ 0 w 160"/>
                  <a:gd name="T9" fmla="*/ 0 h 905"/>
                  <a:gd name="T10" fmla="*/ 0 w 160"/>
                  <a:gd name="T11" fmla="*/ 0 h 905"/>
                  <a:gd name="T12" fmla="*/ 0 w 160"/>
                  <a:gd name="T13" fmla="*/ 0 h 905"/>
                  <a:gd name="T14" fmla="*/ 0 w 160"/>
                  <a:gd name="T15" fmla="*/ 0 h 905"/>
                  <a:gd name="T16" fmla="*/ 0 w 160"/>
                  <a:gd name="T17" fmla="*/ 0 h 905"/>
                  <a:gd name="T18" fmla="*/ 0 w 160"/>
                  <a:gd name="T19" fmla="*/ 0 h 905"/>
                  <a:gd name="T20" fmla="*/ 0 w 160"/>
                  <a:gd name="T21" fmla="*/ 0 h 905"/>
                  <a:gd name="T22" fmla="*/ 0 w 160"/>
                  <a:gd name="T23" fmla="*/ 0 h 905"/>
                  <a:gd name="T24" fmla="*/ 0 w 160"/>
                  <a:gd name="T25" fmla="*/ 0 h 905"/>
                  <a:gd name="T26" fmla="*/ 0 w 160"/>
                  <a:gd name="T27" fmla="*/ 0 h 905"/>
                  <a:gd name="T28" fmla="*/ 0 w 160"/>
                  <a:gd name="T29" fmla="*/ 0 h 905"/>
                  <a:gd name="T30" fmla="*/ 0 w 160"/>
                  <a:gd name="T31" fmla="*/ 0 h 905"/>
                  <a:gd name="T32" fmla="*/ 0 w 160"/>
                  <a:gd name="T33" fmla="*/ 0 h 905"/>
                  <a:gd name="T34" fmla="*/ 0 w 160"/>
                  <a:gd name="T35" fmla="*/ 0 h 905"/>
                  <a:gd name="T36" fmla="*/ 0 w 160"/>
                  <a:gd name="T37" fmla="*/ 0 h 905"/>
                  <a:gd name="T38" fmla="*/ 0 w 160"/>
                  <a:gd name="T39" fmla="*/ 0 h 905"/>
                  <a:gd name="T40" fmla="*/ 0 w 160"/>
                  <a:gd name="T41" fmla="*/ 0 h 905"/>
                  <a:gd name="T42" fmla="*/ 0 w 160"/>
                  <a:gd name="T43" fmla="*/ 0 h 905"/>
                  <a:gd name="T44" fmla="*/ 0 w 160"/>
                  <a:gd name="T45" fmla="*/ 0 h 905"/>
                  <a:gd name="T46" fmla="*/ 0 w 160"/>
                  <a:gd name="T47" fmla="*/ 0 h 905"/>
                  <a:gd name="T48" fmla="*/ 0 w 160"/>
                  <a:gd name="T49" fmla="*/ 0 h 905"/>
                  <a:gd name="T50" fmla="*/ 0 w 160"/>
                  <a:gd name="T51" fmla="*/ 0 h 905"/>
                  <a:gd name="T52" fmla="*/ 0 w 160"/>
                  <a:gd name="T53" fmla="*/ 0 h 905"/>
                  <a:gd name="T54" fmla="*/ 0 w 160"/>
                  <a:gd name="T55" fmla="*/ 0 h 905"/>
                  <a:gd name="T56" fmla="*/ 0 w 160"/>
                  <a:gd name="T57" fmla="*/ 0 h 905"/>
                  <a:gd name="T58" fmla="*/ 0 w 160"/>
                  <a:gd name="T59" fmla="*/ 0 h 905"/>
                  <a:gd name="T60" fmla="*/ 0 w 160"/>
                  <a:gd name="T61" fmla="*/ 0 h 90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0"/>
                  <a:gd name="T94" fmla="*/ 0 h 905"/>
                  <a:gd name="T95" fmla="*/ 160 w 160"/>
                  <a:gd name="T96" fmla="*/ 905 h 90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0" h="905">
                    <a:moveTo>
                      <a:pt x="66" y="0"/>
                    </a:moveTo>
                    <a:lnTo>
                      <a:pt x="94" y="9"/>
                    </a:lnTo>
                    <a:lnTo>
                      <a:pt x="94" y="76"/>
                    </a:lnTo>
                    <a:lnTo>
                      <a:pt x="113" y="150"/>
                    </a:lnTo>
                    <a:lnTo>
                      <a:pt x="123" y="217"/>
                    </a:lnTo>
                    <a:lnTo>
                      <a:pt x="131" y="283"/>
                    </a:lnTo>
                    <a:lnTo>
                      <a:pt x="131" y="340"/>
                    </a:lnTo>
                    <a:lnTo>
                      <a:pt x="141" y="387"/>
                    </a:lnTo>
                    <a:lnTo>
                      <a:pt x="150" y="443"/>
                    </a:lnTo>
                    <a:lnTo>
                      <a:pt x="160" y="509"/>
                    </a:lnTo>
                    <a:lnTo>
                      <a:pt x="160" y="698"/>
                    </a:lnTo>
                    <a:lnTo>
                      <a:pt x="160" y="886"/>
                    </a:lnTo>
                    <a:lnTo>
                      <a:pt x="150" y="896"/>
                    </a:lnTo>
                    <a:lnTo>
                      <a:pt x="131" y="905"/>
                    </a:lnTo>
                    <a:lnTo>
                      <a:pt x="103" y="896"/>
                    </a:lnTo>
                    <a:lnTo>
                      <a:pt x="84" y="886"/>
                    </a:lnTo>
                    <a:lnTo>
                      <a:pt x="75" y="868"/>
                    </a:lnTo>
                    <a:lnTo>
                      <a:pt x="75" y="839"/>
                    </a:lnTo>
                    <a:lnTo>
                      <a:pt x="75" y="811"/>
                    </a:lnTo>
                    <a:lnTo>
                      <a:pt x="75" y="782"/>
                    </a:lnTo>
                    <a:lnTo>
                      <a:pt x="75" y="679"/>
                    </a:lnTo>
                    <a:lnTo>
                      <a:pt x="75" y="584"/>
                    </a:lnTo>
                    <a:lnTo>
                      <a:pt x="66" y="490"/>
                    </a:lnTo>
                    <a:lnTo>
                      <a:pt x="66" y="396"/>
                    </a:lnTo>
                    <a:lnTo>
                      <a:pt x="47" y="301"/>
                    </a:lnTo>
                    <a:lnTo>
                      <a:pt x="37" y="217"/>
                    </a:lnTo>
                    <a:lnTo>
                      <a:pt x="19" y="123"/>
                    </a:lnTo>
                    <a:lnTo>
                      <a:pt x="0" y="47"/>
                    </a:lnTo>
                    <a:lnTo>
                      <a:pt x="9" y="19"/>
                    </a:lnTo>
                    <a:lnTo>
                      <a:pt x="27" y="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5" name="Freeform 97"/>
              <p:cNvSpPr>
                <a:spLocks/>
              </p:cNvSpPr>
              <p:nvPr/>
            </p:nvSpPr>
            <p:spPr bwMode="auto">
              <a:xfrm>
                <a:off x="519" y="1733"/>
                <a:ext cx="29" cy="214"/>
              </a:xfrm>
              <a:custGeom>
                <a:avLst/>
                <a:gdLst>
                  <a:gd name="T0" fmla="*/ 0 w 114"/>
                  <a:gd name="T1" fmla="*/ 0 h 857"/>
                  <a:gd name="T2" fmla="*/ 0 w 114"/>
                  <a:gd name="T3" fmla="*/ 0 h 857"/>
                  <a:gd name="T4" fmla="*/ 0 w 114"/>
                  <a:gd name="T5" fmla="*/ 0 h 857"/>
                  <a:gd name="T6" fmla="*/ 0 w 114"/>
                  <a:gd name="T7" fmla="*/ 0 h 857"/>
                  <a:gd name="T8" fmla="*/ 0 w 114"/>
                  <a:gd name="T9" fmla="*/ 0 h 857"/>
                  <a:gd name="T10" fmla="*/ 0 w 114"/>
                  <a:gd name="T11" fmla="*/ 0 h 857"/>
                  <a:gd name="T12" fmla="*/ 0 w 114"/>
                  <a:gd name="T13" fmla="*/ 0 h 857"/>
                  <a:gd name="T14" fmla="*/ 0 w 114"/>
                  <a:gd name="T15" fmla="*/ 0 h 857"/>
                  <a:gd name="T16" fmla="*/ 0 w 114"/>
                  <a:gd name="T17" fmla="*/ 0 h 857"/>
                  <a:gd name="T18" fmla="*/ 0 w 114"/>
                  <a:gd name="T19" fmla="*/ 0 h 857"/>
                  <a:gd name="T20" fmla="*/ 0 w 114"/>
                  <a:gd name="T21" fmla="*/ 0 h 857"/>
                  <a:gd name="T22" fmla="*/ 0 w 114"/>
                  <a:gd name="T23" fmla="*/ 0 h 857"/>
                  <a:gd name="T24" fmla="*/ 0 w 114"/>
                  <a:gd name="T25" fmla="*/ 0 h 857"/>
                  <a:gd name="T26" fmla="*/ 0 w 114"/>
                  <a:gd name="T27" fmla="*/ 0 h 857"/>
                  <a:gd name="T28" fmla="*/ 0 w 114"/>
                  <a:gd name="T29" fmla="*/ 0 h 857"/>
                  <a:gd name="T30" fmla="*/ 0 w 114"/>
                  <a:gd name="T31" fmla="*/ 0 h 857"/>
                  <a:gd name="T32" fmla="*/ 0 w 114"/>
                  <a:gd name="T33" fmla="*/ 0 h 857"/>
                  <a:gd name="T34" fmla="*/ 0 w 114"/>
                  <a:gd name="T35" fmla="*/ 0 h 857"/>
                  <a:gd name="T36" fmla="*/ 0 w 114"/>
                  <a:gd name="T37" fmla="*/ 0 h 857"/>
                  <a:gd name="T38" fmla="*/ 0 w 114"/>
                  <a:gd name="T39" fmla="*/ 0 h 8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4"/>
                  <a:gd name="T61" fmla="*/ 0 h 857"/>
                  <a:gd name="T62" fmla="*/ 114 w 114"/>
                  <a:gd name="T63" fmla="*/ 857 h 8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4" h="857">
                    <a:moveTo>
                      <a:pt x="29" y="9"/>
                    </a:moveTo>
                    <a:lnTo>
                      <a:pt x="39" y="28"/>
                    </a:lnTo>
                    <a:lnTo>
                      <a:pt x="48" y="57"/>
                    </a:lnTo>
                    <a:lnTo>
                      <a:pt x="39" y="75"/>
                    </a:lnTo>
                    <a:lnTo>
                      <a:pt x="48" y="104"/>
                    </a:lnTo>
                    <a:lnTo>
                      <a:pt x="57" y="131"/>
                    </a:lnTo>
                    <a:lnTo>
                      <a:pt x="57" y="170"/>
                    </a:lnTo>
                    <a:lnTo>
                      <a:pt x="57" y="235"/>
                    </a:lnTo>
                    <a:lnTo>
                      <a:pt x="86" y="386"/>
                    </a:lnTo>
                    <a:lnTo>
                      <a:pt x="104" y="546"/>
                    </a:lnTo>
                    <a:lnTo>
                      <a:pt x="114" y="698"/>
                    </a:lnTo>
                    <a:lnTo>
                      <a:pt x="96" y="857"/>
                    </a:lnTo>
                    <a:lnTo>
                      <a:pt x="76" y="849"/>
                    </a:lnTo>
                    <a:lnTo>
                      <a:pt x="76" y="641"/>
                    </a:lnTo>
                    <a:lnTo>
                      <a:pt x="67" y="434"/>
                    </a:lnTo>
                    <a:lnTo>
                      <a:pt x="39" y="227"/>
                    </a:lnTo>
                    <a:lnTo>
                      <a:pt x="0" y="19"/>
                    </a:lnTo>
                    <a:lnTo>
                      <a:pt x="10" y="9"/>
                    </a:lnTo>
                    <a:lnTo>
                      <a:pt x="20" y="0"/>
                    </a:ln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6" name="Freeform 98"/>
              <p:cNvSpPr>
                <a:spLocks/>
              </p:cNvSpPr>
              <p:nvPr/>
            </p:nvSpPr>
            <p:spPr bwMode="auto">
              <a:xfrm>
                <a:off x="352" y="1893"/>
                <a:ext cx="99" cy="142"/>
              </a:xfrm>
              <a:custGeom>
                <a:avLst/>
                <a:gdLst>
                  <a:gd name="T0" fmla="*/ 0 w 397"/>
                  <a:gd name="T1" fmla="*/ 0 h 566"/>
                  <a:gd name="T2" fmla="*/ 0 w 397"/>
                  <a:gd name="T3" fmla="*/ 0 h 566"/>
                  <a:gd name="T4" fmla="*/ 0 w 397"/>
                  <a:gd name="T5" fmla="*/ 0 h 566"/>
                  <a:gd name="T6" fmla="*/ 0 w 397"/>
                  <a:gd name="T7" fmla="*/ 0 h 566"/>
                  <a:gd name="T8" fmla="*/ 0 w 397"/>
                  <a:gd name="T9" fmla="*/ 0 h 566"/>
                  <a:gd name="T10" fmla="*/ 0 w 397"/>
                  <a:gd name="T11" fmla="*/ 0 h 566"/>
                  <a:gd name="T12" fmla="*/ 0 w 397"/>
                  <a:gd name="T13" fmla="*/ 0 h 566"/>
                  <a:gd name="T14" fmla="*/ 0 w 397"/>
                  <a:gd name="T15" fmla="*/ 0 h 566"/>
                  <a:gd name="T16" fmla="*/ 0 w 397"/>
                  <a:gd name="T17" fmla="*/ 0 h 566"/>
                  <a:gd name="T18" fmla="*/ 0 w 397"/>
                  <a:gd name="T19" fmla="*/ 0 h 566"/>
                  <a:gd name="T20" fmla="*/ 0 w 397"/>
                  <a:gd name="T21" fmla="*/ 0 h 566"/>
                  <a:gd name="T22" fmla="*/ 0 w 397"/>
                  <a:gd name="T23" fmla="*/ 0 h 566"/>
                  <a:gd name="T24" fmla="*/ 0 w 397"/>
                  <a:gd name="T25" fmla="*/ 0 h 566"/>
                  <a:gd name="T26" fmla="*/ 0 w 397"/>
                  <a:gd name="T27" fmla="*/ 0 h 566"/>
                  <a:gd name="T28" fmla="*/ 0 w 397"/>
                  <a:gd name="T29" fmla="*/ 0 h 566"/>
                  <a:gd name="T30" fmla="*/ 0 w 397"/>
                  <a:gd name="T31" fmla="*/ 0 h 566"/>
                  <a:gd name="T32" fmla="*/ 0 w 397"/>
                  <a:gd name="T33" fmla="*/ 0 h 566"/>
                  <a:gd name="T34" fmla="*/ 0 w 397"/>
                  <a:gd name="T35" fmla="*/ 0 h 566"/>
                  <a:gd name="T36" fmla="*/ 0 w 397"/>
                  <a:gd name="T37" fmla="*/ 0 h 566"/>
                  <a:gd name="T38" fmla="*/ 0 w 397"/>
                  <a:gd name="T39" fmla="*/ 0 h 566"/>
                  <a:gd name="T40" fmla="*/ 0 w 397"/>
                  <a:gd name="T41" fmla="*/ 0 h 566"/>
                  <a:gd name="T42" fmla="*/ 0 w 397"/>
                  <a:gd name="T43" fmla="*/ 0 h 566"/>
                  <a:gd name="T44" fmla="*/ 0 w 397"/>
                  <a:gd name="T45" fmla="*/ 0 h 566"/>
                  <a:gd name="T46" fmla="*/ 0 w 397"/>
                  <a:gd name="T47" fmla="*/ 0 h 566"/>
                  <a:gd name="T48" fmla="*/ 0 w 397"/>
                  <a:gd name="T49" fmla="*/ 0 h 566"/>
                  <a:gd name="T50" fmla="*/ 0 w 397"/>
                  <a:gd name="T51" fmla="*/ 0 h 566"/>
                  <a:gd name="T52" fmla="*/ 0 w 397"/>
                  <a:gd name="T53" fmla="*/ 0 h 566"/>
                  <a:gd name="T54" fmla="*/ 0 w 397"/>
                  <a:gd name="T55" fmla="*/ 0 h 566"/>
                  <a:gd name="T56" fmla="*/ 0 w 397"/>
                  <a:gd name="T57" fmla="*/ 0 h 566"/>
                  <a:gd name="T58" fmla="*/ 0 w 397"/>
                  <a:gd name="T59" fmla="*/ 0 h 566"/>
                  <a:gd name="T60" fmla="*/ 0 w 397"/>
                  <a:gd name="T61" fmla="*/ 0 h 566"/>
                  <a:gd name="T62" fmla="*/ 0 w 397"/>
                  <a:gd name="T63" fmla="*/ 0 h 566"/>
                  <a:gd name="T64" fmla="*/ 0 w 397"/>
                  <a:gd name="T65" fmla="*/ 0 h 566"/>
                  <a:gd name="T66" fmla="*/ 0 w 397"/>
                  <a:gd name="T67" fmla="*/ 0 h 566"/>
                  <a:gd name="T68" fmla="*/ 0 w 397"/>
                  <a:gd name="T69" fmla="*/ 0 h 566"/>
                  <a:gd name="T70" fmla="*/ 0 w 397"/>
                  <a:gd name="T71" fmla="*/ 0 h 566"/>
                  <a:gd name="T72" fmla="*/ 0 w 397"/>
                  <a:gd name="T73" fmla="*/ 0 h 566"/>
                  <a:gd name="T74" fmla="*/ 0 w 397"/>
                  <a:gd name="T75" fmla="*/ 0 h 566"/>
                  <a:gd name="T76" fmla="*/ 0 w 397"/>
                  <a:gd name="T77" fmla="*/ 0 h 566"/>
                  <a:gd name="T78" fmla="*/ 0 w 397"/>
                  <a:gd name="T79" fmla="*/ 0 h 566"/>
                  <a:gd name="T80" fmla="*/ 0 w 397"/>
                  <a:gd name="T81" fmla="*/ 0 h 566"/>
                  <a:gd name="T82" fmla="*/ 0 w 397"/>
                  <a:gd name="T83" fmla="*/ 0 h 5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566"/>
                  <a:gd name="T128" fmla="*/ 397 w 397"/>
                  <a:gd name="T129" fmla="*/ 566 h 5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566">
                    <a:moveTo>
                      <a:pt x="189" y="0"/>
                    </a:moveTo>
                    <a:lnTo>
                      <a:pt x="227" y="0"/>
                    </a:lnTo>
                    <a:lnTo>
                      <a:pt x="264" y="0"/>
                    </a:lnTo>
                    <a:lnTo>
                      <a:pt x="311" y="9"/>
                    </a:lnTo>
                    <a:lnTo>
                      <a:pt x="350" y="47"/>
                    </a:lnTo>
                    <a:lnTo>
                      <a:pt x="350" y="66"/>
                    </a:lnTo>
                    <a:lnTo>
                      <a:pt x="350" y="94"/>
                    </a:lnTo>
                    <a:lnTo>
                      <a:pt x="330" y="113"/>
                    </a:lnTo>
                    <a:lnTo>
                      <a:pt x="311" y="122"/>
                    </a:lnTo>
                    <a:lnTo>
                      <a:pt x="283" y="132"/>
                    </a:lnTo>
                    <a:lnTo>
                      <a:pt x="264" y="122"/>
                    </a:lnTo>
                    <a:lnTo>
                      <a:pt x="264" y="113"/>
                    </a:lnTo>
                    <a:lnTo>
                      <a:pt x="246" y="94"/>
                    </a:lnTo>
                    <a:lnTo>
                      <a:pt x="246" y="75"/>
                    </a:lnTo>
                    <a:lnTo>
                      <a:pt x="246" y="57"/>
                    </a:lnTo>
                    <a:lnTo>
                      <a:pt x="274" y="28"/>
                    </a:lnTo>
                    <a:lnTo>
                      <a:pt x="274" y="9"/>
                    </a:lnTo>
                    <a:lnTo>
                      <a:pt x="236" y="19"/>
                    </a:lnTo>
                    <a:lnTo>
                      <a:pt x="199" y="28"/>
                    </a:lnTo>
                    <a:lnTo>
                      <a:pt x="132" y="66"/>
                    </a:lnTo>
                    <a:lnTo>
                      <a:pt x="104" y="104"/>
                    </a:lnTo>
                    <a:lnTo>
                      <a:pt x="95" y="122"/>
                    </a:lnTo>
                    <a:lnTo>
                      <a:pt x="85" y="142"/>
                    </a:lnTo>
                    <a:lnTo>
                      <a:pt x="95" y="189"/>
                    </a:lnTo>
                    <a:lnTo>
                      <a:pt x="123" y="226"/>
                    </a:lnTo>
                    <a:lnTo>
                      <a:pt x="151" y="265"/>
                    </a:lnTo>
                    <a:lnTo>
                      <a:pt x="180" y="292"/>
                    </a:lnTo>
                    <a:lnTo>
                      <a:pt x="274" y="302"/>
                    </a:lnTo>
                    <a:lnTo>
                      <a:pt x="321" y="312"/>
                    </a:lnTo>
                    <a:lnTo>
                      <a:pt x="368" y="339"/>
                    </a:lnTo>
                    <a:lnTo>
                      <a:pt x="397" y="386"/>
                    </a:lnTo>
                    <a:lnTo>
                      <a:pt x="397" y="415"/>
                    </a:lnTo>
                    <a:lnTo>
                      <a:pt x="397" y="443"/>
                    </a:lnTo>
                    <a:lnTo>
                      <a:pt x="377" y="490"/>
                    </a:lnTo>
                    <a:lnTo>
                      <a:pt x="340" y="528"/>
                    </a:lnTo>
                    <a:lnTo>
                      <a:pt x="303" y="556"/>
                    </a:lnTo>
                    <a:lnTo>
                      <a:pt x="264" y="566"/>
                    </a:lnTo>
                    <a:lnTo>
                      <a:pt x="207" y="566"/>
                    </a:lnTo>
                    <a:lnTo>
                      <a:pt x="151" y="556"/>
                    </a:lnTo>
                    <a:lnTo>
                      <a:pt x="123" y="547"/>
                    </a:lnTo>
                    <a:lnTo>
                      <a:pt x="95" y="537"/>
                    </a:lnTo>
                    <a:lnTo>
                      <a:pt x="66" y="509"/>
                    </a:lnTo>
                    <a:lnTo>
                      <a:pt x="47" y="481"/>
                    </a:lnTo>
                    <a:lnTo>
                      <a:pt x="38" y="453"/>
                    </a:lnTo>
                    <a:lnTo>
                      <a:pt x="38" y="433"/>
                    </a:lnTo>
                    <a:lnTo>
                      <a:pt x="47" y="424"/>
                    </a:lnTo>
                    <a:lnTo>
                      <a:pt x="66" y="406"/>
                    </a:lnTo>
                    <a:lnTo>
                      <a:pt x="85" y="396"/>
                    </a:lnTo>
                    <a:lnTo>
                      <a:pt x="104" y="386"/>
                    </a:lnTo>
                    <a:lnTo>
                      <a:pt x="123" y="396"/>
                    </a:lnTo>
                    <a:lnTo>
                      <a:pt x="142" y="396"/>
                    </a:lnTo>
                    <a:lnTo>
                      <a:pt x="151" y="406"/>
                    </a:lnTo>
                    <a:lnTo>
                      <a:pt x="170" y="433"/>
                    </a:lnTo>
                    <a:lnTo>
                      <a:pt x="170" y="481"/>
                    </a:lnTo>
                    <a:lnTo>
                      <a:pt x="170" y="500"/>
                    </a:lnTo>
                    <a:lnTo>
                      <a:pt x="151" y="519"/>
                    </a:lnTo>
                    <a:lnTo>
                      <a:pt x="142" y="519"/>
                    </a:lnTo>
                    <a:lnTo>
                      <a:pt x="132" y="528"/>
                    </a:lnTo>
                    <a:lnTo>
                      <a:pt x="142" y="537"/>
                    </a:lnTo>
                    <a:lnTo>
                      <a:pt x="151" y="537"/>
                    </a:lnTo>
                    <a:lnTo>
                      <a:pt x="180" y="537"/>
                    </a:lnTo>
                    <a:lnTo>
                      <a:pt x="207" y="537"/>
                    </a:lnTo>
                    <a:lnTo>
                      <a:pt x="227" y="528"/>
                    </a:lnTo>
                    <a:lnTo>
                      <a:pt x="254" y="500"/>
                    </a:lnTo>
                    <a:lnTo>
                      <a:pt x="274" y="462"/>
                    </a:lnTo>
                    <a:lnTo>
                      <a:pt x="283" y="406"/>
                    </a:lnTo>
                    <a:lnTo>
                      <a:pt x="274" y="368"/>
                    </a:lnTo>
                    <a:lnTo>
                      <a:pt x="254" y="339"/>
                    </a:lnTo>
                    <a:lnTo>
                      <a:pt x="227" y="320"/>
                    </a:lnTo>
                    <a:lnTo>
                      <a:pt x="199" y="312"/>
                    </a:lnTo>
                    <a:lnTo>
                      <a:pt x="199" y="320"/>
                    </a:lnTo>
                    <a:lnTo>
                      <a:pt x="189" y="312"/>
                    </a:lnTo>
                    <a:lnTo>
                      <a:pt x="170" y="302"/>
                    </a:lnTo>
                    <a:lnTo>
                      <a:pt x="95" y="292"/>
                    </a:lnTo>
                    <a:lnTo>
                      <a:pt x="57" y="273"/>
                    </a:lnTo>
                    <a:lnTo>
                      <a:pt x="29" y="245"/>
                    </a:lnTo>
                    <a:lnTo>
                      <a:pt x="0" y="208"/>
                    </a:lnTo>
                    <a:lnTo>
                      <a:pt x="0" y="161"/>
                    </a:lnTo>
                    <a:lnTo>
                      <a:pt x="9" y="122"/>
                    </a:lnTo>
                    <a:lnTo>
                      <a:pt x="19" y="104"/>
                    </a:lnTo>
                    <a:lnTo>
                      <a:pt x="57" y="57"/>
                    </a:lnTo>
                    <a:lnTo>
                      <a:pt x="104" y="38"/>
                    </a:lnTo>
                    <a:lnTo>
                      <a:pt x="151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7" name="Freeform 99"/>
              <p:cNvSpPr>
                <a:spLocks/>
              </p:cNvSpPr>
              <p:nvPr/>
            </p:nvSpPr>
            <p:spPr bwMode="auto">
              <a:xfrm>
                <a:off x="354" y="1905"/>
                <a:ext cx="31" cy="59"/>
              </a:xfrm>
              <a:custGeom>
                <a:avLst/>
                <a:gdLst>
                  <a:gd name="T0" fmla="*/ 0 w 123"/>
                  <a:gd name="T1" fmla="*/ 0 h 236"/>
                  <a:gd name="T2" fmla="*/ 0 w 123"/>
                  <a:gd name="T3" fmla="*/ 0 h 236"/>
                  <a:gd name="T4" fmla="*/ 0 w 123"/>
                  <a:gd name="T5" fmla="*/ 0 h 236"/>
                  <a:gd name="T6" fmla="*/ 0 w 123"/>
                  <a:gd name="T7" fmla="*/ 0 h 236"/>
                  <a:gd name="T8" fmla="*/ 0 w 123"/>
                  <a:gd name="T9" fmla="*/ 0 h 236"/>
                  <a:gd name="T10" fmla="*/ 0 w 123"/>
                  <a:gd name="T11" fmla="*/ 0 h 236"/>
                  <a:gd name="T12" fmla="*/ 0 w 123"/>
                  <a:gd name="T13" fmla="*/ 0 h 236"/>
                  <a:gd name="T14" fmla="*/ 0 w 123"/>
                  <a:gd name="T15" fmla="*/ 0 h 236"/>
                  <a:gd name="T16" fmla="*/ 0 w 123"/>
                  <a:gd name="T17" fmla="*/ 0 h 236"/>
                  <a:gd name="T18" fmla="*/ 0 w 123"/>
                  <a:gd name="T19" fmla="*/ 0 h 236"/>
                  <a:gd name="T20" fmla="*/ 0 w 123"/>
                  <a:gd name="T21" fmla="*/ 0 h 236"/>
                  <a:gd name="T22" fmla="*/ 0 w 123"/>
                  <a:gd name="T23" fmla="*/ 0 h 236"/>
                  <a:gd name="T24" fmla="*/ 0 w 123"/>
                  <a:gd name="T25" fmla="*/ 0 h 236"/>
                  <a:gd name="T26" fmla="*/ 0 w 123"/>
                  <a:gd name="T27" fmla="*/ 0 h 236"/>
                  <a:gd name="T28" fmla="*/ 0 w 123"/>
                  <a:gd name="T29" fmla="*/ 0 h 236"/>
                  <a:gd name="T30" fmla="*/ 0 w 123"/>
                  <a:gd name="T31" fmla="*/ 0 h 236"/>
                  <a:gd name="T32" fmla="*/ 0 w 123"/>
                  <a:gd name="T33" fmla="*/ 0 h 236"/>
                  <a:gd name="T34" fmla="*/ 0 w 123"/>
                  <a:gd name="T35" fmla="*/ 0 h 236"/>
                  <a:gd name="T36" fmla="*/ 0 w 123"/>
                  <a:gd name="T37" fmla="*/ 0 h 2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3"/>
                  <a:gd name="T58" fmla="*/ 0 h 236"/>
                  <a:gd name="T59" fmla="*/ 123 w 123"/>
                  <a:gd name="T60" fmla="*/ 236 h 2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3" h="236">
                    <a:moveTo>
                      <a:pt x="123" y="0"/>
                    </a:moveTo>
                    <a:lnTo>
                      <a:pt x="114" y="0"/>
                    </a:lnTo>
                    <a:lnTo>
                      <a:pt x="114" y="10"/>
                    </a:lnTo>
                    <a:lnTo>
                      <a:pt x="86" y="38"/>
                    </a:lnTo>
                    <a:lnTo>
                      <a:pt x="67" y="75"/>
                    </a:lnTo>
                    <a:lnTo>
                      <a:pt x="67" y="122"/>
                    </a:lnTo>
                    <a:lnTo>
                      <a:pt x="86" y="161"/>
                    </a:lnTo>
                    <a:lnTo>
                      <a:pt x="104" y="198"/>
                    </a:lnTo>
                    <a:lnTo>
                      <a:pt x="123" y="236"/>
                    </a:lnTo>
                    <a:lnTo>
                      <a:pt x="67" y="208"/>
                    </a:lnTo>
                    <a:lnTo>
                      <a:pt x="29" y="189"/>
                    </a:lnTo>
                    <a:lnTo>
                      <a:pt x="20" y="169"/>
                    </a:lnTo>
                    <a:lnTo>
                      <a:pt x="10" y="151"/>
                    </a:lnTo>
                    <a:lnTo>
                      <a:pt x="0" y="114"/>
                    </a:lnTo>
                    <a:lnTo>
                      <a:pt x="10" y="85"/>
                    </a:lnTo>
                    <a:lnTo>
                      <a:pt x="29" y="57"/>
                    </a:lnTo>
                    <a:lnTo>
                      <a:pt x="48" y="38"/>
                    </a:lnTo>
                    <a:lnTo>
                      <a:pt x="86" y="19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8" name="Freeform 100"/>
              <p:cNvSpPr>
                <a:spLocks/>
              </p:cNvSpPr>
              <p:nvPr/>
            </p:nvSpPr>
            <p:spPr bwMode="auto">
              <a:xfrm>
                <a:off x="366" y="1997"/>
                <a:ext cx="26" cy="24"/>
              </a:xfrm>
              <a:custGeom>
                <a:avLst/>
                <a:gdLst>
                  <a:gd name="T0" fmla="*/ 0 w 103"/>
                  <a:gd name="T1" fmla="*/ 0 h 94"/>
                  <a:gd name="T2" fmla="*/ 0 w 103"/>
                  <a:gd name="T3" fmla="*/ 0 h 94"/>
                  <a:gd name="T4" fmla="*/ 0 w 103"/>
                  <a:gd name="T5" fmla="*/ 0 h 94"/>
                  <a:gd name="T6" fmla="*/ 0 w 103"/>
                  <a:gd name="T7" fmla="*/ 0 h 94"/>
                  <a:gd name="T8" fmla="*/ 0 w 103"/>
                  <a:gd name="T9" fmla="*/ 0 h 94"/>
                  <a:gd name="T10" fmla="*/ 0 w 103"/>
                  <a:gd name="T11" fmla="*/ 0 h 94"/>
                  <a:gd name="T12" fmla="*/ 0 w 103"/>
                  <a:gd name="T13" fmla="*/ 0 h 94"/>
                  <a:gd name="T14" fmla="*/ 0 w 103"/>
                  <a:gd name="T15" fmla="*/ 0 h 94"/>
                  <a:gd name="T16" fmla="*/ 0 w 103"/>
                  <a:gd name="T17" fmla="*/ 0 h 94"/>
                  <a:gd name="T18" fmla="*/ 0 w 103"/>
                  <a:gd name="T19" fmla="*/ 0 h 94"/>
                  <a:gd name="T20" fmla="*/ 0 w 103"/>
                  <a:gd name="T21" fmla="*/ 0 h 94"/>
                  <a:gd name="T22" fmla="*/ 0 w 103"/>
                  <a:gd name="T23" fmla="*/ 0 h 94"/>
                  <a:gd name="T24" fmla="*/ 0 w 103"/>
                  <a:gd name="T25" fmla="*/ 0 h 94"/>
                  <a:gd name="T26" fmla="*/ 0 w 103"/>
                  <a:gd name="T27" fmla="*/ 0 h 94"/>
                  <a:gd name="T28" fmla="*/ 0 w 103"/>
                  <a:gd name="T29" fmla="*/ 0 h 94"/>
                  <a:gd name="T30" fmla="*/ 0 w 103"/>
                  <a:gd name="T31" fmla="*/ 0 h 94"/>
                  <a:gd name="T32" fmla="*/ 0 w 103"/>
                  <a:gd name="T33" fmla="*/ 0 h 94"/>
                  <a:gd name="T34" fmla="*/ 0 w 103"/>
                  <a:gd name="T35" fmla="*/ 0 h 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94"/>
                  <a:gd name="T56" fmla="*/ 103 w 103"/>
                  <a:gd name="T57" fmla="*/ 94 h 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94">
                    <a:moveTo>
                      <a:pt x="94" y="9"/>
                    </a:moveTo>
                    <a:lnTo>
                      <a:pt x="103" y="38"/>
                    </a:lnTo>
                    <a:lnTo>
                      <a:pt x="103" y="66"/>
                    </a:lnTo>
                    <a:lnTo>
                      <a:pt x="94" y="85"/>
                    </a:lnTo>
                    <a:lnTo>
                      <a:pt x="75" y="94"/>
                    </a:lnTo>
                    <a:lnTo>
                      <a:pt x="66" y="94"/>
                    </a:lnTo>
                    <a:lnTo>
                      <a:pt x="47" y="94"/>
                    </a:lnTo>
                    <a:lnTo>
                      <a:pt x="47" y="85"/>
                    </a:lnTo>
                    <a:lnTo>
                      <a:pt x="38" y="85"/>
                    </a:lnTo>
                    <a:lnTo>
                      <a:pt x="28" y="85"/>
                    </a:lnTo>
                    <a:lnTo>
                      <a:pt x="9" y="66"/>
                    </a:lnTo>
                    <a:lnTo>
                      <a:pt x="0" y="47"/>
                    </a:lnTo>
                    <a:lnTo>
                      <a:pt x="0" y="28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38" y="0"/>
                    </a:lnTo>
                    <a:lnTo>
                      <a:pt x="66" y="0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9" name="Freeform 101"/>
              <p:cNvSpPr>
                <a:spLocks/>
              </p:cNvSpPr>
              <p:nvPr/>
            </p:nvSpPr>
            <p:spPr bwMode="auto">
              <a:xfrm>
                <a:off x="416" y="1900"/>
                <a:ext cx="21" cy="21"/>
              </a:xfrm>
              <a:custGeom>
                <a:avLst/>
                <a:gdLst>
                  <a:gd name="T0" fmla="*/ 0 w 86"/>
                  <a:gd name="T1" fmla="*/ 0 h 85"/>
                  <a:gd name="T2" fmla="*/ 0 w 86"/>
                  <a:gd name="T3" fmla="*/ 0 h 85"/>
                  <a:gd name="T4" fmla="*/ 0 w 86"/>
                  <a:gd name="T5" fmla="*/ 0 h 85"/>
                  <a:gd name="T6" fmla="*/ 0 w 86"/>
                  <a:gd name="T7" fmla="*/ 0 h 85"/>
                  <a:gd name="T8" fmla="*/ 0 w 86"/>
                  <a:gd name="T9" fmla="*/ 0 h 85"/>
                  <a:gd name="T10" fmla="*/ 0 w 86"/>
                  <a:gd name="T11" fmla="*/ 0 h 85"/>
                  <a:gd name="T12" fmla="*/ 0 w 86"/>
                  <a:gd name="T13" fmla="*/ 0 h 85"/>
                  <a:gd name="T14" fmla="*/ 0 w 86"/>
                  <a:gd name="T15" fmla="*/ 0 h 85"/>
                  <a:gd name="T16" fmla="*/ 0 w 86"/>
                  <a:gd name="T17" fmla="*/ 0 h 85"/>
                  <a:gd name="T18" fmla="*/ 0 w 86"/>
                  <a:gd name="T19" fmla="*/ 0 h 85"/>
                  <a:gd name="T20" fmla="*/ 0 w 86"/>
                  <a:gd name="T21" fmla="*/ 0 h 85"/>
                  <a:gd name="T22" fmla="*/ 0 w 86"/>
                  <a:gd name="T23" fmla="*/ 0 h 85"/>
                  <a:gd name="T24" fmla="*/ 0 w 86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85"/>
                  <a:gd name="T41" fmla="*/ 86 w 86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85">
                    <a:moveTo>
                      <a:pt x="49" y="0"/>
                    </a:moveTo>
                    <a:lnTo>
                      <a:pt x="76" y="10"/>
                    </a:lnTo>
                    <a:lnTo>
                      <a:pt x="86" y="29"/>
                    </a:lnTo>
                    <a:lnTo>
                      <a:pt x="86" y="47"/>
                    </a:lnTo>
                    <a:lnTo>
                      <a:pt x="67" y="66"/>
                    </a:lnTo>
                    <a:lnTo>
                      <a:pt x="57" y="76"/>
                    </a:lnTo>
                    <a:lnTo>
                      <a:pt x="39" y="85"/>
                    </a:lnTo>
                    <a:lnTo>
                      <a:pt x="20" y="76"/>
                    </a:lnTo>
                    <a:lnTo>
                      <a:pt x="10" y="66"/>
                    </a:lnTo>
                    <a:lnTo>
                      <a:pt x="10" y="57"/>
                    </a:lnTo>
                    <a:lnTo>
                      <a:pt x="0" y="47"/>
                    </a:lnTo>
                    <a:lnTo>
                      <a:pt x="2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0" name="Freeform 102"/>
              <p:cNvSpPr>
                <a:spLocks/>
              </p:cNvSpPr>
              <p:nvPr/>
            </p:nvSpPr>
            <p:spPr bwMode="auto">
              <a:xfrm>
                <a:off x="409" y="1971"/>
                <a:ext cx="40" cy="59"/>
              </a:xfrm>
              <a:custGeom>
                <a:avLst/>
                <a:gdLst>
                  <a:gd name="T0" fmla="*/ 0 w 160"/>
                  <a:gd name="T1" fmla="*/ 0 h 235"/>
                  <a:gd name="T2" fmla="*/ 0 w 160"/>
                  <a:gd name="T3" fmla="*/ 0 h 235"/>
                  <a:gd name="T4" fmla="*/ 0 w 160"/>
                  <a:gd name="T5" fmla="*/ 0 h 235"/>
                  <a:gd name="T6" fmla="*/ 0 w 160"/>
                  <a:gd name="T7" fmla="*/ 0 h 235"/>
                  <a:gd name="T8" fmla="*/ 0 w 160"/>
                  <a:gd name="T9" fmla="*/ 0 h 235"/>
                  <a:gd name="T10" fmla="*/ 0 w 160"/>
                  <a:gd name="T11" fmla="*/ 0 h 235"/>
                  <a:gd name="T12" fmla="*/ 0 w 160"/>
                  <a:gd name="T13" fmla="*/ 0 h 235"/>
                  <a:gd name="T14" fmla="*/ 0 w 160"/>
                  <a:gd name="T15" fmla="*/ 0 h 235"/>
                  <a:gd name="T16" fmla="*/ 0 w 160"/>
                  <a:gd name="T17" fmla="*/ 0 h 235"/>
                  <a:gd name="T18" fmla="*/ 0 w 160"/>
                  <a:gd name="T19" fmla="*/ 0 h 235"/>
                  <a:gd name="T20" fmla="*/ 0 w 160"/>
                  <a:gd name="T21" fmla="*/ 0 h 235"/>
                  <a:gd name="T22" fmla="*/ 0 w 160"/>
                  <a:gd name="T23" fmla="*/ 0 h 235"/>
                  <a:gd name="T24" fmla="*/ 0 w 160"/>
                  <a:gd name="T25" fmla="*/ 0 h 235"/>
                  <a:gd name="T26" fmla="*/ 0 w 160"/>
                  <a:gd name="T27" fmla="*/ 0 h 235"/>
                  <a:gd name="T28" fmla="*/ 0 w 160"/>
                  <a:gd name="T29" fmla="*/ 0 h 235"/>
                  <a:gd name="T30" fmla="*/ 0 w 160"/>
                  <a:gd name="T31" fmla="*/ 0 h 235"/>
                  <a:gd name="T32" fmla="*/ 0 w 160"/>
                  <a:gd name="T33" fmla="*/ 0 h 235"/>
                  <a:gd name="T34" fmla="*/ 0 w 160"/>
                  <a:gd name="T35" fmla="*/ 0 h 235"/>
                  <a:gd name="T36" fmla="*/ 0 w 160"/>
                  <a:gd name="T37" fmla="*/ 0 h 2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0"/>
                  <a:gd name="T58" fmla="*/ 0 h 235"/>
                  <a:gd name="T59" fmla="*/ 160 w 160"/>
                  <a:gd name="T60" fmla="*/ 235 h 2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0" h="235">
                    <a:moveTo>
                      <a:pt x="160" y="103"/>
                    </a:moveTo>
                    <a:lnTo>
                      <a:pt x="141" y="160"/>
                    </a:lnTo>
                    <a:lnTo>
                      <a:pt x="113" y="197"/>
                    </a:lnTo>
                    <a:lnTo>
                      <a:pt x="76" y="225"/>
                    </a:lnTo>
                    <a:lnTo>
                      <a:pt x="37" y="235"/>
                    </a:lnTo>
                    <a:lnTo>
                      <a:pt x="0" y="235"/>
                    </a:lnTo>
                    <a:lnTo>
                      <a:pt x="19" y="225"/>
                    </a:lnTo>
                    <a:lnTo>
                      <a:pt x="37" y="207"/>
                    </a:lnTo>
                    <a:lnTo>
                      <a:pt x="66" y="178"/>
                    </a:lnTo>
                    <a:lnTo>
                      <a:pt x="76" y="141"/>
                    </a:lnTo>
                    <a:lnTo>
                      <a:pt x="76" y="84"/>
                    </a:lnTo>
                    <a:lnTo>
                      <a:pt x="66" y="56"/>
                    </a:lnTo>
                    <a:lnTo>
                      <a:pt x="47" y="27"/>
                    </a:lnTo>
                    <a:lnTo>
                      <a:pt x="27" y="0"/>
                    </a:lnTo>
                    <a:lnTo>
                      <a:pt x="66" y="18"/>
                    </a:lnTo>
                    <a:lnTo>
                      <a:pt x="103" y="27"/>
                    </a:lnTo>
                    <a:lnTo>
                      <a:pt x="141" y="56"/>
                    </a:lnTo>
                    <a:lnTo>
                      <a:pt x="150" y="74"/>
                    </a:lnTo>
                    <a:lnTo>
                      <a:pt x="160" y="10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1" name="Freeform 103"/>
              <p:cNvSpPr>
                <a:spLocks/>
              </p:cNvSpPr>
              <p:nvPr/>
            </p:nvSpPr>
            <p:spPr bwMode="auto">
              <a:xfrm>
                <a:off x="385" y="1879"/>
                <a:ext cx="28" cy="193"/>
              </a:xfrm>
              <a:custGeom>
                <a:avLst/>
                <a:gdLst>
                  <a:gd name="T0" fmla="*/ 0 w 114"/>
                  <a:gd name="T1" fmla="*/ 0 h 773"/>
                  <a:gd name="T2" fmla="*/ 0 w 114"/>
                  <a:gd name="T3" fmla="*/ 0 h 773"/>
                  <a:gd name="T4" fmla="*/ 0 w 114"/>
                  <a:gd name="T5" fmla="*/ 0 h 773"/>
                  <a:gd name="T6" fmla="*/ 0 w 114"/>
                  <a:gd name="T7" fmla="*/ 0 h 773"/>
                  <a:gd name="T8" fmla="*/ 0 w 114"/>
                  <a:gd name="T9" fmla="*/ 0 h 773"/>
                  <a:gd name="T10" fmla="*/ 0 w 114"/>
                  <a:gd name="T11" fmla="*/ 0 h 773"/>
                  <a:gd name="T12" fmla="*/ 0 w 114"/>
                  <a:gd name="T13" fmla="*/ 0 h 773"/>
                  <a:gd name="T14" fmla="*/ 0 w 114"/>
                  <a:gd name="T15" fmla="*/ 0 h 773"/>
                  <a:gd name="T16" fmla="*/ 0 w 114"/>
                  <a:gd name="T17" fmla="*/ 0 h 773"/>
                  <a:gd name="T18" fmla="*/ 0 w 114"/>
                  <a:gd name="T19" fmla="*/ 0 h 773"/>
                  <a:gd name="T20" fmla="*/ 0 w 114"/>
                  <a:gd name="T21" fmla="*/ 0 h 773"/>
                  <a:gd name="T22" fmla="*/ 0 w 114"/>
                  <a:gd name="T23" fmla="*/ 0 h 773"/>
                  <a:gd name="T24" fmla="*/ 0 w 114"/>
                  <a:gd name="T25" fmla="*/ 0 h 773"/>
                  <a:gd name="T26" fmla="*/ 0 w 114"/>
                  <a:gd name="T27" fmla="*/ 0 h 773"/>
                  <a:gd name="T28" fmla="*/ 0 w 114"/>
                  <a:gd name="T29" fmla="*/ 0 h 773"/>
                  <a:gd name="T30" fmla="*/ 0 w 114"/>
                  <a:gd name="T31" fmla="*/ 0 h 773"/>
                  <a:gd name="T32" fmla="*/ 0 w 114"/>
                  <a:gd name="T33" fmla="*/ 0 h 773"/>
                  <a:gd name="T34" fmla="*/ 0 w 114"/>
                  <a:gd name="T35" fmla="*/ 0 h 773"/>
                  <a:gd name="T36" fmla="*/ 0 w 114"/>
                  <a:gd name="T37" fmla="*/ 0 h 773"/>
                  <a:gd name="T38" fmla="*/ 0 w 114"/>
                  <a:gd name="T39" fmla="*/ 0 h 773"/>
                  <a:gd name="T40" fmla="*/ 0 w 114"/>
                  <a:gd name="T41" fmla="*/ 0 h 773"/>
                  <a:gd name="T42" fmla="*/ 0 w 114"/>
                  <a:gd name="T43" fmla="*/ 0 h 773"/>
                  <a:gd name="T44" fmla="*/ 0 w 114"/>
                  <a:gd name="T45" fmla="*/ 0 h 773"/>
                  <a:gd name="T46" fmla="*/ 0 w 114"/>
                  <a:gd name="T47" fmla="*/ 0 h 7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4"/>
                  <a:gd name="T73" fmla="*/ 0 h 773"/>
                  <a:gd name="T74" fmla="*/ 114 w 114"/>
                  <a:gd name="T75" fmla="*/ 773 h 7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4" h="773">
                    <a:moveTo>
                      <a:pt x="48" y="0"/>
                    </a:moveTo>
                    <a:lnTo>
                      <a:pt x="57" y="9"/>
                    </a:lnTo>
                    <a:lnTo>
                      <a:pt x="67" y="122"/>
                    </a:lnTo>
                    <a:lnTo>
                      <a:pt x="85" y="245"/>
                    </a:lnTo>
                    <a:lnTo>
                      <a:pt x="85" y="292"/>
                    </a:lnTo>
                    <a:lnTo>
                      <a:pt x="95" y="339"/>
                    </a:lnTo>
                    <a:lnTo>
                      <a:pt x="104" y="433"/>
                    </a:lnTo>
                    <a:lnTo>
                      <a:pt x="114" y="593"/>
                    </a:lnTo>
                    <a:lnTo>
                      <a:pt x="114" y="763"/>
                    </a:lnTo>
                    <a:lnTo>
                      <a:pt x="104" y="773"/>
                    </a:lnTo>
                    <a:lnTo>
                      <a:pt x="95" y="773"/>
                    </a:lnTo>
                    <a:lnTo>
                      <a:pt x="75" y="773"/>
                    </a:lnTo>
                    <a:lnTo>
                      <a:pt x="57" y="754"/>
                    </a:lnTo>
                    <a:lnTo>
                      <a:pt x="57" y="726"/>
                    </a:lnTo>
                    <a:lnTo>
                      <a:pt x="57" y="669"/>
                    </a:lnTo>
                    <a:lnTo>
                      <a:pt x="57" y="584"/>
                    </a:lnTo>
                    <a:lnTo>
                      <a:pt x="57" y="499"/>
                    </a:lnTo>
                    <a:lnTo>
                      <a:pt x="48" y="339"/>
                    </a:lnTo>
                    <a:lnTo>
                      <a:pt x="19" y="178"/>
                    </a:lnTo>
                    <a:lnTo>
                      <a:pt x="10" y="103"/>
                    </a:lnTo>
                    <a:lnTo>
                      <a:pt x="0" y="37"/>
                    </a:lnTo>
                    <a:lnTo>
                      <a:pt x="0" y="18"/>
                    </a:lnTo>
                    <a:lnTo>
                      <a:pt x="10" y="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2" name="Freeform 104"/>
              <p:cNvSpPr>
                <a:spLocks/>
              </p:cNvSpPr>
              <p:nvPr/>
            </p:nvSpPr>
            <p:spPr bwMode="auto">
              <a:xfrm>
                <a:off x="390" y="1884"/>
                <a:ext cx="19" cy="184"/>
              </a:xfrm>
              <a:custGeom>
                <a:avLst/>
                <a:gdLst>
                  <a:gd name="T0" fmla="*/ 0 w 76"/>
                  <a:gd name="T1" fmla="*/ 0 h 736"/>
                  <a:gd name="T2" fmla="*/ 0 w 76"/>
                  <a:gd name="T3" fmla="*/ 0 h 736"/>
                  <a:gd name="T4" fmla="*/ 0 w 76"/>
                  <a:gd name="T5" fmla="*/ 0 h 736"/>
                  <a:gd name="T6" fmla="*/ 0 w 76"/>
                  <a:gd name="T7" fmla="*/ 0 h 736"/>
                  <a:gd name="T8" fmla="*/ 0 w 76"/>
                  <a:gd name="T9" fmla="*/ 0 h 736"/>
                  <a:gd name="T10" fmla="*/ 0 w 76"/>
                  <a:gd name="T11" fmla="*/ 0 h 736"/>
                  <a:gd name="T12" fmla="*/ 0 w 76"/>
                  <a:gd name="T13" fmla="*/ 0 h 736"/>
                  <a:gd name="T14" fmla="*/ 0 w 76"/>
                  <a:gd name="T15" fmla="*/ 0 h 736"/>
                  <a:gd name="T16" fmla="*/ 0 w 76"/>
                  <a:gd name="T17" fmla="*/ 0 h 736"/>
                  <a:gd name="T18" fmla="*/ 0 w 76"/>
                  <a:gd name="T19" fmla="*/ 0 h 736"/>
                  <a:gd name="T20" fmla="*/ 0 w 76"/>
                  <a:gd name="T21" fmla="*/ 0 h 736"/>
                  <a:gd name="T22" fmla="*/ 0 w 76"/>
                  <a:gd name="T23" fmla="*/ 0 h 736"/>
                  <a:gd name="T24" fmla="*/ 0 w 76"/>
                  <a:gd name="T25" fmla="*/ 0 h 736"/>
                  <a:gd name="T26" fmla="*/ 0 w 76"/>
                  <a:gd name="T27" fmla="*/ 0 h 736"/>
                  <a:gd name="T28" fmla="*/ 0 w 76"/>
                  <a:gd name="T29" fmla="*/ 0 h 736"/>
                  <a:gd name="T30" fmla="*/ 0 w 76"/>
                  <a:gd name="T31" fmla="*/ 0 h 736"/>
                  <a:gd name="T32" fmla="*/ 0 w 76"/>
                  <a:gd name="T33" fmla="*/ 0 h 736"/>
                  <a:gd name="T34" fmla="*/ 0 w 76"/>
                  <a:gd name="T35" fmla="*/ 0 h 7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6"/>
                  <a:gd name="T55" fmla="*/ 0 h 736"/>
                  <a:gd name="T56" fmla="*/ 76 w 76"/>
                  <a:gd name="T57" fmla="*/ 736 h 7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6" h="736">
                    <a:moveTo>
                      <a:pt x="19" y="0"/>
                    </a:moveTo>
                    <a:lnTo>
                      <a:pt x="29" y="19"/>
                    </a:lnTo>
                    <a:lnTo>
                      <a:pt x="29" y="38"/>
                    </a:lnTo>
                    <a:lnTo>
                      <a:pt x="29" y="85"/>
                    </a:lnTo>
                    <a:lnTo>
                      <a:pt x="38" y="113"/>
                    </a:lnTo>
                    <a:lnTo>
                      <a:pt x="38" y="142"/>
                    </a:lnTo>
                    <a:lnTo>
                      <a:pt x="38" y="199"/>
                    </a:lnTo>
                    <a:lnTo>
                      <a:pt x="56" y="330"/>
                    </a:lnTo>
                    <a:lnTo>
                      <a:pt x="76" y="462"/>
                    </a:lnTo>
                    <a:lnTo>
                      <a:pt x="76" y="604"/>
                    </a:lnTo>
                    <a:lnTo>
                      <a:pt x="76" y="736"/>
                    </a:lnTo>
                    <a:lnTo>
                      <a:pt x="56" y="726"/>
                    </a:lnTo>
                    <a:lnTo>
                      <a:pt x="56" y="547"/>
                    </a:lnTo>
                    <a:lnTo>
                      <a:pt x="48" y="368"/>
                    </a:lnTo>
                    <a:lnTo>
                      <a:pt x="29" y="18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3" name="Freeform 105"/>
              <p:cNvSpPr>
                <a:spLocks/>
              </p:cNvSpPr>
              <p:nvPr/>
            </p:nvSpPr>
            <p:spPr bwMode="auto">
              <a:xfrm>
                <a:off x="265" y="1775"/>
                <a:ext cx="80" cy="114"/>
              </a:xfrm>
              <a:custGeom>
                <a:avLst/>
                <a:gdLst>
                  <a:gd name="T0" fmla="*/ 0 w 321"/>
                  <a:gd name="T1" fmla="*/ 0 h 452"/>
                  <a:gd name="T2" fmla="*/ 0 w 321"/>
                  <a:gd name="T3" fmla="*/ 0 h 452"/>
                  <a:gd name="T4" fmla="*/ 0 w 321"/>
                  <a:gd name="T5" fmla="*/ 0 h 452"/>
                  <a:gd name="T6" fmla="*/ 0 w 321"/>
                  <a:gd name="T7" fmla="*/ 0 h 452"/>
                  <a:gd name="T8" fmla="*/ 0 w 321"/>
                  <a:gd name="T9" fmla="*/ 0 h 452"/>
                  <a:gd name="T10" fmla="*/ 0 w 321"/>
                  <a:gd name="T11" fmla="*/ 0 h 452"/>
                  <a:gd name="T12" fmla="*/ 0 w 321"/>
                  <a:gd name="T13" fmla="*/ 0 h 452"/>
                  <a:gd name="T14" fmla="*/ 0 w 321"/>
                  <a:gd name="T15" fmla="*/ 0 h 452"/>
                  <a:gd name="T16" fmla="*/ 0 w 321"/>
                  <a:gd name="T17" fmla="*/ 0 h 452"/>
                  <a:gd name="T18" fmla="*/ 0 w 321"/>
                  <a:gd name="T19" fmla="*/ 0 h 452"/>
                  <a:gd name="T20" fmla="*/ 0 w 321"/>
                  <a:gd name="T21" fmla="*/ 0 h 452"/>
                  <a:gd name="T22" fmla="*/ 0 w 321"/>
                  <a:gd name="T23" fmla="*/ 0 h 452"/>
                  <a:gd name="T24" fmla="*/ 0 w 321"/>
                  <a:gd name="T25" fmla="*/ 0 h 452"/>
                  <a:gd name="T26" fmla="*/ 0 w 321"/>
                  <a:gd name="T27" fmla="*/ 0 h 452"/>
                  <a:gd name="T28" fmla="*/ 0 w 321"/>
                  <a:gd name="T29" fmla="*/ 0 h 452"/>
                  <a:gd name="T30" fmla="*/ 0 w 321"/>
                  <a:gd name="T31" fmla="*/ 0 h 452"/>
                  <a:gd name="T32" fmla="*/ 0 w 321"/>
                  <a:gd name="T33" fmla="*/ 0 h 452"/>
                  <a:gd name="T34" fmla="*/ 0 w 321"/>
                  <a:gd name="T35" fmla="*/ 0 h 452"/>
                  <a:gd name="T36" fmla="*/ 0 w 321"/>
                  <a:gd name="T37" fmla="*/ 0 h 452"/>
                  <a:gd name="T38" fmla="*/ 0 w 321"/>
                  <a:gd name="T39" fmla="*/ 0 h 452"/>
                  <a:gd name="T40" fmla="*/ 0 w 321"/>
                  <a:gd name="T41" fmla="*/ 0 h 452"/>
                  <a:gd name="T42" fmla="*/ 0 w 321"/>
                  <a:gd name="T43" fmla="*/ 0 h 452"/>
                  <a:gd name="T44" fmla="*/ 0 w 321"/>
                  <a:gd name="T45" fmla="*/ 0 h 452"/>
                  <a:gd name="T46" fmla="*/ 0 w 321"/>
                  <a:gd name="T47" fmla="*/ 0 h 452"/>
                  <a:gd name="T48" fmla="*/ 0 w 321"/>
                  <a:gd name="T49" fmla="*/ 0 h 452"/>
                  <a:gd name="T50" fmla="*/ 0 w 321"/>
                  <a:gd name="T51" fmla="*/ 0 h 452"/>
                  <a:gd name="T52" fmla="*/ 0 w 321"/>
                  <a:gd name="T53" fmla="*/ 0 h 452"/>
                  <a:gd name="T54" fmla="*/ 0 w 321"/>
                  <a:gd name="T55" fmla="*/ 0 h 452"/>
                  <a:gd name="T56" fmla="*/ 0 w 321"/>
                  <a:gd name="T57" fmla="*/ 0 h 452"/>
                  <a:gd name="T58" fmla="*/ 0 w 321"/>
                  <a:gd name="T59" fmla="*/ 0 h 452"/>
                  <a:gd name="T60" fmla="*/ 0 w 321"/>
                  <a:gd name="T61" fmla="*/ 0 h 452"/>
                  <a:gd name="T62" fmla="*/ 0 w 321"/>
                  <a:gd name="T63" fmla="*/ 0 h 452"/>
                  <a:gd name="T64" fmla="*/ 0 w 321"/>
                  <a:gd name="T65" fmla="*/ 0 h 452"/>
                  <a:gd name="T66" fmla="*/ 0 w 321"/>
                  <a:gd name="T67" fmla="*/ 0 h 452"/>
                  <a:gd name="T68" fmla="*/ 0 w 321"/>
                  <a:gd name="T69" fmla="*/ 0 h 452"/>
                  <a:gd name="T70" fmla="*/ 0 w 321"/>
                  <a:gd name="T71" fmla="*/ 0 h 452"/>
                  <a:gd name="T72" fmla="*/ 0 w 321"/>
                  <a:gd name="T73" fmla="*/ 0 h 45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1"/>
                  <a:gd name="T112" fmla="*/ 0 h 452"/>
                  <a:gd name="T113" fmla="*/ 321 w 321"/>
                  <a:gd name="T114" fmla="*/ 452 h 45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1" h="452">
                    <a:moveTo>
                      <a:pt x="151" y="0"/>
                    </a:moveTo>
                    <a:lnTo>
                      <a:pt x="180" y="0"/>
                    </a:lnTo>
                    <a:lnTo>
                      <a:pt x="217" y="0"/>
                    </a:lnTo>
                    <a:lnTo>
                      <a:pt x="245" y="8"/>
                    </a:lnTo>
                    <a:lnTo>
                      <a:pt x="274" y="37"/>
                    </a:lnTo>
                    <a:lnTo>
                      <a:pt x="284" y="57"/>
                    </a:lnTo>
                    <a:lnTo>
                      <a:pt x="274" y="75"/>
                    </a:lnTo>
                    <a:lnTo>
                      <a:pt x="264" y="94"/>
                    </a:lnTo>
                    <a:lnTo>
                      <a:pt x="255" y="104"/>
                    </a:lnTo>
                    <a:lnTo>
                      <a:pt x="227" y="104"/>
                    </a:lnTo>
                    <a:lnTo>
                      <a:pt x="217" y="104"/>
                    </a:lnTo>
                    <a:lnTo>
                      <a:pt x="208" y="94"/>
                    </a:lnTo>
                    <a:lnTo>
                      <a:pt x="198" y="75"/>
                    </a:lnTo>
                    <a:lnTo>
                      <a:pt x="198" y="57"/>
                    </a:lnTo>
                    <a:lnTo>
                      <a:pt x="198" y="47"/>
                    </a:lnTo>
                    <a:lnTo>
                      <a:pt x="217" y="18"/>
                    </a:lnTo>
                    <a:lnTo>
                      <a:pt x="217" y="8"/>
                    </a:lnTo>
                    <a:lnTo>
                      <a:pt x="188" y="18"/>
                    </a:lnTo>
                    <a:lnTo>
                      <a:pt x="161" y="18"/>
                    </a:lnTo>
                    <a:lnTo>
                      <a:pt x="104" y="57"/>
                    </a:lnTo>
                    <a:lnTo>
                      <a:pt x="85" y="84"/>
                    </a:lnTo>
                    <a:lnTo>
                      <a:pt x="76" y="94"/>
                    </a:lnTo>
                    <a:lnTo>
                      <a:pt x="67" y="112"/>
                    </a:lnTo>
                    <a:lnTo>
                      <a:pt x="76" y="151"/>
                    </a:lnTo>
                    <a:lnTo>
                      <a:pt x="94" y="178"/>
                    </a:lnTo>
                    <a:lnTo>
                      <a:pt x="114" y="207"/>
                    </a:lnTo>
                    <a:lnTo>
                      <a:pt x="141" y="235"/>
                    </a:lnTo>
                    <a:lnTo>
                      <a:pt x="217" y="245"/>
                    </a:lnTo>
                    <a:lnTo>
                      <a:pt x="255" y="254"/>
                    </a:lnTo>
                    <a:lnTo>
                      <a:pt x="292" y="273"/>
                    </a:lnTo>
                    <a:lnTo>
                      <a:pt x="311" y="311"/>
                    </a:lnTo>
                    <a:lnTo>
                      <a:pt x="321" y="329"/>
                    </a:lnTo>
                    <a:lnTo>
                      <a:pt x="321" y="348"/>
                    </a:lnTo>
                    <a:lnTo>
                      <a:pt x="302" y="386"/>
                    </a:lnTo>
                    <a:lnTo>
                      <a:pt x="274" y="424"/>
                    </a:lnTo>
                    <a:lnTo>
                      <a:pt x="245" y="443"/>
                    </a:lnTo>
                    <a:lnTo>
                      <a:pt x="208" y="452"/>
                    </a:lnTo>
                    <a:lnTo>
                      <a:pt x="161" y="452"/>
                    </a:lnTo>
                    <a:lnTo>
                      <a:pt x="123" y="443"/>
                    </a:lnTo>
                    <a:lnTo>
                      <a:pt x="76" y="424"/>
                    </a:lnTo>
                    <a:lnTo>
                      <a:pt x="57" y="405"/>
                    </a:lnTo>
                    <a:lnTo>
                      <a:pt x="38" y="386"/>
                    </a:lnTo>
                    <a:lnTo>
                      <a:pt x="28" y="358"/>
                    </a:lnTo>
                    <a:lnTo>
                      <a:pt x="38" y="339"/>
                    </a:lnTo>
                    <a:lnTo>
                      <a:pt x="47" y="320"/>
                    </a:lnTo>
                    <a:lnTo>
                      <a:pt x="67" y="311"/>
                    </a:lnTo>
                    <a:lnTo>
                      <a:pt x="104" y="320"/>
                    </a:lnTo>
                    <a:lnTo>
                      <a:pt x="114" y="320"/>
                    </a:lnTo>
                    <a:lnTo>
                      <a:pt x="123" y="329"/>
                    </a:lnTo>
                    <a:lnTo>
                      <a:pt x="132" y="348"/>
                    </a:lnTo>
                    <a:lnTo>
                      <a:pt x="141" y="386"/>
                    </a:lnTo>
                    <a:lnTo>
                      <a:pt x="132" y="405"/>
                    </a:lnTo>
                    <a:lnTo>
                      <a:pt x="123" y="415"/>
                    </a:lnTo>
                    <a:lnTo>
                      <a:pt x="104" y="424"/>
                    </a:lnTo>
                    <a:lnTo>
                      <a:pt x="114" y="433"/>
                    </a:lnTo>
                    <a:lnTo>
                      <a:pt x="123" y="424"/>
                    </a:lnTo>
                    <a:lnTo>
                      <a:pt x="161" y="424"/>
                    </a:lnTo>
                    <a:lnTo>
                      <a:pt x="180" y="424"/>
                    </a:lnTo>
                    <a:lnTo>
                      <a:pt x="208" y="405"/>
                    </a:lnTo>
                    <a:lnTo>
                      <a:pt x="217" y="368"/>
                    </a:lnTo>
                    <a:lnTo>
                      <a:pt x="227" y="320"/>
                    </a:lnTo>
                    <a:lnTo>
                      <a:pt x="198" y="273"/>
                    </a:lnTo>
                    <a:lnTo>
                      <a:pt x="180" y="264"/>
                    </a:lnTo>
                    <a:lnTo>
                      <a:pt x="161" y="245"/>
                    </a:lnTo>
                    <a:lnTo>
                      <a:pt x="151" y="254"/>
                    </a:lnTo>
                    <a:lnTo>
                      <a:pt x="132" y="245"/>
                    </a:lnTo>
                    <a:lnTo>
                      <a:pt x="76" y="225"/>
                    </a:lnTo>
                    <a:lnTo>
                      <a:pt x="19" y="19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9" y="75"/>
                    </a:lnTo>
                    <a:lnTo>
                      <a:pt x="47" y="47"/>
                    </a:lnTo>
                    <a:lnTo>
                      <a:pt x="85" y="28"/>
                    </a:lnTo>
                    <a:lnTo>
                      <a:pt x="123" y="1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4" name="Freeform 106"/>
              <p:cNvSpPr>
                <a:spLocks/>
              </p:cNvSpPr>
              <p:nvPr/>
            </p:nvSpPr>
            <p:spPr bwMode="auto">
              <a:xfrm>
                <a:off x="267" y="1785"/>
                <a:ext cx="24" cy="47"/>
              </a:xfrm>
              <a:custGeom>
                <a:avLst/>
                <a:gdLst>
                  <a:gd name="T0" fmla="*/ 0 w 94"/>
                  <a:gd name="T1" fmla="*/ 0 h 188"/>
                  <a:gd name="T2" fmla="*/ 0 w 94"/>
                  <a:gd name="T3" fmla="*/ 0 h 188"/>
                  <a:gd name="T4" fmla="*/ 0 w 94"/>
                  <a:gd name="T5" fmla="*/ 0 h 188"/>
                  <a:gd name="T6" fmla="*/ 0 w 94"/>
                  <a:gd name="T7" fmla="*/ 0 h 188"/>
                  <a:gd name="T8" fmla="*/ 0 w 94"/>
                  <a:gd name="T9" fmla="*/ 0 h 188"/>
                  <a:gd name="T10" fmla="*/ 0 w 94"/>
                  <a:gd name="T11" fmla="*/ 0 h 188"/>
                  <a:gd name="T12" fmla="*/ 0 w 94"/>
                  <a:gd name="T13" fmla="*/ 0 h 188"/>
                  <a:gd name="T14" fmla="*/ 0 w 94"/>
                  <a:gd name="T15" fmla="*/ 0 h 188"/>
                  <a:gd name="T16" fmla="*/ 0 w 94"/>
                  <a:gd name="T17" fmla="*/ 0 h 188"/>
                  <a:gd name="T18" fmla="*/ 0 w 94"/>
                  <a:gd name="T19" fmla="*/ 0 h 188"/>
                  <a:gd name="T20" fmla="*/ 0 w 94"/>
                  <a:gd name="T21" fmla="*/ 0 h 188"/>
                  <a:gd name="T22" fmla="*/ 0 w 94"/>
                  <a:gd name="T23" fmla="*/ 0 h 188"/>
                  <a:gd name="T24" fmla="*/ 0 w 94"/>
                  <a:gd name="T25" fmla="*/ 0 h 188"/>
                  <a:gd name="T26" fmla="*/ 0 w 94"/>
                  <a:gd name="T27" fmla="*/ 0 h 188"/>
                  <a:gd name="T28" fmla="*/ 0 w 94"/>
                  <a:gd name="T29" fmla="*/ 0 h 188"/>
                  <a:gd name="T30" fmla="*/ 0 w 94"/>
                  <a:gd name="T31" fmla="*/ 0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4"/>
                  <a:gd name="T49" fmla="*/ 0 h 188"/>
                  <a:gd name="T50" fmla="*/ 94 w 94"/>
                  <a:gd name="T51" fmla="*/ 188 h 1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4" h="188">
                    <a:moveTo>
                      <a:pt x="94" y="0"/>
                    </a:moveTo>
                    <a:lnTo>
                      <a:pt x="84" y="0"/>
                    </a:lnTo>
                    <a:lnTo>
                      <a:pt x="84" y="10"/>
                    </a:lnTo>
                    <a:lnTo>
                      <a:pt x="66" y="28"/>
                    </a:lnTo>
                    <a:lnTo>
                      <a:pt x="57" y="57"/>
                    </a:lnTo>
                    <a:lnTo>
                      <a:pt x="47" y="94"/>
                    </a:lnTo>
                    <a:lnTo>
                      <a:pt x="66" y="132"/>
                    </a:lnTo>
                    <a:lnTo>
                      <a:pt x="94" y="188"/>
                    </a:lnTo>
                    <a:lnTo>
                      <a:pt x="47" y="170"/>
                    </a:lnTo>
                    <a:lnTo>
                      <a:pt x="18" y="151"/>
                    </a:lnTo>
                    <a:lnTo>
                      <a:pt x="0" y="123"/>
                    </a:lnTo>
                    <a:lnTo>
                      <a:pt x="0" y="94"/>
                    </a:lnTo>
                    <a:lnTo>
                      <a:pt x="9" y="67"/>
                    </a:lnTo>
                    <a:lnTo>
                      <a:pt x="37" y="28"/>
                    </a:lnTo>
                    <a:lnTo>
                      <a:pt x="66" y="1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5" name="Freeform 107"/>
              <p:cNvSpPr>
                <a:spLocks/>
              </p:cNvSpPr>
              <p:nvPr/>
            </p:nvSpPr>
            <p:spPr bwMode="auto">
              <a:xfrm>
                <a:off x="274" y="1858"/>
                <a:ext cx="22" cy="19"/>
              </a:xfrm>
              <a:custGeom>
                <a:avLst/>
                <a:gdLst>
                  <a:gd name="T0" fmla="*/ 0 w 85"/>
                  <a:gd name="T1" fmla="*/ 0 h 76"/>
                  <a:gd name="T2" fmla="*/ 0 w 85"/>
                  <a:gd name="T3" fmla="*/ 0 h 76"/>
                  <a:gd name="T4" fmla="*/ 0 w 85"/>
                  <a:gd name="T5" fmla="*/ 0 h 76"/>
                  <a:gd name="T6" fmla="*/ 0 w 85"/>
                  <a:gd name="T7" fmla="*/ 0 h 76"/>
                  <a:gd name="T8" fmla="*/ 0 w 85"/>
                  <a:gd name="T9" fmla="*/ 0 h 76"/>
                  <a:gd name="T10" fmla="*/ 0 w 85"/>
                  <a:gd name="T11" fmla="*/ 0 h 76"/>
                  <a:gd name="T12" fmla="*/ 0 w 85"/>
                  <a:gd name="T13" fmla="*/ 0 h 76"/>
                  <a:gd name="T14" fmla="*/ 0 w 85"/>
                  <a:gd name="T15" fmla="*/ 0 h 76"/>
                  <a:gd name="T16" fmla="*/ 0 w 85"/>
                  <a:gd name="T17" fmla="*/ 0 h 76"/>
                  <a:gd name="T18" fmla="*/ 0 w 85"/>
                  <a:gd name="T19" fmla="*/ 0 h 76"/>
                  <a:gd name="T20" fmla="*/ 0 w 85"/>
                  <a:gd name="T21" fmla="*/ 0 h 76"/>
                  <a:gd name="T22" fmla="*/ 0 w 85"/>
                  <a:gd name="T23" fmla="*/ 0 h 76"/>
                  <a:gd name="T24" fmla="*/ 0 w 8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"/>
                  <a:gd name="T40" fmla="*/ 0 h 76"/>
                  <a:gd name="T41" fmla="*/ 85 w 8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" h="76">
                    <a:moveTo>
                      <a:pt x="85" y="10"/>
                    </a:moveTo>
                    <a:lnTo>
                      <a:pt x="85" y="39"/>
                    </a:lnTo>
                    <a:lnTo>
                      <a:pt x="85" y="57"/>
                    </a:lnTo>
                    <a:lnTo>
                      <a:pt x="66" y="76"/>
                    </a:lnTo>
                    <a:lnTo>
                      <a:pt x="47" y="76"/>
                    </a:lnTo>
                    <a:lnTo>
                      <a:pt x="38" y="66"/>
                    </a:lnTo>
                    <a:lnTo>
                      <a:pt x="29" y="76"/>
                    </a:lnTo>
                    <a:lnTo>
                      <a:pt x="9" y="57"/>
                    </a:lnTo>
                    <a:lnTo>
                      <a:pt x="0" y="29"/>
                    </a:lnTo>
                    <a:lnTo>
                      <a:pt x="19" y="0"/>
                    </a:lnTo>
                    <a:lnTo>
                      <a:pt x="38" y="0"/>
                    </a:lnTo>
                    <a:lnTo>
                      <a:pt x="56" y="0"/>
                    </a:lnTo>
                    <a:lnTo>
                      <a:pt x="85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6" name="Freeform 108"/>
              <p:cNvSpPr>
                <a:spLocks/>
              </p:cNvSpPr>
              <p:nvPr/>
            </p:nvSpPr>
            <p:spPr bwMode="auto">
              <a:xfrm>
                <a:off x="317" y="1780"/>
                <a:ext cx="16" cy="17"/>
              </a:xfrm>
              <a:custGeom>
                <a:avLst/>
                <a:gdLst>
                  <a:gd name="T0" fmla="*/ 0 w 66"/>
                  <a:gd name="T1" fmla="*/ 0 h 66"/>
                  <a:gd name="T2" fmla="*/ 0 w 66"/>
                  <a:gd name="T3" fmla="*/ 0 h 66"/>
                  <a:gd name="T4" fmla="*/ 0 w 66"/>
                  <a:gd name="T5" fmla="*/ 0 h 66"/>
                  <a:gd name="T6" fmla="*/ 0 w 66"/>
                  <a:gd name="T7" fmla="*/ 0 h 66"/>
                  <a:gd name="T8" fmla="*/ 0 w 66"/>
                  <a:gd name="T9" fmla="*/ 0 h 66"/>
                  <a:gd name="T10" fmla="*/ 0 w 66"/>
                  <a:gd name="T11" fmla="*/ 0 h 66"/>
                  <a:gd name="T12" fmla="*/ 0 w 66"/>
                  <a:gd name="T13" fmla="*/ 0 h 66"/>
                  <a:gd name="T14" fmla="*/ 0 w 66"/>
                  <a:gd name="T15" fmla="*/ 0 h 66"/>
                  <a:gd name="T16" fmla="*/ 0 w 66"/>
                  <a:gd name="T17" fmla="*/ 0 h 66"/>
                  <a:gd name="T18" fmla="*/ 0 w 66"/>
                  <a:gd name="T19" fmla="*/ 0 h 66"/>
                  <a:gd name="T20" fmla="*/ 0 w 66"/>
                  <a:gd name="T21" fmla="*/ 0 h 66"/>
                  <a:gd name="T22" fmla="*/ 0 w 66"/>
                  <a:gd name="T23" fmla="*/ 0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66"/>
                  <a:gd name="T38" fmla="*/ 66 w 66"/>
                  <a:gd name="T39" fmla="*/ 66 h 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66">
                    <a:moveTo>
                      <a:pt x="37" y="0"/>
                    </a:moveTo>
                    <a:lnTo>
                      <a:pt x="56" y="19"/>
                    </a:lnTo>
                    <a:lnTo>
                      <a:pt x="56" y="29"/>
                    </a:lnTo>
                    <a:lnTo>
                      <a:pt x="66" y="39"/>
                    </a:lnTo>
                    <a:lnTo>
                      <a:pt x="47" y="57"/>
                    </a:lnTo>
                    <a:lnTo>
                      <a:pt x="27" y="66"/>
                    </a:lnTo>
                    <a:lnTo>
                      <a:pt x="9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9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7" name="Freeform 109"/>
              <p:cNvSpPr>
                <a:spLocks/>
              </p:cNvSpPr>
              <p:nvPr/>
            </p:nvSpPr>
            <p:spPr bwMode="auto">
              <a:xfrm>
                <a:off x="310" y="1839"/>
                <a:ext cx="33" cy="47"/>
              </a:xfrm>
              <a:custGeom>
                <a:avLst/>
                <a:gdLst>
                  <a:gd name="T0" fmla="*/ 0 w 131"/>
                  <a:gd name="T1" fmla="*/ 0 h 189"/>
                  <a:gd name="T2" fmla="*/ 0 w 131"/>
                  <a:gd name="T3" fmla="*/ 0 h 189"/>
                  <a:gd name="T4" fmla="*/ 0 w 131"/>
                  <a:gd name="T5" fmla="*/ 0 h 189"/>
                  <a:gd name="T6" fmla="*/ 0 w 131"/>
                  <a:gd name="T7" fmla="*/ 0 h 189"/>
                  <a:gd name="T8" fmla="*/ 0 w 131"/>
                  <a:gd name="T9" fmla="*/ 0 h 189"/>
                  <a:gd name="T10" fmla="*/ 0 w 131"/>
                  <a:gd name="T11" fmla="*/ 0 h 189"/>
                  <a:gd name="T12" fmla="*/ 0 w 131"/>
                  <a:gd name="T13" fmla="*/ 0 h 189"/>
                  <a:gd name="T14" fmla="*/ 0 w 131"/>
                  <a:gd name="T15" fmla="*/ 0 h 189"/>
                  <a:gd name="T16" fmla="*/ 0 w 131"/>
                  <a:gd name="T17" fmla="*/ 0 h 189"/>
                  <a:gd name="T18" fmla="*/ 0 w 131"/>
                  <a:gd name="T19" fmla="*/ 0 h 189"/>
                  <a:gd name="T20" fmla="*/ 0 w 131"/>
                  <a:gd name="T21" fmla="*/ 0 h 189"/>
                  <a:gd name="T22" fmla="*/ 0 w 131"/>
                  <a:gd name="T23" fmla="*/ 0 h 189"/>
                  <a:gd name="T24" fmla="*/ 0 w 131"/>
                  <a:gd name="T25" fmla="*/ 0 h 189"/>
                  <a:gd name="T26" fmla="*/ 0 w 131"/>
                  <a:gd name="T27" fmla="*/ 0 h 189"/>
                  <a:gd name="T28" fmla="*/ 0 w 131"/>
                  <a:gd name="T29" fmla="*/ 0 h 1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1"/>
                  <a:gd name="T46" fmla="*/ 0 h 189"/>
                  <a:gd name="T47" fmla="*/ 131 w 131"/>
                  <a:gd name="T48" fmla="*/ 189 h 1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1" h="189">
                    <a:moveTo>
                      <a:pt x="131" y="75"/>
                    </a:moveTo>
                    <a:lnTo>
                      <a:pt x="112" y="122"/>
                    </a:lnTo>
                    <a:lnTo>
                      <a:pt x="94" y="151"/>
                    </a:lnTo>
                    <a:lnTo>
                      <a:pt x="65" y="170"/>
                    </a:lnTo>
                    <a:lnTo>
                      <a:pt x="28" y="189"/>
                    </a:lnTo>
                    <a:lnTo>
                      <a:pt x="0" y="189"/>
                    </a:lnTo>
                    <a:lnTo>
                      <a:pt x="37" y="161"/>
                    </a:lnTo>
                    <a:lnTo>
                      <a:pt x="47" y="132"/>
                    </a:lnTo>
                    <a:lnTo>
                      <a:pt x="55" y="104"/>
                    </a:lnTo>
                    <a:lnTo>
                      <a:pt x="55" y="57"/>
                    </a:lnTo>
                    <a:lnTo>
                      <a:pt x="37" y="19"/>
                    </a:lnTo>
                    <a:lnTo>
                      <a:pt x="18" y="0"/>
                    </a:lnTo>
                    <a:lnTo>
                      <a:pt x="84" y="19"/>
                    </a:lnTo>
                    <a:lnTo>
                      <a:pt x="112" y="38"/>
                    </a:lnTo>
                    <a:lnTo>
                      <a:pt x="131" y="7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8" name="Freeform 110"/>
              <p:cNvSpPr>
                <a:spLocks/>
              </p:cNvSpPr>
              <p:nvPr/>
            </p:nvSpPr>
            <p:spPr bwMode="auto">
              <a:xfrm>
                <a:off x="291" y="1764"/>
                <a:ext cx="23" cy="155"/>
              </a:xfrm>
              <a:custGeom>
                <a:avLst/>
                <a:gdLst>
                  <a:gd name="T0" fmla="*/ 0 w 94"/>
                  <a:gd name="T1" fmla="*/ 0 h 622"/>
                  <a:gd name="T2" fmla="*/ 0 w 94"/>
                  <a:gd name="T3" fmla="*/ 0 h 622"/>
                  <a:gd name="T4" fmla="*/ 0 w 94"/>
                  <a:gd name="T5" fmla="*/ 0 h 622"/>
                  <a:gd name="T6" fmla="*/ 0 w 94"/>
                  <a:gd name="T7" fmla="*/ 0 h 622"/>
                  <a:gd name="T8" fmla="*/ 0 w 94"/>
                  <a:gd name="T9" fmla="*/ 0 h 622"/>
                  <a:gd name="T10" fmla="*/ 0 w 94"/>
                  <a:gd name="T11" fmla="*/ 0 h 622"/>
                  <a:gd name="T12" fmla="*/ 0 w 94"/>
                  <a:gd name="T13" fmla="*/ 0 h 622"/>
                  <a:gd name="T14" fmla="*/ 0 w 94"/>
                  <a:gd name="T15" fmla="*/ 0 h 622"/>
                  <a:gd name="T16" fmla="*/ 0 w 94"/>
                  <a:gd name="T17" fmla="*/ 0 h 622"/>
                  <a:gd name="T18" fmla="*/ 0 w 94"/>
                  <a:gd name="T19" fmla="*/ 0 h 622"/>
                  <a:gd name="T20" fmla="*/ 0 w 94"/>
                  <a:gd name="T21" fmla="*/ 0 h 622"/>
                  <a:gd name="T22" fmla="*/ 0 w 94"/>
                  <a:gd name="T23" fmla="*/ 0 h 622"/>
                  <a:gd name="T24" fmla="*/ 0 w 94"/>
                  <a:gd name="T25" fmla="*/ 0 h 622"/>
                  <a:gd name="T26" fmla="*/ 0 w 94"/>
                  <a:gd name="T27" fmla="*/ 0 h 622"/>
                  <a:gd name="T28" fmla="*/ 0 w 94"/>
                  <a:gd name="T29" fmla="*/ 0 h 622"/>
                  <a:gd name="T30" fmla="*/ 0 w 94"/>
                  <a:gd name="T31" fmla="*/ 0 h 622"/>
                  <a:gd name="T32" fmla="*/ 0 w 94"/>
                  <a:gd name="T33" fmla="*/ 0 h 622"/>
                  <a:gd name="T34" fmla="*/ 0 w 94"/>
                  <a:gd name="T35" fmla="*/ 0 h 622"/>
                  <a:gd name="T36" fmla="*/ 0 w 94"/>
                  <a:gd name="T37" fmla="*/ 0 h 622"/>
                  <a:gd name="T38" fmla="*/ 0 w 94"/>
                  <a:gd name="T39" fmla="*/ 0 h 622"/>
                  <a:gd name="T40" fmla="*/ 0 w 94"/>
                  <a:gd name="T41" fmla="*/ 0 h 622"/>
                  <a:gd name="T42" fmla="*/ 0 w 94"/>
                  <a:gd name="T43" fmla="*/ 0 h 6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4"/>
                  <a:gd name="T67" fmla="*/ 0 h 622"/>
                  <a:gd name="T68" fmla="*/ 94 w 94"/>
                  <a:gd name="T69" fmla="*/ 622 h 6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4" h="622">
                    <a:moveTo>
                      <a:pt x="37" y="0"/>
                    </a:moveTo>
                    <a:lnTo>
                      <a:pt x="47" y="8"/>
                    </a:lnTo>
                    <a:lnTo>
                      <a:pt x="57" y="104"/>
                    </a:lnTo>
                    <a:lnTo>
                      <a:pt x="66" y="198"/>
                    </a:lnTo>
                    <a:lnTo>
                      <a:pt x="76" y="272"/>
                    </a:lnTo>
                    <a:lnTo>
                      <a:pt x="84" y="348"/>
                    </a:lnTo>
                    <a:lnTo>
                      <a:pt x="94" y="480"/>
                    </a:lnTo>
                    <a:lnTo>
                      <a:pt x="94" y="612"/>
                    </a:lnTo>
                    <a:lnTo>
                      <a:pt x="84" y="622"/>
                    </a:lnTo>
                    <a:lnTo>
                      <a:pt x="76" y="622"/>
                    </a:lnTo>
                    <a:lnTo>
                      <a:pt x="66" y="622"/>
                    </a:lnTo>
                    <a:lnTo>
                      <a:pt x="47" y="603"/>
                    </a:lnTo>
                    <a:lnTo>
                      <a:pt x="47" y="584"/>
                    </a:lnTo>
                    <a:lnTo>
                      <a:pt x="47" y="537"/>
                    </a:lnTo>
                    <a:lnTo>
                      <a:pt x="47" y="405"/>
                    </a:lnTo>
                    <a:lnTo>
                      <a:pt x="37" y="272"/>
                    </a:lnTo>
                    <a:lnTo>
                      <a:pt x="19" y="151"/>
                    </a:lnTo>
                    <a:lnTo>
                      <a:pt x="10" y="84"/>
                    </a:lnTo>
                    <a:lnTo>
                      <a:pt x="0" y="28"/>
                    </a:lnTo>
                    <a:lnTo>
                      <a:pt x="0" y="18"/>
                    </a:lnTo>
                    <a:lnTo>
                      <a:pt x="10" y="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9" name="Freeform 111"/>
              <p:cNvSpPr>
                <a:spLocks/>
              </p:cNvSpPr>
              <p:nvPr/>
            </p:nvSpPr>
            <p:spPr bwMode="auto">
              <a:xfrm>
                <a:off x="293" y="1768"/>
                <a:ext cx="17" cy="146"/>
              </a:xfrm>
              <a:custGeom>
                <a:avLst/>
                <a:gdLst>
                  <a:gd name="T0" fmla="*/ 0 w 66"/>
                  <a:gd name="T1" fmla="*/ 0 h 585"/>
                  <a:gd name="T2" fmla="*/ 0 w 66"/>
                  <a:gd name="T3" fmla="*/ 0 h 585"/>
                  <a:gd name="T4" fmla="*/ 0 w 66"/>
                  <a:gd name="T5" fmla="*/ 0 h 585"/>
                  <a:gd name="T6" fmla="*/ 0 w 66"/>
                  <a:gd name="T7" fmla="*/ 0 h 585"/>
                  <a:gd name="T8" fmla="*/ 0 w 66"/>
                  <a:gd name="T9" fmla="*/ 0 h 585"/>
                  <a:gd name="T10" fmla="*/ 0 w 66"/>
                  <a:gd name="T11" fmla="*/ 0 h 585"/>
                  <a:gd name="T12" fmla="*/ 0 w 66"/>
                  <a:gd name="T13" fmla="*/ 0 h 585"/>
                  <a:gd name="T14" fmla="*/ 0 w 66"/>
                  <a:gd name="T15" fmla="*/ 0 h 585"/>
                  <a:gd name="T16" fmla="*/ 0 w 66"/>
                  <a:gd name="T17" fmla="*/ 0 h 585"/>
                  <a:gd name="T18" fmla="*/ 0 w 66"/>
                  <a:gd name="T19" fmla="*/ 0 h 585"/>
                  <a:gd name="T20" fmla="*/ 0 w 66"/>
                  <a:gd name="T21" fmla="*/ 0 h 585"/>
                  <a:gd name="T22" fmla="*/ 0 w 66"/>
                  <a:gd name="T23" fmla="*/ 0 h 585"/>
                  <a:gd name="T24" fmla="*/ 0 w 66"/>
                  <a:gd name="T25" fmla="*/ 0 h 585"/>
                  <a:gd name="T26" fmla="*/ 0 w 66"/>
                  <a:gd name="T27" fmla="*/ 0 h 585"/>
                  <a:gd name="T28" fmla="*/ 0 w 66"/>
                  <a:gd name="T29" fmla="*/ 0 h 5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6"/>
                  <a:gd name="T46" fmla="*/ 0 h 585"/>
                  <a:gd name="T47" fmla="*/ 66 w 66"/>
                  <a:gd name="T48" fmla="*/ 585 h 5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6" h="585">
                    <a:moveTo>
                      <a:pt x="18" y="0"/>
                    </a:moveTo>
                    <a:lnTo>
                      <a:pt x="27" y="10"/>
                    </a:lnTo>
                    <a:lnTo>
                      <a:pt x="27" y="29"/>
                    </a:lnTo>
                    <a:lnTo>
                      <a:pt x="27" y="66"/>
                    </a:lnTo>
                    <a:lnTo>
                      <a:pt x="37" y="113"/>
                    </a:lnTo>
                    <a:lnTo>
                      <a:pt x="37" y="151"/>
                    </a:lnTo>
                    <a:lnTo>
                      <a:pt x="66" y="368"/>
                    </a:lnTo>
                    <a:lnTo>
                      <a:pt x="66" y="481"/>
                    </a:lnTo>
                    <a:lnTo>
                      <a:pt x="66" y="585"/>
                    </a:lnTo>
                    <a:lnTo>
                      <a:pt x="56" y="575"/>
                    </a:lnTo>
                    <a:lnTo>
                      <a:pt x="37" y="293"/>
                    </a:lnTo>
                    <a:lnTo>
                      <a:pt x="27" y="151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0" name="Freeform 112"/>
              <p:cNvSpPr>
                <a:spLocks/>
              </p:cNvSpPr>
              <p:nvPr/>
            </p:nvSpPr>
            <p:spPr bwMode="auto">
              <a:xfrm>
                <a:off x="192" y="1908"/>
                <a:ext cx="63" cy="91"/>
              </a:xfrm>
              <a:custGeom>
                <a:avLst/>
                <a:gdLst>
                  <a:gd name="T0" fmla="*/ 0 w 255"/>
                  <a:gd name="T1" fmla="*/ 0 h 367"/>
                  <a:gd name="T2" fmla="*/ 0 w 255"/>
                  <a:gd name="T3" fmla="*/ 0 h 367"/>
                  <a:gd name="T4" fmla="*/ 0 w 255"/>
                  <a:gd name="T5" fmla="*/ 0 h 367"/>
                  <a:gd name="T6" fmla="*/ 0 w 255"/>
                  <a:gd name="T7" fmla="*/ 0 h 367"/>
                  <a:gd name="T8" fmla="*/ 0 w 255"/>
                  <a:gd name="T9" fmla="*/ 0 h 367"/>
                  <a:gd name="T10" fmla="*/ 0 w 255"/>
                  <a:gd name="T11" fmla="*/ 0 h 367"/>
                  <a:gd name="T12" fmla="*/ 0 w 255"/>
                  <a:gd name="T13" fmla="*/ 0 h 367"/>
                  <a:gd name="T14" fmla="*/ 0 w 255"/>
                  <a:gd name="T15" fmla="*/ 0 h 367"/>
                  <a:gd name="T16" fmla="*/ 0 w 255"/>
                  <a:gd name="T17" fmla="*/ 0 h 367"/>
                  <a:gd name="T18" fmla="*/ 0 w 255"/>
                  <a:gd name="T19" fmla="*/ 0 h 367"/>
                  <a:gd name="T20" fmla="*/ 0 w 255"/>
                  <a:gd name="T21" fmla="*/ 0 h 367"/>
                  <a:gd name="T22" fmla="*/ 0 w 255"/>
                  <a:gd name="T23" fmla="*/ 0 h 367"/>
                  <a:gd name="T24" fmla="*/ 0 w 255"/>
                  <a:gd name="T25" fmla="*/ 0 h 367"/>
                  <a:gd name="T26" fmla="*/ 0 w 255"/>
                  <a:gd name="T27" fmla="*/ 0 h 367"/>
                  <a:gd name="T28" fmla="*/ 0 w 255"/>
                  <a:gd name="T29" fmla="*/ 0 h 367"/>
                  <a:gd name="T30" fmla="*/ 0 w 255"/>
                  <a:gd name="T31" fmla="*/ 0 h 367"/>
                  <a:gd name="T32" fmla="*/ 0 w 255"/>
                  <a:gd name="T33" fmla="*/ 0 h 367"/>
                  <a:gd name="T34" fmla="*/ 0 w 255"/>
                  <a:gd name="T35" fmla="*/ 0 h 367"/>
                  <a:gd name="T36" fmla="*/ 0 w 255"/>
                  <a:gd name="T37" fmla="*/ 0 h 367"/>
                  <a:gd name="T38" fmla="*/ 0 w 255"/>
                  <a:gd name="T39" fmla="*/ 0 h 367"/>
                  <a:gd name="T40" fmla="*/ 0 w 255"/>
                  <a:gd name="T41" fmla="*/ 0 h 367"/>
                  <a:gd name="T42" fmla="*/ 0 w 255"/>
                  <a:gd name="T43" fmla="*/ 0 h 367"/>
                  <a:gd name="T44" fmla="*/ 0 w 255"/>
                  <a:gd name="T45" fmla="*/ 0 h 367"/>
                  <a:gd name="T46" fmla="*/ 0 w 255"/>
                  <a:gd name="T47" fmla="*/ 0 h 367"/>
                  <a:gd name="T48" fmla="*/ 0 w 255"/>
                  <a:gd name="T49" fmla="*/ 0 h 367"/>
                  <a:gd name="T50" fmla="*/ 0 w 255"/>
                  <a:gd name="T51" fmla="*/ 0 h 367"/>
                  <a:gd name="T52" fmla="*/ 0 w 255"/>
                  <a:gd name="T53" fmla="*/ 0 h 367"/>
                  <a:gd name="T54" fmla="*/ 0 w 255"/>
                  <a:gd name="T55" fmla="*/ 0 h 367"/>
                  <a:gd name="T56" fmla="*/ 0 w 255"/>
                  <a:gd name="T57" fmla="*/ 0 h 367"/>
                  <a:gd name="T58" fmla="*/ 0 w 255"/>
                  <a:gd name="T59" fmla="*/ 0 h 367"/>
                  <a:gd name="T60" fmla="*/ 0 w 255"/>
                  <a:gd name="T61" fmla="*/ 0 h 367"/>
                  <a:gd name="T62" fmla="*/ 0 w 255"/>
                  <a:gd name="T63" fmla="*/ 0 h 367"/>
                  <a:gd name="T64" fmla="*/ 0 w 255"/>
                  <a:gd name="T65" fmla="*/ 0 h 3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5"/>
                  <a:gd name="T100" fmla="*/ 0 h 367"/>
                  <a:gd name="T101" fmla="*/ 255 w 255"/>
                  <a:gd name="T102" fmla="*/ 367 h 36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5" h="367">
                    <a:moveTo>
                      <a:pt x="122" y="0"/>
                    </a:moveTo>
                    <a:lnTo>
                      <a:pt x="179" y="0"/>
                    </a:lnTo>
                    <a:lnTo>
                      <a:pt x="198" y="9"/>
                    </a:lnTo>
                    <a:lnTo>
                      <a:pt x="226" y="28"/>
                    </a:lnTo>
                    <a:lnTo>
                      <a:pt x="226" y="47"/>
                    </a:lnTo>
                    <a:lnTo>
                      <a:pt x="226" y="56"/>
                    </a:lnTo>
                    <a:lnTo>
                      <a:pt x="216" y="75"/>
                    </a:lnTo>
                    <a:lnTo>
                      <a:pt x="208" y="75"/>
                    </a:lnTo>
                    <a:lnTo>
                      <a:pt x="179" y="85"/>
                    </a:lnTo>
                    <a:lnTo>
                      <a:pt x="169" y="85"/>
                    </a:lnTo>
                    <a:lnTo>
                      <a:pt x="169" y="75"/>
                    </a:lnTo>
                    <a:lnTo>
                      <a:pt x="161" y="56"/>
                    </a:lnTo>
                    <a:lnTo>
                      <a:pt x="161" y="37"/>
                    </a:lnTo>
                    <a:lnTo>
                      <a:pt x="179" y="18"/>
                    </a:lnTo>
                    <a:lnTo>
                      <a:pt x="179" y="9"/>
                    </a:lnTo>
                    <a:lnTo>
                      <a:pt x="132" y="18"/>
                    </a:lnTo>
                    <a:lnTo>
                      <a:pt x="85" y="37"/>
                    </a:lnTo>
                    <a:lnTo>
                      <a:pt x="65" y="65"/>
                    </a:lnTo>
                    <a:lnTo>
                      <a:pt x="57" y="94"/>
                    </a:lnTo>
                    <a:lnTo>
                      <a:pt x="65" y="122"/>
                    </a:lnTo>
                    <a:lnTo>
                      <a:pt x="75" y="141"/>
                    </a:lnTo>
                    <a:lnTo>
                      <a:pt x="122" y="188"/>
                    </a:lnTo>
                    <a:lnTo>
                      <a:pt x="179" y="188"/>
                    </a:lnTo>
                    <a:lnTo>
                      <a:pt x="208" y="198"/>
                    </a:lnTo>
                    <a:lnTo>
                      <a:pt x="236" y="216"/>
                    </a:lnTo>
                    <a:lnTo>
                      <a:pt x="255" y="245"/>
                    </a:lnTo>
                    <a:lnTo>
                      <a:pt x="255" y="263"/>
                    </a:lnTo>
                    <a:lnTo>
                      <a:pt x="255" y="282"/>
                    </a:lnTo>
                    <a:lnTo>
                      <a:pt x="245" y="311"/>
                    </a:lnTo>
                    <a:lnTo>
                      <a:pt x="216" y="339"/>
                    </a:lnTo>
                    <a:lnTo>
                      <a:pt x="198" y="358"/>
                    </a:lnTo>
                    <a:lnTo>
                      <a:pt x="169" y="367"/>
                    </a:lnTo>
                    <a:lnTo>
                      <a:pt x="94" y="358"/>
                    </a:lnTo>
                    <a:lnTo>
                      <a:pt x="65" y="339"/>
                    </a:lnTo>
                    <a:lnTo>
                      <a:pt x="28" y="311"/>
                    </a:lnTo>
                    <a:lnTo>
                      <a:pt x="28" y="292"/>
                    </a:lnTo>
                    <a:lnTo>
                      <a:pt x="28" y="273"/>
                    </a:lnTo>
                    <a:lnTo>
                      <a:pt x="47" y="255"/>
                    </a:lnTo>
                    <a:lnTo>
                      <a:pt x="57" y="255"/>
                    </a:lnTo>
                    <a:lnTo>
                      <a:pt x="85" y="255"/>
                    </a:lnTo>
                    <a:lnTo>
                      <a:pt x="94" y="263"/>
                    </a:lnTo>
                    <a:lnTo>
                      <a:pt x="113" y="273"/>
                    </a:lnTo>
                    <a:lnTo>
                      <a:pt x="113" y="302"/>
                    </a:lnTo>
                    <a:lnTo>
                      <a:pt x="104" y="329"/>
                    </a:lnTo>
                    <a:lnTo>
                      <a:pt x="85" y="339"/>
                    </a:lnTo>
                    <a:lnTo>
                      <a:pt x="94" y="349"/>
                    </a:lnTo>
                    <a:lnTo>
                      <a:pt x="94" y="339"/>
                    </a:lnTo>
                    <a:lnTo>
                      <a:pt x="132" y="339"/>
                    </a:lnTo>
                    <a:lnTo>
                      <a:pt x="151" y="339"/>
                    </a:lnTo>
                    <a:lnTo>
                      <a:pt x="169" y="320"/>
                    </a:lnTo>
                    <a:lnTo>
                      <a:pt x="179" y="292"/>
                    </a:lnTo>
                    <a:lnTo>
                      <a:pt x="188" y="255"/>
                    </a:lnTo>
                    <a:lnTo>
                      <a:pt x="161" y="216"/>
                    </a:lnTo>
                    <a:lnTo>
                      <a:pt x="132" y="198"/>
                    </a:lnTo>
                    <a:lnTo>
                      <a:pt x="122" y="208"/>
                    </a:lnTo>
                    <a:lnTo>
                      <a:pt x="122" y="198"/>
                    </a:lnTo>
                    <a:lnTo>
                      <a:pt x="113" y="198"/>
                    </a:lnTo>
                    <a:lnTo>
                      <a:pt x="65" y="188"/>
                    </a:lnTo>
                    <a:lnTo>
                      <a:pt x="18" y="159"/>
                    </a:lnTo>
                    <a:lnTo>
                      <a:pt x="9" y="132"/>
                    </a:lnTo>
                    <a:lnTo>
                      <a:pt x="0" y="104"/>
                    </a:lnTo>
                    <a:lnTo>
                      <a:pt x="18" y="65"/>
                    </a:lnTo>
                    <a:lnTo>
                      <a:pt x="38" y="37"/>
                    </a:lnTo>
                    <a:lnTo>
                      <a:pt x="65" y="18"/>
                    </a:lnTo>
                    <a:lnTo>
                      <a:pt x="94" y="9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1" name="Freeform 113"/>
              <p:cNvSpPr>
                <a:spLocks/>
              </p:cNvSpPr>
              <p:nvPr/>
            </p:nvSpPr>
            <p:spPr bwMode="auto">
              <a:xfrm>
                <a:off x="194" y="1914"/>
                <a:ext cx="21" cy="38"/>
              </a:xfrm>
              <a:custGeom>
                <a:avLst/>
                <a:gdLst>
                  <a:gd name="T0" fmla="*/ 0 w 85"/>
                  <a:gd name="T1" fmla="*/ 0 h 151"/>
                  <a:gd name="T2" fmla="*/ 0 w 85"/>
                  <a:gd name="T3" fmla="*/ 0 h 151"/>
                  <a:gd name="T4" fmla="*/ 0 w 85"/>
                  <a:gd name="T5" fmla="*/ 0 h 151"/>
                  <a:gd name="T6" fmla="*/ 0 w 85"/>
                  <a:gd name="T7" fmla="*/ 0 h 151"/>
                  <a:gd name="T8" fmla="*/ 0 w 85"/>
                  <a:gd name="T9" fmla="*/ 0 h 151"/>
                  <a:gd name="T10" fmla="*/ 0 w 85"/>
                  <a:gd name="T11" fmla="*/ 0 h 151"/>
                  <a:gd name="T12" fmla="*/ 0 w 85"/>
                  <a:gd name="T13" fmla="*/ 0 h 151"/>
                  <a:gd name="T14" fmla="*/ 0 w 85"/>
                  <a:gd name="T15" fmla="*/ 0 h 151"/>
                  <a:gd name="T16" fmla="*/ 0 w 85"/>
                  <a:gd name="T17" fmla="*/ 0 h 151"/>
                  <a:gd name="T18" fmla="*/ 0 w 85"/>
                  <a:gd name="T19" fmla="*/ 0 h 151"/>
                  <a:gd name="T20" fmla="*/ 0 w 85"/>
                  <a:gd name="T21" fmla="*/ 0 h 151"/>
                  <a:gd name="T22" fmla="*/ 0 w 85"/>
                  <a:gd name="T23" fmla="*/ 0 h 151"/>
                  <a:gd name="T24" fmla="*/ 0 w 85"/>
                  <a:gd name="T25" fmla="*/ 0 h 151"/>
                  <a:gd name="T26" fmla="*/ 0 w 85"/>
                  <a:gd name="T27" fmla="*/ 0 h 151"/>
                  <a:gd name="T28" fmla="*/ 0 w 85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5"/>
                  <a:gd name="T46" fmla="*/ 0 h 151"/>
                  <a:gd name="T47" fmla="*/ 85 w 85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5" h="151">
                    <a:moveTo>
                      <a:pt x="76" y="0"/>
                    </a:moveTo>
                    <a:lnTo>
                      <a:pt x="76" y="9"/>
                    </a:lnTo>
                    <a:lnTo>
                      <a:pt x="56" y="28"/>
                    </a:lnTo>
                    <a:lnTo>
                      <a:pt x="48" y="47"/>
                    </a:lnTo>
                    <a:lnTo>
                      <a:pt x="48" y="76"/>
                    </a:lnTo>
                    <a:lnTo>
                      <a:pt x="48" y="104"/>
                    </a:lnTo>
                    <a:lnTo>
                      <a:pt x="85" y="151"/>
                    </a:lnTo>
                    <a:lnTo>
                      <a:pt x="38" y="131"/>
                    </a:lnTo>
                    <a:lnTo>
                      <a:pt x="19" y="123"/>
                    </a:lnTo>
                    <a:lnTo>
                      <a:pt x="0" y="94"/>
                    </a:lnTo>
                    <a:lnTo>
                      <a:pt x="0" y="76"/>
                    </a:lnTo>
                    <a:lnTo>
                      <a:pt x="9" y="57"/>
                    </a:lnTo>
                    <a:lnTo>
                      <a:pt x="29" y="19"/>
                    </a:lnTo>
                    <a:lnTo>
                      <a:pt x="56" y="9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2" name="Freeform 114"/>
              <p:cNvSpPr>
                <a:spLocks/>
              </p:cNvSpPr>
              <p:nvPr/>
            </p:nvSpPr>
            <p:spPr bwMode="auto">
              <a:xfrm>
                <a:off x="201" y="1973"/>
                <a:ext cx="17" cy="14"/>
              </a:xfrm>
              <a:custGeom>
                <a:avLst/>
                <a:gdLst>
                  <a:gd name="T0" fmla="*/ 0 w 66"/>
                  <a:gd name="T1" fmla="*/ 0 h 57"/>
                  <a:gd name="T2" fmla="*/ 0 w 66"/>
                  <a:gd name="T3" fmla="*/ 0 h 57"/>
                  <a:gd name="T4" fmla="*/ 0 w 66"/>
                  <a:gd name="T5" fmla="*/ 0 h 57"/>
                  <a:gd name="T6" fmla="*/ 0 w 66"/>
                  <a:gd name="T7" fmla="*/ 0 h 57"/>
                  <a:gd name="T8" fmla="*/ 0 w 66"/>
                  <a:gd name="T9" fmla="*/ 0 h 57"/>
                  <a:gd name="T10" fmla="*/ 0 w 66"/>
                  <a:gd name="T11" fmla="*/ 0 h 57"/>
                  <a:gd name="T12" fmla="*/ 0 w 66"/>
                  <a:gd name="T13" fmla="*/ 0 h 57"/>
                  <a:gd name="T14" fmla="*/ 0 w 66"/>
                  <a:gd name="T15" fmla="*/ 0 h 57"/>
                  <a:gd name="T16" fmla="*/ 0 w 66"/>
                  <a:gd name="T17" fmla="*/ 0 h 57"/>
                  <a:gd name="T18" fmla="*/ 0 w 66"/>
                  <a:gd name="T19" fmla="*/ 0 h 57"/>
                  <a:gd name="T20" fmla="*/ 0 w 66"/>
                  <a:gd name="T21" fmla="*/ 0 h 57"/>
                  <a:gd name="T22" fmla="*/ 0 w 66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57"/>
                  <a:gd name="T38" fmla="*/ 66 w 66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57">
                    <a:moveTo>
                      <a:pt x="56" y="10"/>
                    </a:moveTo>
                    <a:lnTo>
                      <a:pt x="66" y="29"/>
                    </a:lnTo>
                    <a:lnTo>
                      <a:pt x="66" y="48"/>
                    </a:lnTo>
                    <a:lnTo>
                      <a:pt x="56" y="57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19" y="57"/>
                    </a:lnTo>
                    <a:lnTo>
                      <a:pt x="9" y="39"/>
                    </a:lnTo>
                    <a:lnTo>
                      <a:pt x="0" y="19"/>
                    </a:lnTo>
                    <a:lnTo>
                      <a:pt x="9" y="0"/>
                    </a:lnTo>
                    <a:lnTo>
                      <a:pt x="27" y="0"/>
                    </a:lnTo>
                    <a:lnTo>
                      <a:pt x="56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3" name="Freeform 115"/>
              <p:cNvSpPr>
                <a:spLocks/>
              </p:cNvSpPr>
              <p:nvPr/>
            </p:nvSpPr>
            <p:spPr bwMode="auto">
              <a:xfrm>
                <a:off x="234" y="1912"/>
                <a:ext cx="12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w 47"/>
                  <a:gd name="T19" fmla="*/ 0 h 47"/>
                  <a:gd name="T20" fmla="*/ 0 w 47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"/>
                  <a:gd name="T34" fmla="*/ 0 h 47"/>
                  <a:gd name="T35" fmla="*/ 47 w 47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" h="47">
                    <a:moveTo>
                      <a:pt x="29" y="0"/>
                    </a:moveTo>
                    <a:lnTo>
                      <a:pt x="39" y="10"/>
                    </a:lnTo>
                    <a:lnTo>
                      <a:pt x="47" y="19"/>
                    </a:lnTo>
                    <a:lnTo>
                      <a:pt x="47" y="29"/>
                    </a:lnTo>
                    <a:lnTo>
                      <a:pt x="39" y="47"/>
                    </a:lnTo>
                    <a:lnTo>
                      <a:pt x="19" y="47"/>
                    </a:lnTo>
                    <a:lnTo>
                      <a:pt x="10" y="47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10" y="1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4" name="Freeform 116"/>
              <p:cNvSpPr>
                <a:spLocks/>
              </p:cNvSpPr>
              <p:nvPr/>
            </p:nvSpPr>
            <p:spPr bwMode="auto">
              <a:xfrm>
                <a:off x="227" y="1957"/>
                <a:ext cx="26" cy="38"/>
              </a:xfrm>
              <a:custGeom>
                <a:avLst/>
                <a:gdLst>
                  <a:gd name="T0" fmla="*/ 0 w 104"/>
                  <a:gd name="T1" fmla="*/ 0 h 151"/>
                  <a:gd name="T2" fmla="*/ 0 w 104"/>
                  <a:gd name="T3" fmla="*/ 0 h 151"/>
                  <a:gd name="T4" fmla="*/ 0 w 104"/>
                  <a:gd name="T5" fmla="*/ 0 h 151"/>
                  <a:gd name="T6" fmla="*/ 0 w 104"/>
                  <a:gd name="T7" fmla="*/ 0 h 151"/>
                  <a:gd name="T8" fmla="*/ 0 w 104"/>
                  <a:gd name="T9" fmla="*/ 0 h 151"/>
                  <a:gd name="T10" fmla="*/ 0 w 104"/>
                  <a:gd name="T11" fmla="*/ 0 h 151"/>
                  <a:gd name="T12" fmla="*/ 0 w 104"/>
                  <a:gd name="T13" fmla="*/ 0 h 151"/>
                  <a:gd name="T14" fmla="*/ 0 w 104"/>
                  <a:gd name="T15" fmla="*/ 0 h 151"/>
                  <a:gd name="T16" fmla="*/ 0 w 104"/>
                  <a:gd name="T17" fmla="*/ 0 h 151"/>
                  <a:gd name="T18" fmla="*/ 0 w 104"/>
                  <a:gd name="T19" fmla="*/ 0 h 151"/>
                  <a:gd name="T20" fmla="*/ 0 w 104"/>
                  <a:gd name="T21" fmla="*/ 0 h 151"/>
                  <a:gd name="T22" fmla="*/ 0 w 104"/>
                  <a:gd name="T23" fmla="*/ 0 h 151"/>
                  <a:gd name="T24" fmla="*/ 0 w 104"/>
                  <a:gd name="T25" fmla="*/ 0 h 151"/>
                  <a:gd name="T26" fmla="*/ 0 w 104"/>
                  <a:gd name="T27" fmla="*/ 0 h 151"/>
                  <a:gd name="T28" fmla="*/ 0 w 104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4"/>
                  <a:gd name="T46" fmla="*/ 0 h 151"/>
                  <a:gd name="T47" fmla="*/ 104 w 104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4" h="151">
                    <a:moveTo>
                      <a:pt x="104" y="65"/>
                    </a:moveTo>
                    <a:lnTo>
                      <a:pt x="95" y="104"/>
                    </a:lnTo>
                    <a:lnTo>
                      <a:pt x="75" y="122"/>
                    </a:lnTo>
                    <a:lnTo>
                      <a:pt x="57" y="141"/>
                    </a:lnTo>
                    <a:lnTo>
                      <a:pt x="28" y="151"/>
                    </a:lnTo>
                    <a:lnTo>
                      <a:pt x="0" y="151"/>
                    </a:lnTo>
                    <a:lnTo>
                      <a:pt x="38" y="131"/>
                    </a:lnTo>
                    <a:lnTo>
                      <a:pt x="47" y="113"/>
                    </a:lnTo>
                    <a:lnTo>
                      <a:pt x="47" y="84"/>
                    </a:lnTo>
                    <a:lnTo>
                      <a:pt x="47" y="57"/>
                    </a:lnTo>
                    <a:lnTo>
                      <a:pt x="38" y="18"/>
                    </a:lnTo>
                    <a:lnTo>
                      <a:pt x="20" y="0"/>
                    </a:lnTo>
                    <a:lnTo>
                      <a:pt x="75" y="18"/>
                    </a:lnTo>
                    <a:lnTo>
                      <a:pt x="95" y="37"/>
                    </a:lnTo>
                    <a:lnTo>
                      <a:pt x="104" y="6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5" name="Freeform 117"/>
              <p:cNvSpPr>
                <a:spLocks/>
              </p:cNvSpPr>
              <p:nvPr/>
            </p:nvSpPr>
            <p:spPr bwMode="auto">
              <a:xfrm>
                <a:off x="213" y="1898"/>
                <a:ext cx="19" cy="125"/>
              </a:xfrm>
              <a:custGeom>
                <a:avLst/>
                <a:gdLst>
                  <a:gd name="T0" fmla="*/ 0 w 76"/>
                  <a:gd name="T1" fmla="*/ 0 h 500"/>
                  <a:gd name="T2" fmla="*/ 0 w 76"/>
                  <a:gd name="T3" fmla="*/ 0 h 500"/>
                  <a:gd name="T4" fmla="*/ 0 w 76"/>
                  <a:gd name="T5" fmla="*/ 0 h 500"/>
                  <a:gd name="T6" fmla="*/ 0 w 76"/>
                  <a:gd name="T7" fmla="*/ 0 h 500"/>
                  <a:gd name="T8" fmla="*/ 0 w 76"/>
                  <a:gd name="T9" fmla="*/ 0 h 500"/>
                  <a:gd name="T10" fmla="*/ 0 w 76"/>
                  <a:gd name="T11" fmla="*/ 0 h 500"/>
                  <a:gd name="T12" fmla="*/ 0 w 76"/>
                  <a:gd name="T13" fmla="*/ 0 h 500"/>
                  <a:gd name="T14" fmla="*/ 0 w 76"/>
                  <a:gd name="T15" fmla="*/ 0 h 500"/>
                  <a:gd name="T16" fmla="*/ 0 w 76"/>
                  <a:gd name="T17" fmla="*/ 0 h 500"/>
                  <a:gd name="T18" fmla="*/ 0 w 76"/>
                  <a:gd name="T19" fmla="*/ 0 h 500"/>
                  <a:gd name="T20" fmla="*/ 0 w 76"/>
                  <a:gd name="T21" fmla="*/ 0 h 500"/>
                  <a:gd name="T22" fmla="*/ 0 w 76"/>
                  <a:gd name="T23" fmla="*/ 0 h 500"/>
                  <a:gd name="T24" fmla="*/ 0 w 76"/>
                  <a:gd name="T25" fmla="*/ 0 h 500"/>
                  <a:gd name="T26" fmla="*/ 0 w 76"/>
                  <a:gd name="T27" fmla="*/ 0 h 500"/>
                  <a:gd name="T28" fmla="*/ 0 w 76"/>
                  <a:gd name="T29" fmla="*/ 0 h 500"/>
                  <a:gd name="T30" fmla="*/ 0 w 76"/>
                  <a:gd name="T31" fmla="*/ 0 h 500"/>
                  <a:gd name="T32" fmla="*/ 0 w 76"/>
                  <a:gd name="T33" fmla="*/ 0 h 5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500"/>
                  <a:gd name="T53" fmla="*/ 76 w 76"/>
                  <a:gd name="T54" fmla="*/ 500 h 5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500">
                    <a:moveTo>
                      <a:pt x="28" y="0"/>
                    </a:moveTo>
                    <a:lnTo>
                      <a:pt x="37" y="9"/>
                    </a:lnTo>
                    <a:lnTo>
                      <a:pt x="56" y="160"/>
                    </a:lnTo>
                    <a:lnTo>
                      <a:pt x="56" y="217"/>
                    </a:lnTo>
                    <a:lnTo>
                      <a:pt x="66" y="283"/>
                    </a:lnTo>
                    <a:lnTo>
                      <a:pt x="76" y="490"/>
                    </a:lnTo>
                    <a:lnTo>
                      <a:pt x="66" y="500"/>
                    </a:lnTo>
                    <a:lnTo>
                      <a:pt x="47" y="500"/>
                    </a:lnTo>
                    <a:lnTo>
                      <a:pt x="37" y="481"/>
                    </a:lnTo>
                    <a:lnTo>
                      <a:pt x="37" y="462"/>
                    </a:lnTo>
                    <a:lnTo>
                      <a:pt x="37" y="434"/>
                    </a:lnTo>
                    <a:lnTo>
                      <a:pt x="37" y="320"/>
                    </a:lnTo>
                    <a:lnTo>
                      <a:pt x="28" y="217"/>
                    </a:lnTo>
                    <a:lnTo>
                      <a:pt x="19" y="123"/>
                    </a:lnTo>
                    <a:lnTo>
                      <a:pt x="0" y="28"/>
                    </a:lnTo>
                    <a:lnTo>
                      <a:pt x="9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6" name="Freeform 118"/>
              <p:cNvSpPr>
                <a:spLocks/>
              </p:cNvSpPr>
              <p:nvPr/>
            </p:nvSpPr>
            <p:spPr bwMode="auto">
              <a:xfrm>
                <a:off x="215" y="1900"/>
                <a:ext cx="15" cy="118"/>
              </a:xfrm>
              <a:custGeom>
                <a:avLst/>
                <a:gdLst>
                  <a:gd name="T0" fmla="*/ 0 w 57"/>
                  <a:gd name="T1" fmla="*/ 0 h 472"/>
                  <a:gd name="T2" fmla="*/ 0 w 57"/>
                  <a:gd name="T3" fmla="*/ 0 h 472"/>
                  <a:gd name="T4" fmla="*/ 0 w 57"/>
                  <a:gd name="T5" fmla="*/ 0 h 472"/>
                  <a:gd name="T6" fmla="*/ 0 w 57"/>
                  <a:gd name="T7" fmla="*/ 0 h 472"/>
                  <a:gd name="T8" fmla="*/ 0 w 57"/>
                  <a:gd name="T9" fmla="*/ 0 h 472"/>
                  <a:gd name="T10" fmla="*/ 0 w 57"/>
                  <a:gd name="T11" fmla="*/ 0 h 472"/>
                  <a:gd name="T12" fmla="*/ 0 w 57"/>
                  <a:gd name="T13" fmla="*/ 0 h 472"/>
                  <a:gd name="T14" fmla="*/ 0 w 57"/>
                  <a:gd name="T15" fmla="*/ 0 h 472"/>
                  <a:gd name="T16" fmla="*/ 0 w 57"/>
                  <a:gd name="T17" fmla="*/ 0 h 472"/>
                  <a:gd name="T18" fmla="*/ 0 w 57"/>
                  <a:gd name="T19" fmla="*/ 0 h 472"/>
                  <a:gd name="T20" fmla="*/ 0 w 57"/>
                  <a:gd name="T21" fmla="*/ 0 h 472"/>
                  <a:gd name="T22" fmla="*/ 0 w 57"/>
                  <a:gd name="T23" fmla="*/ 0 h 472"/>
                  <a:gd name="T24" fmla="*/ 0 w 57"/>
                  <a:gd name="T25" fmla="*/ 0 h 472"/>
                  <a:gd name="T26" fmla="*/ 0 w 57"/>
                  <a:gd name="T27" fmla="*/ 0 h 4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7"/>
                  <a:gd name="T43" fmla="*/ 0 h 472"/>
                  <a:gd name="T44" fmla="*/ 57 w 57"/>
                  <a:gd name="T45" fmla="*/ 472 h 4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7" h="472">
                    <a:moveTo>
                      <a:pt x="19" y="0"/>
                    </a:moveTo>
                    <a:lnTo>
                      <a:pt x="19" y="19"/>
                    </a:lnTo>
                    <a:lnTo>
                      <a:pt x="19" y="29"/>
                    </a:lnTo>
                    <a:lnTo>
                      <a:pt x="19" y="57"/>
                    </a:lnTo>
                    <a:lnTo>
                      <a:pt x="28" y="94"/>
                    </a:lnTo>
                    <a:lnTo>
                      <a:pt x="28" y="133"/>
                    </a:lnTo>
                    <a:lnTo>
                      <a:pt x="47" y="302"/>
                    </a:lnTo>
                    <a:lnTo>
                      <a:pt x="57" y="387"/>
                    </a:lnTo>
                    <a:lnTo>
                      <a:pt x="47" y="472"/>
                    </a:lnTo>
                    <a:lnTo>
                      <a:pt x="28" y="245"/>
                    </a:lnTo>
                    <a:lnTo>
                      <a:pt x="19" y="133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9095" name="Rectangle 119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6172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Toward right idea: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State maximum resource needs in advance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particular thread to proceed if: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	(available resources - #requested)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 max </a:t>
            </a:r>
            <a:b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remaining that might be needed by any thread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(less conservative):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Allocate resources dynamically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Evaluate each request and grant if some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ordering of threads is still deadlock free afterward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Keeps system in a “SAFE” state, i.e. there exists a sequence {T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 with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finishing, then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etc..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Algorithm allows the sum of maximum resource needs of all current threads to be greater than total resources</a:t>
            </a:r>
          </a:p>
        </p:txBody>
      </p:sp>
      <p:sp>
        <p:nvSpPr>
          <p:cNvPr id="114691" name="Rectangle 120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for Preventing Deadlock</a:t>
            </a:r>
          </a:p>
        </p:txBody>
      </p:sp>
      <p:grpSp>
        <p:nvGrpSpPr>
          <p:cNvPr id="11469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1469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2698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55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6019800"/>
          </a:xfrm>
        </p:spPr>
        <p:txBody>
          <a:bodyPr/>
          <a:lstStyle/>
          <a:p>
            <a:pPr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Technique: pretend each request is granted, then run deadlock detection algorithm, substitute </a:t>
            </a:r>
            <a:b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 ([Request</a:t>
            </a:r>
            <a:r>
              <a:rPr lang="en-US" altLang="ko-KR" baseline="-2500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 ≤ [Avail])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  <a:sym typeface="Wingdings" charset="0"/>
              </a:rPr>
              <a:t>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([Max</a:t>
            </a:r>
            <a:r>
              <a:rPr lang="en-US" altLang="ko-KR" baseline="-2500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]-[Alloc</a:t>
            </a:r>
            <a:r>
              <a:rPr lang="en-US" altLang="ko-KR" baseline="-2500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 ≤ [Avail])</a:t>
            </a:r>
          </a:p>
          <a:p>
            <a:pPr lvl="3"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>
              <a:solidFill>
                <a:srgbClr val="000000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[FreeResources]: 	</a:t>
            </a:r>
            <a:r>
              <a:rPr lang="en-US" altLang="ko-KR" sz="1800">
                <a:latin typeface="Helvetica" charset="0"/>
                <a:ea typeface="Helvetica" charset="0"/>
                <a:cs typeface="Helvetica" charset="0"/>
              </a:rPr>
              <a:t>Current free resources each type</a:t>
            </a:r>
            <a:br>
              <a:rPr lang="en-US" altLang="ko-KR" sz="1800">
                <a:latin typeface="Helvetica" charset="0"/>
                <a:ea typeface="Helvetica" charset="0"/>
                <a:cs typeface="Helvetica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[Alloc</a:t>
            </a:r>
            <a:r>
              <a:rPr lang="en-US" altLang="ko-KR" sz="1800" baseline="-2500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]:	</a:t>
            </a:r>
            <a:r>
              <a:rPr lang="en-US" altLang="ko-KR" sz="1800">
                <a:latin typeface="Helvetica" charset="0"/>
                <a:ea typeface="Helvetica" charset="0"/>
                <a:cs typeface="Helvetica" charset="0"/>
              </a:rPr>
              <a:t>Current resources held by thread X</a:t>
            </a:r>
          </a:p>
          <a:p>
            <a:pPr lvl="1"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[Max</a:t>
            </a:r>
            <a:r>
              <a:rPr lang="en-US" altLang="ko-KR" sz="1800" baseline="-250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sz="18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]:	</a:t>
            </a:r>
            <a:r>
              <a:rPr lang="en-US" altLang="ko-KR" sz="180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Max resources requested by thread X</a:t>
            </a:r>
          </a:p>
          <a:p>
            <a:pPr lvl="1"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sz="180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     [Avail] = [FreeResources] 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Add all nodes to UNFINISHED 	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do {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	done = true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Foreach node in UNFINISHED {	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  if (</a:t>
            </a:r>
            <a:r>
              <a:rPr lang="en-US" altLang="ko-KR" sz="18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[Max</a:t>
            </a:r>
            <a:r>
              <a:rPr lang="en-US" altLang="ko-KR" sz="1800" baseline="-250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]–[Alloc</a:t>
            </a:r>
            <a:r>
              <a:rPr lang="en-US" altLang="ko-KR" sz="1800" baseline="-250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]&lt;= [Avail]</a:t>
            </a: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		remove node from UNFINISHED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		[Avail] = [Avail] + [Alloc</a:t>
            </a:r>
            <a:r>
              <a:rPr lang="en-US" altLang="ko-KR" sz="1800" baseline="-25000"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]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		done = false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	}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>
                <a:latin typeface="Consolas" charset="0"/>
                <a:ea typeface="Consolas" charset="0"/>
                <a:cs typeface="Consolas" charset="0"/>
              </a:rPr>
              <a:t>	} until(done)</a:t>
            </a:r>
            <a:r>
              <a:rPr lang="en-US" altLang="ko-KR" sz="180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>
                <a:latin typeface="Helvetica" charset="0"/>
                <a:ea typeface="Gulim" charset="0"/>
                <a:cs typeface="Gulim" charset="0"/>
              </a:rPr>
              <a:t>		</a:t>
            </a:r>
          </a:p>
        </p:txBody>
      </p:sp>
      <p:grpSp>
        <p:nvGrpSpPr>
          <p:cNvPr id="11673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1674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36371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Section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dirty="0" smtClean="0"/>
              <a:t>Project </a:t>
            </a:r>
            <a:r>
              <a:rPr lang="en-US" dirty="0" err="1" smtClean="0"/>
              <a:t>Administrivia</a:t>
            </a:r>
            <a:r>
              <a:rPr lang="en-US" dirty="0" smtClean="0"/>
              <a:t> (5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(5 min)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Lectures </a:t>
            </a:r>
            <a:r>
              <a:rPr lang="en-US" dirty="0"/>
              <a:t>6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dirty="0"/>
              <a:t>7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Worksheet and Discussion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dirty="0" smtClean="0"/>
              <a:t>25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 smtClean="0"/>
              <a:t>Project 1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reviews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dirty="0" smtClean="0"/>
              <a:t>Sign up for a time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haven’t already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member must 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 and be on time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test that every member understands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Autograder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dirty="0" smtClean="0"/>
              <a:t>Up by early next week</a:t>
            </a:r>
          </a:p>
          <a:p>
            <a:pPr lvl="1" indent="-342900">
              <a:spcBef>
                <a:spcPts val="640"/>
              </a:spcBef>
              <a:buSzPct val="98958"/>
            </a:pPr>
            <a:r>
              <a:rPr lang="en-US" dirty="0" smtClean="0"/>
              <a:t>Directions to be posted on Piazza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67543" y="24901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Review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kern="1200" smtClean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ko-KR" sz="2800" kern="1200" smtClean="0">
                  <a:solidFill>
                    <a:srgbClr val="000000"/>
                  </a:solidFill>
                  <a:ea typeface="굴림" charset="0"/>
                  <a:cs typeface="굴림" charset="0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ko-KR" sz="2800" kern="1200" smtClean="0">
                  <a:solidFill>
                    <a:srgbClr val="000000"/>
                  </a:solidFill>
                  <a:ea typeface="굴림" charset="0"/>
                  <a:cs typeface="굴림" charset="0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ko-KR" sz="2800" kern="1200" smtClean="0">
                  <a:solidFill>
                    <a:srgbClr val="000000"/>
                  </a:solidFill>
                  <a:ea typeface="굴림" charset="0"/>
                  <a:cs typeface="굴림" charset="0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ko-KR" sz="2800" kern="1200" smtClean="0">
                  <a:solidFill>
                    <a:srgbClr val="000000"/>
                  </a:solidFill>
                  <a:ea typeface="굴림" charset="0"/>
                  <a:cs typeface="굴림" charset="0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7459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4288065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257800" y="1066800"/>
            <a:ext cx="2997200" cy="1828800"/>
            <a:chOff x="3216" y="816"/>
            <a:chExt cx="2032" cy="1339"/>
          </a:xfrm>
        </p:grpSpPr>
        <p:pic>
          <p:nvPicPr>
            <p:cNvPr id="48132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785491">
              <a:off x="3216" y="960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4" descr="MCj029839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008"/>
              <a:ext cx="702" cy="1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4" name="Picture 13" descr="MCj02509730000[1]"/>
            <p:cNvSpPr>
              <a:spLocks noChangeAspect="1" noChangeArrowheads="1"/>
            </p:cNvSpPr>
            <p:nvPr/>
          </p:nvSpPr>
          <p:spPr bwMode="auto">
            <a:xfrm>
              <a:off x="4320" y="816"/>
              <a:ext cx="928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5867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Resources – passive entities needed by threads to do their work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CPU time, disk space, memory</a:t>
            </a: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Two types of resources: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Preemptable – can take it away</a:t>
            </a:r>
          </a:p>
          <a:p>
            <a:pPr lvl="2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CPU, Embedded security chip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Non-preemptable – must leave it with the thread</a:t>
            </a:r>
          </a:p>
          <a:p>
            <a:pPr lvl="2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Disk space, printer, chunk of virtual address space</a:t>
            </a:r>
          </a:p>
          <a:p>
            <a:pPr lvl="2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Critical section </a:t>
            </a: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Resources may require exclusive access or may be sharable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Read-only files are typically sharable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Printers are not sharable during time of printing</a:t>
            </a:r>
          </a:p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One of the major tasks of an operating system is to manage resources</a:t>
            </a:r>
          </a:p>
          <a:p>
            <a:pPr lvl="2"/>
            <a:endParaRPr lang="ko-KR" altLang="en-US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120618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 vs Deadlock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0888"/>
            <a:ext cx="8259763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Starvation: thread waits indefinitely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Example, low-priority thread waiting for resources constantly in use by high-priority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Deadlock: circular waiting for resources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A owns Res 1 and is waiting for Res 2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B owns Res 2 and is waiting for Res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Starvation but not vice versa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Starvation can end (but doesn’t have to)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Deadlock can’t end without external intervention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32038" y="2971800"/>
            <a:ext cx="4060825" cy="2597150"/>
            <a:chOff x="1429" y="1743"/>
            <a:chExt cx="2590" cy="1657"/>
          </a:xfrm>
        </p:grpSpPr>
        <p:sp>
          <p:nvSpPr>
            <p:cNvPr id="50185" name="Rectangle 4"/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Res 2</a:t>
              </a:r>
            </a:p>
          </p:txBody>
        </p:sp>
        <p:sp>
          <p:nvSpPr>
            <p:cNvPr id="50186" name="Rectangle 5"/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Res 1</a:t>
              </a:r>
            </a:p>
          </p:txBody>
        </p:sp>
        <p:sp>
          <p:nvSpPr>
            <p:cNvPr id="50187" name="Oval 7"/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Helvetica" charset="0"/>
                </a:rPr>
                <a:t>Thread</a:t>
              </a:r>
            </a:p>
            <a:p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50188" name="Oval 8"/>
            <p:cNvSpPr>
              <a:spLocks noChangeArrowheads="1"/>
            </p:cNvSpPr>
            <p:nvPr/>
          </p:nvSpPr>
          <p:spPr bwMode="auto">
            <a:xfrm>
              <a:off x="2407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>
                  <a:latin typeface="Helvetica" charset="0"/>
                </a:rPr>
                <a:t>Thread</a:t>
              </a:r>
            </a:p>
            <a:p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50189" name="AutoShape 10"/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90" name="AutoShape 11"/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91" name="AutoShape 12"/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92" name="AutoShape 13"/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93" name="Text Box 14"/>
            <p:cNvSpPr txBox="1">
              <a:spLocks noChangeArrowheads="1"/>
            </p:cNvSpPr>
            <p:nvPr/>
          </p:nvSpPr>
          <p:spPr bwMode="auto">
            <a:xfrm>
              <a:off x="3380" y="1895"/>
              <a:ext cx="4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Wait</a:t>
              </a:r>
            </a:p>
            <a:p>
              <a:r>
                <a:rPr lang="en-US" sz="1800">
                  <a:latin typeface="Helvetica" charset="0"/>
                </a:rPr>
                <a:t>For</a:t>
              </a:r>
            </a:p>
          </p:txBody>
        </p:sp>
        <p:sp>
          <p:nvSpPr>
            <p:cNvPr id="50194" name="Text Box 17"/>
            <p:cNvSpPr txBox="1">
              <a:spLocks noChangeArrowheads="1"/>
            </p:cNvSpPr>
            <p:nvPr/>
          </p:nvSpPr>
          <p:spPr bwMode="auto">
            <a:xfrm>
              <a:off x="1567" y="2851"/>
              <a:ext cx="4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Wait</a:t>
              </a:r>
            </a:p>
            <a:p>
              <a:r>
                <a:rPr lang="en-US" sz="1800">
                  <a:latin typeface="Helvetica" charset="0"/>
                </a:rPr>
                <a:t>For</a:t>
              </a:r>
            </a:p>
          </p:txBody>
        </p:sp>
        <p:sp>
          <p:nvSpPr>
            <p:cNvPr id="50195" name="Text Box 18"/>
            <p:cNvSpPr txBox="1">
              <a:spLocks noChangeArrowheads="1"/>
            </p:cNvSpPr>
            <p:nvPr/>
          </p:nvSpPr>
          <p:spPr bwMode="auto">
            <a:xfrm>
              <a:off x="3410" y="2759"/>
              <a:ext cx="60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Owned</a:t>
              </a:r>
            </a:p>
            <a:p>
              <a:r>
                <a:rPr lang="en-US" sz="1800">
                  <a:latin typeface="Helvetica" charset="0"/>
                </a:rPr>
                <a:t>By</a:t>
              </a:r>
            </a:p>
          </p:txBody>
        </p:sp>
        <p:sp>
          <p:nvSpPr>
            <p:cNvPr id="50196" name="Text Box 19"/>
            <p:cNvSpPr txBox="1">
              <a:spLocks noChangeArrowheads="1"/>
            </p:cNvSpPr>
            <p:nvPr/>
          </p:nvSpPr>
          <p:spPr bwMode="auto">
            <a:xfrm>
              <a:off x="1429" y="1998"/>
              <a:ext cx="60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Owned</a:t>
              </a:r>
            </a:p>
            <a:p>
              <a:r>
                <a:rPr lang="en-US" sz="1800">
                  <a:latin typeface="Helvetica" charset="0"/>
                </a:rPr>
                <a:t>By</a:t>
              </a:r>
            </a:p>
          </p:txBody>
        </p:sp>
      </p:grpSp>
      <p:grpSp>
        <p:nvGrpSpPr>
          <p:cNvPr id="50180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50181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82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83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0184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47633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Four requirements for Deadlock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943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Only one thread at a time can use a resource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Hold and wait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There exists a set {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} of waiting threads</a:t>
            </a:r>
          </a:p>
          <a:p>
            <a:pPr lvl="2">
              <a:spcBef>
                <a:spcPct val="20000"/>
              </a:spcBef>
            </a:pP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is waiting for a resource that is held by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3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…</a:t>
            </a:r>
          </a:p>
          <a:p>
            <a:pPr lvl="2">
              <a:spcBef>
                <a:spcPct val="20000"/>
              </a:spcBef>
            </a:pP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6246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246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6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7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7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8116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803</Words>
  <Application>Microsoft Macintosh PowerPoint</Application>
  <PresentationFormat>On-screen Show (4:3)</PresentationFormat>
  <Paragraphs>223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Office</vt:lpstr>
      <vt:lpstr>CS 162 Week 3 Discussion (2/13 – 2/14)</vt:lpstr>
      <vt:lpstr>Today’s Section</vt:lpstr>
      <vt:lpstr>Project 1</vt:lpstr>
      <vt:lpstr>Lecture Review</vt:lpstr>
      <vt:lpstr>Readers/Writers Problem</vt:lpstr>
      <vt:lpstr>Basic Readers/Writers Solution</vt:lpstr>
      <vt:lpstr>Resources</vt:lpstr>
      <vt:lpstr>Starvation vs Deadlock</vt:lpstr>
      <vt:lpstr>Four requirements for Deadlock</vt:lpstr>
      <vt:lpstr>Resource-Allocation Graph</vt:lpstr>
      <vt:lpstr>Resource Allocation Graph Examples</vt:lpstr>
      <vt:lpstr>Deadlock Detection Algorithm</vt:lpstr>
      <vt:lpstr>Methods for Handling Deadlocks</vt:lpstr>
      <vt:lpstr>Techniques for Preventing Deadlock</vt:lpstr>
      <vt:lpstr>Techniques for Preventing Deadlock  (cont’d)</vt:lpstr>
      <vt:lpstr>Banker’s Algorithm for Preventing Deadlock</vt:lpstr>
      <vt:lpstr>Banker’s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 (9/16 – 9/20)</dc:title>
  <cp:lastModifiedBy>George Yiu</cp:lastModifiedBy>
  <cp:revision>106</cp:revision>
  <dcterms:modified xsi:type="dcterms:W3CDTF">2014-02-16T22:31:06Z</dcterms:modified>
</cp:coreProperties>
</file>