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8" r:id="rId2"/>
    <p:sldId id="370" r:id="rId3"/>
    <p:sldId id="371" r:id="rId4"/>
    <p:sldId id="372" r:id="rId5"/>
    <p:sldId id="373" r:id="rId6"/>
    <p:sldId id="374" r:id="rId7"/>
    <p:sldId id="376" r:id="rId8"/>
    <p:sldId id="377" r:id="rId9"/>
    <p:sldId id="378" r:id="rId10"/>
    <p:sldId id="379" r:id="rId11"/>
    <p:sldId id="380" r:id="rId12"/>
    <p:sldId id="381" r:id="rId13"/>
    <p:sldId id="382" r:id="rId14"/>
    <p:sldId id="383"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7" r:id="rId61"/>
    <p:sldId id="348" r:id="rId62"/>
    <p:sldId id="355" r:id="rId6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142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21.255"/>
    </inkml:context>
    <inkml:brush xml:id="br0">
      <inkml:brushProperty name="width" value="0.06667" units="cm"/>
      <inkml:brushProperty name="height" value="0.06667" units="cm"/>
      <inkml:brushProperty name="fitToCurve" value="1"/>
    </inkml:brush>
  </inkml:definitions>
  <inkml:trace contextRef="#ctx0" brushRef="#br0">457 5325 5,'0'0'15,"0"0"-2,0 0-1,0 0-2,26 26-1,-26-26 0,5 24-1,-5-24-2,12 40 1,-11-16-2,10 9-1,-5-1 0,5 4-1,-5 0-1,6-2 1,-8-2-1,7-3-1,-5-5 1,2-3-1,-5-3 0,-3-18 0,6 19 0,-6-19 0,0 0 0,0 0 0,0 0 0,0 0-1,0 0 1,0 0-1,0 0 1,0 0 0,0 0 0,0 0-1,0 0 1,0 0 0,0 0 0,0 0-1,0 0 1,0 0 0,0 0-1,0 0 1,0 0 0,0 0 0,0 0-1,0 0 1,0 0-1,0 0 0,0 0 0,30 8 0,-30-8 1,25 0-1,-25 0 0,33 2 0,-7 1 0,-2 0 1,8 1-1,8-1 0,4 3 1,6 1-1,6 0 0,9-1 1,5 4-1,5-3 0,2 3 0,2-2 0,5 1 0,-1-2 1,0 0-1,-3 0 0,0-1 0,-2-3 0,1 0 0,2 1 0,-4-4 0,-1 3 0,0-3 0,2 3 0,-1-2 0,7 1 0,-10-1 0,7 3 0,6 1 0,4 0 1,2-1-1,1-1 0,3 2 0,0-3 0,2 3 1,-1-2-1,2-2 0,-1-1 0,-2 0 0,-1 1 0,1-2 0,0 0 0,2-4 0,6 2 0,-5 1 0,2-1 1,1 0-1,5-1 0,-3 1 1,0-1-1,-3-1 0,-5 1 0,0 1 1,-9-1-1,0-2 0,-4 2 0,-5-2 0,0 3 1,-8-1-1,4 1 0,-4-4 0,2 1 0,-4 1 0,2 0 0,5 1 0,-8-2 0,7 2 0,2-1 0,1 2 1,-1 3-1,1 0 0,-4 0 0,-2 0 0,-3 4 0,-1-1 0,-10-2 0,-2 3 0,-7-1 0,-5 0 0,1-1 0,-10 0 0,-1-2 1,-7 0-1,2 3 1,-5-3-1,1 0 1,0 2-1,3-2 0,-1 3 0,7-2 1,2 0-2,2 4 2,3-4-1,3 3 0,0 2 0,5-2 0,-2-1 0,-3 3 0,3-2 0,2-1 0,-2 0 0,3 1 0,-3-4 1,3 0-1,2-1 0,1-5 0,-1 6 0,-2-4 0,0 1 1,0 0-1,-3 0 0,-3 0 0,-6 0 0,-1 2 0,-7-2 0,-5 3 0,-25 0 1,36-3-1,-36 3 1,0 0-1,0 0 1,24 0 0,-24 0-1,0 0 1,0 0-1,0 0 0,0 0 1,0 0-1,31-11 0,-31 11 0,0 0 0,36-6 0,-36 6 0,25-3 0,-25 3 0,25-4-1,-25 4 1,0 0 1,28-3-1,-28 3-1,0 0 2,0 0-2,24-1 2,-24 1-1,0 0 0,0 0 0,0 0-1,0 0 1,30-6-1,-30 6-1,0 0-2,26-11-7,1 17-17,-27-6-5,0 0 0,17-19-1</inkml:trace>
</inkml:ink>
</file>

<file path=ppt/ink/ink1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08.133"/>
    </inkml:context>
    <inkml:brush xml:id="br0">
      <inkml:brushProperty name="width" value="0.06667" units="cm"/>
      <inkml:brushProperty name="height" value="0.06667" units="cm"/>
      <inkml:brushProperty name="fitToCurve" value="1"/>
    </inkml:brush>
  </inkml:definitions>
  <inkml:trace contextRef="#ctx0" brushRef="#br0">37 0 1,'0'0'27,"0"0"3,-9 20-1,12 20-14,-23-9-5,20 23-4,-9-1-1,12 11-1,-3-4-2,9 0-2,11 7-8,-15-17-21,20-5-2,-5-15 0,7-8 2</inkml:trace>
</inkml:ink>
</file>

<file path=ppt/ink/ink10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03.06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-2712 2680 9,'0'0'16,"0"0"-4,20-18-3,-20 18-1,0 0-2,0 0 0,0 0-2,0 0 0,0 0 0,27-12 1,-27 12-1,0 0 0,0 0 0,0 0 0,0 0 0,0 0-1,26 14-1,-26-14 0,0 0-1,27 9 0,-27-9-1,0 0 1,34-1-1,-34 1 0,0 0 1,32-18-1,-32 18 0,0 0 0,27-23 0,-27 23 0,0 0 0,23-18 0,-23 18 0,0 0 0,0 0 0,24-3 0,-24 3 0,0 0 0,0 0 0,0 0 0,26 16 0,-26-16 0,0 0 0,0 0 0,27 17 0,-27-17 0,0 0 1,0 0-1,28 7 0,-28-7 0,0 0 0,0 0 0,0 0 0,0 0 0,25-3 1,-25 3-1,0 0 0,0 0 0,0 0 0,0 0 0,0 0 0,0 0 0,0 0 0,0 0 0,25 10 0,-25-10-1,0 0-2,0 0-5,3-16-15,-3 16-4,0 0-1,0 0 3</inkml:trace>
  <inkml:trace contextRef="#ctx0" brushRef="#br0" timeOffset="1524.0869">-2258 2620 3,'34'23'11,"-34"-23"-2,0 0-2,30 24-2,-30-24 0,17 17 0,-17-17 0,0 0-1,0 0 0,24 19 0,-24-19 1,0 0-1,0 0-1,0 0-1,0 0 1,0 0 0,0 0-1,0 0 1,0 0-2,0 0 1,0 0-1,0 0 0,-9-17 0,9 17 0,0 0 0,0 0-1,0 0 1,0 0 0,3-17 0,-3 17 0,0 0 0,0 0 0,0 0 0,0 0 0,0 0 0,0 0-1,0 0 0,-24 3 0,24-3 0,0 0 0,-28 12 0,28-12 0,0 0-1,0 0 0,-22 18 0,22-18 0,0 0 0,0 0 0,0 0 0,0 0 0,0 0 0,0 0 0,-8-20 0,8 20-3,0 0-5,0 0-11,-14-20-5,14 20 1,0 0 14</inkml:trace>
</inkml:ink>
</file>

<file path=ppt/ink/ink10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4.51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-1637 2929 28,'3'-17'31,"-3"17"0,0 0-1,0 0-20,-14 36-3,8-19-2,14 10-1,-8-3-2,9 2 1,-6-5-2,8-2 0,-11-19 0,0 0 0,33-10 0,-19-12-1,1-12 1,-3-3-1,3-7 0,2 4 0,-7 1 1,-2 9-2,-2 7 1,-6 23 0,0 0 0,0 0-1,6 20-3,-6-20-12,8 43-15,4-24-1,12-2-1,2-9-1</inkml:trace>
</inkml:ink>
</file>

<file path=ppt/ink/ink10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5.01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-861 4017 21,'0'0'30,"0"0"1,0 0-4,13 18-10,-13-18-3,0 0-3,-24 17-2,26 6-2,-2-23-1,-28 41-2,9-18-1,5 5-1,-6-8 0,7 2-1,13-22-1,-26 25 0,26-25 0,0 0 0,-17-18-1,20-5 0,3-2-1,-1-4 1,7 0-1,-6-1 0,2 6 0,-4 3 0,-4 21-3,0 0-6,0 0-21,0 0-1,0 24 0,0-24-1</inkml:trace>
</inkml:ink>
</file>

<file path=ppt/ink/ink10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0.39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2525 6749 17,'-16'19'29,"16"-19"1,0 0-8,0 0-9,0 0-1,-5 18-2,5-18-2,0 0-2,0 0-1,34 22-1,-34-22-1,32 22-1,-32-22-1,40 20 0,-40-20 0,37 14 0,-37-14-1,31-7 0,-31 7 0,15-22 0,-15 22 1,8-25-1,-8 25-1,0-21 1,0 21 0,0 0-1,0 0 0,-25 31-2,32-1-6,-23-9-23,32 5-1,-16-26-1,21 22-2</inkml:trace>
</inkml:ink>
</file>

<file path=ppt/ink/ink10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11.97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1590 4835 54,'-32'10'34,"32"-10"0,-30 14 0,30 12-24,0-26-5,-2 27-2,2-27-2,5 27 0,-5-27 0,9 16-1,-9-16 0,0 0-1,5-30-1,-10 7-1,5 23-4,-12-47-10,12 47-17,-11-33 2,11 33-3,0 0 1</inkml:trace>
  <inkml:trace contextRef="#ctx0" brushRef="#br0" timeOffset="-68306.9059">-494 2890 1,'0'0'24,"0"0"2,-31 19-2,31-19-15,0 0-1,-10 20-1,10-20-2,10 20-1,-10-20-1,17 19-1,-17-19 0,0 0-1,32 14 1,-32-14-1,0 0 0,32-10 0,-32 10-1,17-30 1,-10 13 0,-7-1 0,3-2 0,-6 3 0,3 17 0,-10-27 0,10 27 0,0 0 0,0 0 0,0 0 0,0 0-1,-17 17 0,17-17 0,0 0 0,14 22 0,-14-22 0,0 0 0,0 0 0,24 9 1,-24-9-1,0 0 0,0 0 0,0 0-1,0 0-4,6-17-15,-6 17-9,0 0 0,-11-21-1</inkml:trace>
  <inkml:trace contextRef="#ctx0" brushRef="#br0" timeOffset="-67211.8441">-1797 1385 16,'0'0'24,"0"0"-4,0 0-5,0 0-2,0 0-3,0 0-2,0 0-1,0 0-1,0 0-2,0 0 0,0 0-1,0 0-1,0 0 0,0 17-1,0-17 0,0 0-1,0 0 1,13 17-1,-13-17 0,0 0 0,0 0 0,20-19-1,-20 1-2,0 18-3,3-34-12,-3 34-13,2-30-1,-2 30 0</inkml:trace>
</inkml:ink>
</file>

<file path=ppt/ink/ink10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2.80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-213 5926 16,'0'-19'30,"0"19"0,0 0 0,-31 4-12,31-4-11,0 0-1,-32 0 1,32 0-2,0 0 0,0 0-1,0 0 0,14 25-1,-14-25 0,24 28-1,-10-11-1,3 3 0,-17-20 0,39 30-1,-39-30 0,39 14 0,-39-14 0,26-10 0,-26 10 0,22-27-1,-14 10 1,-2 0 0,-3 0 0,-3 17 0,0-22 0,0 22 0,0 0 0,0 0-1,0 0-4,0 0-10,0 0-18,0 0 0,26 18-1,-26-18-1</inkml:trace>
</inkml:ink>
</file>

<file path=ppt/ink/ink10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7.68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644 2819 10,'-6'18'33,"1"7"-1,1 2 0,-14-6-19,24 17-6,-12-8 2,10 10-5,-8-14 0,7 2-2,-7-11 1,4-17-1,-3 19-1,3-19 1,0 0-1,7-27 0,-6 7-1,6-3 2,-3-1-4,3 1 3,-4 2-2,-1 4 2,-2 17-1,0 0 0,0 0 1,0 0-2,0 0 3,0 0-3,-21 21 2,21-21-6,2 17-3,-2-17-21,0 0-5,0 0 0,12-20-1</inkml:trace>
</inkml:ink>
</file>

<file path=ppt/ink/ink10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32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-567-1831 41,'0'0'33,"0"0"-1,23 37-11,-20-21-16,24 13-3,-7-5 0,8 6-1,-6-9 0,0-3-1,-22-18 1,26 9-1,-26-9 1,8-29-1,-13 3 0,-10-14 0,-2-4 0,-4-1 0,-8-4-2,-1 5 2,1 5 0,2 9 1,-3 9 1,30 21 0,-37 4 0,31 19 0,6 2 2,6 8-3,-3-4 2,11 2-2,-6-5-1,5-7 0,-13-19-1,0 0-1,29 13-4,-49-35-18,20 22-10,-30-34 1,30 34-3</inkml:trace>
</inkml:ink>
</file>

<file path=ppt/ink/ink10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1.47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32 7 9,'0'0'30,"0"0"-1,0 0 1,-38-7-20,38 7-2,0 19-1,12-2-1,-12-17-3,23 30 0,-9-14-2,5 1 1,-19-17-2,36 23 1,-36-23-1,30 4 0,-30-4 0,28-20 0,-28 20 0,19-32 0,-11 17 1,1-2-1,-9 17 0,6-25 0,-6 25 0,0 0 1,0 0-1,0 0 0,-15 19 0,15-19 0,-5 18 0,5-18 0,0 0-1,0 18 0,0-18-2,0 0-6,0 0-21,17-25-1,-17 25 0,-9-17-2</inkml:trace>
</inkml:ink>
</file>

<file path=ppt/ink/ink10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5.98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55 61 23,'0'0'34,"-29"6"-1,29-6 0,-26 7-28,26-7-2,0 0-2,0 0 0,3 17-2,-3-17 0,0 0-2,44-13-5,-36-5-16,24 1-8,-5-3-1,3-3 3</inkml:trace>
  <inkml:trace contextRef="#ctx0" brushRef="#br0" timeOffset="1954.1112">158 366 1,'-3'-19'15,"3"19"2,0 0-4,-6-30-2,6 30-2,0 0-1,-3-17-1,3 17-1,0 0-3,0 0 0,0 0-2,0 0 0,0 0-1,0 0-1,0 0 1,0 0 0,0 0 0,0 0 1,0 0-1,0 0 1,0 0 0,-2-23 0,2 23-1,0-31 1,0 14 0,-2-3 0,2 3 0,-8 0 0,8 17 0,0 0 0,-32-10 0,32 10 0,-27 23 0,13-3 0,3 1 0,1 2 0,4 0 0,0-5 0,6-18 0,0 24 0,0-24 0,0 0-1,0 0 1,12-33 0,-8 11 0,-4-5 0,0 3-1,-1-2 0,-2 6 1,-3 0-1,6 20 0,0 0 1,0 0-1,0 0-1,0 0 1,0 0 0,0 0 0,21 20-2,-21-20-1,59 9-9,-29-14-18,7-2-1,4 0 1,-8-6 18</inkml:trace>
  <inkml:trace contextRef="#ctx0" brushRef="#br0" timeOffset="126316.2247">117 218 3,'0'0'7,"14"18"-1,-14-18 0,0 0-1,13 26-1,-13-26 0,8 17-1,-8-17-1,12 17 0,-12-17 1,0 0 0,0 0 1,31 6-1,-31-6 0,0 0 0,18-25 1,-18 25-1,15-24 1,-15 24-1,0-24-1,0 24 1,-9-17 0,9 17-1,0 0 0,0 0-1,0 0 0,0 0-1,-24-14 0,24 14 0,0 0 0,0 0-1,0 0 1,0 0 0,0 0 0,0 0 0,0 0 1,0 0-2,0 0-1,0 0-9,0 0-15,1 17 1,-1-17 2,0 0 23</inkml:trace>
</inkml:ink>
</file>

<file path=ppt/ink/ink1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08.725"/>
    </inkml:context>
    <inkml:brush xml:id="br0">
      <inkml:brushProperty name="width" value="0.06667" units="cm"/>
      <inkml:brushProperty name="height" value="0.06667" units="cm"/>
      <inkml:brushProperty name="fitToCurve" value="1"/>
    </inkml:brush>
  </inkml:definitions>
  <inkml:trace contextRef="#ctx0" brushRef="#br0">63 0 26,'-13'21'32,"-2"-2"-2,15 24-12,-24-12-6,25 26-4,-11-6-1,5 18-3,5-7-2,0-2-5,15 9-22,-15-17-5,9-2-2,-3-15-1</inkml:trace>
</inkml:ink>
</file>

<file path=ppt/ink/ink11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6.85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657 44 11,'0'0'19,"0"0"-1,0 0-4,0 0-2,0 0-2,0 0-1,0 0-3,0 0 0,0 0 0,0 0-1,0 0-2,3 29 0,-3-29 0,17 35-1,-10-18 0,10 3-1,-17-20 0,28 30 0,-28-30-1,27 13 1,-27-13 0,26-10 0,-26 10-1,19-37 1,-14 14-1,1 0 0,-9-1 0,0 1 1,-8 5-1,11 18 0,-36-17 1,36 17-1,-47 16 1,25-1-1,6 6 1,2 2-1,8 3 0,9-2 1,8-1-1,5-3 0,-16-20 0,45 24 0,-45-24 0,44 5 1,-44-5-1,33-14 0,-33 14 1,9-30-1,-12 13 0,3 17 0,-14-29 0,14 29 0,-19-18-1,19 18-5,0 0-25,0 0-2,-20 29-2,20-29 0</inkml:trace>
  <inkml:trace contextRef="#ctx0" brushRef="#br0" timeOffset="8216.4694">-1404 818 26,'-5'27'33,"2"0"1,-3-7-2,12-3-28,-6-17-2,3 27-1,-3-27-1,0 0 1,0 0-2,-15-25 1,1-2 0,-1-5-1,-5-8 1,3-3-1,1 1 1,2 2 1,-1 3-1,5 13 1,2 4 1,8 20-1,0 0 1,-14 30 0,14-3-1,8 5 1,1 7-1,1-4-1,7 1-2,-3-16-3,27 7-18,-41-27-10,50-6 0,-33-17-2</inkml:trace>
  <inkml:trace contextRef="#ctx0" brushRef="#br0" timeOffset="22132.2658">771-239 18,'0'0'32,"0"0"1,0 0-8,0 0-15,0 0-4,0 0-2,0 0-2,0 0-2,0 0-1,0 0-5,0 0-24,24-17-3,-24 17 0,11-24 7</inkml:trace>
</inkml:ink>
</file>

<file path=ppt/ink/ink11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8.791"/>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-2557 3025 2,'-14'17'30,"1"0"3,-1 6-3,17 9-18,-17-7-5,19 13-1,-10-7-2,13 2-2,-2-6 1,5-4-2,-11-23 0,24 16 0,-24-16 0,34-22-1,-24-8 0,5 0 1,-10-11-2,1 1 2,-9 2 0,-3 1 0,-8 10 0,14 27 1,-38-21 0,38 21 0,-44 28-1,30 2 1,2 3-1,12 1 0,3 1-1,11-8-2,15 3-3,-29-30-22,47 17-7,-47-17-1,44-17 1</inkml:trace>
  <inkml:trace contextRef="#ctx0" brushRef="#br0" timeOffset="19433.1108">-2926 2535 13,'0'0'34,"0"0"0,-32-13-5,32 13-14,0 0-6,0 0-3,30 15-2,-30-15-2,31 18 0,-31-18-1,38 14 0,-38-14-1,44 3 0,-44-3-1,41-20 0,-24 0-1,3 1 0,-11-7 0,-2 6 0,-10-1 0,3 21 0,-19-23-1,19 23-3,-35 11-19,21 6-7,-6 2-1,3 1-1</inkml:trace>
  <inkml:trace contextRef="#ctx0" brushRef="#br1" timeOffset="86220.9314">-2789 4049 1,'0'0'21,"0"0"5,0 0-8,-6-17-4,6 17-3,0 0-2,8 16 0,-8-16-2,3 28-1,-3-28-1,10 42-1,-1-20-1,5 5-2,-3-4 0,2-1-1,-13-22 0,27 25 1,-27-25-1,0 0 1,0 0-1,20-33 0,-20 6 1,-6-2-1,0-1 0,-2-3 0,-3 3 0,-5 7 0,16 23 0,-21-21 0,21 21 0,0 0 0,-12 21-1,12-21-1,23 39-4,-23-39-16,31 28-9,-31-28-1,44 19 0</inkml:trace>
</inkml:ink>
</file>

<file path=ppt/ink/ink11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2.65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1161 1486 10,'0'0'28,"-36"-2"-1,36 2 2,-41-8-20,41 8-1,0 0 0,0 0-2,-28-2 0,28 2 0,0 0-1,0 0 0,11 19-1,-11-19 0,14 26-1,0-9-1,-4 0 1,5 0-3,-15-17 2,35 29-3,-35-29 2,37 11-1,-37-11 0,27-7 0,-27 7-2,23-27 2,-23 27-1,3-30 1,-3 30-1,-3-25 2,3 25-2,0 0 1,0 0 0,0 0 1,0 0-1,0 0 0,0 0 0,-20 22 0,20-22 0,0 0-1,14 20 0,-14-20-4,0 0-23,0 0-5,0 0 0,-5-20-1</inkml:trace>
  <inkml:trace contextRef="#ctx0" brushRef="#br0" timeOffset="1559.0888">2656 3473 31,'0'0'30,"0"0"1,0 0 1,0 0-21,0 0-3,0 0-1,5 33 0,-5-33-1,16 27-2,-16-27-1,23 21-2,-23-21 0,0 0-2,33 5-1,-33-5-2,22-23-6,-39-6-21,23 11-2,-20-12 0,7 6 0</inkml:trace>
</inkml:ink>
</file>

<file path=ppt/ink/ink11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3.65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0 4,'0'0'32,"0"0"0,0 0 0,0 0-19,0 0-6,27 37-1,-21-17-2,11 10-1,-7 0 0,7 6-1,-3-4-1,-1-2 0,-2-9-1,-11-21 1,23 23-1,-23-23 1,0 0-1,9-30 0,-15 7 0,-3 0 0,1-4 0,-1 5 0,-2 0 0,11 22 0,-19-22 1,19 22-1,0 0 0,-8 31 1,14-8-1,5 1 1,2 0-1,4 0 0,0-1 0,-17-23 0,35 27 0,-35-27-2,27 10-1,-27-10-7,0 0-23,-1-25 0,1 25-1,-43-22 5</inkml:trace>
  <inkml:trace contextRef="#ctx0" brushRef="#br0" timeOffset="-5887.3368">2100 459 1,'5'-30'23,"-5"30"8,-5-20 0,5 20-16,0 0-6,0 0-3,-17 30 0,12-10-3,10 10 0,-3-3-1,7 5 0,-3-5-1,8-1 0,-3-9-1,-11-17 1,24 9 0,-24-9-1,29-30 1,-16 7 0,-5-5-1,4 1 1,-7-2-1,4 5 1,-3 4-1,-6 20 1,2-20-1,-2 20 1,0 0 0,19 17-1,-19-17 1,23 26-1,-23-26 1,27 23-1,-27-23 0,25 11 1,-25-11-1,0 0 1,0 0-1,16-27 1,-16 27 0,-16-30-1,2 13 1,14 17-1,-33-20 0,33 20 0,-39-7 1,39 7-1,-36 11 0,36-11-1,-17 29-2,17-29-5,0 27-25,0-27-2,0 0 1,26 14-2</inkml:trace>
</inkml:ink>
</file>

<file path=ppt/ink/ink11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6.69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26 0 40,'-31'24'33,"31"-24"0,-9 19-1,9-19-30,29 28 0,-1-5 1,-5-1-1,12 5 1,-8 0-1,9 3 1,-9-9-2,0 6 1,-3-10-1,-24-17-1,34 19 1,-34-19-1,17-20 0,-17-6-1,-8-5 1,-4-2 0,-1-2 0,1 1 0,-5 4 1,4 7-1,13 23 1,0 0 0,-21 27 0,28 3 0,4 4 0,7 5-1,1-4 1,2-1-1,2-4 0,-2-15 0,-21-15 0,30 8-1,-30-8 1,2-30-2,-7 11 1,-12-8-3,13 10-3,-32-15-17,36 32-9,-51-17-2,19 24 1</inkml:trace>
</inkml:ink>
</file>

<file path=ppt/ink/ink11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96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38 70 44,'-17'-16'31,"17"16"1,-24-40-4,24 40-20,0-17-2,0 17-1,24 12-1,4 11-1,-9 0 0,12 6-2,-4 1 1,3 3-2,-4-7 1,-3-3-2,-23-23 2,30 20-2,-30-20 0,0 0 1,-3-32-2,-12 13 3,5-2-2,-7 1 2,0 1-2,17 19 2,-24-18 0,24 18-1,0 0 1,-11 23-1,16-6 1,-5-17-2,13 34-2,-13-34-7,17 25-23,-17-25 0,0 0-1,0 0 0</inkml:trace>
</inkml:ink>
</file>

<file path=ppt/ink/ink11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8.68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72 83 53,'0'0'35,"-35"-14"-1,35 14 1,-36 29-30,46-4-3,2 4 1,10 6-3,5-2 2,8 4-1,-5-4 1,0-9-2,1-11 1,-7-10-2,-24-3 0,34-27 2,-31 4-2,-3-9 0,-8 4 0,2-2 2,-8 7-2,-1 3 2,15 20 0,-27-12-1,27 12 1,-14 17 0,14-17-1,0 30 1,11-15-2,-11-15-1,28 43-7,-28-43-24,5 20-1,-5-20-2,-33 3 1</inkml:trace>
  <inkml:trace contextRef="#ctx0" brushRef="#br0" timeOffset="1951.111">17-1402 39,'-41'-10'32,"41"10"1,0 0 0,-12 24-25,12-24-3,23 32-2,-12-15 0,8 7-1,-2-4-1,3 0 0,-20-20-1,21 21 0,-21-21 1,0 0-1,12-20 0,-15 3 0,-3-3 0,0-1-1,-2 1 1,1 3 0,7 17 0,-14-21 0,14 21-2,0 0-2,0 22-9,0-22-20,-3 29 1,3-29-2,-15 25 0</inkml:trace>
</inkml:ink>
</file>

<file path=ppt/ink/ink11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1.21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10 22,'0'0'33,"0"0"0,0 0 1,0 0-21,7 17-7,-7-17 2,43 43-4,-25-20 1,13 9-3,-6-6 1,0 3-3,-4-7 0,-21-22 0,29 18-1,-29-18 2,7-20-3,-11-7 2,-2-3-1,-5-3 1,2-1-1,-2 2 1,1 7 0,1 6 0,9 19 1,0 0-1,0 0 1,-22 27-2,19-1 2,0 1-3,3 10-1,-14-16-11,16 14-19,-14-18-1,6 0 0,6-17-1</inkml:trace>
</inkml:ink>
</file>

<file path=ppt/ink/ink11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5.770"/>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883 2 54,'0'0'34,"0"0"0,-18 21-11,18-21-13,0 0-2,0 0 0,0 0-1,0 0-2,21 23-1,-21-23-2,37 27 1,-37-27-2,39 29 0,-39-29-2,33 23-1,-33-23-1,0 0-6,28-6-24,-51-13-3,23 19 0,-47-34-2</inkml:trace>
  <inkml:trace contextRef="#ctx0" brushRef="#br1" timeOffset="71228.074">-2101 80 16,'17'-17'23,"-17"17"-2,0 0-3,0 0-3,-5-20-3,5 20-1,0 0-3,0 0-2,0 0-1,14 17-1,-14-17-1,8 17-1,-8-17 0,15 23 0,-15-23-2,17 15 1,-17-15 0,0 0-1,0 0 1,22-15-1,-16-2 1,0 0-1,-1-6 0,1 5 0,-3-5 0,0 6 0,-3 17 1,6-24-1,-6 24 0,0 0 0,0 0 0,0 0 0,0 0-1,0 17 1,0-17 0,5 17 0,-5-17 0,12 15 0,-12-15 0,0 0 0,28 8 0,-28-8 0,0 0 1,0 0-1,0 0 0,0 0 0,0 0 0,0 0 0,0 0 0,0 0 0,0 0 0,0 0 0,0 0 0,-26-10-1,26 10-2,0 0-4,29 5-21,-29-5-1,26 5-1,-26-5-2</inkml:trace>
</inkml:ink>
</file>

<file path=ppt/ink/ink11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4.37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-1695-3516 1,'0'0'30,"0"0"2,-8-20-6,8 20-10,0 0-6,22 28-2,-22-28-2,9 40-2,-6-20 0,4 7-1,-1-5-1,2-2-2,-8-20 2,9 23-2,-9-23 0,0 0-1,8-30 0,-5 6 1,0-4-1,-6-2 0,3-1 0,-3 2 1,-2 5 0,2 7 1,3 17-1,0 0 1,0 0 0,0 0-1,-17 18 1,17-18-1,14 32 0,-14-32 1,26 24-2,-26-24 0,30 7-2,-30-7-4,33-17-24,-33 17-3,-6-29 0,-13 12 2</inkml:trace>
</inkml:ink>
</file>

<file path=ppt/ink/ink1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14.381"/>
    </inkml:context>
    <inkml:brush xml:id="br0">
      <inkml:brushProperty name="width" value="0.06667" units="cm"/>
      <inkml:brushProperty name="height" value="0.06667" units="cm"/>
      <inkml:brushProperty name="fitToCurve" value="1"/>
    </inkml:brush>
  </inkml:definitions>
  <inkml:trace contextRef="#ctx0" brushRef="#br0">-27-9 8,'0'0'8,"17"-19"0,-17 19-1,0 0 0,0 0 0,0 0-1,0 0 0,0 0 0,0 0 1,0 0 0,0 0 1,0 0 0,22 25-1,-22-25 1,20 47-1,-17-17-1,15 18-1,-12 0-2,8 13 1,-5-1-3,3 2 1,-3-4-1,-1 0 0,-2-11 0,0-1 0,-3-10-1,2-4 1,-2-8 0,0-3-1,-3-3 1,0-18-1,3 21 0,-3-21 1,0 0-1,0 0 0,7 20-1,-7-20-2,0 0-4,0 0-19,0 0-5,-4-28-1,4 28-1</inkml:trace>
</inkml:ink>
</file>

<file path=ppt/ink/ink12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9.419"/>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895 134 37,'0'0'30,"-2"-27"-6,2 27-5,0 0-6,0 0-2,0 0-3,0 0-1,0 0-3,0 0 0,0 0-1,24 21-1,-24-21-1,14 24 0,-14-24 0,23 25-1,-23-25 0,18 19 0,-18-19 0,0 0 0,0 0-1,14-19 1,-14 19 0,-8-26-1,8 26 1,-14-28-1,14 28-3,-19-23-4,19 23-24,0 0-1,0 0-1,0 0-1</inkml:trace>
  <inkml:trace contextRef="#ctx0" brushRef="#br1" timeOffset="46626.6663">3118-1390 51,'0'0'35,"0"0"1,0 0-2,0 0-29,6 17-4,-6-17 0,17 24 1,-17-24-1,10 23 1,-10-23-1,6 17 0,-6-17 0,0 0-1,0 0 0,8-30 0,-8 7 0,0-1 0,0-4-1,-3-1 1,3 1 0,-2 6 0,-1 5 0,3 17 1,0 0 0,0 0 0,0 0-1,8 19 1,-8-19 0,30 30-1,-30-30 0,43 25-1,-43-25-1,50 7-3,-41-27-3,28 13-26,-39-17-2,7 7 1,-27-7-2</inkml:trace>
  <inkml:trace contextRef="#ctx0" brushRef="#br1" timeOffset="49921.8553">-2030 2032 26,'0'0'34,"0"0"1,0 0-2,-3 27-13,-2-10-16,20 11 0,-3-2-3,5 11 1,-3-2-1,2-1 1,-8-10-1,1-4 0,-9-20-1,0 0 0,0 0 0,-15-31 0,0 1-1,-8-5 0,0-2 1,-4-2-1,5 12 2,0 3-1,5 6 0,17 18 1,0 0 0,-24-4-1,24 4 1,13 31-1,-2-13 1,6 4-1,-3 0-1,-14-22-2,42 46-10,-42-46-21,0 0 0,0 0-2,5-19 1</inkml:trace>
  <inkml:trace contextRef="#ctx0" brushRef="#br1" timeOffset="50530.8902">-1923-835 31,'11'-30'32,"-11"30"1,0 0 1,26 7-23,-26-7-4,32 34-2,-9-12-1,13 8-1,-9-3-1,10 1-1,-10-4 0,-2-5-1,-25-19 0,27 5 0,-27-5 0,3-35 0,-11 4 0,-7-9 0,-3-4 0,-8-2-1,2 6 1,-1 4 0,3 9-1,-1 5 1,23 22 0,-24-4-1,24 4-4,0 21-15,22 2-14,-22-23 1,44 30-2,-19-24 2</inkml:trace>
</inkml:ink>
</file>

<file path=ppt/ink/ink12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1.39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-2215 4998 25,'0'0'33,"-11"-27"0,11 27 1,0 0-24,-29-1-4,35 25-2,-15 0 0,15 18 0,-6 2-2,11 7 1,1 2 0,6 2-1,5-5 0,3-7-2,1-12 1,0-8 0,-2-13 0,-25-10-1,41-13-1,-23-8 1,-4-12-1,-7-3 1,-1 2-1,-6-2 0,0 4 0,-3 6 1,3 26 0,-10-18 0,10 18 0,0 0 0,-9 30 0,12-13 0,0 1 0,4 1 0,-7-19 0,23 25 0,-23-25 0,0 0 0,27 10 1,-27-10-1,0 0 0,0-23 0,0 23 0,-24-20 0,24 20 0,-47-11 0,21 11 0,-4 2-1,30-2-3,-55 11-12,43 7-19,-12-6-1,24-12 1,-28 21-1</inkml:trace>
  <inkml:trace contextRef="#ctx0" brushRef="#br0" timeOffset="1557.0887">-2121 5155 3,'5'18'25,"-5"-18"2,0 0-13,13 28-5,-13-28-2,15 27-1,-15-27-1,17 28-1,-17-28-1,11 17-1,-11-17 0,0 0-1,0 0 0,0 0 0,16-28 0,-16 28 0,11-27 0,-11 27-1,11-33 1,-11 33 0,9-26 1,-9 26 0,3-17 1,-3 17 0,0 0 0,0 0 0,0 0 0,0 0 0,-26 24-2,26-24 0,-6 30 0,9-13-1,-3-17 0,12 32 0,-12-32-1,14 18-3,7-1-11,-21-17-18,0 0 1,0 0-1,12-23 12</inkml:trace>
  <inkml:trace contextRef="#ctx0" brushRef="#br0" timeOffset="-837.0468">-2814 6806 14,'0'0'30,"0"0"2,0 0-1,0 0-19,0 0-4,0 0-3,-3 29-2,3-29-1,6 25 0,-6-25-1,6 18 0,-6-18-1,0 0 1,0 0 0,0 0-1,11-23 1,-11 23-1,0-20 2,0 20-1,0 0 0,3-17 1,-3 17-1,0 0 1,0 0 0,0 25-1,0-25 0,6 22 0,-6-22-1,8 20 1,-8-20-2,0 0 0,0 0-4,0 0-7,0 0-21,0 0-1,-31-15-1,4 8 1</inkml:trace>
  <inkml:trace contextRef="#ctx0" brushRef="#br0" timeOffset="829.0468">-2525 6995 5,'-40'-3'28,"40"3"1,-36-11-10,9-11-6,27 22-3,-20-25-1,20 25-2,-19-19-1,19 19-1,0 0-1,0 0 0,0 0-1,-10 19 0,7 2-1,11 6 0,-1 3-1,8 3 0,2-2 0,4-1-1,-1-10 1,4-9-1,2-9 0,-1-11 0,-3-9 1,-2-7-1,-5-3 0,-6-2 0,-1-1 0,-2 5 0,-6 5 0,0 21 0,-6-23 0,6 23-1,0 0 1,0 0 0,-5 27 0,5-27 0,11 27 0,-11-27 0,17 27 0,-17-27 0,13 16 0,-13-16 1,0 0-1,0 0 0,0 0 0,0 0-1,-30-23 0,4 10-4,26 13-16,-38 3-12,14 0-1,-13-6 0</inkml:trace>
  <inkml:trace contextRef="#ctx0" brushRef="#br0" timeOffset="15995.9148">-1787 6746 21,'0'0'34,"-24"30"0,24-30-1,-17 40-18,11-23-12,20 10 0,-5-9-2,7 1 0,-16-19 0,34 25 0,-34-25-1,32-1 0,-32 1 0,25-23-1,-17 3 1,-5-8-1,3-2 0,-6-1 1,-3 5-1,0 0 1,0 6 0,3 20 0,-8-18 0,8 18 1,0 20-1,0-20-1,14 37-2,-14-37-10,23 33-19,-23-33 0,27 19-2,-27-19 6</inkml:trace>
</inkml:ink>
</file>

<file path=ppt/ink/ink12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6.9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89-4865 43,'-9'17'34,"9"-17"-1,-38 26-1,11-13-19,1 0-13,26-13 0,-35 14 1,35-14-1,-26-4 1,26 4-1,-4-32 0,11 4 0,4-3 0,9-8-1,1-3-1,2 5 1,1 4-1,-4 9 2,-20 24-1,26-6 1,-26 6 0,4 36 0,-1-11 2,3 4-2,5-2 0,0-9-3,25-2-12,-8-25-16,5-11 0,-3-11-1,-2-7-1</inkml:trace>
  <inkml:trace contextRef="#ctx0" brushRef="#br0" timeOffset="-21714.242">966-3470 59,'0'0'33,"-27"21"0,19 2-1,-7 0-31,12 7 0,6 2 0,3 0-1,0-4 1,2-4-1,-1-5 0,-7-19 0,0 0 1,34-2-1,-25-18 0,1-1-1,-1-3 1,-1 1 1,-2-1-1,-1 6 0,-5 18-1,0 0-1,0 0-4,-32 12-20,26 11-5,6-23-2,-23 31 0</inkml:trace>
</inkml:ink>
</file>

<file path=ppt/ink/ink12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18.07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5-1 47,'-19'-9'32,"19"9"-2,0 0-1,0 0-28,0 0-17,0 0-13,17 9-2,6-6 0,1-1 0</inkml:trace>
</inkml:ink>
</file>

<file path=ppt/ink/ink12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15.331"/>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1878 147 23,'0'0'21,"0"0"-3,0-30-4,0 30-2,-3-19-2,3 19-1,-3-18-1,3 18-2,0 0 0,-6-17-1,6 17 0,0 0-1,-33-14 0,33 14-1,0 0-1,-37 23 1,37-23-1,-30 37-1,18-14 0,0-1 0,7 3-1,3-4 0,4-4 0,-2-17 0,14 21 0,-14-21 0,27-2 1,-27 2-1,35-23 1,-35 23 0,33-36-1,-18 13 1,-4 4-1,-3-1 1,-8 0 0,0 20-1,-5-26 0,5 26 1,0 0-1,-29-4 0,29 4 0,-18 17 0,18-17 0,-12 30 0,12-30 0,-3 30 0,3-30 0,15 22 0,-15-22 0,0 0 0,27 8 0,-27-8 1,0 0-1,33-20 0,-33 20 1,17-25-1,-17 25 0,11-21 1,-11 21-1,6-18 0,-6 18 0,0 0 0,0 0 0,0 0 0,0 0 0,0 0 0,0 0-1,0 0 1,-20 21 0,20-21 0,0 0 0,6 16 0,-6-16 0,0 0 0,0 0 0,0 0 0,19-16 1,-19 16-1,3-21 0,-3 21 0,-5-20 0,5 20 0,0 0 0,-23-19-2,23 19-6,0 0-24,-12 30 0,12-30-1,-4 16-1</inkml:trace>
  <inkml:trace contextRef="#ctx0" brushRef="#br0" timeOffset="2536.1445">4910-291 20,'-35'-4'28,"0"4"1,-3 6 0,-15-6-14,18 17-6,-21-6-4,15 13-1,-6-1-1,13 8-1,4-1-1,10 4 0,13 0-1,8 3 0,10-4 0,12-2 0,7-5 0,6-6 0,6-7 0,5-12 0,0-5 1,-2-9-1,-1-4 1,-6-6 0,-9-9 0,-5 5-1,-13-8 1,-5 8 0,-17-2 0,-9-1 0,-10 8-1,-6 4 0,-1 6 0,-4 4 0,2 8 0,7 3 0,0 8-1,32-11 1,-35 29-1,29-12 0,12 0 1,8 0-1,-14-17 1,53 28 0,-15-21 0,3-4 0,3-6 0,3-7 0,3-5 0,0-8 0,-6-1 0,-1-3 1,-4-3-1,-4 0 1,1 0 0,-2 7 0,-7-4 0,2 9-1,0 1 1,0 4 0,-2 5 0,3 3-1,1 5 1,1 6-1,-1 5 0,2 6 1,-3 5-1,1 3 0,-7 8 0,-1 3 1,-9 1-1,-10 2 1,-8-4-1,-16-1 1,-10-4 0,-12-2-1,-8-7 1,-6-6-1,1-10 0,-4-8-1,12 1 1,4-6-1,14-2-1,29 10 1,-28-27 0,28 27-1,19-19 1,-19 19 0,50 0 0,-13 5 0,13 5 1,0-1 0,5 4-1,6-4 1,1-1 0,-1-6 0,-3-4 0,-2-6 0,-2-4 0,-6-7 0,-3-6 1,-7-4-1,-5-6 1,-2-1-1,-7 0 1,-1 1 0,-11 2 1,0 8-1,-6 3 1,-6 22-1,6-17 1,-6 17-1,0 22 0,0 0-1,0 8 1,3 3-1,-1 4-1,1-2-1,9 4-4,-24-18-21,27 3-5,-15-24 0,0 0-1</inkml:trace>
  <inkml:trace contextRef="#ctx0" brushRef="#br0" timeOffset="3013.1723">6625-790 49,'-11'37'34,"-11"3"-1,14 17 0,-21-2-24,28 18-4,-13-5-1,14 7-2,0-5 0,5-3-1,4-13-1,4-9 0,7-8-1,-2-12-1,19-7-4,-37-18-9,74-8-17,-34-17-1,17 8 0,-10-17 0</inkml:trace>
  <inkml:trace contextRef="#ctx0" brushRef="#br0" timeOffset="3220.1837">6531-460 56,'-14'-30'31,"28"5"1,19 6-12,4-9-16,26 6-1,4 1-3,-6-8-14,13 15-15,-7 1-2,-3 8-1,-14 2 0</inkml:trace>
  <inkml:trace contextRef="#ctx0" brushRef="#br0" timeOffset="3451.1974">7236-467 52,'0'0'35,"-17"37"-2,4-12 1,32 12-24,-25-5-6,15 9-2,-1 0-4,-5-8-3,30 10-23,-28-26-4,18 0-2,-23-17 1</inkml:trace>
  <inkml:trace contextRef="#ctx0" brushRef="#br0" timeOffset="1388.0789">3631-575 13,'-14'-17'27,"14"17"1,0 0-2,-39-20-8,39 20-6,0 0-2,0 0-3,-40 17-1,35 3-1,-15-3-1,16 14-1,-11 2 0,12 11 0,-5 6-1,8 14 1,0 1-2,8 15 1,1 2-2,4 9 1,-2-1 0,6-3-1,-2-9 0,0-8 1,-5-9-1,2-14 1,-10-15-1,1-5 1,-3-27-1,-3 26 1,3-26-1,0 0 1,0 0-1,-24-10 0,24 10 0,-15-34-1,6 8 1,0-11-1,4-5 1,2-11-1,3-7 1,3 1-1,5-1 1,4-1 0,6 2 0,4 5-1,10 7 1,3 8 0,6 6-1,0 6 1,3 4-1,0 6 1,3 7-1,-2 10 1,-3 9-1,-3 5 1,-9 7 0,-5 5 0,-9 4 0,-10 0 1,-15 2 0,-6 1-1,-17-3 1,-6-5-1,-6 2 0,-12-11-1,9 5-4,-20-22-16,29 11-11,-9-19-1,20 8-1,-2-12-1</inkml:trace>
  <inkml:trace contextRef="#ctx0" brushRef="#br0" timeOffset="3604.2057">7374-661 1,'0'0'0,"0"0"0,0 0 0,0 0 0</inkml:trace>
  <inkml:trace contextRef="#ctx0" brushRef="#br0" timeOffset="4999.2856">7524-267 40,'14'20'31,"-14"-20"0,44 30-1,-44-30-20,67 10-5,-31-14-2,8 2-1,-1-10-1,1-4-1,0-7 0,-3-4-1,-2-3 0,-8-4-2,-1 3 1,-13-5-1,-1 8 0,-19-3 1,0 12 0,-10-1 1,13 20 0,-31-14 1,31 14-1,-27 4 1,27-4 0,-26 15 0,26-15 0,0 0 1,0 0-1,-13 21 0,13-21 0,0 0 1,0 0-2,0 0 1,0 0 0,0 0 0,0 0 1,0 0-1,0 0 0,0 0 0,0 0 0,25 7 0,-25-7 0,0 0 0,0 0 0,0 0 0,0 0 0,0 0 0,0 0 0,0 0 0,0 0 0,0 0 0,0 0 0,0 0 0,0 0 0,0 0 0,0 0 0,0 0 0,0 0 0,0 0 0,0 0 0,0 0 1,0 0-1,0 0 0,0 0 1,0 0-1,0 0 1,0 0 0,0 0 1,5 17-1,-5-17 1,0 0-1,0 20 1,0-20-1,0 27 1,3-11-1,-3 1 0,3 3 0,0 2-1,8 1 1,-5 0-1,4-2 1,1 2-1,6-2 0,-5-5 0,-12-16 0,33 26 1,-33-26-1,32 11 0,-32-11 0,37-4 1,-37 4-1,43-17 0,-43 17 0,44-29 0,-25 9-1,-2-3 1,-3-1 0,-2 0 0,-5-4 0,-4 2 0,-3-2 0,0 5 0,-6-3-1,2 5 1,-2 0-1,0 4 1,6 17-1,-8-25 1,8 25-1,0 0 0,0-18 1,0 18-1,0 0 1,27 8-1,-27-8 1,37 17 0,-10-4 0,4 1 0,5-1 0,8-1 0,0 0 0,0-7 0,3-4 1,-3-1-1,-1-7 0,-4 0 0,-7-6 1,-6-3-1,-8-1 1,-18 17-1,23-34 0,-23 34 0,-5-30 0,5 30-1,-27-20 1,27 20 0,-40-9 0,40 9 0,-39 4-1,39-4 2,-44 18-2,24-1 2,2 3-1,3 2 0,-2 3 0,7 4 0,5 1 0,7 1 0,8 3 0,7-4 0,9 0 1,7 0-1,8-5 0,0-1 1,6-5-1,3-4 0,-3-3 0,-1-5 0,-5-7-1,5 7-8,-22-15-21,13-1-2,-18-8 1,-19 17-2</inkml:trace>
  <inkml:trace contextRef="#ctx0" brushRef="#br1" timeOffset="41579.3782">-4088 194 18,'0'-17'16,"0"17"-1,0 0-2,0 0-2,0 0 0,0 0-2,-15-15-2,15 15 0,0 0-1,0 0 0,0 0-2,0 15 0,0-15-1,-3 19 0,3-19-1,-3 25 1,3-25-2,-3 27 0,3-27 0,3 25 0,-3-25-1,0 0 1,0 0 0,0 0 0,0 0 0,0 0 0,0 0-1,16-29 1,-16 29-1,5-30 0,-5 30 1,3-23-2,-3 23 1,0 0 0,0 0 0,0 0-1,0 0 1,0 0 0,9 17 0,-9-17-1,2 26 1,-2-26 0,3 17 0,-3-17 0,0 0 0,0 0 0,0 0 0,0 0 1,0 0-1,15-15 0,-15 15 1,5-22-1,-5 22 0,0-23-1,0 23-5,0 0-22,0 0 0,0 0-2,0 0 0</inkml:trace>
  <inkml:trace contextRef="#ctx0" brushRef="#br1" timeOffset="42965.4573">-3116-48 11,'0'0'11,"0"0"2,-6-22-1,6 22 1,0 0-1,0 0 0,-24-19-1,24 19-1,0 0-2,0 0 0,0 0-2,0 0 0,-15-17-2,15 17-1,0 0 0,0 0 0,0 0-1,0 0 1,12 17-1,-4 2 0,-5 1 0,7 9 0,-4 7-1,5 5 1,-5 2-2,0 2 1,-6-2 0,0-2 0,-3-5-1,-3-6 1,-2-6-1,2-5 1,6-19 0,-16 21-1,16-21 1,0 0-1,0 0 0,0 0 1,0 0-1,-20-34 0,29 7 0,2-6-1,2-5 1,7-5 0,7-1 0,2 0-1,-2 8 1,1 6 0,2 9 0,-1 4 0,-2 8-1,-2 14 1,-1 10 0,-1 9 0,-1 6 0,-2 9 0,-2 6 0,2 6 0,1 2-1,1 0 2,1-6-2,-2-6 1,2-10 0,1-4 1,2-10-1,1-8 0,1-8 0,2-8 0,6-9 1,1-3-1,4-8 0,0-10 0,-2-6 0,1-4 0,-8-1 0,-5-4-1,-4 3 2,-11 6-2,-7 6 2,-5 7-1,-8 6 0,8 24 0,-32-24 0,32 24-1,-44 3 1,20 2 0,24-5-1,-44 33 1,21-7-1,6 2 1,4 8 0,2 1 0,5 2-1,6 0 1,3-1 0,3-1 0,8-6 0,2-2 0,4-9 0,-20-20-1,49 25 0,-24-25-1,17 5-3,-17-24-4,33 13-15,-20-19-7,15 2 0,-12-12-1</inkml:trace>
  <inkml:trace contextRef="#ctx0" brushRef="#br1" timeOffset="43509.4886">-1498-15 32,'0'0'29,"-33"-24"0,5 8 0,28 16-16,-47-12-5,47 12-4,-53 7 0,29 10-2,-8 4-1,5 9 0,2 1 0,6 6-1,8 3 0,5-4 0,9-4-1,8-8 0,11-4 0,3-11 0,5-9 0,1-9 0,2-5 0,-4-9 0,-5-2 1,-1-1 1,-10 1 0,4 2 1,-12 3 0,-5 20 1,0 0-1,0 0 1,17 27 0,-9 16-1,-3 4 0,4 12-1,-4 7 0,1 1 1,-3-1-1,-9-6 0,-5-10 1,-8-6-2,-12-10 2,-7-10-1,-15-11 0,-3-7 0,-2-12-2,0-5 1,5-8-2,2-9 0,18 4-5,-3-16-6,42 14-19,-12-6-1,30 10 1,-4-5-2</inkml:trace>
  <inkml:trace contextRef="#ctx0" brushRef="#br1" timeOffset="44228.5289">-840 8 45,'-12'-19'28,"12"19"0,-44-29-7,44 29-11,-61-5-6,30 11-1,-8 7-1,6 8-1,-1 3 0,13 8 0,-2-1-1,15 3 0,2 2 0,9-5 0,8-6 0,6-3 1,-17-22-1,47 18 0,-20-19 1,5-9-1,-5-6 0,1-5 0,-8-2 1,3-2-1,-10 2 0,4 3-1,-17 20 1,14-23 1,-14 23-1,9 16 0,-7 7 0,6 9 0,3 0 0,3 3 1,3-1-1,2-2 0,-2-11 1,-17-21 0,41 14 0,-41-14 0,42-31 0,-23-3 0,-1-13 0,-3-7-1,0-10 1,-4-6-1,-3-3 1,-5 5-1,-3 7 1,0 10-1,-3 12 1,3 11 0,0 28 0,0 0 0,-2 17 1,4 19 0,6 6-1,3 12 0,3 7 1,6 6-1,-4 2 0,9-5 0,-3-9-2,-2-11 1,3 0-3,-13-24-5,24 4-20,-34-24-5,35-5 1,-26-19-2</inkml:trace>
  <inkml:trace contextRef="#ctx0" brushRef="#br1" timeOffset="44437.541">-474-247 50,'0'0'32,"-20"-21"-1,20 21-1,3-30-21,25 17-5,-1-2-3,8 0 0,3 1-3,-2-6-7,16 12-21,-23-1 0,6 9-2,-35 0 1</inkml:trace>
  <inkml:trace contextRef="#ctx0" brushRef="#br1" timeOffset="44679.5555">-42-102 60,'-8'22'32,"8"-22"0,-8 18-10,19 11-12,-28-9-4,20 14-2,-9-4-2,6 5 0,0-2-2,-5 1-1,10 2-3,-5-36-11,-3 37-16,3-37-2,0 0 0,0 0 0</inkml:trace>
  <inkml:trace contextRef="#ctx0" brushRef="#br1" timeOffset="45549.6048">264-55 38,'5'23'29,"-5"0"0,9 14-7,-18-10-9,29 13-5,-17-3-4,19 3 0,-11-6-1,9 3-1,-2-12-1,5 2 1,-3-11-2,-20-16 2,41 17-2,-41-17 1,36-10 0,-19-7 0,-3-7 0,-1-10-1,-1-5 0,-7-6-1,4 2 0,-9-1 0,3 6 0,-3 2 0,0 10-1,-6 4 1,6 22-1,0 0 1,0 0 0,0 0 0,36 2 0,-36-2 1,44 20-1,-13-10 2,10-3-1,4-5 0,-1-2 1,3-6 0,-4-4 0,-2 0 0,-4-11 0,-4 0 0,-16-8 0,-6 4 0,-8-1 0,-9 0 0,-5 4 0,11 22-1,-44-25 1,10 27-1,-5 9 0,5 12 1,1 5-2,2 9 2,9 5-1,5 5 1,9-2-1,22 1 1,7-9 0,14-3-1,-3-9 1,8-8 0,10-9 0,0-14-2,11-1-3,-17-20-12,18 7-15,-18-10-2,6 7 1,-19-1-2</inkml:trace>
  <inkml:trace contextRef="#ctx0" brushRef="#br0" timeOffset="6247.3572">3728 863 18,'0'0'27,"0"0"2,-24 20-4,24-20-6,0 0-6,0 0-3,8 20-3,-8-20 0,36 7-2,-36-7-2,65-5 0,-22-5-1,10 1 0,2-11-1,5-3 0,1-7-1,6-4 1,-3-5-2,-9 1 2,-4 0-2,-13-4 1,-8 4-2,-7 5 2,-13 5-1,-20 4 0,-10 7 0,-7 5 1,-7 9-1,-2 3 0,-2 7 1,-1 5-1,2 5 1,7 0-1,5 0 1,3 4 0,8-2 1,3 1-2,8 1 3,9 3-3,5-2 3,9 3-2,7-1 2,11 2-1,9-3-1,6-2 1,3-1 0,-1-6 0,1-2-1,-5-2 0,-1-6 0,-14-4 0,1 4-2,-13-11-4,14 18-11,-38-11-15,43-4-1,-43 4 1,30-7-2</inkml:trace>
  <inkml:trace contextRef="#ctx0" brushRef="#br0" timeOffset="6523.3729">4778 541 32,'0'0'31,"0"0"3,0 0-3,50 9-16,-50-9-5,56 20-5,-18-7 1,11 15-4,1-2 1,9 5-2,-2 2 0,1-6-3,9 7-3,-20-23-10,14 12-18,-15-20 1,7 4-1,-18-16-1</inkml:trace>
  <inkml:trace contextRef="#ctx0" brushRef="#br0" timeOffset="6746.3858">5571 484 56,'-31'-7'31,"4"16"1,-17-13-12,15 29-9,-29-9-6,5 14-3,-14 1 2,9 9-3,-4-3 1,4-2-4,17 7-3,-12-22-18,34 8-8,19-28-1,-14 20-2</inkml:trace>
  <inkml:trace contextRef="#ctx0" brushRef="#br0" timeOffset="9244.5287">6108 554 22,'20'-17'29,"-20"17"3,-9-23-2,9 23-14,-29-15-5,29 15-4,-50-7-1,24 8-2,-10-1-1,5 10-2,-5-2 0,7 10-1,0 3 1,8 3-2,4 6 2,5 1-1,12 0 1,9 1-1,5-4 1,7-1-1,8-7 0,1-6 1,4-9-1,-1-5 0,0-9-1,1-7 1,1-5-1,-2-4 1,-2-2-2,-1-3 2,-1 1-1,-5 1 1,-1 5-1,-5 6 1,-18 17 0,0 0 0,30-13 0,-30 13 0,13 21 2,-13-21-3,17 36 3,-8-12-2,2-4 2,-1 3-2,-10-23 1,26 30-1,-26-30 0,0 0 1,35 13 0,-35-13-2,34-20 0,-34 20 2,45-35-2,-15 13 1,1 0-1,2-3 1,-1 5-1,3 1 2,-5 7-1,-3 3 0,-27 9 1,42 0-1,-42 0 1,27 30-1,-21-4 1,3 3 0,-9 0 0,0 1 0,-3-2 0,0-4-1,0-4 2,3-20-1,-6 17-1,6-17 0,0 0 1,9-20-1,-1 2-1,5-5 1,4-5-1,3 1 0,5-3 0,3 3 0,2 1 0,3 9 0,-5 7 1,-1 6 0,5 5 0,-32-1 0,38 23-1,-24-6 1,-4 2 1,-1 3-2,-3-2 3,-4-1-3,1-2 2,-3-17-1,6 23 1,-6-23-1,0 0-1,27-7 1,-27 7-4,33-30 1,-1 14-4,-12-18 0,25 14-2,-21-16 3,19 19-2,-22-8 2,15 13 2,-36 12 2,42-4 2,-42 4 2,27 37 2,-10-7-2,-5 0 2,6 7-2,-3-7 1,3 4-2,-1-9 1,6-5-2,-23-20 1,41 10-1,-41-10 0,42-23 1,-22-1-2,-2-6 0,-1-4 0,0-4 0,-4 1 0,-2-3 1,-2 0 0,0 5 1,-9-1 1,2 11 1,-4-2 0,2 11 0,-6-4 1,6 20-1,-6-17 0,6 17 0,0 0-1,0 0 0,-6 20 0,6-3 0,-2 3 0,2 8 0,-3 2-1,3 9 1,-3 3 1,3 5-3,0 3 2,3 1-1,-3 2 0,5 1 0,-2 0 0,3 3-1,0-6 0,2 0 1,-2-4-1,0-3 0,-2-4 0,-1-7 0,0-5-1,-1-7 1,-2-21 0,0 28 0,0-28 0,0 0 0,0 0 0,-11-18 0,10-1-1,-2-10 1,6-8-1,-2-11 1,10-5-1,1-5 0,13-2 0,0-1 0,5 4-2,1 4 2,5 11-1,-4 9 1,5 7-1,-2 8 2,-7 11-2,-1 4 1,-3 9 2,-24-6-1,37 27 1,-28-5-2,-6 5 2,-6-1-1,-9 0 1,-5-1-2,-1-5 1,-5-3 0,23-17 0,-41 14-1,41-14 0,-27-4 0,27 4 0,0 0 0,-6-20 0,6 20 0,17-20 0,-17 20 1,27-15-1,-27 15 1,41-15 0,-16 6 0,3-1 0,2-3 1,6-4-2,1-3 1,4-4-1,0-2 2,1-5-2,-1-2 2,-4-4-1,-4 1 1,-8-1 1,-6 5-1,-11 0 0,-5 8 0,-8 2 0,5 22 0,-22-20-1,22 20 0,-37 11 0,19 5 0,-2 6 0,0 8 0,7 2 0,-1 6 0,5 0 0,6 1-1,6-2 3,6-2-2,8-5 1,7-6-1,5-5 1,3-6-1,4-10 0,0-3 1,6-13-3,-3-4 2,-1-3-1,-2-6 1,-2 1-1,-4-5 1,-4 4 0,-11 0-1,-3 8 1,-12 2 0,0 16 0,0 0-1,-39-4 1,11 17 0,3 5-1,-3 7 0,7 3 2,1 3-2,11 3 1,8-2 0,8-2 0,7-5 0,12-4 0,4-6 0,5-7-1,2-5 1,2-6-1,-4-7 1,1-5-1,-1-4 1,-2-1-1,3-5 1,-2 2-2,2-1 2,-4 0-1,5 5 1,-1 3-1,0 5 1,-8 8 0,-1 3 1,-27 0-1,36 19 0,-28-2 2,-2 3-3,-9 4 3,-2 1-2,-7 0 2,-4-1-1,-3-3 0,-3-2 0,22-19-1,-47 25 1,22-18-3,-11-15-7,36 8-23,-41-6 1,41 6-3,-47-17 1</inkml:trace>
  <inkml:trace contextRef="#ctx0" brushRef="#br0" timeOffset="14445.8258">3524 1497 14,'6'-15'25,"-6"15"-2,-6-22-4,6 22-5,0 0-3,0 0-1,-14-24-2,14 24-2,0 0-1,0 0 0,-21-23-1,21 23 0,0 0-1,0 0 1,-30-21-2,30 21 1,0 0-1,-37-9-1,37 9 1,-33 0-1,33 0-1,-36 7 1,36-7-1,-45 22 0,20-7 0,3 7 0,3 2 0,-4 4 0,5 2 0,4 2 0,8-3 0,6 1 0,8-1-1,8-5 1,4-6 0,9-3 0,0-5 1,7-8-1,1-4 0,2-5 1,-7-11-1,0 1 1,-8-7-1,-4-1 1,-13-5-1,-8 0 1,-14 0-1,-8 4 0,2 4 1,-10 0-1,4 9 0,-2 4-1,29 9 1,-38-3-1,38 3 1,0 0-1,-14 24 0,14-24 1,25 23-1,-1-13 1,16-2 0,4-4 0,12-4 0,2-7 0,9-7 0,3-7 0,-2-5 0,-1-5 1,-5-6-1,-7-4 0,-11-2 1,-5 0-1,-11 3 1,-6 6 1,-11 4-1,-5 10 0,-6 3 0,0 17 0,0 0 0,-29 29-1,11 8 0,-2 11 1,-2 12-2,-3 12 2,3 10-2,5 9 2,3 1-2,11-4 1,9-7 1,5-7-1,6-5 0,5-15 0,3-10 0,3-14-1,0-12 1,-1-11-1,-27-7 1,44-4-1,-44 4 0,32-33 1,-28 13-1,-8-4 2,-8-2-2,-11 5 2,-6-4-1,-7 5 1,-7 3-2,5-6 1,2 3-1,5-4-2,31 24-3,-30-49-8,53 31-17,-11-13-3,30 4 1,-2-3-1</inkml:trace>
  <inkml:trace contextRef="#ctx0" brushRef="#br0" timeOffset="16151.9238">5315 1531 36,'-9'-24'28,"9"24"0,-14-17-8,-16-1-8,30 18-4,-36-13-3,36 13-1,-41-7-1,15 9 0,-6 4-2,0 6 0,-3 0 0,-1 8-1,-1 4 0,-1 6 1,5 3-2,1 3 2,11 5-2,7-8 2,8 2-1,9-1 1,14-7-1,7-14 1,11 1-1,6-14 1,6-18 0,3 1-2,5-15 2,4-7-2,-7-5 2,1 1-2,-12-17 2,-2 3-1,-11-5 1,-5-5-1,-12 0 0,-5 2 1,-3 0-1,-6 6 0,-3 8 1,1 9 0,-1 12 0,0 13-1,6 17 1,0 0 0,-34 29 0,23 8-1,-1 10 0,4 7 1,4 6-1,6 2 0,8 2 0,8-4 0,4-3 0,10-12 0,3-5 0,4-4 0,-2-11 0,-2-3 0,-2-8 0,-2-4 0,-6-9 0,-25-1 0,41-8 0,-41 8 0,34-29 0,-21 11 0,-2-1 0,1-2 0,-4 5 0,-8 16 1,9-27-1,-9 27 0,0 0 1,0 0-1,0 0 0,11 19 1,-6-1-1,3 2 0,6 6 0,3-1 0,-1 1 0,4-3 0,4-3-1,-24-20-3,56 32-10,-56-32-17,43-7-1,-31-11-1,11 1 0</inkml:trace>
  <inkml:trace contextRef="#ctx0" brushRef="#br0" timeOffset="16345.9349">5911 1216 35,'0'0'27,"0"0"-1,0 0-1,0 0-29,0 0-19,29 18-3,-29-18-1,33 28-1</inkml:trace>
  <inkml:trace contextRef="#ctx0" brushRef="#br0" timeOffset="17088.9774">6399 1432 56,'-12'-36'33,"12"36"1,-28-38-5,28 38-19,-27-20-5,27 20-3,-33-3-1,33 3 0,-36 20 0,18 0-1,1 1-1,0 5 1,14 4-1,0 0 1,6-5-1,5-4 0,9-1-1,-17-20 1,39 20 0,-39-20 1,31 3-1,-31-3 1,0 0 1,29 0-1,-29 0 1,21 20 0,-10-1 0,1 17 0,-1 6-1,3 6 2,-4 3-1,-1 2-1,-6 0 1,-6-2-1,-8-6 1,-5-13-1,-7-10 1,-1-7-1,-16-11 1,6-7-1,-5-7 0,4-7 2,3-6-3,8-1 2,7-2-1,6-1 1,25 3-2,6-6 1,7 2 0,9-2-2,8 3 1,1-1 0,8-1 0,0-1 0,-3 2 0,-5 6 0,-4 0 1,-5-1-1,-6-3 2,-4-1-1,-9 0 1,-2 3 0,-9-1 0,3 7 0,-9 1 1,0 17-1,0 0 0,0 0 1,0 0-2,5 27 1,-5-2-1,3 3 0,3 2 0,0 1 1,1-1-2,-2-3 0,10-4-2,-15-23-8,28 13-21,-28-13-2,24-16 0,-18-10-1</inkml:trace>
  <inkml:trace contextRef="#ctx0" brushRef="#br0" timeOffset="17303.9897">6822 1107 27,'0'0'28,"0"0"1,0 0-1,0 0-16,0 0-7,11-17-6,-11 17-20,26 5-6,-26-5-1,0 0 0</inkml:trace>
  <inkml:trace contextRef="#ctx0" brushRef="#br0" timeOffset="17776.0167">7112 1251 38,'0'0'32,"-33"-16"1,33 16-1,15-27-18,23 25-7,-6-13-4,13 4-1,9 10-9,-14-17-23,19 13-1,-21-8-2,6 7 0</inkml:trace>
  <inkml:trace contextRef="#ctx0" brushRef="#br0" timeOffset="17565.0046">7085 1006 46,'20'19'33,"-28"-2"1,16 23-1,-31-13-20,35 31-6,-24-4-2,18 13-3,-3-3-1,5-1 0,4-5-1,1-11 0,7-9-2,0-12-1,14 0-7,-34-26-19,58 0-4,-31-19-1,14 6 1</inkml:trace>
  <inkml:trace contextRef="#ctx0" brushRef="#br0" timeOffset="18690.0689">8119 1159 14,'0'0'26,"0"0"1,0 0-1,0 0-11,0 0-4,0 0-2,0 0-2,42-3-1,-42 3-1,49-7-1,-19 0-1,17 2-1,0-3-1,12 1 0,-1-3-1,-2-3 0,-1 3 1,-2-1-1,-12 2 0,-5 2 2,-10 0-1,-26 7 0,0 0 1,24 4-1,-24-4 1,-13 24 0,-7-1-1,-3 10 0,-4 12 0,-6 6 0,-1 9-1,-1 6 1,-1 3-1,-1-2 0,7-3 0,6 2 1,1-10-1,3-3 0,7-9 0,-1-10 1,5-5-1,1-5 1,5-4-2,3-20 1,0 0-3,0 0-2,6 21-7,-6-21-22,0 0 1,3-25-1,-3 25 1</inkml:trace>
  <inkml:trace contextRef="#ctx0" brushRef="#br1" timeOffset="46992.6875">-2625 1053 21,'0'0'25,"0"0"2,-16 23-6,16-23-5,0 0-3,0 0-2,3 19-2,-3-19-2,0 0-1,30 14-1,-4-4-2,-26-10 0,54-6 0,-17-5-1,7-2-1,0-11 1,6-2-1,-6-4 0,3-2-1,-8-3 1,-8 3-1,-10 2 0,-9 1 0,-9 5-1,-12 3 1,9 21-1,-33-26 0,33 26 0,-41-7 1,41 7-1,-38 3 0,38-3 1,-29 11-1,29-11 1,0 0 0,-21 19 0,21-19 0,0 0 1,-3 20-1,3-20 1,7 17 0,-7-17 0,20 25 0,-20-25 0,30 35 0,-10-14 0,8 5-1,2-4 1,6 5 0,2-2-1,5 0 1,-2-1-1,4-1 0,-1-6 0,3-1 0,-6-6 0,0 0 0,-2-3-1,-4-9-1,4 7-2,-39-5-8,58-10-21,-58 10-1,29-17 0,-32-2 0</inkml:trace>
  <inkml:trace contextRef="#ctx0" brushRef="#br1" timeOffset="47324.7065">-1514 780 30,'21'-20'29,"-21"20"3,15-20-2,-15 20-15,0 0-5,0 0-4,-26 0-1,26 0-1,-41 29-2,11-8 0,-7 11-1,-2 2 0,-2 3 0,-3 2-1,3-2-1,6 6-2,-4-19-5,36 18-19,-22-28-4,20 9-2,5-23 1</inkml:trace>
  <inkml:trace contextRef="#ctx0" brushRef="#br1" timeOffset="48248.7595">-1809 730 29,'0'0'26,"0"0"1,-10-21-8,10 21-5,0 0-3,24 12-2,-24-12-1,0 0-1,0 0-1,42 15-1,-42-15-1,37 24-1,-37-24 0,41 39-1,-17-11 0,5 4-1,-2-1 0,4 4 0,-1-2-1,-3-2 1,2-4-1,-5-4 0,-1-7 0,-23-16 0,41 18-2,-41-18-2,38 10-10,-38-10-19,18-21-1,-18-2 0,0 23-1</inkml:trace>
  <inkml:trace contextRef="#ctx0" brushRef="#br1" timeOffset="50807.906">-709 833 17,'0'0'28,"3"-20"1,-3 20-3,-9-27-7,9 27-6,-6-23-2,6 23-3,-11-23-3,11 23-1,0 0-2,-21-19 0,21 19-1,-37 2 0,12 3-1,0 7 0,-2 6 0,-7 0-1,1 6 1,7 5-1,3-1 1,3 2-1,16-2 1,4-1 0,7 0-1,10-4 2,6-6-1,0-7 0,5-5 1,0-7-1,-1-8 0,-2-6 0,-2-3 0,1-6 0,-4-2-1,-1 2 1,-2 1 0,-3 1 0,-4 4-1,-10 19 1,17-18 0,-17 18 0,0 0 0,20 24 0,-11-5 0,1 3 0,-2 4-1,6 1 2,1-4-1,0-1 0,-15-22 0,32 23 1,-32-23 0,38-1 0,-38 1 0,47-29 0,-18 7 1,0-3-1,4 0 0,1 1 1,-4 1-1,-3 6-1,-27 17 1,43-13 0,-43 13-1,21 23 1,-15-1-1,-3 5 0,-6 8 1,3 0-1,-3 1 0,0-2 0,-2-9 0,5-2 1,0-23-1,-6 20 0,6-20 0,0 0 0,3-24 0,5 4 0,7-7 0,2-4 0,4 1-1,5-1 1,1 4 0,1 2-1,-1 7 1,-27 18-1,40-17 1,-40 17-1,32 7 1,-32-7 0,12 21 0,-12-21 0,12 29 0,-12-29 0,6 22 0,-6-22 0,0 0-1,2 18 1,-2-18-1,0 0-1,27-20 1,-27 20-2,38-30 1,-17 11 0,7 2 0,-6 0 0,6 9 1,-28 8 0,44-3 1,-44 3 0,39 30 0,-22-6 1,-1 4-1,1 4 0,3-5 1,-5-2-1,0-3 0,-15-22 0,31 19 1,-31-19-1,30-7 0,-30 7-1,24-35 1,-13 5-1,4-4 0,-7-10-1,1-3 0,-6-3 1,1 3-1,-6-1 2,0 2-1,-1 9 2,-3 6-1,0 11 3,6 20-2,-5-17 1,5 17 0,0 0 1,-9 17-1,12 4-1,-3 8 2,6 5-2,-3 9 2,5 3-2,-2 6 1,4 6-1,-2 2 0,7-1 0,-1-2-1,-3 0 1,-1-4-1,4-8 0,-5-8 0,2-7 0,-5-7 0,-6-23 0,4 23 0,-4-23 0,0 0 0,-13-23-1,2 3 1,-3-6-1,0-8 1,1-7-1,4-2 0,1-4 0,11 5 0,5-4 0,9 8 0,7 2 1,6 8-1,10 5 1,1 9 0,4 7 1,-7 4-1,1 7 0,-8 8 0,-5 6 1,-9 5-1,-12 2 1,-10 4-1,-12-4 0,-3 3-1,-3-6 1,-4-5 0,1-4 0,26-13-1,-44 13 0,44-13 0,0 0 1,-20-17-1,20 17 1,23-26-1,-3 9 1,7-3 1,4 2-1,-1-2 0,4-1 1,2-2 0,1-1-1,-7-2 0,1-5 1,-7-3-2,-1-3 1,-4-5-1,-2 1 2,-6 0-2,-2 1 1,-6 3-1,-9 7 2,3 9-1,3 21 0,-23-19 0,23 19 0,-30 23 0,13 3-1,-3 11 3,10 7-3,-1 1 3,5 7-2,6-7 1,9 3-1,2-5 1,5-5-1,9-8 0,-3-5 0,3-11 0,2-4 0,5-7 1,-2-6-1,0-7 0,1-2 0,-4-3 1,2-5-1,-8 3 0,-1 0 0,-20 17 1,23-29-1,-23 29 0,0 0 0,0 0-1,-29-7 1,29 7 0,-38 23-1,21-3 1,-2 0-1,8 2 1,2 1-1,9 1 1,9-4 0,5-3-1,-14-17 1,41 25 0,-14-21 0,5-6 0,0-8 0,1-2 0,-4-7 0,1-2 1,-1-3-1,6-3 0,-5 1 0,1 2 0,-4 1 0,-1 9 0,1-2 0,-2 9 0,0 6 1,-25 1-1,37 11 0,-37-11 0,37 30 0,-25-13 0,0 3 0,-4-2 0,-5 4 1,-8-4-1,-10 1 1,15-19-1,-50 25 1,19-18-1,-7 1-1,3-1-3,-20-19-16,31 18-13,-12-17 0,36 11-2,-46-15 0</inkml:trace>
</inkml:ink>
</file>

<file path=ppt/ink/ink12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9.82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82 107 15,'-10'-17'32,"-1"0"1,-6-6-1,17 23-14,-30-30-12,30 30-1,-14-20 0,14 20-2,0 0 0,20 34 1,-10-8-2,12 9 1,4 1-1,9 5-1,1-1 0,2-3-1,-1-10 0,-4-4 1,-9-10-1,-24-13 0,37 0 0,-37 0 0,5-36 0,-7 9 0,-10-3 0,4-3 1,-6 3-1,4 6 0,-2 6 0,12 18 0,0 0 0,0 0 0,-14 21 0,20-1 0,5 3-2,-2-6-2,18 10-7,-27-27-23,29 16 0,-29-16-2,9-22 0</inkml:trace>
</inkml:ink>
</file>

<file path=ppt/ink/ink12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5.667"/>
    </inkml:context>
    <inkml:brush xml:id="br0">
      <inkml:brushProperty name="width" value="0.06667" units="cm"/>
      <inkml:brushProperty name="height" value="0.06667" units="cm"/>
      <inkml:brushProperty name="fitToCurve" value="1"/>
    </inkml:brush>
  </inkml:definitions>
  <inkml:trace contextRef="#ctx0" brushRef="#br0">14855 60 16,'0'0'12,"-26"3"-1,26-3-1,0 0-1,0 0-2,0 0 0,0 0-1,0 0 0,0 0-1,0 0 0,0 0 1,0 0-2,0 0 1,0 0-1,0 0 1,0 0-1,0 0 1,0 0-2,0 0-1,0 0 0,0 0 0,0 0 0,3-16-1,-3 16 0,0 0 0,0 0 0,0 0 0,0 0 0,0 0 1,-24-20-1,24 20 1,-29-4-1,29 4 1,-50-2-1,23 2 0,-11-1 1,-2 2-1,-7-1-1,-1 2 2,-1-2-1,-1 3-1,-3-2 1,3-1 0,-9 3 0,0-3-1,-4 0 1,-1 1 0,-9-2-1,2 2 0,-14-2 0,-3 2 1,-1 1-1,-5-1 0,-3 4 0,-3-1 1,-2 0-1,2 0 0,0 2 0,-4 1 0,-2 2 1,4-2-1,2-1 0,-3 1 1,0 0-1,-5 0 0,-9 1 0,-3-2 1,-4 1-1,-8-1 0,-13 1 0,-4-1 0,-10-1 0,-3 2 0,-5 3 0,0-2 0,-10 2 0,-10-1 0,3 1 0,-1 2 0,4-1 0,4 1 0,1-1 0,1-3 1,12 4-1,6-2 0,5-2 0,5 2 0,1-1 0,2 1 0,3-3 0,8 3 0,2-2 0,3 1 0,8 1 1,0 1-1,13-2 0,-4 1 0,0 0 0,8-3 0,3-1 0,0-1 0,3 2-1,0-1 2,0 0-2,3 1 2,3-1-2,-6 5 1,6-3 1,-1 1-1,1-2 0,1 0 0,5 0 0,5 0 0,1-1 0,6-2 0,-1 1 0,2-1 0,-3 0 0,-3-4 0,-1 4 0,-2 2 1,-4-2-1,-1-1 0,0 4 0,-3 0 0,6 1 0,-3-3 0,2 2 0,1 2 1,5-5-1,4 0 0,1 1 0,4-5 0,5 1 0,0 2 0,4-3 0,2 0 0,-2 0 0,1 0 0,1 0 0,-3 3 0,-1-2 0,-3-1 0,-2 3 0,-1-1 0,3-2 0,-2 1 0,0-1 0,1 0 0,2 3 0,3-3 0,-1 0 0,1 0 0,-2 0 0,-2 0 0,0-3 0,1 3 0,1-1 0,2-1 0,3 2 0,2 0 0,3 0 0,-2 2 0,5-1 0,0 2 0,3-2 0,-3 2 0,6 0 0,-4-2 0,7 1 0,-3-2 0,4 0 0,-1 3 0,2-3 0,-5 0 0,3 0 0,-5 0 0,4 0 0,-2 1-1,-4-1 1,-2 0 0,0 0 0,-3 0 0,-2 0 0,-7 0-1,-1 0 1,-6 0 0,-1 0 0,-5 3 0,-3 1 0,4-1 0,4 1 0,6 2 0,4 0 0,4-1 0,6 0 0,6-1 0,10-4 0,4 4 0,-3 0 0,5-2 0,28-2-1,-45 4 1,45-4 0,-37 3 0,37-3 0,-37 3 0,37-3 0,-30 3 0,30-3 0,-30 4 0,30-4 0,-25 3 0,25-3 0,0 0 0,-33 3 0,33-3 0,0 0 0,0 0 0,-32 1 0,32-1 0,0 0 0,0 0 0,-30 0 0,30 0 0,0 0 0,-31 0 0,31 0 0,0 0 0,-27 3 0,27-3 0,0 0 0,0 0 0,-24 3 0,24-3 0,0 0 0,0 0 0,0 0 0,0 0 0,0 0 0,0 0 0,0 0 0,0 0 0,0 0 0,0 0 0,0 0 0,0 0 0,0 0 0,0 0 0,0 0 0,0 0 0,0 0 0,0 0 0,0 0 0,0 0 0,0 0 0,0 0 0,0 0 0,0 0 0,0 0 0,0 0 0,0 0-1,0 0 1,0 0 0,0 0 0,0 0 0,0 0 0,0 0 0,0 0 0,0 0 0,0 0 1,0 0-1,0 0 0,0 0 0,0 0 0,-26 11 0,26-11 0,0 0 0,0 0 0,0 0 0,-24 21 0,24-21 0,0 0 0,-34 15 0,34-15 0,0 0 0,-30 17 0,30-17 0,0 0 0,-26 13 0,26-13 0,0 0 0,0 0 0,-24 17 0,24-17 0,0 0 0,-26 12 0,26-12 0,0 0 0,0 0 0,-27 12 0,27-12 0,0 0 0,0 0 0,0 0 1,0 0-1,0 0 0,0 0 0,0 0 1,0 0-1,0 0 0,0 0 0,-23 17 0,23-17 1,0 0-1,0 27 0,0-7 0,-3 1 0,6 8 0,-3 5 1,3 6 0,0 5-1,2 6 1,1 5-1,0 4 1,-3 1-1,2 1 1,1 2-1,-2 2 0,-1-2 0,0-2 0,0-2 0,3-2 0,-3-4 0,-1-2 0,1 0 0,0-8 0,3 2 0,0-6 1,-4-3-1,4-2 0,-6-3 0,2 0 0,-2-2 0,0-3 0,-2 0 1,-1 0-1,-2 0 1,-1 0-1,-3 2 1,4-2-1,-4 6 1,3-4-1,1 7 0,0 1 0,2 1 0,-2 7 0,5 0 0,-3 1 0,3 1-1,0 2 1,0 3 0,-3-7 0,3 2 0,0-4 0,0 1 0,3-4 0,-3-1 0,3-2 0,-3-1 0,3 0 0,-1-2 0,1-3 0,0-1-1,-1 3 1,0-1 0,-2 0 1,0 0-1,3-5 1,-3-1-1,0 1 0,0-1 0,0-4 0,0-3 0,0 1-1,3 3 2,-3 1-3,0 3 3,3 3-2,0-2 1,0-1 0,0 3 0,-1-3 0,4 3 0,0-5 0,0 0 0,-4-3 0,4-5 0,-2 3 0,-4-20 0,6 30 0,-6-30 0,6 26 0,-6-26 0,5 23 0,-5-23 0,0 21 0,0-21 0,0 21 0,0-21 1,0 22-1,0-22-1,0 20 1,0-20 0,0 25 0,0-25 0,3 33 0,-3-33 0,6 31 0,-3-14 0,-3-17 0,8 27 0,-8-27 0,9 23 0,-9-23 0,4 17 0,-4-17-1,0 0 1,17 20 0,-17-20 0,0 0-1,12 17 1,-12-17 0,0 0 0,11 20-1,-11-20 1,0 0 0,6 17 0,-6-17 0,0 0 0,0 0-1,0 0 1,0 0 0,0 0 0,0 0 0,0 0 0,7 17 0,-7-17 0,0 0 0,0 0 0,0 0 0,-10 19 0,10-19 0,0 0 0,0 17 0,0-17 0,0 0 0,3 20 0,-3-20 0,0 0-1,0 0 1,4 17 0,-4-17-1,0 0 1,0 0 0,0 0-1,0 0 0,0 0 0,0 0 0,0 0-1,0 0-4,0 0-17,0 0-11,0 0 0,-33-6-1</inkml:trace>
</inkml:ink>
</file>

<file path=ppt/ink/ink12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7.055"/>
    </inkml:context>
    <inkml:brush xml:id="br0">
      <inkml:brushProperty name="width" value="0.06667" units="cm"/>
      <inkml:brushProperty name="height" value="0.06667" units="cm"/>
      <inkml:brushProperty name="fitToCurve" value="1"/>
    </inkml:brush>
  </inkml:definitions>
  <inkml:trace contextRef="#ctx0" brushRef="#br0">0 7 2,'26'-7'18,"-26"7"-4,35 1-4,-35-1-1,34 0 0,-34 0 0,30 2 0,-30-2-3,33 3 0,-33-3-1,41 2-1,-41-2-1,50 8-1,-24-6 0,9 3 0,0-2-1,3 2 1,-5-3-1,5 3 1,-4-5 0,2 4-1,-8-4 1,2 3-1,-30-3 1,44 0-1,-44 0 0,39 5-1,-39-5 1,28 0-1,-28 0 1,33-2-1,-33 2 0,33-3 1,-33 3-1,34-5 1,-34 5-1,38-2 0,-38 2 1,27-1-1,-27 1 1,0 0 0,0 0 0,26 1 0,-26-1 0,0 0 0,0 0 0,0 0 0,0 0-1,0 0 1,0 0 0,0 0 0,0 0-1,-27-12 1,27 12-1,0 0 0,0 0 1,0 0-1,0 0 0,-26-10 0,26 10-3,0 0-3,0 0-22,0 0-3,0 0-1,0 0 0</inkml:trace>
</inkml:ink>
</file>

<file path=ppt/ink/ink12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2.78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-4023-975 1,'-33'-3'33,"33"3"-2,-41 15 1,10-10-18,28 22-6,-19-2-3,20 7-3,-13-5 0,13 6-1,-4-9 2,6-1-2,0-23-1,0 16 1,0-16-1,8-20 0,1-3 1,-3-3-1,-4-4-2,1-1 2,-3-2 1,-3 8-1,-2 6 0,5 19 0,-14-21 0,14 21-1,0 0-2,0 0-9,-9 21-19,9-21-1,31 15-1,-31-15 12</inkml:trace>
  <inkml:trace contextRef="#ctx0" brushRef="#br0" timeOffset="15744.9004">-2909-2929 20,'0'0'33,"-38"-4"0,38 4-1,-41 0-26,41 0-3,0 0-1,-23 17-1,23-17 0,0 0-1,0 0 0,0 0 0,8-24-1,4 6-1,6-4 0,-1-5-1,12 7-1,-19-8-6,24 14-17,-34 14-2,33-16-2,-33 16 10</inkml:trace>
</inkml:ink>
</file>

<file path=ppt/ink/ink12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0.38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205 28 28,'-37'3'34,"7"14"0,-9-3-1,11 15-25,-5 0-5,16 8 0,5-4-2,6-6 0,3-4-1,3-23 0,0 0 0,0 0-2,30-27 1,-16-14-3,7 7-1,-15-15-8,14 12-19,-17 3 0,-6 16 0,3 18 9</inkml:trace>
</inkml:ink>
</file>

<file path=ppt/ink/ink1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38.767"/>
    </inkml:context>
    <inkml:brush xml:id="br0">
      <inkml:brushProperty name="width" value="0.06667" units="cm"/>
      <inkml:brushProperty name="height" value="0.06667" units="cm"/>
      <inkml:brushProperty name="fitToCurve" value="1"/>
    </inkml:brush>
  </inkml:definitions>
  <inkml:trace contextRef="#ctx0" brushRef="#br0">152 257 15,'-3'-15'16,"3"15"-3,0 0-1,-12-20-1,12 20-2,0 0-1,0 0-1,-40 13 0,31 8-1,-15-4 0,15 13-2,-10-4 0,14 8-1,-9 0 0,6-4-1,2-5 0,3-6 0,3-19-1,0 0 0,9-20-1,-4-9 0,4-9-1,-1-12-1,2 0-1,-1-2 0,-1 9 0,-8 2 0,9 15-1,-18 5 0,9 21-1,0 0-3,-8 21-9,5 2-11,0 3 2,3 5 2</inkml:trace>
  <inkml:trace contextRef="#ctx0" brushRef="#br0" timeOffset="1405.0798">1091-379 7,'16'-16'24,"-16"16"-1,-4-17-6,4 17-5,0 0-2,0 0-2,-32-13-1,32 13-1,-32 6-2,32-6-1,-50 10-1,21 0 0,-3 0-1,-1 0 0,-7 0 0,6-3 0,1 0 0,5-1-1,4-4 1,24-2-1,-37 5 0,37-5 1,0 0-1,-30-3 0,30 3 0,0 0 0,0 0-1,0 0 1,0 0 0,0 0 0,0 0 0,0 0 0,0 0 0,0 0 0,0 0 0,0 0 0,0 0 0,0 0 0,0 0 1,0 0-1,0 0 1,0 0 0,0 0-1,0 0 1,-9 28 0,12-8 0,-3 10 0,3 7 0,0 7-1,2 0 1,-2 4-1,3-2 1,-3-3-1,0-5 1,0-8-1,-1-8 1,-2-2-1,0-20 0,0 22 1,0-22-1,0 0 0,0 0 1,0 0-1,0 0 0,0 0 0,0 0 0,0 0 0,0 0 0,16-17 0,-16 17-1,28-25 1,-28 25 0,47-27 0,-22 15 0,5 3 0,-1 5 0,3 8-1,-5 6 1,3 6 0,-2 6 0,-1 5 0,-4 6 0,1 0 0,-7-2 0,-8-1 0,-6 0 1,-6-7-1,-6-1 1,-11-5-1,20-17 1,-55 26 1,22-15-2,-3-4 1,-2-2-1,-2-1 0,-5-4-2,12 8-4,-17-16-19,24 11-7,-6-9-1,32 6 1</inkml:trace>
  <inkml:trace contextRef="#ctx0" brushRef="#br0" timeOffset="-2154.1231">869 1352 9,'0'0'14,"0"0"-3,0 0-1,-5-19-2,5 19 0,0 0-2,0 0 0,0 0 0,0 0 0,0 0-1,0 0 2,0 0-1,0 29 0,0-29 1,3 34 0,-12-13-1,18 18 0,-15-1 0,14 15-2,-13-8 1,10 12-2,-5-9 0,6 3-1,-6-8 0,3-3-1,-3-10-1,6-8 1,-6-2 0,0-20-1,5 24 1,-5-24-1,0 0 0,0 0 1,0 0-1,6 16 0,-6-16 1,0 0-1,0 0 0,0 0 0,0 0-1,0 0-1,0 0-4,-11-25-12,11 25-15,0 0 1,2-19-2,-2 19 0</inkml:trace>
  <inkml:trace contextRef="#ctx0" brushRef="#br0" timeOffset="2880.1643">263-1623 13,'0'0'12,"-38"-13"-1,38 13-2,-37 0 0,37 0-1,-50 22 0,34 2-2,-22 3 0,21 10-1,-14 7-1,18 10 0,1 3-1,15 4-2,14-6 0,5 2 0,13-7-1,14-3 1,2-12-1,7-5 1,2-10-1,1-3 1,-5-10 0,2-4-1,-11-7 1,0-5 0,-9-11 0,-5-1-1,-5-9 1,-3-5 0,-8-9 0,-3-2-1,-6-7 1,-2-1 0,-9-2-1,-8 3 1,-6 2-1,-2 5 1,-9 7-1,-8 4 1,-2 6-1,-8 6 1,2 4-1,-6 4-3,18 16-7,-15-2-18,11 5-1,-1 3 0,12 0 12</inkml:trace>
</inkml:ink>
</file>

<file path=ppt/ink/ink13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1:07.386"/>
    </inkml:context>
    <inkml:brush xml:id="br0">
      <inkml:brushProperty name="width" value="0.06667" units="cm"/>
      <inkml:brushProperty name="height" value="0.06667" units="cm"/>
      <inkml:brushProperty name="color" value="#177D36"/>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434 6 8,'0'0'15,"0"0"-4,0 0-1,-28-19-1,28 19-1,0 0 0,0 0-1,-33 20 0,30 0-1,3-20-1,-20 37-1,7-20 0,11 10-1,-4-6-1,9-1-1,-3-20 1,5 32 0,-5-32-1,0 0 1,0 0 0,0 0 0,25-3 0,-25 3-1,17-30 0,-6 13 0,-5-3 0,1 3 1,-1 0-2,-6 17 2,5-20-1,-5 20-1,0 0 0,0 0 1,-13 23-1,13-23-1,-5 28 1,5-11-1,0 0 1,0-17 0,5 26 0,-5-26 1,0 0-1,0 0 0,25 5 1,-25-5 0,11-17-1,-11 17 1,9-27-1,-9 27 1,0-28-1,0 28 0,-3-20 0,3 20 0,0 0 0,0 0 0,0 0 0,-29 20-1,29-20 1,-8 28 0,8-28-1,-3 30 1,3-30 0,8 19 1,-8-19-1,0 0 0,32 5 0,-32-5 1,27-12-1,-27 12 1,28-27-1,-15 10 1,-5 1-1,-8 16 0,6-30 1,-6 30-1,-17-18 0,17 18 0,-38 1 0,38-1 0,-47 20 0,23-7 0,4 4 0,0 0 0,10 0 0,10-17 0,-6 25 0,6-25 0,0 0 0,33 9 0,-33-9 1,35-11-1,-35 11 1,32-23-1,-32 23 0,21-29 1,-21 29-1,9-22 0,-9 22 0,0 0 0,-20-16 0,20 16 0,-25 6 0,25-6 0,0 0-1,-29 24 1,29-24 0,-9 16 0,9-16 0,0 0 0,0 0 0,0 0 0,0 0-2,0 0-6,0 0-21,0 0-2,0 0-2,0 0-1</inkml:trace>
  <inkml:trace contextRef="#ctx0" brushRef="#br1" timeOffset="-514389.4214">-274 1342 14,'0'0'31,"-28"-10"0,28 10 1,0 0-24,-25 7-1,25-7-3,0 0-1,3 23-1,-3-23 0,0 0-1,0 0-1,0 0 0,0 0 0,24 7-1,-24-7 0,20-20 0,-20 20 0,17-34 0,-17 34 1,5-30-1,-5 30 2,-10-17 0,10 17 0,-26 15 0,8 0 0,6 9 1,-2 3-1,11 3 0,0 1-1,12-2 1,2-6-1,5-8 1,-16-15-1,45 10 0,-20-15 1,-25 5-1,41-35 0,-27 16 0,-5-4 0,-4 0 0,-5 6 0,0 17 0,-11-20 0,11 20 0,0 0-1,0 0 1,-26 20 0,26-20-1,3 23 1,-3-23-3,23 21-3,-23-21-18,0 0-8,35-10 0,-35 10-1</inkml:trace>
  <inkml:trace contextRef="#ctx0" brushRef="#br1" timeOffset="-505437.9094">-786 2050 31,'0'0'35,"0"0"-1,-30-1 0,30 1-28,0 0-2,0 0-3,0 0-2,-14 18-4,14-18-10,0 0-17,9-18-2,-9 18 0,12-26 11</inkml:trace>
</inkml:ink>
</file>

<file path=ppt/ink/ink13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9.6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341 144 11,'-8'-20'31,"8"20"0,0 0 0,0 0-23,0 0-2,0 0-1,17 23-2,1-5 1,-18-18-2,26 34 0,-16-16-1,7-1 0,-17-17 0,25 14 0,-25-14 0,25-12 0,-14-5 0,-3-1-1,-2-6 1,-3 1 0,-3 0 0,-3 6-1,3 17 0,0 0 0,-37-8 0,37 8 0,-27 17 0,27-17 0,-23 24-1,23-24 1,-12 17 0,12-17 0,0 0 0,0 0 0,0 0 0,12-17 1,-12 17-1,12-20-1,-12 20-1,3-20-10,-3 20-20,0 0 0,0 0-2,-30 16 4</inkml:trace>
  <inkml:trace contextRef="#ctx0" brushRef="#br0" timeOffset="937.0534">-803-1508 1,'0'0'13,"0"0"15,0 0-3,0 0-11,-33-5-2,33 5-3,0 0-3,3 27 0,-3-27-1,0 17-1,0-17-1,0 0-1,0 21-1,0-21 0,0 0 0,0 0 0,27-8-1,-27 8 1,14-22 0,-14 22-1,14-22 0,-14 22 0,6-16 0,-6 16 0,0 0 0,0 0 0,0 0 0,0 0 0,0 0 0,10 20 0,-10-20 0,0 0 0,0 0 0,0 0 0,0 0 1,0 0-1,0 0 0,0 0 0,6-23 1,-6 23-1,0 0 0,0 0 0,0 0-1,-3-17 0,3 17-5,0 0-23,0 0-1,0 0-2,0 0 1</inkml:trace>
</inkml:ink>
</file>

<file path=ppt/ink/ink13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1.355"/>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-4122-465 7,'0'0'9,"0"0"0,0 0 0,0 0 0,0 0 1,0 0 0,0 0-1,0 0 0,0 0-1,0 0-1,0 0-2,0 0 0,0 0 0,0 0-3,0 0 0,0 0 0,9 24-1,-9-24 0,12 23-1,-12-23 1,20 21-1,-20-21 0,27 9 1,-27-9-1,34-4 0,-34 4 1,36-23 0,-22 6 0,2-2 0,-5-1-1,0 3 1,-8-3 1,-3 20-1,-3-29 1,3 29-1,-11-16 1,11 16 0,0 0-1,0 0 0,-30 7-1,30-7 0,-8 17 0,8-17 0,-3 26 0,3-26-1,3 25 1,-3-25 0,8 23 0,-8-23 0,0 0 1,13 17-1,-13-17 0,0 0 0,0 0 0,0 0 0,0 0 0,0 0 1,9-17-1,-9 17 0,0 0 0,0 0 0,0 0 1,0 0-2,0 0-1,-10-18-6,10 18-22,0 0-2,0 0 0,0 0-2</inkml:trace>
  <inkml:trace contextRef="#ctx0" brushRef="#br1" timeOffset="84450.8303">-3246 795 28,'-30'-17'34,"30"17"1,-39-15-1,39 15-26,0 0-3,-14 17-2,14-17-1,-3 30-1,6-4 0,6-2-1,-4 2 1,4-2-1,1-7 0,-10-17-1,26 13 0,-26-13 0,29-26 0,-20 2 0,-3-3 0,-6-4-1,-6 2 1,-5 2-1,1 9-1,-16 1-5,26 17-23,0 0-2,-24 24 1,21-4-1</inkml:trace>
</inkml:ink>
</file>

<file path=ppt/ink/ink13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6.970"/>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177D36"/>
      <inkml:brushProperty name="fitToCurve" value="1"/>
    </inkml:brush>
  </inkml:definitions>
  <inkml:trace contextRef="#ctx0" brushRef="#br0">254-548 11,'-23'-3'30,"23"3"-1,-40-7-9,40 7-6,-25 0-3,25 0-3,0 0-2,-18 17-2,18-17 0,-8 24-1,5-7-1,6 5-1,0 3 0,2 1 0,1 0 0,3-4-1,-4-5 1,-5-17-1,15 25 0,-15-25 1,0 0 0,0 0-1,23-30 1,-18 13-1,-5 0 1,0 0 0,0 1 0,0 16-1,-5-23 0,5 23 1,0 0-2,0 0 1,0 0 0,0 0-1,11 24 0,-11-24-3,37 22-15,-37-22-13,54-10-2,-54 10 0,46-34 7</inkml:trace>
  <inkml:trace contextRef="#ctx0" brushRef="#br1" timeOffset="481601.5456">-671-3623 1,'0'0'24,"0"0"-4,-23-17-4,23 17-3,0 0-3,-14-26-1,14 26-1,5-21-2,-5 21-1,17-30 0,-17 30-1,35-38 0,-4 19-1,-5-9 1,11 6-2,0-6 1,6 7-1,0-2 0,0 7-1,-6 2 0,3 5-1,-6 8 1,-5 11-1,-29-10 0,42 34 0,-24 0 0,-4 7 0,-8 6 1,-6 6-1,0-2 0,-3 3 1,-6-1-1,-8-2 1,-6-5-1,0-2 1,-2-6 0,-4 1 0,-2-2 0,-1-2-1,6 2 1,6-1-1,3-5 0,0-1-1,9-5 2,-4-2-3,9-2 3,-2-5-3,5-16 1,-3 20-3,3-20 1,0 0-4,17 21-14,-17-21-10,0 0-2,0 0 0</inkml:trace>
  <inkml:trace contextRef="#ctx0" brushRef="#br1" timeOffset="482279.5848">-351-2580 11,'0'0'29,"0"0"2,0 0-7,-23-5-12,28 25-3,-5-20-3,-2 33-1,-1-15-1,6 5-2,-3-4 0,2-1-1,-2-18 0,6 21 0,-6-21 0,0 0 0,0 0 0,12-18 0,-12 18 0,8-30 0,-5 13-1,-3 17 1,6-27-1,-6 27 0,0 0 1,0 0-1,0 0 0,-9 17 0,9-17 0,0 23 0,0-23 1,0 18-1,0-18 0,0 0 1,0 0-1,0 0 0,0 0 0,-3-21 0,3 21 1,-14-26-2,14 26 0,-14-24-3,14 24-17,0 0-11,0 0-1,-26 24-2</inkml:trace>
</inkml:ink>
</file>

<file path=ppt/ink/ink13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6.85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256 0 8,'-25'3'33,"0"7"-2,25-10 2,-44 18-17,38 4-11,6-22-1,-21 34-1,21-34-1,-12 30 0,12-30 0,-5 17 0,5-17 0,0 0-1,0 0 1,0-22-1,0 22 0,8-32 0,-2 13-1,-6 19 0,6-31 1,-6 31 0,5-20-1,-5 20 1,0 0 0,0 0-1,0 0 1,0 0-1,0 0-1,0 0-2,0 0-4,0 0-21,0 0-5,0 0-1,0 0-1</inkml:trace>
  <inkml:trace contextRef="#ctx0" brushRef="#br0" timeOffset="10816.6187">-161 1777 44,'-5'24'32,"-7"3"0,1 7-2,-3-4-29,9 1 1,0-6-1,2-8 0,3-17 1,0 0-1,0 0 0,-20-27-1,12-3 1,-1-3-1,5-3-1,-2 4 1,0 2-1,1 3 0,5 27 0,-6-23 0,6 23-1,0 0-2,11 37-8,-11-37-18,13 33 0,-13-33-1,23 20-1</inkml:trace>
</inkml:ink>
</file>

<file path=ppt/ink/ink13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3.81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1422 35 22,'-31'9'31,"31"-9"0,-37 44-9,10-22-12,30 16-3,-9-9-1,18 3-2,-12-7-1,15 0-1,-15-25 0,29 15-1,-29-15 0,39-10 0,-16-9-1,-5-3 1,5-5-2,-6 5 2,-4-1-2,-1 2 1,-12 21-1,3-22 1,-3 22 0,0 0 1,-18 18-1,18-18 1,-10 20-1,10-20 0,0 23-4,0-23-19,0 0-8,0 0-2,-25-7 1</inkml:trace>
</inkml:ink>
</file>

<file path=ppt/ink/ink13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1.15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-2101 1279 35,'-26'-8'34,"2"3"1,24 5 0,-38 10-29,35 5-3,3-15 0,4 28-2,-4-28-2,9 21-4,16-10-16,-25-11-12,12-27 0,-12-1-2</inkml:trace>
</inkml:ink>
</file>

<file path=ppt/ink/ink13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1.528"/>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1228 4260 29,'33'4'33,"-33"-4"1,0 0-3,37 13-18,-37-13-6,0 0-2,0 0-3,0 0-6,0 0-16,0 0-13,30-23 0,-22 0-1</inkml:trace>
  <inkml:trace contextRef="#ctx0" brushRef="#br1" timeOffset="25514.4591">2305 2804 14,'-29'3'19,"29"-3"-3,0 0-3,0 0-3,-24 20 0,24-20-3,-11 24-1,11-24-2,-9 35-1,9-18-1,6 2 0,-6-19-2,17 29 1,-17-29-1,13 17 0,-13-17 1,0 0 0,0 0 0,31-17-1,-31 17 1,6-24 0,-6 24 0,3-22 1,-3 22-1,-6-19 0,6 19 1,0 0-1,0 0 0,0 0 0,0 0-1,0 0 1,0 0-1,11 23 0,-11-23 0,0 0 0,30 17 0,-30-17 1,0 0-1,36-3 1,-36 3-1,0 0 1,22-18 0,-22 18 0,0 0 0,3-19 1,-3 19 0,0 0-1,-25-7 0,25 7 0,0 0-1,-27 10-3,27-10-14,5 23-13,-5-23-2,0 0-1,0 0 13</inkml:trace>
  <inkml:trace contextRef="#ctx0" brushRef="#br1" timeOffset="42100.408">2390 2889 11,'0'0'13,"0"0"-1,0 0-3,0 0-1,0 0-2,0 0 0,0 0-1,0 0 0,-20-17-1,20 17 0,0 0-1,0 0 0,0 0-1,-4 21-1,4-21 0,1 19 0,-1-19-1,6 20 0,-6-20 1,0 0-1,11 17 1,-11-17-1,0 0 1,0 0-1,0 0 1,0 0 0,0 0 0,26-13-1,-26 13 1,0 0-1,7-20 0,-7 20 0,0 0 0,0 0 0,9-18 1,-9 18-1,0 0 0,0 0 1,0 0 0,0 0-1,0 0 1,0 0-1,0 0 1,0 0-2,0 0-5,0 0-13,0 0-6,0 0-2,0 0 0</inkml:trace>
</inkml:ink>
</file>

<file path=ppt/ink/ink13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6.41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355 6443 45,'0'0'38,"-5"-19"-2,5 19 1,0 0-28,-26-15-7,26 15-1,0 0-2,0 0-2,0 0-7,29-20-24,-25-2-1,19 3-1,-9-11-1</inkml:trace>
  <inkml:trace contextRef="#ctx0" brushRef="#br0" timeOffset="17237.986">1769 4386 1,'0'0'15,"-59"-13"11,59 13 1,-38-1-16,38 1-3,-28-3-3,28 3 0,0 0-1,0 0 0,0 0 0,0 0 0,17 30 0,-17-30-1,32 30 0,-32-30-1,44 37 0,-44-37-1,47 20-1,-47-20-1,47 0 0,-21-10 0,-9-12-1,1-3 0,-3-5 2,-7 0-2,-5 0 2,-9 5-1,-2 5 2,8 20-2,-27-14 0,27 14-4,-26 27-17,26-8-7,12 7-1,-4-9 0</inkml:trace>
</inkml:ink>
</file>

<file path=ppt/ink/ink13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9.628"/>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3926 2009 21,'-20'-17'32,"20"17"1,-36-30-1,36 30-20,-25-1-2,25 19-3,-16 1-3,10 13-1,-5-2-1,5 7-1,-2-4 0,5 1-1,-3-9 0,6-5 0,0-20 0,0 0 0,0 0-1,23-30 1,-20 5 0,-1-5-1,-4-1 1,-4 1 0,-3 6-1,-8 6-1,17 18-3,-49-3-10,30 24-16,-12 0-2,15 5 0,-4-2-1</inkml:trace>
  <inkml:trace contextRef="#ctx0" brushRef="#br1" timeOffset="73524.2053">1363 2154 47,'8'-19'36,"-8"19"-1,0 0 0,0 0-29,-29 27-4,26-10 0,-3 0 0,9 5-1,-3-5 0,6 1 0,-6-18-1,15 26 0,-15-26 1,34 7-1,-34-7-1,44-10 1,-19-2 0,-3-6-1,-6-3 1,1-3 0,-8 2 0,-4 1 0,-8 0 0,3 21 1,-14-24-1,14 24 1,0 0 0,0 0-1,-15 24 1,15-24-1,21 30-1,-21-30-2,44 35-5,-44-35-26,37 23 0,-37-23-1,30 5-1</inkml:trace>
</inkml:ink>
</file>

<file path=ppt/ink/ink1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42.540"/>
    </inkml:context>
    <inkml:brush xml:id="br0">
      <inkml:brushProperty name="width" value="0.06667" units="cm"/>
      <inkml:brushProperty name="height" value="0.06667" units="cm"/>
      <inkml:brushProperty name="fitToCurve" value="1"/>
    </inkml:brush>
  </inkml:definitions>
  <inkml:trace contextRef="#ctx0" brushRef="#br0">3206 55 1,'-56'-1'11,"56"1"6,-41 18-5,8-6-2,16 12-1,-13-2 0,16 13-1,-7 2-1,18 5-1,-9 5-2,18 2-1,7 2-1,12-4-1,2 0-1,13-7 1,2-9 0,4-7 0,7-11-1,5-10 1,-2-13 0,4-9 0,-5-15 1,1-1 0,-12-12 0,-4 0 1,-19-12-1,-4 8 1,-23-6 0,-8 5-1,-19 2 0,-2 4-1,-8 5-2,-7 1-6,23 17-21,-17 9-2,7 7-1,2 7 1</inkml:trace>
  <inkml:trace contextRef="#ctx0" brushRef="#br0" timeOffset="907.0513">1562 1684 5,'-25'-17'23,"25"17"-1,0 0-8,-30-17-4,30 17-4,0 0-1,-32 14 0,32-14-1,-29 46-1,9-12 0,4 16 0,-1 1 0,6 13-1,2 0 0,9 3-1,6-7 0,11-8-1,6-6 1,4-11-1,5-12 1,8-10 0,1-13-1,9-10 1,-3-10-1,6-4 1,-6-12 0,-3-3 0,-3-6-1,-7-3 1,-15-6 1,-5 1-1,-20-1 1,-8 0 0,-13-1 0,-4 5-1,-13 6-1,-1 4-1,7 17-6,-12 0-21,15 9-1,-2 6-1,10 8 0</inkml:trace>
  <inkml:trace contextRef="#ctx0" brushRef="#br0" timeOffset="1634.0927">3621 1630 19,'-27'-13'26,"1"1"-6,26 12-6,-44-12-5,44 12-2,-44 14-1,27 6-2,-10 3-1,7 14 0,-1 3-2,7 10 1,2 2-1,6 2 0,9-1 0,6 0-1,8-9 1,7-1-1,10-12 1,5-6-1,5-9 1,6-7-1,-1-9 1,10-7 0,-1-8-1,-3-5 1,0-7-1,-3-5 1,-9-7 0,-8-5 0,-10-6 0,-14-2 0,-17-5 1,-4 4-1,-18-1 0,-10 7 0,-7 7-2,-10 0-3,16 28-14,-13 0-12,5 9 0,-6 8-2</inkml:trace>
  <inkml:trace contextRef="#ctx0" brushRef="#br0" timeOffset="4585.2622">3718 3120 14,'0'0'25,"-50"13"2,23-6-11,13 18-5,-16-3-4,16 13-1,-12-5 0,16 13-1,-1-2-1,11 8-2,2-5 0,13 5-1,3-9 0,13 4 0,8-7-1,11-1 0,8-10 0,7-5 1,11-5-1,4-8 1,-2-6-1,4-5 1,-9-7 0,-5-4-1,-4-8 1,-11-3 0,-15-14-1,-4-4 2,-18-6-2,-7-5 1,-15-6 0,-10 0 1,-18 0-2,-4 6 2,-15 4-1,-5 11-1,-6 9-1,-10 1-9,13 25-19,-13 4-3,1 10 0,-10 3-2</inkml:trace>
</inkml:ink>
</file>

<file path=ppt/ink/ink14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03.06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-2712 2680 9,'0'0'16,"0"0"-4,20-18-3,-20 18-1,0 0-2,0 0 0,0 0-2,0 0 0,0 0 0,27-12 1,-27 12-1,0 0 0,0 0 0,0 0 0,0 0 0,0 0-1,26 14-1,-26-14 0,0 0-1,27 9 0,-27-9-1,0 0 1,34-1-1,-34 1 0,0 0 1,32-18-1,-32 18 0,0 0 0,27-23 0,-27 23 0,0 0 0,23-18 0,-23 18 0,0 0 0,0 0 0,24-3 0,-24 3 0,0 0 0,0 0 0,0 0 0,26 16 0,-26-16 0,0 0 0,0 0 0,27 17 0,-27-17 0,0 0 1,0 0-1,28 7 0,-28-7 0,0 0 0,0 0 0,0 0 0,0 0 0,25-3 1,-25 3-1,0 0 0,0 0 0,0 0 0,0 0 0,0 0 0,0 0 0,0 0 0,0 0 0,25 10 0,-25-10-1,0 0-2,0 0-5,3-16-15,-3 16-4,0 0-1,0 0 3</inkml:trace>
  <inkml:trace contextRef="#ctx0" brushRef="#br0" timeOffset="1524.0869">-2258 2620 3,'34'23'11,"-34"-23"-2,0 0-2,30 24-2,-30-24 0,17 17 0,-17-17 0,0 0-1,0 0 0,24 19 0,-24-19 1,0 0-1,0 0-1,0 0-1,0 0 1,0 0 0,0 0-1,0 0 1,0 0-2,0 0 1,0 0-1,0 0 0,-9-17 0,9 17 0,0 0 0,0 0-1,0 0 1,0 0 0,3-17 0,-3 17 0,0 0 0,0 0 0,0 0 0,0 0 0,0 0 0,0 0-1,0 0 0,-24 3 0,24-3 0,0 0 0,-28 12 0,28-12 0,0 0-1,0 0 0,-22 18 0,22-18 0,0 0 0,0 0 0,0 0 0,0 0 0,0 0 0,0 0 0,-8-20 0,8 20-3,0 0-5,0 0-11,-14-20-5,14 20 1,0 0 14</inkml:trace>
</inkml:ink>
</file>

<file path=ppt/ink/ink14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4.51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-1637 2929 28,'3'-17'31,"-3"17"0,0 0-1,0 0-20,-14 36-3,8-19-2,14 10-1,-8-3-2,9 2 1,-6-5-2,8-2 0,-11-19 0,0 0 0,33-10 0,-19-12-1,1-12 1,-3-3-1,3-7 0,2 4 0,-7 1 1,-2 9-2,-2 7 1,-6 23 0,0 0 0,0 0-1,6 20-3,-6-20-12,8 43-15,4-24-1,12-2-1,2-9-1</inkml:trace>
</inkml:ink>
</file>

<file path=ppt/ink/ink14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5.01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-861 4017 21,'0'0'30,"0"0"1,0 0-4,13 18-10,-13-18-3,0 0-3,-24 17-2,26 6-2,-2-23-1,-28 41-2,9-18-1,5 5-1,-6-8 0,7 2-1,13-22-1,-26 25 0,26-25 0,0 0 0,-17-18-1,20-5 0,3-2-1,-1-4 1,7 0-1,-6-1 0,2 6 0,-4 3 0,-4 21-3,0 0-6,0 0-21,0 0-1,0 24 0,0-24-1</inkml:trace>
</inkml:ink>
</file>

<file path=ppt/ink/ink14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0.39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2525 6749 17,'-16'19'29,"16"-19"1,0 0-8,0 0-9,0 0-1,-5 18-2,5-18-2,0 0-2,0 0-1,34 22-1,-34-22-1,32 22-1,-32-22-1,40 20 0,-40-20 0,37 14 0,-37-14-1,31-7 0,-31 7 0,15-22 0,-15 22 1,8-25-1,-8 25-1,0-21 1,0 21 0,0 0-1,0 0 0,-25 31-2,32-1-6,-23-9-23,32 5-1,-16-26-1,21 22-2</inkml:trace>
</inkml:ink>
</file>

<file path=ppt/ink/ink14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11.97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1590 4835 54,'-32'10'34,"32"-10"0,-30 14 0,30 12-24,0-26-5,-2 27-2,2-27-2,5 27 0,-5-27 0,9 16-1,-9-16 0,0 0-1,5-30-1,-10 7-1,5 23-4,-12-47-10,12 47-17,-11-33 2,11 33-3,0 0 1</inkml:trace>
  <inkml:trace contextRef="#ctx0" brushRef="#br0" timeOffset="-68306.9059">-494 2890 1,'0'0'24,"0"0"2,-31 19-2,31-19-15,0 0-1,-10 20-1,10-20-2,10 20-1,-10-20-1,17 19-1,-17-19 0,0 0-1,32 14 1,-32-14-1,0 0 0,32-10 0,-32 10-1,17-30 1,-10 13 0,-7-1 0,3-2 0,-6 3 0,3 17 0,-10-27 0,10 27 0,0 0 0,0 0 0,0 0 0,0 0-1,-17 17 0,17-17 0,0 0 0,14 22 0,-14-22 0,0 0 0,0 0 0,24 9 1,-24-9-1,0 0 0,0 0 0,0 0-1,0 0-4,6-17-15,-6 17-9,0 0 0,-11-21-1</inkml:trace>
  <inkml:trace contextRef="#ctx0" brushRef="#br0" timeOffset="-67211.8441">-1797 1385 16,'0'0'24,"0"0"-4,0 0-5,0 0-2,0 0-3,0 0-2,0 0-1,0 0-1,0 0-2,0 0 0,0 0-1,0 0-1,0 0 0,0 17-1,0-17 0,0 0-1,0 0 1,13 17-1,-13-17 0,0 0 0,0 0 0,20-19-1,-20 1-2,0 18-3,3-34-12,-3 34-13,2-30-1,-2 30 0</inkml:trace>
</inkml:ink>
</file>

<file path=ppt/ink/ink14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2.80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-213 5926 16,'0'-19'30,"0"19"0,0 0 0,-31 4-12,31-4-11,0 0-1,-32 0 1,32 0-2,0 0 0,0 0-1,0 0 0,14 25-1,-14-25 0,24 28-1,-10-11-1,3 3 0,-17-20 0,39 30-1,-39-30 0,39 14 0,-39-14 0,26-10 0,-26 10 0,22-27-1,-14 10 1,-2 0 0,-3 0 0,-3 17 0,0-22 0,0 22 0,0 0 0,0 0-1,0 0-4,0 0-10,0 0-18,0 0 0,26 18-1,-26-18-1</inkml:trace>
</inkml:ink>
</file>

<file path=ppt/ink/ink14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3:20:40.81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FF00"/>
    </inkml:brush>
  </inkml:definitions>
  <inkml:trace contextRef="#ctx0" brushRef="#br0">16802 5491 6,'-19'55'8,"-4"-1"0,9-7-3,0-1 0,1-7-2,3-5-1,2-4-1,-1-3 0,2-2-1,0-3 0,0-5 1,0 3-1,-5-5 0,1 3 1,0-5-2,1 0 2,-5-1-1,7-2 1,8-10-1,-23 20 1,23-20-1,-16 15 0,16-15 0,-15 9 1,15-9-1,0 0 0,-19 10 0,19-10 0,0 0 0,0 0 1,0 0-1,0 0 0,-15 5 1,15-5 0,0 0-1,0 0 1,0 0-1,-5-20 1,7 4-1,2-2 0,3-8 1,3-5-1,-1-2 1,3-8 0,0-3-1,-1 1 2,1-3-1,-4 1 0,5 1 0,-3 0 0,-2 1-1,2 5 1,0 1 0,0 1-1,3 3 1,-2 6-1,-2-1 1,2 5-1,2 2 0,-1 1 0,-4 6 1,3 1-1,-1 0 0,-10 13 0,16-13 0,-16 13-1,0 0 1,21-8 0,-21 8 0,0 0 0,8 15-1,-13 0 1,2 5 0,-2 4 0,-4 8 0,-1 7-1,0 5 0,-3 4 1,1-1-1,-1 4 1,0 1-1,0-5 0,0-3 0,1 3 0,-4-9 0,5-5 1,-2-3-1,4-3 0,-1-6 1,2-2 0,1-5 0,7-14 0,-7 15 0,7-15 1,0 0 0,-6 13 0,6-13 0,0 0 0,0 0 1,0 0-1,0 0 0,0-14 0,0 14 0,7-20 0,4 4 0,-1-6 1,6-8-1,-2-4 2,5-9-1,1-5 0,2-8 0,3-4 0,-8-1 0,0 1-1,-3 4 1,-1 3-1,-6 5 0,-1 9-1,-5 6 1,-2 9 0,-2 6-1,1 8 1,2 10-1,-11-13 0,11 13 0,0 0-1,0 0-1,0 0-5,-13 17-12,17-6-1,-4-11-2,2 22 6</inkml:trace>
  <inkml:trace contextRef="#ctx0" brushRef="#br0" timeOffset="564.0317">16456 5604 3,'0'-11'18,"0"11"-4,0 0-2,0 0-3,18 1-1,-18-1-2,13 23 0,-4-6 0,4 9 0,-6 1-1,6 7 0,-2-1-2,3 5 0,-1-5 0,3 1-2,-4-4 0,3-3-1,2-6 1,-3-1 0,0-4-1,0-3 1,-14-13 0,23 15 0,-23-15 0,31 2 0,-31-2 0,37-19 1,-18 2-1,9-1 0,-2-8 0,5 0 0,-1-2-1,-4 4 1,-2 1-1,-4 4 1,-6 7-1,-3 0 1,-11 12 0,0 0-1,0 0 0,0 0-4,10 15-5,-14-4-17,4 2-1,0-13-1,0 15 0</inkml:trace>
  <inkml:trace contextRef="#ctx0" brushRef="#br1" timeOffset="25387.4521">20621 9744 12,'0'0'16,"0"0"-4,0 0-2,-19-7-1,19 7-2,0 0 0,0 0-2,-8-14 0,8 14-1,5-19 0,5 9-1,-3-6 0,8 2 0,-4-3 0,7 0-1,0 0 0,1 3 0,1 2-1,-1 1 0,2 5-1,-1 2 0,1 4 0,2 6 0,0 1 1,0 6 0,-2 2 0,5 5 1,-8 2 0,2 3 0,-7-1 0,3 5 1,-14-1-1,3 5 1,-10-2-1,-2 5 1,-6-3-1,1 4 0,-7-2 1,2 3-2,1-2 0,1-2-1,2-3 0,2-3 1,3-4-1,4-3 0,1-4 0,5-4 0,-2-13 0,5 13-1,-5-13-4,0 0-6,30 0-17,-30 0-2,25-20 0,-17 10-2</inkml:trace>
  <inkml:trace contextRef="#ctx0" brushRef="#br1" timeOffset="25961.4849">21020 10486 11,'0'0'23,"-24"6"2,24-6-7,-15 13-5,15-13-4,-15 14-2,15-14-3,-4 16 0,4-16-1,-3 13-1,3-13 0,0 0 0,0 0 0,0 0-1,0 0 1,0 0-1,16-17 0,-16 17 0,7-19 0,-7 19-1,3-17 1,-3 17-1,4-11 0,-4 11 0,0 0 0,0 0 0,0 0 0,4 11 0,-4-11 0,0 0 0,10 14-1,-10-14-3,19 9-11,-19-9-13,23-7 0,-23 7-2,17-15 4</inkml:trace>
</inkml:ink>
</file>

<file path=ppt/ink/ink14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1.47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32 7 9,'0'0'30,"0"0"-1,0 0 1,-38-7-20,38 7-2,0 19-1,12-2-1,-12-17-3,23 30 0,-9-14-2,5 1 1,-19-17-2,36 23 1,-36-23-1,30 4 0,-30-4 0,28-20 0,-28 20 0,19-32 0,-11 17 1,1-2-1,-9 17 0,6-25 0,-6 25 0,0 0 1,0 0-1,0 0 0,-15 19 0,15-19 0,-5 18 0,5-18 0,0 0-1,0 18 0,0-18-2,0 0-6,0 0-21,17-25-1,-17 25 0,-9-17-2</inkml:trace>
</inkml:ink>
</file>

<file path=ppt/ink/ink14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2.65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1161 1486 10,'0'0'28,"-36"-2"-1,36 2 2,-41-8-20,41 8-1,0 0 0,0 0-2,-28-2 0,28 2 0,0 0-1,0 0 0,11 19-1,-11-19 0,14 26-1,0-9-1,-4 0 1,5 0-3,-15-17 2,35 29-3,-35-29 2,37 11-1,-37-11 0,27-7 0,-27 7-2,23-27 2,-23 27-1,3-30 1,-3 30-1,-3-25 2,3 25-2,0 0 1,0 0 0,0 0 1,0 0-1,0 0 0,0 0 0,-20 22 0,20-22 0,0 0-1,14 20 0,-14-20-4,0 0-23,0 0-5,0 0 0,-5-20-1</inkml:trace>
  <inkml:trace contextRef="#ctx0" brushRef="#br0" timeOffset="1559.0888">2656 3473 31,'0'0'30,"0"0"1,0 0 1,0 0-21,0 0-3,0 0-1,5 33 0,-5-33-1,16 27-2,-16-27-1,23 21-2,-23-21 0,0 0-2,33 5-1,-33-5-2,22-23-6,-39-6-21,23 11-2,-20-12 0,7 6 0</inkml:trace>
</inkml:ink>
</file>

<file path=ppt/ink/ink14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6.69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26 0 40,'-31'24'33,"31"-24"0,-9 19-1,9-19-30,29 28 0,-1-5 1,-5-1-1,12 5 1,-8 0-1,9 3 1,-9-9-2,0 6 1,-3-10-1,-24-17-1,34 19 1,-34-19-1,17-20 0,-17-6-1,-8-5 1,-4-2 0,-1-2 0,1 1 0,-5 4 1,4 7-1,13 23 1,0 0 0,-21 27 0,28 3 0,4 4 0,7 5-1,1-4 1,2-1-1,2-4 0,-2-15 0,-21-15 0,30 8-1,-30-8 1,2-30-2,-7 11 1,-12-8-3,13 10-3,-32-15-17,36 32-9,-51-17-2,19 24 1</inkml:trace>
</inkml:ink>
</file>

<file path=ppt/ink/ink1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23.293"/>
    </inkml:context>
    <inkml:brush xml:id="br0">
      <inkml:brushProperty name="width" value="0.06667" units="cm"/>
      <inkml:brushProperty name="height" value="0.06667" units="cm"/>
      <inkml:brushProperty name="fitToCurve" value="1"/>
    </inkml:brush>
  </inkml:definitions>
  <inkml:trace contextRef="#ctx0" brushRef="#br0">-373 393 15,'0'0'21,"0"0"-4,0 0-4,0 0-3,0 0-2,0 0-2,-12 18-1,12-18-1,-2 20-2,2-20-1,2 19 0,-2-19 0,0 0 0,0 0-1,0 0 1,0 0 0,30-5-1,-30 5 1,17-25-1,-17 25 1,15-27-1,-15 27 0,10-25 0,-10 25 0,0 0 0,5-17-1,-5 17 1,0 0-1,0 0 1,0 0-1,3 22 0,-3-22-3,0 20-8,0-20-15,3 18 0,-3-18-1,0 0 22</inkml:trace>
  <inkml:trace contextRef="#ctx0" brushRef="#br0" timeOffset="1059.0606">395 0 2,'0'0'21,"-44"13"-5,11-9-4,8 6-4,-8-6-1,33-4-2,-50 13-2,50-13 0,-32 9-2,32-9 0,0 0 0,0 0 0,0 0 0,0 0 1,0 0 0,0 0 0,0 0 1,0 0 0,0 0 1,0 0-1,0 0 0,0 0 0,0 0 1,0 0-1,-15 17 0,15-17-1,3 27 0,3-4 0,-6-1 0,6 8-1,-4 0 0,4 4-1,-5-4 0,5 0 1,0-7-1,-3-1 0,-3-22 0,8 29 1,-8-29-1,0 0 1,0 0-1,0 0 1,0 0 0,0 0 0,0 0-1,0 0 0,0 0 1,0 0-1,23-23 0,-23 23 0,24-21 0,-24 21-1,39-17 1,-14 12 0,2 5 0,5 5 0,-3 5 0,4 10 0,-4 4 0,-5 9 0,-1 4-1,-3 5 2,-8 4-1,0 1 0,-12-5 1,0 2 0,-12-11 0,2-2 1,-12-6-1,-4-3 1,-4-9-1,0-1 0,-10-8 0,5-3 0,-4-1-1,4-1 0,1-5 0,7 1 0,1-1 0,26 6-1,-24-6-1,24 6-3,0 0-9,0 0-18,0 0 0,0 0-2,18 20 10</inkml:trace>
  <inkml:trace contextRef="#ctx0" brushRef="#br0" timeOffset="8063.4612">321 1622 7,'0'0'12,"17"-16"-3,-17 16-1,0 0-2,0 0 0,0 0-1,0 0 0,0 0 1,0 0 1,0 0 0,0 0 0,2 19 1,6 6-1,-11-2-1,12 20 1,-12-2-2,17 13 0,-11-3-2,9 6 0,-7-6-1,8-1 0,-4-6-1,2-7 1,-5-7-1,-1-7 0,-2-3 0,0-3 0,-3-17 0,3 20 0,-3-20-1,0 0 0,0 0 0,3 18 1,-3-18-1,0 0 0,0 0 0,0 0 0,0 0 1,0 0-2,0 0 0,0 0-1,0 0-4,-9-22-8,9 22-17,-3-20 0,3 20 0,-11-26 5</inkml:trace>
</inkml:ink>
</file>

<file path=ppt/ink/ink15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96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38 70 44,'-17'-16'31,"17"16"1,-24-40-4,24 40-20,0-17-2,0 17-1,24 12-1,4 11-1,-9 0 0,12 6-2,-4 1 1,3 3-2,-4-7 1,-3-3-2,-23-23 2,30 20-2,-30-20 0,0 0 1,-3-32-2,-12 13 3,5-2-2,-7 1 2,0 1-2,17 19 2,-24-18 0,24 18-1,0 0 1,-11 23-1,16-6 1,-5-17-2,13 34-2,-13-34-7,17 25-23,-17-25 0,0 0-1,0 0 0</inkml:trace>
</inkml:ink>
</file>

<file path=ppt/ink/ink15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8.68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72 83 53,'0'0'35,"-35"-14"-1,35 14 1,-36 29-30,46-4-3,2 4 1,10 6-3,5-2 2,8 4-1,-5-4 1,0-9-2,1-11 1,-7-10-2,-24-3 0,34-27 2,-31 4-2,-3-9 0,-8 4 0,2-2 2,-8 7-2,-1 3 2,15 20 0,-27-12-1,27 12 1,-14 17 0,14-17-1,0 30 1,11-15-2,-11-15-1,28 43-7,-28-43-24,5 20-1,-5-20-2,-33 3 1</inkml:trace>
  <inkml:trace contextRef="#ctx0" brushRef="#br0" timeOffset="1951.111">17-1402 39,'-41'-10'32,"41"10"1,0 0 0,-12 24-25,12-24-3,23 32-2,-12-15 0,8 7-1,-2-4-1,3 0 0,-20-20-1,21 21 0,-21-21 1,0 0-1,12-20 0,-15 3 0,-3-3 0,0-1-1,-2 1 1,1 3 0,7 17 0,-14-21 0,14 21-2,0 0-2,0 22-9,0-22-20,-3 29 1,3-29-2,-15 25 0</inkml:trace>
</inkml:ink>
</file>

<file path=ppt/ink/ink15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1.21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10 22,'0'0'33,"0"0"0,0 0 1,0 0-21,7 17-7,-7-17 2,43 43-4,-25-20 1,13 9-3,-6-6 1,0 3-3,-4-7 0,-21-22 0,29 18-1,-29-18 2,7-20-3,-11-7 2,-2-3-1,-5-3 1,2-1-1,-2 2 1,1 7 0,1 6 0,9 19 1,0 0-1,0 0 1,-22 27-2,19-1 2,0 1-3,3 10-1,-14-16-11,16 14-19,-14-18-1,6 0 0,6-17-1</inkml:trace>
</inkml:ink>
</file>

<file path=ppt/ink/ink15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5.770"/>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883 2 54,'0'0'34,"0"0"0,-18 21-11,18-21-13,0 0-2,0 0 0,0 0-1,0 0-2,21 23-1,-21-23-2,37 27 1,-37-27-2,39 29 0,-39-29-2,33 23-1,-33-23-1,0 0-6,28-6-24,-51-13-3,23 19 0,-47-34-2</inkml:trace>
  <inkml:trace contextRef="#ctx0" brushRef="#br1" timeOffset="71228.074">-2101 80 16,'17'-17'23,"-17"17"-2,0 0-3,0 0-3,-5-20-3,5 20-1,0 0-3,0 0-2,0 0-1,14 17-1,-14-17-1,8 17-1,-8-17 0,15 23 0,-15-23-2,17 15 1,-17-15 0,0 0-1,0 0 1,22-15-1,-16-2 1,0 0-1,-1-6 0,1 5 0,-3-5 0,0 6 0,-3 17 1,6-24-1,-6 24 0,0 0 0,0 0 0,0 0 0,0 0-1,0 17 1,0-17 0,5 17 0,-5-17 0,12 15 0,-12-15 0,0 0 0,28 8 0,-28-8 0,0 0 1,0 0-1,0 0 0,0 0 0,0 0 0,0 0 0,0 0 0,0 0 0,0 0 0,0 0 0,0 0 0,-26-10-1,26 10-2,0 0-4,29 5-21,-29-5-1,26 5-1,-26-5-2</inkml:trace>
</inkml:ink>
</file>

<file path=ppt/ink/ink15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9.419"/>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895 134 37,'0'0'30,"-2"-27"-6,2 27-5,0 0-6,0 0-2,0 0-3,0 0-1,0 0-3,0 0 0,0 0-1,24 21-1,-24-21-1,14 24 0,-14-24 0,23 25-1,-23-25 0,18 19 0,-18-19 0,0 0 0,0 0-1,14-19 1,-14 19 0,-8-26-1,8 26 1,-14-28-1,14 28-3,-19-23-4,19 23-24,0 0-1,0 0-1,0 0-1</inkml:trace>
  <inkml:trace contextRef="#ctx0" brushRef="#br1" timeOffset="46626.6663">3118-1390 51,'0'0'35,"0"0"1,0 0-2,0 0-29,6 17-4,-6-17 0,17 24 1,-17-24-1,10 23 1,-10-23-1,6 17 0,-6-17 0,0 0-1,0 0 0,8-30 0,-8 7 0,0-1 0,0-4-1,-3-1 1,3 1 0,-2 6 0,-1 5 0,3 17 1,0 0 0,0 0 0,0 0-1,8 19 1,-8-19 0,30 30-1,-30-30 0,43 25-1,-43-25-1,50 7-3,-41-27-3,28 13-26,-39-17-2,7 7 1,-27-7-2</inkml:trace>
  <inkml:trace contextRef="#ctx0" brushRef="#br1" timeOffset="49921.8553">-2030 2032 26,'0'0'34,"0"0"1,0 0-2,-3 27-13,-2-10-16,20 11 0,-3-2-3,5 11 1,-3-2-1,2-1 1,-8-10-1,1-4 0,-9-20-1,0 0 0,0 0 0,-15-31 0,0 1-1,-8-5 0,0-2 1,-4-2-1,5 12 2,0 3-1,5 6 0,17 18 1,0 0 0,-24-4-1,24 4 1,13 31-1,-2-13 1,6 4-1,-3 0-1,-14-22-2,42 46-10,-42-46-21,0 0 0,0 0-2,5-19 1</inkml:trace>
  <inkml:trace contextRef="#ctx0" brushRef="#br1" timeOffset="50530.8902">-1923-835 31,'11'-30'32,"-11"30"1,0 0 1,26 7-23,-26-7-4,32 34-2,-9-12-1,13 8-1,-9-3-1,10 1-1,-10-4 0,-2-5-1,-25-19 0,27 5 0,-27-5 0,3-35 0,-11 4 0,-7-9 0,-3-4 0,-8-2-1,2 6 1,-1 4 0,3 9-1,-1 5 1,23 22 0,-24-4-1,24 4-4,0 21-15,22 2-14,-22-23 1,44 30-2,-19-24 2</inkml:trace>
</inkml:ink>
</file>

<file path=ppt/ink/ink15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6.9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89-4865 43,'-9'17'34,"9"-17"-1,-38 26-1,11-13-19,1 0-13,26-13 0,-35 14 1,35-14-1,-26-4 1,26 4-1,-4-32 0,11 4 0,4-3 0,9-8-1,1-3-1,2 5 1,1 4-1,-4 9 2,-20 24-1,26-6 1,-26 6 0,4 36 0,-1-11 2,3 4-2,5-2 0,0-9-3,25-2-12,-8-25-16,5-11 0,-3-11-1,-2-7-1</inkml:trace>
  <inkml:trace contextRef="#ctx0" brushRef="#br0" timeOffset="-21714.242">966-3470 59,'0'0'33,"-27"21"0,19 2-1,-7 0-31,12 7 0,6 2 0,3 0-1,0-4 1,2-4-1,-1-5 0,-7-19 0,0 0 1,34-2-1,-25-18 0,1-1-1,-1-3 1,-1 1 1,-2-1-1,-1 6 0,-5 18-1,0 0-1,0 0-4,-32 12-20,26 11-5,6-23-2,-23 31 0</inkml:trace>
</inkml:ink>
</file>

<file path=ppt/ink/ink15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18.07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5-1 47,'-19'-9'32,"19"9"-2,0 0-1,0 0-28,0 0-17,0 0-13,17 9-2,6-6 0,1-1 0</inkml:trace>
</inkml:ink>
</file>

<file path=ppt/ink/ink15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15.331"/>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1878 147 23,'0'0'21,"0"0"-3,0-30-4,0 30-2,-3-19-2,3 19-1,-3-18-1,3 18-2,0 0 0,-6-17-1,6 17 0,0 0-1,-33-14 0,33 14-1,0 0-1,-37 23 1,37-23-1,-30 37-1,18-14 0,0-1 0,7 3-1,3-4 0,4-4 0,-2-17 0,14 21 0,-14-21 0,27-2 1,-27 2-1,35-23 1,-35 23 0,33-36-1,-18 13 1,-4 4-1,-3-1 1,-8 0 0,0 20-1,-5-26 0,5 26 1,0 0-1,-29-4 0,29 4 0,-18 17 0,18-17 0,-12 30 0,12-30 0,-3 30 0,3-30 0,15 22 0,-15-22 0,0 0 0,27 8 0,-27-8 1,0 0-1,33-20 0,-33 20 1,17-25-1,-17 25 0,11-21 1,-11 21-1,6-18 0,-6 18 0,0 0 0,0 0 0,0 0 0,0 0 0,0 0 0,0 0-1,0 0 1,-20 21 0,20-21 0,0 0 0,6 16 0,-6-16 0,0 0 0,0 0 0,0 0 0,19-16 1,-19 16-1,3-21 0,-3 21 0,-5-20 0,5 20 0,0 0 0,-23-19-2,23 19-6,0 0-24,-12 30 0,12-30-1,-4 16-1</inkml:trace>
  <inkml:trace contextRef="#ctx0" brushRef="#br0" timeOffset="2536.1445">4910-291 20,'-35'-4'28,"0"4"1,-3 6 0,-15-6-14,18 17-6,-21-6-4,15 13-1,-6-1-1,13 8-1,4-1-1,10 4 0,13 0-1,8 3 0,10-4 0,12-2 0,7-5 0,6-6 0,6-7 0,5-12 0,0-5 1,-2-9-1,-1-4 1,-6-6 0,-9-9 0,-5 5-1,-13-8 1,-5 8 0,-17-2 0,-9-1 0,-10 8-1,-6 4 0,-1 6 0,-4 4 0,2 8 0,7 3 0,0 8-1,32-11 1,-35 29-1,29-12 0,12 0 1,8 0-1,-14-17 1,53 28 0,-15-21 0,3-4 0,3-6 0,3-7 0,3-5 0,0-8 0,-6-1 0,-1-3 1,-4-3-1,-4 0 1,1 0 0,-2 7 0,-7-4 0,2 9-1,0 1 1,0 4 0,-2 5 0,3 3-1,1 5 1,1 6-1,-1 5 0,2 6 1,-3 5-1,1 3 0,-7 8 0,-1 3 1,-9 1-1,-10 2 1,-8-4-1,-16-1 1,-10-4 0,-12-2-1,-8-7 1,-6-6-1,1-10 0,-4-8-1,12 1 1,4-6-1,14-2-1,29 10 1,-28-27 0,28 27-1,19-19 1,-19 19 0,50 0 0,-13 5 0,13 5 1,0-1 0,5 4-1,6-4 1,1-1 0,-1-6 0,-3-4 0,-2-6 0,-2-4 0,-6-7 0,-3-6 1,-7-4-1,-5-6 1,-2-1-1,-7 0 1,-1 1 0,-11 2 1,0 8-1,-6 3 1,-6 22-1,6-17 1,-6 17-1,0 22 0,0 0-1,0 8 1,3 3-1,-1 4-1,1-2-1,9 4-4,-24-18-21,27 3-5,-15-24 0,0 0-1</inkml:trace>
  <inkml:trace contextRef="#ctx0" brushRef="#br0" timeOffset="3013.1723">6625-790 49,'-11'37'34,"-11"3"-1,14 17 0,-21-2-24,28 18-4,-13-5-1,14 7-2,0-5 0,5-3-1,4-13-1,4-9 0,7-8-1,-2-12-1,19-7-4,-37-18-9,74-8-17,-34-17-1,17 8 0,-10-17 0</inkml:trace>
  <inkml:trace contextRef="#ctx0" brushRef="#br0" timeOffset="3220.1837">6531-460 56,'-14'-30'31,"28"5"1,19 6-12,4-9-16,26 6-1,4 1-3,-6-8-14,13 15-15,-7 1-2,-3 8-1,-14 2 0</inkml:trace>
  <inkml:trace contextRef="#ctx0" brushRef="#br0" timeOffset="3451.1974">7236-467 52,'0'0'35,"-17"37"-2,4-12 1,32 12-24,-25-5-6,15 9-2,-1 0-4,-5-8-3,30 10-23,-28-26-4,18 0-2,-23-17 1</inkml:trace>
  <inkml:trace contextRef="#ctx0" brushRef="#br0" timeOffset="1388.0789">3631-575 13,'-14'-17'27,"14"17"1,0 0-2,-39-20-8,39 20-6,0 0-2,0 0-3,-40 17-1,35 3-1,-15-3-1,16 14-1,-11 2 0,12 11 0,-5 6-1,8 14 1,0 1-2,8 15 1,1 2-2,4 9 1,-2-1 0,6-3-1,-2-9 0,0-8 1,-5-9-1,2-14 1,-10-15-1,1-5 1,-3-27-1,-3 26 1,3-26-1,0 0 1,0 0-1,-24-10 0,24 10 0,-15-34-1,6 8 1,0-11-1,4-5 1,2-11-1,3-7 1,3 1-1,5-1 1,4-1 0,6 2 0,4 5-1,10 7 1,3 8 0,6 6-1,0 6 1,3 4-1,0 6 1,3 7-1,-2 10 1,-3 9-1,-3 5 1,-9 7 0,-5 5 0,-9 4 0,-10 0 1,-15 2 0,-6 1-1,-17-3 1,-6-5-1,-6 2 0,-12-11-1,9 5-4,-20-22-16,29 11-11,-9-19-1,20 8-1,-2-12-1</inkml:trace>
  <inkml:trace contextRef="#ctx0" brushRef="#br0" timeOffset="3604.2057">7374-661 1,'0'0'0,"0"0"0,0 0 0,0 0 0</inkml:trace>
  <inkml:trace contextRef="#ctx0" brushRef="#br0" timeOffset="4999.2856">7524-267 40,'14'20'31,"-14"-20"0,44 30-1,-44-30-20,67 10-5,-31-14-2,8 2-1,-1-10-1,1-4-1,0-7 0,-3-4-1,-2-3 0,-8-4-2,-1 3 1,-13-5-1,-1 8 0,-19-3 1,0 12 0,-10-1 1,13 20 0,-31-14 1,31 14-1,-27 4 1,27-4 0,-26 15 0,26-15 0,0 0 1,0 0-1,-13 21 0,13-21 0,0 0 1,0 0-2,0 0 1,0 0 0,0 0 0,0 0 1,0 0-1,0 0 0,0 0 0,0 0 0,25 7 0,-25-7 0,0 0 0,0 0 0,0 0 0,0 0 0,0 0 0,0 0 0,0 0 0,0 0 0,0 0 0,0 0 0,0 0 0,0 0 0,0 0 0,0 0 0,0 0 0,0 0 0,0 0 0,0 0 0,0 0 1,0 0-1,0 0 0,0 0 1,0 0-1,0 0 1,0 0 0,0 0 1,5 17-1,-5-17 1,0 0-1,0 20 1,0-20-1,0 27 1,3-11-1,-3 1 0,3 3 0,0 2-1,8 1 1,-5 0-1,4-2 1,1 2-1,6-2 0,-5-5 0,-12-16 0,33 26 1,-33-26-1,32 11 0,-32-11 0,37-4 1,-37 4-1,43-17 0,-43 17 0,44-29 0,-25 9-1,-2-3 1,-3-1 0,-2 0 0,-5-4 0,-4 2 0,-3-2 0,0 5 0,-6-3-1,2 5 1,-2 0-1,0 4 1,6 17-1,-8-25 1,8 25-1,0 0 0,0-18 1,0 18-1,0 0 1,27 8-1,-27-8 1,37 17 0,-10-4 0,4 1 0,5-1 0,8-1 0,0 0 0,0-7 0,3-4 1,-3-1-1,-1-7 0,-4 0 0,-7-6 1,-6-3-1,-8-1 1,-18 17-1,23-34 0,-23 34 0,-5-30 0,5 30-1,-27-20 1,27 20 0,-40-9 0,40 9 0,-39 4-1,39-4 2,-44 18-2,24-1 2,2 3-1,3 2 0,-2 3 0,7 4 0,5 1 0,7 1 0,8 3 0,7-4 0,9 0 1,7 0-1,8-5 0,0-1 1,6-5-1,3-4 0,-3-3 0,-1-5 0,-5-7-1,5 7-8,-22-15-21,13-1-2,-18-8 1,-19 17-2</inkml:trace>
  <inkml:trace contextRef="#ctx0" brushRef="#br1" timeOffset="41579.3782">-4088 194 18,'0'-17'16,"0"17"-1,0 0-2,0 0-2,0 0 0,0 0-2,-15-15-2,15 15 0,0 0-1,0 0 0,0 0-2,0 15 0,0-15-1,-3 19 0,3-19-1,-3 25 1,3-25-2,-3 27 0,3-27 0,3 25 0,-3-25-1,0 0 1,0 0 0,0 0 0,0 0 0,0 0 0,0 0-1,16-29 1,-16 29-1,5-30 0,-5 30 1,3-23-2,-3 23 1,0 0 0,0 0 0,0 0-1,0 0 1,0 0 0,9 17 0,-9-17-1,2 26 1,-2-26 0,3 17 0,-3-17 0,0 0 0,0 0 0,0 0 0,0 0 1,0 0-1,15-15 0,-15 15 1,5-22-1,-5 22 0,0-23-1,0 23-5,0 0-22,0 0 0,0 0-2,0 0 0</inkml:trace>
  <inkml:trace contextRef="#ctx0" brushRef="#br1" timeOffset="42965.4573">-3116-48 11,'0'0'11,"0"0"2,-6-22-1,6 22 1,0 0-1,0 0 0,-24-19-1,24 19-1,0 0-2,0 0 0,0 0-2,0 0 0,-15-17-2,15 17-1,0 0 0,0 0 0,0 0-1,0 0 1,12 17-1,-4 2 0,-5 1 0,7 9 0,-4 7-1,5 5 1,-5 2-2,0 2 1,-6-2 0,0-2 0,-3-5-1,-3-6 1,-2-6-1,2-5 1,6-19 0,-16 21-1,16-21 1,0 0-1,0 0 0,0 0 1,0 0-1,-20-34 0,29 7 0,2-6-1,2-5 1,7-5 0,7-1 0,2 0-1,-2 8 1,1 6 0,2 9 0,-1 4 0,-2 8-1,-2 14 1,-1 10 0,-1 9 0,-1 6 0,-2 9 0,-2 6 0,2 6 0,1 2-1,1 0 2,1-6-2,-2-6 1,2-10 0,1-4 1,2-10-1,1-8 0,1-8 0,2-8 0,6-9 1,1-3-1,4-8 0,0-10 0,-2-6 0,1-4 0,-8-1 0,-5-4-1,-4 3 2,-11 6-2,-7 6 2,-5 7-1,-8 6 0,8 24 0,-32-24 0,32 24-1,-44 3 1,20 2 0,24-5-1,-44 33 1,21-7-1,6 2 1,4 8 0,2 1 0,5 2-1,6 0 1,3-1 0,3-1 0,8-6 0,2-2 0,4-9 0,-20-20-1,49 25 0,-24-25-1,17 5-3,-17-24-4,33 13-15,-20-19-7,15 2 0,-12-12-1</inkml:trace>
  <inkml:trace contextRef="#ctx0" brushRef="#br1" timeOffset="43509.4886">-1498-15 32,'0'0'29,"-33"-24"0,5 8 0,28 16-16,-47-12-5,47 12-4,-53 7 0,29 10-2,-8 4-1,5 9 0,2 1 0,6 6-1,8 3 0,5-4 0,9-4-1,8-8 0,11-4 0,3-11 0,5-9 0,1-9 0,2-5 0,-4-9 0,-5-2 1,-1-1 1,-10 1 0,4 2 1,-12 3 0,-5 20 1,0 0-1,0 0 1,17 27 0,-9 16-1,-3 4 0,4 12-1,-4 7 0,1 1 1,-3-1-1,-9-6 0,-5-10 1,-8-6-2,-12-10 2,-7-10-1,-15-11 0,-3-7 0,-2-12-2,0-5 1,5-8-2,2-9 0,18 4-5,-3-16-6,42 14-19,-12-6-1,30 10 1,-4-5-2</inkml:trace>
  <inkml:trace contextRef="#ctx0" brushRef="#br1" timeOffset="44228.5289">-840 8 45,'-12'-19'28,"12"19"0,-44-29-7,44 29-11,-61-5-6,30 11-1,-8 7-1,6 8-1,-1 3 0,13 8 0,-2-1-1,15 3 0,2 2 0,9-5 0,8-6 0,6-3 1,-17-22-1,47 18 0,-20-19 1,5-9-1,-5-6 0,1-5 0,-8-2 1,3-2-1,-10 2 0,4 3-1,-17 20 1,14-23 1,-14 23-1,9 16 0,-7 7 0,6 9 0,3 0 0,3 3 1,3-1-1,2-2 0,-2-11 1,-17-21 0,41 14 0,-41-14 0,42-31 0,-23-3 0,-1-13 0,-3-7-1,0-10 1,-4-6-1,-3-3 1,-5 5-1,-3 7 1,0 10-1,-3 12 1,3 11 0,0 28 0,0 0 0,-2 17 1,4 19 0,6 6-1,3 12 0,3 7 1,6 6-1,-4 2 0,9-5 0,-3-9-2,-2-11 1,3 0-3,-13-24-5,24 4-20,-34-24-5,35-5 1,-26-19-2</inkml:trace>
  <inkml:trace contextRef="#ctx0" brushRef="#br1" timeOffset="44437.541">-474-247 50,'0'0'32,"-20"-21"-1,20 21-1,3-30-21,25 17-5,-1-2-3,8 0 0,3 1-3,-2-6-7,16 12-21,-23-1 0,6 9-2,-35 0 1</inkml:trace>
  <inkml:trace contextRef="#ctx0" brushRef="#br1" timeOffset="44679.5555">-42-102 60,'-8'22'32,"8"-22"0,-8 18-10,19 11-12,-28-9-4,20 14-2,-9-4-2,6 5 0,0-2-2,-5 1-1,10 2-3,-5-36-11,-3 37-16,3-37-2,0 0 0,0 0 0</inkml:trace>
  <inkml:trace contextRef="#ctx0" brushRef="#br1" timeOffset="45549.6048">264-55 38,'5'23'29,"-5"0"0,9 14-7,-18-10-9,29 13-5,-17-3-4,19 3 0,-11-6-1,9 3-1,-2-12-1,5 2 1,-3-11-2,-20-16 2,41 17-2,-41-17 1,36-10 0,-19-7 0,-3-7 0,-1-10-1,-1-5 0,-7-6-1,4 2 0,-9-1 0,3 6 0,-3 2 0,0 10-1,-6 4 1,6 22-1,0 0 1,0 0 0,0 0 0,36 2 0,-36-2 1,44 20-1,-13-10 2,10-3-1,4-5 0,-1-2 1,3-6 0,-4-4 0,-2 0 0,-4-11 0,-4 0 0,-16-8 0,-6 4 0,-8-1 0,-9 0 0,-5 4 0,11 22-1,-44-25 1,10 27-1,-5 9 0,5 12 1,1 5-2,2 9 2,9 5-1,5 5 1,9-2-1,22 1 1,7-9 0,14-3-1,-3-9 1,8-8 0,10-9 0,0-14-2,11-1-3,-17-20-12,18 7-15,-18-10-2,6 7 1,-19-1-2</inkml:trace>
  <inkml:trace contextRef="#ctx0" brushRef="#br0" timeOffset="6247.3572">3728 863 18,'0'0'27,"0"0"2,-24 20-4,24-20-6,0 0-6,0 0-3,8 20-3,-8-20 0,36 7-2,-36-7-2,65-5 0,-22-5-1,10 1 0,2-11-1,5-3 0,1-7-1,6-4 1,-3-5-2,-9 1 2,-4 0-2,-13-4 1,-8 4-2,-7 5 2,-13 5-1,-20 4 0,-10 7 0,-7 5 1,-7 9-1,-2 3 0,-2 7 1,-1 5-1,2 5 1,7 0-1,5 0 1,3 4 0,8-2 1,3 1-2,8 1 3,9 3-3,5-2 3,9 3-2,7-1 2,11 2-1,9-3-1,6-2 1,3-1 0,-1-6 0,1-2-1,-5-2 0,-1-6 0,-14-4 0,1 4-2,-13-11-4,14 18-11,-38-11-15,43-4-1,-43 4 1,30-7-2</inkml:trace>
  <inkml:trace contextRef="#ctx0" brushRef="#br0" timeOffset="6523.3729">4778 541 32,'0'0'31,"0"0"3,0 0-3,50 9-16,-50-9-5,56 20-5,-18-7 1,11 15-4,1-2 1,9 5-2,-2 2 0,1-6-3,9 7-3,-20-23-10,14 12-18,-15-20 1,7 4-1,-18-16-1</inkml:trace>
  <inkml:trace contextRef="#ctx0" brushRef="#br0" timeOffset="6746.3858">5571 484 56,'-31'-7'31,"4"16"1,-17-13-12,15 29-9,-29-9-6,5 14-3,-14 1 2,9 9-3,-4-3 1,4-2-4,17 7-3,-12-22-18,34 8-8,19-28-1,-14 20-2</inkml:trace>
  <inkml:trace contextRef="#ctx0" brushRef="#br0" timeOffset="9244.5287">6108 554 22,'20'-17'29,"-20"17"3,-9-23-2,9 23-14,-29-15-5,29 15-4,-50-7-1,24 8-2,-10-1-1,5 10-2,-5-2 0,7 10-1,0 3 1,8 3-2,4 6 2,5 1-1,12 0 1,9 1-1,5-4 1,7-1-1,8-7 0,1-6 1,4-9-1,-1-5 0,0-9-1,1-7 1,1-5-1,-2-4 1,-2-2-2,-1-3 2,-1 1-1,-5 1 1,-1 5-1,-5 6 1,-18 17 0,0 0 0,30-13 0,-30 13 0,13 21 2,-13-21-3,17 36 3,-8-12-2,2-4 2,-1 3-2,-10-23 1,26 30-1,-26-30 0,0 0 1,35 13 0,-35-13-2,34-20 0,-34 20 2,45-35-2,-15 13 1,1 0-1,2-3 1,-1 5-1,3 1 2,-5 7-1,-3 3 0,-27 9 1,42 0-1,-42 0 1,27 30-1,-21-4 1,3 3 0,-9 0 0,0 1 0,-3-2 0,0-4-1,0-4 2,3-20-1,-6 17-1,6-17 0,0 0 1,9-20-1,-1 2-1,5-5 1,4-5-1,3 1 0,5-3 0,3 3 0,2 1 0,3 9 0,-5 7 1,-1 6 0,5 5 0,-32-1 0,38 23-1,-24-6 1,-4 2 1,-1 3-2,-3-2 3,-4-1-3,1-2 2,-3-17-1,6 23 1,-6-23-1,0 0-1,27-7 1,-27 7-4,33-30 1,-1 14-4,-12-18 0,25 14-2,-21-16 3,19 19-2,-22-8 2,15 13 2,-36 12 2,42-4 2,-42 4 2,27 37 2,-10-7-2,-5 0 2,6 7-2,-3-7 1,3 4-2,-1-9 1,6-5-2,-23-20 1,41 10-1,-41-10 0,42-23 1,-22-1-2,-2-6 0,-1-4 0,0-4 0,-4 1 0,-2-3 1,-2 0 0,0 5 1,-9-1 1,2 11 1,-4-2 0,2 11 0,-6-4 1,6 20-1,-6-17 0,6 17 0,0 0-1,0 0 0,-6 20 0,6-3 0,-2 3 0,2 8 0,-3 2-1,3 9 1,-3 3 1,3 5-3,0 3 2,3 1-1,-3 2 0,5 1 0,-2 0 0,3 3-1,0-6 0,2 0 1,-2-4-1,0-3 0,-2-4 0,-1-7 0,0-5-1,-1-7 1,-2-21 0,0 28 0,0-28 0,0 0 0,0 0 0,-11-18 0,10-1-1,-2-10 1,6-8-1,-2-11 1,10-5-1,1-5 0,13-2 0,0-1 0,5 4-2,1 4 2,5 11-1,-4 9 1,5 7-1,-2 8 2,-7 11-2,-1 4 1,-3 9 2,-24-6-1,37 27 1,-28-5-2,-6 5 2,-6-1-1,-9 0 1,-5-1-2,-1-5 1,-5-3 0,23-17 0,-41 14-1,41-14 0,-27-4 0,27 4 0,0 0 0,-6-20 0,6 20 0,17-20 0,-17 20 1,27-15-1,-27 15 1,41-15 0,-16 6 0,3-1 0,2-3 1,6-4-2,1-3 1,4-4-1,0-2 2,1-5-2,-1-2 2,-4-4-1,-4 1 1,-8-1 1,-6 5-1,-11 0 0,-5 8 0,-8 2 0,5 22 0,-22-20-1,22 20 0,-37 11 0,19 5 0,-2 6 0,0 8 0,7 2 0,-1 6 0,5 0 0,6 1-1,6-2 3,6-2-2,8-5 1,7-6-1,5-5 1,3-6-1,4-10 0,0-3 1,6-13-3,-3-4 2,-1-3-1,-2-6 1,-2 1-1,-4-5 1,-4 4 0,-11 0-1,-3 8 1,-12 2 0,0 16 0,0 0-1,-39-4 1,11 17 0,3 5-1,-3 7 0,7 3 2,1 3-2,11 3 1,8-2 0,8-2 0,7-5 0,12-4 0,4-6 0,5-7-1,2-5 1,2-6-1,-4-7 1,1-5-1,-1-4 1,-2-1-1,3-5 1,-2 2-2,2-1 2,-4 0-1,5 5 1,-1 3-1,0 5 1,-8 8 0,-1 3 1,-27 0-1,36 19 0,-28-2 2,-2 3-3,-9 4 3,-2 1-2,-7 0 2,-4-1-1,-3-3 0,-3-2 0,22-19-1,-47 25 1,22-18-3,-11-15-7,36 8-23,-41-6 1,41 6-3,-47-17 1</inkml:trace>
  <inkml:trace contextRef="#ctx0" brushRef="#br0" timeOffset="14445.8258">3524 1497 14,'6'-15'25,"-6"15"-2,-6-22-4,6 22-5,0 0-3,0 0-1,-14-24-2,14 24-2,0 0-1,0 0 0,-21-23-1,21 23 0,0 0-1,0 0 1,-30-21-2,30 21 1,0 0-1,-37-9-1,37 9 1,-33 0-1,33 0-1,-36 7 1,36-7-1,-45 22 0,20-7 0,3 7 0,3 2 0,-4 4 0,5 2 0,4 2 0,8-3 0,6 1 0,8-1-1,8-5 1,4-6 0,9-3 0,0-5 1,7-8-1,1-4 0,2-5 1,-7-11-1,0 1 1,-8-7-1,-4-1 1,-13-5-1,-8 0 1,-14 0-1,-8 4 0,2 4 1,-10 0-1,4 9 0,-2 4-1,29 9 1,-38-3-1,38 3 1,0 0-1,-14 24 0,14-24 1,25 23-1,-1-13 1,16-2 0,4-4 0,12-4 0,2-7 0,9-7 0,3-7 0,-2-5 0,-1-5 1,-5-6-1,-7-4 0,-11-2 1,-5 0-1,-11 3 1,-6 6 1,-11 4-1,-5 10 0,-6 3 0,0 17 0,0 0 0,-29 29-1,11 8 0,-2 11 1,-2 12-2,-3 12 2,3 10-2,5 9 2,3 1-2,11-4 1,9-7 1,5-7-1,6-5 0,5-15 0,3-10 0,3-14-1,0-12 1,-1-11-1,-27-7 1,44-4-1,-44 4 0,32-33 1,-28 13-1,-8-4 2,-8-2-2,-11 5 2,-6-4-1,-7 5 1,-7 3-2,5-6 1,2 3-1,5-4-2,31 24-3,-30-49-8,53 31-17,-11-13-3,30 4 1,-2-3-1</inkml:trace>
  <inkml:trace contextRef="#ctx0" brushRef="#br0" timeOffset="16151.9238">5315 1531 36,'-9'-24'28,"9"24"0,-14-17-8,-16-1-8,30 18-4,-36-13-3,36 13-1,-41-7-1,15 9 0,-6 4-2,0 6 0,-3 0 0,-1 8-1,-1 4 0,-1 6 1,5 3-2,1 3 2,11 5-2,7-8 2,8 2-1,9-1 1,14-7-1,7-14 1,11 1-1,6-14 1,6-18 0,3 1-2,5-15 2,4-7-2,-7-5 2,1 1-2,-12-17 2,-2 3-1,-11-5 1,-5-5-1,-12 0 0,-5 2 1,-3 0-1,-6 6 0,-3 8 1,1 9 0,-1 12 0,0 13-1,6 17 1,0 0 0,-34 29 0,23 8-1,-1 10 0,4 7 1,4 6-1,6 2 0,8 2 0,8-4 0,4-3 0,10-12 0,3-5 0,4-4 0,-2-11 0,-2-3 0,-2-8 0,-2-4 0,-6-9 0,-25-1 0,41-8 0,-41 8 0,34-29 0,-21 11 0,-2-1 0,1-2 0,-4 5 0,-8 16 1,9-27-1,-9 27 0,0 0 1,0 0-1,0 0 0,11 19 1,-6-1-1,3 2 0,6 6 0,3-1 0,-1 1 0,4-3 0,4-3-1,-24-20-3,56 32-10,-56-32-17,43-7-1,-31-11-1,11 1 0</inkml:trace>
  <inkml:trace contextRef="#ctx0" brushRef="#br0" timeOffset="16345.9349">5911 1216 35,'0'0'27,"0"0"-1,0 0-1,0 0-29,0 0-19,29 18-3,-29-18-1,33 28-1</inkml:trace>
  <inkml:trace contextRef="#ctx0" brushRef="#br0" timeOffset="17088.9774">6399 1432 56,'-12'-36'33,"12"36"1,-28-38-5,28 38-19,-27-20-5,27 20-3,-33-3-1,33 3 0,-36 20 0,18 0-1,1 1-1,0 5 1,14 4-1,0 0 1,6-5-1,5-4 0,9-1-1,-17-20 1,39 20 0,-39-20 1,31 3-1,-31-3 1,0 0 1,29 0-1,-29 0 1,21 20 0,-10-1 0,1 17 0,-1 6-1,3 6 2,-4 3-1,-1 2-1,-6 0 1,-6-2-1,-8-6 1,-5-13-1,-7-10 1,-1-7-1,-16-11 1,6-7-1,-5-7 0,4-7 2,3-6-3,8-1 2,7-2-1,6-1 1,25 3-2,6-6 1,7 2 0,9-2-2,8 3 1,1-1 0,8-1 0,0-1 0,-3 2 0,-5 6 0,-4 0 1,-5-1-1,-6-3 2,-4-1-1,-9 0 1,-2 3 0,-9-1 0,3 7 0,-9 1 1,0 17-1,0 0 0,0 0 1,0 0-2,5 27 1,-5-2-1,3 3 0,3 2 0,0 1 1,1-1-2,-2-3 0,10-4-2,-15-23-8,28 13-21,-28-13-2,24-16 0,-18-10-1</inkml:trace>
  <inkml:trace contextRef="#ctx0" brushRef="#br0" timeOffset="17303.9897">6822 1107 27,'0'0'28,"0"0"1,0 0-1,0 0-16,0 0-7,11-17-6,-11 17-20,26 5-6,-26-5-1,0 0 0</inkml:trace>
  <inkml:trace contextRef="#ctx0" brushRef="#br0" timeOffset="17776.0167">7112 1251 38,'0'0'32,"-33"-16"1,33 16-1,15-27-18,23 25-7,-6-13-4,13 4-1,9 10-9,-14-17-23,19 13-1,-21-8-2,6 7 0</inkml:trace>
  <inkml:trace contextRef="#ctx0" brushRef="#br0" timeOffset="17565.0046">7085 1006 46,'20'19'33,"-28"-2"1,16 23-1,-31-13-20,35 31-6,-24-4-2,18 13-3,-3-3-1,5-1 0,4-5-1,1-11 0,7-9-2,0-12-1,14 0-7,-34-26-19,58 0-4,-31-19-1,14 6 1</inkml:trace>
  <inkml:trace contextRef="#ctx0" brushRef="#br0" timeOffset="18690.0689">8119 1159 14,'0'0'26,"0"0"1,0 0-1,0 0-11,0 0-4,0 0-2,0 0-2,42-3-1,-42 3-1,49-7-1,-19 0-1,17 2-1,0-3-1,12 1 0,-1-3-1,-2-3 0,-1 3 1,-2-1-1,-12 2 0,-5 2 2,-10 0-1,-26 7 0,0 0 1,24 4-1,-24-4 1,-13 24 0,-7-1-1,-3 10 0,-4 12 0,-6 6 0,-1 9-1,-1 6 1,-1 3-1,-1-2 0,7-3 0,6 2 1,1-10-1,3-3 0,7-9 0,-1-10 1,5-5-1,1-5 1,5-4-2,3-20 1,0 0-3,0 0-2,6 21-7,-6-21-22,0 0 1,3-25-1,-3 25 1</inkml:trace>
  <inkml:trace contextRef="#ctx0" brushRef="#br1" timeOffset="46992.6875">-2625 1053 21,'0'0'25,"0"0"2,-16 23-6,16-23-5,0 0-3,0 0-2,3 19-2,-3-19-2,0 0-1,30 14-1,-4-4-2,-26-10 0,54-6 0,-17-5-1,7-2-1,0-11 1,6-2-1,-6-4 0,3-2-1,-8-3 1,-8 3-1,-10 2 0,-9 1 0,-9 5-1,-12 3 1,9 21-1,-33-26 0,33 26 0,-41-7 1,41 7-1,-38 3 0,38-3 1,-29 11-1,29-11 1,0 0 0,-21 19 0,21-19 0,0 0 1,-3 20-1,3-20 1,7 17 0,-7-17 0,20 25 0,-20-25 0,30 35 0,-10-14 0,8 5-1,2-4 1,6 5 0,2-2-1,5 0 1,-2-1-1,4-1 0,-1-6 0,3-1 0,-6-6 0,0 0 0,-2-3-1,-4-9-1,4 7-2,-39-5-8,58-10-21,-58 10-1,29-17 0,-32-2 0</inkml:trace>
  <inkml:trace contextRef="#ctx0" brushRef="#br1" timeOffset="47324.7065">-1514 780 30,'21'-20'29,"-21"20"3,15-20-2,-15 20-15,0 0-5,0 0-4,-26 0-1,26 0-1,-41 29-2,11-8 0,-7 11-1,-2 2 0,-2 3 0,-3 2-1,3-2-1,6 6-2,-4-19-5,36 18-19,-22-28-4,20 9-2,5-23 1</inkml:trace>
  <inkml:trace contextRef="#ctx0" brushRef="#br1" timeOffset="48248.7595">-1809 730 29,'0'0'26,"0"0"1,-10-21-8,10 21-5,0 0-3,24 12-2,-24-12-1,0 0-1,0 0-1,42 15-1,-42-15-1,37 24-1,-37-24 0,41 39-1,-17-11 0,5 4-1,-2-1 0,4 4 0,-1-2-1,-3-2 1,2-4-1,-5-4 0,-1-7 0,-23-16 0,41 18-2,-41-18-2,38 10-10,-38-10-19,18-21-1,-18-2 0,0 23-1</inkml:trace>
  <inkml:trace contextRef="#ctx0" brushRef="#br1" timeOffset="50807.906">-709 833 17,'0'0'28,"3"-20"1,-3 20-3,-9-27-7,9 27-6,-6-23-2,6 23-3,-11-23-3,11 23-1,0 0-2,-21-19 0,21 19-1,-37 2 0,12 3-1,0 7 0,-2 6 0,-7 0-1,1 6 1,7 5-1,3-1 1,3 2-1,16-2 1,4-1 0,7 0-1,10-4 2,6-6-1,0-7 0,5-5 1,0-7-1,-1-8 0,-2-6 0,-2-3 0,1-6 0,-4-2-1,-1 2 1,-2 1 0,-3 1 0,-4 4-1,-10 19 1,17-18 0,-17 18 0,0 0 0,20 24 0,-11-5 0,1 3 0,-2 4-1,6 1 2,1-4-1,0-1 0,-15-22 0,32 23 1,-32-23 0,38-1 0,-38 1 0,47-29 0,-18 7 1,0-3-1,4 0 0,1 1 1,-4 1-1,-3 6-1,-27 17 1,43-13 0,-43 13-1,21 23 1,-15-1-1,-3 5 0,-6 8 1,3 0-1,-3 1 0,0-2 0,-2-9 0,5-2 1,0-23-1,-6 20 0,6-20 0,0 0 0,3-24 0,5 4 0,7-7 0,2-4 0,4 1-1,5-1 1,1 4 0,1 2-1,-1 7 1,-27 18-1,40-17 1,-40 17-1,32 7 1,-32-7 0,12 21 0,-12-21 0,12 29 0,-12-29 0,6 22 0,-6-22 0,0 0-1,2 18 1,-2-18-1,0 0-1,27-20 1,-27 20-2,38-30 1,-17 11 0,7 2 0,-6 0 0,6 9 1,-28 8 0,44-3 1,-44 3 0,39 30 0,-22-6 1,-1 4-1,1 4 0,3-5 1,-5-2-1,0-3 0,-15-22 0,31 19 1,-31-19-1,30-7 0,-30 7-1,24-35 1,-13 5-1,4-4 0,-7-10-1,1-3 0,-6-3 1,1 3-1,-6-1 2,0 2-1,-1 9 2,-3 6-1,0 11 3,6 20-2,-5-17 1,5 17 0,0 0 1,-9 17-1,12 4-1,-3 8 2,6 5-2,-3 9 2,5 3-2,-2 6 1,4 6-1,-2 2 0,7-1 0,-1-2-1,-3 0 1,-1-4-1,4-8 0,-5-8 0,2-7 0,-5-7 0,-6-23 0,4 23 0,-4-23 0,0 0 0,-13-23-1,2 3 1,-3-6-1,0-8 1,1-7-1,4-2 0,1-4 0,11 5 0,5-4 0,9 8 0,7 2 1,6 8-1,10 5 1,1 9 0,4 7 1,-7 4-1,1 7 0,-8 8 0,-5 6 1,-9 5-1,-12 2 1,-10 4-1,-12-4 0,-3 3-1,-3-6 1,-4-5 0,1-4 0,26-13-1,-44 13 0,44-13 0,0 0 1,-20-17-1,20 17 1,23-26-1,-3 9 1,7-3 1,4 2-1,-1-2 0,4-1 1,2-2 0,1-1-1,-7-2 0,1-5 1,-7-3-2,-1-3 1,-4-5-1,-2 1 2,-6 0-2,-2 1 1,-6 3-1,-9 7 2,3 9-1,3 21 0,-23-19 0,23 19 0,-30 23 0,13 3-1,-3 11 3,10 7-3,-1 1 3,5 7-2,6-7 1,9 3-1,2-5 1,5-5-1,9-8 0,-3-5 0,3-11 0,2-4 0,5-7 1,-2-6-1,0-7 0,1-2 0,-4-3 1,2-5-1,-8 3 0,-1 0 0,-20 17 1,23-29-1,-23 29 0,0 0 0,0 0-1,-29-7 1,29 7 0,-38 23-1,21-3 1,-2 0-1,8 2 1,2 1-1,9 1 1,9-4 0,5-3-1,-14-17 1,41 25 0,-14-21 0,5-6 0,0-8 0,1-2 0,-4-7 0,1-2 1,-1-3-1,6-3 0,-5 1 0,1 2 0,-4 1 0,-1 9 0,1-2 0,-2 9 0,0 6 1,-25 1-1,37 11 0,-37-11 0,37 30 0,-25-13 0,0 3 0,-4-2 0,-5 4 1,-8-4-1,-10 1 1,15-19-1,-50 25 1,19-18-1,-7 1-1,3-1-3,-20-19-16,31 18-13,-12-17 0,36 11-2,-46-15 0</inkml:trace>
</inkml:ink>
</file>

<file path=ppt/ink/ink15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9.82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82 107 15,'-10'-17'32,"-1"0"1,-6-6-1,17 23-14,-30-30-12,30 30-1,-14-20 0,14 20-2,0 0 0,20 34 1,-10-8-2,12 9 1,4 1-1,9 5-1,1-1 0,2-3-1,-1-10 0,-4-4 1,-9-10-1,-24-13 0,37 0 0,-37 0 0,5-36 0,-7 9 0,-10-3 0,4-3 1,-6 3-1,4 6 0,-2 6 0,12 18 0,0 0 0,0 0 0,-14 21 0,20-1 0,5 3-2,-2-6-2,18 10-7,-27-27-23,29 16 0,-29-16-2,9-22 0</inkml:trace>
</inkml:ink>
</file>

<file path=ppt/ink/ink15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5.667"/>
    </inkml:context>
    <inkml:brush xml:id="br0">
      <inkml:brushProperty name="width" value="0.06667" units="cm"/>
      <inkml:brushProperty name="height" value="0.06667" units="cm"/>
      <inkml:brushProperty name="fitToCurve" value="1"/>
    </inkml:brush>
  </inkml:definitions>
  <inkml:trace contextRef="#ctx0" brushRef="#br0">14855 60 16,'0'0'12,"-26"3"-1,26-3-1,0 0-1,0 0-2,0 0 0,0 0-1,0 0 0,0 0-1,0 0 0,0 0 1,0 0-2,0 0 1,0 0-1,0 0 1,0 0-1,0 0 1,0 0-2,0 0-1,0 0 0,0 0 0,0 0 0,3-16-1,-3 16 0,0 0 0,0 0 0,0 0 0,0 0 0,0 0 1,-24-20-1,24 20 1,-29-4-1,29 4 1,-50-2-1,23 2 0,-11-1 1,-2 2-1,-7-1-1,-1 2 2,-1-2-1,-1 3-1,-3-2 1,3-1 0,-9 3 0,0-3-1,-4 0 1,-1 1 0,-9-2-1,2 2 0,-14-2 0,-3 2 1,-1 1-1,-5-1 0,-3 4 0,-3-1 1,-2 0-1,2 0 0,0 2 0,-4 1 0,-2 2 1,4-2-1,2-1 0,-3 1 1,0 0-1,-5 0 0,-9 1 0,-3-2 1,-4 1-1,-8-1 0,-13 1 0,-4-1 0,-10-1 0,-3 2 0,-5 3 0,0-2 0,-10 2 0,-10-1 0,3 1 0,-1 2 0,4-1 0,4 1 0,1-1 0,1-3 1,12 4-1,6-2 0,5-2 0,5 2 0,1-1 0,2 1 0,3-3 0,8 3 0,2-2 0,3 1 0,8 1 1,0 1-1,13-2 0,-4 1 0,0 0 0,8-3 0,3-1 0,0-1 0,3 2-1,0-1 2,0 0-2,3 1 2,3-1-2,-6 5 1,6-3 1,-1 1-1,1-2 0,1 0 0,5 0 0,5 0 0,1-1 0,6-2 0,-1 1 0,2-1 0,-3 0 0,-3-4 0,-1 4 0,-2 2 1,-4-2-1,-1-1 0,0 4 0,-3 0 0,6 1 0,-3-3 0,2 2 0,1 2 1,5-5-1,4 0 0,1 1 0,4-5 0,5 1 0,0 2 0,4-3 0,2 0 0,-2 0 0,1 0 0,1 0 0,-3 3 0,-1-2 0,-3-1 0,-2 3 0,-1-1 0,3-2 0,-2 1 0,0-1 0,1 0 0,2 3 0,3-3 0,-1 0 0,1 0 0,-2 0 0,-2 0 0,0-3 0,1 3 0,1-1 0,2-1 0,3 2 0,2 0 0,3 0 0,-2 2 0,5-1 0,0 2 0,3-2 0,-3 2 0,6 0 0,-4-2 0,7 1 0,-3-2 0,4 0 0,-1 3 0,2-3 0,-5 0 0,3 0 0,-5 0 0,4 0 0,-2 1-1,-4-1 1,-2 0 0,0 0 0,-3 0 0,-2 0 0,-7 0-1,-1 0 1,-6 0 0,-1 0 0,-5 3 0,-3 1 0,4-1 0,4 1 0,6 2 0,4 0 0,4-1 0,6 0 0,6-1 0,10-4 0,4 4 0,-3 0 0,5-2 0,28-2-1,-45 4 1,45-4 0,-37 3 0,37-3 0,-37 3 0,37-3 0,-30 3 0,30-3 0,-30 4 0,30-4 0,-25 3 0,25-3 0,0 0 0,-33 3 0,33-3 0,0 0 0,0 0 0,-32 1 0,32-1 0,0 0 0,0 0 0,-30 0 0,30 0 0,0 0 0,-31 0 0,31 0 0,0 0 0,-27 3 0,27-3 0,0 0 0,0 0 0,-24 3 0,24-3 0,0 0 0,0 0 0,0 0 0,0 0 0,0 0 0,0 0 0,0 0 0,0 0 0,0 0 0,0 0 0,0 0 0,0 0 0,0 0 0,0 0 0,0 0 0,0 0 0,0 0 0,0 0 0,0 0 0,0 0 0,0 0 0,0 0 0,0 0 0,0 0 0,0 0 0,0 0 0,0 0-1,0 0 1,0 0 0,0 0 0,0 0 0,0 0 0,0 0 0,0 0 0,0 0 0,0 0 1,0 0-1,0 0 0,0 0 0,0 0 0,-26 11 0,26-11 0,0 0 0,0 0 0,0 0 0,-24 21 0,24-21 0,0 0 0,-34 15 0,34-15 0,0 0 0,-30 17 0,30-17 0,0 0 0,-26 13 0,26-13 0,0 0 0,0 0 0,-24 17 0,24-17 0,0 0 0,-26 12 0,26-12 0,0 0 0,0 0 0,-27 12 0,27-12 0,0 0 0,0 0 0,0 0 1,0 0-1,0 0 0,0 0 0,0 0 1,0 0-1,0 0 0,0 0 0,-23 17 0,23-17 1,0 0-1,0 27 0,0-7 0,-3 1 0,6 8 0,-3 5 1,3 6 0,0 5-1,2 6 1,1 5-1,0 4 1,-3 1-1,2 1 1,1 2-1,-2 2 0,-1-2 0,0-2 0,0-2 0,3-2 0,-3-4 0,-1-2 0,1 0 0,0-8 0,3 2 0,0-6 1,-4-3-1,4-2 0,-6-3 0,2 0 0,-2-2 0,0-3 0,-2 0 1,-1 0-1,-2 0 1,-1 0-1,-3 2 1,4-2-1,-4 6 1,3-4-1,1 7 0,0 1 0,2 1 0,-2 7 0,5 0 0,-3 1 0,3 1-1,0 2 1,0 3 0,-3-7 0,3 2 0,0-4 0,0 1 0,3-4 0,-3-1 0,3-2 0,-3-1 0,3 0 0,-1-2 0,1-3 0,0-1-1,-1 3 1,0-1 0,-2 0 1,0 0-1,3-5 1,-3-1-1,0 1 0,0-1 0,0-4 0,0-3 0,0 1-1,3 3 2,-3 1-3,0 3 3,3 3-2,0-2 1,0-1 0,0 3 0,-1-3 0,4 3 0,0-5 0,0 0 0,-4-3 0,4-5 0,-2 3 0,-4-20 0,6 30 0,-6-30 0,6 26 0,-6-26 0,5 23 0,-5-23 0,0 21 0,0-21 0,0 21 0,0-21 1,0 22-1,0-22-1,0 20 1,0-20 0,0 25 0,0-25 0,3 33 0,-3-33 0,6 31 0,-3-14 0,-3-17 0,8 27 0,-8-27 0,9 23 0,-9-23 0,4 17 0,-4-17-1,0 0 1,17 20 0,-17-20 0,0 0-1,12 17 1,-12-17 0,0 0 0,11 20-1,-11-20 1,0 0 0,6 17 0,-6-17 0,0 0 0,0 0-1,0 0 1,0 0 0,0 0 0,0 0 0,0 0 0,7 17 0,-7-17 0,0 0 0,0 0 0,0 0 0,-10 19 0,10-19 0,0 0 0,0 17 0,0-17 0,0 0 0,3 20 0,-3-20 0,0 0-1,0 0 1,4 17 0,-4-17-1,0 0 1,0 0 0,0 0-1,0 0 0,0 0 0,0 0 0,0 0-1,0 0-4,0 0-17,0 0-11,0 0 0,-33-6-1</inkml:trace>
</inkml:ink>
</file>

<file path=ppt/ink/ink1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45.089"/>
    </inkml:context>
    <inkml:brush xml:id="br0">
      <inkml:brushProperty name="width" value="0.06667" units="cm"/>
      <inkml:brushProperty name="height" value="0.06667" units="cm"/>
      <inkml:brushProperty name="fitToCurve" value="1"/>
    </inkml:brush>
  </inkml:definitions>
  <inkml:trace contextRef="#ctx0" brushRef="#br0">199 53 14,'0'0'21,"-34"-9"-6,34 9-4,-33 7-2,33-7-2,-33 20-1,19 5 0,-10-3-1,10 14 0,-6-1 0,9 17-1,-2-7-1,10 12-1,3-7-1,10 4-1,7-6 1,6-1-1,4-10 0,8-4 0,5-9 1,4-10-1,3-5 1,5-9 0,1-13-1,8-1 1,-5-11 0,0-3-1,-1-5 1,-5-7 0,-8-2-1,-9-2 2,-15 0-2,-15-2 1,-13 2-1,-10-1 2,-18 0-2,-6 6 1,-9 2 0,-2 4-2,0 7-4,-3-5-13,14 15-10,0 4-2,10 5 1</inkml:trace>
</inkml:ink>
</file>

<file path=ppt/ink/ink16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7.055"/>
    </inkml:context>
    <inkml:brush xml:id="br0">
      <inkml:brushProperty name="width" value="0.06667" units="cm"/>
      <inkml:brushProperty name="height" value="0.06667" units="cm"/>
      <inkml:brushProperty name="fitToCurve" value="1"/>
    </inkml:brush>
  </inkml:definitions>
  <inkml:trace contextRef="#ctx0" brushRef="#br0">0 7 2,'26'-7'18,"-26"7"-4,35 1-4,-35-1-1,34 0 0,-34 0 0,30 2 0,-30-2-3,33 3 0,-33-3-1,41 2-1,-41-2-1,50 8-1,-24-6 0,9 3 0,0-2-1,3 2 1,-5-3-1,5 3 1,-4-5 0,2 4-1,-8-4 1,2 3-1,-30-3 1,44 0-1,-44 0 0,39 5-1,-39-5 1,28 0-1,-28 0 1,33-2-1,-33 2 0,33-3 1,-33 3-1,34-5 1,-34 5-1,38-2 0,-38 2 1,27-1-1,-27 1 1,0 0 0,0 0 0,26 1 0,-26-1 0,0 0 0,0 0 0,0 0 0,0 0-1,0 0 1,0 0 0,0 0 0,0 0-1,-27-12 1,27 12-1,0 0 0,0 0 1,0 0-1,0 0 0,-26-10 0,26 10-3,0 0-3,0 0-22,0 0-3,0 0-1,0 0 0</inkml:trace>
</inkml:ink>
</file>

<file path=ppt/ink/ink16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9.628"/>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3926 2009 21,'-20'-17'32,"20"17"1,-36-30-1,36 30-20,-25-1-2,25 19-3,-16 1-3,10 13-1,-5-2-1,5 7-1,-2-4 0,5 1-1,-3-9 0,6-5 0,0-20 0,0 0 0,0 0-1,23-30 1,-20 5 0,-1-5-1,-4-1 1,-4 1 0,-3 6-1,-8 6-1,17 18-3,-49-3-10,30 24-16,-12 0-2,15 5 0,-4-2-1</inkml:trace>
  <inkml:trace contextRef="#ctx0" brushRef="#br1" timeOffset="73524.2053">1363 2154 47,'8'-19'36,"-8"19"-1,0 0 0,0 0-29,-29 27-4,26-10 0,-3 0 0,9 5-1,-3-5 0,6 1 0,-6-18-1,15 26 0,-15-26 1,34 7-1,-34-7-1,44-10 1,-19-2 0,-3-6-1,-6-3 1,1-3 0,-8 2 0,-4 1 0,-8 0 0,3 21 1,-14-24-1,14 24 1,0 0 0,0 0-1,-15 24 1,15-24-1,21 30-1,-21-30-2,44 35-5,-44-35-26,37 23 0,-37-23-1,30 5-1</inkml:trace>
</inkml:ink>
</file>

<file path=ppt/ink/ink16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5.01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-861 4017 21,'0'0'30,"0"0"1,0 0-4,13 18-10,-13-18-3,0 0-3,-24 17-2,26 6-2,-2-23-1,-28 41-2,9-18-1,5 5-1,-6-8 0,7 2-1,13-22-1,-26 25 0,26-25 0,0 0 0,-17-18-1,20-5 0,3-2-1,-1-4 1,7 0-1,-6-1 0,2 6 0,-4 3 0,-4 21-3,0 0-6,0 0-21,0 0-1,0 24 0,0-24-1</inkml:trace>
</inkml:ink>
</file>

<file path=ppt/ink/ink16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0.39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2525 6749 17,'-16'19'29,"16"-19"1,0 0-8,0 0-9,0 0-1,-5 18-2,5-18-2,0 0-2,0 0-1,34 22-1,-34-22-1,32 22-1,-32-22-1,40 20 0,-40-20 0,37 14 0,-37-14-1,31-7 0,-31 7 0,15-22 0,-15 22 1,8-25-1,-8 25-1,0-21 1,0 21 0,0 0-1,0 0 0,-25 31-2,32-1-6,-23-9-23,32 5-1,-16-26-1,21 22-2</inkml:trace>
</inkml:ink>
</file>

<file path=ppt/ink/ink16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2.80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-213 5926 16,'0'-19'30,"0"19"0,0 0 0,-31 4-12,31-4-11,0 0-1,-32 0 1,32 0-2,0 0 0,0 0-1,0 0 0,14 25-1,-14-25 0,24 28-1,-10-11-1,3 3 0,-17-20 0,39 30-1,-39-30 0,39 14 0,-39-14 0,26-10 0,-26 10 0,22-27-1,-14 10 1,-2 0 0,-3 0 0,-3 17 0,0-22 0,0 22 0,0 0 0,0 0-1,0 0-4,0 0-10,0 0-18,0 0 0,26 18-1,-26-18-1</inkml:trace>
</inkml:ink>
</file>

<file path=ppt/ink/ink16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20.876"/>
    </inkml:context>
    <inkml:brush xml:id="br0">
      <inkml:brushProperty name="width" value="0.06667" units="cm"/>
      <inkml:brushProperty name="height" value="0.06667" units="cm"/>
      <inkml:brushProperty name="fitToCurve" value="1"/>
    </inkml:brush>
  </inkml:definitions>
  <inkml:trace contextRef="#ctx0" brushRef="#br0">1133 8 13,'0'0'28,"-26"-10"0,2 10-4,12 22-6,-29-17-5,18 25-2,-34-7-2,15 15-2,-21 1-2,8 10 0,-18 0-3,5 6 0,-13 1-1,11-1 0,-4-2 0,7-1-1,2-5 0,3-3 1,7-5-2,8-7 1,10-3-1,-1-6-1,19-1-5,-15-17-8,34-5-17,0 0-2,0 0 1,0 0-2</inkml:trace>
</inkml:ink>
</file>

<file path=ppt/ink/ink16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20.483"/>
    </inkml:context>
    <inkml:brush xml:id="br0">
      <inkml:brushProperty name="width" value="0.06667" units="cm"/>
      <inkml:brushProperty name="height" value="0.06667" units="cm"/>
      <inkml:brushProperty name="fitToCurve" value="1"/>
    </inkml:brush>
  </inkml:definitions>
  <inkml:trace contextRef="#ctx0" brushRef="#br0">-12 40 12,'0'0'28,"0"0"1,-14-27-3,14 27-7,0 0-6,38-10-2,-38 10-1,36-4-2,-36 4-1,49 17-2,-15 0-1,16 13-1,6 2-2,16 8 1,9 3-1,10 4-1,0-2 1,6-4-1,-3-5 0,-9-6 0,-8-8 0,-11-4 0,-16-9-1,-11-1 1,-14-6-2,-25-2 0,0 0-4,2-22-5,-2 22-16,-25-13-7,25 13 0,-49-34 0</inkml:trace>
</inkml:ink>
</file>

<file path=ppt/ink/ink16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19.876"/>
    </inkml:context>
    <inkml:brush xml:id="br0">
      <inkml:brushProperty name="width" value="0.06667" units="cm"/>
      <inkml:brushProperty name="height" value="0.06667" units="cm"/>
      <inkml:brushProperty name="fitToCurve" value="1"/>
    </inkml:brush>
  </inkml:definitions>
  <inkml:trace contextRef="#ctx0" brushRef="#br0">2282-269 41,'-11'-15'30,"11"15"-2,0 0-8,-37 7-8,35 13-4,-23-10-2,13 13-2,-6-8-1,7 8-1,-4-6-1,10 0 1,5-17-2,-3 17 1,3-17 0,0 0 0,23-17 0,-23 17-1,29-34 1,-14 11 0,-1 3-1,-4 0 0,-2 3 0,-8 17 0,9-23 0,-9 23 0,0 0 0,0 0 0,0 0 0,-17 19 0,17-19 0,0 0 0,-13 21 0,13-21-1,0 0 0,0 0-3,0 0-16,0 0-12,-31 2-1,31-2-1,-36-12 0</inkml:trace>
  <inkml:trace contextRef="#ctx0" brushRef="#br0" timeOffset="-631.0357">126-846 13,'0'0'23,"-9"-23"-3,9 23-5,-3-22-1,3 22-3,-2-20-2,2 20-1,0 0-1,0 0 0,0-20-2,0 20 0,0 0-1,0 0 0,0 0 0,0 0-1,0 0-1,0 0 1,0 0-2,0 0 1,-13 23 0,7-4-1,-5 9 0,2 7 0,-8 6 0,10 7 0,-4 4-1,5 2 0,3 2 0,9-2 1,2-3-1,8-6 0,1-8 0,6-5 0,-2-7 0,5-7 1,-2-9-1,1-4 0,0-6 0,0-6 0,-1-7 1,2-9-1,-2-6 0,4-3 0,-1-7 0,-1-2 0,-5-2 0,2 3 0,-5 6 0,0 4 0,-7 10 0,0 0 0,-11 20 0,0 0 0,0 0 0,0 0 0,6 27 0,-9-4 0,3 10 0,3 1 0,0 9 0,4-1 0,7 1 0,3-4 0,2 1 0,3-6 0,5-4 0,2-8 0,1-4 0,4-6 1,1-4-1,6-7 0,1-7 1,2-1-1,0-9 0,4-4 1,-7-7-1,3-3 0,-8-8 0,2 0 1,-4-9-1,-4-5 1,-2 1-1,-6-3 1,-2 1-1,-9 3 1,-7 3-1,-4 2 1,-7 2-1,-1 7 0,-7 5 0,1 4 0,1 7 0,2 3-1,11 17 1,-20-17-2,20 17 1,0 0-3,-3 34-10,3-34-15,-8 37-7,5-20 2,17 9-2</inkml:trace>
  <inkml:trace contextRef="#ctx0" brushRef="#br0" timeOffset="3306.1891">73 378 2,'0'0'19,"-32"7"-4,32-7-2,0 0 0,0 0-2,-34-7 0,34 7-1,0 0-2,-3-17-1,-4-1-1,7 18-2,10-36 0,7 18-1,-3-8-1,10-1 0,-7 3 0,10 1-1,-4 1 0,4 5 1,-2 9 0,1 8-1,-26 0 0,47 24 0,-23-8 0,6 11 0,-5-2 0,5 7-1,-2-9 1,2-5 0,-4-5-1,1-3 1,-27-10 0,50-7 0,-50 7 0,46-37-1,-23 14 0,1-10-2,5 2 0,-11-6-3,25 18-8,-30-11-20,18 12 2,-13-1-1,14 8 1</inkml:trace>
</inkml:ink>
</file>

<file path=ppt/ink/ink16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24.716"/>
    </inkml:context>
    <inkml:brush xml:id="br0">
      <inkml:brushProperty name="width" value="0.06667" units="cm"/>
      <inkml:brushProperty name="height" value="0.06667" units="cm"/>
      <inkml:brushProperty name="fitToCurve" value="1"/>
    </inkml:brush>
  </inkml:definitions>
  <inkml:trace contextRef="#ctx0" brushRef="#br0">0 31 21,'0'0'27,"16"17"-2,-16-17-6,31 16-4,-31-16-3,57 16-2,-24-10-3,27 5-2,-2-5-1,16 2-2,0-11 0,8 2-1,-3-9-1,2 2 1,-11-8-1,-1 8 1,-11-7-1,-9 3 0,-11 5 0,-9-2-2,-5 3-1,-24 6-5,25-6-5,-25 6-15,0 0-3,-34-22 0,34 22 0</inkml:trace>
</inkml:ink>
</file>

<file path=ppt/ink/ink16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25.023"/>
    </inkml:context>
    <inkml:brush xml:id="br0">
      <inkml:brushProperty name="width" value="0.06667" units="cm"/>
      <inkml:brushProperty name="height" value="0.06667" units="cm"/>
      <inkml:brushProperty name="fitToCurve" value="1"/>
    </inkml:brush>
  </inkml:definitions>
  <inkml:trace contextRef="#ctx0" brushRef="#br0">13 0 1,'0'0'24,"0"0"1,0 0-2,0 0-7,0 0-4,21 24-1,-36-4-1,24 20-1,-25-6-1,17 20-2,-11-1-3,10 8-1,-3-3-2,3 0 0,3-5 0,0-9-2,4-1-2,-11-21-7,23 3-19,-19-25-2,6 18 1,-6-18-1</inkml:trace>
</inkml:ink>
</file>

<file path=ppt/ink/ink1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46.380"/>
    </inkml:context>
    <inkml:brush xml:id="br0">
      <inkml:brushProperty name="width" value="0.06667" units="cm"/>
      <inkml:brushProperty name="height" value="0.06667" units="cm"/>
      <inkml:brushProperty name="fitToCurve" value="1"/>
    </inkml:brush>
  </inkml:definitions>
  <inkml:trace contextRef="#ctx0" brushRef="#br0">393 13 1,'0'0'17,"-41"-12"4,41 12-7,-38 0-4,12-2-4,26 2-1,-47 14 0,26 4 0,-10-5 1,6 15-1,-7-6 0,6 20 1,-12-3-1,18 9-1,-7-1 0,15 11-2,1-5 1,11 2-2,6-4 1,8-1-2,10-10 0,2-2 0,9-8 0,6-4 1,4-11-1,4-3 1,7-9-1,8-3 0,3-8 1,6-1-1,0-9 1,-2-4-1,-1-2 1,-3-2-1,-12-4 1,-8-4 0,-17-4-1,-10-2 1,-17-6-1,-12 2 1,-17-3 0,-9 1 0,-15-3-1,-11 8 1,-4 1 0,1 8-2,2 10-3,-7-8-15,25 22-11,8-2-1,36 10 0</inkml:trace>
</inkml:ink>
</file>

<file path=ppt/ink/ink17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25.829"/>
    </inkml:context>
    <inkml:brush xml:id="br0">
      <inkml:brushProperty name="width" value="0.06667" units="cm"/>
      <inkml:brushProperty name="height" value="0.06667" units="cm"/>
      <inkml:brushProperty name="fitToCurve" value="1"/>
    </inkml:brush>
  </inkml:definitions>
  <inkml:trace contextRef="#ctx0" brushRef="#br0">222-13 25,'0'0'27,"-14"-18"2,14 18-9,0 0-6,0 0-5,-20 27-2,20-27-1,-14 48 0,1-18-2,10 23 0,-5-1-1,5 12-1,0 3-1,6 5 0,-6 2-1,3-3 0,0-4 0,-3-7 0,0-9 0,-3-10 0,-2-11 0,4-8 1,4-22 0,-15 19-1,15-19 1,0 0 0,-14-29-1,14 7 1,3-4-1,6-5 0,-1-7 0,5 1 0,7 1 0,8-1 0,5 5 0,6 2-1,5 6 1,3 4 0,5 6-1,1 5 1,0 5 0,-6 5-1,-3 11 1,-7 5 0,-4 10-1,-6 4 1,-7 10 0,-3 3 0,-9 0 0,-2 1 0,-12-5 0,-5 0 1,-9-7-1,-7-8 1,-14-5-1,-5-4 1,-7-5-1,-4-4 0,-7 0 1,0-2-1,0-4-1,1-1 0,11 0-1,-1-7-2,27 14-9,-21-14-18,47 7-2,-38-11 0,38 11-1</inkml:trace>
</inkml:ink>
</file>

<file path=ppt/ink/ink17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0.53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-803-1508 1,'0'0'13,"0"0"15,0 0-3,0 0-11,-33-5-2,33 5-3,0 0-3,3 27 0,-3-27-1,0 17-1,0-17-1,0 0-1,0 21-1,0-21 0,0 0 0,0 0 0,27-8-1,-27 8 1,14-22 0,-14 22-1,14-22 0,-14 22 0,6-16 0,-6 16 0,0 0 0,0 0 0,0 0 0,0 0 0,0 0 0,10 20 0,-10-20 0,0 0 0,0 0 0,0 0 0,0 0 1,0 0-1,0 0 0,0 0 0,6-23 1,-6 23-1,0 0 0,0 0 0,0 0-1,-3-17 0,3 17-5,0 0-23,0 0-1,0 0-2,0 0 1</inkml:trace>
  <inkml:trace contextRef="#ctx0" brushRef="#br0" timeOffset="-937.0534">341 144 11,'-8'-20'31,"8"20"0,0 0 0,0 0-23,0 0-2,0 0-1,17 23-2,1-5 1,-18-18-2,26 34 0,-16-16-1,7-1 0,-17-17 0,25 14 0,-25-14 0,25-12 0,-14-5 0,-3-1-1,-2-6 1,-3 1 0,-3 0 0,-3 6-1,3 17 0,0 0 0,-37-8 0,37 8 0,-27 17 0,27-17 0,-23 24-1,23-24 1,-12 17 0,12-17 0,0 0 0,0 0 0,0 0 0,12-17 1,-12 17-1,12-20-1,-12 20-1,3-20-10,-3 20-20,0 0 0,0 0-2,-30 16 4</inkml:trace>
</inkml:ink>
</file>

<file path=ppt/ink/ink17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1:07.386"/>
    </inkml:context>
    <inkml:brush xml:id="br0">
      <inkml:brushProperty name="width" value="0.06667" units="cm"/>
      <inkml:brushProperty name="height" value="0.06667" units="cm"/>
      <inkml:brushProperty name="color" value="#177D36"/>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434 6 8,'0'0'15,"0"0"-4,0 0-1,-28-19-1,28 19-1,0 0 0,0 0-1,-33 20 0,30 0-1,3-20-1,-20 37-1,8-20 0,9 10-1,-3-6-1,9-1-1,-3-20 1,6 32 0,-6-32-1,0 0 1,0 0 0,0 0 0,24-3 0,-24 3-1,17-30 0,-6 13 0,-5-3 0,1 3 1,-1 0-2,-6 17 2,5-20-1,-5 20-1,0 0 0,0 0 1,-12 23-1,12-23-1,-6 28 1,6-11-1,0 0 1,0-17 0,6 26 0,-6-26 1,0 0-1,0 0 0,24 5 1,-24-5 0,11-17-1,-11 17 1,9-27-1,-9 27 1,0-28-1,0 28 0,-3-20 0,3 20 0,0 0 0,0 0 0,0 0 0,-29 20-1,29-20 1,-8 28 0,8-28-1,-3 30 1,3-30 0,8 19 1,-8-19-1,0 0 0,32 5 0,-32-5 1,27-12-1,-27 12 1,28-27-1,-15 10 1,-4 1-1,-9 16 0,5-30 1,-5 30-1,-17-18 0,17 18 0,-38 1 0,38-1 0,-47 20 0,23-7 0,4 4 0,0 0 0,10 0 0,10-17 0,-6 25 0,6-25 0,0 0 0,33 9 0,-33-9 1,35-11-1,-35 11 1,32-23-1,-32 23 0,21-29 1,-21 29-1,9-22 0,-9 22 0,0 0 0,-20-16 0,20 16 0,-24 6 0,24-6 0,0 0-1,-30 24 1,30-24 0,-9 16 0,9-16 0,0 0 0,0 0 0,0 0 0,0 0-2,0 0-6,0 0-21,0 0-2,0 0-2,0 0-1</inkml:trace>
  <inkml:trace contextRef="#ctx0" brushRef="#br0" timeOffset="1863.1065">1084 499 11,'0'0'29,"0"0"2,0 0-7,-24-4-12,31 24-3,-7-20-3,-3 32-1,-1-13-1,8 4-2,-4-5 0,3 1-1,-3-19 0,6 20 0,-6-20 0,0 0 0,0 0 0,11-18 0,-11 18 0,9-29 0,-7 12-1,-2 17 1,6-27-1,-6 27 0,0 0 1,0 0-1,0 0 0,-8 17 0,8-17 0,0 22 0,0-22 1,0 19-1,0-19 0,0 0 1,0 0-1,0 0 0,0 0 0,-3-22 0,3 22 1,-14-25-2,14 25 0,-16-24-3,16 24-17,0 0-11,0 0-1,-26 24-2</inkml:trace>
  <inkml:trace contextRef="#ctx0" brushRef="#br1" timeOffset="-514389.4214">-274 1342 14,'0'0'31,"-28"-10"0,28 10 1,0 0-24,-25 7-1,25-7-3,0 0-1,3 23-1,-3-23 0,0 0-1,0 0-1,0 0 0,0 0 0,24 7-1,-24-7 0,20-20 0,-20 20 0,17-34 0,-17 34 1,5-30-1,-5 30 2,-10-17 0,10 17 0,-26 15 0,8 0 0,6 9 1,-2 3-1,11 3 0,0 1-1,12-2 1,2-6-1,5-8 1,-16-15-1,45 10 0,-20-15 1,-25 5-1,41-35 0,-27 16 0,-5-4 0,-4 0 0,-5 6 0,0 17 0,-11-20 0,11 20 0,0 0-1,0 0 1,-26 20 0,26-20-1,3 23 1,-3-23-3,23 21-3,-23-21-18,0 0-8,35-10 0,-35 10-1</inkml:trace>
  <inkml:trace contextRef="#ctx0" brushRef="#br1" timeOffset="-505437.9094">-786 2050 31,'0'0'35,"0"0"-1,-30-1 0,30 1-28,0 0-2,0 0-3,0 0-2,-14 18-4,14-18-10,0 0-17,9-18-2,-9 18 0,12-26 11</inkml:trace>
</inkml:ink>
</file>

<file path=ppt/ink/ink17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55.805"/>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-3482 807 28,'-29'-17'34,"29"17"1,-39-16-1,39 16-26,0 0-3,-14 17-2,14-17-1,-3 32-1,6-8 0,6 0-1,-4 2 1,4-1-1,1-8 0,-10-17-1,25 13 0,-25-13 0,30-25 0,-21-1 0,-4 0 0,-5-5-1,-5 3 1,-7-1-1,2 11-1,-15 1-5,25 17-23,0 0-2,-24 25 1,21-5-1</inkml:trace>
  <inkml:trace contextRef="#ctx0" brushRef="#br1" timeOffset="-58135.3248">1226 1824 44,'-5'24'32,"-7"4"0,1 5-2,-3-3-29,9 2 1,0-7-1,2-8 0,3-17 1,0 0-1,0 0 0,-20-29-1,11-1 1,1-1-1,3-6-1,0 4 1,-1 4-1,0 2 0,6 27 0,-5-22 0,5 22-1,0 0-2,11 36-8,-11-36-18,13 32 0,-13-32-1,23 22-1</inkml:trace>
  <inkml:trace contextRef="#ctx0" brushRef="#br1" timeOffset="-74652.2697">-1522 1424 35,'-25'-10'34,"1"7"1,24 3 0,-39 10-29,36 6-3,3-16 0,5 28-2,-5-28-2,8 20-4,18-7-16,-26-13-12,11-30 0,-11 3-2</inkml:trace>
  <inkml:trace contextRef="#ctx0" brushRef="#br1" timeOffset="-51044.9196">-1051 1519 16,'0'0'24,"0"0"-4,0 0-5,0 0-2,0 0-3,0 0-2,0 0-1,0 0-1,0 0-2,0 0 0,0 0-1,0 0-1,0 0 0,0 19-1,0-19 0,0 0-1,0 0 1,13 17-1,-13-17 0,0 0 0,0 0 0,20-19-1,-20 1-2,0 18-3,3-34-12,-3 34-13,3-30-1,-3 30 0</inkml:trace>
  <inkml:trace contextRef="#ctx0" brushRef="#br1" timeOffset="-68951.9422">1643 48 8,'-24'4'33,"-2"5"-2,26-9 2,-44 20-17,38 0-11,6-20-1,-21 35-1,21-35-1,-11 30 0,11-30 0,-6 17 0,6-17 0,0 0-1,0 0 1,0-23-1,0 23 0,8-31 0,-2 13-1,-6 18 0,6-33 1,-6 33 0,6-20-1,-6 20 1,0 0 0,0 0-1,0 0 1,0 0-1,0 0-1,0 0-2,0 0-4,0 0-21,0 0-5,0 0-1,0 0-1</inkml:trace>
  <inkml:trace contextRef="#ctx0" brushRef="#br1" timeOffset="-48835.7916">1452-762 11,'-24'-2'30,"24"2"-1,-40-8-9,40 8-6,-24 0-3,24 0-3,0 0-2,-17 18-2,17-18 0,-8 24-1,5-8-1,6 7-1,-1 1 0,4 3 0,0-1 0,2-4-1,-2-5 1,-6-17-1,14 24 0,-14-24 1,0 0 0,0 0-1,22-29 1,-17 12-1,-5 0 1,0-1 0,0 3 0,0 15-1,-5-23 0,5 23 1,0 0-2,0 0 1,0 0 0,0 0-1,11 23 0,-11-23-3,38 21-15,-38-21-13,53-8-2,-53 8 0,47-34 7</inkml:trace>
  <inkml:trace contextRef="#ctx0" brushRef="#br1" timeOffset="-81988.6895">3483 118 22,'-30'8'31,"30"-8"0,-37 46-9,10-25-12,30 17-3,-8-9-1,16 3-2,-11-7-1,16 0-1,-16-25 0,28 16-1,-28-16 0,38-11 0,-15-8-1,-4-4 1,3-2-2,-4 2 2,-6-1-2,0 4 1,-12 20-1,3-23 1,-3 23 0,0 0 1,-17 19-1,17-19 1,-10 21-1,10-21 0,0 23-4,0-23-19,0 0-8,0 0-2,-26-9 1</inkml:trace>
</inkml:ink>
</file>

<file path=ppt/ink/ink17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0:47.487"/>
    </inkml:context>
    <inkml:brush xml:id="br0">
      <inkml:brushProperty name="width" value="0.06667" units="cm"/>
      <inkml:brushProperty name="height" value="0.06667" units="cm"/>
      <inkml:brushProperty name="fitToCurve" value="1"/>
    </inkml:brush>
  </inkml:definitions>
  <inkml:trace contextRef="#ctx0" brushRef="#br0">45 20 12,'0'0'14,"-30"11"-3,30-11 0,0 0 0,-25 3-2,25-3 0,0 0 0,0 0 0,0 0-2,0 0 0,0 0-2,25 7-1,-25-7-1,41-2 0,-8-3-1,14 5 0,2-4-1,7 1 0,7-3 0,-2 5-1,2-5 1,-2 3-1,-6-1 0,-8 1 0,-6 0 0,-10 3 1,-31 0-1,41-2 1,-41 2-1,0 0 1,0 0-1,0 0-1,0 0-2,0 0-4,0 0-9,-38 8-13,38-8-1,-26 4 0,26-4 12</inkml:trace>
</inkml:ink>
</file>

<file path=ppt/ink/ink17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0:47.948"/>
    </inkml:context>
    <inkml:brush xml:id="br0">
      <inkml:brushProperty name="width" value="0.06667" units="cm"/>
      <inkml:brushProperty name="height" value="0.06667" units="cm"/>
      <inkml:brushProperty name="fitToCurve" value="1"/>
    </inkml:brush>
  </inkml:definitions>
  <inkml:trace contextRef="#ctx0" brushRef="#br0">0 18 1,'0'0'17,"0"0"9,0 0-5,28 11-6,-28-11-5,36 10-1,-36-10-1,58 13-1,-25-9-2,25 6-1,-2-8-2,17 3 0,-2-5 0,10 0-1,-2-7-1,3 2 1,-8-4-1,-2 0-2,-4 1-2,-18-6-9,3 7-16,-15 0-1,-6 0 0,-32 7 8</inkml:trace>
</inkml:ink>
</file>

<file path=ppt/ink/ink17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12.668"/>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2586 517 16,'-3'-19'28,"3"19"0,0 0-2,0 0-19,0 0-11,-11 19-21,22 5-2,-11-24 0,20 10 6</inkml:trace>
</inkml:ink>
</file>

<file path=ppt/ink/ink17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24.039"/>
    </inkml:context>
    <inkml:brush xml:id="br0">
      <inkml:brushProperty name="width" value="0.06667" units="cm"/>
      <inkml:brushProperty name="height" value="0.06667" units="cm"/>
      <inkml:brushProperty name="fitToCurve" value="1"/>
    </inkml:brush>
  </inkml:definitions>
  <inkml:trace contextRef="#ctx0" brushRef="#br0">2474 1236 1,'0'0'20,"-32"4"-3,32-4-3,-25 0-3,25 0 0,0 0-2,-39-14-1,39 14-1,0 0-1,0 0-1,-6-26 0,6 26-2,14-21 0,-14 21-1,34-25 1,-10 5-2,5-2 1,4 1 0,-1 1-1,7 2 1,-2 1-1,4 4 1,-6 5-1,4 8 2,-8 12-2,2 5-2,-5 0 2,2 9-1,-5-5 0,0 2 0,-5-3 0,-2-3-1,-18-17 2,31 11 0,-31-11 0,27-13 0,-13-5 0,4-3 1,-3-2-1,5-3-1,-1 2-1,-8-3-2,20 18-8,-31-8-20,0 17 0,0 0-2,30-12 2</inkml:trace>
</inkml:ink>
</file>

<file path=ppt/ink/ink17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5.98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55 61 23,'0'0'34,"-29"6"-1,29-6 0,-26 7-28,26-7-2,0 0-2,0 0 0,3 17-2,-3-17 0,0 0-2,44-13-5,-36-5-16,24 1-8,-5-3-1,3-3 3</inkml:trace>
  <inkml:trace contextRef="#ctx0" brushRef="#br0" timeOffset="1954.1112">158 366 1,'-3'-19'15,"3"19"2,0 0-4,-6-30-2,6 30-2,0 0-1,-3-17-1,3 17-1,0 0-3,0 0 0,0 0-2,0 0 0,0 0-1,0 0-1,0 0 1,0 0 0,0 0 0,0 0 1,0 0-1,0 0 1,0 0 0,-2-23 0,2 23-1,0-31 1,0 14 0,-2-3 0,2 3 0,-8 0 0,8 17 0,0 0 0,-32-10 0,32 10 0,-27 23 0,13-3 0,3 1 0,1 2 0,4 0 0,0-5 0,6-18 0,0 24 0,0-24 0,0 0-1,0 0 1,12-33 0,-8 11 0,-4-5 0,0 3-1,-1-2 0,-2 6 1,-3 0-1,6 20 0,0 0 1,0 0-1,0 0-1,0 0 1,0 0 0,0 0 0,21 20-2,-21-20-1,59 9-9,-29-14-18,7-2-1,4 0 1,-8-6 18</inkml:trace>
  <inkml:trace contextRef="#ctx0" brushRef="#br0" timeOffset="126316.2247">117 218 3,'0'0'7,"14"18"-1,-14-18 0,0 0-1,13 26-1,-13-26 0,8 17-1,-8-17-1,12 17 0,-12-17 1,0 0 0,0 0 1,31 6-1,-31-6 0,0 0 0,18-25 1,-18 25-1,15-24 1,-15 24-1,0-24-1,0 24 1,-9-17 0,9 17-1,0 0 0,0 0-1,0 0 0,0 0-1,-24-14 0,24 14 0,0 0 0,0 0-1,0 0 1,0 0 0,0 0 0,0 0 0,0 0 1,0 0-2,0 0-1,0 0-9,0 0-15,1 17 1,-1-17 2,0 0 23</inkml:trace>
</inkml:ink>
</file>

<file path=ppt/ink/ink17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0:51.909"/>
    </inkml:context>
    <inkml:brush xml:id="br0">
      <inkml:brushProperty name="width" value="0.06667" units="cm"/>
      <inkml:brushProperty name="height" value="0.06667" units="cm"/>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-2534-117 12,'0'0'22,"-28"-5"-3,28 5-20,0 0-17,-25 10-3,25-10 9</inkml:trace>
  <inkml:trace contextRef="#ctx0" brushRef="#br0" timeOffset="-237.0131">-2513 185 12,'0'0'16,"0"0"-2,-4-26-2,4 26-2,-3-20-1,3 20-1,-5-18-1,5 18-1,0 0-1,0 0 0,-3-22-1,3 22-1,0 0 1,0 0-1,0 0-1,0 0 1,-13 25 0,10-7 0,-10 1-1,10 10 0,-8 0 0,10 5-1,-2 1 0,3 2-1,4-7 1,5-1-1,3-7 0,3-2 1,-15-20-1,37 23 1,-37-23-1,49 4 1,-23-8 0,7-3-1,-2-4 1,3-7-1,0-4 1,3-1-1,-1-4 1,-2-4-1,0 1 0,3 1 0,-3 2 1,3 3-1,0 4 0,0 5 0,0 3 0,3 7 1,-3 2-1,3 6 0,-6 5 0,3 4 0,-3 5 1,0 7-1,-7 3 0,0-2 1,-11 5 0,-4-1-1,-9-5 1,-11 1 0,-11-5-1,-9-3 1,-15-2 0,-4-3-1,-14 1 0,-3-6-1,2 3-1,-12-10-4,20 13-5,-20-16-17,24 5-5,-3-11 1,16 1-1</inkml:trace>
  <inkml:trace contextRef="#ctx0" brushRef="#br0" timeOffset="1847.1057">1680 74 14,'3'-19'22,"-3"19"0,0 0-8,-37-24-4,37 24-3,-63-10 0,25 16 1,-25-9-1,18 20 1,-24-6-2,15 17-1,-8-3-1,13 9-1,2 3-2,15 4 0,12 2 0,11-3-1,12-3 0,16-7 0,6-3 0,18-6 1,10-13-1,11-2 1,7-7-1,5-11 0,1 0-1,-1-10 1,0-1-1,-10-9-1,-5 6 1,-11-12-1,-10 2 1,-11 1-1,-6-2 1,-11 4 0,-5 0 0,-4 6 1,-8 2 0,5 25 1,-14-26-1,14 26 2,0 0 0,-21 16 0,11 2 1,4 11-1,2 2 0,4 6-1,-3 3 1,7 1-1,8-1-1,-2-3 1,5-6-2,2-8 0,5-3-4,-22-20-5,44 8-18,-44-8-3,45-23-1,-29-4 1</inkml:trace>
  <inkml:trace contextRef="#ctx0" brushRef="#br0" timeOffset="2027.1159">2075-236 11,'-13'-17'29,"13"17"-1,-11-21-1,11 21-20,0 0-9,0 0-13,18 20-12,-18-20 0,16 29-2</inkml:trace>
  <inkml:trace contextRef="#ctx0" brushRef="#br0" timeOffset="2506.1433">2792-36 9,'17'-18'28,"-17"18"1,0 0-2,0 0-14,-57-11-6,26 19-5,-16-1-1,-4 7 0,-10-1 0,-2 7 0,-7-6 0,15 6 0,-1-1 0,17 1 0,14 1-1,13-1 0,17 1 0,19-2 1,11 0-2,14 1 1,7-1 0,8-2 0,-3 3 0,2-3 1,-12 4 0,-4-2 2,-17-1-1,-6 5 2,-23-6-1,-2 3 1,-26-9-1,-3 6 0,-14-7-1,-2 2 0,-6-8-2,-4-1 1,1-3-1,-1 2 0,8-2-1,2-4-1,15 8-3,-12-15-4,43 11-17,-22 2-6,22-2 0,0 0 0</inkml:trace>
  <inkml:trace contextRef="#ctx0" brushRef="#br0" timeOffset="2793.1597">3261 8 23,'27'-2'30,"-27"2"-1,37 18-10,-37-18-9,4 53-2,-16-19-4,2 8-1,-17 1 0,8 5 0,-8-5-2,6 0-1,8-4-3,-11-13-5,27 7-12,-3-33-8,-7 18-2,7-18 0</inkml:trace>
  <inkml:trace contextRef="#ctx0" brushRef="#br0" timeOffset="2963.1693">3317-183 22,'0'0'30,"-3"-22"-4,3 22-2,0 0-24,0 0-14,0 0-13,0 0-1,37 24 1</inkml:trace>
  <inkml:trace contextRef="#ctx0" brushRef="#br0" timeOffset="3783.2163">4070-74 4,'-37'4'27,"3"8"0,-7 9 0,-13-4-14,13 23-4,-13-5-4,17 15 0,-7-2-1,17 5-1,5-6-1,15 1 0,10-5-2,7-6 1,11-7 0,8-9-1,13-15 1,7-6 0,-2-12-1,3-8 1,-2-5 0,-5-9-1,-9-6-1,-12-3 1,-19 3-1,-21-2 0,-11 5 0,-13 7-1,-8 4 1,-8 8 0,2 12 0,4 1-1,6 6 0,15 3 2,31-4-2,-27 10 2,27-10-2,30 9 2,9-6 0,8-3 0,9-5 0,9 3 1,5-7 0,1 3-1,0 2 1,0 3 0,-12-2 0,-7 8 1,-9 8-1,-12 9 1,-10 5-1,-6 8 1,-11 5-2,-7 1 2,-4-1-1,-2-2 0,-1-8 1,2-7-1,8-23 1,-10 18 0,10-18-1,0-20 1,3-1-1,10-6 0,5-7 0,6-2-2,10-5 1,3 3-1,6 0 1,-2 6-2,8 7 2,-2 5-1,1 11 1,-7 8 0,-4 11 0,-1 13 1,-8 2 0,2 8 0,-4 2-1,-2 2 2,-3-1-2,0-5 1,-2-8-1,7-9 0,1-8 0,4-13-1,6-6-3,-10-20-7,20 3-18,-13-14-3,6-4 1,-3-15-3</inkml:trace>
  <inkml:trace contextRef="#ctx0" brushRef="#br1" timeOffset="-1.09153E6">3385 1417 28,'-37'3'34,"7"14"0,-8-2-1,9 12-25,-3 3-5,15 7 0,4-4-2,7-6 0,3-4-1,3-23 0,0 0 0,0 0-2,30-29 1,-16-11-3,8 6-1,-17-14-8,15 11-19,-17 3 0,-6 15 0,3 19 9</inkml:trace>
  <inkml:trace contextRef="#ctx0" brushRef="#br0" timeOffset="5575.3189">966 838 2,'7'-17'21,"-7"17"-7,14-15-2,-14 15-2,13-17 1,-13 17 0,13-16-1,-13 16 0,0 0-2,0-24-1,0 24-1,0 0-1,0 0-1,0 0-2,11 16 1,-14 1-1,6 7 0,-6 7-1,6 9 1,-6 8-1,6 6-1,0 2 1,-3 0-2,1-2 2,2-2-2,-3-7 1,3-2-1,0-14 2,-3-3-1,0-9 0,0-17 1,0 21-1,0-21 1,0 0-1,0 0 1,0 0-1,-13-27 1,8 9-1,-1-8 1,3-5-1,2 0 0,1-9-1,4 0 2,4 2-1,8 2 1,3 2-2,9 4 2,8 5-1,-2 2 0,8 9 0,2 7 0,5 1 0,-2 8-1,0 5 1,-8 7 0,-3 6 0,-5 7 0,-12 5 0,-6 3-1,-13 1 2,-13 1-2,-11-1 1,-11-1-1,-4-9 2,-7-3-1,-7-3 0,-5-6-1,-2-3 0,-1-8-2,13 9-6,-12-21-13,18 6-10,-4-8 0,20 2-1</inkml:trace>
  <inkml:trace contextRef="#ctx0" brushRef="#br0" timeOffset="6866.3928">2013 1089 4,'2'-19'24,"-2"19"-1,0 0-10,-5-16-4,5 16-3,0 0-1,0 0 2,-27-19 0,27 19 0,-40 5-1,20 11 0,-16-3-2,8 12-1,-3 1-1,7 8-2,-1 0 1,15 2-2,5-7 1,10-2 0,5-4 0,12-7 0,2-5 1,7-8-1,3-9 1,3-5-1,0-9 1,0-3 0,-4-8-1,-5-3 1,-3-3-1,-10 0 1,-6 0-1,-8 4 1,-8 5-1,-4 4 0,-2 8 0,13 16 0,-34-4 0,34 4 0,-27 14-1,27-14 0,-5 23 0,5-23 0,20 23 0,-20-23 0,52 12 1,-15-7-1,7-11 1,1 3 1,2-5-1,-4 2 1,-1-4 0,-7 4 0,-6-1-1,-29 7 2,29 7-1,-29-7-1,3 34 1,-6-9-2,-3 0 2,3 8-2,-1 1 1,4 1-1,3-3 1,1-8 0,5-3 0,-2-5 0,-7-16 0,32 18 0,-32-18 0,42-8 0,-18-1 0,6-2 0,4-9 0,0-6 0,0-1-1,3-7 0,-6 4 1,-4 1 0,-2 2 0,-7 4 0,-18 23-1,19-23 1,-19 23-1,0 0 1,-6 31 0,3-8-2,0 4 2,3 3-2,9-2 2,-4 5 1,8-6-1,6-4 0,2-5 0,2-4 0,1-6 0,0-7 0,0-5 1,5-3-1,1-5 0,-2-3 1,6-10-1,3-2 0,9-1 0,-5-2 0,2 2 0,-6-1 1,-5 9-1,-3 2 0,-29 18 0,34-3 0,-34 3 1,3 34-1,-12-5 1,2 2-2,-4 0 2,-2 5 0,0-8-1,5-4 1,-2-7 0,10-17 0,-6 20 0,6-20 0,0 0 0,16-15 0,-5-2 0,7-2 0,5-5-1,4-4 0,4-1 0,2-1 0,-2 10 0,1-2 0,-5 10-1,-2 5 1,-25 7 0,43 9 0,-43-9 0,31 28-1,-12-8 0,-8 0-2,13 7-2,-24-27-4,42 40-8,-42-40-13,48 24-1,-17-21 1,9 1 19</inkml:trace>
  <inkml:trace contextRef="#ctx0" brushRef="#br0" timeOffset="8135.4654">4442 1026 16,'-3'-17'31,"-6"0"-3,9 17-3,-37-31-13,37 31-3,-42-9-6,16 13-1,-11-1 0,3 7 0,-12 9-1,7 8-1,2 4 1,5 3-2,5 6 2,9 0-2,11-2 1,4-3-2,10-5 2,7-11 0,-14-19 1,41 17-1,-16-26 1,6-5 0,-1-10 0,1-10-1,2-10 1,-5-7 1,1-8-1,-8-3 1,0-4-1,-8 1 0,-2-2 0,-5 9 0,-4 5 0,-4 9-1,-1 10 0,-2 6 0,-1 12 0,6 16 0,0 0 0,-26 12 0,15 12 0,1 10 1,-1 6 0,4 9 0,-5 5-1,11 3 1,1 4-1,1 0-1,11-4 1,-3-6-1,10-4 0,2-5 0,3-11 1,5-4-2,8-12 2,8-6 0,5-6-1,3-9 1,16-4-1,0-14-1,5 0 0,-3-12 2,6 1-2,-13-6 1,-6 1 0,-14 1 1,-13 1 0,-11 8 2,-20 6 0,-11 6-1,-18 6 0,-8 9 1,-14 6-1,-4 6 0,-5 6-1,2 8 0,2 4 0,5 0 1,10 4-2,14 4 0,8-6 1,11 1-2,16-4 1,2-6 0,17-5 0,2-5-1,10-10 1,-4-10 0,13 2 0,-5-14-1,4 3 0,-8-7 1,4 6-1,-9-3 2,-3 6-2,-6 5 2,-1 4-1,-24 8 3,28 9-2,-28-9-2,22 31 2,-10-9-1,0-1 1,3 3-1,1-4 1,3 1-1,-19-21 1,37 27 1,-37-27 0,42 12 0,-42-12 0,41-6 0,-16-1 1,2-2-1,-5-8 0,5-3 1,5-5-1,3-1 2,-9-2-2,5 2 2,-4 2-1,0 3 0,-7 4 0,-20 17 1,33-3-2,-33 3 1,13 30-1,-11-6-2,1 4 1,-3 2-1,-3-2 1,1-1-1,-1-5 2,0-7-2,3-15 1,0 0 1,0 0 0,-7-15 0,7-11 0,3-1 1,-2-10-1,8-3 0,3-2 0,4-1 0,5 3-2,-2 6 1,11 10-3,-6 1-2,20 19-5,-44 4-5,71 3-8,-47 0-5,22 15-3,-15-8 1</inkml:trace>
  <inkml:trace contextRef="#ctx0" brushRef="#br0" timeOffset="8586.4912">6249 887 38,'0'0'29,"10"-29"-4,-10 29-6,-16-20-6,16 20-4,0 0-3,0 0-1,-37 0-3,37 0-1,-15 30 0,12-6-1,6-1 0,4 4 1,7-4-1,7-2 0,2-5 1,7-6-1,1-5 0,9-2 1,-3-8-1,3-7 0,0-1 1,-6-5-1,3-2 0,-9 4 0,-3 2 1,-25 14-1,28-18 1,-28 18 0,0 18 0,-1 11 0,-5 6 0,6 9-2,-6 9 1,3 5 0,1 3 0,2 2-1,-5-5 1,-3-4-1,-14-8 1,-6-5 1,-9-9 0,-6-7-1,-9-8 1,-7-9-1,-5-6 0,2-8-1,9 4-2,-11-19-14,33 21-13,-15-14-3,46 14-3,-34-16 1</inkml:trace>
</inkml:ink>
</file>

<file path=ppt/ink/ink1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0:01.50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70 59 19,'0'0'26,"-3"-23"1,3 23-5,0 0-7,-3-25-4,3 25-2,0 0-2,0 0-1,0 0-2,6 25 0,-6-25-2,-12 44 1,2-12-1,5 12 0,-10 0 0,10 9-1,-7-1 1,7 5-1,0 0 0,5-1 0,3-7 0,2-2 0,3-4-1,6-6 1,3-4-1,5-9 1,3-10 0,2-3-1,15-11 0,3-2 0,6-11 0,5-4-1,2-5-1,-8-10-6,25 10-23,-39-15-2,-1 13-1,-29-9 0</inkml:trace>
  <inkml:trace contextRef="#ctx0" brushRef="#br0" timeOffset="270.015">148-275 16,'3'-21'27,"-3"21"-1,0 0-4,13-20-33,-13 20-9,0 0-3,28 15-4</inkml:trace>
  <inkml:trace contextRef="#ctx0" brushRef="#br0" timeOffset="1200.0686">875 26 36,'5'-17'27,"-5"17"0,26-32-8,9 32-7,-35 0-3,45 0-2,-45 0-2,46 39 0,-23-9-2,1 17-1,-7 2 0,0 5-1,-8 0 2,-5-2-3,-8-6 2,-2-8-1,-8-9 1,6-6-2,8-23 2,-27 19-1,27-19 0,0 0 0,-26-25-1,29 5 1,3-10-2,8-3 2,4-6-2,13-3 2,2 0-2,8-1 1,6 3 1,0 3-1,6 10 0,-3 4 0,-1 12 0,-4 12 0,0 11 0,-4 12 1,-8 7-1,-2 12 0,-9 1 1,-2 4-1,-11-4 1,-3-1-1,-6-4 1,-3-11-1,-4-5 1,2-6-1,5-17 1,0 0-1,0 0 0,0 0 1,0 0-2,-12-27 1,24 0 0,3-6 0,8-4-1,1-6 1,7 4-1,5-1 2,5 4-2,2 5 0,1 8 1,-3 13-1,3 10 1,-3 9 0,1 15-1,-2 10 1,-5 9 1,-2 5-2,-2 10 2,-4-1-1,-1 0 0,-8-7-1,5-2-2,-15-21-10,25 6-20,-33-33 0,41 20-1,-41-20 0</inkml:trace>
  <inkml:trace contextRef="#ctx0" brushRef="#br0" timeOffset="2660.1521">3487 149 21,'-9'-20'29,"-5"-4"-1,14 24-5,-50-46-9,50 46-3,-55-30-3,28 27-3,-20-1 0,6 14-2,-9 3-1,3 11 0,0 7-2,4 9 1,8 3 0,8 4-1,7-2 1,14 2-1,9-4 0,11-3 0,5-7 1,9-9-2,5-7 1,3-10 0,3-9 0,0-6-1,2-6 1,0-10 0,3-6-1,-4-4 1,-1-2-1,-4-1 1,-4-3-1,-6 3 2,-8 6-1,-2 2 1,-6 8 0,-9 21 0,6-21 0,-6 21 0,0 0 0,5 37 0,-5-10 0,9 7-1,-1 6 1,5 2-1,7 1 1,6 3-1,6-8 0,7 0 0,2-11 1,9-5-1,5-11 0,3-11-1,6-8 0,3-9-1,2-10 0,0-9 1,-1-4 0,-4-4 0,-5-1 0,-12-2 1,-12 4 0,-9 4 2,-15 1 0,-8 11-1,-14 4 0,11 23 1,-39-20-1,39 20-1,-52 19 1,26-1-1,2 11-1,1 1 1,6 4 0,4 4-1,8 1 1,2 0 0,11 4 0,5 3-1,4-4 2,9 5-2,-2 3 2,7 4 0,-4 4-1,0 5 1,-4 5 0,0 5 0,-13 1-1,1 5 2,-14-6-2,-8-5 1,-10-5 0,-5-10-1,-12-9 1,-1-15 0,-11-13-1,1-12 1,-1-11-1,3-13 1,6-14-1,7-11 0,9-9-1,11-6 1,11-3 0,9-2-1,14 1 1,7 4-1,11 6 1,9 7-1,9 6 1,5 4 0,9 3 0,6 4-1,10 4 1,3 1 0,-1-1 0,6-2 0,-6-1 0,2-2 0,-5-3-1,-8-2 2,-7-5-2,-9 1 2,-11-5-2,-6-4 2,-11 2-1,-8 2 1,-11 5-1,-7 2 0,-7 8 1,-7 5-1,7 25 0,-31-14 0,31 14-1,-44 26 1,17 2 0,1 5-1,4 8 1,0 6-1,8 2 1,6-2 0,10-1 0,10 3 0,8-8 0,4-4 0,13-4 1,4-10-1,6-11 1,6-9-1,-1-6 0,4-14 0,3-1-3,-12-23-14,20 15-14,-28-8-2,8 11-1,-25-4-1</inkml:trace>
  <inkml:trace contextRef="#ctx0" brushRef="#br0" timeOffset="3776.2159">617 1270 26,'-18'-23'28,"18"23"2,-32-38-7,32 38-8,0 0-5,0 0-2,-27-6-2,30 33-2,-17 3 0,11 25 0,-10 12-1,8 24-1,-10 14 1,10 19-2,-7 8 1,7 2-1,-1-4 0,3-10-1,2-11 0,-2-17 1,0-19-1,0-19 0,-2-17 0,5-12 1,0-25 0,-12 22 0,12-22-1,0 0 0,-20-32 1,10 10-1,2-8 0,-4-6-1,7-8 1,-1-3-1,3-8 1,9-7-1,2 0 1,7-5-1,3 0 1,8 2 0,6 4 0,10 1 0,5 9 0,5 6-1,6 8 1,4 9 0,4 7-1,0 8 1,6 11 0,-5 8-1,-1 10 1,-8 5 0,-8 5 0,-16 6 0,-13 1 0,-21 4 1,-18-3-1,-22-1-1,-13-3 0,-23-12-4,14 21-13,-32-31-15,25 12 0,-11-25-1,30 9 0</inkml:trace>
  <inkml:trace contextRef="#ctx0" brushRef="#br0" timeOffset="4512.2581">2150 1755 18,'0'0'29,"-8"-19"0,8 19-1,-39-4-17,1 1-4,2 15-4,-6-4-1,0 11-1,-2 3 0,6 2 0,5 5-1,8-1 0,8-2-1,9-2 1,10-4-1,-2-20-1,34 20 0,-7-26 0,13-1 0,-2-14-1,9-2 1,-6-7 0,3 3 1,-2 0 1,-8 3 1,-7 10 0,-27 14 1,41-10 0,-41 10 1,29 33-1,-17-11 0,11 12-1,-3 2 0,4 0 1,5-2-2,3-10 1,1-10 0,8-10-1,5-12 1,-2-9 0,0-16 0,3-4 0,0-13 1,-3-5-1,-6-9-1,-4 0 0,-12-3-1,-5-3 2,-6 8-2,-8 2 1,-6 9-1,0 12 1,-2 9 0,5 30 1,0 0-1,0 0 1,-9 30 1,18 13-1,-1 5 2,8 13-2,1 3 2,13 6-1,1-3 0,7-3-1,4-8 1,5-10-3,5-10 0,-5-16-3,17 1-9,-23-25-18,15-3-1,-19-16 0,1-7-2</inkml:trace>
  <inkml:trace contextRef="#ctx0" brushRef="#br0" timeOffset="4693.2682">3136 1389 12,'52'-23'13,"9"9"-13,11 10-10,-17-12-4</inkml:trace>
  <inkml:trace contextRef="#ctx0" brushRef="#br0" timeOffset="5496.3144">4455 1568 14,'-44'-1'31,"13"-3"-1,-2 8 2,-14-13-14,16 25-8,-26-10-3,10 15-4,-11-4 0,5 9-1,4-1 0,5 7-1,9 3 0,14 4-1,10-2 0,14 1 1,15-2-1,10 2 0,17-8 0,7-9 0,15-5 1,4-10-1,7-11 0,5-12 1,5-8-1,4-15 1,-6-9-2,-4-7 2,-6-13-1,-5-5 1,-10-10-2,-9-5 2,-13-5-1,-8 4 0,-12 5 1,-8 11 0,-5 13 0,-3 12 0,-3 12 0,0 37-1,0 0 1,-18 22 1,10 23-2,4 12 1,-2 11 0,0 16 0,1 7 0,2 5 0,3-8 0,3-4-1,-3-13 1,2-11-1,1-16 1,0-9 0,-3-15-1,0-20 0,0 0 0,0 0 0,33-44 0,-16 11 0,4-1-1,5-4 1,4 1-1,1 4 0,2 9 0,-1 8 1,0 14 0,0 10-1,4 13 2,1 6-1,-2 8 1,1 6-1,1-1 1,-1 4-1,-1-9 0,1-8 1,3-7-1,-6-13-1,8-5-3,-8-26-10,31 15-17,-27-24-3,14 11-2,-19-15 1</inkml:trace>
  <inkml:trace contextRef="#ctx0" brushRef="#br0" timeOffset="6359.3636">2793 1418 20,'0'0'28,"0"0"0,-40-19-8,40 19-6,0 0-3,0 0-2,0 0-2,31 23-2,-31-23-1,63 4 1,-15-8-1,21 1-1,6-8-1,19-1 0,0-6-1,5-1 0,4 1 0,-4-1-1,-13 7 1,-11 0-1,-14 4 0,-17 5-1,-5 6 0,-39-3-5,44 20-10,-44-20-17,0 0 0,0 0-1,2 22 0</inkml:trace>
</inkml:ink>
</file>

<file path=ppt/ink/ink18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7.68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644 2819 10,'-6'18'33,"1"7"-1,1 2 0,-14-6-19,24 17-6,-12-8 2,10 10-5,-8-14 0,7 2-2,-7-11 1,4-17-1,-3 19-1,3-19 1,0 0-1,7-27 0,-6 7-1,6-3 2,-3-1-4,3 1 3,-4 2-2,-1 4 2,-2 17-1,0 0 0,0 0 1,0 0-2,0 0 3,0 0-3,-21 21 2,21-21-6,2 17-3,-2-17-21,0 0-5,0 0 0,12-20-1</inkml:trace>
</inkml:ink>
</file>

<file path=ppt/ink/ink18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1:41.971"/>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-21 2 2,'-24'8'21,"24"-8"0,24 7-8,-24-7-4,42 1-3,-16-2 0,23 7 0,1-11-1,16 7-1,4-4 0,14 4-1,-4-4-1,10 4 0,0-2-1,-2 5 0,-8 3 0,-7 0-1,-10 5 2,-4 6-1,-16-2 2,-2 12 0,-23-1 0,1 12 1,-22 2-1,-3 8 1,-19-2-1,-8 9 0,-21-10-1,-1 6 0,-17-8 0,1-5-1,-3-6 0,2-5-1,5-6 0,3-6-2,28 3-3,-8-14-8,44-6-17,0 0-2,0 0 1,28 9 1</inkml:trace>
</inkml:ink>
</file>

<file path=ppt/ink/ink18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1:41.423"/>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-3 2943 7,'0'0'17,"0"0"-3,0 0-4,0 0-3,0 0-2,0 0-1,0-27 0,2 11-1,3-7 0,-2-6-2,9-1 2,-3-7-2,9-8 1,1-5-1,8-4 0,-4-7 0,9 0 0,-3-5 0,8-2 0,-3 0 0,5 0 0,3 1 0,7 9-1,2 0 0,5 6 0,1 1 1,7 8-1,7-2 0,8-1 1,1 5-1,5 0 1,16-3-1,1 3 1,9-1 0,11-2 0,-4 4 0,3 5 0,5-2 0,-5 6 0,1 4-1,3 0 0,5 5 0,-4 4 0,9 2 0,6-1-1,5 5 1,9-5 0,-4-3 0,2 1 1,-1-7 0,9-4 0,-8-7 0,0 0 0,-3-10 1,3-1-1,-4-6 1,5-1-1,-8-9 1,-2 0-2,-5-8 2,1 1 0,-7-5-1,2 2 1,-9-4-2,-4 5 2,-10 0-1,-6 12 0,-11 6 0,-9 7-1,-16 8 1,-17 13-1,-11 6 0,-8 5-1,-8 11 1,-2 2 0,0 6 0,-24-3 0,43 22-1,-13-9 1,4 0 0,-3 0 0,3-2 1,-1-1-1,-5-7 0,-1-6 0,-4 3-2,-23 0-3,35-17-6,-35 0-16,5 0-1,-5-6-1,-5-2 8</inkml:trace>
</inkml:ink>
</file>

<file path=ppt/ink/ink18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6.85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657 44 11,'0'0'19,"0"0"-1,0 0-4,0 0-2,0 0-2,0 0-1,0 0-3,0 0 0,0 0 0,0 0-1,0 0-2,3 29 0,-3-29 0,17 35-1,-10-18 0,10 3-1,-17-20 0,28 30 0,-28-30-1,27 13 1,-27-13 0,26-10 0,-26 10-1,19-37 1,-14 14-1,1 0 0,-9-1 0,0 1 1,-8 5-1,11 18 0,-36-17 1,36 17-1,-47 16 1,25-1-1,6 6 1,2 2-1,8 3 0,9-2 1,8-1-1,5-3 0,-16-20 0,45 24 0,-45-24 0,44 5 1,-44-5-1,33-14 0,-33 14 1,9-30-1,-12 13 0,3 17 0,-14-29 0,14 29 0,-19-18-1,19 18-5,0 0-25,0 0-2,-20 29-2,20-29 0</inkml:trace>
  <inkml:trace contextRef="#ctx0" brushRef="#br0" timeOffset="22132.2658">771-239 18,'0'0'32,"0"0"1,0 0-8,0 0-15,0 0-4,0 0-2,0 0-2,0 0-2,0 0-1,0 0-5,0 0-24,24-17-3,-24 17 0,11-24 7</inkml:trace>
  <inkml:trace contextRef="#ctx0" brushRef="#br0" timeOffset="8216.4694">-1404 818 26,'-5'27'33,"2"0"1,-3-7-2,12-3-28,-6-17-2,3 27-1,-3-27-1,0 0 1,0 0-2,-15-25 1,1-2 0,-1-5-1,-5-8 1,3-3-1,1 1 1,2 2 1,-1 3-1,5 13 1,2 4 1,8 20-1,0 0 1,-14 30 0,14-3-1,8 5 1,1 7-1,1-4-1,7 1-2,-3-16-3,27 7-18,-41-27-10,50-6 0,-33-17-2</inkml:trace>
</inkml:ink>
</file>

<file path=ppt/ink/ink18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3.65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0 4,'0'0'32,"0"0"0,0 0 0,0 0-19,0 0-6,27 37-1,-21-17-2,11 10-1,-7-2 0,7 8-1,-3-5-1,-1-3 0,-2-5-1,-11-23 1,23 22-1,-23-22 1,0 0-1,8-29 0,-13 6 0,-4 1 0,1-4 0,-1 3 0,-2 2 0,11 21 0,-19-23 1,19 23-1,0 0 0,-8 31 1,13-8-1,7 1 1,1-1-1,4 1 0,0-2 0,-17-22 0,35 27 0,-35-27-2,27 10-1,-27-10-7,0 0-23,-1-25 0,1 25-1,-43-21 5</inkml:trace>
</inkml:ink>
</file>

<file path=ppt/ink/ink18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1.398"/>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-2174 5169 25,'0'0'33,"-11"-27"0,11 27 1,0 0-24,-29-2-4,35 27-2,-15-1 0,15 16 0,-6 4-2,11 9 1,1 0 0,6 2-1,5-7 0,3-5-2,1-10 1,0-10 0,-2-13 0,-25-10-1,41-13-1,-24-10 1,-2-8-1,-8-5 1,-2 1-1,-5 0 0,0 3 0,-2 5 1,2 27 0,-10-17 0,10 17 0,0 0 0,-9 29 0,12-11 0,0-1 0,4 3 0,-7-20 0,23 25 0,-23-25 0,0 0 0,27 10 1,-27-10-1,0 0 0,0-23 0,0 23 0,-25-20 0,25 20 0,-46-12 0,20 12 0,-4 2-1,30-2-3,-55 10-12,43 10-19,-12-10-1,24-10 1,-28 22-1</inkml:trace>
  <inkml:trace contextRef="#ctx0" brushRef="#br0" timeOffset="1557.0887">-2080 5326 3,'5'18'25,"-5"-18"2,0 0-13,13 27-5,-13-27-2,14 27-1,-14-27-1,17 29-1,-17-29-1,12 17-1,-12-17 0,0 0-1,0 0 0,0 0 0,15-28 0,-15 28 0,12-27 0,-12 27-1,11-33 1,-11 33 0,9-27 1,-9 27 0,3-17 1,-3 17 0,0 0 0,0 0 0,0 0 0,0 0 0,-26 25-2,26-25 0,-6 30 0,9-13-1,-3-17 0,12 32 0,-12-32-1,14 18-3,7-1-11,-21-17-18,0 0 1,0 0-1,11-23 12</inkml:trace>
  <inkml:trace contextRef="#ctx0" brushRef="#br0" timeOffset="16825.9624">-2926 2535 13,'0'0'34,"0"0"0,-32-13-5,32 13-14,0 0-6,0 0-3,30 15-2,-30-15-2,31 17 0,-31-17-1,38 15 0,-38-15-1,44 2 0,-44-2-1,41-19 0,-24-1-1,3 0 0,-11-5 0,-2 5 0,-10-1 0,3 21 0,-18-23-1,18 23-3,-36 11-19,22 6-7,-6 2-1,3 1-1</inkml:trace>
  <inkml:trace contextRef="#ctx0" brushRef="#br0" timeOffset="-2607.1491">-2558 3023 2,'-14'17'30,"1"0"3,-1 6-3,17 10-18,-17-9-5,20 14-1,-12-6-2,14 0-2,-2-5 1,5-4-2,-11-23 0,25 16 0,-25-16 0,34-22-1,-24-7 0,4-1 1,-9-12-2,1 3 2,-9 0 0,-2 4 0,-10 6 0,15 29 1,-38-20 0,38 20 0,-44 27-1,30 3 1,2 3-1,12 2 0,3 0-1,12-8-2,13 2-3,-28-29-22,47 18-7,-47-18-1,44-18 1</inkml:trace>
  <inkml:trace contextRef="#ctx0" brushRef="#br1" timeOffset="83613.7819">-2789 4046 1,'0'0'21,"0"0"5,0 0-8,-6-17-4,6 17-3,0 0-2,9 15 0,-9-15-2,2 29-1,-2-29-1,10 41-1,-1-20-1,5 8-2,-2-6 0,0-2-1,-12-21 0,26 26 1,-26-26-1,0 0 1,0 0-1,20-33 0,-20 6 1,-6-3-1,0 0 0,-2-3 0,-3 4 0,-4 6 0,15 23 0,-21-22 0,21 22 0,0 0 0,-11 22-1,11-22-1,22 38-4,-22-38-16,30 29-9,-30-29-1,44 18 0</inkml:trace>
  <inkml:trace contextRef="#ctx0" brushRef="#br0" timeOffset="-837.0468">-2771 6977 14,'0'0'30,"0"0"2,0 0-1,0 0-19,0 0-4,0 0-3,-3 30-2,3-30-1,6 24 0,-6-24-1,6 19 0,-6-19-1,0 0 1,0 0 0,0 0-1,11-23 1,-11 23-1,0-20 2,0 20-1,0 0 0,3-17 1,-3 17-1,0 0 1,0 0 0,0 24-1,0-24 0,6 23 0,-6-23-1,8 20 1,-8-20-2,0 0 0,0 0-4,0 0-7,0 0-21,0 0-1,-31-14-1,4 7 1</inkml:trace>
  <inkml:trace contextRef="#ctx0" brushRef="#br0" timeOffset="829.0468">-2482 7168 5,'-40'-4'28,"40"4"1,-36-12-10,9-8-6,27 20-3,-19-25-1,19 25-2,-20-20-1,20 20-1,0 0-1,0 0 0,0 0-1,-10 20 0,7 0-1,11 8 0,-1 2-1,8 1 0,2 2 0,4-3-1,-1-10 1,4-10-1,2-7 0,-1-13 0,-3-9 1,-4-5-1,-2-3 0,-8-3 0,1-3 0,-4 8 0,-5 3 0,0 22 0,-5-22 0,5 22-1,0 0 1,0 0 0,-6 27 0,6-27 0,11 28 0,-11-28 0,17 26 0,-17-26 0,13 17 0,-13-17 1,0 0-1,0 0 0,0 0 0,0 0-1,-30-23 0,5 10-4,25 13-16,-37 2-12,13 2-1,-13-8 0</inkml:trace>
</inkml:ink>
</file>

<file path=ppt/ink/ink18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03.654"/>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1769 4751 1,'0'0'15,"-59"-13"11,59 13 1,-38-2-16,38 2-3,-28-2-3,28 2 0,0 0-1,0 0 0,0 0 0,0 0 0,17 29 0,-17-29-1,32 31 0,-32-31-1,44 35 0,-44-35-1,47 22-1,-47-22-1,47 0 0,-21-10 0,-9-13-1,1-1 0,-3-7 2,-7 2-2,-5-1 2,-9 5-1,-2 5 2,8 20-2,-27-14 0,27 14-4,-26 27-17,26-7-7,12 4-1,-4-7 0</inkml:trace>
  <inkml:trace contextRef="#ctx0" brushRef="#br0" timeOffset="-2126.1215">1602 4539 29,'33'5'33,"-33"-5"1,0 0-3,37 12-18,-37-12-6,0 0-2,0 0-3,0 0-6,0 0-16,0 0-13,30-22 0,-22 0-1</inkml:trace>
  <inkml:trace contextRef="#ctx0" brushRef="#br1" timeOffset="-80865.6253">4327 970 1,'-33'-3'33,"33"3"-2,-41 15 1,9-10-18,30 22-6,-20-1-3,19 5-3,-11-2 0,11 2-1,-2-6 2,5-3-2,0-22-1,0 17 1,0-17-1,8-21 0,1-1 1,-4-5-1,-2-3-2,0-1 2,-3-2 1,-3 8-1,-2 6 0,5 19 0,-15-20 0,15 20-1,0 0-2,0 0-9,-8 20-19,8-20-1,31 14-1,-31-14 12</inkml:trace>
  <inkml:trace contextRef="#ctx0" brushRef="#br1" timeOffset="-65120.7243">5441-984 20,'0'0'33,"-38"-4"0,38 4-1,-41 0-26,41 0-3,0 0-1,-23 17-1,23-17 0,0 0-1,0 0 0,0 0 0,8-24-1,4 6-1,6-4 0,-1-5-1,12 7-1,-19-8-6,24 14-17,-34 14-2,33-16-2,-33 16 10</inkml:trace>
  <inkml:trace contextRef="#ctx0" brushRef="#br1" timeOffset="-92299.2792">4253 1648 7,'0'0'9,"0"0"0,0 0 0,0 0 0,0 0 1,0 0 0,0 0-1,0 0 0,0 0-1,0 0-1,0 0-2,0 0 0,0 0 0,0 0-3,0 0 0,0 0 0,8 25-1,-8-25 0,13 22-1,-13-22 1,20 23-1,-20-23 0,27 9 1,-27-9-1,34-6 0,-34 6 1,36-23 0,-22 6 0,1 0 0,-3-4-1,-1 4 1,-8-3 1,-3 20-1,-3-29 1,3 29-1,-11-15 1,11 15 0,0 0-1,0 0 0,-30 7-1,30-7 0,-9 16 0,9-16 0,-2 27 0,2-27-1,2 25 1,-2-25 0,9 23 0,-9-23 0,0 0 1,13 17-1,-13-17 0,0 0 0,0 0 0,0 0 0,0 0 0,0 0 1,8-17-1,-8 17 0,0 0 0,0 0 0,0 0 1,0 0-2,0 0-1,-10-19-6,10 19-22,0 0-2,0 0 0,0 0-2</inkml:trace>
  <inkml:trace contextRef="#ctx0" brushRef="#br1" timeOffset="23388.3377">2679 3082 14,'-29'1'19,"29"-1"-3,0 0-3,0 0-3,-24 20 0,24-20-3,-11 26-1,11-26-2,-9 34-1,9-17-1,6 1 0,-6-18-2,17 30 1,-17-30-1,13 17 0,-13-17 1,0 0 0,0 0 0,31-17-1,-31 17 1,6-24 0,-6 24 0,3-23 1,-3 23-1,-6-18 0,6 18 1,0 0-1,0 0 0,0 0 0,0 0-1,0 0 1,0 0-1,11 23 0,-11-23 0,0 0 0,30 17 0,-30-17 1,0 0-1,36-2 1,-36 2-1,0 0 1,22-20 0,-22 20 0,0 0 0,3-18 1,-3 18 0,0 0-1,-25-7 0,25 7 0,0 0-1,-27 11-3,27-11-14,5 21-13,-5-21-2,0 0-1,0 0 13</inkml:trace>
  <inkml:trace contextRef="#ctx0" brushRef="#br1" timeOffset="39974.2862">2764 3166 11,'0'0'13,"0"0"-1,0 0-3,0 0-1,0 0-2,0 0 0,0 0-1,0 0 0,-20-17-1,20 17 0,0 0-1,0 0 0,0 0-1,-4 22-1,4-22 0,1 17 0,-1-17-1,6 20 0,-6-20 1,0 0-1,11 19 1,-11-19-1,0 0 1,0 0-1,0 0 1,0 0 0,0 0 0,26-13-1,-26 13 1,0 0-1,7-21 0,-7 21 0,0 0 0,0 0 0,9-19 1,-9 19-1,0 0 0,0 0 1,0 0 0,0 0-1,0 0 1,0 0-1,0 0 1,0 0-2,0 0-5,0 0-13,0 0-6,0 0-2,0 0 0</inkml:trace>
  <inkml:trace contextRef="#ctx0" brushRef="#br0" timeOffset="-17237.986">355 6807 45,'0'0'38,"-5"-19"-2,5 19 1,0 0-28,-26-15-7,26 15-1,0 0-2,0 0-2,0 0-7,29-20-24,-25-2-1,19 3-1,-9-11-1</inkml:trace>
</inkml:ink>
</file>

<file path=ppt/ink/ink18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7.39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-2083 6637 21,'0'0'34,"-24"30"0,24-30-1,-17 40-18,11-23-12,21 10 0,-7-10-2,8 3 0,-16-20 0,34 25 0,-34-25-1,33-2 0,-33 2 0,24-22-1,-16 1 1,-5-6-1,3-3 0,-6-1 1,-3 5-1,0 2 1,0 2 0,3 22 0,-8-18 0,8 18 1,0 20-1,0-20-1,14 37-2,-14-37-10,23 33-19,-23-33 0,27 20-2,-27-20 6</inkml:trace>
</inkml:ink>
</file>

<file path=ppt/ink/ink18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1:45.780"/>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-9 2823 4,'0'0'13,"0"0"-3,0 0-1,-19-23-2,19 23-2,12-18 0,-5-1-1,-7 19 0,31-31-1,-4 14 1,1-9-1,12 1 1,0-1-1,13 0 0,2-1-1,15 0 1,4-2-2,7 0 1,7 2-2,1 4 0,7-4 0,2 7 0,-4-1 0,-2 4 0,9 4-1,3 0 1,-2 5 0,6-1 0,11 2 0,8 1 0,14 1 0,7 2 0,-1-4 1,8 4-1,5 2 0,0-4 0,-3 1 0,-3-2 0,-3-1 1,-3-4-1,6 1 0,-4-4 0,1-5 0,-3 1 0,2-8 1,-2-1-1,-3-1 0,3-7 0,-7 0 1,-3-4-1,-2 0 0,2-3 0,-1 2 1,3 2-2,-2 0 2,-4 1-1,-2 1 0,3 2 0,-3 3 1,0 2-1,-5 1 0,-3 6 0,-2 0 0,-1 3 0,1 1 1,0 2-1,0 0 0,-1 2 2,7-2-2,-4-5 2,0 3-3,1-5 2,-2-4-1,4 3 2,-8-6-2,-1 4 0,-1-1 0,-3 6 0,-4-6 1,4 5-1,-6 4 0,-1 1 0,1 0 1,0 4-2,-3-3 2,-1 1-1,1 0 0,0 1 0,2-3 1,7 2-1,-9-3 0,6-1 1,2-4 0,7-3-1,-2 1 0,4-8 1,2-1-1,-1-2 0,5-2 1,2-2-1,-10 0 1,4 4-1,-4 0 0,2 4 0,-11-2 1,0 3-1,-6 2 0,3 1 0,-4 2 0,1-1 1,0 0-1,-1 2 0,1-2 1,-4-2-1,-2 2 1,-1 0-1,-2-1 0,-7-2 2,-9 4-2,-6 2 2,-6 1-2,-4 6 2,-6-1-2,-5 5 2,-3 1-2,-2 4 0,-7-1 0,-2 2 0,-5 2 0,-3-3 0,-4 3 0,-1 0 0,-26 5 0,42-11 0,-42 11 0,37-13 1,-37 13-1,29-10 0,-29 10 0,24-11-1,-24 11-1,0 0-1,27-4-2,-27 4-3,0 0-3,0 0-12,0 0-4,-30 14-1,6-11 15</inkml:trace>
</inkml:ink>
</file>

<file path=ppt/ink/ink18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1:46.488"/>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0 18 19,'0'0'12,"0"0"-2,0 0-1,0 0-2,0 0-1,0 0-1,23-7-1,-23 7-1,34 0 2,-7-3-1,16 3-1,4 0 0,14 0-1,0-5 0,11 5 0,-1-1-1,12 2 0,-6 4 0,-6-2-1,0 4 1,-10 1 0,-11 2 0,-4 4 0,-18-1 1,-9 6 0,-13 1-1,-9 5 2,-16 4-1,4-2 1,-28 1 0,6 10-1,-19-8 2,8 9-2,-15-9 0,7 5 0,-12-11 0,1 10-1,3-7-1,8-4 1,4 0-2,5-5 1,12 4-4,-2-12-2,26 11-8,-13-11-16,24-10-1,0 0 0,0 0 14</inkml:trace>
</inkml:ink>
</file>

<file path=ppt/ink/ink1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3:16:11.952"/>
    </inkml:context>
    <inkml:brush xml:id="br0">
      <inkml:brushProperty name="width" value="0.05292" units="cm"/>
      <inkml:brushProperty name="height" value="0.05292" units="cm"/>
      <inkml:brushProperty name="color" value="#FF0000"/>
    </inkml:brush>
  </inkml:definitions>
  <inkml:trace contextRef="#ctx0" brushRef="#br0">1184 9467 1,'0'0'13,"0"0"2,0 0-3,18-7-4,0 7 0,-1-1-2,10 4 0,3-2 0,14 3-1,3 1-1,5 0-1,2 0-1,5 0-1,-4 1 0,1-3-1,-8 1 1,-4-3-2,-7 1-1,-7-4-4,-5 4-6,-9-2-10,-16 0 1,0 0-2</inkml:trace>
  <inkml:trace contextRef="#ctx0" brushRef="#br0" timeOffset="476.0269">1592 9313 4,'36'0'10,"4"3"-3,4 3-3,3 1-1,1 0-2,-4 0 0,-1 1-1,-5-1 0,-5 3 1,-7-3 2,-2 6 2,-24-13 0,13 23 1,-19-12 1,-1 9 0,-15-3-1,1 6 1,-5-1-3,1 2-4,5 2-8,4 1-11,-2-10-3,12-4 0,6-13 13</inkml:trace>
</inkml:ink>
</file>

<file path=ppt/ink/ink19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8:27.857"/>
    </inkml:context>
    <inkml:brush xml:id="br0">
      <inkml:brushProperty name="width" value="0.06667" units="cm"/>
      <inkml:brushProperty name="height" value="0.06667" units="cm"/>
      <inkml:brushProperty name="fitToCurve" value="1"/>
    </inkml:brush>
  </inkml:definitions>
  <inkml:trace contextRef="#ctx0" brushRef="#br0">-3830-203 9,'0'0'24,"-32"-16"-2,32 16-5,-35-10-1,35 10-3,-39-5-2,39 5-2,-52 3-1,52-3-2,-67 17 0,34 1-2,-19 2-1,8 12 1,-12 0-2,4 14 0,-4 2-1,12 11 0,3 2-1,10 3 1,7 2-1,7-2 0,8-7 0,15 0 0,5-9 0,6-6 1,7-7-1,6-8 1,10-4-1,7-6 1,3-7-1,5-3 1,5-4 0,1-6-1,0-2 0,3-5 0,0-4 1,-2-4-1,-1-2 0,1-7 0,-7-4 0,3-6 0,-5-7 0,-6-6 0,-9-3 0,-5-4 0,-8-3 0,-9-1 0,-16 1 1,-13 5-1,-7 3 1,-10 8-1,-9 3 1,-5 7-1,-9 9 0,-4 8-1,5 17-6,-35-5-17,26 20-10,-22-2-1,12 14-1</inkml:trace>
</inkml:ink>
</file>

<file path=ppt/ink/ink19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0:53.100"/>
    </inkml:context>
    <inkml:brush xml:id="br0">
      <inkml:brushProperty name="width" value="0.06667" units="cm"/>
      <inkml:brushProperty name="height" value="0.06667" units="cm"/>
      <inkml:brushProperty name="fitToCurve" value="1"/>
    </inkml:brush>
  </inkml:definitions>
  <inkml:trace contextRef="#ctx0" brushRef="#br0">-608 212 10,'0'0'24,"-25"-19"2,25 19-10,-49-18-4,49 18-4,-64-20-1,32 14-1,-23-8 0,9 12-1,-12-3 0,14 10-2,-17 0 0,15 10-1,-3 2-1,9 6 0,9 7-1,6 1 0,13 6 0,6-1 0,12 1-1,6-3 1,10-3 0,2-7 0,7-3 0,3-5 0,3-13 0,0 0 0,9-9 1,-1-7-1,2-8 0,3-7 0,-2-11 1,-1-3-1,2-8 1,-8-6-2,-4-5 1,-5-7-1,-6 0 0,-7-2 0,-5 3 1,-10 6-1,2 3 0,-6 5 1,-3 8 1,0 8-1,-4 10 1,1 6 0,1 5-1,5 16 0,0 0 1,-26-3-1,26 3 0,-30 33 1,9-5-1,2 5 1,-3 8 0,0 10 0,-2 3 0,8 6 0,1 0 0,6 4 0,4-2 0,5-1 0,5-1-1,7-7 1,6-5-1,2-5 0,10-14 1,7-2-1,5-9 0,5-10 1,9-8-1,8-10 1,1-7 0,5-7-1,4-2 0,1-6 0,-5-4 0,-5 1 0,-12-2 1,-8 2-2,-13 1 0,-14 5 1,-15 3-1,-13 5 1,-17 6 0,-7 7-1,-6 5 1,-7 7 0,-1 5 1,4 8 0,-2 4 0,6 3-1,12 8 1,7 5-1,8 1 1,10 6-1,7 1 0,13 0 0,6-3 0,10-2 1,5-6-2,8-7 1,3-11 0,3-11 0,0-9 0,1-4 0,2-8-1,-8-14-3,10 6-5,-31-20-15,19 6-8,-19-5 1,4 7-2</inkml:trace>
</inkml:ink>
</file>

<file path=ppt/ink/ink19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1:08.571"/>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322-490 1,'0'0'24,"0"0"-4,-24-17-4,24 17-3,0 0-3,-14-26-1,14 26-1,5-21-2,-5 21-1,17-30 0,-17 30-1,36-38 0,-6 19-1,-4-9 1,12 6-2,-2-6 1,8 7-1,-1-2 0,-2 7-1,-2 2 0,-1 5-1,-4 8 1,-4 11-1,-30-10 0,42 34 0,-25 0 0,-3 8 0,-8 4 1,-5 7-1,-2-2 0,-2 3 1,-6-1-1,-8-2 1,-4-5-1,-2-2 1,-4-6 0,-2 1 0,-1-2 0,-1-2-1,4 2 1,7-1-1,4-5 0,-1-1-1,9-4 2,-4-4-3,9 0 3,-2-7-3,5-15 1,-3 20-3,3-20 1,0 0-4,17 22-14,-17-22-10,0 0-2,0 0 0</inkml:trace>
</inkml:ink>
</file>

<file path=ppt/ink/ink19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03.06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-2712 2678 9,'0'0'16,"0"0"-4,20-19-3,-20 19-1,0 0-2,0 0 0,0 0-2,0 0 0,0 0 0,27-11 1,-27 11-1,0 0 0,0 0 0,0 0 0,0 0 0,0 0-1,26 14-1,-26-14 0,0 0-1,27 8 0,-27-8-1,0 0 1,34-1-1,-34 1 0,0 0 1,32-17-1,-32 17 0,0 0 0,28-23 0,-28 23 0,0 0 0,22-18 0,-22 18 0,0 0 0,0 0 0,24-4 0,-24 4 0,0 0 0,0 0 0,0 0 0,26 17 0,-26-17 0,0 0 0,0 0 0,27 17 0,-27-17 0,0 0 1,0 0-1,29 7 0,-29-7 0,0 0 0,0 0 0,0 0 0,0 0 0,24-3 1,-24 3-1,0 0 0,0 0 0,0 0 0,0 0 0,0 0 0,0 0 0,0 0 0,0 0 0,25 10 0,-25-10-1,0 0-2,0 0-5,3-16-15,-3 16-4,0 0-1,0 0 3</inkml:trace>
  <inkml:trace contextRef="#ctx0" brushRef="#br0" timeOffset="1524.0869">-2257 2618 3,'35'23'11,"-35"-23"-2,0 0-2,29 24-2,-29-24 0,17 17 0,-17-17 0,0 0-1,0 0 0,25 18 0,-25-18 1,0 0-1,0 0-1,0 0-1,0 0 1,0 0 0,0 0-1,0 0 1,0 0-2,0 0 1,0 0-1,0 0 0,-9-17 0,9 17 0,0 0 0,0 0-1,0 0 1,0 0 0,3-17 0,-3 17 0,0 0 0,0 0 0,0 0 0,0 0 0,0 0 0,0 0-1,0 0 0,-24 3 0,24-3 0,0 0 0,-29 13 0,29-13 0,0 0-1,0 0 0,-21 17 0,21-17 0,0 0 0,0 0 0,0 0 0,0 0 0,0 0 0,0 0 0,-9-20 0,9 20-3,0 0-5,0 0-11,-14-20-5,14 20 1,0 0 14</inkml:trace>
  <inkml:trace contextRef="#ctx0" brushRef="#br0" timeOffset="-148551.4961">-1181 2943 28,'3'-17'31,"-3"17"0,0 0-1,0 0-20,-14 34-3,8-17-2,15 10-1,-9-3-2,8 2 1,-5-5-2,8-2 0,-11-19 0,0 0 0,33-10 0,-19-12-1,1-12 1,-3-3-1,3-7 0,2 5 0,-7-1 1,-2 10-2,-2 7 1,-6 23 0,0 0 0,0 0-1,6 22-3,-6-22-12,8 41-15,3-21-1,14-3-1,0-10-1</inkml:trace>
  <inkml:trace contextRef="#ctx0" brushRef="#br0" timeOffset="-119398.8292">-102 2803 1,'0'0'24,"0"0"2,-32 21-2,32-21-15,0 0-1,-9 20-1,9-20-2,9 18-1,-9-18-1,18 19-1,-18-19 0,0 0-1,32 15 1,-32-15-1,0 0 0,32-11 0,-32 11-1,17-30 1,-10 13 0,-7-1 0,3-1 0,-6 1 0,3 18 0,-10-27 0,10 27 0,0 0 0,0 0 0,0 0 0,0 0-1,-17 17 0,17-17 0,0 0 0,14 22 0,-14-22 0,0 0 0,0 0 0,24 10 1,-24-10-1,0 0 0,0 0 0,0 0-1,0 0-4,6-17-15,-6 17-9,0 0 0,-12-22-1</inkml:trace>
</inkml:ink>
</file>

<file path=ppt/ink/ink19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11.97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606 4616 54,'-32'10'34,"32"-10"0,-30 14 0,30 12-24,0-26-5,-2 27-2,2-27-2,5 27 0,-5-27 0,9 16-1,-9-16 0,0 0-1,5-30-1,-10 7-1,5 23-4,-12-47-10,12 47-17,-11-33 2,11 33-3,0 0 1</inkml:trace>
</inkml:ink>
</file>

<file path=ppt/ink/ink19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32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-567-1831 41,'0'0'33,"0"0"-1,23 37-11,-20-21-16,24 13-3,-7-5 0,8 6-1,-6-9 0,0-3-1,-22-18 1,26 9-1,-26-9 1,8-29-1,-13 3 0,-10-14 0,-2-4 0,-4-1 0,-8-4-2,-1 5 2,1 5 0,2 9 1,-3 9 1,30 21 0,-37 4 0,31 19 0,6 2 2,6 8-3,-3-4 2,11 2-2,-6-5-1,5-7 0,-13-19-1,0 0-1,29 13-4,-49-35-18,20 22-10,-30-34 1,30 34-3</inkml:trace>
</inkml:ink>
</file>

<file path=ppt/ink/ink19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31:59.206"/>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205 835 6,'0'0'9,"0"0"-2,0 0 1,-27 15-2,27-15 1,0 0-1,-9 16 0,9-16-2,0 0 1,0 0-1,0 0 1,0 0 0,0 0 1,0 0 0,0 0-1,0 0 0,0 0 0,0 0 0,44-21-2,-23 1 0,9 3 0,-2-13-1,12 1 0,-6-11 0,12 2 0,-8-10 0,5-1-1,-6-3 1,3-7-2,-9 4 1,-1-1-1,-6 5 1,-4 1-1,-3 3 1,-7 8-1,-4 2 1,-4 7-1,-4 3 0,-1 5 0,-6 4 1,9 18-1,-18-23 0,18 23 0,-32-6 0,32 6 0,-45 10 0,19 2 0,-5 3-1,-5 4 1,2 7-1,0 3 1,-3 6 0,0 2 0,9 8-1,-8 3 1,11 5 0,3 0 0,1 2 0,5 1 0,8-2-1,3-3 1,3-6 0,4 1 0,1-9 0,4-1 0,2-8 0,-2-2 0,9-9 0,-16-17 0,35 25 1,-12-22-1,4 0 0,2-7 1,7-3-1,10-3 0,1-6 0,4 0-1,5 1 0,-12-7-3,17 14-5,-27-16-14,6 11-7,-13 4-2,-27 9 0</inkml:trace>
  <inkml:trace contextRef="#ctx0" brushRef="#br0" timeOffset="13516.7731">585 839 1,'0'0'13,"0"0"1,0 0-2,0 0-3,0 0-2,24-13 0,-24 13 0,27-6 0,-27 6-2,39-8 1,-39 8-2,54-14 0,-26 2 0,15 4-1,-9-5-1,12 3 0,-12-6 1,7 2-2,-8-4 1,1-1 0,-9-2 0,5 2-1,-11-5 1,2 3-1,-8-1 0,3 3 0,-8 0 0,-1 3 0,-4-1 0,-3 17 0,0-22-1,0 22 1,-13-22-1,13 22 1,0 0-1,-34-15 0,34 15 0,-34-3 0,34 3 0,-46 5 0,22 3 0,-1 0-1,-2 3 1,-2 1 0,5-1 0,-4 5 0,3 1-1,1 0 1,3 4 0,2-1 0,7 6-1,0-2 1,11 3-1,1 0 1,7 2-1,4-4 1,5 1-1,5-2 1,2-3 0,7-4 0,-2-2-1,2-4 2,1-5-1,1-2 0,-2-3 0,-2-1 0,2-5 0,-2-4 0,2 1 1,2-5-1,-1-3 0,0-2 0,2-4 1,-2 0-1,6-1 0,-3-4 0,-2 1 0,3 2 0,-6 1 0,0 2 0,-3 4-1,4 1 1,-7 6 0,-23 10-1,45-10 1,-45 10 0,43 7-1,-43-7 1,38 20 0,-38-20 0,30 29 0,-30-29 0,24 27 0,-24-27 1,13 20 0,-13-20 0,0 0 0,0 0 0,0 0 1,0 0-1,0 0 0,0 0 0,0 0 0,-24-20-1,24 20 0,-24-26 0,24 26 1,-26-23-1,26 23 0,-31-15 0,31 15-1,-33-5 1,33 5 0,-37 12 0,37-12-1,-44 27 1,23-9-1,-6 4 1,5 3 0,0-1-1,10 4 1,-1-4-1,11-2 1,7-2 0,2-3 0,-7-17 0,36 22 0,-13-17 0,-23-5 0,42-1-1,-42 1 1,40-13 0,-40 13 0,34-25-1,-34 25 1,27-32 0,-17 14 0,0 1-1,-1-2 2,-9 19-2,10-24 1,-10 24 0,0 0-1,8-17 1,-8 17-1,0 0 0,3 28 1,-3-28-1,13 32 0,-5-12 1,5 1-1,3-1 1,2-3 0,-18-17 1,40 21-1,-40-21 0,46 6 0,-46-6 0,44-14 1,-20 0-1,3-5 1,1-2-1,-1-2 0,2-1 0,-1-2 0,-1 2 0,0 3 0,-4 4 0,-23 17 0,40-22 0,-40 22 0,33 6 0,-33-6 0,31 30 0,-15-12 0,2 8 0,-5 0 0,2-1 1,0-4 0,-3 1 0,-12-22 1,13 24-1,-13-24 1,0 0-1,0 0 1,0 0-1,0 0 0,-22-28-1,16 10 0,3-3 0,3 0 0,3-3 0,4 2-1,4 1 1,5 2-1,5 4 1,-21 15-1,47-19 0,-20 15 1,5-2-1,-3 5 1,6-3-1,-7 2 1,5-2 0,-5 1 0,1-3 0,-2 2 1,-27 4-1,42-8 0,-42 8 0,32-3 0,-32 3 0,0 0 0,12 28 0,-12-8 0,-1 4 0,-5 3 0,1 5 0,-3-2 0,0-2 1,-1-4-1,2-1 0,7-23 0,-11 27 1,11-27-1,0 0 1,0 0-1,0 0 1,0 0-1,0 0 0,0 0 1,-16-21-1,25 4 0,1-3-1,5-3 1,2-3-1,3 4 1,5-3 0,-3 4-1,4 0 1,1 5-1,-3 5 1,2 1 0,-26 10-1,39-3 1,-39 3 0,35 18 0,-18-2 0,-7 5-1,0 2 1,4 4 0,-1 0 1,5-3-2,-2 0 1,2-8 0,-18-16 0,37 19 0,-37-19 0,40-3 0,-16-7 0,-5-9 0,6-5 0,-3-6 1,2-5-1,0-7 0,-3-3 0,-2-2 0,-4 0 0,-7 0 0,0 4 0,-5 5 0,-3 7 0,-3 7 0,0 8 0,3 16 0,0 0 0,0 0 0,-8 21 0,6 11 0,-1 4 0,3 10 0,3 1 1,-1 4-1,3 5 1,4-8-1,1-5 0,3-8 0,4-5 0,3-9 0,4-5 0,3-7-1,-2-9-1,12 1-4,-12-21-11,17 9-14,-8-13-1,3-2 0</inkml:trace>
  <inkml:trace contextRef="#ctx0" brushRef="#br0" timeOffset="13741.7857">3323 476 1,'34'-15'22,"-11"0"4,14 5-4,5 0-12,-2-4-5,6 1-5,1 3-3,-13-5-9,3-5-13,0 10-2,-10-11 9</inkml:trace>
  <inkml:trace contextRef="#ctx0" brushRef="#br0" timeOffset="30405.7389">5038 641 11,'0'0'14,"0"0"-1,-9-24-3,9 24-1,0 0-1,-5-16 0,5 16-1,0 0-1,-32-20-2,32 20 0,-39-7-1,14 7 0,-9 0-2,0 3 0,-6 3 0,1 4-1,-1 3 1,6 2-1,-1 1 0,10 5 0,3-1 0,8 3 0,4-2-1,7-1 1,12 0 0,1-4 0,-10-16 0,43 24-1,-12-18 1,0-6 0,6-3 0,3-4 0,0-6 1,-3-1-1,0-5 0,-5-2 0,-9-1 0,1 1 0,-11 4 1,-1 0-1,-12 17 1,7-24-1,-7 24 1,0 0-1,0 0 0,0 0 1,0 0-1,-7 33 1,4-16-1,3 7 0,3-1 0,-1 2 1,6-4-1,3 4 0,2-7 0,-13-18 1,34 23-1,-34-23 1,47 1-1,-15-8 0,5-8 1,0-5-1,6-7 1,-2-7-1,-1-5 0,3-5 0,-6-4 1,-3-5-1,-7 2 0,-9 1 1,-2 3-1,-9 7 1,2 7 0,-6 8-1,-6 9 1,3 16 0,0 0 0,-10 16 1,-2 8-1,7 7 0,-5 6 0,4 9 0,-1 2 0,4 2 0,6-3-1,1-4 1,8-5-1,3-5 0,9-6 0,-1-9 1,13-6-2,-5-9 0,16 1-4,-13-20-6,24 8-19,-15-11-2,5-1 0,-6-10 15</inkml:trace>
  <inkml:trace contextRef="#ctx0" brushRef="#br0" timeOffset="30628.7518">5418 436 1,'2'-21'17,"25"10"12,2-5-1,11-7-16,21 13-6,-3-5-4,2-2-7,17 5-18,-8 2-4,-16-3-2,0 3 19</inkml:trace>
  <inkml:trace contextRef="#ctx0" brushRef="#br0" timeOffset="32124.8374">-453 1372 3,'0'0'28,"-3"-21"0,3 21-5,37-17-9,-25 1-5,19 12-2,-3-10-1,15 10-2,-6-8-2,8 5-1,0 0-1,0-2-3,8 11-6,-22-12-14,6 7-7,-4 0 0,-11 0 1</inkml:trace>
  <inkml:trace contextRef="#ctx0" brushRef="#br0" timeOffset="31835.8208">-250 1122 9,'0'0'23,"0"0"-4,0 0-6,10-17-2,-10 17-2,0 0 0,0 0-1,0 0-1,0 0-1,0 0 0,-12 16-2,12-16 0,-26 28-1,5-7 1,9 14-1,-10 2-1,7 8 1,0 6-2,8 5 1,-2-2-1,3 1 0,6-3-1,3-4 0,3-8 0,4-5 1,1-9-1,5-3 0,2-8 0,-18-15 1,47 12-2,-17-15 1,4-3-1,-2-7-1,4 1-1,-8-17-5,18 15-9,-24-20-15,5 5 0,-17-6-1,3 1 13</inkml:trace>
  <inkml:trace contextRef="#ctx0" brushRef="#br0" timeOffset="32536.861">-15 1398 4,'30'-17'28,"-30"17"-1,34-20-7,-5 21-8,-29-1-4,48 8-2,-48-8-1,44 29-1,-26-2-1,7 9 0,-14-2 0,5 9-1,-11-8 0,2 4 0,-7-12-1,0 0 1,0-27 1,-5 24-1,5-24 0,0 0 0,-13-18 0,16-2-1,0-9 0,4-1-1,1-1 1,-2-6-1,7 3-1,-3 1 0,14 12-3,-16-8-8,32 22-17,-40 7-3,50-13-1,-26 12 0</inkml:trace>
  <inkml:trace contextRef="#ctx0" brushRef="#br0" timeOffset="33580.9205">868 1394 2,'19'-22'28,"-19"22"0,-6-21-1,6 21-15,0 0-5,-34-8-4,8 8 0,-1 11 0,-10-3-1,3 12 0,-6 2 0,6 6 0,0 1 0,4 2-2,12 0 0,5-2 1,13-2-1,6-6 0,-6-21 0,34 21 0,-9-21 1,11-7-1,-5-6 1,6-4-1,-6-7 1,6-3 0,-4-1-1,-4 1 0,-5 3 0,-6 2 0,-5 5 1,-13 17-1,16-17 0,-16 17 0,0 0-1,-3 20 2,-1 0-2,1 3 2,0 2-2,3 5 1,3-1 0,4-5 0,1 1 1,5-6-1,-13-19 0,31 17 0,-31-17 1,46-7-1,-19-7 0,-1-2 0,3-8 1,0 1-1,1-3 0,-2-5-1,-4 3 2,-1 1-1,-4 2 0,-1 5 0,-4 3 0,-14 17-1,16-17 1,-16 17 0,0 0 0,3 30 0,0-8-1,-3 2 1,4 4 0,4-1 0,2 3 0,5-4 0,3-5 0,-18-21 0,39 26 1,-39-26-1,42-5 0,-42 5 1,40-27-1,-19 9 0,-2-5 1,-1-3-1,1 1 0,-4 4 0,-2 3 0,-13 18 1,24-19 0,-24 19-1,0 0 1,13 15 0,-13 7-1,3-1 1,-6 6 0,3 4-1,-1-2 0,1-2 1,-6-6-1,6-2 1,0-19 0,-6 17 0,6-17-1,0 0 1,0 0 0,-5-27-1,8 7 0,5-2 0,-1-3 0,10-1 0,2 0 0,-1 4 0,5 2 0,1 4-1,3 6 1,-27 10 0,44 6 0,-44-6-1,34 26 1,-17-7 0,-4 3 0,-3-1 1,2 0-2,-10-5-1,8 7-6,-10-23-17,0 0-6,0 0-2,0 0 0</inkml:trace>
  <inkml:trace contextRef="#ctx0" brushRef="#br0" timeOffset="33760.9308">1441 1102 7,'-7'-16'26,"7"16"-5,0 0-9,0 0-33,0 0-4,29 2 6</inkml:trace>
  <inkml:trace contextRef="#ctx0" brushRef="#br0" timeOffset="34120.9516">2050 1279 29,'0'0'30,"0"0"1,0 0-12,-11 17-10,1 1-5,13 8-1,-9 2 0,9 8-1,-3-1-1,7 2 0,-2-3 0,11-2-1,-2-8 1,8-6-1,3-2-1,2-16-2,13 6-5,-20-25-15,17 1-8,-10-9 0,7-5-1</inkml:trace>
  <inkml:trace contextRef="#ctx0" brushRef="#br0" timeOffset="34317.9628">2130 1118 20,'0'0'26,"0"0"2,0 0-14,0 0-9,0 0-5,37 10-3,-37-10-9,25 8-14,-25-8-1,34 19 3</inkml:trace>
  <inkml:trace contextRef="#ctx0" brushRef="#br0" timeOffset="35028.0029">2423 1306 7,'0'0'29,"0"0"1,0 0-1,-13-20-18,13 20-4,0 0-3,25 10 0,-25-10-1,22 25 0,-19-5-1,9 9 1,-3 0-1,4 6-1,-3-4 0,4-1-1,-7-7 1,4-4-1,-11-19 1,0 0 0,32 9-1,-32-9 1,28-31-1,-9 6 0,2 0 0,6-6-1,0 4 0,-1 2 0,1 5 1,-6 5-1,2 9 0,-23 6 1,32 16-1,-15 5 1,-1 5 0,0 4 0,2 1 0,-2 0 0,0-7 0,2-2 1,-18-22 0,46 10-1,-46-10 1,44-23 0,-23-1 0,-3 0 0,-2-9 0,1 4-1,-13-1 0,-1 5 1,-3 6-1,-5 4 0,5 15 0,0 0 0,-26 0 0,17 17 0,5 11-1,-4 9 1,5 7 0,3 10 0,3 8 0,2 2 0,2-2 0,5-1 0,-8-5 0,2-4 1,-6-12-1,-6-6 1,-10-9 0,-6-11 0,-8-10 0,-7-5-1,-6-8 1,-1-4-1,-4-4 0,2-4-1,6 4-3,-5-13-6,45 30-18,-50-34-5,50 34 0,-31-29-1</inkml:trace>
  <inkml:trace contextRef="#ctx0" brushRef="#br0" timeOffset="35713.0426">3949 1206 1,'0'0'8,"0"0"17,39-13-3,-14 0-11,19 9-6,-5-9 0,20 5-2,-12-2-4,7-4-11,-13 1-13,14 3 0,-15-3 9</inkml:trace>
  <inkml:trace contextRef="#ctx0" brushRef="#br0" timeOffset="35517.0309">4059 1014 7,'0'0'25,"0"0"0,0 0-10,0 0-3,-2 23-2,2-23-1,-19 38-2,-5-14 1,24 15-1,-20-1-3,14 12 0,-5-2-3,7 5 0,4-3 0,4-2-1,2-8 0,9-3 1,4-10 0,5-9-1,4-6 0,8-12 0,2-6-2,-5-14-4,23 10-10,-25-18-16,9-2 0,-13-9-1,-2 4 17</inkml:trace>
  <inkml:trace contextRef="#ctx0" brushRef="#br0" timeOffset="36013.0598">4559 1213 1,'0'0'31,"-3"30"-1,0-7 1,11 15-18,-16-8-6,16 11-3,-10-1-2,10 0 0,-2-6-2,4-3 2,0-12-2,-10-19 1,32 18-3,-32-18-3,40-11-9,-30-9-16,6-7-1,-8-7 0,2-6 21</inkml:trace>
  <inkml:trace contextRef="#ctx0" brushRef="#br0" timeOffset="36182.0689">4589 1102 1,'0'0'8,"0"0"1,0 0-23,34-1 11,-34 1 3</inkml:trace>
  <inkml:trace contextRef="#ctx0" brushRef="#br0" timeOffset="37097.1205">4884 1219 16,'24'-13'30,"-24"13"1,32-4-12,-32 4-9,0 0-3,24 11-3,-14 10-2,-10 4 0,3 7 0,-3 1 0,0 3-1,-6-2 1,3-3-1,-1-7 1,1-4 0,3-20 0,-8 17 0,8-17-1,0 0 1,-10-24-1,12 6 0,-2-7 0,5 0-1,6-5 0,-1 1 0,3 2 0,5 3-1,1 4 1,-19 20 0,37-21-1,-37 21 1,35 7 0,-35-7-1,26 34 1,-17-12 0,-2 5 0,-2-3 0,1 1 0,-3-3 0,-3-7 0,0-15 1,1 19-1,-1-19 1,0 0 0,0 0-1,0-29 0,3 8 0,3-3 0,2-5-1,5 2 1,3-1-1,2 5 0,1 3 0,-19 20 1,42-21-1,-42 21 1,37 7-1,-37-7 1,32 33 0,-20-12-1,3 5 2,-3-2-1,4 0 0,0-3 0,2-5 0,6-6 1,8-6-1,8-7 0,11-2 1,1-8-1,4-6 0,2-3 0,2-5 1,-9-2-1,-7 1 0,-17-2 0,-8 3 0,-14 0 0,-19 7 0,-9 4 0,-16 9 0,-10 7 0,-9 7 0,2 7-1,-3 9 1,5 9 0,12 0-1,8 8 1,16-3 0,12 4 0,16 1 0,14-5 0,13-6 0,16-1-1,-1-16-2,28 10-12,-16-24-14,17-1-4,-7-13-1,9-6 12</inkml:trace>
</inkml:ink>
</file>

<file path=ppt/ink/ink19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4.37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1580-1250 1,'0'0'30,"0"0"2,-8-20-6,8 20-10,0 0-6,22 29-2,-22-29-2,9 39-2,-6-18 0,4 5-1,-1-4-1,2-2-2,-8-20 2,9 23-2,-9-23 0,0 0-1,8-30 0,-5 6 1,0-4-1,-6-2 0,3-1 0,-3 2 1,-2 5 0,2 7 1,3 17-1,0 0 1,0 0 0,0 0-1,-17 20 1,17-20-1,14 30 0,-14-30 1,26 24-2,-26-24 0,30 7-2,-30-7-4,33-17-24,-33 17-3,-6-27 0,-13 10 2</inkml:trace>
</inkml:ink>
</file>

<file path=ppt/ink/ink19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7.76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1482 436 1,'6'-31'23,"-6"31"8,-6-20 0,6 20-16,0 0-6,0 0-3,-17 30 0,13-9-3,8 9 0,-1 0-1,5 3 0,-2-5-1,8-2 0,-2-6-1,-12-20 1,24 7 0,-24-7-1,29-32 1,-16 10 0,-4-7-1,1-1 1,-5 2-1,4 2 1,-3 5-1,-6 21 1,3-20-1,-3 20 1,0 0 0,18 19-1,-18-19 1,23 25-1,-23-25 1,27 24-1,-27-24 0,26 12 1,-26-12-1,0 0 1,0 0-1,16-29 1,-16 29 0,-16-31-1,2 14 1,14 17-1,-33-21 0,33 21 0,-40-7 1,40 7-1,-35 13 0,35-13-1,-17 28-2,17-28-5,0 28-25,0-28-2,0 0 1,24 15-2</inkml:trace>
</inkml:ink>
</file>

<file path=ppt/ink/ink19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3:24:32.421"/>
    </inkml:context>
    <inkml:brush xml:id="br0">
      <inkml:brushProperty name="width" value="0.05292" units="cm"/>
      <inkml:brushProperty name="height" value="0.05292" units="cm"/>
      <inkml:brushProperty name="color" value="#00FF00"/>
    </inkml:brush>
  </inkml:definitions>
  <inkml:trace contextRef="#ctx0" brushRef="#br0">7853 4336 25,'0'0'18,"-13"-13"0,13 13-5,0 0-4,0 0-2,0 0-1,0 0-2,0 0-1,0 0-1,23 0 0,-23 0 0,25 7 1,-6-4 0,2 2 0,3 0 0,6-1 0,2-4 0,3 4 0,-1-4-1,8 0 0,-3-4 1,8 4-2,-4-3 1,4-3-1,-2 4 0,1-3 0,-2 1 0,3 0 0,-2 0 0,5-1 0,0 1 1,5-2-1,2 1 0,6-1 0,0 0 0,5 1 0,3 0 0,4 0-1,1 0 0,0 1 1,4 0-1,0 0 0,-1-1 0,0 1 0,-1 0 1,-3-2-1,-1 3 1,2 2-1,-3-4 1,3 4-1,4 0 1,1 1-1,1 0 0,3 1 0,6 0 0,-2 1 1,-1 2-1,3-1-1,-4 4 1,1 0 0,-3-1 0,3 1 0,-2 0 0,5-1 0,5-2 0,4 0 0,-2-1 0,2-3 0,-4 0 0,2 0 0,3-3 0,-1-2 0,-3-1 0,1 0-1,3 1 1,0 0-1,4 0 1,2 0 0,1 1 0,-2 1 0,2-1 0,-2 3 0,-3-1 0,-2-2 0,-1 2 0,2 2 0,-5 2 0,3 1 0,1-2 0,-2 2 0,2 1 0,-1-1 0,-1 1 1,1-1-1,-6-1 0,2-1 0,-2 1 0,2-2 1,-3 0-1,4-2 0,-2 1 1,-1-1-1,3 2 0,-7 0 0,-4 2 0,-5-1 0,3 2 1,-7 0-1,-4 1 0,-5 2 0,-3-3 0,1 2 0,-2 0 0,1 0 0,-7 1 0,2 0 0,3-2 0,-2 2 0,2-2 0,-1-3 0,1 2 1,-1-1-1,2-2 0,-1-2 0,1 1 0,-4-1 0,-1 1 1,-2-2-1,-6 2 0,3-2 1,-2 0-1,0 1 0,-5-2 1,2 1-1,0 2 0,1-3 0,0 2 1,0-1-1,4 1 0,-5 0 0,3 1 0,-1 1-1,1 0 1,-2 1 0,0 1 0,-3 0 0,-2-2 0,1 2 0,-3-1 1,-1 1-1,2-4 0,0 4 0,2-4 0,1 2 0,-2-1 0,4-1 0,-1 0 1,2-1-1,0 1 0,-1-2 0,-2 1 0,3 0 0,-1-1 0,0 0 0,0 2 0,-5-2 0,1 1 0,-2 0 0,4 1 0,-4-1 0,-4 0 0,3-1 0,-4 1 0,0-2 0,-1 3 0,-1-4 0,1 5 0,0-4 0,-2 2 0,2 2 0,0-2 0,0 0 0,-1 2 0,-1-2 0,-3-1 0,-1 0 0,-2-1 0,-1 1 0,-2-2 0,-2 3 0,-3-2 0,0 2 0,-1-1 0,-1 1 0,-1-1 0,-18 4-1,32-5 1,-15 1 0,-17 4 0,28-3 0,-11 0 0,2 3 0,3-1 0,0 1 0,2-3 0,0 2 0,3-2 0,-3 0 0,-1-1 0,-3 1 0,-3-1 0,-17 4 0,24-9 0,-24 9 1,0 0-2,16-7 1,-16 7 0,0 0-1,0 0-2,0 0-7,-6 18-19,6-18-2,-18 13 0,2-9-3</inkml:trace>
  <inkml:trace contextRef="#ctx0" brushRef="#br0" timeOffset="19167.0963">9707 1995 1,'0'-22'7,"-9"-2"5,1 6 0,-3-4-2,-3 2 0,-5 6-1,-6 1-1,-4 8-1,-9 0-1,-5 7-2,-4 5-1,-8 4-1,-5 2 0,-1 6-1,-3 1 1,0 2 0,-1 1-1,2 0 0,-1 7 0,8-6 0,-6 7-1,2-1 0,-2 3-1,0-2 1,1 6-1,2 0 1,-3 1-1,-4 2 1,3 7-2,0-1 2,4 3-1,-4 1 1,6 3-1,0-1 1,6 0-1,4 2 1,9-3 0,2 6-1,8-3 0,6 3 0,7 1 1,5 3-1,7 5 0,4 0-1,2 3 1,7-2 1,4 1-1,5 0 0,4 0 2,-2-1-2,6-1 2,-1-2-2,5-2 2,0 2-2,2-3 1,2-1 0,0-2-1,7-6 2,0-6-1,3-6 0,-1-4 1,6-9 1,0-11 0,5-5-1,1-10 1,5-6 1,0-7-2,4-5 1,4-7 0,3-3-1,2-4 0,1-1 0,4-2 0,-7-1-1,2-2 2,0 4-1,-6-4 2,-1 0 0,-8-1 0,0-4 0,-10-3 0,2 1 1,-9-9-2,3-2 2,-10-9-3,-1-5 2,-8-4-3,1-4 2,-10-1 1,-1-5-2,-11-1 0,-3 4 1,-9 2 0,-6 1 0,-11-2-1,-2-1 2,-8-1-1,-5 7 0,-5 2 0,-4 8-1,-3 4 0,-5 9-5,8 14-20,-17 8-3,2 14-1,-9 3-1</inkml:trace>
  <inkml:trace contextRef="#ctx0" brushRef="#br0" timeOffset="20605.1784">15452 2204 5,'-34'3'11,"-9"-3"-1,6 4-1,-3 0-2,5 5-2,-5 1 0,4 4-1,-1 1-1,0 7 0,5 1 0,-7 11 0,5-2-1,1 11 1,5 1 0,-3 4-1,8 4 1,-1-1 0,7 6 1,2-3-1,4 6 0,0-8 1,6 8-1,2-2-1,5 3 0,2 6 0,3 1-2,5-1 1,2 3 0,0-3-2,7 0 2,-1-5 0,3-2-1,-3-6 2,1-3-3,-2-5 2,-1-5-1,5-3 1,-4-5-1,0-3 1,1-3-1,3-4 0,4-8 2,0-2-1,7-3 1,0-7 0,3-3-1,-1-6 1,7-2-1,-2-6 1,3-1-1,1-7 0,1-1 0,-2-6 0,2-1 1,-2-4-2,3-1 1,-2-5-1,1-4 1,-4-3-1,2-4 1,-1-3-1,-2-6 0,-4 0 1,-3-1-1,-4-1 1,-1 2 0,-9 0 0,-2 5-2,-9-1 2,-4 6 0,-3-4 0,-7 0 0,-7 2-1,-7-7 1,-5 0 0,-7-1 1,-9 0 0,-1 3-1,-12 3 1,-2 6 0,-8 4 0,-1 12-2,-4 15-6,-16 10-20,1 13-2,-12 8-2,-9 8-2</inkml:trace>
  <inkml:trace contextRef="#ctx0" brushRef="#br0" timeOffset="48235.7589">21352 3979 1,'-29'-3'5,"3"4"-1,-10 2-1,1 3 0,-6 2-2,-2 4 1,-10 2-1,2 6 1,-6 3-1,-3 4 0,2 0 0,-4 7-1,6-2 1,-4 4-1,5 0 1,1 0 0,1 3 0,5-4-1,7 4 1,-2-1 0,5 3-1,3 2 0,8 3 0,5 3 0,3 5-1,5 9 1,1 4 0,3 3 0,2 5 0,3 3 1,3 5 0,2-2-1,1-2 1,3 1-1,3-2 1,2-1-1,4 0 0,5-6 0,4-1 0,0-2-1,2-4 1,11-6 0,-1 2 0,7-9 0,4-4 0,4-3 0,6-4 0,6-6 0,2-3 1,8-8-1,2-7 1,2-5-1,0-9 1,1-10 0,2-6 0,-4-10 0,6-9 0,-8-9 1,5-7-1,-6-5 1,2-7 0,-2-4 1,0-8 0,-9-2 1,1-1-1,-6-3 0,-7-2 0,-6-5-1,-10 2 1,-7-4-2,-9 2 1,-12-4 1,-6 5-1,-16-2 3,-2 6 0,-15 1-1,3 9 2,-15-1-2,1 8 0,-7 2 0,-2 3-1,-8-1-1,2 2-1,-7 2 1,0 6-1,-6 5 0,-7 6 0,-2 8-1,-3 4-5,13 14-17,-4 11-2,10 2-1,6 0-3</inkml:trace>
  <inkml:trace contextRef="#ctx0" brushRef="#br0" timeOffset="74721.2737">29789 2666 2,'-44'-24'20,"-19"-12"2,1 3-9,-7 2-3,-9-7-3,-3 5 0,-11-8-1,2 10 0,-12-12 0,9 9 0,-9-6-2,5 6 0,-8-5-1,4 7-2,-7-2 0,-5 4-1,-7 0 1,-7 7-2,-4 2 1,-3 5 0,1 0 0,-4 5 0,1 0 0,-5 1-1,4-2 0,1 2 1,-1-4-2,8 0 2,4 0-1,0-2 1,2 0-1,11-1 2,1 2-1,1-1 0,0 2 1,-1-2-1,-2 2 1,7-2-1,-3 4 0,4-3 0,1 3 1,8-1-1,2 3 1,3 3-1,1 1 1,-1 6 0,-1 3-1,2 5 1,-1 4 0,3 3-1,0 5 0,4 2 1,3 2-1,8 0 0,5 3 1,3 1 0,1 4 0,2-2 0,0 4 1,-1 0-2,-2 6 2,-3 0-1,-4 1-1,0 0 1,2 3-2,1-3 2,-3 8-2,4-4 2,4 5-2,4 0 1,4 2 0,6 1 0,3 1-1,6 0 2,4 0-2,4-3 1,7 1-1,2-1 1,7-3-1,3 6 1,5 0-1,7 3 0,3 7 0,6 4 1,4 2-1,8-2 1,1 3-1,10-1 1,1-2 1,5 1-2,8-8 2,4-4-2,7 0 2,4-3-2,8-3 1,1 0 0,3 2-1,1-4 1,2 3 0,0-3 0,-2 0-1,3-2 1,3 1-1,2-1 0,2 0 1,6-3-1,6 0 1,6-1-2,8-2 2,-1 0-1,4-2 1,-3-1-1,3-5 1,-1-1-1,-1 0 1,0-7 0,-1 4 0,3-5-1,6 1 1,2-2 0,-2 1-1,-1-4 1,5 3 0,2-4-1,0-1 1,4-4 0,4-2 0,8-4 0,3-2 0,2-2 0,2-1 0,2-2 1,0 2-1,-5 0 0,-4 3 0,-3-1 0,1 4 1,-2 2-1,-6 2 0,4 3 0,-2-1 0,2 5 1,-2-3-1,1-1 1,3-2-1,-1 1 1,-2-8-1,-4-6 1,-4-4-1,-3-4 1,-13-7-1,-7-5 1,-10-2-1,-4-5 1,-5-1 0,-2-1-1,1-5 1,0 1-1,0-5 2,0 2-2,-1-1 1,-2-3 0,-7-2 0,2 4 0,-11-6 0,-6 5 0,-5-1 1,-3-3-1,-5-1-1,-3 3 2,-2-1-2,-1 1 1,-5-2-1,2-3 1,-9 0-1,1-1 0,-3-2 1,-5 3-1,-8-4 1,-1 2 0,-9-2 0,-6 2 0,-4-2 1,1 1-2,-2-5 0,0-1 2,-2-1-2,1-4 1,1 0-2,1-4 2,-3-2-2,-2 1 3,-5 1-1,-7 5-1,-9 1 1,-5 6 0,-6 2 0,-3 7 0,-8 2 0,1 0 0,-4-1 0,3 0 0,-2-2 0,-3-1 0,2-5 0,-3 0 0,-3-5 0,-4 0 0,-3 1 0,-8-1 0,-5 3-1,0 1 1,-12 4 0,-5 7-2,-10 6-2,-21 0-21,4 12-8,-4-6-1,0 0-3</inkml:trace>
</inkml:ink>
</file>

<file path=ppt/ink/ink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23.863"/>
    </inkml:context>
    <inkml:brush xml:id="br0">
      <inkml:brushProperty name="width" value="0.06667" units="cm"/>
      <inkml:brushProperty name="height" value="0.06667" units="cm"/>
      <inkml:brushProperty name="fitToCurve" value="1"/>
    </inkml:brush>
  </inkml:definitions>
  <inkml:trace contextRef="#ctx0" brushRef="#br0">46 0 1,'0'0'5,"0"0"1,0 0 0,0 0 0,0 0-1,0 0 0,0 0-1,0 0 0,0 0 0,0 0-1,0 0 0,0 0-1,-18 23 1,18-23 0,-11 32 1,3-12 0,5 10 0,-5-5 0,8 14-1,-6-5 0,6 10-1,0-6 1,6 9-1,0-5 0,2 5-1,-3 0 1,3 2-1,1-3 1,0 0-2,-1-2 2,1 0-2,-9-5 2,4 2-2,1-3 1,-2-1 1,0 0-1,-1 1 0,1-1-1,3 2 1,-3 4 0,3 5 0,-3 0 0,5 5 0,-2-1 0,1 2 0,-4 1-1,6 3 2,-6-4-2,8-1 1,-5-1 0,0-1-1,0 0 1,1 6-1,2-6 1,2 1-2,1 2 2,2 2-1,-5-1 0,6 4 0,-4-5 0,4 3 0,-5 2 0,1-1 1,1 2-1,-1 0 1,-2-4-1,1 4 1,-1-4 0,0 3 0,-1-3 1,4-2 0,-3-1 0,5 2-1,1-3 1,-1 2-1,-4-1 1,5-1-2,-1-2 0,1 2 1,-2-1-1,-2 1 0,1-2 0,-1-2 0,-2 6 0,0-1 1,2 0-1,1 3 0,-1-2 0,0 1 0,3 2 0,-2-2 0,2-6 0,-4 4 0,5-5 0,-1 3 0,1 0 1,-7 2-1,4-2 1,0 1-1,-1 0 1,-1 1-1,2-1 0,-3 1 1,-7-1-1,7-2 0,-6 1 0,9 1 0,-10 1 0,6-1 0,-5-4 0,-1 0 1,7-2-1,-6-2 0,6-2 0,-9-3 1,6-4-1,-6 0 0,5-2 0,-2 0 1,2-4-1,-4 1 0,5 1 1,-3-1-1,-3 0 1,3 0-1,-1-1 1,1 1-1,0-2 1,0 1-2,-3-6 2,6 1-1,-3 0 0,3-2 0,-6-3 0,3 1 0,-1 1 0,1-3 0,-1 1 0,1 1 1,0-3-1,-3 4 0,5 2 0,-2-1 1,0-2-1,0-2 0,0-1 0,-3-17 0,3 27 1,-3-27-1,0 0 0,0 0 0,9 19 0,-9-19 0,0 0 1,0 0-1,0 0 0,0 0 0,0 0 0,0 0 0,0 0 0,0 18 0,0-18 0,0 0 0,5 16 0,-5-16 0,0 0 0,0 0-2,6 21-3,-6-21-14,0 0-11,0 0-1,0 0-1,-38-30-1</inkml:trace>
</inkml:ink>
</file>

<file path=ppt/ink/ink2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31.586"/>
    </inkml:context>
    <inkml:brush xml:id="br0">
      <inkml:brushProperty name="width" value="0.06667" units="cm"/>
      <inkml:brushProperty name="height" value="0.06667" units="cm"/>
      <inkml:brushProperty name="fitToCurve" value="1"/>
    </inkml:brush>
  </inkml:definitions>
  <inkml:trace contextRef="#ctx0" brushRef="#br0">130 306 1,'0'0'12,"0"0"0,0 0-1,0 0-1,0 0-2,-35-8 0,35 8-2,0 0 2,0 0-3,0 0 1,0 0-3,-9-18 1,9 18-3,0 0 1,0 0 0,0 0-1,0 0 1,0 0 0,0 0 0,31 7 0,-31-7 1,39 11-1,-12-1 0,4-1-1,2 2 0,8-1 0,6 0 0,3 3-1,2-4 1,4-4-1,5 1 1,7-3-1,5 4 1,-3-4-1,6 1 1,1-4-1,7 3 0,-1-5 0,-1 1 1,2-2-1,-1-1 0,8 1 0,-5-3 0,3 2 1,-7 0-1,9 1 0,0 0 1,-4-1-1,-2 1 0,-2 0 0,-2-1 1,1 1-1,-5-1 0,-7-3 0,5 1 1,-4-4-1,9 4 0,-5-2 0,5 2 1,-2-4-1,2 4 0,1 4 0,-7-3 0,-2 3 0,-6-1 0,1 1 0,-6-1 0,-6 1 0,-3 2 0,3-2 0,1 2 0,-1-3 0,-2 3 1,2 0-2,1 3 2,2-3-1,0 2 0,2 0 0,1-2 0,3 0 0,4 3 0,2-1 0,3 2 1,3-3-1,1 4 0,1-4 1,-1 0-1,-4 2 1,1-1-1,-2-4 1,-1 4 0,-1-4 0,-3 2 0,-4-3 0,3 3 0,-4-1-1,2 1 1,-2 0-1,2 1 1,-6 2-1,4-3 1,-8 2-1,4-2 1,0 0-1,-2 1 1,-1-2-1,1 1 1,2-2-1,2 2 1,1-3-1,3 3 1,3 0-1,-2 0 1,2-1-1,-3 1 1,-1-1 0,4 1-1,-3-5 1,-2 4-1,-4-5 0,6 3 1,-5-1-1,2 0 0,-1 0 0,-2 1 0,0-2 0,3 3 0,-5-3 0,-1 3 0,-3-3-2,-3 2 2,-2 2-1,2 0 1,-8-2-1,-5 1 1,2 1-1,-4 1 2,-1-2-1,-1 0 0,3 0 1,-3 1-1,4-3 0,2 1 1,2 3-1,1-5 0,3 1 1,1 3-1,-1-4 0,0 4 0,-6 0 1,-4-2-1,2 1 0,-6 1 0,1 1 0,-4 0 0,1 0 0,-3 0 1,0 0-1,-1 0 0,-24 0 0,47 0 0,-47 0 0,44 1 0,-44-1 0,42 0 0,-42 0 0,40 0 0,-40 0 0,27 2 0,-27-2 0,0 0 0,25 0 0,-25 0 0,0 0 1,0 0-1,0 0 0,0 0 0,0 0 0,0 0 1,0 0-1,27 3 0,-27-3 0,0 0 1,0 0-1,0 0 0,0 0-1,0 0-3,0 0-14,0 0-12,0 0-3,-41 7-1,11-7 0</inkml:trace>
  <inkml:trace contextRef="#ctx0" brushRef="#br0" timeOffset="-12970.7419">-204-2666 3,'0'0'15,"0"0"-2,0 0-4,0 0-1,0 0-2,0 0-1,0 0-1,0 0 1,0 0-1,0 0 1,0 0-1,0 0 0,0 0 0,26-5-1,-26 5 0,27-2 0,-27 2-1,47-4-1,-16 0 0,7 1 0,1-4 0,8 3 0,2-8 0,13 8 0,-4-9 0,7 6-1,2-3 1,4 3-1,2 0 1,4 1-1,-2 3 0,-1 3 0,13 0 0,-2 2 0,9 2 0,-3-3 0,0 2 0,1 0 0,2-3 0,-3-3 0,-5 2 1,-4-2-1,-1-1 0,-4-1 0,4 1 0,2 1 0,-1 2 0,5-2 0,-2 2 0,3-1 0,3-1 0,1 2 0,4 0 0,1-4 0,3 2 0,2 1 0,-3 0 0,4-1 0,-4 0 0,4 2 0,-6-3 0,-6 0 0,4 2 0,-1 1 0,-6-1 0,3-1 1,0 3-1,0 0 0,2 0 0,-2 0 0,-6-1 0,-5 0 0,3-2 0,-3 1 0,-3-1 0,-2 1 0,-5-3 0,-2 4 0,-4-3 0,3 1 1,-7-1-1,-2 2 0,-5-2 0,2 2 0,-5 0 0,0-1 0,0 1 0,-3-1 0,2 2 0,1 0 0,3-2 1,-1 3-1,1 0 0,-3 0 0,5-2 1,1 2-1,-4 0 0,0 0 0,3 0 0,-2 0-1,-4 0 1,-2 2 0,-2-2 0,-6 3 0,-3-3 0,-12 1-1,-24-1 1,37 4 0,-37-4 0,30 5 0,-30-5 0,0 0 0,28 7 0,-28-7 1,0 0-1,0 0 0,27 8 0,-27-8 0,0 0 0,25 6 0,-25-6 0,31 4 0,-31-4-1,44 2 1,-17-2 0,10-2-1,-1-1 0,2 1 0,3-1 0,-1 0 0,4-1 0,-3 1 0,-2-2 0,-1 3 1,1-1 0,-5-2-1,-4 3 1,1-3 0,-31 5-1,41-1 1,-41 1 0,27-1 0,-27 1 0,0 0 0,0 0 0,0 0 0,0 0 0,0 0 0,26 1 0,-26-1 0,0 0 0,0 0 0,0 0 0,0 0 1,0 0-1,27-1 0,-27 1 0,0 0 0,25-3 0,-25 3 0,0 0 0,36-3 0,-36 3 0,38-4 0,-38 4 0,50-6 0,-21 2 0,3 1 0,4-1 0,5 1 0,-1 0 0,4 0 0,-3 0 0,1 2 0,-4 1 0,-3 0 0,2-3 0,-10 3 0,2 0 0,-5 0 0,2 0 0,-26 0 0,47 0 0,-47 0 0,47 0 0,-47 0 0,38 0 0,-38 0 0,30 0 0,-30 0 0,0 0 0,25 0 0,-25 0 0,0 0 0,0 0 0,0 0 0,0 0 0,0 0 0,0 0 0,0 0 0,0 0 0,0 0 0,0 0 0,0 0 0,0 0 0,0 0 0,0 0 0,0 0 1,0 0-1,0 0 0,0 0 1,0 0-1,0 0 0,0 0 1,25 13-1,-25-13 0,0 0 1,11 21-1,-11-21 0,14 28 0,-5-10 0,-2 6 1,1 1-1,-2 8 0,3 1 1,-1 6 0,1 3-1,-6-1 1,7 8-1,-2-3 0,6 0 0,1 3 1,-3-3-1,5 0 1,0 0-1,2 1 1,-5 3 1,3 2-1,-4-4 1,4 1-1,-6-3 0,4 0 1,-5 0-1,1 1 1,-2-6-1,2 0 0,-8 0 0,5 0 0,-5 4 0,4-2 1,-4 3-2,3 0 1,-3 0 0,5 1-1,-2 0 1,2 2-1,-2-1 1,1 3 0,-1-2-1,0 1 0,5 2 1,-5 1-1,2-3 0,1-1 0,-2-3 0,1 0 0,1 0 0,5-1 0,-8-3 1,4 3 0,-2-2-1,1 1 1,-3 5-1,-1 1 1,-2 2-1,3 2 1,-6 1-1,3-1 1,-3 4-1,2-1 1,-2-3-1,3 2 1,-1-3 0,1-1 0,-1-2 0,1 2-1,0-5 1,3 0-1,-3-2 2,-1-1-2,1 1 0,-3 1 0,3-6 0,0-1 1,-3 4-1,0-1 0,0-3 1,0 4-1,3-3 0,0-3 1,-3 2-1,0-1 0,0-1 0,3-1 1,-3-2-1,2 1 0,-2-2 0,0-4 1,0 0-1,0 0 0,0-3 0,0-3 1,0 0-1,3-1 0,-3-2 1,0 2-1,0-2 1,0 2-1,0-3 0,-3 4 1,3 2-1,-2 1 0,-4-3 0,3 2 0,0 2 0,3-1 1,-3 3-1,0-2 0,1 2 0,-1 0 1,3 0-1,0 3 0,-3-3 0,3 1 1,-3 0-1,0 2 0,0-6 0,-2 3 1,0 2-1,0 0 0,-1 0 0,3-2 0,0 3 0,1-2 1,-1 5-1,6 1 0,-3-2 0,0 1 0,2 0 0,4-1 1,-6-4-1,3-1 0,0-4 0,0-6 0,-1-2 0,-2-1 0,0-17 0,3 29 1,-3-29-1,0 25 0,0-25 0,2 32-1,1-14 2,-1 5-1,1-2 0,0 5 0,0-2 1,3 3-2,-4 1 2,-2 2-1,6-1 0,-3-1 1,0-1-1,3 0 0,-4-1 0,1-2 0,-3-4 0,3 0 0,-1-3 0,-2-17 1,2 27-1,-2-27 0,0 23 0,0-23 0,3 18 0,-3-18 0,0 0 0,3 23 0,-3-23 0,0 0 0,3 21 0,-3-21 0,0 0 0,3 22 0,-3-22 0,0 0 0,0 15 1,0-15-1,0 0 0,0 0 0,0 0 0,0 0-1,0 0-2,0 0-13,0 0-13,-42-22-6,42 22-1,-64-42-1</inkml:trace>
  <inkml:trace contextRef="#ctx0" brushRef="#br0" timeOffset="-17659.0094">-113-2794 3,'0'0'13,"0"0"-2,0 26-1,0-26-1,-6 27 0,2-7 0,8 7-1,-8 0-1,8 10 0,-7-3-1,12 13 0,-12-9-1,15 18 0,-15-12-1,11 13 1,-8-2-1,6 9-2,-12-4 1,12 10-2,-9-3 1,6 8-1,-3-2 0,3 5 0,-3-3 0,5 5 0,1-3 0,0-1 0,-2-2 0,2 2 0,0-4-1,-1-3 1,1-4 1,0 0-1,-6-1 1,2-1-2,1-3 1,0-1-1,-3-2 1,3 0-1,-3 0 0,3 0 0,0-6 0,-2 0 1,2 2-1,0 0 1,0-2-1,-1 2 1,1-2-1,0-3 0,3 2 0,0 0 1,-4-6-1,4 1 0,0-6 0,-1-1 1,-3-4-1,1-1 0,-3-3 2,3 0-1,-3-1 1,2 3-1,-2-1 1,3 0-2,-3 5 2,3 1-2,0 0 0,0 3 0,0 4-1,-1-6 1,7 8 0,-3-4 1,-1 1-1,0 3 0,3 0 0,-2 0 0,2 5 0,-2-1 0,0 0 0,2 2 0,-2 2 0,1-1 1,2-3-2,-4 0 2,4-3-1,5-2 0,-1-1 1,4 6-1,-11-2 1,2 1-1,5-2 1,-2 1 0,4-1-1,-10-3 1,1 1-1,-3-6 1,7-1-1,1-1 0,-5 3 0,0-6 0,-4 2 0,4 1 0,0 1 0,-1-1 0,0 3 0,0-2 0,1 2 0,0 0 1,-1 0-1,1 0 0,-3-5 0,0-4 0,0 1 0,0-2 0,-3-1 0,2 0 1,4 4 0,-6-1-1,4 2 2,-1-2-2,0-1 1,3 0 0,-3 2 0,2-6-1,-5-4 0,6-3 1,-3 1-1,0-4 0,-3-17 1,2 27-1,-2-27 0,0 22 1,0-22-1,0 19 0,0-19 0,-2 19 0,2-19 0,-6 23 0,6-23-1,-9 22-1,9-3-4,0-19-9,0 0-16,0 0-2,0 0-2,-29-10 1</inkml:trace>
</inkml:ink>
</file>

<file path=ppt/ink/ink2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1:38.39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1426 7248 5,'0'0'14,"9"-17"-1,-9 17 0,0 0-1,3-19 0,-3 19-1,0 0-1,0 0-1,-9-18-2,9 18-1,0 0-1,0 0 0,-33-15-2,33 15 0,-29-8 0,29 8-1,-40-4 0,40 4-1,-50 0 1,23 0-2,-3 3 1,1-1 0,0 5-1,0 2 1,2 2-1,-1 4 1,1 0 0,4 4 0,2 2 0,-2 0-1,4 4 1,2-1-1,3 3 2,5 5-2,7-2 0,4 2 0,4 0 0,5 0 1,7-3-1,3 3 0,2-5 0,-2-2 0,7 2 0,2-5 0,5-4 1,-3-1-1,4-5 0,2-4 1,2-4-1,4-1 1,-5-7-1,5-4 1,-6-1-1,2-7 1,-2 1-1,-2-2 0,0-6 1,-2 2-1,-4-6 0,-2-2 1,-7-2-1,-4-2 0,-5 0 0,-5 2 1,-7-2-1,-4 2 1,-11 1-2,-2 5 2,2 2-1,-8 3 0,-5 0 0,3 3 0,-5 0-1,2 1 1,1 3 0,-2-1-2,29 14-2,-49-22-8,49 22-17,-25-8-2,25 8 1,0 0-2</inkml:trace>
  <inkml:trace contextRef="#ctx0" brushRef="#br0" timeOffset="932.0533">1598 8041 8,'-19'-17'25,"19"17"-1,-27-11-3,4-8-8,23 19-3,-27-17-2,27 17 0,-30-11-2,30 11-1,-40 1-1,40-1 0,-56 13-1,24 7 0,-12-6-1,8 10 1,-11 1-1,10 9-1,-4-4 1,8 7-1,2-2 0,9 3 0,5 1 0,9-1-1,11 1 1,5-2-1,4-5 0,9-2 0,13-1 1,5-4-1,5-1 0,11-4 0,-2-5 0,5-7 1,6-1-1,-1-7 0,1-7 0,-6-1 1,-2-9-1,-7-2 1,-4-5-2,-7-2 2,-7-4-1,-9-8 0,-8 0-1,-8-4 1,-12 0 0,-8 0 0,-11 0 0,-6 2 0,-7 6 0,-9 4 0,3 7 0,-6 3 0,9 10-2,-12-5-5,27 23-14,-12-8-10,9 9 0,-3-5-1</inkml:trace>
  <inkml:trace contextRef="#ctx0" brushRef="#br0" timeOffset="8588.4912">1227 8772 14,'0'0'11,"0"0"-1,0 0 0,0 0 0,9-21 0,-9 21 0,0 0 0,0 0 0,0 0-1,0 0-1,0 0 1,0 0-1,0 0-1,0 0-2,0 0 0,0 0-1,-25 24-1,25-3 0,-8-2-1,5 8-1,-3 1 1,6 4-1,0 0-1,3 0 1,-3-3-1,0 1 1,3-6-1,0 1 1,-3-8-1,0 0 0,0-17 1,-3 21-1,3-21 0,0 0 1,0 0-2,0 17 1,0-17 0,0 0-1,0 0-1,0 0 0,0 0-1,0 0-2,0 0-4,3-17-12,-3 17-9,0 0-1,35-13 1,-35 13 0</inkml:trace>
  <inkml:trace contextRef="#ctx0" brushRef="#br0" timeOffset="9832.5624">1376 9503 12,'0'-21'22,"0"21"-1,0 0-5,-4-27-3,4 27-1,0 0-1,0 0-2,-37-24-2,37 24-1,-33-6-1,33 6-1,-46 6-1,46-6-1,-56 27 0,30-5 0,-6 3-1,5 4 0,-7 4 0,12 4 0,-1 0 1,6-1-2,10 3 1,2-2-1,7-4 1,8 3-2,5-6 3,4-1-3,9-3 1,6-3 0,4-6 0,0-6 0,4-2 0,-1-5 1,5-4-1,1-1 0,-9-9 0,3 0 0,-8-3 1,-2-4-1,-7-5 1,-4 0-1,-3-4 0,-7-1 1,-1-3-2,-3-1 2,-6-2-2,-3 1 2,0-1-2,-6-1 2,-1 2-1,-1 4 0,-3 2 1,0 5-1,1 5 0,13 16-1,-23-17-3,23 17-4,0 0-20,-27 0-3,27 0 1,-26 17-3</inkml:trace>
  <inkml:trace contextRef="#ctx0" brushRef="#br0" timeOffset="10749.6148">1463 10227 6,'0'0'21,"0"0"0,-25-19-5,25 19-3,0 0-3,-27-2-1,1-1-1,26 3-1,-41 13-1,21 4-1,-13-5-1,12 15-1,-19-4 0,16 11 0,-13-1-1,15 10-1,-6-5 0,18 8 0,-4-7-1,8 6 1,12-9-1,2 0 0,11-5 0,1-1 0,12-7 0,0-7 0,9-2 1,0-8-1,6-9 0,3-4 1,0-6 0,2-6-1,-5-3 1,3-4-1,-8-3 1,0-2 0,-9-2-1,-7-1 1,-8-3 0,-7 2 0,-8-5 0,-6 4 0,-14-2 0,2 4 0,-14 1 0,2 6-1,-1 2 0,-2 8-1,30 17-3,-58-26-12,58 26-14,-33 0 0,33 0-2,0 0 0</inkml:trace>
  <inkml:trace contextRef="#ctx0" brushRef="#br0" timeOffset="11801.6748">1479 11042 5,'0'0'23,"-24"-26"0,24 26-5,0 0-4,-33-11-4,33 11-1,-31-2-3,31 2 0,-44 9-1,44-9 0,-56 18 0,32 2-1,-19-13 1,16 18-3,-8-10 2,9 7-3,-4-2 2,7 8-3,5-1 1,4 0-2,8 3 2,3-2-1,3-1-1,14 0 1,-2-2 0,3-3 0,11-3-1,1-2 1,4 0 0,5-7 0,5 1 0,0-5 0,4 0 1,4-6-1,-2-3 0,0-4 1,-4-3-1,-2-3 1,-2-3-1,-4-2 0,-3-4 1,-3 3-1,-6-6 1,-1 5-1,-8-5 1,-3 3-1,-5 0 1,0 2 0,-9 0-1,0 1 1,-3-2-2,-2 0 3,-7-2-3,3 3 2,-3-3-1,-2-4 1,0-3-2,-1 5 2,3 4-1,-2-2-1,10 6-1,-10-6-5,17 23-18,0 0-6,0 0 0,-44 13-1</inkml:trace>
  <inkml:trace contextRef="#ctx0" brushRef="#br0" timeOffset="-17125.9794">-169-4753 9,'0'0'16,"0"0"-1,0 0-2,24-14-1,-24 14-1,0 0-1,0 0-2,0 0-1,0 0-1,0 0-1,0 0 0,0 0-1,0 0 0,-7 34 0,-4-16 0,11 18 0,-17 2 0,14 9-1,-9 3-1,7 7-1,1-2 1,1-1-2,0-1 1,0-7-2,3-10 1,3-1 1,-3-8-1,0-5 0,0-22 0,-3 29 1,3-29-1,0 0 1,-3 17-1,3-17 0,0 0 1,0 0-1,0 0-1,0 0-1,0 0-2,6-17-5,-6 17-21,0 0-2,0 0-1,8-17 0</inkml:trace>
  <inkml:trace contextRef="#ctx0" brushRef="#br0" timeOffset="-16117.9218">-92-3546 12,'0'0'24,"0"0"-5,0 0-4,0 0-4,0 0-2,0 0-2,0 0 0,0 0 0,0 0-1,0 0 0,31 15-1,-31-15-1,6 41 1,-6-10-1,10 12-2,-7 2 1,8 9-2,-2-1 0,-1 1-1,4-4 2,-2-1-3,-5-9 1,4-3 1,-6-4-1,2-6 0,-5-4 1,3-5-1,0-1 0,-3-17 1,0 22-1,0-22 0,0 0-1,0 0 0,0 0-3,0 0-7,0 0-21,0 0 0,0 0-2,0 0 0</inkml:trace>
  <inkml:trace contextRef="#ctx0" brushRef="#br0" timeOffset="-15194.8685">157-2229 1,'0'0'20,"0"0"1,0 0-5,0 0-5,0 0-1,-24 0-2,24 0 0,0 0-1,11 27-1,-17-8 1,15 15-2,-15-4 1,15 17-2,-12-2-1,9 9 0,-3-3-2,1 5 1,2-9-2,2-2 1,-2-5 0,5-6-1,-5-8 1,2-5-1,-8-21 1,10 26-1,-10-26 1,0 0-1,0 0 1,0 0 0,0 0-1,0 0 0,0 0 0,0 0 0,0 0-2,0 0-3,12 22-7,-12-22-19,0 0-1,0 0-1,-3-24 3</inkml:trace>
  <inkml:trace contextRef="#ctx0" brushRef="#br0" timeOffset="-13979.7996">415-1026 10,'-27'-13'25,"27"13"-5,0 0-5,0 0-3,0 17-3,0-17-1,-3 37-1,-6-14 1,15 20-2,-12-3 1,12 17-3,-9-1 0,12 14-2,-9-7 1,11 5-1,-8-6-1,7-2 0,-7-10-1,5-7 1,-2-13-1,-3-11 1,-3-19-1,2 20 1,-2-20 0,0 0-1,0 0 0,0 0 0,6-17-3,-6 17-2,0 0-11,3-20-16,-3 20 0,0 0-1,0 0 7</inkml:trace>
  <inkml:trace contextRef="#ctx0" brushRef="#br0" timeOffset="-11043.6317">612 423 12,'-14'-18'20,"14"18"-3,-11-17-4,11 17-2,-26-17-2,26 17-1,-30-15-1,6 7-1,24 8-1,-47 0-1,19 7-1,-8-1 0,5 6-1,-8 1 0,4 6-1,-1-1 0,8 8 0,-5 2 0,7 4-1,2 6 0,7 3 1,0 3-1,7 5 0,2 5 0,8 0 1,0 1-2,8 1 1,2-5 0,4 0 0,6-4 0,-1-6 0,3-8 0,3-3 0,6-7 0,-1-5 1,4-7-1,2-6 1,2-5 0,3-9-1,1-2 1,7-8 0,-6-2-1,10-9 0,-6 2 1,-3-6-1,3-3 0,-3-3-1,-7-3 2,0-1-1,-10-3 0,-4-3 0,-8-1 1,-9 1-1,-6-2 1,-9 2-1,-3 0 1,-8 6-1,-6 1 1,5 4-1,-6 6 1,2 4 0,0 8-2,1 1-1,24 20-10,-39-4-16,39 4-3,-37 11 0,37-11-2</inkml:trace>
  <inkml:trace contextRef="#ctx0" brushRef="#br0" timeOffset="-10209.584">50 2094 7,'0'0'25,"-14"23"1,3-6-8,11-17-8,-6 37-2,0-20-3,12 11-1,-9-10-1,12-1-1,-9-17 0,11 22-1,-11-22 0,0 0 1,0 0-1,21-22 0,-18 6 1,-3 16-1,9-31 0,-9 31-1,3-27 1,-3 27 0,0 0-1,0 0 1,0 0-1,0 0 0,0 0-1,0 0-4,-6 27-16,6-27-6,0 0-1,0 0-1</inkml:trace>
  <inkml:trace contextRef="#ctx0" brushRef="#br0" timeOffset="-9247.5288">1183 1547 4,'0'0'26,"-44"3"0,44-3-7,-44 8-5,2-8-4,11 9-3,-16-5-1,12 7-2,-12-5-1,8 5-2,-3-4 1,5 2-2,4-2 1,3 2-1,4-2 0,26-7 0,-38 11 0,38-11 0,-26 10 0,26-10 0,0 0 0,0 0 0,-27 9 1,27-9 0,0 0-1,0 0 1,0 0 1,0 0-1,0 0 0,0 0 1,-14 17 0,14-17-1,0 0 1,0 0-1,6 22 1,-6-22-1,11 27 1,-5-4-1,-1 4 0,5 4 1,-4 1-2,6 3 1,-4 2 0,1-1-1,-1-3 1,-1-4-1,-4-7 0,3-4 1,-6-18-1,5 27 1,-5-27-1,0 0 0,0 0 0,0 0 0,0 0-1,0 0 1,33-23-1,-33 23 0,50-27 1,-16 13-1,6 3 1,7 2-1,0 5 1,6 8 0,-1 8 0,1 6 0,0 6-1,-9 8 1,-6 6 0,-9-1 1,-8 3-1,-10 3 1,-19-7 0,-5 3 0,-18-8 1,-5 2-1,-11-9 1,-3-1-1,-11-3 0,6-3 0,-4-7 0,4-3-1,4-4 1,1-2-2,11-1 0,1-8-5,38 8-16,-36-6-10,36 6 1,0 0-2</inkml:trace>
  <inkml:trace contextRef="#ctx0" brushRef="#br0" timeOffset="-8271.4727">806 3046 21,'0'0'24,"0"0"-2,-14-18-5,14 18-3,0 0-2,0 0-2,0 0 0,14 22-2,-14-22-1,0 45-1,-6-13-2,9 15 0,-6-2-2,3 8 0,-6-4-1,4-2 0,-4-4 0,3-6 0,0-11-1,-2-4 1,5-22 0,-6 25-1,6-25 0,0 0 0,0 0-1,0 0-1,3 18-2,-3-18-7,0 0-20,0 0-1,3-17 0,-3 17-2</inkml:trace>
  <inkml:trace contextRef="#ctx0" brushRef="#br0" timeOffset="-7327.4191">837 4011 9,'0'0'22,"14"-17"1,-14 17-6,0 0-3,0 0-2,0 0-3,0 0 0,-27-10-1,27 10-2,0 0-1,-27 9 0,27-9-2,-32 12 1,6-3-1,6 11 0,-4-2-1,4 9 0,-7 2 0,7 6 0,1 1-1,5 5 0,3 2 0,8 1-1,3 1 0,9 0 0,5 0 0,4-2 1,5 1-1,1-4 0,8-5 0,0 1 0,7-6 0,1-5 0,2-2 1,5-9-1,3-1 0,6-13 0,2-3 0,-1-10 0,4-5 0,0-12 0,0-4-1,-5-10 1,-6-7-1,-12-2 0,-11-1 1,-13 1 0,-17 1 0,-11 5-1,-18 1 2,-13 12-1,-13 4 0,-3 2 0,-2 5 0,-1 3 0,3 4-1,-3 2-4,28 11-17,-13-7-8,16 6-2,-11-4 0</inkml:trace>
  <inkml:trace contextRef="#ctx0" brushRef="#br0" timeOffset="-5854.3346">607 5611 11,'0'0'23,"0"0"0,0 0-5,0 0-4,-26 4-2,29 13-2,-3-17-3,-6 32 0,-5-15-2,14 7 0,-9-7-2,6 4 0,0-21-1,-4 29-1,4-29 0,0 0 0,0 0 0,0 0 0,0 0-1,0-16 1,0 16-1,1-30 1,-1 30-1,0-25 0,0 25 0,-1-18 0,1 18-1,0 0 1,0 0 0,0 0-1,0 0-3,0 0-10,0 20-14,0-20-1,0 0-1,0 0 0</inkml:trace>
  <inkml:trace contextRef="#ctx0" brushRef="#br0" timeOffset="-4991.2852">1543 5085 7,'0'0'25,"-30"-3"2,4 4-2,-9-2-11,9 9-2,-21-5-4,6 12-2,-6-10-1,6 9-3,-3-5 0,2 4-1,3-5 0,6 5-1,33-13 1,-36 9-1,36-9 0,0 0 0,0 0 0,-25 8 0,25-8 0,0 0 0,0 0 1,0 0-1,0 0 1,0 0 1,-12 17-1,12-17 1,-3 17 0,3-17 0,0 30 0,6-7-1,-6 0 1,9 2-1,-4 1 0,1 2 0,0-1 0,2-4 0,-8-3-1,9-3 0,-9-17 1,4 17-1,-4-17 0,0 0 0,0 0 1,29-4-1,-29 4-1,44-23 1,-14 10 0,4-1 0,4 1-1,3 3 1,1 6 0,-2 4 0,1 4 0,-3 11 0,-5 0 0,1 7 1,-10 3 1,-1 12-1,-14-1 1,-4 2 1,-19-1-1,-3 1 0,-16-3 0,-5 3 0,-15-8-1,1-5 0,-7-6-1,1-6 1,-1-6-1,7-3-1,11-3 0,-4-9-5,45 8-14,-38-6-12,38 6 0,-20-17-2,20 17 1</inkml:trace>
  <inkml:trace contextRef="#ctx0" brushRef="#br0" timeOffset="-3007.172">1267 6235 29,'0'0'25,"0"0"1,24-11-8,-24 11-4,0 0-3,0 0-1,0 0-3,0 0-1,0 0 0,0 0-2,0 0 1,-6 18-1,4 11-1,-10-2 0,8 15 0,-5 3-2,4 7 1,-1 2-2,6 3 1,3-4-1,3-6 1,-1-5-1,4-9 1,-5-9-1,5-4 1,-9-20-1,5 20 0,-5-20 1,0 0-1,0 0 0,0 0-1,0 0 1,-5-23-2,5 23-2,0 0-3,0 0-13,0 0-13,0 0 1,-27 0-2,27 0 1</inkml:trace>
</inkml:ink>
</file>

<file path=ppt/ink/ink2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2:14.02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17 24 3,'0'0'16,"0"0"-3,0 0-2,-27 10-2,27-10-2,0 0-1,0 0 0,0 0 0,0 0-1,0 0 0,0 0 1,0 0-1,8 19 0,-8-19-1,0 0 0,42 1-2,-10-1 1,11-6-1,11 3 0,7-6-1,8 0 0,7-1 0,3 1-1,-2 2 0,-8 0 0,-8 4 0,-8 2 0,-13-2 1,-10 6-1,-30-3 1,34 1 1,-34-1-1,0 0 1,0 0-1,0 0 1,6 17 0,-6-17-1,0 0 0,0 23 0,0-23-1,7 17 0,-7-17 1,14 23-1,-14-23 0,17 27 1,-17-27-1,19 33 0,-8-13 1,0 2-1,-2 3 0,2 3 1,-1 3-1,2 2 1,-1 3-1,0-2 0,1 7 0,1 2 0,-2 1 1,3-2-2,-2 0 2,0 2-1,3 1 0,-1-1 0,-6 1 0,2-3 0,2 2 0,-1 3 0,-5 2 0,2-1 0,-2 5 0,1-1 0,-4 1 0,3 1 0,-3-2 0,2 1 0,1 0 0,0-2 1,-1-1-1,4-3 0,-2 0 0,4 0 0,-2 2 1,-1-3-2,1 1 2,-5 0-2,1 0 2,0-2-2,-5 5 2,0-7-2,3 1 0,-3 1 1,3-2 0,0 2 0,2 1 0,1 4 0,3-3-1,2 2 2,-4-2-2,7 3 1,-2 0 0,-1 0 0,-1-3 0,2-2 0,-1-1 0,0 2 0,1-2 0,-2 0 0,1 0 1,0 1-1,4-5 0,-5 4 0,4-2 1,0-1-2,0 2 2,-1-1-2,1 1 1,-2 1 0,-4 6 0,2 0 0,-1 6-1,-3 1 1,-1 3 0,1 1 0,-3 2 0,2-2 0,1-1 0,0-2 0,-3-3 0,1-3 0,2-1 0,-1-3 0,1 2 2,-3 0-2,0-2 1,2 1-1,-2 0 1,0 1-1,0 3 1,0 1-1,2-2 0,-2 2 0,4 3 0,-1 2 0,0-5 0,2 5 0,-2-3 0,3-2 0,-1 1-1,2-2 2,-1-2-2,2-4 2,-1-1-2,1 1 2,-1 1 0,5-3-1,-1 1 1,-1-2-1,1-1 1,0-1-1,3-3 1,-4 1 0,1-3-1,0-2 0,1 2 0,-3 0 0,3 3 0,-1-3 0,-1 6 0,1-1 0,0 4 0,-2 2 0,0 1 0,0 2 0,-1-3 0,1 3 0,-4 0 0,2-2 0,-1-2 0,-1-5 0,1 0-1,-1-1 2,1 0 0,-2-1 0,1 0 0,1 1 0,-1 0 0,1 2 0,-3 1 0,1 3 0,1 0-1,4 1 0,-9 1-1,5 2 2,-2 3-2,-3 3 2,0 1-2,-1 0 1,1-2 0,-3-2 0,4 4 0,-4-2 0,3-4 0,0 1 0,0-6 1,-3 7 0,0-1 0,-3-2-1,3 3 1,-3 0-1,0 0 1,1 1-1,2 2 0,0-1 0,2-2 0,-2 4 0,3 3 0,3 0 0,0 2 0,-2 0 0,5-4 0,-1 0 0,2-1 0,4-7 0,-2 0 0,-1-4 0,0-4 0,-1 0 1,-1 4 0,-1 0 0,-2-1 0,0 1 0,0 0 0,-4 3-1,1 0 2,-3 0-3,0-1 1,0-2 0,-3 3 0,-2 0 0,2 0 0,-3 2 0,-2 0 0,5-3 0,-3 1 0,3-3 0,3 0 0,0-1 0,3-4 0,0 1 0,5-2 0,-2 2 0,-3-1 1,3 3 0,-3 4 0,2 0-1,-5 2 0,0-1 0,-3 1 1,1 1-1,-1 3 0,0 0-1,3-2 1,-3 1 1,0 3-1,3-2 0,0-1 0,3 3 0,3-2 0,-1 2 0,1 3 0,-2-3 1,2-2-1,-3 5 0,3 1 0,-4-1 1,1-3-1,-3-2 0,0-1 1,0 1-1,0 0 0,3-5 1,-6 2-1,6 0 0,-3 0 0,6 5 1,-3 3-2,2 0 2,4 2-1,-2-1 0,2-1 0,-1 3 0,3-4 0,-2-5-1,1-1 2,1-2-1,4 0 0,-4 1 0,5-1 0,-2-3 0,0 1 1,3-1-1,-4-1 0,4-2 0,-6 2 0,2-1 0,-4-2 0,5 1 0,-3 2 0,1 0 0,-2 0 0,1 6 1,0-3-2,1-3 2,-2 2-2,-2-2 1,-1-3 0,-1 2 0,3-3 0,-4-4 0,1 3 1,0-1-1,-2 3 0,2-1 0,-1-2 1,1 4-1,-3-3 0,3 3 0,-3-2 0,2 0 0,-2-2 0,3-1 0,-3 2 0,1-3 0,-1-1 0,2 2 0,1-3 0,-3 4 0,0-1 0,0 1 0,-1 0 0,-2 4 0,0-3 0,0 4 0,0-2 0,-2-3 0,2 0-1,-3-1 2,0-3-2,3-4 1,-3 1 0,0-1 0,3-3 1,-5 4-2,2-2 2,3 1-1,-3 1 1,3-1-2,-2 2 2,2 1-1,0 0 0,2-1 0,-2 2 0,-2 0 0,2 2 0,2-3 0,-2 0 0,3 1 0,-3 1 0,0-1 0,0-1 0,3-3 0,-1 1-1,-2 1 1,3 0 0,0-6 0,-3 1 0,3-1 0,0 1 0,0-2 0,-3-1 0,2 0 0,1-1 0,-3 1 0,3-2 0,0 2 0,0-1-1,-3 4 1,3 1 0,0-1 1,2 0-1,-3-3 1,1 3-1,-1 0-1,1-5 2,3-6-2,-3-2 2,-3-17-2,5 30 1,-5-30-1,3 25 2,-3-25-1,6 23 0,-6-23 0,3 23 0,-3-23 0,6 20-1,-6-20 1,2 18 0,-2-18 0,0 0 0,0 26 0,0-26 0,0 21 0,0-21 0,0 23 0,0-23 0,0 23 0,0-23 0,-2 27 0,2-27 0,0 29 0,-3-11 0,3-3 0,0 5 0,-3-3 0,3 2 0,0-19 0,0 31 0,0-31 0,0 20 0,0-20 0,0 0 0,0 21 0,0-21 0,0 0 0,0 0 0,0 0 0,0 0 0,0 0 0,0 0 0,0 0 0,-3 17 0,3-17 0,0 0 0,0 0 0,0 0 0,0 0 0,0 0 0,-33 12 0,33-12 0,0 0 0,-37 15 0,37-15 0,-32 16 0,32-16 0,-36 18 0,36-18 0,-44 16 0,44-16 0,-47 17 0,23-13 0,-5 6 0,-1-3 0,-2 2 0,-3-5 0,3 5 0,-4-5 0,-1 5 0,4-7 0,1 1 0,3 0 0,5 0-1,24-3 2,-38 1-2,38-1 1,0 0 1,-30-1-2,30 1 1,0 0 0,0 0 0,-24-10 0,24 10 0,0 0 0,0 0 0,0 0 0,-29-14-1,29 14 1,0 0 0,-27-4 0,27 4 0,0 0 0,-26 0 0,26 0 0,0 0 0,0 0 0,0 0 0,0 0-1,0 0 0,0 0-2,0 0-5,0 0-14,0 0-12,17-19-1,-17 19-1,27-28-1</inkml:trace>
</inkml:ink>
</file>

<file path=ppt/ink/ink2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2:57.73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5528 1,'0'0'6,"0"0"1,0 0-1,0 0-1,0 0 0,0 0-1,0 0 1,0 0-1,0 0 0,0 0 0,0 0-1,0 0 0,17-20 0,-17 20-1,0 0 0,36-23 0,-36 23 0,31-20-1,-31 20 1,38-24-1,-14 11 0,2-4 1,7 0-1,1-3 0,4-1 0,6-4-1,6 1 1,3-4 0,5-2-1,3-1 1,5-5 0,6 5-1,2-9 1,4 7 0,-1-7-1,4 5 1,-4-5 0,7 7-1,-7-2 1,-1 1 0,5 0 0,2 1-1,-2 1 1,1 0 0,1 0-1,6-2 0,5 0 0,11 0 0,4 0 0,3-2 0,10 1-1,0-1 1,-1 2 0,4-3 0,-7 4 1,-4-4-1,-6-1 0,0 0 0,-8-5 0,2-1 0,1-2 0,2 1 0,6-2 1,4 0-1,7-1 0,2 5 0,4-4 0,-2 6 0,2 1 0,-1 0 0,-5-1 0,-5 2 0,-3 2 1,-2 0 0,-4 2-2,0-1 3,6 1-3,-1-1 2,5 4-2,8-1 2,-8 2-2,1 1 0,3-3 1,-6 3-1,-3 3 1,-2-3 0,-6 0 1,1-2-2,-10 0 2,7 0-1,-7-3 0,7-3 0,2 4 1,0-6-1,0 5 0,1-2 0,6 1 0,-4 0 0,3 1 1,-3-1-1,-6 2 0,1 4 0,-7-5 1,-2 3-1,-3 1 0,6 0 0,-7 1 1,1 2-1,-3-1 0,0 1 1,1 1 0,0-2 0,-7 5-2,2-3 2,4-3-1,0 3 1,6-3-2,3 2 1,1-1-1,4 4 1,1-5 0,-2 3 0,-3 4 0,-4-4 0,-1 3 0,1 0 0,-3-1 1,-3 1-1,-1 0 0,1 0 0,6-3 0,6-3 0,5 0 1,3-1-1,6-2 0,-1 0 0,6-2 0,-3 1 1,-5 0-1,-6 1 0,-5 0 0,-1 0 0,-8-1 1,0 2-1,-3-3 0,2 6 0,-5-3 1,4 4-1,-6-2 1,-6 4-1,-1 2 0,-8 0 2,4 1-2,-3-5 1,0 6-1,1-5 1,-2-1-2,8 2 2,-3-2-1,8 2 0,-7-1-1,5 6 2,-8-2-1,1 5 1,-5-1-1,-7 2 0,7 3 0,-1-2 0,-2 2 1,-1-3-1,4 0 0,3-2 0,3 1 0,3-1 1,-5-2-1,1 3 0,5-4 0,-1 2 0,-3 2 1,3-1-1,-6-2 0,1 3 0,4-2 0,-1-2 0,-2 4 1,5-5-1,1 3 0,-1-3 0,7 4 0,-1 1 0,-4 1 0,-1 2 0,-7 1 0,-1 2 0,-3-1 1,-4 5-1,-5-5 0,-3 3 0,4-1 0,-1-2 0,0 0 0,-5 0 0,2-1 0,1-2 0,-1 2 1,-5 1-1,-3-2 0,-3 3 0,3 0 0,-3 2 0,-3 0 0,0 0 0,-1 0 0,4 3 0,-5-1 0,2 1 0,0 2 0,3-1 0,-1-1 0,1 3 0,0-2 0,-3 0 0,3 2 0,-2 1 0,5-1 0,-1 1 0,3 0 1,-5 2-1,0-1 0,0 1 0,-3-2 0,-2 3 0,-8-1 0,-4 1 0,-1 0 0,-2 1 0,-24-1 0,44 0 0,-19 0 0,-25 0-1,50 0 1,-23 0 0,2 0 0,-5-1-1,1 1 1,-25 0 0,33 0 0,-33 0-1,0 0 0,0 0-1,0 0-2,0 0-2,0 0-9,-30 11-12,30-11 0,-31 6 0</inkml:trace>
  <inkml:trace contextRef="#ctx0" brushRef="#br0" timeOffset="648.0364">17549-179 14,'0'0'17,"0"0"-3,6 18-3,-6-18-3,0 0-1,0 0-2,31 26 0,-31-26-1,35 16-1,-35-16 0,50 20-1,-26-9 0,8 0 0,-2-1-1,-2 0 0,-4-3 0,2 3 1,-26-10 0,30 10 1,-30-10 0,0 0 1,0 0-1,0 27 0,0-27 0,-23 30 0,10-7-1,2 3-1,-6 2 0,5 2 0,-1-2-1,2 2 1,-6-3 0,-4 0 0,-5-3-1,-1 2 1,-7-5 0,-2 1-1,-2-2-1,0-8-1,18 8-2,-13-15-7,33-5-18,0 0-1,0 17-1,0-17 4</inkml:trace>
</inkml:ink>
</file>

<file path=ppt/ink/ink2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06.808"/>
    </inkml:context>
    <inkml:brush xml:id="br0">
      <inkml:brushProperty name="width" value="0.06667" units="cm"/>
      <inkml:brushProperty name="height" value="0.06667" units="cm"/>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-4372 214 16,'0'0'21,"0"0"-4,9-27-3,-9 27-2,0 0-2,0 0 0,0 0-1,1 24-2,-16-2-1,20 12-2,-16 1 0,8 12-2,0 1 1,0 5-2,3-2 0,0 2 0,3-11 0,-3-1 0,3-4-1,-3-4 1,-3-5-1,6 2 1,-9-7-2,4-1 1,2 1-3,0-23-2,17 36-7,-17-36-19,0 0-1,0 0-1,27 1 9</inkml:trace>
  <inkml:trace contextRef="#ctx0" brushRef="#br1" timeOffset="227957.0383">-4514 630 3,'0'0'5,"-24"0"-2,24 0-1,0 0-1,0 0 0,0 0-1,0 0 1,0 0-1,0 0 1,0 0-1,0 0 0,0 0 0,0 0 0,0 0 0,0 0 0,0 0 0,0 0 1,0 0-1,0 0 0,0 0 0,0 0 0,0 0-2,0 0-4,0 0-3,0 0 9,0 0 0</inkml:trace>
  <inkml:trace contextRef="#ctx0" brushRef="#br0" timeOffset="716.0407">-2411 179 10,'0'0'27,"0"0"-5,26 3-4,-26-3-4,16 18-2,-16-18-3,17 44-1,-17-14-2,21 18-1,-12-1-1,5 10-1,-6-2-1,7 3-1,-11-1 0,4-4-2,4-1-3,-15-15-8,23 0-19,-17-14-1,10-2-1,-13-21 5</inkml:trace>
  <inkml:trace contextRef="#ctx0" brushRef="#br0" timeOffset="1325.0758">-105 112 1,'0'0'27,"0"0"3,-9 21-1,12 19-14,-23-9-5,20 25-4,-8-4-1,10 14-1,-2-7-2,9 2-2,11 7-8,-14-18-21,18-5-2,-4-13 0,7-10 2</inkml:trace>
  <inkml:trace contextRef="#ctx0" brushRef="#br0" timeOffset="1917.1096">1980 0 26,'-13'21'32,"-1"-2"-2,14 25-12,-25-13-6,27 27-4,-12-5-1,4 15-3,6-4-2,0-5-5,16 12-22,-16-18-5,8-2-2,-2-17-1</inkml:trace>
</inkml:ink>
</file>

<file path=ppt/ink/ink2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3:01.29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4449 7,'0'0'7,"0"0"0,0 0-2,0 0-1,28-17 1,-28 17-2,0 0 1,0 0-1,0 0 0,0 0 0,25-16-1,-25 16 1,0 0-1,0 0 0,0 0 0,22-21-1,-22 21 1,0 0 0,25-16-1,-25 16 1,31-21-1,-31 21 1,41-30-1,-14 11 0,10-5 0,1-2 0,7-6-1,4-2 1,4-3-1,8-2 0,5-2 0,6-2 1,3 1-1,11-2 0,-4 1 0,9 0 0,-1 2 0,4-2 1,3 6-1,-1-5 1,1 2 0,-6 3 0,6-2 0,-2 1-2,5 0 2,-8 1-2,-1 0 1,0-2 0,-3 5-1,7-3 1,-1 0 0,0 5 1,-3-7-1,12 5 0,-4-3 1,6-1-1,1-1 0,-4 1 1,0-3-1,-2 1 0,0-3 0,-7-1 1,10 3-1,-9-3 0,5-2 0,4 2 1,2 0-1,3 0 0,3 1 0,8 1 0,-3 3 0,6 1 1,-1-2 0,-5 4-1,1-1 2,-12-1-3,1 4 2,-10-3-2,4 0 2,-9 0-2,3 3 0,5-3 1,2 1-1,10-2 2,0 4-1,16-6 1,4 2-1,7-2 1,2-3-1,5-1 1,-1 1 0,5-1 0,4-3-1,-16 2 1,4 1-1,3 0 1,-2 2-1,2 1 1,2 1-1,-5 3 1,-3 3-1,1 0 0,-9 6 1,-5-4 0,-7 5 0,-4 0-2,-3-4 3,-12 4-3,1-3 2,-6-1-1,0 0-1,-5 2 1,1-1 0,-5 3 0,-5 4 0,9-2 1,-6 4-1,5 1 0,-1-2 0,-2 4 1,3-2-1,-1 1 0,-4 0 1,-7 1-1,3 3 0,-11-2 0,-1 0 0,2 2 1,-2 0-1,-4 1 0,4-2 0,-3 3 1,4-4-1,2 3 1,4-2-1,-2-1 0,6 0 0,11 1 1,-4-1-1,6-3 0,1 3 0,2 0 1,-3 0-1,3 0 0,-11 4 0,-5-2 0,-4 1 0,-2-2 1,-5 3-1,1 3 0,2-4 0,-3 4 1,-2-4-1,2 2 1,3 2-1,-2-2 0,2 0 1,-3-1-1,-5 3 0,2-1 0,2 0 0,-5-1 1,-4 4-1,7-2 0,0 0 0,0 0 0,7 0 1,1-1-1,2 2 0,5 1 0,0-1 0,-3 0 0,0 5 0,-6-3 1,-6 4-1,-1-2 0,-8 0 0,1 2 1,-7-1-1,-2 1 0,-3-1 0,-1 0 1,-5 1-1,-2-3 0,-2 6 0,-4-4 1,-3 0-1,-27 4 0,43-6 0,-43 6 0,30-3 0,-30 3 0,0 0 0,29-3 0,-29 3 0,0 0 0,0 0 0,29 0 0,-29 0-1,0 0 0,30 3-1,-30-3-1,34 2-2,-7 3-1,-27-5-2,44 6-3,-44-6-5,28 0-11,-28 0 1,0 0 14</inkml:trace>
  <inkml:trace contextRef="#ctx0" brushRef="#br0" timeOffset="700.0398">14421-209 21,'0'0'15,"0"0"-3,0 0-1,0 0-4,0 0-2,0 0 0,32 23 0,-32-23 1,35 21-1,-35-21 0,53 30-2,-26-17-1,10 4-1,-1-3 1,5 6-2,0-4 1,3-1-2,-3-1 1,-1-1 0,-1 0 0,-12-2 0,1 1 1,-28-12 0,33 17 0,-33-17 0,8 21 1,-8-21-1,-8 27 1,2-8-1,-7 2 0,2 2 0,-3 4-1,-1-2 0,-6 5 0,1-3 1,-7 0-1,2-4 0,-5 3 0,1-6 0,-1-2 0,1-2-1,9 4-2,-6-15-6,23 18-10,3-23-10,-10 24 0,10-24 2</inkml:trace>
</inkml:ink>
</file>

<file path=ppt/ink/ink2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3:20.66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16-1 1,'-31'11'26,"31"-11"-1,0 0-4,0 0-8,0 0-4,0 0-3,0 0-2,0 0 0,0 0-2,34-1 0,-34 1 0,51 2-1,-21 1 0,11-3 0,0 2-1,3-2 1,-6 1-1,0 0 1,-2 2-1,-5 0 0,-6 1 1,-25-4 0,39 12 0,-39-12 1,17 18 0,-17-18 0,-9 33 1,-4-12 0,-4 9-1,-8-1 1,2 6-2,-11-1 1,2 0-1,-7 1 0,4-5 0,-3-2-1,8-2 1,-3 1 0,2-5-2,13 5-2,-15-12-7,22 10-18,-11-8-3,22-17-1,-25 22-1</inkml:trace>
</inkml:ink>
</file>

<file path=ppt/ink/ink2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3:20.11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99 1627 1,'0'0'4,"0"0"0,0 0 0,0 0 0,-27 15-1,27-15 0,0 0 1,-24 8-1,24-8 0,0 0-1,-29 7 1,29-7 0,0 0 0,0 0 0,-27 4-1,27-4 1,0 0 0,0 0 0,0 0 0,0 0-1,0 0 1,0 0-1,0 0 1,0 0 0,0 0-1,0 0 1,0 0 0,0 0-1,33-2 1,-33 2-1,38-6 0,-12 3 0,1-1-1,6 2 0,6 0 0,0-1-1,5 0 1,6 0 0,2-1-1,4-1 1,-4 0-1,7-2 0,-1 2 1,5-3 0,1 1-1,0 0 0,5-2 0,2 5 1,8-2 0,6-1 0,0 4-1,2-1 0,-5 1 0,4 2 0,-2-4 0,1 4 0,-11-2 1,4 2-2,-10-1 2,2-2-1,0 3 0,1-4 0,-4 1 0,0 1 1,1-1-2,2-2 1,6 2 0,3-2 0,-3-2-1,5 2 1,8-1-1,-1 1 1,6 3 0,-2-4 0,5 7 0,-3-5 0,2 3 0,1 1 0,0 1 0,-3-2 0,5-1 0,4 2 0,-7 0 1,7-4-1,2 3 0,-3-3 0,6-2 1,1-1-1,1-1 0,1 1 0,5-2 0,0-3 0,1 4 1,-3-2-1,-5-1 0,2 1 0,-3 3 0,0-5 0,-5 3 0,-1-3 1,3 0-1,-2-1 0,-1 1 0,0-1 0,1-2 1,-1 2-1,3-2 0,-5 2 0,-3-1 0,-1 0 0,1 4 0,-3 0 0,-7-1 1,-8 4-1,1-2 0,1 0 0,-4 0 0,1 0 0,-1-2 0,1 4 0,2-2 0,-1 0 0,-3 0 1,1 3-1,7-3 0,-11 0 0,11 3 0,-7 0 0,4-2 0,-4 2 1,-2-3-1,-1 5 0,-7-7 0,4 6 0,-7-4 0,3 5 0,-6-2 0,5 1 0,3 2 0,4-1 0,4 5 0,1-2 0,2 2 0,5-3 0,2 3 1,1 0-1,-9 0 0,8 0 0,-1 0 0,-7-2 0,5 2 0,-7-1 0,1-1 0,-1 0 0,1 0 1,-7-1-1,2-2 0,-2 2 0,-4-1 1,2 1-1,-3 3 0,-2-5 0,3 8 0,1-6 0,-7 6 0,0-3 0,0 2 0,3-2 0,-7 0 0,7 1 0,-5-1 0,-7 0 0,7-1 0,-7 2 0,-2-1 0,0 0 0,-1 0 1,-2 0-1,3 0 0,0 0 0,5 0 0,4-1 0,3 2 0,5-2 0,-3 1 0,6 0 0,-5 1 0,2-2 0,-3 2 0,-1-1 1,1 0-1,0 0 0,7-1 0,1 1 1,1-2-1,4-1 1,4 1-1,-2-1 1,4 0 0,4 0-1,-11-1 1,5 0 0,2-2-1,-3 0 1,1 0 0,-2 1-1,-6-2 0,-2 1 1,-1-1 0,2-2 0,-6 1 0,-2-1 0,-9 1 0,3-1 0,-5 1 0,0 1 0,-1-3-1,-2 2 1,-3 1-1,0 0 0,3-3 1,2 0-1,4 0 1,2 0-1,-1 0 1,10-2 0,2-1 0,5 1 0,-1 0-1,-2-1 1,4-1 0,-1-1-1,2-2 0,-4 3 1,-3 0-1,0-3 0,-5 1 1,-1-2-1,-8-1-1,-2 1 1,-6 1-1,-3-3 1,-4 3 0,-5 1-1,1-1 0,-1 6 1,2 1 0,-1-3 0,2 3 0,2 0 0,-4 0 0,2 0 0,-2 3 0,1-3 0,-2 0 0,-2 3 0,-2 0 0,-4-2 0,-1 4 0,-26 5 0,44-10 0,-44 10 0,38-10 0,-38 10 0,36-12 0,-36 12 0,31-8 0,-31 8 0,30-10 0,-30 10 0,28-10 0,-28 10 0,0 0 0,27-9 0,-27 9 0,0 0 0,27-8 0,-27 8 0,32-9 0,-32 9 0,41-11 0,-15 5 0,-2 2 0,-24 4 0,41-10 0,-41 10 0,28-10 0,-28 10 0,0 0 0,25-7 0,-25 7 0,0 0 0,0 0 0,0 0 0,31-10 0,-31 10 0,0 0 0,27-4 0,-27 4 0,28-6 0,-28 6 0,36-9 0,-36 9 0,38-11 0,-38 11 0,42-13 0,-42 13 0,37-10 0,-37 10 0,27-8 0,-27 8 0,0 0 0,27-6 0,-27 6 0,0 0 0,0 0 0,0 0 0,0 0 0,0 0 0,0 0 0,0 0 0,0 0 0,0 0-2,0 0-1,0 0-1,0 0-5,0 0-6,0 0-15,0 0 0,0 0-1,0 0 16</inkml:trace>
</inkml:ink>
</file>

<file path=ppt/ink/ink2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42.540"/>
    </inkml:context>
    <inkml:brush xml:id="br0">
      <inkml:brushProperty name="width" value="0.06667" units="cm"/>
      <inkml:brushProperty name="height" value="0.06667" units="cm"/>
      <inkml:brushProperty name="fitToCurve" value="1"/>
    </inkml:brush>
  </inkml:definitions>
  <inkml:trace contextRef="#ctx0" brushRef="#br0">117 1630 1,'-56'-3'11,"56"3"6,-41 20-5,7-10-2,19 16-1,-17-5 0,20 15-1,-11 1-1,20 6-1,-8 2-2,16 2-1,10 6-1,9-6-1,4-2-1,10-5 1,4-7 0,4-9 0,7-11-1,5-11 1,-1-11 0,2-11 0,-3-13 1,-1-2 0,-11-12 0,-6-2 1,-15-9-1,-8 8 1,-19-7 0,-10 6-1,-19-1 0,-4 8-1,-4 3-2,-8 1-6,22 17-21,-17 9-2,8 5-1,-1 9 1</inkml:trace>
</inkml:ink>
</file>

<file path=ppt/ink/ink2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3:44.58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50 22 16,'-26'-16'24,"26"16"-4,0 0-6,0 0-4,0 0-2,-27-9-2,27 9-1,0 0-2,0 0 0,0 0-2,14 18-1,-14-18 1,30 21-1,-30-21 1,50 25 0,-17-12-1,5 4 1,3-3-1,4 1 1,2-4-1,-2 2 1,-7-5-1,0 1 0,-8-1 0,-4-2 1,-26-6-1,27 15 1,-27-15 0,6 16 0,-6-16 0,-6 21 1,6-21-1,-9 29 1,9-29-1,-14 33 1,1-17 0,2 4 0,-10-3 0,3 4 0,-11-1 0,8 2-1,-11-2 0,5 1 0,-5 0 1,5-1-2,-3 3 1,4 0 0,1-5 0,-3 2-1,6-3 1,22-17-1,-34 28 0,34-28 0,-19 17 0,19-17 0,0 0 0,0 0 0,0 0 0,0 0-2,-6 16-2,6-16-5,0 0-19,0 0-1,0 0-3,22-16 1</inkml:trace>
</inkml:ink>
</file>

<file path=ppt/ink/ink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25.835"/>
    </inkml:context>
    <inkml:brush xml:id="br0">
      <inkml:brushProperty name="width" value="0.06667" units="cm"/>
      <inkml:brushProperty name="height" value="0.06667" units="cm"/>
      <inkml:brushProperty name="fitToCurve" value="1"/>
    </inkml:brush>
  </inkml:definitions>
  <inkml:trace contextRef="#ctx0" brushRef="#br0">-4 0 1,'0'0'4,"0"0"5,0 0-3,-3 16-2,3-16 0,0 0 0,-2 25 1,2-25 0,0 20 1,0-20-1,0 31 0,-3-10 1,11 5-1,-11 1-1,11 8 1,-8 1-1,9 8 1,-6-4-2,8 5 0,-3-5-1,4 5 1,-8-4-1,7 0-1,-2-1 0,2 0 0,-2-1 1,-2 8 0,1-1 0,1 5-1,-1-3 1,1 6-1,-1 1 0,0 5 1,0-3-2,3 1 1,-2 3 0,2 2 0,1 1-1,-3-3 1,-3 2-1,6-4 1,-4 1-1,3-1 1,-4-5-1,5 0 1,-4 2 0,4-3-1,2 0 1,-4-1-1,7-2 1,-2 0-2,-2 2 2,1 2-1,-2 3 0,-1 1 0,2 4 0,1 2 0,-3 6 0,-2-1 0,2-1 0,-1 0 0,4-2 0,-2-2 1,2-6-1,-4 0 0,4-7 2,0 0-1,0 3 1,2 0-1,-2 0 1,3 2-1,-4 0 0,4 5 0,-3-2-1,5 7 0,-2-4 0,2 5 0,-3 1 0,4 1 0,-3 5 0,1-5 1,-1 4-2,0-5 2,-4-4-1,1-2 0,0 2 0,1-4 1,0-2-1,-1 0 1,3-3-1,-1 2 0,-2-2 0,3 1 1,-1-4-1,-2-2 0,2 2 0,-2 1 1,-1-2-1,-2 1 0,0-1 1,1 0-1,-5-4 1,4 3-1,-2-8 1,-1 1-1,1-3 1,2-4-1,-4-1 0,2 0 1,-1-1 0,3 0-1,-2-3 1,-2 2-1,2-2 1,-1-1-1,-2-2 1,2-1-1,-5-1 0,6-4 1,-4 1-1,-1 0 1,2 0-1,0-2 1,-1-1-1,4 0 0,-6-3 1,3 1-1,-4-1 0,-2-17 0,9 33 1,-5-16-1,2 0 0,-3 3 0,2 2 1,4 1-1,-4 1 0,1-4 0,-3 0 0,3 1 0,-1-4 1,-5-17-1,7 27 0,-7-27 0,0 0 1,6 21-1,-6-21 0,0 0 0,0 0 0,0 0 0,0 0-1,0 0 0,0 0-4,0 0-9,0 0-16,0 0-2,0-21-1,-11-2 0</inkml:trace>
</inkml:ink>
</file>

<file path=ppt/ink/ink3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3:43.84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1162 12,'0'0'10,"0"0"-2,0 0-1,0 0-2,0 0 0,0 0 0,0 0-1,0 0-1,0 0 0,0 0-1,0 0-1,0 0 0,0 0 0,0 0-1,0 0 1,0 0-1,0 0 1,0 0-1,0 0 1,0 0 0,27 7 0,-27-7-1,36 0 1,-36 0 0,45 3-1,-21-3 1,6 1-1,4 1 1,5 0-1,2 0 0,3 1 1,8-3-1,4-3 1,2 1-1,0-2 1,4-2-1,-3 1 1,-3-5 0,5 3-1,-8-5 1,2 4 0,-2-5-1,-1 3 1,-2-1 0,1-1-1,-4 1 1,3-1-1,0 1 0,-1 3 1,1-2-1,3 0 1,-4 1-1,7 1 1,-4 0-1,4 1 1,-6-1 0,5 1-1,-2-2 1,-1 2-1,4 0 0,-4 0 0,7 1 1,-7 2-1,8-2 0,1 2 0,3 0 0,0 2 0,4-2 1,2 2-1,-6-2 0,4 3 0,-4-1 0,3-1 0,-7 2 0,6-2 0,-2-1 1,6 1-1,-2-3 0,8 4 1,-1-3-1,3 2 0,5-1 1,5 1-1,-1-1 0,6 0 1,10 0-1,2 1 0,6-4 0,1-1 1,5 1-1,-1 0 0,-3-1 1,0 1-1,-2-1 0,0 0 1,-6 1-1,0 0 0,4 1 0,0 2 0,3-1 0,2 0 1,3 2-1,-2-4 0,7 1 0,-3 3 0,-1-4 0,2 0 1,-4 0-1,0 0 0,-3-2 0,7 2 0,-9 0 0,1 0 0,5-2 0,2 2 1,7 0-1,8-1 0,-3 0 0,1 1 0,2-3 0,1 3 0,-7-1 1,-2 1-1,-3-3 0,-3 1 0,-9-2 1,-3 4-1,0-5 0,0 4 0,3-2 0,-1 3 1,1-2-1,0 1 0,5 0 0,-5 1 0,3-1 0,-3 2 1,-9-1-1,0 1 0,-8-4 0,-4 3 1,1-1-1,-3 1 0,0-3 0,-1-3 0,1 4 0,-3-4 0,3 5 0,-1-2 0,1 4 0,-5-5 0,6 5 1,2 2-1,0-2 0,3 2 0,8-9 0,-2 7 1,1-3-1,1 1 1,1-4-1,5 3 1,0-4-1,0 3 0,0 2 0,1-2 0,5-2 0,5 4-1,-2-5 1,-5 0 0,5 2 0,-6 1 0,2-3 0,-7 3 0,-7-3 0,-8 5-1,-3-1 2,-8-1-1,-3 3 0,-11-3 0,-3 2 0,-5 3 0,-5 0 0,-1-2 0,-7-1 0,-3 6 0,-1-3 0,-5 0 0,0 3 0,-5-2 0,1 0 0,-6 4 0,4-3 0,-6-1 0,7 2 0,-4 1 0,5-2 0,0 1 0,1 1 0,1 1 0,2-1 0,-6-2 0,1 1 0,-4 1 0,-2-2 0,-25 3 0,36-4 0,-36 4 1,26-3-1,-26 3 0,0 0 0,0 0 0,0 0 1,24-4-1,-24 4 0,0 0 1,0 0-1,0 0-1,0 0-1,0 0-3,0 0-10,0 0-11,-33 0 0,33 0-1</inkml:trace>
</inkml:ink>
</file>

<file path=ppt/ink/ink3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04:02.95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127 57 9,'10'-22'25,"-2"4"-1,-8 18-5,12-27-5,-12 27-2,0 0-2,0 0-1,0 0-2,0 0-1,-12 32-1,0 8-1,-14 7-1,6 19 1,-10 8-1,8 12-2,0 0 1,11 3-3,8-2 2,9-2-2,5-11 2,5-7-2,6-14 1,1-9 0,-1-9-1,-5-11 1,1-5-2,-18-19-3,37 8-9,-37-8-18,13-29 0,-20-1-1,10 0-1</inkml:trace>
  <inkml:trace contextRef="#ctx0" brushRef="#br0" timeOffset="557.0317">127 523 1,'6'17'16,"-6"-17"9,35 20 3,6-9-15,-2-12-2,28 11-2,-12-16-4,13 3-4,-1 2-6,-14-5-19,-3-1-3,-9 1 1,-15-1 0</inkml:trace>
  <inkml:trace contextRef="#ctx0" brushRef="#br0" timeOffset="349.0199">84 152 3,'0'0'28,"20"-17"0,-20 17 1,14-19-15,22 21-4,-8-11-4,24 5-1,-4-6-2,20 3 0,-1-5-1,4 4-1,5-2-1,-7-3-1,5 10-6,-24-9-10,0 14-12,-22 4 0,-28-6-1</inkml:trace>
  <inkml:trace contextRef="#ctx0" brushRef="#br0" timeOffset="1556.0887">1114 992 2,'0'0'27,"0"0"1,41-15-8,-18-15-4,35 17-2,-11-24-5,24 10-3,-7-10-1,9 6-2,-8-8 0,2 9-1,-11-4-1,-9 6 0,-15-1 0,-12 5 2,-8 0-3,-12 4 3,-9-3-3,-8 2 2,-4 1-2,-5 3 2,-4 1-3,-1 7 1,-2 4 0,-2 5 0,-1 6 0,-1 7-2,-1 5 3,-1 5-3,2 5 3,2 2-3,2 2 3,5 3-3,3 4 2,8-1 0,3 5 0,13-2 0,2 0 0,11-1 0,10-3 0,2-4 0,11-4 0,6-3 0,6-9 0,5-8 0,10-5-1,3-13-1,13 2-2,-11-20-6,24 6-18,-20-15-3,10 4 0,-15-5 0</inkml:trace>
  <inkml:trace contextRef="#ctx0" brushRef="#br0" timeOffset="2520.1439">2738 567 1,'-3'-16'28,"-5"-5"3,-11-2-2,19 23-13,-52-38-4,52 38-5,-70-26-2,26 26-1,-11 2-1,5 13-3,-9 5 2,7 10-2,-1 6 1,3 6-2,12 7 1,8 2-1,10-6 1,15 5 0,10-6-1,12-4 2,7-9-2,11-8 1,0-10 1,9-12-1,-3-8 0,4-11 0,-4-9 0,-1-3 0,-8-8 0,-2-4 0,-4 2 0,-6 3 0,-7 5 0,-5 3 0,1 5 0,-7 7 0,-2 17 0,3-20-1,-3 20 2,0 0-1,0 0 0,-5 27 1,-1-4 0,3 5-1,0 4 1,3 5 0,3 5-1,6 1 1,11-6-1,4-1 0,4-9 0,8-5 0,2-8 0,6-11-1,6-10 1,0-10-1,2-7 0,-5-10 0,6-6 0,-3-4 0,-3-4 0,-5-6 2,-3 0-2,-15-2 1,1-1-1,-12-1 2,-1 4-2,-4 0 2,-5 1-2,-3 9 1,0 3 0,3 1 0,-3 9 0,3 5 1,-3 5-1,0 21 1,0-23-1,0 23 1,0 0 1,-23 30-1,10-2 1,2 11 0,-3 5-1,5 14 1,0 2 1,12 4-3,3 0 1,11 0-1,-3-6 1,10-5-2,8-6 2,3-7-3,1-11 3,8-6-1,3-9 0,3-9-1,11-5 0,-3-12-2,6 7-4,-20-22-8,17 5-18,-22-8 1,2 2 0,-24-6 6</inkml:trace>
  <inkml:trace contextRef="#ctx0" brushRef="#br0" timeOffset="2745.157">3417 355 13,'0'0'25,"47"-34"0,-15 7-10,24 6-4,-12-9-4,23 9-2,-15-8-2,12 1-5,-4 9-10,-4-2-14,-17 2 0,-3 8-1</inkml:trace>
  <inkml:trace contextRef="#ctx0" brushRef="#br0" timeOffset="3908.2235">4087 492 14,'0'0'28,"0"0"-1,0 0-3,-35-15-11,38 31-6,-3-16-3,-14 36-3,10-12 2,1 11-3,0 1 2,3 7-2,6-2 0,4-1-1,1-5 1,6-5 1,2-7-1,6-10 0,2-9 1,5-8-1,6-12 0,-5-4 0,9-8 0,-3-4 0,-4 3 0,-2 0 0,-7 3 0,-6 7 0,-20 19 1,0 0 0,24-2-1,-21 21 1,2 8-1,7 0 1,0 8-1,8-1 0,0 2 0,4-6 1,2-7-1,1-9 1,1-7-1,2-7 0,0-10 1,2-6-1,-3-12 1,3-2-1,0-6 1,-2 4-1,-1-4 1,-2 6-1,1 2 0,-4 5 0,-1 6 1,-23 17-1,44-14 0,-44 14 1,39 13-1,-39-13 1,31 35-1,-21-9 1,-2 4-1,1-1 1,-6 1-1,-3 0 1,3-7 0,-3-3-1,0-20 1,0 17 0,0-17 0,0 0 0,0-26 0,2 2-1,1-7 1,6-8-1,-2 1 0,4-3 1,6 1-2,0 3 2,2 10-2,4 6 2,4 12-2,-2 5 2,8 10-1,5 5-2,6 6 3,9 3-3,3-2 3,8-1-3,0-4 3,1-4-3,2-6 3,0-9-1,-6-7-1,-4-10 4,-2-5-4,-2-3 3,-10-6-3,-8 1 3,-11 2-3,-10 4 3,-14 5-1,-8 8-1,8 17 0,-47-9 0,17 18-1,-4 3 1,1 14 0,6 7-2,7 4 3,6 2-2,6 1 2,8 4-2,8-5 3,15 2-3,12-8 2,10-6 0,4-7-1,12-5 1,3-8-1,8-7 0,3-3 0,-3-9-1,0 2-5,-28-12-20,17 7-7,-31-8-1,-2 10-1</inkml:trace>
  <inkml:trace contextRef="#ctx0" brushRef="#br0" timeOffset="4923.2816">1137 2131 12,'0'0'26,"5"-22"-1,0 3-8,20 11-5,-8-8-4,16 9-1,-6-9-1,13 15-1,-10 1-1,11 14 1,-10 4-2,5 19 0,-6 9-1,7 12 1,-7 2-1,0 5 0,-2-1-1,-1-7 0,-1-6-1,-7-9 1,-3-12-1,-2-11 1,-14-19-1,30 8 1,-30-8 0,34-35-1,-18 3 1,4-11-1,-3-8 0,-4-6-1,-2 2 1,-8-2-1,0 8 1,-9 5-1,3 13 1,-5 7-1,8 24 0,-6-22 0,6 22 0,0 0 1,46 20-1,-14-7 1,10 1 0,13-1 0,9 1 0,4-2 0,2-8 1,3-4-1,-5-3 0,-7-10-1,3 2-3,-23-13-6,12 7-20,-26-5 0,-27 22-2,23-34 1</inkml:trace>
  <inkml:trace contextRef="#ctx0" brushRef="#br0" timeOffset="5576.3189">2495 2347 14,'0'0'25,"11"-18"-3,5-3-5,18 8-7,-7-17-1,23 9-2,-12-15-1,18 9-2,-13-10 0,3 13-1,-16-10 1,3 10-1,-22-2-1,-2 8 1,-18-1-1,9 19-1,-38-21 0,5 18 0,-9 3-1,-2 7 1,-1 3-1,1 7 0,3 4 0,3 9 1,4 1 0,12 6-1,5 6 1,6 4 0,5 0 0,9 4 0,6 0-1,5-4 1,7-4-1,10-5 1,2-8-1,8-8 1,1-8-1,6-9 1,2-5-2,-6-10 0,11 5-6,-25-21-18,14 9-6,-15-8-1,3 3-1</inkml:trace>
  <inkml:trace contextRef="#ctx0" brushRef="#br0" timeOffset="6157.3522">3795 2089 30,'-36'-25'28,"4"17"0,-5 12-13,-16-8-6,12 17-3,-20 0-3,14 9 1,-9 7-2,15 9 0,3 2-1,15 5 1,4 2-1,19 3 0,19-3 0,15-4-1,10-8 1,12-6-1,8-15 0,4-6 1,7-13 0,2-11-1,-4-12 1,-5-11 0,-10-9 0,-2-7-1,-12-9 1,-4-9-1,-11-1 1,-9-4-1,-10 1-1,-7 3 2,-3 4-3,-3 9 1,0 10 0,1 11 1,-3 10-2,2 13 1,3 17 1,0 0 0,-5 43 2,5-6 0,-3 11 0,3 11-1,3 6 2,5 8-2,-1-2 1,10-2-2,6-5 0,4-7 1,5-11-1,6-15-1,9-8-2,-6-23-3,20 3-17,-17-26-7,3-1-2,-17-16 0</inkml:trace>
  <inkml:trace contextRef="#ctx0" brushRef="#br0" timeOffset="6348.3631">4243 1870 23,'55'-30'27,"-15"7"0,7-1-14,12 1-9,0 6-20,0 0-9,-15 4 0,-2 3-2</inkml:trace>
  <inkml:trace contextRef="#ctx0" brushRef="#br0" timeOffset="6988.3996">4748 1985 15,'-31'24'30,"4"6"-1,-5 3 0,24 14-14,-16-11-7,26 14-4,-2-4-2,17-2 0,5-9-1,11-6 1,4-12-1,7-9-1,5-12 1,-2-9 0,0-9 0,0-11 0,-8-8 0,-8-2 0,-13-1 0,-9 4-1,-15 0 1,-7 8-1,-9 7 1,-5 7-1,-2 4-1,5 7 1,24 7-1,-34-3 0,34 3 0,0 0 0,25 0 0,0 0 0,9 0 0,4 0 0,12 1 1,3 5-1,2 4 1,-2 10 0,2 4 0,-5 6 0,-3 5 0,-9 5 1,-8-1-1,-7-1 1,-12-8 0,-5-5 1,-6-25-1,-9 22 0,9-22 0,-25-20 1,12-7-1,2-3 0,5-10-1,9-1 1,2-6 0,11 1-1,13 2 1,3 3-1,10 6 1,10 3-1,4 8 0,2 1 0,3 12-4,-23-8-17,12 17-11,-21-3 0,-29 5-3</inkml:trace>
  <inkml:trace contextRef="#ctx0" brushRef="#br0" timeOffset="13704.7839">2149 3586 10,'0'0'25,"-28"0"1,28 0-6,-9 33-5,9-33-5,-7 54 0,-4-21-2,20 21-1,-18-5-1,23 24-1,-14-3 0,16 13 0,-10 3-2,8 10 0,-3-5-1,-1 3 0,1-4-1,-2-6 1,-6-7-1,0-5-1,0-15 1,-3-7-1,-6-10 0,3-6 1,-3-9-2,1-9 1,5-16-1,-12 18-2,12-18-1,0 0-4,0 0-5,-41 6-15,41-6-4,0 0-1,0 0 2</inkml:trace>
  <inkml:trace contextRef="#ctx0" brushRef="#br0" timeOffset="14304.8178">2752 3673 22,'0'0'24,"0"0"-3,0 0-6,0 0-5,0 0 0,0 0-1,0 0-2,9 45 1,-15-13-1,15 20-1,-15 5 0,15 21-1,-9 2-1,3 14-1,-3 1-1,4 2 0,-4-1 0,3 1-1,-6-12 0,0-5 0,-1-9-1,-2-8 1,0-16-1,1-7 0,-1-12 1,0-10-1,6-18-1,0 0 0,0 0-1,0 0-2,9-22-7,-21-12-19,21 4-2,-15-16-1,9 5-1</inkml:trace>
  <inkml:trace contextRef="#ctx0" brushRef="#br0" timeOffset="15236.871">2088 3681 3,'-35'-22'22,"35"22"-2,-17-20-5,5 3-2,12 17-3,9-29-1,16 18-1,-9-9-1,25 7-1,-1-13-1,20 9 0,1-5 0,26 6-1,-8-5 0,21 12-1,-6 1-1,8 8 0,-8 2-1,3 16 0,-10 4-1,-11 10 1,-6 5-1,-9 11 1,-14 3 0,-8 7-1,-15 2 1,-4 1 0,-17 6 0,-6 3-1,-14-5 1,-8 1-1,-6-7 1,1 1-1,-5-9 1,-2-1-1,1-13 0,6-7 0,2-5 0,4-5 1,24-20-1,-42 25 0,42-25 0,-25 7 0,25-7 0,0 0-1,0 0 1,0 0 0,0 0 0,0 0-1,0 0 1,0 0 0,0 0 0,0 0 0,25 11 0,-25-11 0,33 9 0,-33-9 1,47 21-1,-17-7 1,7 6-1,4 3 1,6 5 1,11 11-1,6 3 0,8 5 0,0 7 0,5 2 0,-2 1 0,-4-5 0,-4-1-1,-11-8 1,-12-10-1,-9-3 1,-9-15-1,-26-15 1,24 22 0,-24-22-1,0 0 1,0 0-1,0 0 0,11-20-1,-11 20-6,-11-27-19,11 27-7,0-37-2,3 17 1</inkml:trace>
  <inkml:trace contextRef="#ctx0" brushRef="#br0" timeOffset="15956.9127">4114 2913 15,'14'-28'27,"-14"28"0,18-23-5,-21 3-8,3 20-4,0 0-1,29-10-3,-29 10 0,-6 22-1,-5-1 1,8 16-3,-8 6 2,6 14-2,-6 9 0,8 7 0,-3 1-1,6-2-1,0-3 0,0-5 0,0-13-2,0-9 1,0-6-1,-8-13-2,11 5-6,-3-28-19,0 0-5,-33-4 0,33 4-1</inkml:trace>
  <inkml:trace contextRef="#ctx0" brushRef="#br0" timeOffset="16679.954">4974 2781 11,'0'0'22,"0"0"-1,0 0-9,0 0-2,-27-8-2,27 8-1,0 0 0,-23 15 1,-4-8-2,7 15 1,-21 2 0,7 17-2,-16-1 1,12 15-2,-9 2 1,11 10-3,-2 1 1,12 5-1,6-8-2,10-1 0,10-4 0,3-6 0,7-6 0,4-6 1,6-8-1,4-9 0,8-10 0,3-5 1,7-13-1,2-6 0,8-9 1,1-6-1,2-8 1,-2-5-1,0 0 1,-6 0-1,-6 0 0,-10 2 1,-15 2-1,-8 8 1,-5 5-1,-3 20 0,-33-29 0,5 23 0,-8 5 0,1 2 0,-4 5 0,0 4-1,-5 4-1,-3 2-3,17 18-8,-20-13-18,16 11-1,-10-10-1,11 7 0</inkml:trace>
</inkml:ink>
</file>

<file path=ppt/ink/ink3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33.521"/>
    </inkml:context>
    <inkml:brush xml:id="br0">
      <inkml:brushProperty name="width" value="0.06667" units="cm"/>
      <inkml:brushProperty name="height" value="0.06667" units="cm"/>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-50-786 1,'0'0'10,"0"0"-2,0 0-1,0 0-1,27 2 0,-27-2 0,0 0 0,0 0-1,34-6 0,-34 6-1,30-3 0,-30 3-1,55-6 0,-22 1 0,11 2 0,-1-6-1,12 5 1,-1-5 0,13 4-1,-6-5 1,12 3 0,-5 0-1,5 2 0,6 1 0,7 4 0,3 0-1,5 0 1,3 4-1,5 2 0,1-3-1,5 1 1,-9-4 1,4 3-1,-7-7 1,7 1-1,-9-7 1,5 3 0,-5-6-1,3 3 1,-6 0-1,4 2 0,-4-2-1,3 3 0,0 1 1,-3 0-1,3 3 0,1 0 0,-1 2 1,2 0-1,-10-2 0,-2 3 0,-2 0 1,1 3-1,-5-3 1,1 0 0,-3 0-1,-2 0 0,4 1 1,2-1-1,-5 0 0,5 1 0,2 2 0,5-1 0,4-1 0,3 1 0,2 2 0,-2-3 0,3 4 0,-2-3 0,-4 1 0,0 1 1,-5-1-1,-3 2 0,3-4 1,-4 0-1,-4 2 0,-4-3 1,-1 0-1,-2 0 1,-4-3-1,0 3 0,0-1 0,-5 2 0,5 2 0,3 0 0,4 4 0,7-3 0,-2 5 0,4 0 0,-2-1 0,-2 1 1,3-4-1,-11 1 0,-5-3 0,1-3 0,-10 0 0,1-2 1,-2-2-1,2 1 0,-5-2 0,2 0 0,4 4 0,-1-2 1,-1 3-1,1 0 0,-2 0 0,-1 0 0,1 0 0,-4 0 0,1 0 0,-1 0 0,-2-3 0,0-1 1,0-2-1,-1 2 0,1-2 0,-6-1 0,0 4 0,-7-2 0,-7 3 1,-3-1 0,-27 3-1,37-2 1,-37 2-1,24-2 1,-24 2 0,0 0 0,37-6-1,-37 6 1,27-2-1,-27 2 1,27-5-1,-27 5 1,0 0-1,32-2 1,-32 2-1,24-2 0,-24 2 0,0 0 0,28-3 0,-28 3 0,0 0 1,0 0-1,0 0 0,24 0 0,-24 0 0,0 0-2,0 0-6,0 0-18,0 0-5,0 0-2,-32 17-1</inkml:trace>
  <inkml:trace contextRef="#ctx0" brushRef="#br0" timeOffset="-9657.5524">1928-2315 1,'0'0'5,"0"0"1,0 0 0,0 0 0,0 0-1,0 0 0,0 0-1,0 0 0,0 0 0,0 0-1,0 0 0,0 0-1,-17 23 1,17-23 0,-11 33 1,4-15 0,4 12 0,-6-4 0,9 14-1,-6-6 0,6 8-1,0-2 1,6 6-1,0-2 0,2 1-1,-3 2 1,3 3-1,1-5 1,-1 2-2,1-2 2,-1-1-2,-8-6 2,5 3-2,0-2 1,-2-2 1,0 0-1,0 0 0,0 1-1,2 0 1,-2 5 0,3 7 0,-3-2 0,5 3 0,-2 2 0,1 1 0,-4 1-1,5 5 2,-5-7-2,9-1 1,-7 1 0,1-2-1,0 0 1,1 5-1,1-3 1,4-1-2,-1 2 2,3 0-1,-4 2 0,4 3 0,-2-3 0,2-1 0,-4 5 0,1-2 1,1 2-1,-1 0 1,-2-3-1,1 3 1,-2-4 0,1 3 0,-1-2 1,4-3 0,-2-2 0,4 4-1,0-5 1,0 4-1,-4-3 1,4 0-2,1-2 0,-1 3 1,-1-1-1,-2-1 0,0-1 0,1-1 0,-2 5 0,-2-2 1,4 2-1,-1 2 0,0-2 0,-1 1 0,5 1 0,-4-1 0,3-4 0,-4 1 0,4-3 0,1 1 0,-1 3 1,-4-1-1,1 0 1,1-1-1,-1 1 1,-1 1-1,1 0 0,-2-1 1,-6 1-1,5-5 0,-5 5 0,8-1 0,-8 1 0,4-2 0,-4-1 0,0-2 1,6-3-1,-7 0 0,7-4 0,-9-2 1,6-4-1,-6 1 0,5-3 0,-2-1 1,1-2-1,-1 0 0,3 1 1,-3-1-1,-3 0 1,3 0-1,-1 0 1,1 0-1,0-2 1,0 0-2,-3-5 2,6 0-1,-3 3 0,2-5 0,-5-1 0,3 0 0,0 0 0,0 0 0,-2-2 0,2 1 1,0-1-1,-3 3 0,6 2 0,-4-2 1,1 1-1,0-5 0,0 0 0,-3-17 0,3 27 1,-3-27-1,0 0 0,0 0 0,8 18 0,-8-18 0,0 0 1,0 0-1,0 0 0,0 0 0,0 0 0,0 0 0,0 0 0,0 19 0,0-19 0,0 0 0,6 17 0,-6-17 0,0 0 0,0 0-2,6 21-3,-6-21-14,0 0-11,0 0-1,0 0-1,-37-30-1</inkml:trace>
  <inkml:trace contextRef="#ctx0" brushRef="#br0" timeOffset="-7685.4392">3977-2501 1,'0'0'4,"0"0"5,0 0-3,-3 16-2,3-16 0,0 0 0,-1 24 1,1-24 0,0 20 1,0-20-1,0 32 0,-3-12 1,10 7-1,-10-1-1,12 10 1,-9-1-1,9 11 1,-7-8-2,10 7 0,-4-5-1,4 6 1,-8-5-1,7 0-1,-2-2 0,2 1 0,-2 1 1,-2 6 0,1-3 0,1 7-1,-1-3 1,1 6-1,-1 2 0,0 2 1,0 0-2,4-1 1,-4 6 0,3 0 0,1 1-1,-2-2 1,-5-1-1,7-1 1,-4 0-1,4-1 1,-5-5-1,4 1 1,-2-1 0,2 0-1,3-2 1,-4 1-1,7-3 1,-2-1-2,-3 4 2,3 1-1,-4 3 0,0 1 0,2 3 0,1 5 0,-2 4 0,-4-2 0,4 0 0,-2 0 0,4-2 0,-3-2 1,3-6-1,-4-1 0,5-4 2,-1-4-1,0 7 1,2-2-1,-2-2 1,3 5-1,-4-1 0,4 5 0,-3-1-1,5 5 0,-2-2 0,3 2 0,-5 3 0,5 2 0,-3 4 0,2-4 1,-2 2-2,0-3 2,-4-5-1,1-2 0,0 2 0,0-4 1,2-3-1,-2 2 1,3-3-1,-1-1 0,-2 1 0,3-1 1,-1-3-1,-2-1 0,0 0 0,0 2 1,-1-1-1,-1 1 0,-1-2 1,0-1-1,-4-3 1,5 2-1,-4-6 1,1 0-1,-1-3 1,4-3-1,-5-3 0,1 1 1,1-1 0,2-1-1,-2 0 1,-2-2-1,1 0 1,1-1-1,-3-1 1,2-1-1,-5-4 0,6-1 1,-4 0-1,0 0 1,0-1-1,1 0 1,0-2-1,2 0 0,-5-3 1,3 1-1,-3-1 0,-3-17 0,8 31 1,-4-14-1,2 2 0,-3 1 0,3 1 1,2 2-1,-2 1 0,-1-3 0,-2-1 0,3 0 0,0-3 1,-6-17-1,7 29 0,-7-29 0,0 0 1,5 21-1,-5-21 0,0 0 0,0 0 0,0 0 0,0 0-1,0 0 0,0 0-4,0 0-9,0 0-16,0 0-2,0-21-1,-11-3 0</inkml:trace>
  <inkml:trace contextRef="#ctx0" brushRef="#br0" timeOffset="65246.7312">998 1630 15,'-3'-15'16,"3"15"-3,0 0-1,-13-19-1,13 19-2,0 0-1,0 0-1,-39 13 0,30 8-1,-15-5 0,15 14-2,-11-3 0,16 6-1,-10 1 0,5-4-1,4-3 0,2-10 0,3-17-1,0 0 0,8-20-1,-2-9 0,3-9-1,-1-12-1,2 0-1,-1-2 0,-1 9 0,-8 2 0,9 17-1,-18 1 0,9 23-1,0 0-3,-8 21-9,5 2-11,0 3 2,3 5 2</inkml:trace>
  <inkml:trace contextRef="#ctx0" brushRef="#br0" timeOffset="2203.1259">213 2307 2,'0'0'17,"0"0"-3,36-18-2,-36 18-3,0 0-2,27-17 0,-27 17-1,25-7 0,-25 7-1,27-10 0,-27 10-1,34-10 0,-34 10 0,44-10-1,-14 6 0,2-5 0,6 5-1,-2-6 1,8 7-1,0-4 0,8 4 0,1-4 0,11 4 0,3 0-1,7 3 1,4-1-1,10 1-1,-3-3 1,12 3 0,-2 0-1,2-1 1,-3-1-1,-3 2 1,0-3-1,-3 2 0,-1-2 0,-5 3 1,2-3-1,-1 3 1,-4 0-1,8 0 1,-10 3-1,4-3 1,4 1-1,1 1 1,5-1 0,1 2-1,2-3 1,3 0 0,-1 0-1,4 0 1,-3-3-1,-4 3 1,-4 0-1,0-1 1,-9-1-1,-2 1 1,-4-3-1,1 0 0,-3-1 1,3 2-1,-1-1 1,4 3-1,7-1 0,4-1 0,0 3 0,2 0 0,-3 3 0,-2-1 0,-2-2-1,-8 1 1,-3-1 0,-5 0 0,-1 0 1,0-1-1,-5-4 0,5 3 0,0-3 0,0 2 0,-5-4 0,2 5 0,0-3 0,2 0 0,1 3 0,-1-1 0,3 0 0,0 2 0,4 1 0,4 0 1,1 0-1,2 0 0,-2 0 0,1 0 0,-5 0 0,5 0 0,-7 0 0,-6 0 0,-5-1 0,-3 1 0,-8 0 0,0-3 0,-6 1 0,0 2 0,0-2 1,0 2-1,-1-3 0,1 1 0,0-2 1,3 3-1,-3-2 0,3 1 0,-3 1 0,0-1 0,1 2 0,-3-2 0,-1 2 0,-3 0 0,-5 0 1,1 0-1,-1-2 0,-2 2 0,-4-1 0,3 1 0,-4 0 0,-2-3 0,4 3 0,2 0 0,4 3 0,2-3 0,-1 1 0,4-1 0,3 2 0,-3-2 0,-4 2 0,1-2 0,-8 0 1,-4 2-1,-24-2 0,40 0 1,-40 0-1,30 0 0,-30 0 0,0 0 1,30 0-1,-30 0 0,0 0 1,0 0-1,0 0 1,0 0-1,26-2 0,-26 2 0,0 0 0,0 0 1,0 0-2,29 0 2,-29 0-1,0 0 0,32 0 0,-32 0 0,24-2 0,-24 2 0,28-2 0,-28 2 0,0 0 0,33-1 0,-33 1 0,0 0 1,0 0-1,26 0 0,-26 0 1,0 0-1,0 0 1,0 0-1,0 0 1,0 0-1,0 0 0,0 0 1,0 0-1,0 0 1,0 0-1,0 0 0,0 0 1,0 0-1,0 0 0,0 0 1,0 0-1,0 0 0,0 0 0,0 0-1,0 0-4,0 0-14,0 0-11,-35-7-4,35 7-2,-35-13 0</inkml:trace>
  <inkml:trace contextRef="#ctx0" brushRef="#br0" timeOffset="-5915.3382">5898-2480 10,'0'0'14,"0"17"-1,5 0-3,-5-17 0,0 39-2,-5-14-2,13 8-1,-11-2 0,14 11-1,-11-2 0,12 4-1,-7 1 0,7 9 1,-10-7-1,11 9-1,-7-4 0,11 8 1,-11-2 0,8 8-1,-4-5 1,7 6-1,-3 2 0,5 4 0,-5 2 0,3 2-1,-6 4-1,2 4 1,-4-2-1,2 4 1,-2-3-1,2-1 1,-4-1 0,2-1-1,2-5 1,0-3-1,5-2 1,-5 3-1,6-1 1,-5 0 0,-2 4-1,4 3 1,0 2-1,3 5 1,-4-1-1,4 0 1,0-3 0,2 4 1,3-8-1,3 2 0,0-5 0,2-2 0,2-2 1,-2 1-1,-2 1-1,-1-3 0,-1 1 1,-2 2 0,-3 0-1,1-1 1,-3-4-1,1-2 0,0-1 0,-4-7 1,1-5-1,3-1 0,-5-3 1,0 2 0,0-3-1,2-1 1,-3-1 0,-1 1-1,2 1 1,-1 1 0,1-5-1,-1 2 0,-4-4 0,2 4 1,-1-1-1,1 1 1,-4 0-1,4-1 0,-2 1 0,1 3 0,-2-1 1,6 0-1,-7-5 1,7 3-1,-5-5 0,1-2 1,-2-3-1,2 0 1,1-7 0,0 0-2,-1 0 3,-1-7-3,-1-1 2,0 1-1,-1-2 1,1-4-1,-3 3 1,0-4-1,2 1 0,-2 3 0,0-4 0,1 1 1,-1 0-1,3 0 0,-3-2 0,2 3 0,-5-18 1,9 29-1,-9-29 0,6 27 0,-6-27 0,8 23 1,-8-23-1,3 17 0,-3-17 0,0 0 0,0 0 1,7 16-1,-7-16 0,0 0 0,0 0 0,0 0 0,3 17 0,-3-17 0,0 0 0,8 20 0,-8-20 0,3 20 0,-3-20 1,3 17-1,-3-17 0,6 23 0,-6-23 0,3 21 0,-3-21 0,2 18 0,-2-18 0,9 19 0,-9-19 1,0 0-1,3 18 0,-3-18 0,0 0 0,0 0-2,11 17-1,-11-17-14,0 0-12,0 0-5,0 0-1,-42-29-2</inkml:trace>
  <inkml:trace contextRef="#ctx0" brushRef="#br0" timeOffset="-12265.7016">381 3085 5,'0'0'15,"0"0"-2,0 0-1,0 0-2,25 26-1,-25-26 0,6 24-1,-6-24-2,12 40 1,-11-17-2,10 9-1,-5 0 0,5 3-1,-5-1-1,5-1 1,-6 0-1,6-6-1,-5-3 1,2-3-1,-5-4 0,-3-17 0,6 20 0,-6-20 0,0 0 0,0 0 0,0 0 0,0 0-1,0 0 1,0 0-1,0 0 1,0 0 0,0 0 0,0 0-1,0 0 1,0 0 0,0 0 0,0 0-1,0 0 1,0 0 0,0 0-1,0 0 1,0 0 0,0 0 0,0 0-1,0 0 1,0 0-1,0 0 0,0 0 0,30 6 0,-30-6 1,25 0-1,-25 0 0,33 4 0,-7-2 0,-2 1 1,9 1-1,6 0 0,5 0 1,6 3-1,6 1 0,9-3 1,5 5-1,5-3 0,2 3 0,3-3 0,3 2 0,0-2 1,1 0-1,-5 0 0,1-1 0,-2-3 0,2-2 0,1 3 0,-4-2 0,-2 1 0,2-3 0,1 1 0,-1 2 0,7-3 0,-10 3 0,5 1 0,8-1 0,4 3 1,3-2-1,0-1 0,3 1 0,-1-1 0,4 1 1,-2-1-1,2-2 0,-1-1 0,-2 0 0,-1 2 0,1-4 0,0 1 0,2-3 0,7 1 0,-7 0 0,4 2 1,-1-4-1,6 1 0,-3 1 1,1-1-1,-4 1 0,-5-1 0,-1 1 1,-8-1-1,1-2 0,-5 2 0,-5-2 0,-1 3 1,-7-1-1,5 1 0,-5-4 0,1 1 0,-2 2 0,1-2 0,5 2 0,-8-2 0,7 2 0,2-2 0,1 5 1,-1 0-1,1 1 0,-4 1 0,-1-1 0,-5 4 0,-1-2 0,-9-1 0,-2 3 0,-7-1 0,-5 0 0,1-1 0,-10 0 0,-1 0 1,-7-2-1,2 1 1,-5-1-1,1 0 1,0 3-1,3-3 0,-1 2 0,7-1 1,2 0-2,2 4 2,3-4-1,4 3 0,-1 2 0,4-2 0,-1-1 0,-3 3 0,3-2 0,3-1 0,-3 0 0,2 1 0,-2-4 1,3 0-1,3-3 0,-1-1 0,1 2 0,-3-2 0,-1 3 1,1-2-1,-3 0 0,-3 0 0,-5 0 0,-2 2 0,-8-2 0,-3 3 0,-26 0 1,36-3-1,-36 3 1,0 0-1,0 0 1,24 0 0,-24 0-1,0 0 1,0 0-1,0 0 0,0 0 1,0 0-1,31-11 0,-31 11 0,0 0 0,36-6 0,-36 6 0,25-3 0,-25 3 0,24-4-1,-24 4 1,0 0 1,29-3-1,-29 3-1,0 0 2,0 0-2,24 0 2,-24 0-1,0 0 0,0 0 0,0 0-1,0 0 1,30-7-1,-30 7-1,0 0-2,25-10-7,2 14-17,-27-4-5,0 0 0,18-17-1</inkml:trace>
  <inkml:trace contextRef="#ctx0" brushRef="#br1" timeOffset="225457.8953">17987-8116 9,'0'0'10,"0"0"-1,0 0-1,0 0 0,0 0-1,-29 0-1,29 0-2,-36 9 1,10-1 0,-9-4 0,-4 4 0,-10-6-1,3 6 0,-16-4-1,6 2-1,-11-4 0,6 1-1,3-3 0,5 0 0,9 0 0,6-3-1,8 3 0,30 0 0,-37 0 0,37 0 0,0 0 0,0 0 0,0 0 0,0 0 0,0 0 1,0 0-1,0 0 0,0 0 1,0 0 0,0 0-1,26 15 1,-26-15 0,0 0 0,17 22 0,-17-22-1,10 19 2,-10-19-1,8 24 0,-8-24 0,6 31 0,-6-12 0,3 5 1,-6 2-1,6 1 0,-6 7 0,3 3-1,-3 1 0,3 2 0,0 0 1,0 2-2,0 2 2,3 3-2,-3-1 1,3 1 0,-1 1 0,-2 1 0,3 6 0,-3 2 0,0 3 0,0-1 0,0 1-1,0 0 2,0 0-2,3-1 2,0-6-2,0-2 1,5 2 0,-3-1 0,3-3 1,1 2-2,-1-4 2,4 4-2,-4 2 2,2-1-2,-4-2 2,2 3-2,1 4 1,-1-2 0,-2 2-1,3 1 1,-5 1-1,4-3 1,1 3 0,2-2 0,-2-2-1,1 1 1,1-1 0,1-1 0,2 3 0,-6 3 0,-1-1 1,2 4 0,-1-3-1,-2 2 1,-3 5 0,6 0 0,-4-2-1,1-1 1,4 6-2,-2-3 1,7 3 0,-4-4 1,2 3-2,1-7 2,0-2-2,0 0 2,-1-3-1,4-2 1,-5 1 0,2 2 0,-1 0 1,-2 2-2,6 1 2,-4 0-2,4 2 2,-6-1-2,4-2 0,-8 1 0,4-4 0,-5-1 1,-3 1-1,2-3 0,-2 1 0,3-2 0,2-1 0,2 1 0,2-2 0,2-1 0,-3-2 0,5 1 0,-5 0 2,4 3-2,-4-4 2,-1 2-2,-2 1 2,1 0-2,-3 0 2,2 5-2,-5-6 0,3 4 1,-3 4-1,-1 3 1,1 2-1,-1 2 1,-2 2-1,3 1 1,-1 0-1,1 5 0,0-9 0,0 6 1,0-3 0,0 1 0,-3-1 0,5 2 0,-5-2 0,3 3 0,-3 0 0,3-1 0,-6 1-1,3 0 1,-3-1-1,0 2 1,-2-2-1,-1-3 1,-2 1-1,0 0 0,0-6 1,-1 3-1,4-3 1,-1 2-1,0-3 0,3 0 0,3-4 1,0 4-1,0-2 0,0 2 0,0-2 0,-2 2 0,2 0 0,0 0 1,0 1-2,0-1 2,0-2-1,0 0 0,0-4 0,2 0 0,-2-3 0,3-4 0,-3 0 1,3 5 0,-3-6 0,3 1-1,0 0 1,0 0-1,-3 3 2,3-2-2,-1 1 0,4-1-1,-3 3 1,0-1 0,0 3 0,2 2 1,-3 2-1,3 0 0,4 1 0,-3-2 0,2 2 0,-2 0 0,2-2 0,-2-4 1,1-2-1,-4 0 0,3-3 1,-6 4-1,3-3 1,-3-1-1,0 3 0,0-3 0,2 3 0,1 0 0,0 2 0,3-2 0,-3 0 0,2 5 0,1 1 0,-2-1 0,-1 5 0,0-5 0,0 1 0,0-1 0,-3 1 0,0-5 0,0 0 0,0 0 0,0 1 0,2-1 0,1-1 0,3-2 0,0 0 0,-1 2 0,7-4 1,-5-2-1,1 1 0,4-1 1,-4 0-1,4-1 0,-7-2 0,0 1 0,-3-1 0,1 1 0,-3 0 0,-3 0 1,1 1-1,0-2 0,-3 6 0,-1-3 0,0 0 0,0-2 0,1-1 0,2-3 0,0-1 1,0 0-2,3-3 2,0-1-1,0 0 1,0-1-1,0 1 1,-3-2-2,3 4 1,-2-1 1,-1 1-2,3 1 2,-3 4-2,-1-6 1,1 1 0,0 5 0,-3 0 0,6 3 0,-3 4 0,1 0 0,2 5 0,0 2 0,0 3 0,-3 1 0,3-1-1,0 0 2,0-4-2,0-6 1,0 3 1,-3-5-1,3 5 1,-3-3-1,3 0 0,-3 4 0,0-3 1,0 5-1,3-1 0,-2 0 0,2-1 0,0-3 0,2 1 0,1 2 0,0-1-1,0-1 1,0 1 0,0-2 0,0 4 0,-3-5 0,0 5 0,0-5 0,0 0 0,2-1 0,-2-4 0,3-1 0,-3-2 0,3-2 0,0 3 0,0 0 0,-3-2 1,3 0-1,-3 2 0,0 1 0,0-2 1,0 3-1,-3-2 0,0 0 0,0 1 0,0-1 0,0-1-1,1 0 2,-1 4-2,-3 0 1,3-2 0,-3 2 0,4 1 0,-1 1 0,0-1 0,0-7 0,0 0 0,3-4 0,-1-3-1,1 0 1,-3-3 0,3-5 0,-3 3 0,3-3 0,0-3 0,0-1 0,3 2 0,0 6 0,-2-5 0,-1 3 0,3-1 0,0 1 1,0-1-1,-3-2 0,3 1 0,-3-22-1,2 25 1,-2-25-1,3 23 2,-3-23-3,3 20 3,-3-20-2,6 17 1,-6-17 0,0 0 0,6 20 0,-6-20 0,8 16-1,-8-16 1,3 20 0,-3-20 0,6 17 0,-6-17 0,4 25 0,-4-25 0,3 20 0,-3-20 0,3 23 0,-3-23-1,5 21 1,-5-21 0,9 16 0,-9-16 0,17 18-1,-17-18 1,0 0 0,35 23 0,-35-23 0,36 13-1,-36-13 1,40 11 0,-40-11 0,47 12 0,-23-8 0,4-1 0,-1 1 0,-1 2 0,-2-5 0,2 3 0,-2 1 0,1-5-1,-25 0 1,42 7 0,-42-7 0,44 5 0,-44-5 0,38 9 0,-38-9 0,36 9 0,-36-9 0,37 15 0,-37-15 0,32 17 0,-32-17 0,36 17-1,-36-17 2,43 23-2,-43-23 1,47 21 0,-47-21 0,46 22 0,-19-11 0,-1-2 0,-2-4 0,2 1 0,-2 0 0,-24-6 0,47 11 0,-47-11 0,44 10 0,-44-10-1,43 9 1,-43-9 0,38 11 0,-38-11 0,30 10 0,-30-10 0,28 6 1,-28-6-1,0 0 0,25 8 0,-25-8 0,0 0 0,0 0 0,0 0 0,28 6 0,-28-6 0,0 0 0,0 0 0,27 7 0,-27-7 0,0 0 0,26 10 0,-26-10 0,0 0 0,24 8 0,-24-8 0,0 0 0,0 0 0,0 0 0,25 10 0,-25-10 0,0 0 0,0 0-1,0 0 2,0 0-1,0 0-1,25 10 1,-25-10 0,0 0 1,0 0-1,0 0 0,0 0 0,0 0 0,0 0 0,0 0 0,0 0 1,0 0-2,0 0 1,0 0-1,0 0-4,0 0-8,25 2-15,-25-2-5,0 0-1,-8-19 0</inkml:trace>
</inkml:ink>
</file>

<file path=ppt/ink/ink3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41.648"/>
    </inkml:context>
    <inkml:brush xml:id="br0">
      <inkml:brushProperty name="width" value="0.06667" units="cm"/>
      <inkml:brushProperty name="height" value="0.06667" units="cm"/>
      <inkml:brushProperty name="fitToCurve" value="1"/>
    </inkml:brush>
  </inkml:definitions>
  <inkml:trace contextRef="#ctx0" brushRef="#br0">-4215 1721 13,'0'0'12,"-38"-13"-1,38 13-2,-37 0 0,37 0-1,-50 20 0,34 4-2,-22 3 0,21 10-1,-15 8-1,20 8 0,0 3-1,15 8-2,14-10 0,4 3 0,15-7-1,13-4 1,2-10-1,7-6 1,2-10-1,1-3 1,-5-9 0,2-6-1,-11-7 1,-1-3 0,-8-11 0,-5-3-1,-4-8 1,-5-6 0,-7-8 0,-3-1-1,-5-8 1,-4 0 0,-8-4-1,-8 4 1,-6 1-1,-2 8 1,-9 3-1,-8 6 1,-2 6-1,-6 6 1,0 6-1,-6 1-3,17 18-7,-14-4-18,11 5-1,-1 6 0,12-2 12</inkml:trace>
  <inkml:trace contextRef="#ctx0" brushRef="#br0" timeOffset="-1475.0836">-3387 2964 7,'16'-17'24,"-16"17"-1,-5-17-6,5 17-5,0 0-2,0 0-2,-31-13-1,31 13-1,-33 6-2,33-6-1,-50 11-1,22-2 0,-5 1-1,0 1 0,-7-3 0,6 1 0,1-2 0,5-1-1,4-5 1,24-1-1,-37 4 0,37-4 1,0 0-1,-30-1 0,30 1 0,0 0 0,0 0-1,0 0 1,0 0 0,0 0 0,0 0 0,0 0 0,0 0 0,0 0 0,0 0 0,0 0 0,0 0 0,0 0 0,0 0 1,0 0-1,0 0 1,0 0 0,0 0-1,0 0 1,-9 27 0,12-7 0,-3 10 0,3 8 0,0 5-1,3 2 1,-4 3-1,4-4 1,-3 0-1,0-5 1,0-8-1,-1-10 1,-2-1-1,0-20 0,0 23 1,0-23-1,0 0 0,0 0 1,0 0-1,0 0 0,0 0 0,0 0 0,0 0 0,0 0 0,16-17 0,-16 17-1,29-26 1,-29 26 0,47-27 0,-23 14 0,6 5 0,0 4 0,1 8-1,-4 6 1,3 7 0,-2 4 0,0 6 0,-6 6 0,3-1 0,-8 0 0,-9-3 0,-5 1 1,-6-7-1,-5 0 1,-12-6-1,20-17 1,-56 25 1,23-13-2,-2-5 1,-4-3-1,-1 0 0,-5-4-2,12 9-4,-17-18-19,25 12-7,-8-9-1,33 6 1</inkml:trace>
</inkml:ink>
</file>

<file path=ppt/ink/ink3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43.447"/>
    </inkml:context>
    <inkml:brush xml:id="br0">
      <inkml:brushProperty name="width" value="0.06667" units="cm"/>
      <inkml:brushProperty name="height" value="0.06667" units="cm"/>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1116 3149 5,'-24'-15'23,"24"15"-1,0 0-8,-30-17-4,30 17-4,0 0-1,-31 13 0,31-13-1,-30 45-1,10-11 0,4 16 0,-1 3 0,6 9-1,2 2 0,9 3-1,6-7 0,11-6-1,4-9 1,8-9-1,4-15 1,5-8 0,3-13-1,9-9 1,-3-12-1,6-3 1,-6-12 0,-3-2 0,-3-8-1,-7-2 1,-15-6 1,-5 1-1,-20-1 1,-8 2 0,-13-5 0,-3 9-1,-14 3-1,0 6-1,4 14-6,-10 3-21,15 9-1,-1 3-1,9 10 0</inkml:trace>
  <inkml:trace contextRef="#ctx0" brushRef="#br0" timeOffset="727.0409">3171 3097 19,'-28'-13'26,"4"-1"-6,24 14-6,-44-10-5,44 10-2,-45 14-1,28 5-2,-10 5-1,7 11 0,-1 7-2,7 6 1,2 5-1,7 1 0,8 0 0,5-2-1,9-8 1,7-2-1,9-11 1,7-6-1,4-9 1,6-6-1,0-10 1,6-8 0,3-7-1,-4-3 1,1-11-1,-4-2 1,-10-9 0,-7-2 0,-11-10 0,-12 1 0,-18-7 1,-4 5-1,-18-1 0,-11 9 0,-5 3-2,-11 4-3,16 24-14,-13 2-12,5 11 0,-6 5-2</inkml:trace>
  <inkml:trace contextRef="#ctx0" brushRef="#br0" timeOffset="2933.1675">1689 4526 1,'0'0'17,"-41"-11"4,41 11-7,-38 0-4,12-2-4,26 2-1,-47 13 0,26 6 0,-11-6 1,8 15-1,-8-5 0,6 18 1,-12-1-1,18 7-1,-7 0 0,15 11-2,1-5 1,11 2-2,6-4 1,8-1-2,10-10 0,2-2 0,9-8 0,6-4 1,3-11-1,6-3 1,6-9-1,8-3 0,3-8 1,7-1-1,-2-9 1,-1-4-1,-1-2 1,-3-2-1,-12-4 1,-8-4 0,-17-4-1,-10-2 1,-17-6-1,-12 2 1,-16-3 0,-11 0 0,-14-1-1,-11 7 1,-4 1 0,1 7-2,3 13-3,-9-10-15,26 20-11,8 0-1,36 10 0</inkml:trace>
  <inkml:trace contextRef="#ctx0" brushRef="#br0" timeOffset="3678.2103">3267 4585 14,'0'0'25,"-50"12"2,23-5-11,12 19-5,-14-5-4,14 15-1,-10-6 0,15 12-1,-2 0-1,12 6-2,3-2 0,12 2-1,3-7 0,13 2 0,8-5-1,10-4 0,10-8 0,6-5 1,11-5-1,3-7 1,-1-8-1,5-4 1,-11-7 0,-3-4-1,-5-6 1,-12-7 0,-13-10-1,-5-6 2,-18-8-2,-8-3 1,-14-6 0,-9 1 1,-19-1-2,-5 6 2,-13 4-1,-7 10-1,-5 10-1,-10 2-9,13 24-19,-13 4-3,2 10 0,-11 2-2</inkml:trace>
  <inkml:trace contextRef="#ctx0" brushRef="#br0" timeOffset="1642.0927">-515 4600 14,'0'0'21,"-34"-7"-6,34 7-4,-33 7-2,33-7-2,-33 20-1,19 4 0,-10-1-1,10 13 0,-6-2 0,8 17-1,0-4-1,9 8-1,3-3-1,10 2-1,7-6 1,6-1-1,4-10 0,8-6 0,5-5 1,4-12-1,3-7 1,6-7 0,-1-11-1,9-4 1,-4-10 0,-1-2-1,-1-6 1,-5-7 0,-7-2-1,-11-2 2,-13-1-2,-16 0 1,-13 1-1,-10-2 2,-19 2-2,-5 4 1,-8 3 0,-4 3-2,1 10-4,-4-7-13,15 15-10,0 3-2,10 6 1</inkml:trace>
  <inkml:trace contextRef="#ctx0" brushRef="#br1" timeOffset="331556.964">-4989 6042 15,'0'0'23,"0"0"2,-9-25-5,9 25-5,0 0-7,0 0 0,14-22-2,-14 22 0,0 0-2,0 0 0,0 0 0,0 0-1,0 0 0,14 20 0,-14-20 1,-14 36-2,3-12 2,0 12-2,-5-2 2,4 6-3,-2 1 2,6 0-2,-1-1-1,9 1 1,6-8 0,11 0-1,3-6 0,7-3 1,3-6-1,7-2 0,1-5 0,3-5 1,-2-9-1,1-3 1,1-3 0,-3-7-1,1-5 0,-2-5 1,-5-5-1,-2-5 0,-1-1 1,-2-4-1,-5 2 0,0 2 0,-8 6-1,0 6 1,-2 2-2,-12 23 2,10-23 0,-10 23 0,0 0 0,0 0 0,22 33 1,-10-8-1,0 2 1,6 6 0,-1 3-1,1 1 0,-4 1-1,-2-8 2,-4-3-2,-5-3 2,-9-5 0,6-19-1,-11 24 1,11-24-1,0 0 1,-27 3 0,27-3-1,-9-22 0,9 22 0,12-32 0,1 10 0,1-2 0,11-3-1,5 0 1,9-3 0,-4 0 0,8 2 0,-2 4-1,3 5 1,0 2 0,0 9 0,-2 8 0,-5 7 0,-5 6 0,1 6-1,-7 6 1,-8 3 0,-1 3 0,-8-1 0,-6-4 1,-3-5-1,-6 0 0,6-21 0,-14 26 1,14-26-1,0 0 0,0 0 1,0 0-1,3-31 0,16 7 0,1-2 1,10-7-1,11 1 0,6-1-1,6 3 1,2 4 0,1 5 0,-1 8-1,4 8 1,-9 10 0,-6 11 0,-9 4 0,1 8-1,-5 4 1,-4 3 0,-1 2 0,-2 0 0,-4-4 1,0-6-1,-2-4 0,-1-4 0,-17-19-1,44 15-3,-44-15-5,56-10-19,-39-7-5,16 7 0,-19-14-1</inkml:trace>
  <inkml:trace contextRef="#ctx0" brushRef="#br1" timeOffset="333576.0795">-2394 6101 24,'0'0'26,"-28"-23"-1,28 23-9,-30-19-6,30 19-3,-39-7-2,14 3-1,25 4-1,-44 7 0,44-7-2,-53 22 1,29-7-1,-13 5 0,10 9 0,-2-2 0,8 7 0,1-2 0,12 5 1,5-7-1,9 3 0,11-9 0,5-1 0,5-10 1,6-3-1,7-10 0,4-7 0,-6-6 0,6-4 0,-11-9 0,1 3-1,-9-5 1,-3-1-1,-10 5 1,-7 1 0,-3 5 0,-2 18 0,-2-21-1,2 21 1,0 0 0,0 0 0,-8 27-1,13-9 1,0 4-1,3 0 0,9-5 0,6 5 0,4-5 0,9 0 1,8-4-1,11-5 1,6-4-1,6-5 1,2-9-1,9-3 0,-6-4 1,-1-6 0,-9-6-1,-7-3 1,-14-3-2,-8 3 2,-16-2-1,-14 6 1,-12 2-2,-9 8 2,-11 6-2,-6 7 1,-6 9 2,-5 7-2,13 9 1,1 4-2,9 6 2,7 2-2,8 0 2,13 2-1,11-4-1,13 2 1,-2-8 0,4 0 0,4 0 0,4 5 0,-1-2-1,-4 5 2,-1 2-1,-7 6 0,-5 3 0,-7 7 0,-8-3 1,-9 0 0,-11-2-1,-9-4 1,-10-8-1,-2-3 1,-9-14 0,-6-7-1,6-11 1,4-8 0,2-13-1,8-6 0,7-2 1,9-6-1,11-1 0,11 1-1,10 0 1,6 3 0,13 4-1,10 1 1,11 2 0,4 3 0,17-1 0,0 0 0,5 0 0,2 1 0,-7-2 0,-3-1 0,-10 1 0,-3-2 0,-13-2 0,-8-3 1,-20 4-1,-8-1 0,-11 0-1,-9 4 2,-8 6-2,-10 3 1,-8 7 1,-3 10-2,2 6 1,-4 10 0,5 5 1,2 9-2,4 4 2,9 4-1,10 1 0,7 2 0,13-1 0,9-6 0,8-4 0,12-3 1,7-12-1,4-6 0,5-8-1,1-8-3,16 7-13,-28-22-15,17 6-2,-23-13 0,3 7-1</inkml:trace>
  <inkml:trace contextRef="#ctx0" brushRef="#br1" timeOffset="331992.9886">-4887 5667 43,'-36'4'30,"36"-4"0,0 0-2,-25 2-25,25-2-21,0 0-9,14 21-2,-14-21-1</inkml:trace>
  <inkml:trace contextRef="#ctx0" brushRef="#br1" timeOffset="18330.0485">-2693 6593 16,'3'-23'27,"-3"23"-1,0 0-4,13-20-33,-13 20-9,0 0-3,29 16-4</inkml:trace>
  <inkml:trace contextRef="#ctx0" brushRef="#br1" timeOffset="334493.1316">866 5725 10,'0'0'26,"0"0"1,-26-15 0,26 15-10,-17 22-7,23 10-2,-15-7-1,15 24-1,-12 2 1,18 17-2,-12 5 0,8 12-3,1-3 1,2 11-2,-2-8 1,-2 1-2,-4-5 0,-1-9 0,-2-8 0,-5-13 0,-2-11 1,1-10 0,-8-10-1,14-20 1,-26 1 0,26-1 0,-35-39-1,15 9 0,1-9 1,2-8-1,3-1 0,4-6 0,4-2 0,6 2-1,9 6 1,4-2 0,12 2 0,5 2 0,10 5 0,4 4 0,6 7-1,2 2 1,4 8-1,-2 4 1,-1 12 0,-4 4-1,-6 14 1,-5 5-1,-8 8 2,-7 0-1,-17 6 1,-6 1-1,-17-2 0,-6 1 0,-10-9 0,-5-2 0,-4-5 0,-4-9-3,14 8-8,-18-22-19,50 6-2,-49-17-1,49 17 0</inkml:trace>
  <inkml:trace contextRef="#ctx0" brushRef="#br1" timeOffset="335156.1696">1935 6081 52,'0'0'32,"-21"-22"-1,21 22-4,-58-8-20,34 9-3,-13 2-2,4 4-1,-6 9 0,-3 5-1,3 3 1,4 5-1,5 1 1,7 0-2,12-3 1,5 0 0,6-27-1,31 22 1,2-19-1,8-10 0,9-4 1,6-8-1,-4-3 0,-2-1 0,-3 1 1,-3 1 0,-7 8 0,-10 8 1,-1 6-1,-26-1 0,44 30 0,-20-9 1,1 1-1,5 3 0,2-6 1,6-7-1,-5-6 1,5-9-1,-4-7 1,5-10-1,-9-7 1,4-7 0,-7-8-2,1-7 1,-4-2-1,-1 1 2,-10 3-2,-2 6 1,-2 10 0,-1 7 0,-8 24 1,0 0-1,-11 17 1,5 14 1,-2 9 0,5 10-1,0 4 1,12 5-1,5 0 0,9-5 0,4-9 0,5-8-2,11-11-1,-5-19-3,15 0-6,-20-23-20,14-2-2,-16-23 0,7 1 0</inkml:trace>
  <inkml:trace contextRef="#ctx0" brushRef="#br1" timeOffset="335335.1797">2526 5968 22,'0'0'29,"0"0"0,46-15-1,10 11-18,-1-12-7,14-3-17,12 7-11,-2-7-3,8 8 0</inkml:trace>
  <inkml:trace contextRef="#ctx0" brushRef="#br1" timeOffset="336020.2193">3488 5936 27,'-52'8'29,"26"1"1,-9-1 0,15 14-16,-19-10-5,18 15-5,-2 2 0,9 5-2,1-4 1,13 7-2,9-4 2,12-1-3,12-5 0,12-5 1,9-10-1,13-9 1,3-10 0,4-7-1,1-12 1,2-6 0,-7-10-1,-6-3 0,-9-8 0,-8-4 0,-11 1 0,-9 3 0,-7 0 0,-9 11 0,-3 5 0,-5 10 1,-3 27-1,-3-19 1,3 19 0,-11 29-1,3 0 1,-1 7-1,-2 7 1,4 5-1,-5 0 2,4 4-2,2-4 1,0-7-1,3-5 1,3-11-1,-2-3 2,2-22-2,0 0 1,0 0-1,0 0 1,28-20-1,-12 1 0,4 1 0,5-2-1,-1 3 1,2 4-1,-2 7 1,2 3-2,-2 9 2,1 7 1,3 7-1,0 0 1,5 4-1,-6-1 1,7-5-1,-1-1-2,-6-20-12,22 11-18,-20-24-1,18 2-1,-22-16-2</inkml:trace>
  <inkml:trace contextRef="#ctx0" brushRef="#br0" timeOffset="480252.4686">-6379 7507 14,'0'0'20,"-6"-27"-2,2 12-1,4 15-2,-8-34-2,8 34-4,-6-37 0,14 19-3,-10-7 0,13 5-2,-10-7-1,14 7 0,-7-10-1,12 7 1,-10-6-1,10 7 1,-6-3-2,7 5 1,-3-2-1,-18 22 0,38-28 0,-38 28 0,44-3 0,-16 12 0,-3 8 0,3 10 0,-7 5 2,2 11-2,-1 10 1,-3 5 0,-13-1 1,3 7-2,-9-4 2,2-1-2,-4-5-1,2-1 2,-6-12-2,3-4 0,-3-4 1,1-13-1,2-2 0,3-18 0,-9 22 1,9-22-1,0 0 0,0 0 1,0 0-1,0-20 0,3 0 1,0-4-1,0-10 0,3-3 0,-1-10 1,4-6-2,2-1 2,-1-1-2,7 1-1,3-3 2,1 7-2,5 3 2,1 1-2,2 8 2,3 8-2,-2 5 2,1 7 0,2 8 0,1 9-1,-4 8 1,3 12 0,1 11 0,-4 7 1,0 12-1,-8 5 1,1 5 0,-10 0 0,1-2 0,-5-3 0,-4-1 0,-2-8-1,0-10 0,3-3-2,-5-15-4,28 6-12,-29-23-14,35 0 0,-23-17-1,20 0-1</inkml:trace>
  <inkml:trace contextRef="#ctx0" brushRef="#br0" timeOffset="481536.5419">-4618 7433 14,'-6'-21'24,"6"21"2,-6-21-4,-11-1-6,17 22-3,-15-25-2,15 25-2,-23-17-2,23 17-1,-36-9-2,36 9 0,-49 29-1,17-2 0,-6 4-2,2 10 2,-1 3-3,8 6 2,1 1-1,11-2 0,9-2-1,14-6 0,11-7-1,1-8 1,11-8 0,3-5 0,1-6 1,7-14-1,-5-6 1,1-7-1,-2-8 1,-7-6-1,0-3 0,-7-6 1,-9-1-1,-2 4 0,-12 0 0,-3 0 0,-5 10 0,-6 1-1,-2 7 1,0 5-1,19 17 0,-33-21 0,33 21 1,0 0-2,-26 0 2,26 0 0,0 0-1,0 21 0,0-21 1,23 30 0,-23-30-1,47 31 1,-14-16 0,8-1 0,4-9-1,11-2 1,1-7-1,4-9 1,0-7 0,-3-2-1,-5-11-1,0-3 2,-9-2-1,-12-5 1,-3-1-1,-5-1 1,-10 2-1,-2 5 2,-4-1-1,-5 9 0,-2 6 0,-2 6 0,1 18 0,0-17 0,0 17 0,-6 17 1,3 4-1,-2 10 1,-1 5 1,3 11-2,-2 8 2,5 6-1,0 3 1,5 2-1,7-2 0,3-2-1,11-3 0,4-8 1,10-8-2,9-12 2,4-13-1,12-11 0,11-9 0,3-13 1,7-12-1,0-5 0,-6-11 0,-7-4 0,-9 2 0,-17-2 0,-18 4 0,-14 6 0,-15 4 0,-20 9-1,-10 11 1,-14 12 0,-6 12-1,-8 8 2,-1 11-2,7 1 1,8 9 0,10 2 0,18 1 0,13-2 0,14-4 0,19-5 0,14-3-1,12-4 1,8-10 0,7-5 0,4-10 0,-1-10-1,5-1-1,-15-15-3,12 13-18,-29-19-9,0 6 0,-27-8-1</inkml:trace>
  <inkml:trace contextRef="#ctx0" brushRef="#br0" timeOffset="481800.557">-3891 7261 31,'0'0'29,"31"-22"-2,-4 7 1,-2-5-21,22 6-2,12-7-4,9 0-2,19 5-12,-5-8-14,4 0 1,-5-1-3,-7 1 1</inkml:trace>
  <inkml:trace contextRef="#ctx0" brushRef="#br0" timeOffset="482887.6196">-1919 7604 20,'0'0'27,"40"0"-1,-2 0-6,-5-21-7,28 8-4,-8-20-1,19 2-3,-6-15-1,9 2 0,-11-11-2,4 2 0,-12-5-1,-6 2 0,-12 0-1,-7 9 2,-15 1-1,-2 13 0,-11 4 1,0 11-1,-3 18 1,0 0-1,-33 16 0,16 10 0,3 9 0,1 11-2,5 4 1,2 6 0,9 1 0,12-3 0,11-5 1,7-8-2,11-13 1,6-9 1,5-15-2,9-15 2,-3-12-1,0-11 0,-2-9 0,-5-5 0,-6-5 0,-10-1 0,-5 2 0,-10 6 1,-7 5-1,-5 8 0,-5 10 0,-6 23 0,0 0 1,0 0-1,-23 33 0,16 1 0,-2 6 1,4 7-1,2 6 0,0-1 0,6-5 1,0-3-2,2-5 2,1-8-1,-3-7 0,2-7 1,-5-17-1,0 0 0,25 2 0,-25-2 0,32-35 0,-9 16-1,4-4 0,2 0 1,0 6-1,3 3 0,0 7 1,1 12-1,7 11 1,-2 4 1,4 7-2,5 7 2,5 2-1,1 1 1,-1-3-1,1-9 0,-3-2 0,-3-12-1,3 1-3,-21-24-8,17 8-20,-25-13 0,8 0 0,-17-10-1</inkml:trace>
  <inkml:trace contextRef="#ctx0" brushRef="#br0" timeOffset="483127.6334">-848 7173 40,'40'-18'29,"10"-2"0,4-10-12,27 13-8,-7-5-9,-2 1-23,11 4-4,-2 0-2,-7 0 0</inkml:trace>
  <inkml:trace contextRef="#ctx0" brushRef="#br0" timeOffset="483992.6826">998 7224 2,'-55'-15'27,"25"9"0,-7 0-1,-2-1-11,15 14-5,-16-2-4,40-5-2,-55 27 0,34-5-2,1 5 0,7 5-1,4-1 0,6 2-1,9-6 1,4 0 0,7-9-1,-17-18 0,50 14 0,-17-24-1,4-4 1,-2-10-1,1-4 0,-2-4 0,1 2 0,-8 1 1,-4 4-1,-3 7 2,-20 18-1,27-9 1,-27 9 1,17 37-1,-8-11 0,6 8 1,2-1 0,8 7-1,-3-8 1,11 1 0,1-14-1,8-7 0,-1-9 0,6-7 0,0-12 0,2-8 0,-5-11 0,3-5 0,-10-11-1,-7-9 2,-7-8-2,-2-5 1,-15-1-1,0 3 1,-9 7-1,-3 8 1,-2 11 0,2 18-1,6 27 1,-27 1 0,16 25 0,-1 15 0,8 10 0,4 11-1,4 4 1,8 3-1,10-1 1,8-4-1,9-9 1,3-8-2,2-8 1,-2-12-4,10-3-4,-25-23-23,17 2-1,-21-21 0,4 2-2</inkml:trace>
  <inkml:trace contextRef="#ctx0" brushRef="#br0" timeOffset="484161.6925">1590 7173 9,'37'-38'27,"10"15"-1,12-10 0,5 2-21,20 1-24,-1-5-3,5 7-2,-18-4-2</inkml:trace>
  <inkml:trace contextRef="#ctx0" brushRef="#br0" timeOffset="485367.7615">3018 7436 7,'0'0'29,"17"29"-1,-17-29 2,38 12-13,-24-29-5,28 7-3,-7-22-4,18-2 0,-3-15-3,8-5 0,0-13-1,3-5-1,-11-9 0,-3-2 1,-11 1-1,-5 6 0,-10 2 1,-1 13 0,-14 9 0,1 15 0,-10 17 0,3 20 0,0 0 1,-21 47-1,6 2 0,7 17 0,2 9-1,6 8 1,6 6 0,11-3-1,9-9 1,1-13-1,5-12 1,5-15-1,-1-11 0,-1-15 0,4-15 0,-5-12 0,4-11-1,-5-13 0,4-12 0,-4-12 0,-3-6-1,-5-7 2,-3 6-2,-5 4 2,-3 9-1,-6 11 1,-2 19 1,-6 28-1,0 0 1,6 35 0,-9 12 0,3 11 0,0 11-1,0 5 1,3-2 0,-2 1-1,2-11 1,3-5-1,-1-11 1,-2-9-1,3-10 1,-3-10 0,-3-17-1,0 0 0,0 0 0,27-15 0,-13-7 0,0-1 0,5-4-1,4 1 0,2 2 0,-1 1 1,9 6-1,-2 5 1,2 4-1,-2 8 1,5 5 1,-1 5-2,4 1 2,3 3-1,0-1 1,2 1-2,3-4 2,3-3-1,2-7 0,1-4 1,-3-7-1,-4-2 1,-7-8-1,-5-1 1,-10-5-2,-10 2 2,-11-2-1,-8 1 0,-7 3 0,-8 6-1,20 17 0,-47-14 1,20 20-1,2 5 0,3 9 0,5 7 1,9 0 0,2 6-1,15-1 1,8-2 0,10-1 0,10-4 0,12-5 1,7-4-2,7-6 1,6-6 0,4-4-3,-11-11-2,19 6-24,-31-16-2,3 8-1,-35-12 0</inkml:trace>
  <inkml:trace contextRef="#ctx0" brushRef="#br0" timeOffset="485632.7766">3687 6806 13,'56'-14'27,"2"-9"-1,5 3-1,4 9-18,5 0-14,5 1-15,-2 0-2,2 2-2,-1 0 8</inkml:trace>
  <inkml:trace contextRef="#ctx0" brushRef="#br0" timeOffset="486504.8265">5713 7015 37,'0'0'26,"0"0"2,17-20-10,4 40-4,-21-20-7,17 39 0,-11-14-2,12 16-1,-9-4 1,11 10-2,-12-5-1,5-3-1,-1-6 1,-1-6-2,-5-7 2,-6-20-1,8 19-1,-8-19 1,0 0-1,0-23 0,0 6-2,-3-12 1,9-1-1,-6-5 1,9 1-1,-2 0 0,7 8 0,3 2 1,7 10 1,5 5 0,0 9 0,13 4 0,5 5 0,11 4 1,0-3 0,9 0-1,-2-3 1,8-4 0,-3-8 0,-5 0-1,-9-8 1,-7-4 0,-12-3 0,-10-1 0,-15-2 0,-9 3 0,-15 3-1,12 17 1,-50-23-1,15 22 0,-6 6 0,-2 5 0,-1 10 0,5 6 0,4 4 0,6 5 0,8 1 1,7 1-1,8 1 2,15-1-2,5-1 1,13-2 0,6-4 1,9-6-1,5-6-1,9-3 1,1-8-1,4-9-1,8 7-7,-24-23-22,19 7-3,-29-13 0,9 7-1</inkml:trace>
  <inkml:trace contextRef="#ctx0" brushRef="#br0" timeOffset="487943.9086">8493 6985 29,'-18'-30'25,"1"11"0,17 19-5,-53-30-6,53 30-5,-61-17-1,34 24-2,-20-7-2,10 20 0,-10 0 0,6 15-2,-1 5-1,13 8 1,6 1-1,11 0 0,10-2 1,13-4-2,9-9 1,10-7 0,5-13 0,7-5-1,-3-12 0,3-4 1,-4-13-3,0-1 2,-3-9-1,-6-3 1,0 0-2,-11-1 2,-1 4-2,-5 5 2,-2 5-1,-7 3 0,-3 17 1,0 0 0,0 0-1,22 17 1,-10 6 0,-1 1 0,5 6 2,9 2-2,0 0 1,3-4 0,5-4 0,5-4-1,3-7 2,5-6-2,1-10-1,3-4 2,-3-6-2,2-8 2,-2-6-2,0-8 2,-6-2-2,-2-3 1,-5 0 1,-7 4-1,-1 7 0,-8 4 0,-18 25 0,31-14 0,-31 14 0,25 30 1,-17-3-1,3 6 1,-2 1-1,-2 0 1,-1 0-1,-1-4 1,-5-9 0,3-4 0,-3-17-1,0 0 1,0 0-1,0 0-1,17-25 1,-5-4-2,6-1 0,-1-5-1,7 2 1,2-1-1,4 8 1,-2 4 0,5 9 1,-2 9 0,8 8 0,2 4 1,0 5 0,6 1 0,3-1 0,3-1 0,2-8 1,6-4-1,-5-9 1,2-3-1,2-10 1,-5 1 0,1-9 0,-7-1-1,-9-3 1,-10 1 0,-10 0-1,-13 6 1,-14 6-1,7 21 0,-45-17 0,12 22 0,-6 13 0,-2 10 0,4 6 0,2 9 0,5-1 1,10 5 0,6-1 1,11 1-1,8-5 1,18 3-1,7-11 2,17 1-2,3-6 1,17-5-1,5-7 1,14-6-2,2-9 1,0-4 0,-1-3-2,-11-8-1,8 10-10,-31-15-18,1 13-2,-54 5-1,43-14-1</inkml:trace>
  <inkml:trace contextRef="#ctx0" brushRef="#br0" timeOffset="493188.2086">-5789 8385 21,'19'-19'22,"-19"19"-5,0 0-1,5-19-2,-5 19-2,0 0-2,0 0-1,6-26-1,-6 26-2,0 0-1,12-20 0,-12 20-1,0 0-1,-6-24 0,6 24 0,0 0-1,-9-17 0,9 17 0,0 0-1,-35-24 0,35 24 1,-36-15-2,36 15 1,-50-7 0,22 7-1,-8 0 0,2 7 1,-4 2-1,2 5 0,1 2 0,1 2 0,1 4 0,3-1 0,7 0-1,3 2 1,8 1 0,0-2 0,4 0 0,2-2-1,3 0 2,6-1-3,8 2 3,4-4-1,3 0 0,8 0 0,6-4-1,10 3 2,2-4-2,6 3 2,-1-3-2,4-2 1,0 5-1,-4-3 1,-6 3 0,-7 0 0,-7 2 0,-6 2 0,-6-1 0,-13 2 0,-8 3 0,-10-3 1,-6 3-1,-10-1 1,-5 0-1,-8-4 1,-1-4-1,-6-2 0,3-7 1,3-5 0,6-4-1,1-4 0,7-2 1,6-2-1,24 12 0,-32-22 0,32 22-1,0 0 1,0 0-1,-11-16 0,11 16 1,0 0-1,0 0 0,34 20 1,-34-20-1,47 21 0,-17-12 0,4 1 1,4-5-1,7-2 1,2-4 0,2-6-1,1-8 1,6 0 1,2-12-1,6 0 0,1-7 0,2-2 0,7-4 0,-1-2-1,-4-1 1,-6-1 0,-8 3 0,-13-1 0,-8 3 0,-13 2 0,-15 2 0,-12 10 1,-12 5-1,-14 3 0,-6 4 0,-1 6 0,-5 7 0,-3 4 0,3 9-1,-4 3 1,10 6 0,5 5-2,7 8 2,2 2 0,10 2 0,5 4 0,12 3 1,9-4-2,2-1 2,10-2 0,16-8-1,7-4 0,10-8 0,4-12-1,11-3 0,-3-14-1,14 2-1,-14-18-1,12 9-2,-23-13-1,5 7 1,-18-12-1,2 10 2,-20-7 3,-4 5 1,-10-2 2,-13 1 2,5 9 2,-15-6 0,10 25 1,-11-30-1,11 30 0,0 0-2,0 0 0,-11-17-1,11 17 0,0 0 0,11 24-2,-5-5 2,4 9-2,4-1 1,0 10 0,3 0 0,2 0-1,3-2 1,0 1 0,1-9-1,-2-7 1,-21-20-1,53 24 0,-25-24 0,5-4 0,-2-6 0,-1-6-1,0-6 1,-5-4 0,-1-4 0,-9-6 0,-10 1-1,-2-2 2,-6 3-2,-2 1 1,-4 6-1,3 3 1,-1 7-1,7 17 2,0-17-2,0 17 0,0 0 1,30 5-1,-6 3 0,2 0 1,10 3 0,3-1-1,8 3 1,6-3-1,4-3 1,4-1-1,0-3 2,0-3-1,3-6 0,-10-1 1,-1-3-2,-10-1 3,-11-2-2,-32 13 1,33-29-1,-33 29 0,-13-25 1,13 25-1,-50-21 0,13 15 0,-4 3 0,-6 4 0,3 7 0,0 3-1,6 6 2,1 1-3,4 9 3,10 3-3,10 2 3,8 3-2,8-2 1,7 5-1,7-4 1,5 5 0,8-8 0,3-4 0,-2-4 1,2-6-1,3-3 0,3-7 0,3-7 1,2-5-1,0-5 0,3-5 1,3-2-1,-1-1 0,1-5 0,-3 0 1,-4-1-1,-2 1 0,0 4 0,-5 0 0,-1 5 0,-3 4-1,-3 6 1,0 8 0,-29-4 0,44 24 0,-30-3 0,-4 1 0,-1 3 0,-4-3 1,-7-1-1,2-4 1,0-17 0,-15 17 0,15-17 0,0 0 1,-24-24-1,21 5-1,6-10 1,-3-6-2,9-2 1,3-2 0,6 0-1,4 2 1,5 6-1,2-2 0,9 19-5,-17-12-9,29 28-16,-18-9-3,14 15 0,-13-6 0</inkml:trace>
  <inkml:trace contextRef="#ctx0" brushRef="#br0" timeOffset="493905.2496">-1794 8520 34,'0'0'31,"-35"-23"1,-5 9-1,16 15-19,-37-10-5,16 14-5,-16 2 0,6 9-1,-1 4 0,7 4-2,5 4 2,11 2-1,10 0-1,13-1 2,13-5-2,7-6 1,-10-18-1,53 16 0,-12-16-1,1-13 0,11-1-1,-3-9 1,2 5 0,-7-4-1,-4 7 2,-6 1-1,-3 8 2,-8 7 1,-24-1-1,44 26 1,-18-8 0,-2 7 0,4 0 0,2 1 0,-2-8 0,8-1 0,-3-14 0,8-4 0,-4-15 0,4-4 0,0-13 0,4-6 1,-1-11-2,0-7 1,-7-4-1,-5 0 1,-6-2-1,-5 8 2,-9 2-1,-1 12 0,-11 11 0,0 30 1,-17-19-1,17 19 1,-26 32-1,14-3 0,-3 10 0,7 5 0,-1 6 1,15 1-2,3-3 2,10 2-1,6-6 0,9-3 0,-2-6 0,13-6-1,4-9-1,-2-10-1,14 0-5,-25-20-19,28 7-9,-17-15 1,8 1-3</inkml:trace>
  <inkml:trace contextRef="#ctx0" brushRef="#br0" timeOffset="499104.5468">281 8298 21,'0'0'22,"3"-27"-5,-3 27-3,-3-17-3,3 17-1,0 0-2,0 0-1,-3-20 0,3 20-2,0 0-1,0 0 1,0 0-1,3 17-1,-3-17 0,-5 40 0,-1-14-1,3 8 0,0 0 1,6 7-3,-3-5 1,6-1-1,2-6 1,1-4-1,2-6 1,-11-19-1,19 24 0,-19-24 1,0 0-1,37-4-1,-37 4 1,35-30 0,-15 9-2,1-5 1,2-1-1,-1 1 2,3 2-2,-9 3 2,-16 21-2,31-24 1,-31 24 1,24 4 0,-24-4 1,26 28-2,-10-8 2,1 3-1,2-2 1,3 2-1,1-6 1,1-5-1,-24-12 1,50 1 0,-22-11-1,-1-3 1,-1-11-1,-5-3 1,-1-9-2,-3-1 2,-7-5-2,-4 2 1,-9 0 0,-7-1-2,7 17-4,-20-13-7,23 37-17,-17-19-1,17 19 0,0 0-1</inkml:trace>
  <inkml:trace contextRef="#ctx0" brushRef="#br0" timeOffset="500629.6344">1493 8254 12,'-18'-23'26,"18"23"2,-37-24-7,37 24-6,-50-8-5,50 8-3,-63 1-2,38 9 0,-17-3-2,11 10 0,-2 0-1,6 6 0,-1 3 0,9 5-1,5-1 0,6 4 0,8-4 0,8 0-1,6-8 1,5 1-1,-19-23 1,47 21-1,-19-16 1,2-10 0,1-3-2,-1-8 3,-3-2-3,2-6 2,-8-6-1,-1-2 0,-3 0 1,-4 0-1,-5 4 0,-2 4 1,-3 1-1,-3 23 0,6-18 1,-6 18-1,0 0 1,2 34 0,1-10-1,6 3 0,-1 3 1,5 2-1,7 0 0,1-4 0,2-5 0,4-6 1,7-8-1,5-5 0,2-8 1,3-5-1,3-4 0,-1-2 1,0-2-1,-7-1-1,-12 1 1,-27 17 0,37-27 0,-37 27 0,0-21 0,0 21 0,0 0 0,-23-18-1,23 18 1,0 0 0,0 0-1,0 0 1,0 0 0,-3 24 0,3-24-1,23 32 1,-10-14 1,7-1-1,2 2 0,3-4 0,3-2 0,5-5 0,0-7 1,5-2-1,5-12 0,-2 0 0,-3-6 0,1-4 0,-2-3 0,-8-2 0,-6 1 1,-7 0-1,-8 4 0,-2 3 0,-6 20 1,0-27-1,0 27 0,0 0 0,0 0 1,-14 24-1,11-2 0,0 6 1,0 8-1,3 5 0,0 4 2,6 9-2,-3 3 2,5 3-1,-5 0 0,0 1 0,-3-1 1,-3-6-1,-11-3-1,-2-6 1,-12-8 0,1-4-1,-10-10 1,4-6-1,-5-10 0,2-4 1,5-7-1,7-8 0,4-5 0,6-7 0,8-5 0,6 0 0,9-3 0,5 0 0,10-7 0,4 2 0,2 2 0,10-5 0,1 1 0,3 0 0,6-3-1,-6 1 1,9 3-1,-6-1 1,0 2-1,-3 2 1,-6 3-1,2 4 1,-7 4 1,-5 5-2,-6 1 1,-22 18 0,29-23 0,-29 23 0,0 0 0,32-7-1,-32 7 1,24 13 0,-24-13-1,34 30 1,-16-8 0,5 3 0,-1 2 0,0 3-1,4-3 2,-8 2-2,-3-3 3,-7-2-2,-8-4 1,-8-1-1,8-19 2,-50 21-1,11-15-1,0-4 2,-5-4-2,-1-4-1,10 2-1,-4-9-1,39 13-9,-52-20-20,52 20-3,-9-26 1,9 26-1</inkml:trace>
  <inkml:trace contextRef="#ctx0" brushRef="#br0" timeOffset="501660.6934">3761 8473 36,'0'0'27,"0"0"2,29-30-7,6 17-9,-17-19-8,17 5-1,-9-15 0,12 0-1,-14-11-1,8-7-1,-11-9 0,-1-4 0,-3-4-1,-4 8 0,-8 0 1,1 10-1,-3 10 1,0 15-1,-6 14 0,3 20 1,0 0-1,-21 43 1,9 0 0,1 15 0,-1 12 0,7 6 0,-2 7 0,8 1 0,2-7 0,8-5 0,3-12-1,6-9 1,-1-15-1,6-11 1,2-9 0,5-10-1,-2-8 1,2-8-1,0-7 0,0-3 0,-2-5 0,2-2 0,-8-2 0,-2 4-1,-4-1 1,-9 9 0,-9 17-1,15-26 1,-15 26 0,0 0-1,0 0 1,-6 29 0,6-8-1,0 2 1,3 2 0,3 4 0,8-2 0,1-1 1,8-1-1,1-5 1,2-3-1,4-7 1,4-9 0,1-1-1,-2-7 1,1-4-1,-1-5 1,0-2-1,-2-3 0,-4-5 1,-4 0-1,-12-4 0,-7-1 0,-8-3 0,-13 1 0,-8 3 0,-8 5 0,-6 3 0,-2 5-1,-1 5 0,6 5-1,-5 1-1,15 16-5,-12-20-12,38 10-10,-33 13-2,33-13 0,0 0 0</inkml:trace>
  <inkml:trace contextRef="#ctx0" brushRef="#br0" timeOffset="502049.7156">3953 7856 14,'-28'-7'27,"28"7"0,0 0 1,0-33-12,37 30-6,-16-17-3,29 9-1,-3-9-1,20 4-1,0-4-1,10 5-1,1 2-3,-7-6-3,11 17-20,-26-11-5,5 11 0,-23-9-2</inkml:trace>
  <inkml:trace contextRef="#ctx0" brushRef="#br0" timeOffset="503432.7947">6043 7975 36,'0'0'25,"-20"-20"0,20 20-9,-36-7-6,36 7-3,-55 10-2,26 7-1,-15-4 0,3 18-1,-9 1 0,6 12 0,-3 3-1,6 10 0,4-5-1,18 8 2,2-7-2,20-6 0,11-3 1,13-7-1,9-13 0,14-6 0,2-9 0,12-9 0,3-13 0,-3-3 0,2-8-2,-2-4 2,-3-9-1,-3-3 0,-11-3 1,-11-1-1,-9-1 1,-7 2-1,-15 3 0,-8 7 0,-8 8 0,11 25 0,-41-17 0,17 20-1,-5 14 1,2 8-1,4 7 1,2 7-1,7 4 1,2 3 0,10-2 0,7-3 0,10-3 0,0-8 0,8-8 0,-23-22 1,50 21-1,-23-24 0,-2-7 1,-25 10-1,39-38 1,-28 12-1,-11-5 0,-3-2 0,-14 2 0,-1 1 0,-8 1 0,-1 8-1,4 1 0,23 20 1,-35-23-1,35 23 0,0 0 0,0 0 1,24-14-1,7 9 1,5 0-1,5 2 1,9-1 0,0 3 0,2 2 0,-2 6 1,-6 9-1,-4 5 0,-10 5 1,-5 8 0,-6-3-1,-8 5 1,-5-3 0,-6-4 0,-6-4-1,1-4 1,5-21 0,-12 18 0,12-18 0,0 0-1,-6-17 1,15-1-1,5-6 0,6-6-1,10-4 0,0-2 0,7 6 0,-2 0 0,7 9 0,-10 8 0,3 10 0,-11 13 1,-2 10 0,-4 6-1,0 8 1,-1 0 0,0 2 0,2-5 0,1-3 0,-8-9-1,11 2-4,-23-21-9,36 0-13,-36 0-3,37-14 1,-30-4-2</inkml:trace>
  <inkml:trace contextRef="#ctx0" brushRef="#br0" timeOffset="503910.8217">7838 8058 34,'19'-26'28,"-19"26"0,-8-24 0,8 24-12,-47-7-7,19 11-5,-22 0-2,3 8 0,-3 2-1,3 3-1,3 4 0,11 1 0,11 1-1,7-1 1,18 2 0,11 3 0,12-1-1,7 1 1,5-1 0,6 2 1,-1-2-1,1 1 1,-9-6 0,-5 3 0,-10-2 1,-6-2 0,-16-3-1,-7-2 1,9-15 0,-50 26-1,12-19 0,-6-1 0,-5-2-1,0-4-1,5 1-2,-9-12-5,53 11-18,-53-13-5,53 13 1,-21-20-2</inkml:trace>
  <inkml:trace contextRef="#ctx0" brushRef="#br0" timeOffset="504537.8574">8109 8002 38,'41'-27'26,"15"7"-1,-4-9-3,12 11-14,-4 4-15,-10 1-16,-3 3-2,-7 5-1,-10 8 0</inkml:trace>
  <inkml:trace contextRef="#ctx0" brushRef="#br0" timeOffset="504308.8446">8223 7789 48,'0'0'27,"18"-17"-1,-12 34-6,-6-17-9,-14 33-4,-2-6-2,11 20 0,-13 0-1,10 12-1,-5 4-1,5 1 0,2-2-1,6-2 0,3-10-1,5-7 0,5-11 0,7-10-2,13-5 0,1-17-4,23 10-11,-17-24-13,21 1 1,-17-13-1,14 5 0</inkml:trace>
  <inkml:trace contextRef="#ctx0" brushRef="#br0" timeOffset="505171.8942">8571 8177 45,'0'0'28,"0"0"0,0 0-7,10-18-9,-10 18-4,26-5-3,-26 5-1,0 0-1,30 26 0,-25-7-2,1 9 1,-3 3-2,-3 6 1,0 3 0,6 1 0,-6-2-1,0-7 0,0-6 1,3-6 0,-3-20 0,5 23 0,-5-23 0,0 0 0,6-19 0,0 2 0,-1-7 0,5-6 0,2-3-1,10-5 0,3 0 0,3-2 0,8 3 1,2 4-2,6 8 1,-6 0-1,8 14-2,-19-8-5,23 25-21,-50-6-2,41 4 0,-41-4 0</inkml:trace>
  <inkml:trace contextRef="#ctx0" brushRef="#br0" timeOffset="505727.926">9345 8137 41,'0'0'26,"0"0"1,-30 20-7,30 7-8,-23-10-5,19 16-3,-10-7 0,11 8-2,0-4 0,9 0 0,0-3-1,6-6 0,-12-21-1,35 28 1,-35-28 0,41 6-1,-41-6-1,44-16 0,-18 7-1,-8-13-1,10 1 1,-6-6-2,3 3 2,-6-6-1,1 4 2,-3 2 0,-7 4 2,-10 20 0,14-24 2,-14 24 0,0 0 0,3 21 1,-3-21-1,-6 40 0,3-16-1,9 6 0,-3-1-1,8-1 0,9-4 0,-4-2-2,15-5-3,-31-17-10,56 10-14,-29-16-1,11 4 0,-12-13-3</inkml:trace>
  <inkml:trace contextRef="#ctx0" brushRef="#br0" timeOffset="506324.9602">10269 8110 41,'-2'-15'29,"2"15"0,0 0-2,-25 3-14,-9-3-7,34 0-3,-44 27-1,17-6-1,2 2 0,3 5 0,0 2-1,7 1 1,8 2-1,7 0 0,6-6 1,10 3-1,6-10 0,14-3 0,5-7 0,6-5 0,6-5 1,2-7-1,3-6 0,4-5 0,-4-9 0,-3-4 0,-5-12 0,-9-10 0,-8-8 1,-2-9-1,-6-1 0,-8-1 1,-12 5-1,-2 7 1,-6 9 0,0 15-1,-2 16 2,5 20-1,-32 6 0,14 20 1,-2 9-1,3 17 1,-1 4-1,6 11 0,1 6 0,16-3 0,10-4-1,12 1 0,10-13-1,10-11 0,11-10-2,-8-18-3,21 4-10,-21-26-15,16 1 1,-21-20-2,4-2 1</inkml:trace>
  <inkml:trace contextRef="#ctx0" brushRef="#br0" timeOffset="506523.9715">10715 7938 37,'37'-30'31,"15"25"-1,-2-15 0,24 16-12,-24-19-10,25 3-10,2 10-24,-24-11-3,2 9-2,-19-6-1</inkml:trace>
  <inkml:trace contextRef="#ctx0" brushRef="#br0" timeOffset="507828.0457">-5733 9527 20,'0'0'25,"-9"-24"2,1 7-1,8 17-9,-20-29-6,20 29-3,-24-24-1,24 24-2,-39-11-1,39 11-2,-50 8 0,19 7 0,-4 4-2,2 7 1,2 8-1,6 7 0,5 4 0,6 0 0,14-4-1,12-4 1,5-7-1,7-4 1,4-12 0,-1-13 0,5-6 0,0-14 0,-5-5 0,-1-3 1,-2-6-1,-4 2 0,-3-3 1,-7 4-1,1 4 0,-5 9 0,-6 17 0,6-18 0,-6 18 1,0 0-1,14 27 1,-3-7-1,5 7 1,4 5 0,4-4 0,10 0 0,2-4-2,2-8-1,18 4-6,-24-27-22,30 7 1,-18-23-3,14 3 1</inkml:trace>
  <inkml:trace contextRef="#ctx0" brushRef="#br0" timeOffset="508649.0931">-4513 9685 22,'44'-9'26,"9"-8"-3,2 6 1,-8-10-14,13 13-5,-5-4-6,-5-3-12,-3 0-10,-1 8-3,-14-3 1,-5 7 4</inkml:trace>
  <inkml:trace contextRef="#ctx0" brushRef="#br0" timeOffset="508424.0802">-3845 9189 32,'-4'-18'29,"-16"-6"0,20 24-4,-44-32-10,44 32-7,-38-13-2,38 13-2,-49 10-1,25 10 0,-8 5-2,0 14 1,-6 6-1,2 11 1,-6 2-1,12 7 0,0 8 0,10-2 0,9-4 0,5-3-1,9-10 0,5-7-1,9-7-2,-5-18-4,20 7-14,-32-29-11,25 6-1,-25-6 1</inkml:trace>
  <inkml:trace contextRef="#ctx0" brushRef="#br0" timeOffset="509668.151">-3857 9902 10,'0'0'25,"0"0"2,0 0-2,5-21-10,20 14-6,-11-16-4,18-1 0,-9-4-3,16-4 2,-4-6-3,2 1 0,-1 0 0,-6 1-1,-5 1 2,-9 14-1,-2-6 1,-14 27-1,-11-26 1,11 26-1,-33-4 0,7 11 0,-6 4-1,2 6 0,-7 12 0,7 2 0,6 5-1,-2 1 2,9 2-1,11 3 0,9-4 1,9 0-1,13-11 1,11-4-2,14-6 2,11-5-1,13-11 1,12-7 0,3-4-2,2-10 2,0-4-1,-5-8 1,-17-5-1,-14 0 2,-16 1-2,-17 5 1,-19 1 0,-14 7-1,-13 5 1,-11 12-1,-3 6 1,0 4-1,-4 10-1,8 6 1,10 2 0,4-1-1,12 0 1,8-2-1,8-2 1,-8-17-1,41 20 0,-15-20 0,4 0 0,1-3 0,5-1 0,-6-6 0,1 7 0,-1 2 0,1 5 1,-4 3-1,0 3 2,-1 7-2,-2 0 2,4 9-1,-1-12 1,2-1-1,-5-3 2,4-9-2,5-7 0,3-5 1,1-6-2,1-13 2,-2-7-1,1-6 0,-5-8 0,-2-1-1,-7-8 2,-5 0-1,-6 5 1,-4 10-1,-2 6 2,-3 12-2,-6 7 1,3 20 0,0 0 0,-14 28 0,5 1 0,6 3-1,3 8 0,6 1 0,5 8 0,9-5 0,10 3-4,-7-17-6,32 5-20,-22-15-2,17 0 1,-17-23-1</inkml:trace>
  <inkml:trace contextRef="#ctx0" brushRef="#br0" timeOffset="509855.1614">-2286 9443 26,'53'-17'25,"5"-4"0,5 2-17,4 11-24,-3-9-6,-2 7-3,-6 3 5</inkml:trace>
  <inkml:trace contextRef="#ctx0" brushRef="#br0" timeOffset="510887.2211">-1572 9540 27,'0'0'31,"0"0"-1,0 0 2,-37-4-19,46 25-6,-28-1-3,19 15 0,-11-3-1,11 9-1,-3-1 1,9 1-2,2-4 0,5-4-1,7-12 1,0-4-2,4-10 2,2-5 0,1-7-1,3-7 1,1-3-1,2-3 1,-2-5-1,-1 2 1,-6 1-2,-1 3 2,-23 17-2,32-23 0,-32 23 1,0 0-1,29 7 1,-29-7-1,15 23 2,0-6-2,2 0 1,4 0-1,5-1 2,1-6-2,7-10 2,4 0-1,1-10-1,2-3 2,1-7-2,3-4 2,1-7-2,1-5 2,-8 3-2,-4 3 1,-3 1 0,-8 6 0,-4 6 0,-20 17 0,0 0 0,24 14 0,-24 9 0,-3 2 1,2 2-1,-2 0 1,0 0-1,3-4 1,0-23-1,0 19 0,0-19 0,0 0 0,0 0 0,13-35 0,-2 14-1,1-6 0,5 3 0,-2 0 0,8 1 0,-5 6 0,11 4 0,-5 9 0,5 7 0,3 0 0,7 4 1,6 0 0,2-2 0,3-2 0,5-1 0,5-5 0,-2-4 0,1-3 0,-10-3 1,-7-1-1,-8-3 1,-7 0-1,-27 17 1,14-26-1,-14 26 0,-31-14 0,7 15 0,-9 5-1,-4 5 1,1 6 0,4 9 0,0 4 1,8 3-1,10 4 2,8-2-2,12 2 0,11-4 1,10-2-1,9-11 1,6-4-2,11-5 0,-3-15-4,21 14-19,-19-22-8,12 7-1,-11-12 0</inkml:trace>
  <inkml:trace contextRef="#ctx0" brushRef="#br0" timeOffset="511824.2747">1103 9400 3,'36'-2'28,"-36"2"2,35 15-1,-3 12-13,-32-27-5,44 50-3,-21-20-3,15 14 0,-8-8-3,4-4 0,-4-3 0,-3-5-1,-2-10 0,-25-14 0,42 9 0,-42-9 0,25-32-1,-18 8 0,2-4-1,-6-8 0,0 2-1,-6-3 1,6 7-1,-6 0 0,8 10 0,1 0 1,-6 20 0,33-14 0,-5 16 1,8 3 0,11 5 0,8 0 0,4 0 1,7 2 0,3-7 0,0 1-1,-5-9 1,-4 3 0,-10-8 0,-5 1 0,-15-8 0,-3 5 0,-27 10 0,17-28-1,-17 28 1,-20-21 0,20 21-1,-46-8 0,16 11 0,-6 6 1,-1 4-1,2 7 0,2 2 0,4 4 0,11 1 0,9 3 1,9 4-1,12-1 0,6-1-1,8-9-2,21 11-8,-17-27-20,19 9 1,-7-19-2,7 0 1</inkml:trace>
  <inkml:trace contextRef="#ctx0" brushRef="#br0" timeOffset="512345.3045">2797 9427 15,'-25'-1'29,"25"1"0,-42 7 2,4-5-17,18 20-5,-13-6-5,8 11 0,1 1-1,12 7 0,1-4-2,16 2 1,13-5-2,11-4 1,7-4-2,11-7 1,6-10-1,5-15 0,0-5 0,-2-7 0,-4-1 0,-5-7 0,-6-3 1,-6-7-1,-11-4 2,-7 1-1,-9-6 1,-6-1-1,-4-1 1,-6 3 0,-4 6 0,4 9 0,-4 6 0,12 29 0,0 0 1,-27 6-1,19 22 1,-1 11-1,4 6-1,2 8 2,3 1-2,6 1 1,8-5-1,6-4 1,1-4-2,10-13 0,8 1-4,-9-29-5,28 8-20,-25-22-2,14 6 1,-22-18-2</inkml:trace>
  <inkml:trace contextRef="#ctx0" brushRef="#br0" timeOffset="512548.3157">3079 9257 14,'0'0'28,"30"-23"-1,7 10-4,-8-7-13,27 9-4,-1 0-7,-5-8-18,11 11-6,-8 0-2,0 6 0</inkml:trace>
  <inkml:trace contextRef="#ctx0" brushRef="#br0" timeOffset="513284.3575">3723 9379 18,'-27'6'29,"27"-6"2,-53 20-2,42 5-13,-30-12-7,21 14-4,-10-7-1,16 7-1,-6 2-2,18 2 1,0-6-1,12 2 1,7-4-2,11-6 1,5-3 0,11-2-1,3-12 1,0-9-1,-3-1 1,0-4-2,-4 0 2,-5-2-2,-8 2 2,-27 14-2,32-28 2,-32 28-2,8-20 1,-8 20 0,-8-20 0,8 20 0,-15-23-1,15 23 1,-5-28-1,5 28 0,8-29 1,-8 29-1,24-24 0,-24 24 1,37-16-1,-37 16 0,39-4 1,-39 4 0,38 11 0,-38-11-1,37 27 1,-24-8 0,4 2 0,-3 2 0,-4 4 0,4-4 0,-8 1 0,0-3 1,-6-4-1,0-17 1,-6 23-1,6-23 1,0 0 0,0 0-1,-24-14 0,24 14 0,-6-30 1,9 12-1,0-2 0,4 3 0,2-3 1,5 0-1,3 0 0,-1-1 0,3 2 1,3 1-1,1-1 0,-23 19 0,44-28-1,-44 28-1,47-19-4,-45-2-14,27 21-10,-29 0-1,33-10 0</inkml:trace>
  <inkml:trace contextRef="#ctx0" brushRef="#br0" timeOffset="513920.3946">3676 9304 33,'0'0'28,"0"0"-1,0 0-10,0 0-6,0 0-2,0 0-3,44 20-2,-44-20-1,40 17-1,-40-17-1,47 25-5,-6-5-22,-41-20-4,47 24 0,-47-24-2</inkml:trace>
  <inkml:trace contextRef="#ctx0" brushRef="#br0" timeOffset="514578.4322">4830 9685 43,'-25'7'30,"25"-7"-8,0 0-21,0 0-26,0 0-5,0 0 0</inkml:trace>
  <inkml:trace contextRef="#ctx0" brushRef="#br0" timeOffset="518377.6491">5575 9123 22,'0'0'26,"0"0"0,-32-11-6,32 11-6,0 0-4,0 0-2,0 0-1,0 0-1,0 0-1,0 0-1,15 17 0,15-9 0,-2-8-1,22 7 1,0-4-2,16 2 0,0-8-1,6 1 0,-2-5 0,-2-1-1,-7 3 1,-5-3-1,-12 1-1,-16 0-1,-1 7-2,-27 0-3,25 5-5,-25-5-11,0 0-8,-36 0-1,36 0 0</inkml:trace>
  <inkml:trace contextRef="#ctx0" brushRef="#br0" timeOffset="518705.6676">5993 9161 35,'0'0'29,"-29"-9"1,29 9-5,0 0-10,12 32-4,-12-32-4,-9 50 0,-2-17-1,8 15-1,-10-1-2,8 11 0,-12 4-2,5-1 0,-2-4 0,4-9 0,-1-5-2,2-9 1,3-3-2,-5-13-2,17 0-4,-6-18-17,0 0-8,0 0-1,0 0 0</inkml:trace>
  <inkml:trace contextRef="#ctx0" brushRef="#br0" timeOffset="519709.7257">6623 9167 27,'-11'-15'29,"11"15"0,-25 8 1,23 22-13,-30-19-7,25 26-4,-18-4 0,13 15-1,-9-5-1,9 10-1,-2-8-1,6 12 0,3-7-1,5-5 0,0-9-1,5-6 1,-2-9-1,2-4 0,-5-17 1,0 0-1,29-14-1,-17-5 1,8-2-1,0-4 0,2-2 1,3-3-2,-1 8 2,2 1-1,-26 21 0,41-27 0,-41 27 1,30 0 0,-30 0-1,23 26 1,-15-4 0,1 8 0,1 4 0,1-1 1,6 1-2,-1-3 2,4-5-1,3-3 0,1-8 0,1-10 0,5-5-1,0-9 1,10-8-1,-4-4-1,8-6 1,-3-3 0,2 0 0,-2-1 0,-9 1 0,-2 3 1,-10 10 1,-20 17-1,29-23 1,-29 23 0,0 0 0,0 0 0,7 16 0,-7-16 0,6 32-1,-1-5 0,9 2 0,3-1 1,5-1-1,6-1 0,2-6 0,3-6 1,7-1-1,-2-13 0,0-13 0,1-1-1,-2-6 1,-2-6 0,-5 2 0,2-6-1,-3 0 2,-3 3-2,-2 5 1,-1 2 0,1 4 1,-24 16-1,44-23 0,-18 22 0,-2 7 1,2 2-1,1 9 1,1 6-1,-1 7 0,4 3 2,-6 3-2,-6-3 1,-6-3 0,-1-3-1,-10-4-1,-2-23-4,-19 37-16,-23-37-10,4 6 0,-26-19-2,6 10 0</inkml:trace>
  <inkml:trace contextRef="#ctx0" brushRef="#br0" timeOffset="519907.7371">7486 9274 73,'0'0'30,"0"0"-3,36-2-21,-36 2-33,34 6-3,-34-6-1,53 0 0</inkml:trace>
  <inkml:trace contextRef="#ctx0" brushRef="#br0" timeOffset="520724.7838">9312 9326 36,'0'0'28,"0"0"1,-2 25-3,2-25-11,-19 37-4,-1-17-4,20 15-1,-8-5-2,13 4-1,-2-1-1,11-2-1,5 3-1,4-7 1,1-11-1,7-5 0,-1-5 1,3-5-1,1-5 1,-2-2-1,-3-11 1,4 0-2,-4 2 2,8-4-2,-4-4 1,0-1 0,4-1 0,-2-1 0,1 3 0,-2 1-1,-1 4 1,-6 4 0,-27 14 0,42-5 0,-42 5 0,33 19 0,-19 0 0,-4 4 1,-4 1-1,0 3 0,-3-1 1,-6-2-1,-6-4 0,9-20-1,-32 35-3,-10-35-7,17 14-19,-31-21-1,15 6-1,-17-20-1</inkml:trace>
  <inkml:trace contextRef="#ctx0" brushRef="#br0" timeOffset="520927.7954">9642 9009 64,'-14'-27'33,"14"27"-3,0 0-4,0 0-45,0 0-10,0 0-2,0 0-1</inkml:trace>
  <inkml:trace contextRef="#ctx0" brushRef="#br0" timeOffset="523151.9226">887 10083 13,'0'0'27,"0"0"-4,-6-21-6,6 21-3,0 0-3,0 0-2,-15-22-2,15 22-1,0 0-2,-26-4 0,26 4 0,-32-4-2,6 4 0,26 0-1,-50 8 0,20 0 0,-1 2-1,-2 4 0,1 3 0,-3 3 0,8 8 0,2 2 0,6 4-1,8 2 1,5 1 0,9-2 0,11-1-1,5-2 1,12-11 0,5-4 0,5-8 0,6-9 0,3-9 1,2-5-1,-5-10 0,0-3 0,-7-7 1,-5 1-1,-8-3 1,-7-1-1,-11 6 0,-12-2 0,-5 8 0,-14 2-1,-3 9 0,-8-1 0,4 13-1,-6-3 0,9 11 0,2-5-1,24-1 1,-28 12 0,28-12 0,0 0 1,25 8 0,1-12 0,9 0 0,7 0 1,5-5 1,8 2 0,1-4 0,5 3 1,-12 3 0,4 6 0,-9-2 0,0 11 1,-11 0-1,1 7-1,-13 3 1,-3 7-1,-7-5 0,-5 4 0,-9-2 0,0-4 0,-8-3-1,11-17 1,-20 23-1,20-23 0,0 0 0,0 0 0,0 0 0,-9-31-1,23 9 0,3 1 0,8-2 1,3-1-1,2 6 0,1 1 1,-4 9-1,3 4 1,-4 11-1,-26-7 1,41 34 0,-21-8 0,1 4 0,2 1 0,7-1 0,1-2 0,5-5 0,8-9 1,0-6-1,6-8 0,2-10 0,1-7 0,-3-6 0,-1-4 0,-2-3 0,-5-4 0,-5 0 0,-13 2 0,-10 2 0,-8 6-1,-12 3 1,6 21 0,-33-21-1,5 18 1,-2 10-1,-4 6 1,7 4-1,-3 5 1,7 7-1,6 2 2,11 6-1,6-3 0,15 0 0,4-2 1,11-2-1,4-10-2,16 11-12,-11-28-17,10 0-1,-7-21 0,5 6 3</inkml:trace>
  <inkml:trace contextRef="#ctx0" brushRef="#br0" timeOffset="523886.9647">3712 10299 11,'37'-8'30,"7"-6"-2,-6-9 1,26 14-14,-31-25-7,22 14-3,-16-14-1,8 11-2,-16-11 1,-1 9-1,-10-2-1,-9 7 0,-8-2-1,-12 5 0,9 17-1,-41-20 0,13 20 0,-5 0-1,-1 9 1,-2 1-1,6 4 1,2 2 1,10 2 0,3 1 0,10 1 1,10 2 1,7 1 0,12 1 1,4 0-1,16 6 1,-5-8-1,13 3 0,-2-6-1,3-2 0,-3-6-1,-1 1 0,1-5-3,-17-14-3,25 24-10,-27-29-14,11 17-2,-15-20 1,7 15 1</inkml:trace>
  <inkml:trace contextRef="#ctx0" brushRef="#br0" timeOffset="524419.9946">4565 9981 26,'0'0'26,"0"0"-1,0 0-6,-17-26-4,17 26-4,0 0-3,27 21-1,-27-21-2,26 26 0,-9-9-1,18 12 0,-5-2-1,14 2 0,-1 1-2,7 4 0,2-4-2,-5-7-1,9 7-5,-29-27-10,14 17-16,-41-20 1,44 5-2,-44-5 1</inkml:trace>
  <inkml:trace contextRef="#ctx0" brushRef="#br0" timeOffset="524179.9814">4683 10029 1,'0'0'6,"-36"-7"11,36 7-3,0 0-10,0 0-3,0 0-3,-24 6-5,24-6-5,0 0-5,0 0 13</inkml:trace>
  <inkml:trace contextRef="#ctx0" brushRef="#br0" timeOffset="524697.011">5121 9994 18,'0'0'29,"0"0"1,0 0 0,-3 31-15,-35-24-6,15 20-3,-15-4-2,-2 12 0,-7-1-2,3 2-3,5 14-7,-10-20-22,22 4-1,-5-14-1,18 0 0</inkml:trace>
  <inkml:trace contextRef="#ctx0" brushRef="#br0" timeOffset="526124.0922">6134 10131 28,'-9'-18'26,"9"18"1,0 0-11,-33-36-4,33 36-3,-39-17-3,39 17 0,-59-7-3,27 9 0,-12-2-1,2 7-1,-2 1-1,3 5 1,-2 4-1,5 3-1,8 7 1,4-1 0,12 2-1,7 2 1,7 0 0,7-4 0,10-4 0,6-5 0,1-8 0,7-3 1,2-9-1,0-9 1,-2-8 0,2 1-1,-6-6 1,1 1-1,-5-3 1,-2 6-1,-6-1 0,-15 22 0,21-19 0,-21 19-1,0 0 1,0 0 0,31 22 0,-19 1 1,-2 7-1,4 0 1,0 3-1,5 1 1,3-4-1,-2-5 1,-20-25-1,47 23 1,-17-23-1,3-9 1,1-6 0,-1-9 0,-1-6 0,2-4 0,2-2 0,-3 2-1,-8 3 1,-1 5-1,-1 5 1,-23 21 0,39-19-1,-39 19 1,28 14 0,-19 6 0,-2 6-1,1 2 1,-2 4-1,0-3 1,-4 0-1,-2-6 0,3-6 0,-3-17 0,0 20 0,0-20 0,0 0 0,0 0 0,-5-20-1,5 20 1,0-33-1,2 12 0,10-5 1,1-1-1,9-1 1,4 2-1,4 0 1,0 6-1,4 8 1,-1 2-1,-4 8 1,-3 8 0,-26-6 0,36 34 0,-25-8 0,0 5 0,-5 3 0,1-1 1,-7-3-1,3-3 0,-3-9 0,0-18 1,6 19-1,-6-19 0,0 0 0,0-26 0,11 5 0,0-5-1,11 1 1,-2-8-1,10 6 0,1-3 0,7 7 1,-2 6-1,1 7 1,-7 9 0,-5 6 0,-25-5 0,36 33 0,-22-7 1,-4 4-2,-4-6-2,19 16-16,-16-20-10,9 2-2,-18-22 1,42 7-2</inkml:trace>
  <inkml:trace contextRef="#ctx0" brushRef="#br0" timeOffset="527357.1631">7810 9846 30,'0'0'27,"0"0"2,9 37-8,-9-37-7,-6 49-4,-5-17-3,17 19-2,-12-4-1,14 15-1,-8-2-1,9 1-1,-2-1-1,5-2 1,-1-11-2,-3-4 2,1-9-2,-2-11 1,-7-23 0,9 23 0,-9-23-1,0 0 1,0 0-1,0 0 0,-3-23 0,3 23 0,-3-34 1,3 8-1,3-2 1,0-6 0,2-3-1,1-5 1,5 1 0,4-3-1,6 4 1,5 3 0,1 4-1,2 8 1,3 6 0,0 4 0,3 5 0,-6 10 0,-2 3 0,-27-3 0,46 22 0,-25-5 0,-7 3 0,1 7 1,-11-1-1,2-2 1,-12 2-1,-4-4 1,-7 0-1,17-22 1,-50 27-1,23-17 0,-1-9 0,-2-1-1,30 0 0,-47-13-1,47 13 1,-29-21-1,29 21 0,0-21 1,0 21 0,23-17 0,-23 17 0,41-6 1,-41 6 0,56 1 1,-29 1-1,10 1 1,1-3 0,6-3-1,3-3 1,3-1 0,6-3-1,-1-6 1,-2-6-1,-1 0 1,-8-5 0,-2 2-1,-10-8 1,-6 3-1,-9-1 1,-7 2 0,-7 2-1,-3 3 2,-9 3-2,9 21 2,-18-24-2,18 24 0,-33-2 0,33 2 0,-40 19 0,22-1 0,-2 5 0,3 4 0,4 6 0,7 1 0,3 6 1,12 0-1,4-1 0,12-2 1,5-4-1,10-5 0,7-9 1,8-8-1,5-9 0,4-8 1,0-7-1,2-5 0,-5-8 0,-9-4-1,-5 0 1,-13 1 0,-15 0 0,-10 4-1,-12 3 1,3 22 1,-36-25-1,8 22 1,-5 6-1,0 5 1,2 5 0,7 8 0,1 3 0,10 6 0,8 2 0,7 3 0,5-2 0,13-2 0,0-2-2,4-9-1,11 4-4,-35-24-14,57 3-11,-32-18 1,11 8-2</inkml:trace>
  <inkml:trace contextRef="#ctx0" brushRef="#br0" timeOffset="529580.2888">9713 10258 33,'0'0'27,"0"0"-1,0 0-4,0 0-15,0 0-5,0 0-4,-5 26-12,5-26-11,0 0 0,0 0-2,25 0 4</inkml:trace>
  <inkml:trace contextRef="#ctx0" brushRef="#br0" timeOffset="530093.3196">10208 10191 32,'0'0'26,"3"17"-7,-3-17-19,0 0-15,0 0-11,0 0-3</inkml:trace>
</inkml:ink>
</file>

<file path=ppt/ink/ink3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14.381"/>
    </inkml:context>
    <inkml:brush xml:id="br0">
      <inkml:brushProperty name="width" value="0.06667" units="cm"/>
      <inkml:brushProperty name="height" value="0.06667" units="cm"/>
      <inkml:brushProperty name="fitToCurve" value="1"/>
    </inkml:brush>
  </inkml:definitions>
  <inkml:trace contextRef="#ctx0" brushRef="#br0">-505 1711 8,'0'0'8,"17"-20"0,-17 20-1,0 0 0,0 0 0,0 0-1,0 0 0,0 0 0,0 0 1,0 0 0,0 0 1,0 0 0,22 24-1,-22-24 1,20 47-1,-18-17-1,17 17-1,-13 1-2,8 12 1,-6-1-3,5 3 1,-4-4-1,-1-3 0,-2-5 0,0-6 0,-4-8-1,4-5 1,-4-7 0,0-2-1,-2-7 1,0-15-1,3 23 0,-3-23 1,0 0-1,0 0 0,9 19-1,-9-19-2,0 0-4,0 0-19,0 0-5,-6-27-1,6 27-1</inkml:trace>
  <inkml:trace contextRef="#ctx0" brushRef="#br0" timeOffset="9970.5702">-2214 1564 2,'0'0'21,"-45"13"-5,13-9-4,6 6-4,-7-6-1,33-4-2,-50 13-2,50-13 0,-32 9-2,32-9 0,0 0 0,0 0 0,0 0 0,0 0 1,0 0 0,0 0 0,0 0 1,0 0 0,0 0 1,0 0-1,0 0 0,0 0 0,0 0 1,0 0-1,-15 17 0,15-17-1,3 27 0,3-4 0,-6-1 0,6 8-1,-3 0 0,2 4-1,-3-4 0,3 0 1,1-7-1,-3-1 0,-3-22 0,8 29 1,-8-29-1,0 0 1,0 0-1,0 0 1,0 0 0,0 0 0,0 0-1,0 0 0,0 0 1,0 0-1,23-23 0,-23 23 0,24-21 0,-24 21-1,39-17 1,-14 12 0,3 5 0,3 5 0,-1 5 0,2 10 0,-3 4 0,-5 9 0,-1 4-1,-3 5 2,-7 4-1,-2 1 0,-11-5 1,0 2 0,-11-11 0,1-2 1,-13-6-1,-3-3 1,-4-9-1,1-1 0,-11-8 0,4-3 0,-2-1-1,2-1 0,2-5 0,7 1 0,1-1 0,26 6-1,-24-6-1,24 6-3,0 0-9,0 0-18,0 0 0,0 0-2,19 20 10</inkml:trace>
  <inkml:trace contextRef="#ctx0" brushRef="#br0" timeOffset="8911.5097">-2983 1957 15,'0'0'21,"0"0"-4,0 0-4,0 0-3,0 0-2,0 0-2,-12 18-1,12-18-1,-2 20-2,2-20-1,2 19 0,-2-19 0,0 0 0,0 0-1,0 0 1,0 0 0,30-5-1,-30 5 1,17-25-1,-17 25 1,15-27-1,-15 27 0,10-25 0,-10 25 0,0 0 0,5-17-1,-5 17 1,0 0-1,0 0 1,0 0-1,3 22 0,-3-22-3,0 20-8,0-20-15,3 18 0,-3-18-1,0 0 22</inkml:trace>
  <inkml:trace contextRef="#ctx0" brushRef="#br0" timeOffset="16974.9709">-2289 3186 7,'0'0'12,"18"-16"-3,-18 16-1,0 0-2,0 0 0,0 0-1,0 0 0,0 0 1,0 0 1,0 0 0,0 0 0,1 19 1,8 6-1,-12-2-1,11 20 1,-11-2-2,18 13 0,-13-3-2,10 6 0,-6-6-1,6-1 0,-3-6-1,2-7 1,-5-7-1,0-7 0,-3-3 0,-1-3 0,-2-17 0,3 20 0,-3-20-1,0 0 0,0 0 0,3 18 1,-3-18-1,0 0 0,0 0 0,0 0 0,0 0 1,0 0-2,0 0 0,0 0-1,0 0-4,-8-22-8,8 22-17,-3-20 0,3 20 0,-12-26 5</inkml:trace>
</inkml:ink>
</file>

<file path=ppt/ink/ink3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36.613"/>
    </inkml:context>
    <inkml:brush xml:id="br0">
      <inkml:brushProperty name="width" value="0.06667" units="cm"/>
      <inkml:brushProperty name="height" value="0.06667" units="cm"/>
      <inkml:brushProperty name="fitToCurve" value="1"/>
    </inkml:brush>
  </inkml:definitions>
  <inkml:trace contextRef="#ctx0" brushRef="#br0">-3866 4512 9,'0'0'14,"0"0"-3,0 0-1,-6-18-2,6 18 0,0 0-2,0 0 0,0 0 0,0 0 0,0 0-1,0 0 2,0 0-1,0 28 0,0-28 1,3 36 0,-12-15-1,18 17 0,-15 0 0,15 15-2,-15-7 1,12 11-2,-6-9 0,5 3-1,-5-8 0,3-2-1,-3-13-1,6-4 1,-6-6 0,0-18-1,6 26 1,-6-26-1,0 0 0,0 0 1,0 0-1,6 15 0,-6-15 1,0 0-1,0 0 0,0 0 0,0 0-1,0 0-1,0 0-4,-12-25-12,12 25-15,0 0 1,3-20-2,-3 20 0</inkml:trace>
</inkml:ink>
</file>

<file path=ppt/ink/ink3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7.68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644 2819 10,'-6'18'33,"1"7"-1,1 2 0,-14-6-19,24 17-6,-12-8 2,10 10-5,-8-14 0,7 2-2,-7-11 1,4-17-1,-3 19-1,3-19 1,0 0-1,7-27 0,-6 7-1,6-3 2,-3-1-4,3 1 3,-4 2-2,-1 4 2,-2 17-1,0 0 0,0 0 1,0 0-2,0 0 3,0 0-3,-21 21 2,21-21-6,2 17-3,-2-17-21,0 0-5,0 0 0,12-20-1</inkml:trace>
</inkml:ink>
</file>

<file path=ppt/ink/ink3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32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-567-1831 41,'0'0'33,"0"0"-1,23 37-11,-20-21-16,24 13-3,-7-5 0,8 6-1,-6-9 0,0-3-1,-22-18 1,26 9-1,-26-9 1,8-29-1,-13 3 0,-10-14 0,-2-4 0,-4-1 0,-8-4-2,-1 5 2,1 5 0,2 9 1,-3 9 1,30 21 0,-37 4 0,31 19 0,6 2 2,6 8-3,-3-4 2,11 2-2,-6-5-1,5-7 0,-13-19-1,0 0-1,29 13-4,-49-35-18,20 22-10,-30-34 1,30 34-3</inkml:trace>
</inkml:ink>
</file>

<file path=ppt/ink/ink3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0.38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205 28 28,'-37'3'34,"7"14"0,-9-3-1,11 15-25,-5 0-5,16 8 0,5-4-2,6-6 0,3-4-1,3-23 0,0 0 0,0 0-2,30-27 1,-16-14-3,7 7-1,-15-15-8,14 12-19,-17 3 0,-6 16 0,3 18 9</inkml:trace>
</inkml:ink>
</file>

<file path=ppt/ink/ink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27.605"/>
    </inkml:context>
    <inkml:brush xml:id="br0">
      <inkml:brushProperty name="width" value="0.06667" units="cm"/>
      <inkml:brushProperty name="height" value="0.06667" units="cm"/>
      <inkml:brushProperty name="fitToCurve" value="1"/>
    </inkml:brush>
  </inkml:definitions>
  <inkml:trace contextRef="#ctx0" brushRef="#br0">-5 0 10,'0'0'14,"0"16"-1,4 1-3,-4-17 0,0 40-2,-4-16-2,11 10-1,-10-3 0,14 10-1,-11-2 0,12 6-1,-7-1 0,7 12 1,-9-9-1,10 8-1,-8-4 0,14 9 1,-14 0 0,10 5-1,-5-4 1,7 6-1,-3 3 0,5 2 0,-5 4 0,3 0-1,-6 5-1,2 5 1,-4-4-1,3 5 1,-3-3-1,2 0 1,-3-2 0,0-1-1,3-4 1,1-5-1,4-2 1,-5 4-1,6-1 1,-6 2 0,-1 2-1,5 2 1,-1 4-1,4 2 1,-5 0-1,4 2 1,0-4 0,2 5 1,4-9-1,1 2 0,3-7 0,0 2 0,2-4 1,-2 1-1,-2 1-1,0-5 0,-1 4 1,-3 2 0,-4-1-1,3-1 1,-4-5-1,1 0 0,0-4 0,-4-4 1,1-5-1,3-2 0,-4-3 1,0 2 0,-2-3-1,3-1 1,-2-1 0,-2 1-1,1 0 1,1 2 0,-1-4-1,0 1 0,-3-5 0,0 5 1,1 0-1,-1 0 1,-1 0-1,2-2 0,-2 2 0,2 5 0,-4-4 1,7 0-1,-7-4 1,7 3-1,-5-4 0,1-3 1,-2-3-1,3 0 1,-1-6 0,1-1-2,-1-2 3,-1-5-3,-1 0 2,0-1-1,-1 0 1,1-4-1,-3 1 1,0-2-1,4 0 0,-4 1 0,0-2 0,1 1 1,-1 0-1,3 0 0,-4 0 0,4 0 0,-6-17 1,9 30-1,-9-30 0,5 26 0,-5-26 0,9 23 1,-9-23-1,3 17 0,-3-17 0,0 0 0,0 0 1,7 15-1,-7-15 0,0 0 0,0 0 0,0 0 0,3 17 0,-3-17 0,0 0 0,8 22 0,-8-22 0,3 18 0,-3-18 1,3 19-1,-3-19 0,6 22 0,-6-22 0,2 22 0,-2-22 0,3 17 0,-3-17 0,9 20 0,-9-20 1,0 0-1,3 18 0,-3-18 0,0 0 0,0 0-2,11 17-1,-11-17-14,0 0-12,0 0-5,0 0-1,-43-30-2</inkml:trace>
</inkml:ink>
</file>

<file path=ppt/ink/ink4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9.6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341 144 11,'-8'-20'31,"8"20"0,0 0 0,0 0-23,0 0-2,0 0-1,17 23-2,1-5 1,-18-18-2,26 34 0,-16-16-1,7-1 0,-17-17 0,25 14 0,-25-14 0,25-12 0,-14-5 0,-3-1-1,-2-6 1,-3 1 0,-3 0 0,-3 6-1,3 17 0,0 0 0,-37-8 0,37 8 0,-27 17 0,27-17 0,-23 24-1,23-24 1,-12 17 0,12-17 0,0 0 0,0 0 0,0 0 0,12-17 1,-12 17-1,12-20-1,-12 20-1,3-20-10,-3 20-20,0 0 0,0 0-2,-30 16 4</inkml:trace>
  <inkml:trace contextRef="#ctx0" brushRef="#br0" timeOffset="937.0534">-803-1508 1,'0'0'13,"0"0"15,0 0-3,0 0-11,-33-5-2,33 5-3,0 0-3,3 27 0,-3-27-1,0 17-1,0-17-1,0 0-1,0 21-1,0-21 0,0 0 0,0 0 0,27-8-1,-27 8 1,14-22 0,-14 22-1,14-22 0,-14 22 0,6-16 0,-6 16 0,0 0 0,0 0 0,0 0 0,0 0 0,0 0 0,10 20 0,-10-20 0,0 0 0,0 0 0,0 0 0,0 0 1,0 0-1,0 0 0,0 0 0,6-23 1,-6 23-1,0 0 0,0 0 0,0 0-1,-3-17 0,3 17-5,0 0-23,0 0-1,0 0-2,0 0 1</inkml:trace>
</inkml:ink>
</file>

<file path=ppt/ink/ink4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7.67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379 48 44,'-5'26'32,"-7"1"0,1 6-2,-3-3-29,10 2 1,-2-7-1,3-8 0,3-17 1,0 0-1,0 0 0,-20-27-1,12-3 1,-1-3-1,5-3-1,-2 2 1,0 4-1,1 5 0,5 25 0,-6-23 0,6 23-1,0 0-2,11 36-8,-11-36-18,13 34 0,-13-34-1,23 20-1</inkml:trace>
  <inkml:trace contextRef="#ctx0" brushRef="#br0" timeOffset="5995.3429">-591 1250 1,'0'0'24,"0"0"2,-31 20-2,31-20-15,0 0-1,-10 21-1,10-21-2,10 18-1,-10-18-1,17 19-1,-17-19 0,0 0-1,32 14 1,-32-14-1,0 0 0,32-10 0,-32 10-1,17-30 1,-10 13 0,-7-1 0,3-1 0,-6 1 0,3 18 0,-10-27 0,10 27 0,0 0 0,0 0 0,0 0 0,0 0-1,-17 17 0,17-17 0,0 0 0,14 23 0,-14-23 0,0 0 0,0 0 0,24 9 1,-24-9-1,0 0 0,0 0 0,0 0-1,0 0-4,6-17-15,-6 17-9,0 0 0,-12-22-1</inkml:trace>
</inkml:ink>
</file>

<file path=ppt/ink/ink4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1.47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32 7 9,'0'0'30,"0"0"-1,0 0 1,-38-7-20,38 7-2,0 19-1,12-2-1,-12-17-3,23 30 0,-9-14-2,5 1 1,-19-17-2,36 23 1,-36-23-1,30 4 0,-30-4 0,28-20 0,-28 20 0,19-32 0,-11 17 1,1-2-1,-9 17 0,6-25 0,-6 25 0,0 0 1,0 0-1,0 0 0,-15 19 0,15-19 0,-5 18 0,5-18 0,0 0-1,0 18 0,0-18-2,0 0-6,0 0-21,17-25-1,-17 25 0,-9-17-2</inkml:trace>
</inkml:ink>
</file>

<file path=ppt/ink/ink4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5.98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55 61 23,'0'0'34,"-29"6"-1,29-6 0,-26 7-28,26-7-2,0 0-2,0 0 0,3 17-2,-3-17 0,0 0-2,44-13-5,-36-5-16,24 1-8,-5-3-1,3-3 3</inkml:trace>
  <inkml:trace contextRef="#ctx0" brushRef="#br0" timeOffset="1954.1112">158 366 1,'-3'-19'15,"3"19"2,0 0-4,-6-30-2,6 30-2,0 0-1,-3-17-1,3 17-1,0 0-3,0 0 0,0 0-2,0 0 0,0 0-1,0 0-1,0 0 1,0 0 0,0 0 0,0 0 1,0 0-1,0 0 1,0 0 0,-2-23 0,2 23-1,0-31 1,0 14 0,-2-3 0,2 3 0,-8 0 0,8 17 0,0 0 0,-32-10 0,32 10 0,-27 23 0,13-3 0,3 1 0,1 2 0,4 0 0,0-5 0,6-18 0,0 24 0,0-24 0,0 0-1,0 0 1,12-33 0,-8 11 0,-4-5 0,0 3-1,-1-2 0,-2 6 1,-3 0-1,6 20 0,0 0 1,0 0-1,0 0-1,0 0 1,0 0 0,0 0 0,21 20-2,-21-20-1,59 9-9,-29-14-18,7-2-1,4 0 1,-8-6 18</inkml:trace>
  <inkml:trace contextRef="#ctx0" brushRef="#br0" timeOffset="126316.2247">117 218 3,'0'0'7,"14"18"-1,-14-18 0,0 0-1,13 26-1,-13-26 0,8 17-1,-8-17-1,12 17 0,-12-17 1,0 0 0,0 0 1,31 6-1,-31-6 0,0 0 0,18-25 1,-18 25-1,15-24 1,-15 24-1,0-24-1,0 24 1,-9-17 0,9 17-1,0 0 0,0 0-1,0 0 0,0 0-1,-24-14 0,24 14 0,0 0 0,0 0-1,0 0 1,0 0 0,0 0 0,0 0 0,0 0 1,0 0-2,0 0-1,0 0-9,0 0-15,1 17 1,-1-17 2,0 0 23</inkml:trace>
</inkml:ink>
</file>

<file path=ppt/ink/ink4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6.85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657 44 11,'0'0'19,"0"0"-1,0 0-4,0 0-2,0 0-2,0 0-1,0 0-3,0 0 0,0 0 0,0 0-1,0 0-2,3 29 0,-3-29 0,17 35-1,-10-18 0,10 3-1,-17-20 0,28 30 0,-28-30-1,27 13 1,-27-13 0,26-10 0,-26 10-1,19-37 1,-14 14-1,1 0 0,-9-1 0,0 1 1,-8 5-1,11 18 0,-36-17 1,36 17-1,-47 16 1,25-1-1,6 6 1,2 2-1,8 3 0,9-2 1,8-1-1,5-3 0,-16-20 0,45 24 0,-45-24 0,44 5 1,-44-5-1,33-14 0,-33 14 1,9-30-1,-12 13 0,3 17 0,-14-29 0,14 29 0,-19-18-1,19 18-5,0 0-25,0 0-2,-20 29-2,20-29 0</inkml:trace>
  <inkml:trace contextRef="#ctx0" brushRef="#br0" timeOffset="22132.2658">771-239 18,'0'0'32,"0"0"1,0 0-8,0 0-15,0 0-4,0 0-2,0 0-2,0 0-2,0 0-1,0 0-5,0 0-24,24-17-3,-24 17 0,11-24 7</inkml:trace>
  <inkml:trace contextRef="#ctx0" brushRef="#br0" timeOffset="8216.4694">-1404 818 26,'-5'27'33,"2"0"1,-3-7-2,12-3-28,-6-17-2,3 27-1,-3-27-1,0 0 1,0 0-2,-15-25 1,1-2 0,-1-5-1,-5-8 1,3-3-1,1 1 1,2 2 1,-1 3-1,5 13 1,2 4 1,8 20-1,0 0 1,-14 30 0,14-3-1,8 5 1,1 7-1,1-4-1,7 1-2,-3-16-3,27 7-18,-41-27-10,50-6 0,-33-17-2</inkml:trace>
</inkml:ink>
</file>

<file path=ppt/ink/ink4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55.012"/>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-2789 4049 1,'0'0'21,"0"0"5,0 0-8,-6-17-4,6 17-3,0 0-2,8 16 0,-8-16-2,3 28-1,-3-28-1,10 42-1,-1-20-1,5 5-2,-3-4 0,2-1-1,-13-22 0,27 25 1,-27-25-1,0 0 1,0 0-1,20-33 0,-20 6 1,-6-2-1,0-1 0,-2-3 0,-3 3 0,-5 7 0,16 23 0,-21-21 0,21 21 0,0 0 0,-12 21-1,12-21-1,23 39-4,-23-39-16,31 28-9,-31-28-1,44 19 0</inkml:trace>
  <inkml:trace contextRef="#ctx0" brushRef="#br1" timeOffset="-86220.9314">-2557 3025 2,'-14'17'30,"1"0"3,-1 6-3,17 9-18,-17-7-5,19 13-1,-10-7-2,13 2-2,-2-6 1,5-4-2,-11-23 0,24 16 0,-24-16 0,34-22-1,-24-8 0,5 0 1,-10-11-2,1 1 2,-9 2 0,-3 1 0,-8 10 0,14 27 1,-38-21 0,38 21 0,-44 28-1,30 2 1,2 3-1,12 1 0,3 1-1,11-8-2,15 3-3,-29-30-22,47 17-7,-47-17-1,44-17 1</inkml:trace>
  <inkml:trace contextRef="#ctx0" brushRef="#br1" timeOffset="-66787.8201">-2926 2535 13,'0'0'34,"0"0"0,-32-13-5,32 13-14,0 0-6,0 0-3,30 15-2,-30-15-2,31 18 0,-31-18-1,38 14 0,-38-14-1,44 3 0,-44-3-1,41-20 0,-24 0-1,3 1 0,-11-7 0,-2 6 0,-10-1 0,3 21 0,-19-23-1,19 23-3,-35 11-19,21 6-7,-6 2-1,3 1-1</inkml:trace>
</inkml:ink>
</file>

<file path=ppt/ink/ink4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2.65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1161 1486 10,'0'0'28,"-36"-2"-1,36 2 2,-41-8-20,41 8-1,0 0 0,0 0-2,-28-2 0,28 2 0,0 0-1,0 0 0,11 19-1,-11-19 0,14 26-1,0-9-1,-4 0 1,5 0-3,-15-17 2,35 29-3,-35-29 2,37 11-1,-37-11 0,27-7 0,-27 7-2,23-27 2,-23 27-1,3-30 1,-3 30-1,-3-25 2,3 25-2,0 0 1,0 0 0,0 0 1,0 0-1,0 0 0,0 0 0,-20 22 0,20-22 0,0 0-1,14 20 0,-14-20-4,0 0-23,0 0-5,0 0 0,-5-20-1</inkml:trace>
  <inkml:trace contextRef="#ctx0" brushRef="#br0" timeOffset="1559.0888">2656 3473 31,'0'0'30,"0"0"1,0 0 1,0 0-21,0 0-3,0 0-1,5 33 0,-5-33-1,16 27-2,-16-27-1,23 21-2,-23-21 0,0 0-2,33 5-1,-33-5-2,22-23-6,-39-6-21,23 11-2,-20-12 0,7 6 0</inkml:trace>
</inkml:ink>
</file>

<file path=ppt/ink/ink4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3.65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0 4,'0'0'32,"0"0"0,0 0 0,0 0-19,0 0-6,27 37-1,-21-17-2,11 10-1,-7 0 0,7 6-1,-3-4-1,-1-2 0,-2-9-1,-11-21 1,23 23-1,-23-23 1,0 0-1,9-30 0,-15 7 0,-3 0 0,1-4 0,-1 5 0,-2 0 0,11 22 0,-19-22 1,19 22-1,0 0 0,-8 31 1,14-8-1,5 1 1,2 0-1,4 0 0,0-1 0,-17-23 0,35 27 0,-35-27-2,27 10-1,-27-10-7,0 0-23,-1-25 0,1 25-1,-43-22 5</inkml:trace>
  <inkml:trace contextRef="#ctx0" brushRef="#br0" timeOffset="-5887.3368">2100 459 1,'5'-30'23,"-5"30"8,-5-20 0,5 20-16,0 0-6,0 0-3,-17 30 0,12-10-3,10 10 0,-3-3-1,7 5 0,-3-5-1,8-1 0,-3-9-1,-11-17 1,24 9 0,-24-9-1,29-30 1,-16 7 0,-5-5-1,4 1 1,-7-2-1,4 5 1,-3 4-1,-6 20 1,2-20-1,-2 20 1,0 0 0,19 17-1,-19-17 1,23 26-1,-23-26 1,27 23-1,-27-23 0,25 11 1,-25-11-1,0 0 1,0 0-1,16-27 1,-16 27 0,-16-30-1,2 13 1,14 17-1,-33-20 0,33 20 0,-39-7 1,39 7-1,-36 11 0,36-11-1,-17 29-2,17-29-5,0 27-25,0-27-2,0 0 1,26 14-2</inkml:trace>
</inkml:ink>
</file>

<file path=ppt/ink/ink4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6.69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26 0 40,'-31'24'33,"31"-24"0,-9 19-1,9-19-30,29 28 0,-1-5 1,-5-1-1,12 5 1,-8 0-1,9 3 1,-9-9-2,0 6 1,-3-10-1,-24-17-1,34 19 1,-34-19-1,17-20 0,-17-6-1,-8-5 1,-4-2 0,-1-2 0,1 1 0,-5 4 1,4 7-1,13 23 1,0 0 0,-21 27 0,28 3 0,4 4 0,7 5-1,1-4 1,2-1-1,2-4 0,-2-15 0,-21-15 0,30 8-1,-30-8 1,2-30-2,-7 11 1,-12-8-3,13 10-3,-32-15-17,36 32-9,-51-17-2,19 24 1</inkml:trace>
</inkml:ink>
</file>

<file path=ppt/ink/ink4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96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38 70 44,'-17'-16'31,"17"16"1,-24-40-4,24 40-20,0-17-2,0 17-1,24 12-1,4 11-1,-9 0 0,12 6-2,-4 1 1,3 3-2,-4-7 1,-3-3-2,-23-23 2,30 20-2,-30-20 0,0 0 1,-3-32-2,-12 13 3,5-2-2,-7 1 2,0 1-2,17 19 2,-24-18 0,24 18-1,0 0 1,-11 23-1,16-6 1,-5-17-2,13 34-2,-13-34-7,17 25-23,-17-25 0,0 0-1,0 0 0</inkml:trace>
</inkml:ink>
</file>

<file path=ppt/ink/ink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31.586"/>
    </inkml:context>
    <inkml:brush xml:id="br0">
      <inkml:brushProperty name="width" value="0.06667" units="cm"/>
      <inkml:brushProperty name="height" value="0.06667" units="cm"/>
      <inkml:brushProperty name="fitToCurve" value="1"/>
    </inkml:brush>
  </inkml:definitions>
  <inkml:trace contextRef="#ctx0" brushRef="#br0">130 306 1,'0'0'12,"0"0"0,0 0-1,0 0-1,0 0-2,-35-8 0,35 8-2,0 0 2,0 0-3,0 0 1,0 0-3,-9-18 1,9 18-3,0 0 1,0 0 0,0 0-1,0 0 1,0 0 0,0 0 0,31 7 0,-31-7 1,39 11-1,-12-1 0,4-1-1,2 2 0,8-1 0,6 0 0,3 3-1,2-4 1,4-4-1,5 1 1,7-3-1,5 4 1,-3-4-1,6 1 1,1-4-1,7 3 0,-1-5 0,-1 1 1,2-2-1,-1-1 0,8 1 0,-5-3 0,3 2 1,-7 0-1,9 1 0,0 0 1,-4-1-1,-2 1 0,-2 0 0,-2-1 1,1 1-1,-5-1 0,-7-3 0,5 1 1,-4-4-1,9 4 0,-5-2 0,5 2 1,-2-4-1,2 4 0,1 4 0,-7-3 0,-2 3 0,-6-1 0,1 1 0,-6-1 0,-6 1 0,-3 2 0,3-2 0,1 2 0,-1-3 0,-2 3 1,2 0-2,1 3 2,2-3-1,0 2 0,2 0 0,1-2 0,3 0 0,4 3 0,2-1 0,3 2 1,3-3-1,1 4 0,1-4 1,-1 0-1,-4 2 1,1-1-1,-2-4 1,-1 4 0,-1-4 0,-3 2 0,-4-3 0,3 3 0,-4-1-1,2 1 1,-2 0-1,2 1 1,-6 2-1,4-3 1,-8 2-1,4-2 1,0 0-1,-2 1 1,-1-2-1,1 1 1,2-2-1,2 2 1,1-3-1,3 3 1,3 0-1,-2 0 1,2-1-1,-3 1 1,-1-1 0,4 1-1,-3-5 1,-2 4-1,-4-5 0,6 3 1,-5-1-1,2 0 0,-1 0 0,-2 1 0,0-2 0,3 3 0,-5-3 0,-1 3 0,-3-3-2,-3 2 2,-2 2-1,2 0 1,-8-2-1,-5 1 1,2 1-1,-4 1 2,-1-2-1,-1 0 0,3 0 1,-3 1-1,4-3 0,2 1 1,2 3-1,1-5 0,3 1 1,1 3-1,-1-4 0,0 4 0,-6 0 1,-4-2-1,2 1 0,-6 1 0,1 1 0,-4 0 0,1 0 0,-3 0 1,0 0-1,-1 0 0,-24 0 0,47 0 0,-47 0 0,44 1 0,-44-1 0,42 0 0,-42 0 0,40 0 0,-40 0 0,27 2 0,-27-2 0,0 0 0,25 0 0,-25 0 0,0 0 1,0 0-1,0 0 0,0 0 0,0 0 0,0 0 1,0 0-1,27 3 0,-27-3 0,0 0 1,0 0-1,0 0 0,0 0-1,0 0-3,0 0-14,0 0-12,0 0-3,-41 7-1,11-7 0</inkml:trace>
  <inkml:trace contextRef="#ctx0" brushRef="#br0" timeOffset="-12970.7419">-204-2666 3,'0'0'15,"0"0"-2,0 0-4,0 0-1,0 0-2,0 0-1,0 0-1,0 0 1,0 0-1,0 0 1,0 0-1,0 0 0,0 0 0,26-5-1,-26 5 0,27-2 0,-27 2-1,47-4-1,-16 0 0,7 1 0,1-4 0,8 3 0,2-8 0,13 8 0,-4-9 0,7 6-1,2-3 1,4 3-1,2 0 1,4 1-1,-2 3 0,-1 3 0,13 0 0,-2 2 0,9 2 0,-3-3 0,0 2 0,1 0 0,2-3 0,-3-3 0,-5 2 1,-4-2-1,-1-1 0,-4-1 0,4 1 0,2 1 0,-1 2 0,5-2 0,-2 2 0,3-1 0,3-1 0,1 2 0,4 0 0,1-4 0,3 2 0,2 1 0,-3 0 0,4-1 0,-4 0 0,4 2 0,-6-3 0,-6 0 0,4 2 0,-1 1 0,-6-1 0,3-1 1,0 3-1,0 0 0,2 0 0,-2 0 0,-6-1 0,-5 0 0,3-2 0,-3 1 0,-3-1 0,-2 1 0,-5-3 0,-2 4 0,-4-3 0,3 1 1,-7-1-1,-2 2 0,-5-2 0,2 2 0,-5 0 0,0-1 0,0 1 0,-3-1 0,2 2 0,1 0 0,3-2 1,-1 3-1,1 0 0,-3 0 0,5-2 1,1 2-1,-4 0 0,0 0 0,3 0 0,-2 0-1,-4 0 1,-2 2 0,-2-2 0,-6 3 0,-3-3 0,-12 1-1,-24-1 1,37 4 0,-37-4 0,30 5 0,-30-5 0,0 0 0,28 7 0,-28-7 1,0 0-1,0 0 0,27 8 0,-27-8 0,0 0 0,25 6 0,-25-6 0,31 4 0,-31-4-1,44 2 1,-17-2 0,10-2-1,-1-1 0,2 1 0,3-1 0,-1 0 0,4-1 0,-3 1 0,-2-2 0,-1 3 1,1-1 0,-5-2-1,-4 3 1,1-3 0,-31 5-1,41-1 1,-41 1 0,27-1 0,-27 1 0,0 0 0,0 0 0,0 0 0,0 0 0,0 0 0,26 1 0,-26-1 0,0 0 0,0 0 0,0 0 0,0 0 1,0 0-1,27-1 0,-27 1 0,0 0 0,25-3 0,-25 3 0,0 0 0,36-3 0,-36 3 0,38-4 0,-38 4 0,50-6 0,-21 2 0,3 1 0,4-1 0,5 1 0,-1 0 0,4 0 0,-3 0 0,1 2 0,-4 1 0,-3 0 0,2-3 0,-10 3 0,2 0 0,-5 0 0,2 0 0,-26 0 0,47 0 0,-47 0 0,47 0 0,-47 0 0,38 0 0,-38 0 0,30 0 0,-30 0 0,0 0 0,25 0 0,-25 0 0,0 0 0,0 0 0,0 0 0,0 0 0,0 0 0,0 0 0,0 0 0,0 0 0,0 0 0,0 0 0,0 0 0,0 0 0,0 0 0,0 0 0,0 0 1,0 0-1,0 0 0,0 0 1,0 0-1,0 0 0,0 0 1,25 13-1,-25-13 0,0 0 1,11 21-1,-11-21 0,14 28 0,-5-10 0,-2 6 1,1 1-1,-2 8 0,3 1 1,-1 6 0,1 3-1,-6-1 1,7 8-1,-2-3 0,6 0 0,1 3 1,-3-3-1,5 0 1,0 0-1,2 1 1,-5 3 1,3 2-1,-4-4 1,4 1-1,-6-3 0,4 0 1,-5 0-1,1 1 1,-2-6-1,2 0 0,-8 0 0,5 0 0,-5 4 0,4-2 1,-4 3-2,3 0 1,-3 0 0,5 1-1,-2 0 1,2 2-1,-2-1 1,1 3 0,-1-2-1,0 1 0,5 2 1,-5 1-1,2-3 0,1-1 0,-2-3 0,1 0 0,1 0 0,5-1 0,-8-3 1,4 3 0,-2-2-1,1 1 1,-3 5-1,-1 1 1,-2 2-1,3 2 1,-6 1-1,3-1 1,-3 4-1,2-1 1,-2-3-1,3 2 1,-1-3 0,1-1 0,-1-2 0,1 2-1,0-5 1,3 0-1,-3-2 2,-1-1-2,1 1 0,-3 1 0,3-6 0,0-1 1,-3 4-1,0-1 0,0-3 1,0 4-1,3-3 0,0-3 1,-3 2-1,0-1 0,0-1 0,3-1 1,-3-2-1,2 1 0,-2-2 0,0-4 1,0 0-1,0 0 0,0-3 0,0-3 1,0 0-1,3-1 0,-3-2 1,0 2-1,0-2 1,0 2-1,0-3 0,-3 4 1,3 2-1,-2 1 0,-4-3 0,3 2 0,0 2 0,3-1 1,-3 3-1,0-2 0,1 2 0,-1 0 1,3 0-1,0 3 0,-3-3 0,3 1 1,-3 0-1,0 2 0,0-6 0,-2 3 1,0 2-1,0 0 0,-1 0 0,3-2 0,0 3 0,1-2 1,-1 5-1,6 1 0,-3-2 0,0 1 0,2 0 0,4-1 1,-6-4-1,3-1 0,0-4 0,0-6 0,-1-2 0,-2-1 0,0-17 0,3 29 1,-3-29-1,0 25 0,0-25 0,2 32-1,1-14 2,-1 5-1,1-2 0,0 5 0,0-2 1,3 3-2,-4 1 2,-2 2-1,6-1 0,-3-1 1,0-1-1,3 0 0,-4-1 0,1-2 0,-3-4 0,3 0 0,-1-3 0,-2-17 1,2 27-1,-2-27 0,0 23 0,0-23 0,3 18 0,-3-18 0,0 0 0,3 23 0,-3-23 0,0 0 0,3 21 0,-3-21 0,0 0 0,3 22 0,-3-22 0,0 0 0,0 15 1,0-15-1,0 0 0,0 0 0,0 0 0,0 0-1,0 0-2,0 0-13,0 0-13,-42-22-6,42 22-1,-64-42-1</inkml:trace>
  <inkml:trace contextRef="#ctx0" brushRef="#br0" timeOffset="-17659.0094">-113-2794 3,'0'0'13,"0"0"-2,0 26-1,0-26-1,-6 27 0,2-7 0,8 7-1,-8 0-1,8 10 0,-7-3-1,12 13 0,-12-9-1,15 18 0,-15-12-1,11 13 1,-8-2-1,6 9-2,-12-4 1,12 10-2,-9-3 1,6 8-1,-3-2 0,3 5 0,-3-3 0,5 5 0,1-3 0,0-1 0,-2-2 0,2 2 0,0-4-1,-1-3 1,1-4 1,0 0-1,-6-1 1,2-1-2,1-3 1,0-1-1,-3-2 1,3 0-1,-3 0 0,3 0 0,0-6 0,-2 0 1,2 2-1,0 0 1,0-2-1,-1 2 1,1-2-1,0-3 0,3 2 0,0 0 1,-4-6-1,4 1 0,0-6 0,-1-1 1,-3-4-1,1-1 0,-3-3 2,3 0-1,-3-1 1,2 3-1,-2-1 1,3 0-2,-3 5 2,3 1-2,0 0 0,0 3 0,0 4-1,-1-6 1,7 8 0,-3-4 1,-1 1-1,0 3 0,3 0 0,-2 0 0,2 5 0,-2-1 0,0 0 0,2 2 0,-2 2 0,1-1 1,2-3-2,-4 0 2,4-3-1,5-2 0,-1-1 1,4 6-1,-11-2 1,2 1-1,5-2 1,-2 1 0,4-1-1,-10-3 1,1 1-1,-3-6 1,7-1-1,1-1 0,-5 3 0,0-6 0,-4 2 0,4 1 0,0 1 0,-1-1 0,0 3 0,0-2 0,1 2 0,0 0 1,-1 0-1,1 0 0,-3-5 0,0-4 0,0 1 0,0-2 0,-3-1 0,2 0 1,4 4 0,-6-1-1,4 2 2,-1-2-2,0-1 1,3 0 0,-3 2 0,2-6-1,-5-4 0,6-3 1,-3 1-1,0-4 0,-3-17 1,2 27-1,-2-27 0,0 22 1,0-22-1,0 19 0,0-19 0,-2 19 0,2-19 0,-6 23 0,6-23-1,-9 22-1,9-3-4,0-19-9,0 0-16,0 0-2,0 0-2,-29-10 1</inkml:trace>
</inkml:ink>
</file>

<file path=ppt/ink/ink5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0.63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17-1402 39,'-41'-10'32,"41"10"1,0 0 0,-12 24-25,12-24-3,23 32-2,-12-15 0,8 7-1,-2-4-1,3 0 0,-20-20-1,21 21 0,-21-21 1,0 0-1,12-20 0,-15 3 0,-3-3 0,0-1-1,-2 1 1,1 3 0,7 17 0,-14-21 0,14 21-2,0 0-2,0 22-9,0-22-20,-3 29 1,3-29-2,-15 25 0</inkml:trace>
  <inkml:trace contextRef="#ctx0" brushRef="#br0" timeOffset="-1951.111">72 83 53,'0'0'35,"-35"-14"-1,35 14 1,-36 29-30,46-4-3,2 4 1,10 6-3,5-2 2,8 4-1,-5-4 1,0-9-2,1-11 1,-7-10-2,-24-3 0,34-27 2,-31 4-2,-3-9 0,-8 4 0,2-2 2,-8 7-2,-1 3 2,15 20 0,-27-12-1,27 12 1,-14 17 0,14-17-1,0 30 1,11-15-2,-11-15-1,28 43-7,-28-43-24,5 20-1,-5-20-2,-33 3 1</inkml:trace>
</inkml:ink>
</file>

<file path=ppt/ink/ink5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1.21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10 22,'0'0'33,"0"0"0,0 0 1,0 0-21,7 17-7,-7-17 2,43 43-4,-25-20 1,13 9-3,-6-6 1,0 3-3,-4-7 0,-21-22 0,29 18-1,-29-18 2,7-20-3,-11-7 2,-2-3-1,-5-3 1,2-1-1,-2 2 1,1 7 0,1 6 0,9 19 1,0 0-1,0 0 1,-22 27-2,19-1 2,0 1-3,3 10-1,-14-16-11,16 14-19,-14-18-1,6 0 0,6-17-1</inkml:trace>
</inkml:ink>
</file>

<file path=ppt/ink/ink5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56.998"/>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-2101 80 16,'17'-17'23,"-17"17"-2,0 0-3,0 0-3,-5-20-3,5 20-1,0 0-3,0 0-2,0 0-1,14 17-1,-14-17-1,8 17-1,-8-17 0,15 23 0,-15-23-2,17 15 1,-17-15 0,0 0-1,0 0 1,22-15-1,-16-2 1,0 0-1,-1-6 0,1 5 0,-3-5 0,0 6 0,-3 17 1,6-24-1,-6 24 0,0 0 0,0 0 0,0 0 0,0 0-1,0 17 1,0-17 0,5 17 0,-5-17 0,12 15 0,-12-15 0,0 0 0,28 8 0,-28-8 0,0 0 1,0 0-1,0 0 0,0 0 0,0 0 0,0 0 0,0 0 0,0 0 0,0 0 0,0 0 0,0 0 0,-26-10-1,26 10-2,0 0-4,29 5-21,-29-5-1,26 5-1,-26-5-2</inkml:trace>
  <inkml:trace contextRef="#ctx0" brushRef="#br1" timeOffset="-71228.074">883 2 54,'0'0'34,"0"0"0,-18 21-11,18-21-13,0 0-2,0 0 0,0 0-1,0 0-2,21 23-1,-21-23-2,37 27 1,-37-27-2,39 29 0,-39-29-2,33 23-1,-33-23-1,0 0-6,28-6-24,-51-13-3,23 19 0,-47-34-2</inkml:trace>
</inkml:ink>
</file>

<file path=ppt/ink/ink5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4.37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-1695-3516 1,'0'0'30,"0"0"2,-8-20-6,8 20-10,0 0-6,22 28-2,-22-28-2,9 40-2,-6-20 0,4 7-1,-1-5-1,2-2-2,-8-20 2,9 23-2,-9-23 0,0 0-1,8-30 0,-5 6 1,0-4-1,-6-2 0,3-1 0,-3 2 1,-2 5 0,2 7 1,3 17-1,0 0 1,0 0 0,0 0-1,-17 18 1,17-18-1,14 32 0,-14-32 1,26 24-2,-26-24 0,30 7-2,-30-7-4,33-17-24,-33 17-3,-6-29 0,-13 12 2</inkml:trace>
</inkml:ink>
</file>

<file path=ppt/ink/ink5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27.042"/>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2679 2804 14,'-28'3'19,"28"-3"-3,0 0-3,0 0-3,-25 20 0,25-20-3,-11 24-1,11-24-2,-8 35-1,8-17-1,5 0 0,-5-18-2,17 30 1,-17-30-1,13 17 0,-13-17 1,0 0 0,0 0 0,31-17-1,-31 17 1,6-26 0,-6 26 0,3-21 1,-3 21-1,-6-19 0,6 19 1,0 0-1,0 0 0,0 0 0,0 0-1,0 0 1,0 0-1,12 23 0,-12-23 0,0 0 0,29 17 0,-29-17 1,0 0-1,36-3 1,-36 3-1,0 0 1,23-18 0,-23 18 0,0 0 0,3-19 1,-3 19 0,0 0-1,-26-7 0,26 7 0,0 0-1,-27 10-3,27-10-14,6 23-13,-6-23-2,0 0-1,0 0 13</inkml:trace>
  <inkml:trace contextRef="#ctx0" brushRef="#br0" timeOffset="16585.9487">2764 2888 11,'0'0'13,"0"0"-1,0 0-3,0 0-1,0 0-2,0 0 0,0 0-1,0 0 0,-20-17-1,20 17 0,0 0-1,0 0 0,0 0-1,-4 23-1,4-23 0,2 18 0,-2-18-1,5 19 0,-5-19 1,0 0-1,12 18 1,-12-18-1,0 0 1,0 0-1,0 0 1,0 0 0,0 0 0,25-13-1,-25 13 1,0 0-1,7-20 0,-7 20 0,0 0 0,0 0 0,9-20 1,-9 20-1,0 0 0,0 0 1,0 0 0,0 0-1,0 0 1,0 0-1,0 0 1,0 0-2,0 0-5,0 0-13,0 0-6,0 0-2,0 0 0</inkml:trace>
  <inkml:trace contextRef="#ctx0" brushRef="#br1" timeOffset="-23388.3377">1769 4473 1,'0'0'15,"-58"-13"11,58 13 1,-39-3-16,39 3-3,-28-1-3,28 1 0,0 0-1,0 0 0,0 0 0,0 0 0,17 28 0,-17-28-1,33 32 0,-33-32-1,44 35 0,-44-35-1,47 21-1,-47-21-1,47 0 0,-22-9 0,-8-14-1,2-1 0,-5-8 2,-6 4-2,-5-2 2,-8 4-1,-4 7 2,9 19-2,-27-15 0,27 15-4,-26 27-17,26-7-7,12 4-1,-4-6 0</inkml:trace>
  <inkml:trace contextRef="#ctx0" brushRef="#br1" timeOffset="-25514.4591">1603 4261 29,'32'4'33,"-32"-4"1,0 0-3,37 13-18,-37-13-6,0 0-2,0 0-3,0 0-6,0 0-16,0 0-13,30-21 0,-21-2-1</inkml:trace>
  <inkml:trace contextRef="#ctx0" brushRef="#br1" timeOffset="-40626.3232">355 6529 45,'0'0'38,"-5"-20"-2,5 20 1,0 0-28,-26-15-7,26 15-1,0 0-2,0 0-2,0 0-7,29-19-24,-25-4-1,19 4-1,-9-11-1</inkml:trace>
  <inkml:trace contextRef="#ctx0" brushRef="#br1" timeOffset="-26644.524">3443 7029 17,'-17'18'29,"17"-18"1,0 0-8,0 0-9,0 0-1,-6 19-2,6-19-2,0 0-2,0 0-1,36 23-1,-36-23-1,34 21-1,-34-21-1,41 21 0,-41-21 0,38 13 0,-38-13-1,32-6 0,-32 6 0,15-22 0,-15 22 1,9-26-1,-9 26-1,0-23 1,0 23 0,0 0-1,0 0 0,-27 33-2,34-2-6,-23-9-23,32 3-1,-16-25-1,23 22-2</inkml:trace>
</inkml:ink>
</file>

<file path=ppt/ink/ink5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9.950"/>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-1923-835 31,'11'-30'32,"-11"30"1,0 0 1,26 7-23,-26-7-4,32 34-2,-9-12-1,13 8-1,-9-3-1,10 1-1,-10-4 0,-2-5-1,-25-19 0,27 5 0,-27-5 0,3-35 0,-11 4 0,-7-9 0,-3-4 0,-8-2-1,2 6 1,-1 4 0,3 9-1,-1 5 1,23 22 0,-24-4-1,24 4-4,0 21-15,22 2-14,-22-23 1,44 30-2,-19-24 2</inkml:trace>
  <inkml:trace contextRef="#ctx0" brushRef="#br1" timeOffset="-50530.8902">895 134 37,'0'0'30,"-2"-27"-6,2 27-5,0 0-6,0 0-2,0 0-3,0 0-1,0 0-3,0 0 0,0 0-1,24 21-1,-24-21-1,14 24 0,-14-24 0,23 25-1,-23-25 0,18 19 0,-18-19 0,0 0 0,0 0-1,14-19 1,-14 19 0,-8-26-1,8 26 1,-14-28-1,14 28-3,-19-23-4,19 23-24,0 0-1,0 0-1,0 0-1</inkml:trace>
  <inkml:trace contextRef="#ctx0" brushRef="#br0" timeOffset="-3904.2233">3118-1390 51,'0'0'35,"0"0"1,0 0-2,0 0-29,6 17-4,-6-17 0,17 24 1,-17-24-1,10 23 1,-10-23-1,6 17 0,-6-17 0,0 0-1,0 0 0,8-30 0,-8 7 0,0-1 0,0-4-1,-3-1 1,3 1 0,-2 6 0,-1 5 0,3 17 1,0 0 0,0 0 0,0 0-1,8 19 1,-8-19 0,30 30-1,-30-30 0,43 25-1,-43-25-1,50 7-3,-41-27-3,28 13-26,-39-17-2,7 7 1,-27-7-2</inkml:trace>
  <inkml:trace contextRef="#ctx0" brushRef="#br0" timeOffset="-609.0348">-2030 2032 26,'0'0'34,"0"0"1,0 0-2,-3 27-13,-2-10-16,20 11 0,-3-2-3,5 11 1,-3-2-1,2-1 1,-8-10-1,1-4 0,-9-20-1,0 0 0,0 0 0,-15-31 0,0 1-1,-8-5 0,0-2 1,-4-2-1,5 12 2,0 3-1,5 6 0,17 18 1,0 0 0,-24-4-1,24 4 1,13 31-1,-2-13 1,6 4-1,-3 0-1,-14-22-2,42 46-10,-42-46-21,0 0 0,0 0-2,5-19 1</inkml:trace>
</inkml:ink>
</file>

<file path=ppt/ink/ink5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2.997"/>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-596-1794 14,'0'0'31,"-28"-10"0,28 10 1,0 0-24,-25 7-1,25-7-3,0 0-1,3 23-1,-3-23 0,0 0-1,0 0-1,0 0 0,0 0 0,24 7-1,-24-7 0,20-20 0,-20 20 0,17-34 0,-17 34 1,5-30-1,-5 30 2,-10-17 0,10 17 0,-26 13 0,8 4 0,6 7 1,-2 3-1,11 3 0,0 0-1,12 0 1,2-9-1,5-4 1,-16-17-1,45 9 0,-20-13 1,-25 4-1,41-34 0,-27 12 0,-5 1 0,-4-2 0,-5 6 0,0 17 0,-11-20 0,11 20 0,0 0-1,0 0 1,-26 20 0,26-20-1,3 23 1,-3-23-3,23 21-3,-23-21-18,0 0-8,35-10 0,-35 10-1</inkml:trace>
  <inkml:trace contextRef="#ctx0" brushRef="#br0" timeOffset="8951.512">-1108-1085 31,'0'0'35,"0"0"-1,-30-3 0,30 3-28,0 0-2,0 0-3,0 0-2,-14 20-4,14-20-10,0 0-17,8-20-2,-8 20 0,13-26 11</inkml:trace>
  <inkml:trace contextRef="#ctx0" brushRef="#br0" timeOffset="820.0463">3396 274 22,'-30'9'31,"30"-9"0,-37 45-9,10-23-12,30 16-3,-8-10-1,16 5-2,-11-9-1,16 2-1,-16-26 0,28 16-1,-28-16 0,38-12 0,-15-6-1,-4-5 1,3-3-2,-4 4 2,-6-3-2,0 5 1,-12 20-1,3-22 1,-3 22 0,0 0 1,-18 18-1,18-18 1,-9 22-1,9-22 0,0 22-4,0-22-19,0 0-8,0 0-2,-26-8 1</inkml:trace>
  <inkml:trace contextRef="#ctx0" brushRef="#br0" timeOffset="33972.9429">1365-606 11,'-24'-2'30,"24"2"-1,-40-7-9,40 7-6,-24 0-3,24 0-3,0 0-2,-17 17-2,17-17 0,-8 25-1,5-10-1,6 8-1,-1 1 0,4 3 0,0-1 0,2-4-1,-2-4 1,-6-18-1,14 24 0,-14-24 1,0 0 0,0 0-1,22-30 1,-17 13-1,-5 0 1,0 0 0,0 1 0,0 16-1,-5-23 0,5 23 1,0 0-2,0 0 1,0 0 0,0 0-1,11 23 0,-11-23-3,38 21-15,-38-21-13,53-8-2,-53 8 0,47-34 7</inkml:trace>
  <inkml:trace contextRef="#ctx0" brushRef="#br1" timeOffset="80155.5846">3344 2490 47,'8'-19'36,"-8"19"-1,0 0 0,0 0-29,-30 27-4,27-10 0,-2 1 0,8 3-1,-3-4 0,5 1 0,-5-18-1,16 26 0,-16-26 1,34 7-1,-34-7-1,44-10 1,-20-1 0,-1-8-1,-7-2 1,1-3 0,-9 2 0,-2 1 0,-9 0 0,3 21 1,-14-24-1,14 24 1,0 0 0,0 0-1,-16 24 1,16-24-1,22 30-1,-22-30-2,44 35-5,-44-35-26,37 23 0,-37-23-1,30 6-1</inkml:trace>
  <inkml:trace contextRef="#ctx0" brushRef="#br0" timeOffset="25536.4606">-3256-2929 20,'0'0'33,"-38"-4"0,38 4-1,-41 0-26,41 0-3,0 0-1,-23 17-1,23-17 0,0 0-1,0 0 0,0 0 0,9-24-1,2 6-1,7-4 0,-1-5-1,12 6-1,-19-6-6,24 13-17,-34 14-2,33-16-2,-33 16 10</inkml:trace>
  <inkml:trace contextRef="#ctx0" brushRef="#br0" timeOffset="13856.7925">1556 204 8,'-24'5'33,"-2"3"-2,26-8 2,-44 20-17,38 0-11,6-20-1,-21 36-1,21-36-1,-11 30 0,11-30 0,-6 17 0,6-17 0,0 0-1,0 0 1,0-23-1,0 23 0,8-31 0,-2 12-1,-6 19 0,6-33 1,-6 33 0,6-20-1,-6 20 1,0 0 0,0 0-1,0 0 1,0 0-1,0 0-1,0 0-2,0 0-4,0 0-21,0 0-5,0 0-1,0 0-1</inkml:trace>
  <inkml:trace contextRef="#ctx0" brushRef="#br0" timeOffset="6631.3792">5907 2345 21,'-20'-17'32,"20"17"1,-36-30-1,36 30-20,-25-2-2,25 21-3,-16-1-3,10 15-1,-5-3-1,5 7-1,-2-4 0,5 1-1,-3-9 0,6-5 0,0-20 0,0 0 0,0 0-1,23-30 1,-20 5 0,-1-5-1,-4-1 1,-4 1 0,-3 6-1,-8 5-1,17 19-3,-49-3-10,30 25-16,-12-1-2,15 5 0,-4-2-1</inkml:trace>
</inkml:ink>
</file>

<file path=ppt/ink/ink5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7.39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-1787 6746 21,'0'0'34,"-24"30"0,24-30-1,-17 40-18,11-23-12,20 10 0,-5-9-2,7 1 0,-16-19 0,34 25 0,-34-25-1,32-1 0,-32 1 0,25-23-1,-17 3 1,-5-8-1,3-2 0,-6-1 1,-3 5-1,0 0 1,0 6 0,3 20 0,-8-18 0,8 18 1,0 20-1,0-20-1,14 37-2,-14-37-10,23 33-19,-23-33 0,27 19-2,-27-19 6</inkml:trace>
  <inkml:trace contextRef="#ctx0" brushRef="#br0" timeOffset="-16832.9628">-2814 6806 14,'0'0'30,"0"0"2,0 0-1,0 0-19,0 0-4,0 0-3,-3 29-2,3-29-1,6 25 0,-6-25-1,6 18 0,-6-18-1,0 0 1,0 0 0,0 0-1,11-23 1,-11 23-1,0-20 2,0 20-1,0 0 0,3-17 1,-3 17-1,0 0 1,0 0 0,0 25-1,0-25 0,6 22 0,-6-22-1,8 20 1,-8-20-2,0 0 0,0 0-4,0 0-7,0 0-21,0 0-1,-31-15-1,4 8 1</inkml:trace>
  <inkml:trace contextRef="#ctx0" brushRef="#br0" timeOffset="-15166.8667">-2525 6995 5,'-40'-3'28,"40"3"1,-36-11-10,9-11-6,27 22-3,-20-25-1,20 25-2,-19-19-1,19 19-1,0 0-1,0 0 0,0 0-1,-10 19 0,7 2-1,11 6 0,-1 3-1,8 3 0,2-2 0,4-1-1,-1-10 1,4-9-1,2-9 0,-1-11 0,-3-9 1,-2-7-1,-5-3 0,-6-2 0,-1-1 0,-2 5 0,-6 5 0,0 21 0,-6-23 0,6 23-1,0 0 1,0 0 0,-5 27 0,5-27 0,11 27 0,-11-27 0,17 27 0,-17-27 0,13 16 0,-13-16 1,0 0-1,0 0 0,0 0 0,0 0-1,-30-23 0,4 10-4,26 13-16,-38 3-12,14 0-1,-13-6 0</inkml:trace>
  <inkml:trace contextRef="#ctx0" brushRef="#br0" timeOffset="-15995.9148">-2215 4998 25,'0'0'33,"-11"-27"0,11 27 1,0 0-24,-29-1-4,35 25-2,-15 0 0,15 18 0,-6 2-2,11 7 1,1 2 0,6 2-1,5-5 0,3-7-2,1-12 1,0-8 0,-2-13 0,-25-10-1,41-13-1,-23-8 1,-4-12-1,-7-3 1,-1 2-1,-6-2 0,0 4 0,-3 6 1,3 26 0,-10-18 0,10 18 0,0 0 0,-9 30 0,12-13 0,0 1 0,4 1 0,-7-19 0,23 25 0,-23-25 0,0 0 0,27 10 1,-27-10-1,0 0 0,0-23 0,0 23 0,-24-20 0,24 20 0,-47-11 0,21 11 0,-4 2-1,30-2-3,-55 11-12,43 7-19,-12-6-1,24-12 1,-28 21-1</inkml:trace>
  <inkml:trace contextRef="#ctx0" brushRef="#br0" timeOffset="-14438.8255">-2121 5155 3,'5'18'25,"-5"-18"2,0 0-13,13 28-5,-13-28-2,15 27-1,-15-27-1,17 28-1,-17-28-1,11 17-1,-11-17 0,0 0-1,0 0 0,0 0 0,16-28 0,-16 28 0,11-27 0,-11 27-1,11-33 1,-11 33 0,9-26 1,-9 26 0,3-17 1,-3 17 0,0 0 0,0 0 0,0 0 0,0 0 0,-26 24-2,26-24 0,-6 30 0,9-13-1,-3-17 0,12 32 0,-12-32-1,14 18-3,7-1-11,-21-17-18,0 0 1,0 0-1,12-23 12</inkml:trace>
</inkml:ink>
</file>

<file path=ppt/ink/ink5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04.588"/>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-1638 2834 3,'34'22'11,"-34"-22"-2,0 0-2,30 25-2,-30-25 0,17 17 0,-17-17 0,0 0-1,0 0 0,24 18 0,-24-18 1,0 0-1,0 0-1,0 0-1,0 0 1,0 0 0,0 0-1,0 0 1,0 0-2,0 0 1,0 0-1,0 0 0,-8-16 0,8 16 0,0 0 0,0 0-1,0 0 1,0 0 0,2-17 0,-2 17 0,0 0 0,0 0 0,0 0 0,0 0 0,0 0 0,0 0-1,0 0 0,-24 2 0,24-2 0,0 0 0,-28 13 0,28-13 0,0 0-1,0 0 0,-22 17 0,22-17 0,0 0 0,0 0 0,0 0 0,0 0 0,0 0 0,0 0 0,-8-19 0,8 19-3,0 0-5,0 0-11,-14-21-5,14 21 1,0 0 14</inkml:trace>
  <inkml:trace contextRef="#ctx0" brushRef="#br0" timeOffset="-1524.0869">-2092 2893 9,'0'0'16,"0"0"-4,20-18-3,-20 18-1,0 0-2,0 0 0,0 0-2,0 0 0,0 0 0,27-12 1,-27 12-1,0 0 0,0 0 0,0 0 0,0 0 0,0 0-1,26 15-1,-26-15 0,0 0-1,27 8 0,-27-8-1,0 0 1,34-1-1,-34 1 0,0 0 1,33-17-1,-33 17 0,0 0 0,27-23 0,-27 23 0,0 0 0,22-18 0,-22 18 0,0 0 0,0 0 0,24-3 0,-24 3 0,0 0 0,0 0 0,0 0 0,26 17 0,-26-17 0,0 0 0,0 0 0,27 15 0,-27-15 0,0 0 1,0 0-1,29 7 0,-29-7 0,0 0 0,0 0 0,0 0 0,0 0 0,24-2 1,-24 2-1,0 0 0,0 0 0,0 0 0,0 0 0,0 0 0,0 0 0,0 0 0,0 0 0,25 10 0,-25-10-1,0 0-2,0 0-5,3-16-15,-3 16-4,0 0-1,0 0 3</inkml:trace>
  <inkml:trace contextRef="#ctx0" brushRef="#br0" timeOffset="-150075.5831">-564 3159 28,'2'-17'31,"-2"17"0,0 0-1,0 0-20,-14 34-3,8-17-2,15 12-1,-9-5-2,9 1 1,-7-5-2,10 0 0,-12-20 0,0 0 0,32-10 0,-17-13-1,-1-9 1,-1-7-1,1-3 0,3 0 0,-7 3 1,-2 9-2,-2 9 1,-6 21 0,0 0 0,0 0-1,6 19-3,-6-19-12,8 42-15,4-22-1,12-3-1,2-9-1</inkml:trace>
  <inkml:trace contextRef="#ctx0" brushRef="#br0" timeOffset="-143435.2039">-1261 1420 35,'-26'-10'34,"2"7"1,24 3 0,-38 9-29,35 8-3,3-17 0,4 28-2,-4-28-2,8 20-4,18-9-16,-26-11-12,11-28 0,-11 1-2</inkml:trace>
  <inkml:trace contextRef="#ctx0" brushRef="#br0" timeOffset="-139575.9829">477 4307 21,'0'0'30,"0"0"1,0 0-4,12 18-10,-12-18-3,0 0-3,-24 18-2,27 4-2,-3-22-1,-28 41-2,9-18-1,5 4-1,-6-7 0,7 3-1,13-23-1,-25 24 0,25-24 0,0 0 0,-17-17-1,19-6 0,4-1-1,0-6 1,5 0-1,-5 1 0,2 6 0,-3 0 0,-5 23-3,0 0-6,0 0-21,0 0-1,0 26 0,0-26-1</inkml:trace>
  <inkml:trace contextRef="#ctx0" brushRef="#br1" timeOffset="-68782.9334">-3221 802 28,'-30'-17'34,"30"17"1,-38-14-1,38 14-26,0 0-3,-15 17-2,15-17-1,-2 30-1,4-5 0,7-1-1,-3 2 1,2-2-1,2-7 0,-10-17-1,26 13 0,-26-13 0,30-26 0,-22 2 0,-2-3 0,-6-4-1,-6 2 1,-5 2-1,1 9-1,-16 1-5,26 17-23,0 0-2,-24 24 1,21-4-1</inkml:trace>
  <inkml:trace contextRef="#ctx0" brushRef="#br0" timeOffset="-52616.0092">2596 4963 54,'-32'10'34,"32"-10"0,-30 15 0,30 10-24,0-25-5,-2 27-2,2-27-2,5 27 0,-5-27 0,9 16-1,-9-16 0,0 0-1,5-30-1,-10 7-1,5 23-4,-12-47-10,12 47-17,-11-32 2,11 32-3,0 0 1</inkml:trace>
  <inkml:trace contextRef="#ctx0" brushRef="#br0" timeOffset="-153233.7643">-4097-458 7,'0'0'9,"0"0"0,0 0 0,0 0 0,0 0 1,0 0 0,0 0-1,0 0 0,0 0-1,0 0-1,0 0-2,0 0 0,0 0 0,0 0-3,0 0 0,0 0 0,8 25-1,-8-25 0,13 22-1,-13-22 1,20 22-1,-20-22 0,27 9 1,-27-9-1,34-6 0,-34 6 1,36-21 0,-22 4 0,2-2 0,-5-1-1,0 3 1,-8-4 1,-3 21-1,-3-28 1,3 28-1,-11-16 1,11 16 0,0 0-1,0 0 0,-30 7-1,30-7 0,-8 16 0,8-16 0,-3 27 0,3-27-1,3 25 1,-3-25 0,8 23 0,-8-23 0,0 0 1,13 17-1,-13-17 0,0 0 0,0 0 0,0 0 0,0 0 0,0 0 1,9-17-1,-9 17 0,0 0 0,0 0 0,0 0 1,0 0-2,0 0-1,-10-18-6,10 18-22,0 0-2,0 0 0,0 0-2</inkml:trace>
  <inkml:trace contextRef="#ctx0" brushRef="#br0" timeOffset="-141800.1105">-4023-1136 1,'-33'-2'33,"33"2"-2,-41 15 1,10-11-18,28 24-6,-19-3-3,20 7-3,-13-5 0,13 6-1,-4-9 2,6-1-2,0-23-1,0 15 1,0-15-1,8-20 0,1-2 1,-3-4-1,-4-4-2,1-2 2,-3 0 1,-3 7-1,-2 5 0,5 20 0,-14-20 0,14 20-1,0 0-2,0 0-9,-9 20-19,9-20-1,31 16-1,-31-16 12</inkml:trace>
  <inkml:trace contextRef="#ctx0" brushRef="#br1" timeOffset="-61779.533">1441 6361 16,'0'-18'30,"0"18"0,0 0 0,-33 4-12,33-4-11,0 0-1,-33 0 1,33 0-2,0 0 0,0 0-1,0 0 0,15 26-1,-15-26 0,24 27-1,-10-10-1,4 3 0,-18-20 0,40 30-1,-40-30 0,39 15 0,-39-15 0,27-10 0,-27 10 0,22-28-1,-13 11 1,-3 0 0,-3 0 0,-3 17 0,0-23 0,0 23 0,0 0 0,0 0-1,0 0-4,0 0-10,0 0-18,0 0 0,27 20-1,-27-20-1</inkml:trace>
</inkml:ink>
</file>

<file path=ppt/ink/ink5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6.9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89-4865 43,'-9'17'34,"9"-17"-1,-38 26-1,11-13-19,1 0-13,26-13 0,-35 14 1,35-14-1,-26-4 1,26 4-1,-4-32 0,11 4 0,4-3 0,9-8-1,1-3-1,2 5 1,1 4-1,-4 9 2,-20 24-1,26-6 1,-26 6 0,4 36 0,-1-11 2,3 4-2,5-2 0,0-9-3,25-2-12,-8-25-16,5-11 0,-3-11-1,-2-7-1</inkml:trace>
  <inkml:trace contextRef="#ctx0" brushRef="#br0" timeOffset="-21714.242">966-3470 59,'0'0'33,"-27"21"0,19 2-1,-7 0-31,12 7 0,6 2 0,3 0-1,0-4 1,2-4-1,-1-5 0,-7-19 0,0 0 1,34-2-1,-25-18 0,1-1-1,-1-3 1,-1 1 1,-2-1-1,-1 6 0,-5 18-1,0 0-1,0 0-4,-32 12-20,26 11-5,6-23-2,-23 31 0</inkml:trace>
</inkml:ink>
</file>

<file path=ppt/ink/ink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33.521"/>
    </inkml:context>
    <inkml:brush xml:id="br0">
      <inkml:brushProperty name="width" value="0.06667" units="cm"/>
      <inkml:brushProperty name="height" value="0.06667" units="cm"/>
      <inkml:brushProperty name="fitToCurve" value="1"/>
    </inkml:brush>
  </inkml:definitions>
  <inkml:trace contextRef="#ctx0" brushRef="#br0">0 162 1,'0'0'10,"0"0"-2,0 0-1,0 0-1,27 2 0,-27-2 0,0 0 0,0 0-1,34-6 0,-34 6-1,30-3 0,-30 3-1,55-5 0,-22-1 0,11 3 0,-2-4-1,14 2 1,-2-3 0,13 2-1,-6-4 1,11 3 0,-4 0-1,5 4 0,6-3 0,6 6 0,5 0-1,3 1 1,4 4-1,5 0 0,0-3-1,6 4 1,-8-6 1,2 1-1,-6-5 1,7 1-1,-10-6 1,7 2 0,-5-6-1,1 3 1,-5 1-1,4 1 0,-4-2-1,3 2 0,0 4 1,-3-3-1,2 4 0,2 2 0,-1-2 1,3 3-1,-12-3 0,-1 3 0,-2 0 1,0 3-1,-4-3 1,2 0 0,-5 0-1,-1 0 0,4 0 1,2 0-1,-5 0 0,4 3 0,4-2 0,3 2 0,5-3 0,3 3 0,2 1 0,-2-2 0,3 0 0,-2 1 0,-4 0 0,-1 2 1,-4-3-1,-3 3 0,3-4 1,-4 1-1,-4 0 0,-4-2 1,-2 0-1,-1 0 1,-4-2-1,0 2 0,-1-2 0,-3 4 0,4 0 0,2 1 0,5 3 0,8 0 0,-2 1 0,2 2 0,-1-2 0,-1 2 1,1-2-1,-10-3 0,-5-1 0,1-3 0,-10 0 0,1 0 1,-3-4-1,4 1 0,-7-4 0,3 4 0,4 1 0,-1-1 1,-1 2-1,1 1 0,-3 0 0,1 0 0,-1 1 0,-2-1 0,-1 0 0,1-1 0,-4-1 0,1-2 1,0-2-1,-1 2 0,1-2 0,-6 1 0,0 2 0,-7-3 0,-7 4 1,-3 0 0,-27 2-1,37-3 1,-37 3-1,24-2 1,-24 2 0,0 0 0,37-5-1,-37 5 1,27-3-1,-27 3 1,27-3-1,-27 3 1,0 0-1,31-5 1,-31 5-1,24-1 0,-24 1 0,0 0 0,28-1 0,-28 1 0,0 0 1,0 0-1,0 0 0,25 0 0,-25 0 0,0 0-2,0 0-6,0 0-18,0 0-5,0 0-2,-33 15-1</inkml:trace>
</inkml:ink>
</file>

<file path=ppt/ink/ink6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18.07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5-1 47,'-19'-9'32,"19"9"-2,0 0-1,0 0-28,0 0-17,0 0-13,17 9-2,6-6 0,1-1 0</inkml:trace>
</inkml:ink>
</file>

<file path=ppt/ink/ink6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4.76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-1797 1384 16,'0'0'24,"0"0"-4,0 0-5,0 0-2,0 0-3,0 0-2,0 0-1,0 0-1,0 0-2,0 0 0,0 0-1,0 0-1,0 0 0,0 18-1,0-18 0,0 0-1,0 0 1,13 18-1,-13-18 0,0 0 0,0 0 0,20-19-1,-20 0-2,0 19-3,3-34-12,-3 34-13,2-30-1,-2 30 0</inkml:trace>
</inkml:ink>
</file>

<file path=ppt/ink/ink6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56.910"/>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-4088 194 18,'0'-17'16,"0"17"-1,0 0-2,0 0-2,0 0 0,0 0-2,-15-15-2,15 15 0,0 0-1,0 0 0,0 0-2,0 15 0,0-15-1,-3 19 0,3-19-1,-3 25 1,3-25-2,-3 27 0,3-27 0,3 25 0,-3-25-1,0 0 1,0 0 0,0 0 0,0 0 0,0 0 0,0 0-1,16-29 1,-16 29-1,5-30 0,-5 30 1,3-23-2,-3 23 1,0 0 0,0 0 0,0 0-1,0 0 1,0 0 0,9 17 0,-9-17-1,2 26 1,-2-26 0,3 17 0,-3-17 0,0 0 0,0 0 0,0 0 0,0 0 1,0 0-1,15-15 0,-15 15 1,5-22-1,-5 22 0,0-23-1,0 23-5,0 0-22,0 0 0,0 0-2,0 0 0</inkml:trace>
  <inkml:trace contextRef="#ctx0" brushRef="#br0" timeOffset="1386.0788">-3116-48 11,'0'0'11,"0"0"2,-6-22-1,6 22 1,0 0-1,0 0 0,-24-19-1,24 19-1,0 0-2,0 0 0,0 0-2,0 0 0,-15-17-2,15 17-1,0 0 0,0 0 0,0 0-1,0 0 1,12 17-1,-4 2 0,-5 1 0,7 9 0,-4 7-1,5 5 1,-5 2-2,0 2 1,-6-2 0,0-2 0,-3-5-1,-3-6 1,-2-6-1,2-5 1,6-19 0,-16 21-1,16-21 1,0 0-1,0 0 0,0 0 1,0 0-1,-20-34 0,29 7 0,2-6-1,2-5 1,7-5 0,7-1 0,2 0-1,-2 8 1,1 6 0,2 9 0,-1 4 0,-2 8-1,-2 14 1,-1 10 0,-1 9 0,-1 6 0,-2 9 0,-2 6 0,2 6 0,1 2-1,1 0 2,1-6-2,-2-6 1,2-10 0,1-4 1,2-10-1,1-8 0,1-8 0,2-8 0,6-9 1,1-3-1,4-8 0,0-10 0,-2-6 0,1-4 0,-8-1 0,-5-4-1,-4 3 2,-11 6-2,-7 6 2,-5 7-1,-8 6 0,8 24 0,-32-24 0,32 24-1,-44 3 1,20 2 0,24-5-1,-44 33 1,21-7-1,6 2 1,4 8 0,2 1 0,5 2-1,6 0 1,3-1 0,3-1 0,8-6 0,2-2 0,4-9 0,-20-20-1,49 25 0,-24-25-1,17 5-3,-17-24-4,33 13-15,-20-19-7,15 2 0,-12-12-1</inkml:trace>
  <inkml:trace contextRef="#ctx0" brushRef="#br0" timeOffset="1930.11">-1498-15 32,'0'0'29,"-33"-24"0,5 8 0,28 16-16,-47-12-5,47 12-4,-53 7 0,29 10-2,-8 4-1,5 9 0,2 1 0,6 6-1,8 3 0,5-4 0,9-4-1,8-8 0,11-4 0,3-11 0,5-9 0,1-9 0,2-5 0,-4-9 0,-5-2 1,-1-1 1,-10 1 0,4 2 1,-12 3 0,-5 20 1,0 0-1,0 0 1,17 27 0,-9 16-1,-3 4 0,4 12-1,-4 7 0,1 1 1,-3-1-1,-9-6 0,-5-10 1,-8-6-2,-12-10 2,-7-10-1,-15-11 0,-3-7 0,-2-12-2,0-5 1,5-8-2,2-9 0,18 4-5,-3-16-6,42 14-19,-12-6-1,30 10 1,-4-5-2</inkml:trace>
  <inkml:trace contextRef="#ctx0" brushRef="#br0" timeOffset="2649.1515">-840 8 45,'-12'-19'28,"12"19"0,-44-29-7,44 29-11,-61-5-6,30 11-1,-8 7-1,6 8-1,-1 3 0,13 8 0,-2-1-1,15 3 0,2 2 0,9-5 0,8-6 0,6-3 1,-17-22-1,47 18 0,-20-19 1,5-9-1,-5-6 0,1-5 0,-8-2 1,3-2-1,-10 2 0,4 3-1,-17 20 1,14-23 1,-14 23-1,9 16 0,-7 7 0,6 9 0,3 0 0,3 3 1,3-1-1,2-2 0,-2-11 1,-17-21 0,41 14 0,-41-14 0,42-31 0,-23-3 0,-1-13 0,-3-7-1,0-10 1,-4-6-1,-3-3 1,-5 5-1,-3 7 1,0 10-1,-3 12 1,3 11 0,0 28 0,0 0 0,-2 17 1,4 19 0,6 6-1,3 12 0,3 7 1,6 6-1,-4 2 0,9-5 0,-3-9-2,-2-11 1,3 0-3,-13-24-5,24 4-20,-34-24-5,35-5 1,-26-19-2</inkml:trace>
  <inkml:trace contextRef="#ctx0" brushRef="#br0" timeOffset="2858.1633">-474-247 50,'0'0'32,"-20"-21"-1,20 21-1,3-30-21,25 17-5,-1-2-3,8 0 0,3 1-3,-2-6-7,16 12-21,-23-1 0,6 9-2,-35 0 1</inkml:trace>
  <inkml:trace contextRef="#ctx0" brushRef="#br0" timeOffset="3100.1773">-42-102 60,'-8'22'32,"8"-22"0,-8 18-10,19 11-12,-28-9-4,20 14-2,-9-4-2,6 5 0,0-2-2,-5 1-1,10 2-3,-5-36-11,-3 37-16,3-37-2,0 0 0,0 0 0</inkml:trace>
  <inkml:trace contextRef="#ctx0" brushRef="#br0" timeOffset="3970.2271">264-55 38,'5'23'29,"-5"0"0,9 14-7,-18-10-9,29 13-5,-17-3-4,19 3 0,-11-6-1,9 3-1,-2-12-1,5 2 1,-3-11-2,-20-16 2,41 17-2,-41-17 1,36-10 0,-19-7 0,-3-7 0,-1-10-1,-1-5 0,-7-6-1,4 2 0,-9-1 0,3 6 0,-3 2 0,0 10-1,-6 4 1,6 22-1,0 0 1,0 0 0,0 0 0,36 2 0,-36-2 1,44 20-1,-13-10 2,10-3-1,4-5 0,-1-2 1,3-6 0,-4-4 0,-2 0 0,-4-11 0,-4 0 0,-16-8 0,-6 4 0,-8-1 0,-9 0 0,-5 4 0,11 22-1,-44-25 1,10 27-1,-5 9 0,5 12 1,1 5-2,2 9 2,9 5-1,5 5 1,9-2-1,22 1 1,7-9 0,14-3-1,-3-9 1,8-8 0,10-9 0,0-14-2,11-1-3,-17-20-12,18 7-15,-18-10-2,6 7 1,-19-1-2</inkml:trace>
  <inkml:trace contextRef="#ctx0" brushRef="#br1" timeOffset="-41579.3782">1878 147 23,'0'0'21,"0"0"-3,0-30-4,0 30-2,-3-19-2,3 19-1,-3-18-1,3 18-2,0 0 0,-6-17-1,6 17 0,0 0-1,-33-14 0,33 14-1,0 0-1,-37 23 1,37-23-1,-30 37-1,18-14 0,0-1 0,7 3-1,3-4 0,4-4 0,-2-17 0,14 21 0,-14-21 0,27-2 1,-27 2-1,35-23 1,-35 23 0,33-36-1,-18 13 1,-4 4-1,-3-1 1,-8 0 0,0 20-1,-5-26 0,5 26 1,0 0-1,-29-4 0,29 4 0,-18 17 0,18-17 0,-12 30 0,12-30 0,-3 30 0,3-30 0,15 22 0,-15-22 0,0 0 0,27 8 0,-27-8 1,0 0-1,33-20 0,-33 20 1,17-25-1,-17 25 0,11-21 1,-11 21-1,6-18 0,-6 18 0,0 0 0,0 0 0,0 0 0,0 0 0,0 0 0,0 0-1,0 0 1,-20 21 0,20-21 0,0 0 0,6 16 0,-6-16 0,0 0 0,0 0 0,0 0 0,19-16 1,-19 16-1,3-21 0,-3 21 0,-5-20 0,5 20 0,0 0 0,-23-19-2,23 19-6,0 0-24,-12 30 0,12-30-1,-4 16-1</inkml:trace>
  <inkml:trace contextRef="#ctx0" brushRef="#br1" timeOffset="-39043.2325">4910-291 20,'-35'-4'28,"0"4"1,-3 6 0,-15-6-14,18 17-6,-21-6-4,15 13-1,-6-1-1,13 8-1,4-1-1,10 4 0,13 0-1,8 3 0,10-4 0,12-2 0,7-5 0,6-6 0,6-7 0,5-12 0,0-5 1,-2-9-1,-1-4 1,-6-6 0,-9-9 0,-5 5-1,-13-8 1,-5 8 0,-17-2 0,-9-1 0,-10 8-1,-6 4 0,-1 6 0,-4 4 0,2 8 0,7 3 0,0 8-1,32-11 1,-35 29-1,29-12 0,12 0 1,8 0-1,-14-17 1,53 28 0,-15-21 0,3-4 0,3-6 0,3-7 0,3-5 0,0-8 0,-6-1 0,-1-3 1,-4-3-1,-4 0 1,1 0 0,-2 7 0,-7-4 0,2 9-1,0 1 1,0 4 0,-2 5 0,3 3-1,1 5 1,1 6-1,-1 5 0,2 6 1,-3 5-1,1 3 0,-7 8 0,-1 3 1,-9 1-1,-10 2 1,-8-4-1,-16-1 1,-10-4 0,-12-2-1,-8-7 1,-6-6-1,1-10 0,-4-8-1,12 1 1,4-6-1,14-2-1,29 10 1,-28-27 0,28 27-1,19-19 1,-19 19 0,50 0 0,-13 5 0,13 5 1,0-1 0,5 4-1,6-4 1,1-1 0,-1-6 0,-3-4 0,-2-6 0,-2-4 0,-6-7 0,-3-6 1,-7-4-1,-5-6 1,-2-1-1,-7 0 1,-1 1 0,-11 2 1,0 8-1,-6 3 1,-6 22-1,6-17 1,-6 17-1,0 22 0,0 0-1,0 8 1,3 3-1,-1 4-1,1-2-1,9 4-4,-24-18-21,27 3-5,-15-24 0,0 0-1</inkml:trace>
  <inkml:trace contextRef="#ctx0" brushRef="#br1" timeOffset="-38566.2048">6625-790 49,'-11'37'34,"-11"3"-1,14 17 0,-21-2-24,28 18-4,-13-5-1,14 7-2,0-5 0,5-3-1,4-13-1,4-9 0,7-8-1,-2-12-1,19-7-4,-37-18-9,74-8-17,-34-17-1,17 8 0,-10-17 0</inkml:trace>
  <inkml:trace contextRef="#ctx0" brushRef="#br1" timeOffset="-38359.1928">6531-460 56,'-14'-30'31,"28"5"1,19 6-12,4-9-16,26 6-1,4 1-3,-6-8-14,13 15-15,-7 1-2,-3 8-1,-14 2 0</inkml:trace>
  <inkml:trace contextRef="#ctx0" brushRef="#br1" timeOffset="-38128.1808">7236-467 52,'0'0'35,"-17"37"-2,4-12 1,32 12-24,-25-5-6,15 9-2,-1 0-4,-5-8-3,30 10-23,-28-26-4,18 0-2,-23-17 1</inkml:trace>
  <inkml:trace contextRef="#ctx0" brushRef="#br1" timeOffset="-40191.2982">3631-575 13,'-14'-17'27,"14"17"1,0 0-2,-39-20-8,39 20-6,0 0-2,0 0-3,-40 17-1,35 3-1,-15-3-1,16 14-1,-11 2 0,12 11 0,-5 6-1,8 14 1,0 1-2,8 15 1,1 2-2,4 9 1,-2-1 0,6-3-1,-2-9 0,0-8 1,-5-9-1,2-14 1,-10-15-1,1-5 1,-3-27-1,-3 26 1,3-26-1,0 0 1,0 0-1,-24-10 0,24 10 0,-15-34-1,6 8 1,0-11-1,4-5 1,2-11-1,3-7 1,3 1-1,5-1 1,4-1 0,6 2 0,4 5-1,10 7 1,3 8 0,6 6-1,0 6 1,3 4-1,0 6 1,3 7-1,-2 10 1,-3 9-1,-3 5 1,-9 7 0,-5 5 0,-9 4 0,-10 0 1,-15 2 0,-6 1-1,-17-3 1,-6-5-1,-6 2 0,-12-11-1,9 5-4,-20-22-16,29 11-11,-9-19-1,20 8-1,-2-12-1</inkml:trace>
  <inkml:trace contextRef="#ctx0" brushRef="#br1" timeOffset="-37975.1712">7374-661 1,'0'0'0,"0"0"0,0 0 0,0 0 0</inkml:trace>
  <inkml:trace contextRef="#ctx0" brushRef="#br1" timeOffset="-36580.0908">7524-267 40,'14'20'31,"-14"-20"0,44 30-1,-44-30-20,67 10-5,-31-14-2,8 2-1,-1-10-1,1-4-1,0-7 0,-3-4-1,-2-3 0,-8-4-2,-1 3 1,-13-5-1,-1 8 0,-19-3 1,0 12 0,-10-1 1,13 20 0,-31-14 1,31 14-1,-27 4 1,27-4 0,-26 15 0,26-15 0,0 0 1,0 0-1,-13 21 0,13-21 0,0 0 1,0 0-2,0 0 1,0 0 0,0 0 0,0 0 1,0 0-1,0 0 0,0 0 0,0 0 0,25 7 0,-25-7 0,0 0 0,0 0 0,0 0 0,0 0 0,0 0 0,0 0 0,0 0 0,0 0 0,0 0 0,0 0 0,0 0 0,0 0 0,0 0 0,0 0 0,0 0 0,0 0 0,0 0 0,0 0 0,0 0 1,0 0-1,0 0 0,0 0 1,0 0-1,0 0 1,0 0 0,0 0 1,5 17-1,-5-17 1,0 0-1,0 20 1,0-20-1,0 27 1,3-11-1,-3 1 0,3 3 0,0 2-1,8 1 1,-5 0-1,4-2 1,1 2-1,6-2 0,-5-5 0,-12-16 0,33 26 1,-33-26-1,32 11 0,-32-11 0,37-4 1,-37 4-1,43-17 0,-43 17 0,44-29 0,-25 9-1,-2-3 1,-3-1 0,-2 0 0,-5-4 0,-4 2 0,-3-2 0,0 5 0,-6-3-1,2 5 1,-2 0-1,0 4 1,6 17-1,-8-25 1,8 25-1,0 0 0,0-18 1,0 18-1,0 0 1,27 8-1,-27-8 1,37 17 0,-10-4 0,4 1 0,5-1 0,8-1 0,0 0 0,0-7 0,3-4 1,-3-1-1,-1-7 0,-4 0 0,-7-6 1,-6-3-1,-8-1 1,-18 17-1,23-34 0,-23 34 0,-5-30 0,5 30-1,-27-20 1,27 20 0,-40-9 0,40 9 0,-39 4-1,39-4 2,-44 18-2,24-1 2,2 3-1,3 2 0,-2 3 0,7 4 0,5 1 0,7 1 0,8 3 0,7-4 0,9 0 1,7 0-1,8-5 0,0-1 1,6-5-1,3-4 0,-3-3 0,-1-5 0,-5-7-1,5 7-8,-22-15-21,13-1-2,-18-8 1,-19 17-2</inkml:trace>
  <inkml:trace contextRef="#ctx0" brushRef="#br0" timeOffset="5413.3096">-2625 1053 21,'0'0'25,"0"0"2,-16 23-6,16-23-5,0 0-3,0 0-2,3 19-2,-3-19-2,0 0-1,30 14-1,-4-4-2,-26-10 0,54-6 0,-17-5-1,7-2-1,0-11 1,6-2-1,-6-4 0,3-2-1,-8-3 1,-8 3-1,-10 2 0,-9 1 0,-9 5-1,-12 3 1,9 21-1,-33-26 0,33 26 0,-41-7 1,41 7-1,-38 3 0,38-3 1,-29 11-1,29-11 1,0 0 0,-21 19 0,21-19 0,0 0 1,-3 20-1,3-20 1,7 17 0,-7-17 0,20 25 0,-20-25 0,30 35 0,-10-14 0,8 5-1,2-4 1,6 5 0,2-2-1,5 0 1,-2-1-1,4-1 0,-1-6 0,3-1 0,-6-6 0,0 0 0,-2-3-1,-4-9-1,4 7-2,-39-5-8,58-10-21,-58 10-1,29-17 0,-32-2 0</inkml:trace>
  <inkml:trace contextRef="#ctx0" brushRef="#br0" timeOffset="5745.3286">-1514 780 30,'21'-20'29,"-21"20"3,15-20-2,-15 20-15,0 0-5,0 0-4,-26 0-1,26 0-1,-41 29-2,11-8 0,-7 11-1,-2 2 0,-2 3 0,-3 2-1,3-2-1,6 6-2,-4-19-5,36 18-19,-22-28-4,20 9-2,5-23 1</inkml:trace>
  <inkml:trace contextRef="#ctx0" brushRef="#br0" timeOffset="6669.3814">-1809 730 29,'0'0'26,"0"0"1,-10-21-8,10 21-5,0 0-3,24 12-2,-24-12-1,0 0-1,0 0-1,42 15-1,-42-15-1,37 24-1,-37-24 0,41 39-1,-17-11 0,5 4-1,-2-1 0,4 4 0,-1-2-1,-3-2 1,2-4-1,-5-4 0,-1-7 0,-23-16 0,41 18-2,-41-18-2,38 10-10,-38-10-19,18-21-1,-18-2 0,0 23-1</inkml:trace>
  <inkml:trace contextRef="#ctx0" brushRef="#br0" timeOffset="9228.5277">-709 833 17,'0'0'28,"3"-20"1,-3 20-3,-9-27-7,9 27-6,-6-23-2,6 23-3,-11-23-3,11 23-1,0 0-2,-21-19 0,21 19-1,-37 2 0,12 3-1,0 7 0,-2 6 0,-7 0-1,1 6 1,7 5-1,3-1 1,3 2-1,16-2 1,4-1 0,7 0-1,10-4 2,6-6-1,0-7 0,5-5 1,0-7-1,-1-8 0,-2-6 0,-2-3 0,1-6 0,-4-2-1,-1 2 1,-2 1 0,-3 1 0,-4 4-1,-10 19 1,17-18 0,-17 18 0,0 0 0,20 24 0,-11-5 0,1 3 0,-2 4-1,6 1 2,1-4-1,0-1 0,-15-22 0,32 23 1,-32-23 0,38-1 0,-38 1 0,47-29 0,-18 7 1,0-3-1,4 0 0,1 1 1,-4 1-1,-3 6-1,-27 17 1,43-13 0,-43 13-1,21 23 1,-15-1-1,-3 5 0,-6 8 1,3 0-1,-3 1 0,0-2 0,-2-9 0,5-2 1,0-23-1,-6 20 0,6-20 0,0 0 0,3-24 0,5 4 0,7-7 0,2-4 0,4 1-1,5-1 1,1 4 0,1 2-1,-1 7 1,-27 18-1,40-17 1,-40 17-1,32 7 1,-32-7 0,12 21 0,-12-21 0,12 29 0,-12-29 0,6 22 0,-6-22 0,0 0-1,2 18 1,-2-18-1,0 0-1,27-20 1,-27 20-2,38-30 1,-17 11 0,7 2 0,-6 0 0,6 9 1,-28 8 0,44-3 1,-44 3 0,39 30 0,-22-6 1,-1 4-1,1 4 0,3-5 1,-5-2-1,0-3 0,-15-22 0,31 19 1,-31-19-1,30-7 0,-30 7-1,24-35 1,-13 5-1,4-4 0,-7-10-1,1-3 0,-6-3 1,1 3-1,-6-1 2,0 2-1,-1 9 2,-3 6-1,0 11 3,6 20-2,-5-17 1,5 17 0,0 0 1,-9 17-1,12 4-1,-3 8 2,6 5-2,-3 9 2,5 3-2,-2 6 1,4 6-1,-2 2 0,7-1 0,-1-2-1,-3 0 1,-1-4-1,4-8 0,-5-8 0,2-7 0,-5-7 0,-6-23 0,4 23 0,-4-23 0,0 0 0,-13-23-1,2 3 1,-3-6-1,0-8 1,1-7-1,4-2 0,1-4 0,11 5 0,5-4 0,9 8 0,7 2 1,6 8-1,10 5 1,1 9 0,4 7 1,-7 4-1,1 7 0,-8 8 0,-5 6 1,-9 5-1,-12 2 1,-10 4-1,-12-4 0,-3 3-1,-3-6 1,-4-5 0,1-4 0,26-13-1,-44 13 0,44-13 0,0 0 1,-20-17-1,20 17 1,23-26-1,-3 9 1,7-3 1,4 2-1,-1-2 0,4-1 1,2-2 0,1-1-1,-7-2 0,1-5 1,-7-3-2,-1-3 1,-4-5-1,-2 1 2,-6 0-2,-2 1 1,-6 3-1,-9 7 2,3 9-1,3 21 0,-23-19 0,23 19 0,-30 23 0,13 3-1,-3 11 3,10 7-3,-1 1 3,5 7-2,6-7 1,9 3-1,2-5 1,5-5-1,9-8 0,-3-5 0,3-11 0,2-4 0,5-7 1,-2-6-1,0-7 0,1-2 0,-4-3 1,2-5-1,-8 3 0,-1 0 0,-20 17 1,23-29-1,-23 29 0,0 0 0,0 0-1,-29-7 1,29 7 0,-38 23-1,21-3 1,-2 0-1,8 2 1,2 1-1,9 1 1,9-4 0,5-3-1,-14-17 1,41 25 0,-14-21 0,5-6 0,0-8 0,1-2 0,-4-7 0,1-2 1,-1-3-1,6-3 0,-5 1 0,1 2 0,-4 1 0,-1 9 0,1-2 0,-2 9 0,0 6 1,-25 1-1,37 11 0,-37-11 0,37 30 0,-25-13 0,0 3 0,-4-2 0,-5 4 1,-8-4-1,-10 1 1,15-19-1,-50 25 1,19-18-1,-7 1-1,3-1-3,-20-19-16,31 18-13,-12-17 0,36 11-2,-46-15 0</inkml:trace>
  <inkml:trace contextRef="#ctx0" brushRef="#br1" timeOffset="-35332.0202">3728 863 18,'0'0'27,"0"0"2,-24 20-4,24-20-6,0 0-6,0 0-3,8 20-3,-8-20 0,36 7-2,-36-7-2,65-5 0,-22-5-1,10 1 0,2-11-1,5-3 0,1-7-1,6-4 1,-3-5-2,-9 1 2,-4 0-2,-13-4 1,-8 4-2,-7 5 2,-13 5-1,-20 4 0,-10 7 0,-7 5 1,-7 9-1,-2 3 0,-2 7 1,-1 5-1,2 5 1,7 0-1,5 0 1,3 4 0,8-2 1,3 1-2,8 1 3,9 3-3,5-2 3,9 3-2,7-1 2,11 2-1,9-3-1,6-2 1,3-1 0,-1-6 0,1-2-1,-5-2 0,-1-6 0,-14-4 0,1 4-2,-13-11-4,14 18-11,-38-11-15,43-4-1,-43 4 1,30-7-2</inkml:trace>
  <inkml:trace contextRef="#ctx0" brushRef="#br1" timeOffset="-35056.0048">4778 541 32,'0'0'31,"0"0"3,0 0-3,50 9-16,-50-9-5,56 20-5,-18-7 1,11 15-4,1-2 1,9 5-2,-2 2 0,1-6-3,9 7-3,-20-23-10,14 12-18,-15-20 1,7 4-1,-18-16-1</inkml:trace>
  <inkml:trace contextRef="#ctx0" brushRef="#br1" timeOffset="-34832.9922">5571 484 56,'-31'-7'31,"4"16"1,-17-13-12,15 29-9,-29-9-6,5 14-3,-14 1 2,9 9-3,-4-3 1,4-2-4,17 7-3,-12-22-18,34 8-8,19-28-1,-14 20-2</inkml:trace>
  <inkml:trace contextRef="#ctx0" brushRef="#br1" timeOffset="-32334.8491">6108 554 22,'20'-17'29,"-20"17"3,-9-23-2,9 23-14,-29-15-5,29 15-4,-50-7-1,24 8-2,-10-1-1,5 10-2,-5-2 0,7 10-1,0 3 1,8 3-2,4 6 2,5 1-1,12 0 1,9 1-1,5-4 1,7-1-1,8-7 0,1-6 1,4-9-1,-1-5 0,0-9-1,1-7 1,1-5-1,-2-4 1,-2-2-2,-1-3 2,-1 1-1,-5 1 1,-1 5-1,-5 6 1,-18 17 0,0 0 0,30-13 0,-30 13 0,13 21 2,-13-21-3,17 36 3,-8-12-2,2-4 2,-1 3-2,-10-23 1,26 30-1,-26-30 0,0 0 1,35 13 0,-35-13-2,34-20 0,-34 20 2,45-35-2,-15 13 1,1 0-1,2-3 1,-1 5-1,3 1 2,-5 7-1,-3 3 0,-27 9 1,42 0-1,-42 0 1,27 30-1,-21-4 1,3 3 0,-9 0 0,0 1 0,-3-2 0,0-4-1,0-4 2,3-20-1,-6 17-1,6-17 0,0 0 1,9-20-1,-1 2-1,5-5 1,4-5-1,3 1 0,5-3 0,3 3 0,2 1 0,3 9 0,-5 7 1,-1 6 0,5 5 0,-32-1 0,38 23-1,-24-6 1,-4 2 1,-1 3-2,-3-2 3,-4-1-3,1-2 2,-3-17-1,6 23 1,-6-23-1,0 0-1,27-7 1,-27 7-4,33-30 1,-1 14-4,-12-18 0,25 14-2,-21-16 3,19 19-2,-22-8 2,15 13 2,-36 12 2,42-4 2,-42 4 2,27 37 2,-10-7-2,-5 0 2,6 7-2,-3-7 1,3 4-2,-1-9 1,6-5-2,-23-20 1,41 10-1,-41-10 0,42-23 1,-22-1-2,-2-6 0,-1-4 0,0-4 0,-4 1 0,-2-3 1,-2 0 0,0 5 1,-9-1 1,2 11 1,-4-2 0,2 11 0,-6-4 1,6 20-1,-6-17 0,6 17 0,0 0-1,0 0 0,-6 20 0,6-3 0,-2 3 0,2 8 0,-3 2-1,3 9 1,-3 3 1,3 5-3,0 3 2,3 1-1,-3 2 0,5 1 0,-2 0 0,3 3-1,0-6 0,2 0 1,-2-4-1,0-3 0,-2-4 0,-1-7 0,0-5-1,-1-7 1,-2-21 0,0 28 0,0-28 0,0 0 0,0 0 0,-11-18 0,10-1-1,-2-10 1,6-8-1,-2-11 1,10-5-1,1-5 0,13-2 0,0-1 0,5 4-2,1 4 2,5 11-1,-4 9 1,5 7-1,-2 8 2,-7 11-2,-1 4 1,-3 9 2,-24-6-1,37 27 1,-28-5-2,-6 5 2,-6-1-1,-9 0 1,-5-1-2,-1-5 1,-5-3 0,23-17 0,-41 14-1,41-14 0,-27-4 0,27 4 0,0 0 0,-6-20 0,6 20 0,17-20 0,-17 20 1,27-15-1,-27 15 1,41-15 0,-16 6 0,3-1 0,2-3 1,6-4-2,1-3 1,4-4-1,0-2 2,1-5-2,-1-2 2,-4-4-1,-4 1 1,-8-1 1,-6 5-1,-11 0 0,-5 8 0,-8 2 0,5 22 0,-22-20-1,22 20 0,-37 11 0,19 5 0,-2 6 0,0 8 0,7 2 0,-1 6 0,5 0 0,6 1-1,6-2 3,6-2-2,8-5 1,7-6-1,5-5 1,3-6-1,4-10 0,0-3 1,6-13-3,-3-4 2,-1-3-1,-2-6 1,-2 1-1,-4-5 1,-4 4 0,-11 0-1,-3 8 1,-12 2 0,0 16 0,0 0-1,-39-4 1,11 17 0,3 5-1,-3 7 0,7 3 2,1 3-2,11 3 1,8-2 0,8-2 0,7-5 0,12-4 0,4-6 0,5-7-1,2-5 1,2-6-1,-4-7 1,1-5-1,-1-4 1,-2-1-1,3-5 1,-2 2-2,2-1 2,-4 0-1,5 5 1,-1 3-1,0 5 1,-8 8 0,-1 3 1,-27 0-1,36 19 0,-28-2 2,-2 3-3,-9 4 3,-2 1-2,-7 0 2,-4-1-1,-3-3 0,-3-2 0,22-19-1,-47 25 1,22-18-3,-11-15-7,36 8-23,-41-6 1,41 6-3,-47-17 1</inkml:trace>
  <inkml:trace contextRef="#ctx0" brushRef="#br1" timeOffset="-27133.5518">3524 1497 14,'6'-15'25,"-6"15"-2,-6-22-4,6 22-5,0 0-3,0 0-1,-14-24-2,14 24-2,0 0-1,0 0 0,-21-23-1,21 23 0,0 0-1,0 0 1,-30-21-2,30 21 1,0 0-1,-37-9-1,37 9 1,-33 0-1,33 0-1,-36 7 1,36-7-1,-45 22 0,20-7 0,3 7 0,3 2 0,-4 4 0,5 2 0,4 2 0,8-3 0,6 1 0,8-1-1,8-5 1,4-6 0,9-3 0,0-5 1,7-8-1,1-4 0,2-5 1,-7-11-1,0 1 1,-8-7-1,-4-1 1,-13-5-1,-8 0 1,-14 0-1,-8 4 0,2 4 1,-10 0-1,4 9 0,-2 4-1,29 9 1,-38-3-1,38 3 1,0 0-1,-14 24 0,14-24 1,25 23-1,-1-13 1,16-2 0,4-4 0,12-4 0,2-7 0,9-7 0,3-7 0,-2-5 0,-1-5 1,-5-6-1,-7-4 0,-11-2 1,-5 0-1,-11 3 1,-6 6 1,-11 4-1,-5 10 0,-6 3 0,0 17 0,0 0 0,-29 29-1,11 8 0,-2 11 1,-2 12-2,-3 12 2,3 10-2,5 9 2,3 1-2,11-4 1,9-7 1,5-7-1,6-5 0,5-15 0,3-10 0,3-14-1,0-12 1,-1-11-1,-27-7 1,44-4-1,-44 4 0,32-33 1,-28 13-1,-8-4 2,-8-2-2,-11 5 2,-6-4-1,-7 5 1,-7 3-2,5-6 1,2 3-1,5-4-2,31 24-3,-30-49-8,53 31-17,-11-13-3,30 4 1,-2-3-1</inkml:trace>
  <inkml:trace contextRef="#ctx0" brushRef="#br1" timeOffset="-25427.4544">5315 1531 36,'-9'-24'28,"9"24"0,-14-17-8,-16-1-8,30 18-4,-36-13-3,36 13-1,-41-7-1,15 9 0,-6 4-2,0 6 0,-3 0 0,-1 8-1,-1 4 0,-1 6 1,5 3-2,1 3 2,11 5-2,7-8 2,8 2-1,9-1 1,14-7-1,7-14 1,11 1-1,6-14 1,6-18 0,3 1-2,5-15 2,4-7-2,-7-5 2,1 1-2,-12-17 2,-2 3-1,-11-5 1,-5-5-1,-12 0 0,-5 2 1,-3 0-1,-6 6 0,-3 8 1,1 9 0,-1 12 0,0 13-1,6 17 1,0 0 0,-34 29 0,23 8-1,-1 10 0,4 7 1,4 6-1,6 2 0,8 2 0,8-4 0,4-3 0,10-12 0,3-5 0,4-4 0,-2-11 0,-2-3 0,-2-8 0,-2-4 0,-6-9 0,-25-1 0,41-8 0,-41 8 0,34-29 0,-21 11 0,-2-1 0,1-2 0,-4 5 0,-8 16 1,9-27-1,-9 27 0,0 0 1,0 0-1,0 0 0,11 19 1,-6-1-1,3 2 0,6 6 0,3-1 0,-1 1 0,4-3 0,4-3-1,-24-20-3,56 32-10,-56-32-17,43-7-1,-31-11-1,11 1 0</inkml:trace>
  <inkml:trace contextRef="#ctx0" brushRef="#br1" timeOffset="-25233.4433">5911 1216 35,'0'0'27,"0"0"-1,0 0-1,0 0-29,0 0-19,29 18-3,-29-18-1,33 28-1</inkml:trace>
  <inkml:trace contextRef="#ctx0" brushRef="#br1" timeOffset="-24490.4008">6399 1432 56,'-12'-36'33,"12"36"1,-28-38-5,28 38-19,-27-20-5,27 20-3,-33-3-1,33 3 0,-36 20 0,18 0-1,1 1-1,0 5 1,14 4-1,0 0 1,6-5-1,5-4 0,9-1-1,-17-20 1,39 20 0,-39-20 1,31 3-1,-31-3 1,0 0 1,29 0-1,-29 0 1,21 20 0,-10-1 0,1 17 0,-1 6-1,3 6 2,-4 3-1,-1 2-1,-6 0 1,-6-2-1,-8-6 1,-5-13-1,-7-10 1,-1-7-1,-16-11 1,6-7-1,-5-7 0,4-7 2,3-6-3,8-1 2,7-2-1,6-1 1,25 3-2,6-6 1,7 2 0,9-2-2,8 3 1,1-1 0,8-1 0,0-1 0,-3 2 0,-5 6 0,-4 0 1,-5-1-1,-6-3 2,-4-1-1,-9 0 1,-2 3 0,-9-1 0,3 7 0,-9 1 1,0 17-1,0 0 0,0 0 1,0 0-2,5 27 1,-5-2-1,3 3 0,3 2 0,0 1 1,1-1-2,-2-3 0,10-4-2,-15-23-8,28 13-21,-28-13-2,24-16 0,-18-10-1</inkml:trace>
  <inkml:trace contextRef="#ctx0" brushRef="#br1" timeOffset="-24275.3885">6822 1107 27,'0'0'28,"0"0"1,0 0-1,0 0-16,0 0-7,11-17-6,-11 17-20,26 5-6,-26-5-1,0 0 0</inkml:trace>
  <inkml:trace contextRef="#ctx0" brushRef="#br1" timeOffset="-23803.3614">7112 1251 38,'0'0'32,"-33"-16"1,33 16-1,15-27-18,23 25-7,-6-13-4,13 4-1,9 10-9,-14-17-23,19 13-1,-21-8-2,6 7 0</inkml:trace>
  <inkml:trace contextRef="#ctx0" brushRef="#br1" timeOffset="-24014.3734">7085 1006 46,'20'19'33,"-28"-2"1,16 23-1,-31-13-20,35 31-6,-24-4-2,18 13-3,-3-3-1,5-1 0,4-5-1,1-11 0,7-9-2,0-12-1,14 0-7,-34-26-19,58 0-4,-31-19-1,14 6 1</inkml:trace>
  <inkml:trace contextRef="#ctx0" brushRef="#br1" timeOffset="-22889.3088">8119 1159 14,'0'0'26,"0"0"1,0 0-1,0 0-11,0 0-4,0 0-2,0 0-2,42-3-1,-42 3-1,49-7-1,-19 0-1,17 2-1,0-3-1,12 1 0,-1-3-1,-2-3 0,-1 3 1,-2-1-1,-12 2 0,-5 2 2,-10 0-1,-26 7 0,0 0 1,24 4-1,-24-4 1,-13 24 0,-7-1-1,-3 10 0,-4 12 0,-6 6 0,-1 9-1,-1 6 1,-1 3-1,-1-2 0,7-3 0,6 2 1,1-10-1,3-3 0,7-9 0,-1-10 1,5-5-1,1-5 1,5-4-2,3-20 1,0 0-3,0 0-2,6 21-7,-6-21-22,0 0 1,3-25-1,-3 25 1</inkml:trace>
</inkml:ink>
</file>

<file path=ppt/ink/ink6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9.82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82 107 15,'-10'-17'32,"-1"0"1,-6-6-1,17 23-14,-30-30-12,30 30-1,-14-20 0,14 20-2,0 0 0,20 34 1,-10-8-2,12 9 1,4 1-1,9 5-1,1-1 0,2-3-1,-1-10 0,-4-4 1,-9-10-1,-24-13 0,37 0 0,-37 0 0,5-36 0,-7 9 0,-10-3 0,4-3 1,-6 3-1,4 6 0,-2 6 0,12 18 0,0 0 0,0 0 0,-14 21 0,20-1 0,5 3-2,-2-6-2,18 10-7,-27-27-23,29 16 0,-29-16-2,9-22 0</inkml:trace>
</inkml:ink>
</file>

<file path=ppt/ink/ink6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5.667"/>
    </inkml:context>
    <inkml:brush xml:id="br0">
      <inkml:brushProperty name="width" value="0.06667" units="cm"/>
      <inkml:brushProperty name="height" value="0.06667" units="cm"/>
      <inkml:brushProperty name="fitToCurve" value="1"/>
    </inkml:brush>
  </inkml:definitions>
  <inkml:trace contextRef="#ctx0" brushRef="#br0">14855 60 16,'0'0'12,"-26"3"-1,26-3-1,0 0-1,0 0-2,0 0 0,0 0-1,0 0 0,0 0-1,0 0 0,0 0 1,0 0-2,0 0 1,0 0-1,0 0 1,0 0-1,0 0 1,0 0-2,0 0-1,0 0 0,0 0 0,0 0 0,3-16-1,-3 16 0,0 0 0,0 0 0,0 0 0,0 0 0,0 0 1,-24-20-1,24 20 1,-29-4-1,29 4 1,-50-2-1,23 2 0,-11-1 1,-2 2-1,-7-1-1,-1 2 2,-1-2-1,-1 3-1,-3-2 1,3-1 0,-9 3 0,0-3-1,-4 0 1,-1 1 0,-9-2-1,2 2 0,-14-2 0,-3 2 1,-1 1-1,-5-1 0,-3 4 0,-3-1 1,-2 0-1,2 0 0,0 2 0,-4 1 0,-2 2 1,4-2-1,2-1 0,-3 1 1,0 0-1,-5 0 0,-9 1 0,-3-2 1,-4 1-1,-8-1 0,-13 1 0,-4-1 0,-10-1 0,-3 2 0,-5 3 0,0-2 0,-10 2 0,-10-1 0,3 1 0,-1 2 0,4-1 0,4 1 0,1-1 0,1-3 1,12 4-1,6-2 0,5-2 0,5 2 0,1-1 0,2 1 0,3-3 0,8 3 0,2-2 0,3 1 0,8 1 1,0 1-1,13-2 0,-4 1 0,0 0 0,8-3 0,3-1 0,0-1 0,3 2-1,0-1 2,0 0-2,3 1 2,3-1-2,-6 5 1,6-3 1,-1 1-1,1-2 0,1 0 0,5 0 0,5 0 0,1-1 0,6-2 0,-1 1 0,2-1 0,-3 0 0,-3-4 0,-1 4 0,-2 2 1,-4-2-1,-1-1 0,0 4 0,-3 0 0,6 1 0,-3-3 0,2 2 0,1 2 1,5-5-1,4 0 0,1 1 0,4-5 0,5 1 0,0 2 0,4-3 0,2 0 0,-2 0 0,1 0 0,1 0 0,-3 3 0,-1-2 0,-3-1 0,-2 3 0,-1-1 0,3-2 0,-2 1 0,0-1 0,1 0 0,2 3 0,3-3 0,-1 0 0,1 0 0,-2 0 0,-2 0 0,0-3 0,1 3 0,1-1 0,2-1 0,3 2 0,2 0 0,3 0 0,-2 2 0,5-1 0,0 2 0,3-2 0,-3 2 0,6 0 0,-4-2 0,7 1 0,-3-2 0,4 0 0,-1 3 0,2-3 0,-5 0 0,3 0 0,-5 0 0,4 0 0,-2 1-1,-4-1 1,-2 0 0,0 0 0,-3 0 0,-2 0 0,-7 0-1,-1 0 1,-6 0 0,-1 0 0,-5 3 0,-3 1 0,4-1 0,4 1 0,6 2 0,4 0 0,4-1 0,6 0 0,6-1 0,10-4 0,4 4 0,-3 0 0,5-2 0,28-2-1,-45 4 1,45-4 0,-37 3 0,37-3 0,-37 3 0,37-3 0,-30 3 0,30-3 0,-30 4 0,30-4 0,-25 3 0,25-3 0,0 0 0,-33 3 0,33-3 0,0 0 0,0 0 0,-32 1 0,32-1 0,0 0 0,0 0 0,-30 0 0,30 0 0,0 0 0,-31 0 0,31 0 0,0 0 0,-27 3 0,27-3 0,0 0 0,0 0 0,-24 3 0,24-3 0,0 0 0,0 0 0,0 0 0,0 0 0,0 0 0,0 0 0,0 0 0,0 0 0,0 0 0,0 0 0,0 0 0,0 0 0,0 0 0,0 0 0,0 0 0,0 0 0,0 0 0,0 0 0,0 0 0,0 0 0,0 0 0,0 0 0,0 0 0,0 0 0,0 0 0,0 0 0,0 0-1,0 0 1,0 0 0,0 0 0,0 0 0,0 0 0,0 0 0,0 0 0,0 0 0,0 0 1,0 0-1,0 0 0,0 0 0,0 0 0,-26 11 0,26-11 0,0 0 0,0 0 0,0 0 0,-24 21 0,24-21 0,0 0 0,-34 15 0,34-15 0,0 0 0,-30 17 0,30-17 0,0 0 0,-26 13 0,26-13 0,0 0 0,0 0 0,-24 17 0,24-17 0,0 0 0,-26 12 0,26-12 0,0 0 0,0 0 0,-27 12 0,27-12 0,0 0 0,0 0 0,0 0 1,0 0-1,0 0 0,0 0 0,0 0 1,0 0-1,0 0 0,0 0 0,-23 17 0,23-17 1,0 0-1,0 27 0,0-7 0,-3 1 0,6 8 0,-3 5 1,3 6 0,0 5-1,2 6 1,1 5-1,0 4 1,-3 1-1,2 1 1,1 2-1,-2 2 0,-1-2 0,0-2 0,0-2 0,3-2 0,-3-4 0,-1-2 0,1 0 0,0-8 0,3 2 0,0-6 1,-4-3-1,4-2 0,-6-3 0,2 0 0,-2-2 0,0-3 0,-2 0 1,-1 0-1,-2 0 1,-1 0-1,-3 2 1,4-2-1,-4 6 1,3-4-1,1 7 0,0 1 0,2 1 0,-2 7 0,5 0 0,-3 1 0,3 1-1,0 2 1,0 3 0,-3-7 0,3 2 0,0-4 0,0 1 0,3-4 0,-3-1 0,3-2 0,-3-1 0,3 0 0,-1-2 0,1-3 0,0-1-1,-1 3 1,0-1 0,-2 0 1,0 0-1,3-5 1,-3-1-1,0 1 0,0-1 0,0-4 0,0-3 0,0 1-1,3 3 2,-3 1-3,0 3 3,3 3-2,0-2 1,0-1 0,0 3 0,-1-3 0,4 3 0,0-5 0,0 0 0,-4-3 0,4-5 0,-2 3 0,-4-20 0,6 30 0,-6-30 0,6 26 0,-6-26 0,5 23 0,-5-23 0,0 21 0,0-21 0,0 21 0,0-21 1,0 22-1,0-22-1,0 20 1,0-20 0,0 25 0,0-25 0,3 33 0,-3-33 0,6 31 0,-3-14 0,-3-17 0,8 27 0,-8-27 0,9 23 0,-9-23 0,4 17 0,-4-17-1,0 0 1,17 20 0,-17-20 0,0 0-1,12 17 1,-12-17 0,0 0 0,11 20-1,-11-20 1,0 0 0,6 17 0,-6-17 0,0 0 0,0 0-1,0 0 1,0 0 0,0 0 0,0 0 0,0 0 0,7 17 0,-7-17 0,0 0 0,0 0 0,0 0 0,-10 19 0,10-19 0,0 0 0,0 17 0,0-17 0,0 0 0,3 20 0,-3-20 0,0 0-1,0 0 1,4 17 0,-4-17-1,0 0 1,0 0 0,0 0-1,0 0 0,0 0 0,0 0 0,0 0-1,0 0-4,0 0-17,0 0-11,0 0 0,-33-6-1</inkml:trace>
</inkml:ink>
</file>

<file path=ppt/ink/ink6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7.055"/>
    </inkml:context>
    <inkml:brush xml:id="br0">
      <inkml:brushProperty name="width" value="0.06667" units="cm"/>
      <inkml:brushProperty name="height" value="0.06667" units="cm"/>
      <inkml:brushProperty name="fitToCurve" value="1"/>
    </inkml:brush>
  </inkml:definitions>
  <inkml:trace contextRef="#ctx0" brushRef="#br0">0 7 2,'26'-7'18,"-26"7"-4,35 1-4,-35-1-1,34 0 0,-34 0 0,30 2 0,-30-2-3,33 3 0,-33-3-1,41 2-1,-41-2-1,50 8-1,-24-6 0,9 3 0,0-2-1,3 2 1,-5-3-1,5 3 1,-4-5 0,2 4-1,-8-4 1,2 3-1,-30-3 1,44 0-1,-44 0 0,39 5-1,-39-5 1,28 0-1,-28 0 1,33-2-1,-33 2 0,33-3 1,-33 3-1,34-5 1,-34 5-1,38-2 0,-38 2 1,27-1-1,-27 1 1,0 0 0,0 0 0,26 1 0,-26-1 0,0 0 0,0 0 0,0 0 0,0 0-1,0 0 1,0 0 0,0 0 0,0 0-1,-27-12 1,27 12-1,0 0 0,0 0 1,0 0-1,0 0 0,-26-10 0,26 10-3,0 0-3,0 0-22,0 0-3,0 0-1,0 0 0</inkml:trace>
</inkml:ink>
</file>

<file path=ppt/ink/ink6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7.68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644 2819 10,'-6'18'33,"1"7"-1,1 2 0,-14-6-19,24 17-6,-12-8 2,10 10-5,-8-14 0,7 2-2,-7-11 1,4-17-1,-3 19-1,3-19 1,0 0-1,7-27 0,-6 7-1,6-3 2,-3-1-4,3 1 3,-4 2-2,-1 4 2,-2 17-1,0 0 0,0 0 1,0 0-2,0 0 3,0 0-3,-21 21 2,21-21-6,2 17-3,-2-17-21,0 0-5,0 0 0,12-20-1</inkml:trace>
</inkml:ink>
</file>

<file path=ppt/ink/ink6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32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-567-1831 41,'0'0'33,"0"0"-1,23 37-11,-20-21-16,24 13-3,-7-5 0,8 6-1,-6-9 0,0-3-1,-22-18 1,26 9-1,-26-9 1,8-29-1,-13 3 0,-10-14 0,-2-4 0,-4-1 0,-8-4-2,-1 5 2,1 5 0,2 9 1,-3 9 1,30 21 0,-37 4 0,31 19 0,6 2 2,6 8-3,-3-4 2,11 2-2,-6-5-1,5-7 0,-13-19-1,0 0-1,29 13-4,-49-35-18,20 22-10,-30-34 1,30 34-3</inkml:trace>
</inkml:ink>
</file>

<file path=ppt/ink/ink6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1.47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32 7 9,'0'0'30,"0"0"-1,0 0 1,-38-7-20,38 7-2,0 19-1,12-2-1,-12-17-3,23 30 0,-9-14-2,5 1 1,-19-17-2,36 23 1,-36-23-1,30 4 0,-30-4 0,28-20 0,-28 20 0,19-32 0,-11 17 1,1-2-1,-9 17 0,6-25 0,-6 25 0,0 0 1,0 0-1,0 0 0,-15 19 0,15-19 0,-5 18 0,5-18 0,0 0-1,0 18 0,0-18-2,0 0-6,0 0-21,17-25-1,-17 25 0,-9-17-2</inkml:trace>
</inkml:ink>
</file>

<file path=ppt/ink/ink6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5.98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55 61 23,'0'0'34,"-29"6"-1,29-6 0,-26 7-28,26-7-2,0 0-2,0 0 0,3 17-2,-3-17 0,0 0-2,44-13-5,-36-5-16,24 1-8,-5-3-1,3-3 3</inkml:trace>
  <inkml:trace contextRef="#ctx0" brushRef="#br0" timeOffset="1954.1112">158 366 1,'-3'-19'15,"3"19"2,0 0-4,-6-30-2,6 30-2,0 0-1,-3-17-1,3 17-1,0 0-3,0 0 0,0 0-2,0 0 0,0 0-1,0 0-1,0 0 1,0 0 0,0 0 0,0 0 1,0 0-1,0 0 1,0 0 0,-2-23 0,2 23-1,0-31 1,0 14 0,-2-3 0,2 3 0,-8 0 0,8 17 0,0 0 0,-32-10 0,32 10 0,-27 23 0,13-3 0,3 1 0,1 2 0,4 0 0,0-5 0,6-18 0,0 24 0,0-24 0,0 0-1,0 0 1,12-33 0,-8 11 0,-4-5 0,0 3-1,-1-2 0,-2 6 1,-3 0-1,6 20 0,0 0 1,0 0-1,0 0-1,0 0 1,0 0 0,0 0 0,21 20-2,-21-20-1,59 9-9,-29-14-18,7-2-1,4 0 1,-8-6 18</inkml:trace>
  <inkml:trace contextRef="#ctx0" brushRef="#br0" timeOffset="126316.2247">117 218 3,'0'0'7,"14"18"-1,-14-18 0,0 0-1,13 26-1,-13-26 0,8 17-1,-8-17-1,12 17 0,-12-17 1,0 0 0,0 0 1,31 6-1,-31-6 0,0 0 0,18-25 1,-18 25-1,15-24 1,-15 24-1,0-24-1,0 24 1,-9-17 0,9 17-1,0 0 0,0 0-1,0 0 0,0 0-1,-24-14 0,24 14 0,0 0 0,0 0-1,0 0 1,0 0 0,0 0 0,0 0 0,0 0 1,0 0-2,0 0-1,0 0-9,0 0-15,1 17 1,-1-17 2,0 0 23</inkml:trace>
</inkml:ink>
</file>

<file path=ppt/ink/ink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8:35.724"/>
    </inkml:context>
    <inkml:brush xml:id="br0">
      <inkml:brushProperty name="width" value="0.06667" units="cm"/>
      <inkml:brushProperty name="height" value="0.06667" units="cm"/>
      <inkml:brushProperty name="fitToCurve" value="1"/>
    </inkml:brush>
  </inkml:definitions>
  <inkml:trace contextRef="#ctx0" brushRef="#br0">0 247 2,'0'0'17,"0"0"-3,36-19-2,-36 19-3,0 0-2,27-17 0,-27 17-1,25-7 0,-25 7-1,27-10 0,-27 10-1,34-8 0,-34 8 0,44-11-1,-14 6 0,1-3 0,8 4-1,-4-6 1,9 7-1,0-4 0,9 4 0,0-4 0,10 6 0,4-3-1,7 4 1,4-2-1,10 2-1,-2-3 1,10 3 0,0 0-1,0-1 1,-2-1-1,-3 2 1,0-2-1,-3 0 0,-1-1 0,-5 3 1,2-2-1,-2 2 1,-2 0-1,7 0 1,-11 2-1,5-2 1,5 2-1,-1-1 1,6 1 0,1 0-1,2-2 1,3 0 0,-1 0-1,4 0 1,-4-2-1,-2 2 1,-6 0-1,2-2 1,-11 1-1,0-1 1,-6-2-1,3 0 0,-5 0 1,4 1-1,-1-1 1,4 2-1,8 1 0,2-2 0,1 3 0,2 0 0,-3 3 0,-3-2 0,-1-1-1,-7 2 1,-4-2 0,-5 0 0,-1 0 1,-1-2-1,-3-2 0,4 1 0,-1-1 0,1 1 0,-4-4 0,1 4 0,0-1 0,1-2 0,2 5 0,0-2 0,1 0 0,1 2 0,4 1 0,4 0 1,1 0-1,1 0 0,0 0 0,0 0 0,-5 0 0,4 0 0,-5 0 0,-8 0 0,-4-1 0,-3 1 0,-8 0 0,0-3 0,-6 1 0,0 2 0,0-2 1,0 2-1,-1-3 0,1 1 0,0-2 1,3 3-1,-3-2 0,3 1 0,-3 1 0,0 0 0,1 1 0,-3-3 0,-1 3 0,-3 0 0,-5 0 1,1 0-1,-1-2 0,-2 2 0,-4-1 0,3 1 0,-5 0 0,-1-3 0,5 3 0,1 0 0,4 3 0,1-3 0,1 1 0,2-1 0,5 2 0,-5-2 0,-2 3 0,-1-3 0,-6 0 1,-5 1-1,-24-1 0,40 0 1,-40 0-1,29 0 0,-29 0 0,0 0 1,30 0-1,-30 0 0,0 0 1,0 0-1,0 0 1,0 0-1,26-1 0,-26 1 0,0 0 0,0 0 1,0 0-2,30 0 2,-30 0-1,0 0 0,31 0 0,-31 0 0,24-3 0,-24 3 0,29-2 0,-29 2 0,0 0 0,32-1 0,-32 1 0,0 0 1,0 0-1,26 0 0,-26 0 1,0 0-1,0 0 1,0 0-1,0 0 1,0 0-1,0 0 0,0 0 1,0 0-1,0 0 1,0 0-1,0 0 0,0 0 1,0 0-1,0 0 0,0 0 1,0 0-1,0 0 0,0 0 0,0 0-1,0 0-4,0 0-14,0 0-11,-34-7-4,34 7-2,-36-13 0</inkml:trace>
</inkml:ink>
</file>

<file path=ppt/ink/ink7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6.85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657 44 11,'0'0'19,"0"0"-1,0 0-4,0 0-2,0 0-2,0 0-1,0 0-3,0 0 0,0 0 0,0 0-1,0 0-2,3 29 0,-3-29 0,17 35-1,-10-18 0,10 3-1,-17-20 0,28 30 0,-28-30-1,27 13 1,-27-13 0,26-10 0,-26 10-1,19-37 1,-14 14-1,1 0 0,-9-1 0,0 1 1,-8 5-1,11 18 0,-36-17 1,36 17-1,-47 16 1,25-1-1,6 6 1,2 2-1,8 3 0,9-2 1,8-1-1,5-3 0,-16-20 0,45 24 0,-45-24 0,44 5 1,-44-5-1,33-14 0,-33 14 1,9-30-1,-12 13 0,3 17 0,-14-29 0,14 29 0,-19-18-1,19 18-5,0 0-25,0 0-2,-20 29-2,20-29 0</inkml:trace>
  <inkml:trace contextRef="#ctx0" brushRef="#br0" timeOffset="8216.4694">-1404 818 26,'-5'27'33,"2"0"1,-3-7-2,12-3-28,-6-17-2,3 27-1,-3-27-1,0 0 1,0 0-2,-15-25 1,1-2 0,-1-5-1,-5-8 1,3-3-1,1 1 1,2 2 1,-1 3-1,5 13 1,2 4 1,8 20-1,0 0 1,-14 30 0,14-3-1,8 5 1,1 7-1,1-4-1,7 1-2,-3-16-3,27 7-18,-41-27-10,50-6 0,-33-17-2</inkml:trace>
  <inkml:trace contextRef="#ctx0" brushRef="#br0" timeOffset="22132.2658">771-239 18,'0'0'32,"0"0"1,0 0-8,0 0-15,0 0-4,0 0-2,0 0-2,0 0-2,0 0-1,0 0-5,0 0-24,24-17-3,-24 17 0,11-24 7</inkml:trace>
</inkml:ink>
</file>

<file path=ppt/ink/ink7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8.791"/>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-2557 3025 2,'-14'17'30,"1"0"3,-1 6-3,17 9-18,-17-7-5,19 13-1,-10-7-2,13 2-2,-2-6 1,5-4-2,-11-23 0,24 16 0,-24-16 0,34-22-1,-24-8 0,5 0 1,-10-11-2,1 1 2,-9 2 0,-3 1 0,-8 10 0,14 27 1,-38-21 0,38 21 0,-44 28-1,30 2 1,2 3-1,12 1 0,3 1-1,11-8-2,15 3-3,-29-30-22,47 17-7,-47-17-1,44-17 1</inkml:trace>
  <inkml:trace contextRef="#ctx0" brushRef="#br0" timeOffset="19433.1108">-2926 2535 13,'0'0'34,"0"0"0,-32-13-5,32 13-14,0 0-6,0 0-3,30 15-2,-30-15-2,31 18 0,-31-18-1,38 14 0,-38-14-1,44 3 0,-44-3-1,41-20 0,-24 0-1,3 1 0,-11-7 0,-2 6 0,-10-1 0,3 21 0,-19-23-1,19 23-3,-35 11-19,21 6-7,-6 2-1,3 1-1</inkml:trace>
  <inkml:trace contextRef="#ctx0" brushRef="#br1" timeOffset="86220.9314">-2789 4049 1,'0'0'21,"0"0"5,0 0-8,-6-17-4,6 17-3,0 0-2,8 16 0,-8-16-2,3 28-1,-3-28-1,10 42-1,-1-20-1,5 5-2,-3-4 0,2-1-1,-13-22 0,27 25 1,-27-25-1,0 0 1,0 0-1,20-33 0,-20 6 1,-6-2-1,0-1 0,-2-3 0,-3 3 0,-5 7 0,16 23 0,-21-21 0,21 21 0,0 0 0,-12 21-1,12-21-1,23 39-4,-23-39-16,31 28-9,-31-28-1,44 19 0</inkml:trace>
</inkml:ink>
</file>

<file path=ppt/ink/ink7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2.65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1161 1486 10,'0'0'28,"-36"-2"-1,36 2 2,-41-8-20,41 8-1,0 0 0,0 0-2,-28-2 0,28 2 0,0 0-1,0 0 0,11 19-1,-11-19 0,14 26-1,0-9-1,-4 0 1,5 0-3,-15-17 2,35 29-3,-35-29 2,37 11-1,-37-11 0,27-7 0,-27 7-2,23-27 2,-23 27-1,3-30 1,-3 30-1,-3-25 2,3 25-2,0 0 1,0 0 0,0 0 1,0 0-1,0 0 0,0 0 0,-20 22 0,20-22 0,0 0-1,14 20 0,-14-20-4,0 0-23,0 0-5,0 0 0,-5-20-1</inkml:trace>
  <inkml:trace contextRef="#ctx0" brushRef="#br0" timeOffset="1559.0888">2656 3473 31,'0'0'30,"0"0"1,0 0 1,0 0-21,0 0-3,0 0-1,5 33 0,-5-33-1,16 27-2,-16-27-1,23 21-2,-23-21 0,0 0-2,33 5-1,-33-5-2,22-23-6,-39-6-21,23 11-2,-20-12 0,7 6 0</inkml:trace>
</inkml:ink>
</file>

<file path=ppt/ink/ink7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3.65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0 4,'0'0'32,"0"0"0,0 0 0,0 0-19,0 0-6,27 37-1,-21-17-2,11 10-1,-7 0 0,7 6-1,-3-4-1,-1-2 0,-2-9-1,-11-21 1,23 23-1,-23-23 1,0 0-1,9-30 0,-15 7 0,-3 0 0,1-4 0,-1 5 0,-2 0 0,11 22 0,-19-22 1,19 22-1,0 0 0,-8 31 1,14-8-1,5 1 1,2 0-1,4 0 0,0-1 0,-17-23 0,35 27 0,-35-27-2,27 10-1,-27-10-7,0 0-23,-1-25 0,1 25-1,-43-22 5</inkml:trace>
  <inkml:trace contextRef="#ctx0" brushRef="#br0" timeOffset="-5887.3368">2100 459 1,'5'-30'23,"-5"30"8,-5-20 0,5 20-16,0 0-6,0 0-3,-17 30 0,12-10-3,10 10 0,-3-3-1,7 5 0,-3-5-1,8-1 0,-3-9-1,-11-17 1,24 9 0,-24-9-1,29-30 1,-16 7 0,-5-5-1,4 1 1,-7-2-1,4 5 1,-3 4-1,-6 20 1,2-20-1,-2 20 1,0 0 0,19 17-1,-19-17 1,23 26-1,-23-26 1,27 23-1,-27-23 0,25 11 1,-25-11-1,0 0 1,0 0-1,16-27 1,-16 27 0,-16-30-1,2 13 1,14 17-1,-33-20 0,33 20 0,-39-7 1,39 7-1,-36 11 0,36-11-1,-17 29-2,17-29-5,0 27-25,0-27-2,0 0 1,26 14-2</inkml:trace>
</inkml:ink>
</file>

<file path=ppt/ink/ink7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6.69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26 0 40,'-31'24'33,"31"-24"0,-9 19-1,9-19-30,29 28 0,-1-5 1,-5-1-1,12 5 1,-8 0-1,9 3 1,-9-9-2,0 6 1,-3-10-1,-24-17-1,34 19 1,-34-19-1,17-20 0,-17-6-1,-8-5 1,-4-2 0,-1-2 0,1 1 0,-5 4 1,4 7-1,13 23 1,0 0 0,-21 27 0,28 3 0,4 4 0,7 5-1,1-4 1,2-1-1,2-4 0,-2-15 0,-21-15 0,30 8-1,-30-8 1,2-30-2,-7 11 1,-12-8-3,13 10-3,-32-15-17,36 32-9,-51-17-2,19 24 1</inkml:trace>
</inkml:ink>
</file>

<file path=ppt/ink/ink7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7.96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38 70 44,'-17'-16'31,"17"16"1,-24-40-4,24 40-20,0-17-2,0 17-1,24 12-1,4 11-1,-9 0 0,12 6-2,-4 1 1,3 3-2,-4-7 1,-3-3-2,-23-23 2,30 20-2,-30-20 0,0 0 1,-3-32-2,-12 13 3,5-2-2,-7 1 2,0 1-2,17 19 2,-24-18 0,24 18-1,0 0 1,-11 23-1,16-6 1,-5-17-2,13 34-2,-13-34-7,17 25-23,-17-25 0,0 0-1,0 0 0</inkml:trace>
</inkml:ink>
</file>

<file path=ppt/ink/ink7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8.68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72 83 53,'0'0'35,"-35"-14"-1,35 14 1,-36 29-30,46-4-3,2 4 1,10 6-3,5-2 2,8 4-1,-5-4 1,0-9-2,1-11 1,-7-10-2,-24-3 0,34-27 2,-31 4-2,-3-9 0,-8 4 0,2-2 2,-8 7-2,-1 3 2,15 20 0,-27-12-1,27 12 1,-14 17 0,14-17-1,0 30 1,11-15-2,-11-15-1,28 43-7,-28-43-24,5 20-1,-5-20-2,-33 3 1</inkml:trace>
  <inkml:trace contextRef="#ctx0" brushRef="#br0" timeOffset="1951.111">17-1402 39,'-41'-10'32,"41"10"1,0 0 0,-12 24-25,12-24-3,23 32-2,-12-15 0,8 7-1,-2-4-1,3 0 0,-20-20-1,21 21 0,-21-21 1,0 0-1,12-20 0,-15 3 0,-3-3 0,0-1-1,-2 1 1,1 3 0,7 17 0,-14-21 0,14 21-2,0 0-2,0 22-9,0-22-20,-3 29 1,3-29-2,-15 25 0</inkml:trace>
</inkml:ink>
</file>

<file path=ppt/ink/ink7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1.21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0 10 22,'0'0'33,"0"0"0,0 0 1,0 0-21,7 17-7,-7-17 2,43 43-4,-25-20 1,13 9-3,-6-6 1,0 3-3,-4-7 0,-21-22 0,29 18-1,-29-18 2,7-20-3,-11-7 2,-2-3-1,-5-3 1,2-1-1,-2 2 1,1 7 0,1 6 0,9 19 1,0 0-1,0 0 1,-22 27-2,19-1 2,0 1-3,3 10-1,-14-16-11,16 14-19,-14-18-1,6 0 0,6-17-1</inkml:trace>
</inkml:ink>
</file>

<file path=ppt/ink/ink7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5.770"/>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883 2 54,'0'0'34,"0"0"0,-18 21-11,18-21-13,0 0-2,0 0 0,0 0-1,0 0-2,21 23-1,-21-23-2,37 27 1,-37-27-2,39 29 0,-39-29-2,33 23-1,-33-23-1,0 0-6,28-6-24,-51-13-3,23 19 0,-47-34-2</inkml:trace>
  <inkml:trace contextRef="#ctx0" brushRef="#br1" timeOffset="71228.074">-2101 80 16,'17'-17'23,"-17"17"-2,0 0-3,0 0-3,-5-20-3,5 20-1,0 0-3,0 0-2,0 0-1,14 17-1,-14-17-1,8 17-1,-8-17 0,15 23 0,-15-23-2,17 15 1,-17-15 0,0 0-1,0 0 1,22-15-1,-16-2 1,0 0-1,-1-6 0,1 5 0,-3-5 0,0 6 0,-3 17 1,6-24-1,-6 24 0,0 0 0,0 0 0,0 0 0,0 0-1,0 17 1,0-17 0,5 17 0,-5-17 0,12 15 0,-12-15 0,0 0 0,28 8 0,-28-8 0,0 0 1,0 0-1,0 0 0,0 0 0,0 0 0,0 0 0,0 0 0,0 0 0,0 0 0,0 0 0,0 0 0,-26-10-1,26 10-2,0 0-4,29 5-21,-29-5-1,26 5-1,-26-5-2</inkml:trace>
</inkml:ink>
</file>

<file path=ppt/ink/ink7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4.37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-1695-3516 1,'0'0'30,"0"0"2,-8-20-6,8 20-10,0 0-6,22 28-2,-22-28-2,9 40-2,-6-20 0,4 7-1,-1-5-1,2-2-2,-8-20 2,9 23-2,-9-23 0,0 0-1,8-30 0,-5 6 1,0-4-1,-6-2 0,3-1 0,-3 2 1,-2 5 0,2 7 1,3 17-1,0 0 1,0 0 0,0 0-1,-17 18 1,17-18-1,14 32 0,-14-32 1,26 24-2,-26-24 0,30 7-2,-30-7-4,33-17-24,-33 17-3,-6-29 0,-13 12 2</inkml:trace>
</inkml:ink>
</file>

<file path=ppt/ink/ink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06.808"/>
    </inkml:context>
    <inkml:brush xml:id="br0">
      <inkml:brushProperty name="width" value="0.06667" units="cm"/>
      <inkml:brushProperty name="height" value="0.06667" units="cm"/>
      <inkml:brushProperty name="fitToCurve" value="1"/>
    </inkml:brush>
  </inkml:definitions>
  <inkml:trace contextRef="#ctx0" brushRef="#br0">23 17 16,'0'0'21,"0"0"-4,8-27-3,-8 27-2,0 0-2,0 0 0,0 0-1,2 24-2,-18-2-1,22 11-2,-18 3 0,10 11-2,-1 1 1,0 5-2,3-3 0,0 2 0,3-9 0,-3-1 0,3-7-1,-3-1 1,-3-6-1,6 1 1,-9-5-2,3-2 1,3 0-3,0-22-2,17 36-7,-17-36-19,0 0-1,0 0-1,27 2 9</inkml:trace>
</inkml:ink>
</file>

<file path=ppt/ink/ink8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9.419"/>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895 134 37,'0'0'30,"-2"-27"-6,2 27-5,0 0-6,0 0-2,0 0-3,0 0-1,0 0-3,0 0 0,0 0-1,24 21-1,-24-21-1,14 24 0,-14-24 0,23 25-1,-23-25 0,18 19 0,-18-19 0,0 0 0,0 0-1,14-19 1,-14 19 0,-8-26-1,8 26 1,-14-28-1,14 28-3,-19-23-4,19 23-24,0 0-1,0 0-1,0 0-1</inkml:trace>
  <inkml:trace contextRef="#ctx0" brushRef="#br1" timeOffset="46626.6663">3118-1390 51,'0'0'35,"0"0"1,0 0-2,0 0-29,6 17-4,-6-17 0,17 24 1,-17-24-1,10 23 1,-10-23-1,6 17 0,-6-17 0,0 0-1,0 0 0,8-30 0,-8 7 0,0-1 0,0-4-1,-3-1 1,3 1 0,-2 6 0,-1 5 0,3 17 1,0 0 0,0 0 0,0 0-1,8 19 1,-8-19 0,30 30-1,-30-30 0,43 25-1,-43-25-1,50 7-3,-41-27-3,28 13-26,-39-17-2,7 7 1,-27-7-2</inkml:trace>
  <inkml:trace contextRef="#ctx0" brushRef="#br1" timeOffset="49921.8553">-2030 2032 26,'0'0'34,"0"0"1,0 0-2,-3 27-13,-2-10-16,20 11 0,-3-2-3,5 11 1,-3-2-1,2-1 1,-8-10-1,1-4 0,-9-20-1,0 0 0,0 0 0,-15-31 0,0 1-1,-8-5 0,0-2 1,-4-2-1,5 12 2,0 3-1,5 6 0,17 18 1,0 0 0,-24-4-1,24 4 1,13 31-1,-2-13 1,6 4-1,-3 0-1,-14-22-2,42 46-10,-42-46-21,0 0 0,0 0-2,5-19 1</inkml:trace>
  <inkml:trace contextRef="#ctx0" brushRef="#br1" timeOffset="50530.8902">-1923-835 31,'11'-30'32,"-11"30"1,0 0 1,26 7-23,-26-7-4,32 34-2,-9-12-1,13 8-1,-9-3-1,10 1-1,-10-4 0,-2-5-1,-25-19 0,27 5 0,-27-5 0,3-35 0,-11 4 0,-7-9 0,-3-4 0,-8-2-1,2 6 1,-1 4 0,3 9-1,-1 5 1,23 22 0,-24-4-1,24 4-4,0 21-15,22 2-14,-22-23 1,44 30-2,-19-24 2</inkml:trace>
</inkml:ink>
</file>

<file path=ppt/ink/ink8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31.39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-2215 4998 25,'0'0'33,"-11"-27"0,11 27 1,0 0-24,-29-1-4,35 25-2,-15 0 0,15 18 0,-6 2-2,11 7 1,1 2 0,6 2-1,5-5 0,3-7-2,1-12 1,0-8 0,-2-13 0,-25-10-1,41-13-1,-23-8 1,-4-12-1,-7-3 1,-1 2-1,-6-2 0,0 4 0,-3 6 1,3 26 0,-10-18 0,10 18 0,0 0 0,-9 30 0,12-13 0,0 1 0,4 1 0,-7-19 0,23 25 0,-23-25 0,0 0 0,27 10 1,-27-10-1,0 0 0,0-23 0,0 23 0,-24-20 0,24 20 0,-47-11 0,21 11 0,-4 2-1,30-2-3,-55 11-12,43 7-19,-12-6-1,24-12 1,-28 21-1</inkml:trace>
  <inkml:trace contextRef="#ctx0" brushRef="#br0" timeOffset="1557.0887">-2121 5155 3,'5'18'25,"-5"-18"2,0 0-13,13 28-5,-13-28-2,15 27-1,-15-27-1,17 28-1,-17-28-1,11 17-1,-11-17 0,0 0-1,0 0 0,0 0 0,16-28 0,-16 28 0,11-27 0,-11 27-1,11-33 1,-11 33 0,9-26 1,-9 26 0,3-17 1,-3 17 0,0 0 0,0 0 0,0 0 0,0 0 0,-26 24-2,26-24 0,-6 30 0,9-13-1,-3-17 0,12 32 0,-12-32-1,14 18-3,7-1-11,-21-17-18,0 0 1,0 0-1,12-23 12</inkml:trace>
  <inkml:trace contextRef="#ctx0" brushRef="#br0" timeOffset="-837.0468">-2814 6806 14,'0'0'30,"0"0"2,0 0-1,0 0-19,0 0-4,0 0-3,-3 29-2,3-29-1,6 25 0,-6-25-1,6 18 0,-6-18-1,0 0 1,0 0 0,0 0-1,11-23 1,-11 23-1,0-20 2,0 20-1,0 0 0,3-17 1,-3 17-1,0 0 1,0 0 0,0 25-1,0-25 0,6 22 0,-6-22-1,8 20 1,-8-20-2,0 0 0,0 0-4,0 0-7,0 0-21,0 0-1,-31-15-1,4 8 1</inkml:trace>
  <inkml:trace contextRef="#ctx0" brushRef="#br0" timeOffset="829.0468">-2525 6995 5,'-40'-3'28,"40"3"1,-36-11-10,9-11-6,27 22-3,-20-25-1,20 25-2,-19-19-1,19 19-1,0 0-1,0 0 0,0 0-1,-10 19 0,7 2-1,11 6 0,-1 3-1,8 3 0,2-2 0,4-1-1,-1-10 1,4-9-1,2-9 0,-1-11 0,-3-9 1,-2-7-1,-5-3 0,-6-2 0,-1-1 0,-2 5 0,-6 5 0,0 21 0,-6-23 0,6 23-1,0 0 1,0 0 0,-5 27 0,5-27 0,11 27 0,-11-27 0,17 27 0,-17-27 0,13 16 0,-13-16 1,0 0-1,0 0 0,0 0 0,0 0-1,-30-23 0,4 10-4,26 13-16,-38 3-12,14 0-1,-13-6 0</inkml:trace>
  <inkml:trace contextRef="#ctx0" brushRef="#br0" timeOffset="15995.9148">-1787 6746 21,'0'0'34,"-24"30"0,24-30-1,-17 40-18,11-23-12,20 10 0,-5-9-2,7 1 0,-16-19 0,34 25 0,-34-25-1,32-1 0,-32 1 0,25-23-1,-17 3 1,-5-8-1,3-2 0,-6-1 1,-3 5-1,0 0 1,0 6 0,3 20 0,-8-18 0,8 18 1,0 20-1,0-20-1,14 37-2,-14-37-10,23 33-19,-23-33 0,27 19-2,-27-19 6</inkml:trace>
</inkml:ink>
</file>

<file path=ppt/ink/ink8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6.9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89-4865 43,'-9'17'34,"9"-17"-1,-38 26-1,11-13-19,1 0-13,26-13 0,-35 14 1,35-14-1,-26-4 1,26 4-1,-4-32 0,11 4 0,4-3 0,9-8-1,1-3-1,2 5 1,1 4-1,-4 9 2,-20 24-1,26-6 1,-26 6 0,4 36 0,-1-11 2,3 4-2,5-2 0,0-9-3,25-2-12,-8-25-16,5-11 0,-3-11-1,-2-7-1</inkml:trace>
  <inkml:trace contextRef="#ctx0" brushRef="#br0" timeOffset="-21714.242">966-3470 59,'0'0'33,"-27"21"0,19 2-1,-7 0-31,12 7 0,6 2 0,3 0-1,0-4 1,2-4-1,-1-5 0,-7-19 0,0 0 1,34-2-1,-25-18 0,1-1-1,-1-3 1,-1 1 1,-2-1-1,-1 6 0,-5 18-1,0 0-1,0 0-4,-32 12-20,26 11-5,6-23-2,-23 31 0</inkml:trace>
</inkml:ink>
</file>

<file path=ppt/ink/ink8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18.07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5-1 47,'-19'-9'32,"19"9"-2,0 0-1,0 0-28,0 0-17,0 0-13,17 9-2,6-6 0,1-1 0</inkml:trace>
</inkml:ink>
</file>

<file path=ppt/ink/ink8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5:15.331"/>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1878 147 23,'0'0'21,"0"0"-3,0-30-4,0 30-2,-3-19-2,3 19-1,-3-18-1,3 18-2,0 0 0,-6-17-1,6 17 0,0 0-1,-33-14 0,33 14-1,0 0-1,-37 23 1,37-23-1,-30 37-1,18-14 0,0-1 0,7 3-1,3-4 0,4-4 0,-2-17 0,14 21 0,-14-21 0,27-2 1,-27 2-1,35-23 1,-35 23 0,33-36-1,-18 13 1,-4 4-1,-3-1 1,-8 0 0,0 20-1,-5-26 0,5 26 1,0 0-1,-29-4 0,29 4 0,-18 17 0,18-17 0,-12 30 0,12-30 0,-3 30 0,3-30 0,15 22 0,-15-22 0,0 0 0,27 8 0,-27-8 1,0 0-1,33-20 0,-33 20 1,17-25-1,-17 25 0,11-21 1,-11 21-1,6-18 0,-6 18 0,0 0 0,0 0 0,0 0 0,0 0 0,0 0 0,0 0-1,0 0 1,-20 21 0,20-21 0,0 0 0,6 16 0,-6-16 0,0 0 0,0 0 0,0 0 0,19-16 1,-19 16-1,3-21 0,-3 21 0,-5-20 0,5 20 0,0 0 0,-23-19-2,23 19-6,0 0-24,-12 30 0,12-30-1,-4 16-1</inkml:trace>
  <inkml:trace contextRef="#ctx0" brushRef="#br0" timeOffset="2536.1445">4910-291 20,'-35'-4'28,"0"4"1,-3 6 0,-15-6-14,18 17-6,-21-6-4,15 13-1,-6-1-1,13 8-1,4-1-1,10 4 0,13 0-1,8 3 0,10-4 0,12-2 0,7-5 0,6-6 0,6-7 0,5-12 0,0-5 1,-2-9-1,-1-4 1,-6-6 0,-9-9 0,-5 5-1,-13-8 1,-5 8 0,-17-2 0,-9-1 0,-10 8-1,-6 4 0,-1 6 0,-4 4 0,2 8 0,7 3 0,0 8-1,32-11 1,-35 29-1,29-12 0,12 0 1,8 0-1,-14-17 1,53 28 0,-15-21 0,3-4 0,3-6 0,3-7 0,3-5 0,0-8 0,-6-1 0,-1-3 1,-4-3-1,-4 0 1,1 0 0,-2 7 0,-7-4 0,2 9-1,0 1 1,0 4 0,-2 5 0,3 3-1,1 5 1,1 6-1,-1 5 0,2 6 1,-3 5-1,1 3 0,-7 8 0,-1 3 1,-9 1-1,-10 2 1,-8-4-1,-16-1 1,-10-4 0,-12-2-1,-8-7 1,-6-6-1,1-10 0,-4-8-1,12 1 1,4-6-1,14-2-1,29 10 1,-28-27 0,28 27-1,19-19 1,-19 19 0,50 0 0,-13 5 0,13 5 1,0-1 0,5 4-1,6-4 1,1-1 0,-1-6 0,-3-4 0,-2-6 0,-2-4 0,-6-7 0,-3-6 1,-7-4-1,-5-6 1,-2-1-1,-7 0 1,-1 1 0,-11 2 1,0 8-1,-6 3 1,-6 22-1,6-17 1,-6 17-1,0 22 0,0 0-1,0 8 1,3 3-1,-1 4-1,1-2-1,9 4-4,-24-18-21,27 3-5,-15-24 0,0 0-1</inkml:trace>
  <inkml:trace contextRef="#ctx0" brushRef="#br0" timeOffset="3013.1723">6625-790 49,'-11'37'34,"-11"3"-1,14 17 0,-21-2-24,28 18-4,-13-5-1,14 7-2,0-5 0,5-3-1,4-13-1,4-9 0,7-8-1,-2-12-1,19-7-4,-37-18-9,74-8-17,-34-17-1,17 8 0,-10-17 0</inkml:trace>
  <inkml:trace contextRef="#ctx0" brushRef="#br0" timeOffset="3220.1837">6531-460 56,'-14'-30'31,"28"5"1,19 6-12,4-9-16,26 6-1,4 1-3,-6-8-14,13 15-15,-7 1-2,-3 8-1,-14 2 0</inkml:trace>
  <inkml:trace contextRef="#ctx0" brushRef="#br0" timeOffset="3451.1974">7236-467 52,'0'0'35,"-17"37"-2,4-12 1,32 12-24,-25-5-6,15 9-2,-1 0-4,-5-8-3,30 10-23,-28-26-4,18 0-2,-23-17 1</inkml:trace>
  <inkml:trace contextRef="#ctx0" brushRef="#br0" timeOffset="1388.0789">3631-575 13,'-14'-17'27,"14"17"1,0 0-2,-39-20-8,39 20-6,0 0-2,0 0-3,-40 17-1,35 3-1,-15-3-1,16 14-1,-11 2 0,12 11 0,-5 6-1,8 14 1,0 1-2,8 15 1,1 2-2,4 9 1,-2-1 0,6-3-1,-2-9 0,0-8 1,-5-9-1,2-14 1,-10-15-1,1-5 1,-3-27-1,-3 26 1,3-26-1,0 0 1,0 0-1,-24-10 0,24 10 0,-15-34-1,6 8 1,0-11-1,4-5 1,2-11-1,3-7 1,3 1-1,5-1 1,4-1 0,6 2 0,4 5-1,10 7 1,3 8 0,6 6-1,0 6 1,3 4-1,0 6 1,3 7-1,-2 10 1,-3 9-1,-3 5 1,-9 7 0,-5 5 0,-9 4 0,-10 0 1,-15 2 0,-6 1-1,-17-3 1,-6-5-1,-6 2 0,-12-11-1,9 5-4,-20-22-16,29 11-11,-9-19-1,20 8-1,-2-12-1</inkml:trace>
  <inkml:trace contextRef="#ctx0" brushRef="#br0" timeOffset="3604.2057">7374-661 1,'0'0'0,"0"0"0,0 0 0,0 0 0</inkml:trace>
  <inkml:trace contextRef="#ctx0" brushRef="#br0" timeOffset="4999.2856">7524-267 40,'14'20'31,"-14"-20"0,44 30-1,-44-30-20,67 10-5,-31-14-2,8 2-1,-1-10-1,1-4-1,0-7 0,-3-4-1,-2-3 0,-8-4-2,-1 3 1,-13-5-1,-1 8 0,-19-3 1,0 12 0,-10-1 1,13 20 0,-31-14 1,31 14-1,-27 4 1,27-4 0,-26 15 0,26-15 0,0 0 1,0 0-1,-13 21 0,13-21 0,0 0 1,0 0-2,0 0 1,0 0 0,0 0 0,0 0 1,0 0-1,0 0 0,0 0 0,0 0 0,25 7 0,-25-7 0,0 0 0,0 0 0,0 0 0,0 0 0,0 0 0,0 0 0,0 0 0,0 0 0,0 0 0,0 0 0,0 0 0,0 0 0,0 0 0,0 0 0,0 0 0,0 0 0,0 0 0,0 0 0,0 0 1,0 0-1,0 0 0,0 0 1,0 0-1,0 0 1,0 0 0,0 0 1,5 17-1,-5-17 1,0 0-1,0 20 1,0-20-1,0 27 1,3-11-1,-3 1 0,3 3 0,0 2-1,8 1 1,-5 0-1,4-2 1,1 2-1,6-2 0,-5-5 0,-12-16 0,33 26 1,-33-26-1,32 11 0,-32-11 0,37-4 1,-37 4-1,43-17 0,-43 17 0,44-29 0,-25 9-1,-2-3 1,-3-1 0,-2 0 0,-5-4 0,-4 2 0,-3-2 0,0 5 0,-6-3-1,2 5 1,-2 0-1,0 4 1,6 17-1,-8-25 1,8 25-1,0 0 0,0-18 1,0 18-1,0 0 1,27 8-1,-27-8 1,37 17 0,-10-4 0,4 1 0,5-1 0,8-1 0,0 0 0,0-7 0,3-4 1,-3-1-1,-1-7 0,-4 0 0,-7-6 1,-6-3-1,-8-1 1,-18 17-1,23-34 0,-23 34 0,-5-30 0,5 30-1,-27-20 1,27 20 0,-40-9 0,40 9 0,-39 4-1,39-4 2,-44 18-2,24-1 2,2 3-1,3 2 0,-2 3 0,7 4 0,5 1 0,7 1 0,8 3 0,7-4 0,9 0 1,7 0-1,8-5 0,0-1 1,6-5-1,3-4 0,-3-3 0,-1-5 0,-5-7-1,5 7-8,-22-15-21,13-1-2,-18-8 1,-19 17-2</inkml:trace>
  <inkml:trace contextRef="#ctx0" brushRef="#br1" timeOffset="41579.3782">-4088 194 18,'0'-17'16,"0"17"-1,0 0-2,0 0-2,0 0 0,0 0-2,-15-15-2,15 15 0,0 0-1,0 0 0,0 0-2,0 15 0,0-15-1,-3 19 0,3-19-1,-3 25 1,3-25-2,-3 27 0,3-27 0,3 25 0,-3-25-1,0 0 1,0 0 0,0 0 0,0 0 0,0 0 0,0 0-1,16-29 1,-16 29-1,5-30 0,-5 30 1,3-23-2,-3 23 1,0 0 0,0 0 0,0 0-1,0 0 1,0 0 0,9 17 0,-9-17-1,2 26 1,-2-26 0,3 17 0,-3-17 0,0 0 0,0 0 0,0 0 0,0 0 1,0 0-1,15-15 0,-15 15 1,5-22-1,-5 22 0,0-23-1,0 23-5,0 0-22,0 0 0,0 0-2,0 0 0</inkml:trace>
  <inkml:trace contextRef="#ctx0" brushRef="#br1" timeOffset="42965.4573">-3116-48 11,'0'0'11,"0"0"2,-6-22-1,6 22 1,0 0-1,0 0 0,-24-19-1,24 19-1,0 0-2,0 0 0,0 0-2,0 0 0,-15-17-2,15 17-1,0 0 0,0 0 0,0 0-1,0 0 1,12 17-1,-4 2 0,-5 1 0,7 9 0,-4 7-1,5 5 1,-5 2-2,0 2 1,-6-2 0,0-2 0,-3-5-1,-3-6 1,-2-6-1,2-5 1,6-19 0,-16 21-1,16-21 1,0 0-1,0 0 0,0 0 1,0 0-1,-20-34 0,29 7 0,2-6-1,2-5 1,7-5 0,7-1 0,2 0-1,-2 8 1,1 6 0,2 9 0,-1 4 0,-2 8-1,-2 14 1,-1 10 0,-1 9 0,-1 6 0,-2 9 0,-2 6 0,2 6 0,1 2-1,1 0 2,1-6-2,-2-6 1,2-10 0,1-4 1,2-10-1,1-8 0,1-8 0,2-8 0,6-9 1,1-3-1,4-8 0,0-10 0,-2-6 0,1-4 0,-8-1 0,-5-4-1,-4 3 2,-11 6-2,-7 6 2,-5 7-1,-8 6 0,8 24 0,-32-24 0,32 24-1,-44 3 1,20 2 0,24-5-1,-44 33 1,21-7-1,6 2 1,4 8 0,2 1 0,5 2-1,6 0 1,3-1 0,3-1 0,8-6 0,2-2 0,4-9 0,-20-20-1,49 25 0,-24-25-1,17 5-3,-17-24-4,33 13-15,-20-19-7,15 2 0,-12-12-1</inkml:trace>
  <inkml:trace contextRef="#ctx0" brushRef="#br1" timeOffset="43509.4886">-1498-15 32,'0'0'29,"-33"-24"0,5 8 0,28 16-16,-47-12-5,47 12-4,-53 7 0,29 10-2,-8 4-1,5 9 0,2 1 0,6 6-1,8 3 0,5-4 0,9-4-1,8-8 0,11-4 0,3-11 0,5-9 0,1-9 0,2-5 0,-4-9 0,-5-2 1,-1-1 1,-10 1 0,4 2 1,-12 3 0,-5 20 1,0 0-1,0 0 1,17 27 0,-9 16-1,-3 4 0,4 12-1,-4 7 0,1 1 1,-3-1-1,-9-6 0,-5-10 1,-8-6-2,-12-10 2,-7-10-1,-15-11 0,-3-7 0,-2-12-2,0-5 1,5-8-2,2-9 0,18 4-5,-3-16-6,42 14-19,-12-6-1,30 10 1,-4-5-2</inkml:trace>
  <inkml:trace contextRef="#ctx0" brushRef="#br1" timeOffset="44228.5289">-840 8 45,'-12'-19'28,"12"19"0,-44-29-7,44 29-11,-61-5-6,30 11-1,-8 7-1,6 8-1,-1 3 0,13 8 0,-2-1-1,15 3 0,2 2 0,9-5 0,8-6 0,6-3 1,-17-22-1,47 18 0,-20-19 1,5-9-1,-5-6 0,1-5 0,-8-2 1,3-2-1,-10 2 0,4 3-1,-17 20 1,14-23 1,-14 23-1,9 16 0,-7 7 0,6 9 0,3 0 0,3 3 1,3-1-1,2-2 0,-2-11 1,-17-21 0,41 14 0,-41-14 0,42-31 0,-23-3 0,-1-13 0,-3-7-1,0-10 1,-4-6-1,-3-3 1,-5 5-1,-3 7 1,0 10-1,-3 12 1,3 11 0,0 28 0,0 0 0,-2 17 1,4 19 0,6 6-1,3 12 0,3 7 1,6 6-1,-4 2 0,9-5 0,-3-9-2,-2-11 1,3 0-3,-13-24-5,24 4-20,-34-24-5,35-5 1,-26-19-2</inkml:trace>
  <inkml:trace contextRef="#ctx0" brushRef="#br1" timeOffset="44437.541">-474-247 50,'0'0'32,"-20"-21"-1,20 21-1,3-30-21,25 17-5,-1-2-3,8 0 0,3 1-3,-2-6-7,16 12-21,-23-1 0,6 9-2,-35 0 1</inkml:trace>
  <inkml:trace contextRef="#ctx0" brushRef="#br1" timeOffset="44679.5555">-42-102 60,'-8'22'32,"8"-22"0,-8 18-10,19 11-12,-28-9-4,20 14-2,-9-4-2,6 5 0,0-2-2,-5 1-1,10 2-3,-5-36-11,-3 37-16,3-37-2,0 0 0,0 0 0</inkml:trace>
  <inkml:trace contextRef="#ctx0" brushRef="#br1" timeOffset="45549.6048">264-55 38,'5'23'29,"-5"0"0,9 14-7,-18-10-9,29 13-5,-17-3-4,19 3 0,-11-6-1,9 3-1,-2-12-1,5 2 1,-3-11-2,-20-16 2,41 17-2,-41-17 1,36-10 0,-19-7 0,-3-7 0,-1-10-1,-1-5 0,-7-6-1,4 2 0,-9-1 0,3 6 0,-3 2 0,0 10-1,-6 4 1,6 22-1,0 0 1,0 0 0,0 0 0,36 2 0,-36-2 1,44 20-1,-13-10 2,10-3-1,4-5 0,-1-2 1,3-6 0,-4-4 0,-2 0 0,-4-11 0,-4 0 0,-16-8 0,-6 4 0,-8-1 0,-9 0 0,-5 4 0,11 22-1,-44-25 1,10 27-1,-5 9 0,5 12 1,1 5-2,2 9 2,9 5-1,5 5 1,9-2-1,22 1 1,7-9 0,14-3-1,-3-9 1,8-8 0,10-9 0,0-14-2,11-1-3,-17-20-12,18 7-15,-18-10-2,6 7 1,-19-1-2</inkml:trace>
  <inkml:trace contextRef="#ctx0" brushRef="#br0" timeOffset="6247.3572">3728 863 18,'0'0'27,"0"0"2,-24 20-4,24-20-6,0 0-6,0 0-3,8 20-3,-8-20 0,36 7-2,-36-7-2,65-5 0,-22-5-1,10 1 0,2-11-1,5-3 0,1-7-1,6-4 1,-3-5-2,-9 1 2,-4 0-2,-13-4 1,-8 4-2,-7 5 2,-13 5-1,-20 4 0,-10 7 0,-7 5 1,-7 9-1,-2 3 0,-2 7 1,-1 5-1,2 5 1,7 0-1,5 0 1,3 4 0,8-2 1,3 1-2,8 1 3,9 3-3,5-2 3,9 3-2,7-1 2,11 2-1,9-3-1,6-2 1,3-1 0,-1-6 0,1-2-1,-5-2 0,-1-6 0,-14-4 0,1 4-2,-13-11-4,14 18-11,-38-11-15,43-4-1,-43 4 1,30-7-2</inkml:trace>
  <inkml:trace contextRef="#ctx0" brushRef="#br0" timeOffset="6523.3729">4778 541 32,'0'0'31,"0"0"3,0 0-3,50 9-16,-50-9-5,56 20-5,-18-7 1,11 15-4,1-2 1,9 5-2,-2 2 0,1-6-3,9 7-3,-20-23-10,14 12-18,-15-20 1,7 4-1,-18-16-1</inkml:trace>
  <inkml:trace contextRef="#ctx0" brushRef="#br0" timeOffset="6746.3858">5571 484 56,'-31'-7'31,"4"16"1,-17-13-12,15 29-9,-29-9-6,5 14-3,-14 1 2,9 9-3,-4-3 1,4-2-4,17 7-3,-12-22-18,34 8-8,19-28-1,-14 20-2</inkml:trace>
  <inkml:trace contextRef="#ctx0" brushRef="#br0" timeOffset="9244.5287">6108 554 22,'20'-17'29,"-20"17"3,-9-23-2,9 23-14,-29-15-5,29 15-4,-50-7-1,24 8-2,-10-1-1,5 10-2,-5-2 0,7 10-1,0 3 1,8 3-2,4 6 2,5 1-1,12 0 1,9 1-1,5-4 1,7-1-1,8-7 0,1-6 1,4-9-1,-1-5 0,0-9-1,1-7 1,1-5-1,-2-4 1,-2-2-2,-1-3 2,-1 1-1,-5 1 1,-1 5-1,-5 6 1,-18 17 0,0 0 0,30-13 0,-30 13 0,13 21 2,-13-21-3,17 36 3,-8-12-2,2-4 2,-1 3-2,-10-23 1,26 30-1,-26-30 0,0 0 1,35 13 0,-35-13-2,34-20 0,-34 20 2,45-35-2,-15 13 1,1 0-1,2-3 1,-1 5-1,3 1 2,-5 7-1,-3 3 0,-27 9 1,42 0-1,-42 0 1,27 30-1,-21-4 1,3 3 0,-9 0 0,0 1 0,-3-2 0,0-4-1,0-4 2,3-20-1,-6 17-1,6-17 0,0 0 1,9-20-1,-1 2-1,5-5 1,4-5-1,3 1 0,5-3 0,3 3 0,2 1 0,3 9 0,-5 7 1,-1 6 0,5 5 0,-32-1 0,38 23-1,-24-6 1,-4 2 1,-1 3-2,-3-2 3,-4-1-3,1-2 2,-3-17-1,6 23 1,-6-23-1,0 0-1,27-7 1,-27 7-4,33-30 1,-1 14-4,-12-18 0,25 14-2,-21-16 3,19 19-2,-22-8 2,15 13 2,-36 12 2,42-4 2,-42 4 2,27 37 2,-10-7-2,-5 0 2,6 7-2,-3-7 1,3 4-2,-1-9 1,6-5-2,-23-20 1,41 10-1,-41-10 0,42-23 1,-22-1-2,-2-6 0,-1-4 0,0-4 0,-4 1 0,-2-3 1,-2 0 0,0 5 1,-9-1 1,2 11 1,-4-2 0,2 11 0,-6-4 1,6 20-1,-6-17 0,6 17 0,0 0-1,0 0 0,-6 20 0,6-3 0,-2 3 0,2 8 0,-3 2-1,3 9 1,-3 3 1,3 5-3,0 3 2,3 1-1,-3 2 0,5 1 0,-2 0 0,3 3-1,0-6 0,2 0 1,-2-4-1,0-3 0,-2-4 0,-1-7 0,0-5-1,-1-7 1,-2-21 0,0 28 0,0-28 0,0 0 0,0 0 0,-11-18 0,10-1-1,-2-10 1,6-8-1,-2-11 1,10-5-1,1-5 0,13-2 0,0-1 0,5 4-2,1 4 2,5 11-1,-4 9 1,5 7-1,-2 8 2,-7 11-2,-1 4 1,-3 9 2,-24-6-1,37 27 1,-28-5-2,-6 5 2,-6-1-1,-9 0 1,-5-1-2,-1-5 1,-5-3 0,23-17 0,-41 14-1,41-14 0,-27-4 0,27 4 0,0 0 0,-6-20 0,6 20 0,17-20 0,-17 20 1,27-15-1,-27 15 1,41-15 0,-16 6 0,3-1 0,2-3 1,6-4-2,1-3 1,4-4-1,0-2 2,1-5-2,-1-2 2,-4-4-1,-4 1 1,-8-1 1,-6 5-1,-11 0 0,-5 8 0,-8 2 0,5 22 0,-22-20-1,22 20 0,-37 11 0,19 5 0,-2 6 0,0 8 0,7 2 0,-1 6 0,5 0 0,6 1-1,6-2 3,6-2-2,8-5 1,7-6-1,5-5 1,3-6-1,4-10 0,0-3 1,6-13-3,-3-4 2,-1-3-1,-2-6 1,-2 1-1,-4-5 1,-4 4 0,-11 0-1,-3 8 1,-12 2 0,0 16 0,0 0-1,-39-4 1,11 17 0,3 5-1,-3 7 0,7 3 2,1 3-2,11 3 1,8-2 0,8-2 0,7-5 0,12-4 0,4-6 0,5-7-1,2-5 1,2-6-1,-4-7 1,1-5-1,-1-4 1,-2-1-1,3-5 1,-2 2-2,2-1 2,-4 0-1,5 5 1,-1 3-1,0 5 1,-8 8 0,-1 3 1,-27 0-1,36 19 0,-28-2 2,-2 3-3,-9 4 3,-2 1-2,-7 0 2,-4-1-1,-3-3 0,-3-2 0,22-19-1,-47 25 1,22-18-3,-11-15-7,36 8-23,-41-6 1,41 6-3,-47-17 1</inkml:trace>
  <inkml:trace contextRef="#ctx0" brushRef="#br0" timeOffset="14445.8258">3524 1497 14,'6'-15'25,"-6"15"-2,-6-22-4,6 22-5,0 0-3,0 0-1,-14-24-2,14 24-2,0 0-1,0 0 0,-21-23-1,21 23 0,0 0-1,0 0 1,-30-21-2,30 21 1,0 0-1,-37-9-1,37 9 1,-33 0-1,33 0-1,-36 7 1,36-7-1,-45 22 0,20-7 0,3 7 0,3 2 0,-4 4 0,5 2 0,4 2 0,8-3 0,6 1 0,8-1-1,8-5 1,4-6 0,9-3 0,0-5 1,7-8-1,1-4 0,2-5 1,-7-11-1,0 1 1,-8-7-1,-4-1 1,-13-5-1,-8 0 1,-14 0-1,-8 4 0,2 4 1,-10 0-1,4 9 0,-2 4-1,29 9 1,-38-3-1,38 3 1,0 0-1,-14 24 0,14-24 1,25 23-1,-1-13 1,16-2 0,4-4 0,12-4 0,2-7 0,9-7 0,3-7 0,-2-5 0,-1-5 1,-5-6-1,-7-4 0,-11-2 1,-5 0-1,-11 3 1,-6 6 1,-11 4-1,-5 10 0,-6 3 0,0 17 0,0 0 0,-29 29-1,11 8 0,-2 11 1,-2 12-2,-3 12 2,3 10-2,5 9 2,3 1-2,11-4 1,9-7 1,5-7-1,6-5 0,5-15 0,3-10 0,3-14-1,0-12 1,-1-11-1,-27-7 1,44-4-1,-44 4 0,32-33 1,-28 13-1,-8-4 2,-8-2-2,-11 5 2,-6-4-1,-7 5 1,-7 3-2,5-6 1,2 3-1,5-4-2,31 24-3,-30-49-8,53 31-17,-11-13-3,30 4 1,-2-3-1</inkml:trace>
  <inkml:trace contextRef="#ctx0" brushRef="#br0" timeOffset="16151.9238">5315 1531 36,'-9'-24'28,"9"24"0,-14-17-8,-16-1-8,30 18-4,-36-13-3,36 13-1,-41-7-1,15 9 0,-6 4-2,0 6 0,-3 0 0,-1 8-1,-1 4 0,-1 6 1,5 3-2,1 3 2,11 5-2,7-8 2,8 2-1,9-1 1,14-7-1,7-14 1,11 1-1,6-14 1,6-18 0,3 1-2,5-15 2,4-7-2,-7-5 2,1 1-2,-12-17 2,-2 3-1,-11-5 1,-5-5-1,-12 0 0,-5 2 1,-3 0-1,-6 6 0,-3 8 1,1 9 0,-1 12 0,0 13-1,6 17 1,0 0 0,-34 29 0,23 8-1,-1 10 0,4 7 1,4 6-1,6 2 0,8 2 0,8-4 0,4-3 0,10-12 0,3-5 0,4-4 0,-2-11 0,-2-3 0,-2-8 0,-2-4 0,-6-9 0,-25-1 0,41-8 0,-41 8 0,34-29 0,-21 11 0,-2-1 0,1-2 0,-4 5 0,-8 16 1,9-27-1,-9 27 0,0 0 1,0 0-1,0 0 0,11 19 1,-6-1-1,3 2 0,6 6 0,3-1 0,-1 1 0,4-3 0,4-3-1,-24-20-3,56 32-10,-56-32-17,43-7-1,-31-11-1,11 1 0</inkml:trace>
  <inkml:trace contextRef="#ctx0" brushRef="#br0" timeOffset="16345.9349">5911 1216 35,'0'0'27,"0"0"-1,0 0-1,0 0-29,0 0-19,29 18-3,-29-18-1,33 28-1</inkml:trace>
  <inkml:trace contextRef="#ctx0" brushRef="#br0" timeOffset="17088.9774">6399 1432 56,'-12'-36'33,"12"36"1,-28-38-5,28 38-19,-27-20-5,27 20-3,-33-3-1,33 3 0,-36 20 0,18 0-1,1 1-1,0 5 1,14 4-1,0 0 1,6-5-1,5-4 0,9-1-1,-17-20 1,39 20 0,-39-20 1,31 3-1,-31-3 1,0 0 1,29 0-1,-29 0 1,21 20 0,-10-1 0,1 17 0,-1 6-1,3 6 2,-4 3-1,-1 2-1,-6 0 1,-6-2-1,-8-6 1,-5-13-1,-7-10 1,-1-7-1,-16-11 1,6-7-1,-5-7 0,4-7 2,3-6-3,8-1 2,7-2-1,6-1 1,25 3-2,6-6 1,7 2 0,9-2-2,8 3 1,1-1 0,8-1 0,0-1 0,-3 2 0,-5 6 0,-4 0 1,-5-1-1,-6-3 2,-4-1-1,-9 0 1,-2 3 0,-9-1 0,3 7 0,-9 1 1,0 17-1,0 0 0,0 0 1,0 0-2,5 27 1,-5-2-1,3 3 0,3 2 0,0 1 1,1-1-2,-2-3 0,10-4-2,-15-23-8,28 13-21,-28-13-2,24-16 0,-18-10-1</inkml:trace>
  <inkml:trace contextRef="#ctx0" brushRef="#br0" timeOffset="17303.9897">6822 1107 27,'0'0'28,"0"0"1,0 0-1,0 0-16,0 0-7,11-17-6,-11 17-20,26 5-6,-26-5-1,0 0 0</inkml:trace>
  <inkml:trace contextRef="#ctx0" brushRef="#br0" timeOffset="17776.0167">7112 1251 38,'0'0'32,"-33"-16"1,33 16-1,15-27-18,23 25-7,-6-13-4,13 4-1,9 10-9,-14-17-23,19 13-1,-21-8-2,6 7 0</inkml:trace>
  <inkml:trace contextRef="#ctx0" brushRef="#br0" timeOffset="17565.0046">7085 1006 46,'20'19'33,"-28"-2"1,16 23-1,-31-13-20,35 31-6,-24-4-2,18 13-3,-3-3-1,5-1 0,4-5-1,1-11 0,7-9-2,0-12-1,14 0-7,-34-26-19,58 0-4,-31-19-1,14 6 1</inkml:trace>
  <inkml:trace contextRef="#ctx0" brushRef="#br0" timeOffset="18690.0689">8119 1159 14,'0'0'26,"0"0"1,0 0-1,0 0-11,0 0-4,0 0-2,0 0-2,42-3-1,-42 3-1,49-7-1,-19 0-1,17 2-1,0-3-1,12 1 0,-1-3-1,-2-3 0,-1 3 1,-2-1-1,-12 2 0,-5 2 2,-10 0-1,-26 7 0,0 0 1,24 4-1,-24-4 1,-13 24 0,-7-1-1,-3 10 0,-4 12 0,-6 6 0,-1 9-1,-1 6 1,-1 3-1,-1-2 0,7-3 0,6 2 1,1-10-1,3-3 0,7-9 0,-1-10 1,5-5-1,1-5 1,5-4-2,3-20 1,0 0-3,0 0-2,6 21-7,-6-21-22,0 0 1,3-25-1,-3 25 1</inkml:trace>
  <inkml:trace contextRef="#ctx0" brushRef="#br1" timeOffset="46992.6875">-2625 1053 21,'0'0'25,"0"0"2,-16 23-6,16-23-5,0 0-3,0 0-2,3 19-2,-3-19-2,0 0-1,30 14-1,-4-4-2,-26-10 0,54-6 0,-17-5-1,7-2-1,0-11 1,6-2-1,-6-4 0,3-2-1,-8-3 1,-8 3-1,-10 2 0,-9 1 0,-9 5-1,-12 3 1,9 21-1,-33-26 0,33 26 0,-41-7 1,41 7-1,-38 3 0,38-3 1,-29 11-1,29-11 1,0 0 0,-21 19 0,21-19 0,0 0 1,-3 20-1,3-20 1,7 17 0,-7-17 0,20 25 0,-20-25 0,30 35 0,-10-14 0,8 5-1,2-4 1,6 5 0,2-2-1,5 0 1,-2-1-1,4-1 0,-1-6 0,3-1 0,-6-6 0,0 0 0,-2-3-1,-4-9-1,4 7-2,-39-5-8,58-10-21,-58 10-1,29-17 0,-32-2 0</inkml:trace>
  <inkml:trace contextRef="#ctx0" brushRef="#br1" timeOffset="47324.7065">-1514 780 30,'21'-20'29,"-21"20"3,15-20-2,-15 20-15,0 0-5,0 0-4,-26 0-1,26 0-1,-41 29-2,11-8 0,-7 11-1,-2 2 0,-2 3 0,-3 2-1,3-2-1,6 6-2,-4-19-5,36 18-19,-22-28-4,20 9-2,5-23 1</inkml:trace>
  <inkml:trace contextRef="#ctx0" brushRef="#br1" timeOffset="48248.7595">-1809 730 29,'0'0'26,"0"0"1,-10-21-8,10 21-5,0 0-3,24 12-2,-24-12-1,0 0-1,0 0-1,42 15-1,-42-15-1,37 24-1,-37-24 0,41 39-1,-17-11 0,5 4-1,-2-1 0,4 4 0,-1-2-1,-3-2 1,2-4-1,-5-4 0,-1-7 0,-23-16 0,41 18-2,-41-18-2,38 10-10,-38-10-19,18-21-1,-18-2 0,0 23-1</inkml:trace>
  <inkml:trace contextRef="#ctx0" brushRef="#br1" timeOffset="50807.906">-709 833 17,'0'0'28,"3"-20"1,-3 20-3,-9-27-7,9 27-6,-6-23-2,6 23-3,-11-23-3,11 23-1,0 0-2,-21-19 0,21 19-1,-37 2 0,12 3-1,0 7 0,-2 6 0,-7 0-1,1 6 1,7 5-1,3-1 1,3 2-1,16-2 1,4-1 0,7 0-1,10-4 2,6-6-1,0-7 0,5-5 1,0-7-1,-1-8 0,-2-6 0,-2-3 0,1-6 0,-4-2-1,-1 2 1,-2 1 0,-3 1 0,-4 4-1,-10 19 1,17-18 0,-17 18 0,0 0 0,20 24 0,-11-5 0,1 3 0,-2 4-1,6 1 2,1-4-1,0-1 0,-15-22 0,32 23 1,-32-23 0,38-1 0,-38 1 0,47-29 0,-18 7 1,0-3-1,4 0 0,1 1 1,-4 1-1,-3 6-1,-27 17 1,43-13 0,-43 13-1,21 23 1,-15-1-1,-3 5 0,-6 8 1,3 0-1,-3 1 0,0-2 0,-2-9 0,5-2 1,0-23-1,-6 20 0,6-20 0,0 0 0,3-24 0,5 4 0,7-7 0,2-4 0,4 1-1,5-1 1,1 4 0,1 2-1,-1 7 1,-27 18-1,40-17 1,-40 17-1,32 7 1,-32-7 0,12 21 0,-12-21 0,12 29 0,-12-29 0,6 22 0,-6-22 0,0 0-1,2 18 1,-2-18-1,0 0-1,27-20 1,-27 20-2,38-30 1,-17 11 0,7 2 0,-6 0 0,6 9 1,-28 8 0,44-3 1,-44 3 0,39 30 0,-22-6 1,-1 4-1,1 4 0,3-5 1,-5-2-1,0-3 0,-15-22 0,31 19 1,-31-19-1,30-7 0,-30 7-1,24-35 1,-13 5-1,4-4 0,-7-10-1,1-3 0,-6-3 1,1 3-1,-6-1 2,0 2-1,-1 9 2,-3 6-1,0 11 3,6 20-2,-5-17 1,5 17 0,0 0 1,-9 17-1,12 4-1,-3 8 2,6 5-2,-3 9 2,5 3-2,-2 6 1,4 6-1,-2 2 0,7-1 0,-1-2-1,-3 0 1,-1-4-1,4-8 0,-5-8 0,2-7 0,-5-7 0,-6-23 0,4 23 0,-4-23 0,0 0 0,-13-23-1,2 3 1,-3-6-1,0-8 1,1-7-1,4-2 0,1-4 0,11 5 0,5-4 0,9 8 0,7 2 1,6 8-1,10 5 1,1 9 0,4 7 1,-7 4-1,1 7 0,-8 8 0,-5 6 1,-9 5-1,-12 2 1,-10 4-1,-12-4 0,-3 3-1,-3-6 1,-4-5 0,1-4 0,26-13-1,-44 13 0,44-13 0,0 0 1,-20-17-1,20 17 1,23-26-1,-3 9 1,7-3 1,4 2-1,-1-2 0,4-1 1,2-2 0,1-1-1,-7-2 0,1-5 1,-7-3-2,-1-3 1,-4-5-1,-2 1 2,-6 0-2,-2 1 1,-6 3-1,-9 7 2,3 9-1,3 21 0,-23-19 0,23 19 0,-30 23 0,13 3-1,-3 11 3,10 7-3,-1 1 3,5 7-2,6-7 1,9 3-1,2-5 1,5-5-1,9-8 0,-3-5 0,3-11 0,2-4 0,5-7 1,-2-6-1,0-7 0,1-2 0,-4-3 1,2-5-1,-8 3 0,-1 0 0,-20 17 1,23-29-1,-23 29 0,0 0 0,0 0-1,-29-7 1,29 7 0,-38 23-1,21-3 1,-2 0-1,8 2 1,2 1-1,9 1 1,9-4 0,5-3-1,-14-17 1,41 25 0,-14-21 0,5-6 0,0-8 0,1-2 0,-4-7 0,1-2 1,-1-3-1,6-3 0,-5 1 0,1 2 0,-4 1 0,-1 9 0,1-2 0,-2 9 0,0 6 1,-25 1-1,37 11 0,-37-11 0,37 30 0,-25-13 0,0 3 0,-4-2 0,-5 4 1,-8-4-1,-10 1 1,15-19-1,-50 25 1,19-18-1,-7 1-1,3-1-3,-20-19-16,31 18-13,-12-17 0,36 11-2,-46-15 0</inkml:trace>
</inkml:ink>
</file>

<file path=ppt/ink/ink8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29.82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82 107 15,'-10'-17'32,"-1"0"1,-6-6-1,17 23-14,-30-30-12,30 30-1,-14-20 0,14 20-2,0 0 0,20 34 1,-10-8-2,12 9 1,4 1-1,9 5-1,1-1 0,2-3-1,-1-10 0,-4-4 1,-9-10-1,-24-13 0,37 0 0,-37 0 0,5-36 0,-7 9 0,-10-3 0,4-3 1,-6 3-1,4 6 0,-2 6 0,12 18 0,0 0 0,0 0 0,-14 21 0,20-1 0,5 3-2,-2-6-2,18 10-7,-27-27-23,29 16 0,-29-16-2,9-22 0</inkml:trace>
</inkml:ink>
</file>

<file path=ppt/ink/ink8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5.667"/>
    </inkml:context>
    <inkml:brush xml:id="br0">
      <inkml:brushProperty name="width" value="0.06667" units="cm"/>
      <inkml:brushProperty name="height" value="0.06667" units="cm"/>
      <inkml:brushProperty name="fitToCurve" value="1"/>
    </inkml:brush>
  </inkml:definitions>
  <inkml:trace contextRef="#ctx0" brushRef="#br0">14855 60 16,'0'0'12,"-26"3"-1,26-3-1,0 0-1,0 0-2,0 0 0,0 0-1,0 0 0,0 0-1,0 0 0,0 0 1,0 0-2,0 0 1,0 0-1,0 0 1,0 0-1,0 0 1,0 0-2,0 0-1,0 0 0,0 0 0,0 0 0,3-16-1,-3 16 0,0 0 0,0 0 0,0 0 0,0 0 0,0 0 1,-24-20-1,24 20 1,-29-4-1,29 4 1,-50-2-1,23 2 0,-11-1 1,-2 2-1,-7-1-1,-1 2 2,-1-2-1,-1 3-1,-3-2 1,3-1 0,-9 3 0,0-3-1,-4 0 1,-1 1 0,-9-2-1,2 2 0,-14-2 0,-3 2 1,-1 1-1,-5-1 0,-3 4 0,-3-1 1,-2 0-1,2 0 0,0 2 0,-4 1 0,-2 2 1,4-2-1,2-1 0,-3 1 1,0 0-1,-5 0 0,-9 1 0,-3-2 1,-4 1-1,-8-1 0,-13 1 0,-4-1 0,-10-1 0,-3 2 0,-5 3 0,0-2 0,-10 2 0,-10-1 0,3 1 0,-1 2 0,4-1 0,4 1 0,1-1 0,1-3 1,12 4-1,6-2 0,5-2 0,5 2 0,1-1 0,2 1 0,3-3 0,8 3 0,2-2 0,3 1 0,8 1 1,0 1-1,13-2 0,-4 1 0,0 0 0,8-3 0,3-1 0,0-1 0,3 2-1,0-1 2,0 0-2,3 1 2,3-1-2,-6 5 1,6-3 1,-1 1-1,1-2 0,1 0 0,5 0 0,5 0 0,1-1 0,6-2 0,-1 1 0,2-1 0,-3 0 0,-3-4 0,-1 4 0,-2 2 1,-4-2-1,-1-1 0,0 4 0,-3 0 0,6 1 0,-3-3 0,2 2 0,1 2 1,5-5-1,4 0 0,1 1 0,4-5 0,5 1 0,0 2 0,4-3 0,2 0 0,-2 0 0,1 0 0,1 0 0,-3 3 0,-1-2 0,-3-1 0,-2 3 0,-1-1 0,3-2 0,-2 1 0,0-1 0,1 0 0,2 3 0,3-3 0,-1 0 0,1 0 0,-2 0 0,-2 0 0,0-3 0,1 3 0,1-1 0,2-1 0,3 2 0,2 0 0,3 0 0,-2 2 0,5-1 0,0 2 0,3-2 0,-3 2 0,6 0 0,-4-2 0,7 1 0,-3-2 0,4 0 0,-1 3 0,2-3 0,-5 0 0,3 0 0,-5 0 0,4 0 0,-2 1-1,-4-1 1,-2 0 0,0 0 0,-3 0 0,-2 0 0,-7 0-1,-1 0 1,-6 0 0,-1 0 0,-5 3 0,-3 1 0,4-1 0,4 1 0,6 2 0,4 0 0,4-1 0,6 0 0,6-1 0,10-4 0,4 4 0,-3 0 0,5-2 0,28-2-1,-45 4 1,45-4 0,-37 3 0,37-3 0,-37 3 0,37-3 0,-30 3 0,30-3 0,-30 4 0,30-4 0,-25 3 0,25-3 0,0 0 0,-33 3 0,33-3 0,0 0 0,0 0 0,-32 1 0,32-1 0,0 0 0,0 0 0,-30 0 0,30 0 0,0 0 0,-31 0 0,31 0 0,0 0 0,-27 3 0,27-3 0,0 0 0,0 0 0,-24 3 0,24-3 0,0 0 0,0 0 0,0 0 0,0 0 0,0 0 0,0 0 0,0 0 0,0 0 0,0 0 0,0 0 0,0 0 0,0 0 0,0 0 0,0 0 0,0 0 0,0 0 0,0 0 0,0 0 0,0 0 0,0 0 0,0 0 0,0 0 0,0 0 0,0 0 0,0 0 0,0 0 0,0 0-1,0 0 1,0 0 0,0 0 0,0 0 0,0 0 0,0 0 0,0 0 0,0 0 0,0 0 1,0 0-1,0 0 0,0 0 0,0 0 0,-26 11 0,26-11 0,0 0 0,0 0 0,0 0 0,-24 21 0,24-21 0,0 0 0,-34 15 0,34-15 0,0 0 0,-30 17 0,30-17 0,0 0 0,-26 13 0,26-13 0,0 0 0,0 0 0,-24 17 0,24-17 0,0 0 0,-26 12 0,26-12 0,0 0 0,0 0 0,-27 12 0,27-12 0,0 0 0,0 0 0,0 0 1,0 0-1,0 0 0,0 0 0,0 0 1,0 0-1,0 0 0,0 0 0,-23 17 0,23-17 1,0 0-1,0 27 0,0-7 0,-3 1 0,6 8 0,-3 5 1,3 6 0,0 5-1,2 6 1,1 5-1,0 4 1,-3 1-1,2 1 1,1 2-1,-2 2 0,-1-2 0,0-2 0,0-2 0,3-2 0,-3-4 0,-1-2 0,1 0 0,0-8 0,3 2 0,0-6 1,-4-3-1,4-2 0,-6-3 0,2 0 0,-2-2 0,0-3 0,-2 0 1,-1 0-1,-2 0 1,-1 0-1,-3 2 1,4-2-1,-4 6 1,3-4-1,1 7 0,0 1 0,2 1 0,-2 7 0,5 0 0,-3 1 0,3 1-1,0 2 1,0 3 0,-3-7 0,3 2 0,0-4 0,0 1 0,3-4 0,-3-1 0,3-2 0,-3-1 0,3 0 0,-1-2 0,1-3 0,0-1-1,-1 3 1,0-1 0,-2 0 1,0 0-1,3-5 1,-3-1-1,0 1 0,0-1 0,0-4 0,0-3 0,0 1-1,3 3 2,-3 1-3,0 3 3,3 3-2,0-2 1,0-1 0,0 3 0,-1-3 0,4 3 0,0-5 0,0 0 0,-4-3 0,4-5 0,-2 3 0,-4-20 0,6 30 0,-6-30 0,6 26 0,-6-26 0,5 23 0,-5-23 0,0 21 0,0-21 0,0 21 0,0-21 1,0 22-1,0-22-1,0 20 1,0-20 0,0 25 0,0-25 0,3 33 0,-3-33 0,6 31 0,-3-14 0,-3-17 0,8 27 0,-8-27 0,9 23 0,-9-23 0,4 17 0,-4-17-1,0 0 1,17 20 0,-17-20 0,0 0-1,12 17 1,-12-17 0,0 0 0,11 20-1,-11-20 1,0 0 0,6 17 0,-6-17 0,0 0 0,0 0-1,0 0 1,0 0 0,0 0 0,0 0 0,0 0 0,7 17 0,-7-17 0,0 0 0,0 0 0,0 0 0,-10 19 0,10-19 0,0 0 0,0 17 0,0-17 0,0 0 0,3 20 0,-3-20 0,0 0-1,0 0 1,4 17 0,-4-17-1,0 0 1,0 0 0,0 0-1,0 0 0,0 0 0,0 0 0,0 0-1,0 0-4,0 0-17,0 0-11,0 0 0,-33-6-1</inkml:trace>
</inkml:ink>
</file>

<file path=ppt/ink/ink8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6:17.055"/>
    </inkml:context>
    <inkml:brush xml:id="br0">
      <inkml:brushProperty name="width" value="0.06667" units="cm"/>
      <inkml:brushProperty name="height" value="0.06667" units="cm"/>
      <inkml:brushProperty name="fitToCurve" value="1"/>
    </inkml:brush>
  </inkml:definitions>
  <inkml:trace contextRef="#ctx0" brushRef="#br0">0 7 2,'26'-7'18,"-26"7"-4,35 1-4,-35-1-1,34 0 0,-34 0 0,30 2 0,-30-2-3,33 3 0,-33-3-1,41 2-1,-41-2-1,50 8-1,-24-6 0,9 3 0,0-2-1,3 2 1,-5-3-1,5 3 1,-4-5 0,2 4-1,-8-4 1,2 3-1,-30-3 1,44 0-1,-44 0 0,39 5-1,-39-5 1,28 0-1,-28 0 1,33-2-1,-33 2 0,33-3 1,-33 3-1,34-5 1,-34 5-1,38-2 0,-38 2 1,27-1-1,-27 1 1,0 0 0,0 0 0,26 1 0,-26-1 0,0 0 0,0 0 0,0 0 0,0 0-1,0 0 1,0 0 0,0 0 0,0 0-1,-27-12 1,27 12-1,0 0 0,0 0 1,0 0-1,0 0 0,-26-10 0,26 10-3,0 0-3,0 0-22,0 0-3,0 0-1,0 0 0</inkml:trace>
</inkml:ink>
</file>

<file path=ppt/ink/ink8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2.78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-4023-975 1,'-33'-3'33,"33"3"-2,-41 15 1,10-10-18,28 22-6,-19-2-3,20 7-3,-13-5 0,13 6-1,-4-9 2,6-1-2,0-23-1,0 16 1,0-16-1,8-20 0,1-3 1,-3-3-1,-4-4-2,1-1 2,-3-2 1,-3 8-1,-2 6 0,5 19 0,-14-21 0,14 21-1,0 0-2,0 0-9,-9 21-19,9-21-1,31 15-1,-31-15 12</inkml:trace>
  <inkml:trace contextRef="#ctx0" brushRef="#br0" timeOffset="15744.9004">-2909-2929 20,'0'0'33,"-38"-4"0,38 4-1,-41 0-26,41 0-3,0 0-1,-23 17-1,23-17 0,0 0-1,0 0 0,0 0 0,8-24-1,4 6-1,6-4 0,-1-5-1,12 7-1,-19-8-6,24 14-17,-34 14-2,33-16-2,-33 16 10</inkml:trace>
</inkml:ink>
</file>

<file path=ppt/ink/ink8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0.38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205 28 28,'-37'3'34,"7"14"0,-9-3-1,11 15-25,-5 0-5,16 8 0,5-4-2,6-6 0,3-4-1,3-23 0,0 0 0,0 0-2,30-27 1,-16-14-3,7 7-1,-15-15-8,14 12-19,-17 3 0,-6 16 0,3 18 9</inkml:trace>
</inkml:ink>
</file>

<file path=ppt/ink/ink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1:59:07.524"/>
    </inkml:context>
    <inkml:brush xml:id="br0">
      <inkml:brushProperty name="width" value="0.06667" units="cm"/>
      <inkml:brushProperty name="height" value="0.06667" units="cm"/>
      <inkml:brushProperty name="fitToCurve" value="1"/>
    </inkml:brush>
  </inkml:definitions>
  <inkml:trace contextRef="#ctx0" brushRef="#br0">0-18 10,'0'0'27,"0"0"-5,25 3-4,-25-3-4,16 20-2,-16-20-3,17 42-1,-17-12-2,21 17-1,-13 0-1,6 8-1,-5 0-1,5 2-1,-10-1 0,5-3-2,2-1-3,-14-17-8,23 2-19,-17-14-1,9-3-1,-12-20 5</inkml:trace>
</inkml:ink>
</file>

<file path=ppt/ink/ink90.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1:07.386"/>
    </inkml:context>
    <inkml:brush xml:id="br0">
      <inkml:brushProperty name="width" value="0.06667" units="cm"/>
      <inkml:brushProperty name="height" value="0.06667" units="cm"/>
      <inkml:brushProperty name="color" value="#177D36"/>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434 6 8,'0'0'15,"0"0"-4,0 0-1,-28-19-1,28 19-1,0 0 0,0 0-1,-33 20 0,30 0-1,3-20-1,-20 37-1,7-20 0,11 10-1,-4-6-1,9-1-1,-3-20 1,5 32 0,-5-32-1,0 0 1,0 0 0,0 0 0,25-3 0,-25 3-1,17-30 0,-6 13 0,-5-3 0,1 3 1,-1 0-2,-6 17 2,5-20-1,-5 20-1,0 0 0,0 0 1,-13 23-1,13-23-1,-5 28 1,5-11-1,0 0 1,0-17 0,5 26 0,-5-26 1,0 0-1,0 0 0,25 5 1,-25-5 0,11-17-1,-11 17 1,9-27-1,-9 27 1,0-28-1,0 28 0,-3-20 0,3 20 0,0 0 0,0 0 0,0 0 0,-29 20-1,29-20 1,-8 28 0,8-28-1,-3 30 1,3-30 0,8 19 1,-8-19-1,0 0 0,32 5 0,-32-5 1,27-12-1,-27 12 1,28-27-1,-15 10 1,-5 1-1,-8 16 0,6-30 1,-6 30-1,-17-18 0,17 18 0,-38 1 0,38-1 0,-47 20 0,23-7 0,4 4 0,0 0 0,10 0 0,10-17 0,-6 25 0,6-25 0,0 0 0,33 9 0,-33-9 1,35-11-1,-35 11 1,32-23-1,-32 23 0,21-29 1,-21 29-1,9-22 0,-9 22 0,0 0 0,-20-16 0,20 16 0,-25 6 0,25-6 0,0 0-1,-29 24 1,29-24 0,-9 16 0,9-16 0,0 0 0,0 0 0,0 0 0,0 0-2,0 0-6,0 0-21,0 0-2,0 0-2,0 0-1</inkml:trace>
  <inkml:trace contextRef="#ctx0" brushRef="#br1" timeOffset="-514389.4214">-274 1342 14,'0'0'31,"-28"-10"0,28 10 1,0 0-24,-25 7-1,25-7-3,0 0-1,3 23-1,-3-23 0,0 0-1,0 0-1,0 0 0,0 0 0,24 7-1,-24-7 0,20-20 0,-20 20 0,17-34 0,-17 34 1,5-30-1,-5 30 2,-10-17 0,10 17 0,-26 15 0,8 0 0,6 9 1,-2 3-1,11 3 0,0 1-1,12-2 1,2-6-1,5-8 1,-16-15-1,45 10 0,-20-15 1,-25 5-1,41-35 0,-27 16 0,-5-4 0,-4 0 0,-5 6 0,0 17 0,-11-20 0,11 20 0,0 0-1,0 0 1,-26 20 0,26-20-1,3 23 1,-3-23-3,23 21-3,-23-21-18,0 0-8,35-10 0,-35 10-1</inkml:trace>
  <inkml:trace contextRef="#ctx0" brushRef="#br1" timeOffset="-505437.9094">-786 2050 31,'0'0'35,"0"0"-1,-30-1 0,30 1-28,0 0-2,0 0-3,0 0-2,-14 18-4,14-18-10,0 0-17,9-18-2,-9 18 0,12-26 11</inkml:trace>
</inkml:ink>
</file>

<file path=ppt/ink/ink9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00.53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-803-1508 1,'0'0'13,"0"0"15,0 0-3,0 0-11,-33-5-2,33 5-3,0 0-3,3 27 0,-3-27-1,0 17-1,0-17-1,0 0-1,0 21-1,0-21 0,0 0 0,0 0 0,27-8-1,-27 8 1,14-22 0,-14 22-1,14-22 0,-14 22 0,6-16 0,-6 16 0,0 0 0,0 0 0,0 0 0,0 0 0,0 0 0,10 20 0,-10-20 0,0 0 0,0 0 0,0 0 0,0 0 1,0 0-1,0 0 0,0 0 0,6-23 1,-6 23-1,0 0 0,0 0 0,0 0-1,-3-17 0,3 17-5,0 0-23,0 0-1,0 0-2,0 0 1</inkml:trace>
  <inkml:trace contextRef="#ctx0" brushRef="#br0" timeOffset="-937.0534">341 144 11,'-8'-20'31,"8"20"0,0 0 0,0 0-23,0 0-2,0 0-1,17 23-2,1-5 1,-18-18-2,26 34 0,-16-16-1,7-1 0,-17-17 0,25 14 0,-25-14 0,25-12 0,-14-5 0,-3-1-1,-2-6 1,-3 1 0,-3 0 0,-3 6-1,3 17 0,0 0 0,-37-8 0,37 8 0,-27 17 0,27-17 0,-23 24-1,23-24 1,-12 17 0,12-17 0,0 0 0,0 0 0,0 0 0,12-17 1,-12 17-1,12-20-1,-12 20-1,3-20-10,-3 20-20,0 0 0,0 0-2,-30 16 4</inkml:trace>
</inkml:ink>
</file>

<file path=ppt/ink/ink9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1.355"/>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-4122-465 7,'0'0'9,"0"0"0,0 0 0,0 0 0,0 0 1,0 0 0,0 0-1,0 0 0,0 0-1,0 0-1,0 0-2,0 0 0,0 0 0,0 0-3,0 0 0,0 0 0,9 24-1,-9-24 0,12 23-1,-12-23 1,20 21-1,-20-21 0,27 9 1,-27-9-1,34-4 0,-34 4 1,36-23 0,-22 6 0,2-2 0,-5-1-1,0 3 1,-8-3 1,-3 20-1,-3-29 1,3 29-1,-11-16 1,11 16 0,0 0-1,0 0 0,-30 7-1,30-7 0,-8 17 0,8-17 0,-3 26 0,3-26-1,3 25 1,-3-25 0,8 23 0,-8-23 0,0 0 1,13 17-1,-13-17 0,0 0 0,0 0 0,0 0 0,0 0 0,0 0 1,9-17-1,-9 17 0,0 0 0,0 0 0,0 0 1,0 0-2,0 0-1,-10-18-6,10 18-22,0 0-2,0 0 0,0 0-2</inkml:trace>
  <inkml:trace contextRef="#ctx0" brushRef="#br1" timeOffset="84450.8303">-3246 795 28,'-30'-17'34,"30"17"1,-39-15-1,39 15-26,0 0-3,-14 17-2,14-17-1,-3 30-1,6-4 0,6-2-1,-4 2 1,4-2-1,1-7 0,-10-17-1,26 13 0,-26-13 0,29-26 0,-20 2 0,-3-3 0,-6-4-1,-6 2 1,-5 2-1,1 9-1,-16 1-5,26 17-23,0 0-2,-24 24 1,21-4-1</inkml:trace>
</inkml:ink>
</file>

<file path=ppt/ink/ink93.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21:08.571"/>
    </inkml:context>
    <inkml:brush xml:id="br0">
      <inkml:brushProperty name="width" value="0.06667" units="cm"/>
      <inkml:brushProperty name="height" value="0.06667" units="cm"/>
      <inkml:brushProperty name="color" value="#177D36"/>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-671-3623 1,'0'0'24,"0"0"-4,-23-17-4,23 17-3,0 0-3,-14-26-1,14 26-1,5-21-2,-5 21-1,17-30 0,-17 30-1,35-38 0,-4 19-1,-5-9 1,11 6-2,0-6 1,6 7-1,0-2 0,0 7-1,-6 2 0,3 5-1,-6 8 1,-5 11-1,-29-10 0,42 34 0,-24 0 0,-4 7 0,-8 6 1,-6 6-1,0-2 0,-3 3 1,-6-1-1,-8-2 1,-6-5-1,0-2 1,-2-6 0,-4 1 0,-2-2 0,-1-2-1,6 2 1,6-1-1,3-5 0,0-1-1,9-5 2,-4-2-3,9-2 3,-2-5-3,5-16 1,-3 20-3,3-20 1,0 0-4,17 21-14,-17-21-10,0 0-2,0 0 0</inkml:trace>
  <inkml:trace contextRef="#ctx0" brushRef="#br1" timeOffset="-481601.5456">254-548 11,'-23'-3'30,"23"3"-1,-40-7-9,40 7-6,-25 0-3,25 0-3,0 0-2,-18 17-2,18-17 0,-8 24-1,5-7-1,6 5-1,0 3 0,2 1 0,1 0 0,3-4-1,-4-5 1,-5-17-1,15 25 0,-15-25 1,0 0 0,0 0-1,23-30 1,-18 13-1,-5 0 1,0 0 0,0 1 0,0 16-1,-5-23 0,5 23 1,0 0-2,0 0 1,0 0 0,0 0-1,11 24 0,-11-24-3,37 22-15,-37-22-13,54-10-2,-54 10 0,46-34 7</inkml:trace>
  <inkml:trace contextRef="#ctx0" brushRef="#br0" timeOffset="678.0388">-351-2580 11,'0'0'29,"0"0"2,0 0-7,-23-5-12,28 25-3,-5-20-3,-2 33-1,-1-15-1,6 5-2,-3-4 0,2-1-1,-2-18 0,6 21 0,-6-21 0,0 0 0,0 0 0,12-18 0,-12 18 0,8-30 0,-5 13-1,-3 17 1,6-27-1,-6 27 0,0 0 1,0 0-1,0 0 0,-9 17 0,9-17 0,0 23 0,0-23 1,0 18-1,0-18 0,0 0 1,0 0-1,0 0 0,0 0 0,-3-21 0,3 21 1,-14-26-2,14 26 0,-14-24-3,14 24-17,0 0-11,0 0-1,-26 24-2</inkml:trace>
</inkml:ink>
</file>

<file path=ppt/ink/ink94.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57.67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-161 1777 44,'-5'24'32,"-7"3"0,1 7-2,-3-4-29,9 1 1,0-6-1,2-8 0,3-17 1,0 0-1,0 0 0,-20-27-1,12-3 1,-1-3-1,5-3-1,-2 4 1,0 2-1,1 3 0,5 27 0,-6-23 0,6 23-1,0 0-2,11 37-8,-11-37-18,13 33 0,-13-33-1,23 20-1</inkml:trace>
  <inkml:trace contextRef="#ctx0" brushRef="#br0" timeOffset="-10816.6187">256 0 8,'-25'3'33,"0"7"-2,25-10 2,-44 18-17,38 4-11,6-22-1,-21 34-1,21-34-1,-12 30 0,12-30 0,-5 17 0,5-17 0,0 0-1,0 0 1,0-22-1,0 22 0,8-32 0,-2 13-1,-6 19 0,6-31 1,-6 31 0,5-20-1,-5 20 1,0 0 0,0 0-1,0 0 1,0 0-1,0 0-1,0 0-2,0 0-4,0 0-21,0 0-5,0 0-1,0 0-1</inkml:trace>
</inkml:ink>
</file>

<file path=ppt/ink/ink95.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33.81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1422 35 22,'-31'9'31,"31"-9"0,-37 44-9,10-22-12,30 16-3,-9-9-1,18 3-2,-12-7-1,15 0-1,-15-25 0,29 15-1,-29-15 0,39-10 0,-16-9-1,-5-3 1,5-5-2,-6 5 2,-4-1-2,-1 2 1,-12 21-1,3-22 1,-3 22 0,0 0 1,-18 18-1,18-18 1,-10 20-1,10-20 0,0 23-4,0-23-19,0 0-8,0 0-2,-25-7 1</inkml:trace>
</inkml:ink>
</file>

<file path=ppt/ink/ink96.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2:41.15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-2101 1279 35,'-26'-8'34,"2"3"1,24 5 0,-38 10-29,35 5-3,3-15 0,4 28-2,-4-28-2,9 21-4,16-10-16,-25-11-12,12-27 0,-12-1-2</inkml:trace>
</inkml:ink>
</file>

<file path=ppt/ink/ink97.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4:27.042"/>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 contextRef="#ctx0" brushRef="#br0">2305 2804 14,'-29'3'19,"29"-3"-3,0 0-3,0 0-3,-24 20 0,24-20-3,-11 24-1,11-24-2,-9 35-1,9-18-1,6 2 0,-6-19-2,17 29 1,-17-29-1,13 17 0,-13-17 1,0 0 0,0 0 0,31-17-1,-31 17 1,6-24 0,-6 24 0,3-22 1,-3 22-1,-6-19 0,6 19 1,0 0-1,0 0 0,0 0 0,0 0-1,0 0 1,0 0-1,11 23 0,-11-23 0,0 0 0,30 17 0,-30-17 1,0 0-1,36-3 1,-36 3-1,0 0 1,22-18 0,-22 18 0,0 0 0,3-19 1,-3 19 0,0 0-1,-25-7 0,25 7 0,0 0-1,-27 10-3,27-10-14,5 23-13,-5-23-2,0 0-1,0 0 13</inkml:trace>
  <inkml:trace contextRef="#ctx0" brushRef="#br0" timeOffset="16585.9487">2390 2889 11,'0'0'13,"0"0"-1,0 0-3,0 0-1,0 0-2,0 0 0,0 0-1,0 0 0,-20-17-1,20 17 0,0 0-1,0 0 0,0 0-1,-4 21-1,4-21 0,1 19 0,-1-19-1,6 20 0,-6-20 1,0 0-1,11 17 1,-11-17-1,0 0 1,0 0-1,0 0 1,0 0 0,0 0 0,26-13-1,-26 13 1,0 0-1,7-20 0,-7 20 0,0 0 0,0 0 0,9-18 1,-9 18-1,0 0 0,0 0 1,0 0 0,0 0-1,0 0 1,0 0-1,0 0 1,0 0-2,0 0-5,0 0-13,0 0-6,0 0-2,0 0 0</inkml:trace>
  <inkml:trace contextRef="#ctx0" brushRef="#br1" timeOffset="-25514.4591">1228 4260 29,'33'4'33,"-33"-4"1,0 0-3,37 13-18,-37-13-6,0 0-2,0 0-3,0 0-6,0 0-16,0 0-13,30-23 0,-22 0-1</inkml:trace>
</inkml:ink>
</file>

<file path=ppt/ink/ink98.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46.41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355 6443 45,'0'0'38,"-5"-19"-2,5 19 1,0 0-28,-26-15-7,26 15-1,0 0-2,0 0-2,0 0-7,29-20-24,-25-2-1,19 3-1,-9-11-1</inkml:trace>
  <inkml:trace contextRef="#ctx0" brushRef="#br0" timeOffset="17237.986">1769 4386 1,'0'0'15,"-59"-13"11,59 13 1,-38-1-16,38 1-3,-28-3-3,28 3 0,0 0-1,0 0 0,0 0 0,0 0 0,17 30 0,-17-30-1,32 30 0,-32-30-1,44 37 0,-44-37-1,47 20-1,-47-20-1,47 0 0,-21-10 0,-9-12-1,1-3 0,-3-5 2,-7 0-2,-5 0 2,-9 5-1,-2 5 2,8 20-2,-27-14 0,27 14-4,-26 27-17,26-8-7,12 7-1,-4-9 0</inkml:trace>
</inkml:ink>
</file>

<file path=ppt/ink/ink99.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7-05T22:13:53.152"/>
    </inkml:context>
    <inkml:brush xml:id="br0">
      <inkml:brushProperty name="width" value="0.06667" units="cm"/>
      <inkml:brushProperty name="height" value="0.06667" units="cm"/>
      <inkml:brushProperty name="color" value="#3165BB"/>
      <inkml:brushProperty name="fitToCurve" value="1"/>
    </inkml:brush>
    <inkml:brush xml:id="br1">
      <inkml:brushProperty name="width" value="0.06667" units="cm"/>
      <inkml:brushProperty name="height" value="0.06667" units="cm"/>
      <inkml:brushProperty name="color" value="#ED1C24"/>
      <inkml:brushProperty name="fitToCurve" value="1"/>
    </inkml:brush>
  </inkml:definitions>
  <inkml:trace contextRef="#ctx0" brushRef="#br0">1363 2154 47,'8'-19'36,"-8"19"-1,0 0 0,0 0-29,-29 27-4,26-10 0,-3 0 0,9 5-1,-3-5 0,6 1 0,-6-18-1,15 26 0,-15-26 1,34 7-1,-34-7-1,44-10 1,-19-2 0,-3-6-1,-6-3 1,1-3 0,-8 2 0,-4 1 0,-8 0 0,3 21 1,-14-24-1,14 24 1,0 0 0,0 0-1,-15 24 1,15-24-1,21 30-1,-21-30-2,44 35-5,-44-35-26,37 23 0,-37-23-1,30 5-1</inkml:trace>
  <inkml:trace contextRef="#ctx0" brushRef="#br1" timeOffset="-73524.2053">3926 2009 21,'-20'-17'32,"20"17"1,-36-30-1,36 30-20,-25-1-2,25 19-3,-16 1-3,10 13-1,-5-2-1,5 7-1,-2-4 0,5 1-1,-3-9 0,6-5 0,0-20 0,0 0 0,0 0-1,23-30 1,-20 5 0,-1-5-1,-4-1 1,-4 1 0,-3 6-1,-8 6-1,17 18-3,-49-3-10,30 24-16,-12 0-2,15 5 0,-4-2-1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A463808-7FDF-4E44-8C47-6A327BC2D7EA}" type="slidenum">
              <a:rPr lang="en-US">
                <a:solidFill>
                  <a:prstClr val="black"/>
                </a:solidFill>
              </a:rPr>
              <a:pPr>
                <a:defRPr/>
              </a:pPr>
              <a:t>2</a:t>
            </a:fld>
            <a:endParaRPr lang="en-US">
              <a:solidFill>
                <a:prstClr val="black"/>
              </a:solidFill>
            </a:endParaRPr>
          </a:p>
        </p:txBody>
      </p:sp>
      <p:sp>
        <p:nvSpPr>
          <p:cNvPr id="222211" name="Rectangle 2"/>
          <p:cNvSpPr>
            <a:spLocks noGrp="1" noRot="1" noChangeAspect="1" noChangeArrowheads="1" noTextEdit="1"/>
          </p:cNvSpPr>
          <p:nvPr>
            <p:ph type="sldImg"/>
          </p:nvPr>
        </p:nvSpPr>
        <p:spPr bwMode="auto">
          <a:xfrm>
            <a:off x="1147763" y="585788"/>
            <a:ext cx="3995737" cy="2997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p:cNvSpPr>
            <a:spLocks noGrp="1" noChangeArrowheads="1"/>
          </p:cNvSpPr>
          <p:nvPr>
            <p:ph type="body" idx="1"/>
          </p:nvPr>
        </p:nvSpPr>
        <p:spPr bwMode="auto">
          <a:xfrm>
            <a:off x="830264" y="3781426"/>
            <a:ext cx="4632325"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267659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prstGeom prst="rect">
            <a:avLst/>
          </a:prstGeom>
        </p:spPr>
        <p:txBody>
          <a:bodyPr/>
          <a:lstStyle/>
          <a:p>
            <a:endParaRPr/>
          </a:p>
        </p:txBody>
      </p:sp>
      <p:sp>
        <p:nvSpPr>
          <p:cNvPr id="934" name="Shape 934"/>
          <p:cNvSpPr>
            <a:spLocks noGrp="1"/>
          </p:cNvSpPr>
          <p:nvPr>
            <p:ph type="body" sz="quarter" idx="1"/>
          </p:nvPr>
        </p:nvSpPr>
        <p:spPr>
          <a:prstGeom prst="rect">
            <a:avLst/>
          </a:prstGeom>
        </p:spPr>
        <p:txBody>
          <a:bodyPr/>
          <a:lstStyle/>
          <a:p>
            <a:r>
              <a:t>What do the arrows mean? What computation do they do? A cool thing about neural nets is they reuse the same simple computational units over and over again. So the arrows here are all mostly doing the same class of computation.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noRot="1" noChangeAspect="1"/>
          </p:cNvSpPr>
          <p:nvPr>
            <p:ph type="sldImg"/>
          </p:nvPr>
        </p:nvSpPr>
        <p:spPr>
          <a:prstGeom prst="rect">
            <a:avLst/>
          </a:prstGeom>
        </p:spPr>
        <p:txBody>
          <a:bodyPr/>
          <a:lstStyle/>
          <a:p>
            <a:endParaRPr/>
          </a:p>
        </p:txBody>
      </p:sp>
      <p:sp>
        <p:nvSpPr>
          <p:cNvPr id="1087" name="Shape 1087"/>
          <p:cNvSpPr>
            <a:spLocks noGrp="1"/>
          </p:cNvSpPr>
          <p:nvPr>
            <p:ph type="body" sz="quarter" idx="1"/>
          </p:nvPr>
        </p:nvSpPr>
        <p:spPr>
          <a:prstGeom prst="rect">
            <a:avLst/>
          </a:prstGeom>
        </p:spPr>
        <p:txBody>
          <a:bodyPr/>
          <a:lstStyle/>
          <a:p>
            <a:r>
              <a:t>mention bias term?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Shape 1095"/>
          <p:cNvSpPr>
            <a:spLocks noGrp="1" noRot="1" noChangeAspect="1"/>
          </p:cNvSpPr>
          <p:nvPr>
            <p:ph type="sldImg"/>
          </p:nvPr>
        </p:nvSpPr>
        <p:spPr>
          <a:prstGeom prst="rect">
            <a:avLst/>
          </a:prstGeom>
        </p:spPr>
        <p:txBody>
          <a:bodyPr/>
          <a:lstStyle/>
          <a:p>
            <a:endParaRPr/>
          </a:p>
        </p:txBody>
      </p:sp>
      <p:sp>
        <p:nvSpPr>
          <p:cNvPr id="1096" name="Shape 1096"/>
          <p:cNvSpPr>
            <a:spLocks noGrp="1"/>
          </p:cNvSpPr>
          <p:nvPr>
            <p:ph type="body" sz="quarter" idx="1"/>
          </p:nvPr>
        </p:nvSpPr>
        <p:spPr>
          <a:prstGeom prst="rect">
            <a:avLst/>
          </a:prstGeom>
        </p:spPr>
        <p:txBody>
          <a:bodyPr/>
          <a:lstStyle/>
          <a:p>
            <a:r>
              <a:t>What’s the role of pooling?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Shape 1209"/>
          <p:cNvSpPr>
            <a:spLocks noGrp="1" noRot="1" noChangeAspect="1"/>
          </p:cNvSpPr>
          <p:nvPr>
            <p:ph type="sldImg"/>
          </p:nvPr>
        </p:nvSpPr>
        <p:spPr>
          <a:prstGeom prst="rect">
            <a:avLst/>
          </a:prstGeom>
        </p:spPr>
        <p:txBody>
          <a:bodyPr/>
          <a:lstStyle/>
          <a:p>
            <a:endParaRPr/>
          </a:p>
        </p:txBody>
      </p:sp>
      <p:sp>
        <p:nvSpPr>
          <p:cNvPr id="1210" name="Shape 1210"/>
          <p:cNvSpPr>
            <a:spLocks noGrp="1"/>
          </p:cNvSpPr>
          <p:nvPr>
            <p:ph type="body" sz="quarter" idx="1"/>
          </p:nvPr>
        </p:nvSpPr>
        <p:spPr>
          <a:prstGeom prst="rect">
            <a:avLst/>
          </a:prstGeom>
        </p:spPr>
        <p:txBody>
          <a:bodyPr/>
          <a:lstStyle>
            <a:lvl1pPr>
              <a:defRPr sz="1600"/>
            </a:lvl1pPr>
          </a:lstStyle>
          <a:p>
            <a:r>
              <a:t>Cascade of repeated simple computations. With each increasing layer we get more abstracted representations, we get a higher capacity model. This means it can perform more complex and abstract calculations. A shallow network can only efficiently compute simple things, like finding edges. A deep network can efficiently compute harder things like recognizing a clown fish or translating English to Chinese.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Shape 1224"/>
          <p:cNvSpPr>
            <a:spLocks noGrp="1" noRot="1" noChangeAspect="1"/>
          </p:cNvSpPr>
          <p:nvPr>
            <p:ph type="sldImg"/>
          </p:nvPr>
        </p:nvSpPr>
        <p:spPr>
          <a:prstGeom prst="rect">
            <a:avLst/>
          </a:prstGeom>
        </p:spPr>
        <p:txBody>
          <a:bodyPr/>
          <a:lstStyle/>
          <a:p>
            <a:endParaRPr/>
          </a:p>
        </p:txBody>
      </p:sp>
      <p:sp>
        <p:nvSpPr>
          <p:cNvPr id="1225" name="Shape 1225"/>
          <p:cNvSpPr>
            <a:spLocks noGrp="1"/>
          </p:cNvSpPr>
          <p:nvPr>
            <p:ph type="body" sz="quarter" idx="1"/>
          </p:nvPr>
        </p:nvSpPr>
        <p:spPr>
          <a:prstGeom prst="rect">
            <a:avLst/>
          </a:prstGeom>
        </p:spPr>
        <p:txBody>
          <a:bodyPr/>
          <a:lstStyle/>
          <a:p>
            <a:pPr>
              <a:defRPr sz="1600"/>
            </a:pPr>
            <a:r>
              <a:t>The advantage of convolution is that parameters are shared. All spatial windows are treated the same way during each filtering operation. This means there are far fewer parameters, weights, to learn. So we can learn more efficiently and avoid overfitting.</a:t>
            </a:r>
          </a:p>
          <a:p>
            <a:pPr>
              <a:defRPr sz="1600"/>
            </a:pPr>
            <a:endParaRPr/>
          </a:p>
          <a:p>
            <a:pPr>
              <a:defRPr sz="1600"/>
            </a:pPr>
            <a:r>
              <a:t>This works because stuff in the world is mostly translation invariant. For example, a clown fish looks the same no matter where it is in the image. (Technically, a clown fish on the left looks like a clown fish on the right, except translated to the left, which means the clown fish semantic labels are equivariant with translation.)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Shape 1263"/>
          <p:cNvSpPr>
            <a:spLocks noGrp="1" noRot="1" noChangeAspect="1"/>
          </p:cNvSpPr>
          <p:nvPr>
            <p:ph type="sldImg"/>
          </p:nvPr>
        </p:nvSpPr>
        <p:spPr>
          <a:prstGeom prst="rect">
            <a:avLst/>
          </a:prstGeom>
        </p:spPr>
        <p:txBody>
          <a:bodyPr/>
          <a:lstStyle/>
          <a:p>
            <a:endParaRPr/>
          </a:p>
        </p:txBody>
      </p:sp>
      <p:sp>
        <p:nvSpPr>
          <p:cNvPr id="1264" name="Shape 1264"/>
          <p:cNvSpPr>
            <a:spLocks noGrp="1"/>
          </p:cNvSpPr>
          <p:nvPr>
            <p:ph type="body" sz="quarter" idx="1"/>
          </p:nvPr>
        </p:nvSpPr>
        <p:spPr>
          <a:prstGeom prst="rect">
            <a:avLst/>
          </a:prstGeom>
        </p:spPr>
        <p:txBody>
          <a:bodyPr/>
          <a:lstStyle>
            <a:lvl1pPr>
              <a:defRPr sz="1600"/>
            </a:lvl1pPr>
          </a:lstStyle>
          <a:p>
            <a:r>
              <a:t>Cascade of repeated simple computations. With each increasing layer we get more abstracted representations, we get a higher capacity model. This means it can perform more complex and abstract calculations. A shallow network can only efficiently compute simple things, like finding edges. A deep network can efficiently compute harder things like recognizing a clown fish or translating English to Chinese.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Shape 1330"/>
          <p:cNvSpPr>
            <a:spLocks noGrp="1" noRot="1" noChangeAspect="1"/>
          </p:cNvSpPr>
          <p:nvPr>
            <p:ph type="sldImg"/>
          </p:nvPr>
        </p:nvSpPr>
        <p:spPr>
          <a:prstGeom prst="rect">
            <a:avLst/>
          </a:prstGeom>
        </p:spPr>
        <p:txBody>
          <a:bodyPr/>
          <a:lstStyle/>
          <a:p>
            <a:endParaRPr/>
          </a:p>
        </p:txBody>
      </p:sp>
      <p:sp>
        <p:nvSpPr>
          <p:cNvPr id="1331" name="Shape 1331"/>
          <p:cNvSpPr>
            <a:spLocks noGrp="1"/>
          </p:cNvSpPr>
          <p:nvPr>
            <p:ph type="body" sz="quarter" idx="1"/>
          </p:nvPr>
        </p:nvSpPr>
        <p:spPr>
          <a:prstGeom prst="rect">
            <a:avLst/>
          </a:prstGeom>
        </p:spPr>
        <p:txBody>
          <a:bodyPr/>
          <a:lstStyle>
            <a:lvl1pPr>
              <a:defRPr sz="1600"/>
            </a:lvl1pPr>
          </a:lstStyle>
          <a:p>
            <a:r>
              <a:t>The basic idea is that you fiddle all the weights until you match the desired output.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Shape 1393"/>
          <p:cNvSpPr>
            <a:spLocks noGrp="1" noRot="1" noChangeAspect="1"/>
          </p:cNvSpPr>
          <p:nvPr>
            <p:ph type="sldImg"/>
          </p:nvPr>
        </p:nvSpPr>
        <p:spPr>
          <a:prstGeom prst="rect">
            <a:avLst/>
          </a:prstGeom>
        </p:spPr>
        <p:txBody>
          <a:bodyPr/>
          <a:lstStyle/>
          <a:p>
            <a:endParaRPr/>
          </a:p>
        </p:txBody>
      </p:sp>
      <p:sp>
        <p:nvSpPr>
          <p:cNvPr id="1394" name="Shape 1394"/>
          <p:cNvSpPr>
            <a:spLocks noGrp="1"/>
          </p:cNvSpPr>
          <p:nvPr>
            <p:ph type="body" sz="quarter" idx="1"/>
          </p:nvPr>
        </p:nvSpPr>
        <p:spPr>
          <a:prstGeom prst="rect">
            <a:avLst/>
          </a:prstGeom>
        </p:spPr>
        <p:txBody>
          <a:bodyPr/>
          <a:lstStyle>
            <a:lvl1pPr>
              <a:defRPr sz="1600"/>
            </a:lvl1pPr>
          </a:lstStyle>
          <a:p>
            <a:r>
              <a:t>The basic idea is that you fiddle all the weights until you match the desired output.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Shape 1542"/>
          <p:cNvSpPr>
            <a:spLocks noGrp="1" noRot="1" noChangeAspect="1"/>
          </p:cNvSpPr>
          <p:nvPr>
            <p:ph type="sldImg"/>
          </p:nvPr>
        </p:nvSpPr>
        <p:spPr>
          <a:prstGeom prst="rect">
            <a:avLst/>
          </a:prstGeom>
        </p:spPr>
        <p:txBody>
          <a:bodyPr/>
          <a:lstStyle/>
          <a:p>
            <a:endParaRPr/>
          </a:p>
        </p:txBody>
      </p:sp>
      <p:sp>
        <p:nvSpPr>
          <p:cNvPr id="1543" name="Shape 1543"/>
          <p:cNvSpPr>
            <a:spLocks noGrp="1"/>
          </p:cNvSpPr>
          <p:nvPr>
            <p:ph type="body" sz="quarter" idx="1"/>
          </p:nvPr>
        </p:nvSpPr>
        <p:spPr>
          <a:prstGeom prst="rect">
            <a:avLst/>
          </a:prstGeom>
        </p:spPr>
        <p:txBody>
          <a:bodyPr/>
          <a:lstStyle/>
          <a:p>
            <a:pPr>
              <a:defRPr sz="1600"/>
            </a:pPr>
            <a:r>
              <a:t>H(\hat{\mathbf{z}},\mathbf{z}) = -\sum_c \hat{\mathbf{z}}_c \log \mathbf{z}_c</a:t>
            </a:r>
          </a:p>
          <a:p>
            <a:pPr>
              <a:defRPr sz="1600"/>
            </a:pPr>
            <a:endParaRPr/>
          </a:p>
          <a:p>
            <a:pPr>
              <a:defRPr sz="1600"/>
            </a:pPr>
            <a:r>
              <a:t>When the net output is a normalized vector, we can think of it as a probability distribution over possible object classes. This loss function on the right tells the network to maximize the probability of the training data, which forces the output to be a good probability model of object class given image.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 name="Shape 1590"/>
          <p:cNvSpPr>
            <a:spLocks noGrp="1" noRot="1" noChangeAspect="1"/>
          </p:cNvSpPr>
          <p:nvPr>
            <p:ph type="sldImg"/>
          </p:nvPr>
        </p:nvSpPr>
        <p:spPr>
          <a:prstGeom prst="rect">
            <a:avLst/>
          </a:prstGeom>
        </p:spPr>
        <p:txBody>
          <a:bodyPr/>
          <a:lstStyle/>
          <a:p>
            <a:endParaRPr/>
          </a:p>
        </p:txBody>
      </p:sp>
      <p:sp>
        <p:nvSpPr>
          <p:cNvPr id="1591" name="Shape 1591"/>
          <p:cNvSpPr>
            <a:spLocks noGrp="1"/>
          </p:cNvSpPr>
          <p:nvPr>
            <p:ph type="body" sz="quarter" idx="1"/>
          </p:nvPr>
        </p:nvSpPr>
        <p:spPr>
          <a:prstGeom prst="rect">
            <a:avLst/>
          </a:prstGeom>
        </p:spPr>
        <p:txBody>
          <a:bodyPr/>
          <a:lstStyle/>
          <a:p>
            <a:pPr>
              <a:defRPr sz="1600"/>
            </a:pPr>
            <a:r>
              <a:t>The basic idea is that you fiddle all the weights until you match the desired output.</a:t>
            </a:r>
          </a:p>
          <a:p>
            <a:pPr>
              <a:defRPr sz="1600"/>
            </a:pPr>
            <a:endParaRPr/>
          </a:p>
          <a:p>
            <a:pPr>
              <a:defRPr sz="1600"/>
            </a:pPr>
            <a:r>
              <a:t>\underset{\mathbf{w}}{\operatorname{argmin}} \quad \sum_i \ell(\mathbf{z}_i,f(\mathbf{x}_i;\mathbf{w}))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900">
                <a:solidFill>
                  <a:schemeClr val="bg1"/>
                </a:solidFill>
                <a:latin typeface="Arial" charset="0"/>
                <a:ea typeface="ＭＳ Ｐゴシック" charset="0"/>
                <a:cs typeface="ＭＳ Ｐゴシック" charset="0"/>
              </a:defRPr>
            </a:lvl1pPr>
            <a:lvl2pPr marL="35879619" indent="-35447153" defTabSz="914485" eaLnBrk="0" hangingPunct="0">
              <a:defRPr sz="1900">
                <a:solidFill>
                  <a:schemeClr val="bg1"/>
                </a:solidFill>
                <a:latin typeface="Arial" charset="0"/>
                <a:ea typeface="ＭＳ Ｐゴシック" charset="0"/>
              </a:defRPr>
            </a:lvl2pPr>
            <a:lvl3pPr eaLnBrk="0" hangingPunct="0">
              <a:defRPr sz="1900">
                <a:solidFill>
                  <a:schemeClr val="bg1"/>
                </a:solidFill>
                <a:latin typeface="Arial" charset="0"/>
                <a:ea typeface="ＭＳ Ｐゴシック" charset="0"/>
              </a:defRPr>
            </a:lvl3pPr>
            <a:lvl4pPr eaLnBrk="0" hangingPunct="0">
              <a:defRPr sz="1900">
                <a:solidFill>
                  <a:schemeClr val="bg1"/>
                </a:solidFill>
                <a:latin typeface="Arial" charset="0"/>
                <a:ea typeface="ＭＳ Ｐゴシック" charset="0"/>
              </a:defRPr>
            </a:lvl4pPr>
            <a:lvl5pPr eaLnBrk="0" hangingPunct="0">
              <a:defRPr sz="1900">
                <a:solidFill>
                  <a:schemeClr val="bg1"/>
                </a:solidFill>
                <a:latin typeface="Arial" charset="0"/>
                <a:ea typeface="ＭＳ Ｐゴシック" charset="0"/>
              </a:defRPr>
            </a:lvl5pPr>
            <a:lvl6pPr marL="432465" eaLnBrk="0" fontAlgn="base" hangingPunct="0">
              <a:spcBef>
                <a:spcPct val="0"/>
              </a:spcBef>
              <a:spcAft>
                <a:spcPct val="0"/>
              </a:spcAft>
              <a:defRPr sz="1900">
                <a:solidFill>
                  <a:schemeClr val="bg1"/>
                </a:solidFill>
                <a:latin typeface="Arial" charset="0"/>
                <a:ea typeface="ＭＳ Ｐゴシック" charset="0"/>
              </a:defRPr>
            </a:lvl6pPr>
            <a:lvl7pPr marL="864931" eaLnBrk="0" fontAlgn="base" hangingPunct="0">
              <a:spcBef>
                <a:spcPct val="0"/>
              </a:spcBef>
              <a:spcAft>
                <a:spcPct val="0"/>
              </a:spcAft>
              <a:defRPr sz="1900">
                <a:solidFill>
                  <a:schemeClr val="bg1"/>
                </a:solidFill>
                <a:latin typeface="Arial" charset="0"/>
                <a:ea typeface="ＭＳ Ｐゴシック" charset="0"/>
              </a:defRPr>
            </a:lvl7pPr>
            <a:lvl8pPr marL="1297396" eaLnBrk="0" fontAlgn="base" hangingPunct="0">
              <a:spcBef>
                <a:spcPct val="0"/>
              </a:spcBef>
              <a:spcAft>
                <a:spcPct val="0"/>
              </a:spcAft>
              <a:defRPr sz="1900">
                <a:solidFill>
                  <a:schemeClr val="bg1"/>
                </a:solidFill>
                <a:latin typeface="Arial" charset="0"/>
                <a:ea typeface="ＭＳ Ｐゴシック" charset="0"/>
              </a:defRPr>
            </a:lvl8pPr>
            <a:lvl9pPr marL="1729862" eaLnBrk="0" fontAlgn="base" hangingPunct="0">
              <a:spcBef>
                <a:spcPct val="0"/>
              </a:spcBef>
              <a:spcAft>
                <a:spcPct val="0"/>
              </a:spcAft>
              <a:defRPr sz="1900">
                <a:solidFill>
                  <a:schemeClr val="bg1"/>
                </a:solidFill>
                <a:latin typeface="Arial" charset="0"/>
                <a:ea typeface="ＭＳ Ｐゴシック" charset="0"/>
              </a:defRPr>
            </a:lvl9pPr>
          </a:lstStyle>
          <a:p>
            <a:pPr eaLnBrk="1" hangingPunct="1"/>
            <a:fld id="{E67B7A6E-BA9C-DD46-8118-450926B7E261}" type="slidenum">
              <a:rPr lang="en-US" altLang="zh-CN" sz="1200">
                <a:solidFill>
                  <a:prstClr val="black"/>
                </a:solidFill>
                <a:ea typeface="宋体" charset="0"/>
                <a:cs typeface="宋体" charset="0"/>
              </a:rPr>
              <a:pPr eaLnBrk="1" hangingPunct="1"/>
              <a:t>6</a:t>
            </a:fld>
            <a:endParaRPr lang="en-US" altLang="zh-CN" sz="1200">
              <a:solidFill>
                <a:prstClr val="black"/>
              </a:solidFill>
              <a:ea typeface="宋体" charset="0"/>
              <a:cs typeface="宋体" charset="0"/>
            </a:endParaRPr>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61967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 name="Shape 1638"/>
          <p:cNvSpPr>
            <a:spLocks noGrp="1" noRot="1" noChangeAspect="1"/>
          </p:cNvSpPr>
          <p:nvPr>
            <p:ph type="sldImg"/>
          </p:nvPr>
        </p:nvSpPr>
        <p:spPr>
          <a:prstGeom prst="rect">
            <a:avLst/>
          </a:prstGeom>
        </p:spPr>
        <p:txBody>
          <a:bodyPr/>
          <a:lstStyle/>
          <a:p>
            <a:endParaRPr/>
          </a:p>
        </p:txBody>
      </p:sp>
      <p:sp>
        <p:nvSpPr>
          <p:cNvPr id="1639" name="Shape 1639"/>
          <p:cNvSpPr>
            <a:spLocks noGrp="1"/>
          </p:cNvSpPr>
          <p:nvPr>
            <p:ph type="body" sz="quarter" idx="1"/>
          </p:nvPr>
        </p:nvSpPr>
        <p:spPr>
          <a:prstGeom prst="rect">
            <a:avLst/>
          </a:prstGeom>
        </p:spPr>
        <p:txBody>
          <a:bodyPr/>
          <a:lstStyle/>
          <a:p>
            <a:pPr>
              <a:defRPr sz="1600"/>
            </a:pPr>
            <a:r>
              <a:t>The basic idea is that you fiddle all the weights until you match the desired output.</a:t>
            </a:r>
          </a:p>
          <a:p>
            <a:pPr>
              <a:defRPr sz="1600"/>
            </a:pPr>
            <a:endParaRPr/>
          </a:p>
          <a:p>
            <a:pPr>
              <a:defRPr sz="1600"/>
            </a:pPr>
            <a:r>
              <a:t>\underset{\mathbf{w}}{\operatorname{argmin}} \quad \sum_i \ell(\mathbf{z}_i,f(\mathbf{x}_i;\mathbf{w}))</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Shape 1690"/>
          <p:cNvSpPr>
            <a:spLocks noGrp="1" noRot="1" noChangeAspect="1"/>
          </p:cNvSpPr>
          <p:nvPr>
            <p:ph type="sldImg"/>
          </p:nvPr>
        </p:nvSpPr>
        <p:spPr>
          <a:prstGeom prst="rect">
            <a:avLst/>
          </a:prstGeom>
        </p:spPr>
        <p:txBody>
          <a:bodyPr/>
          <a:lstStyle/>
          <a:p>
            <a:endParaRPr/>
          </a:p>
        </p:txBody>
      </p:sp>
      <p:sp>
        <p:nvSpPr>
          <p:cNvPr id="1691" name="Shape 1691"/>
          <p:cNvSpPr>
            <a:spLocks noGrp="1"/>
          </p:cNvSpPr>
          <p:nvPr>
            <p:ph type="body" sz="quarter" idx="1"/>
          </p:nvPr>
        </p:nvSpPr>
        <p:spPr>
          <a:prstGeom prst="rect">
            <a:avLst/>
          </a:prstGeom>
        </p:spPr>
        <p:txBody>
          <a:bodyPr/>
          <a:lstStyle/>
          <a:p>
            <a:pPr>
              <a:defRPr sz="1600"/>
            </a:pPr>
            <a:r>
              <a:t>The basic idea is that you fiddle all the weights until you match the desired output.</a:t>
            </a:r>
          </a:p>
          <a:p>
            <a:pPr>
              <a:defRPr sz="1600"/>
            </a:pPr>
            <a:endParaRPr/>
          </a:p>
          <a:p>
            <a:pPr>
              <a:defRPr sz="1600"/>
            </a:pPr>
            <a:r>
              <a:t>\underset{\mathbf{w}}{\operatorname{argmin}} \quad \sum_i \ell(\mathbf{z}_i,f(\mathbf{x}_i;\mathbf{w}))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Shape 1703"/>
          <p:cNvSpPr>
            <a:spLocks noGrp="1" noRot="1" noChangeAspect="1"/>
          </p:cNvSpPr>
          <p:nvPr>
            <p:ph type="sldImg"/>
          </p:nvPr>
        </p:nvSpPr>
        <p:spPr>
          <a:prstGeom prst="rect">
            <a:avLst/>
          </a:prstGeom>
        </p:spPr>
        <p:txBody>
          <a:bodyPr/>
          <a:lstStyle/>
          <a:p>
            <a:endParaRPr/>
          </a:p>
        </p:txBody>
      </p:sp>
      <p:sp>
        <p:nvSpPr>
          <p:cNvPr id="1704" name="Shape 1704"/>
          <p:cNvSpPr>
            <a:spLocks noGrp="1"/>
          </p:cNvSpPr>
          <p:nvPr>
            <p:ph type="body" sz="quarter" idx="1"/>
          </p:nvPr>
        </p:nvSpPr>
        <p:spPr>
          <a:prstGeom prst="rect">
            <a:avLst/>
          </a:prstGeom>
        </p:spPr>
        <p:txBody>
          <a:bodyPr/>
          <a:lstStyle/>
          <a:p>
            <a:pPr>
              <a:defRPr sz="1600"/>
            </a:pPr>
            <a:r>
              <a:t>\underset{\mathbf{w}}{\operatorname{argmin}} \quad \sum_i \ell(\mathbf{z}_i,f(\mathbf{x}_i;\mathbf{w})) = L(\mathbf{w})</a:t>
            </a:r>
          </a:p>
          <a:p>
            <a:pPr>
              <a:defRPr sz="1600"/>
            </a:pPr>
            <a:endParaRPr/>
          </a:p>
          <a:p>
            <a:pPr>
              <a:defRPr sz="1600"/>
            </a:pPr>
            <a:r>
              <a:t>\mathbf{w}^{t+1} = \mathbf{w}^t - \eta_t \frac{\partial L(\mathbf{w^t})}{\partial \mathbf{w}}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9" name="Shape 2399"/>
          <p:cNvSpPr>
            <a:spLocks noGrp="1" noRot="1" noChangeAspect="1"/>
          </p:cNvSpPr>
          <p:nvPr>
            <p:ph type="sldImg"/>
          </p:nvPr>
        </p:nvSpPr>
        <p:spPr>
          <a:prstGeom prst="rect">
            <a:avLst/>
          </a:prstGeom>
        </p:spPr>
        <p:txBody>
          <a:bodyPr/>
          <a:lstStyle/>
          <a:p>
            <a:endParaRPr/>
          </a:p>
        </p:txBody>
      </p:sp>
      <p:sp>
        <p:nvSpPr>
          <p:cNvPr id="2400" name="Shape 2400"/>
          <p:cNvSpPr>
            <a:spLocks noGrp="1"/>
          </p:cNvSpPr>
          <p:nvPr>
            <p:ph type="body" sz="quarter" idx="1"/>
          </p:nvPr>
        </p:nvSpPr>
        <p:spPr>
          <a:prstGeom prst="rect">
            <a:avLst/>
          </a:prstGeom>
        </p:spPr>
        <p:txBody>
          <a:bodyPr/>
          <a:lstStyle/>
          <a:p>
            <a:r>
              <a:t>PixelCNN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3" name="Shape 2423"/>
          <p:cNvSpPr>
            <a:spLocks noGrp="1" noRot="1" noChangeAspect="1"/>
          </p:cNvSpPr>
          <p:nvPr>
            <p:ph type="sldImg"/>
          </p:nvPr>
        </p:nvSpPr>
        <p:spPr>
          <a:prstGeom prst="rect">
            <a:avLst/>
          </a:prstGeom>
        </p:spPr>
        <p:txBody>
          <a:bodyPr/>
          <a:lstStyle/>
          <a:p>
            <a:endParaRPr/>
          </a:p>
        </p:txBody>
      </p:sp>
      <p:sp>
        <p:nvSpPr>
          <p:cNvPr id="2424" name="Shape 2424"/>
          <p:cNvSpPr>
            <a:spLocks noGrp="1"/>
          </p:cNvSpPr>
          <p:nvPr>
            <p:ph type="body" sz="quarter" idx="1"/>
          </p:nvPr>
        </p:nvSpPr>
        <p:spPr>
          <a:prstGeom prst="rect">
            <a:avLst/>
          </a:prstGeom>
        </p:spPr>
        <p:txBody>
          <a:bodyPr/>
          <a:lstStyle/>
          <a:p>
            <a:r>
              <a:t>The layers have encoded implicit knowledge about brick patterns, among many other stored patterns.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4" name="Shape 2454"/>
          <p:cNvSpPr>
            <a:spLocks noGrp="1" noRot="1" noChangeAspect="1"/>
          </p:cNvSpPr>
          <p:nvPr>
            <p:ph type="sldImg"/>
          </p:nvPr>
        </p:nvSpPr>
        <p:spPr>
          <a:prstGeom prst="rect">
            <a:avLst/>
          </a:prstGeom>
        </p:spPr>
        <p:txBody>
          <a:bodyPr/>
          <a:lstStyle/>
          <a:p>
            <a:endParaRPr/>
          </a:p>
        </p:txBody>
      </p:sp>
      <p:sp>
        <p:nvSpPr>
          <p:cNvPr id="2455" name="Shape 2455"/>
          <p:cNvSpPr>
            <a:spLocks noGrp="1"/>
          </p:cNvSpPr>
          <p:nvPr>
            <p:ph type="body" sz="quarter" idx="1"/>
          </p:nvPr>
        </p:nvSpPr>
        <p:spPr>
          <a:prstGeom prst="rect">
            <a:avLst/>
          </a:prstGeom>
        </p:spPr>
        <p:txBody>
          <a:bodyPr/>
          <a:lstStyle/>
          <a:p>
            <a:r>
              <a:t>The layers have encoded implicit knowledge about brick patterns, among many other stored patterns.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pPr>
              <a:defRPr sz="1400"/>
            </a:pPr>
            <a:r>
              <a:t>Now we introduce deep nets as a more compact way of representing the knowledge in all that data. Rather than recording all the pixels, we compress the information into an abstracted representation, that can be quickly queried.</a:t>
            </a:r>
          </a:p>
          <a:p>
            <a:pPr>
              <a:defRPr sz="1400"/>
            </a:pPr>
            <a:endParaRPr/>
          </a:p>
          <a:p>
            <a:pPr>
              <a:defRPr sz="1400"/>
            </a:pPr>
            <a:r>
              <a:t>The previous methods we saw were basically lookup tables. Lookup tables are learned functions. They tell us what to output by matching to a memory. There are other and better ways to  learn a mapping between input and output. These other methods basically assume the world has some simple structure that can be exploited. For example, neural nets factor the world into a hierarchy of parts, so that search can be done much faster. E.g., a T detector is the composition of two line detectors, at orthogonal angles. So we don’t need to make the T detector from scratch but can instead reuse our line detectors.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r>
              <a:t>Take some data input. Process it through a hierarchy of simple computational units. Units are reused in stereotyped fashion. Produce some output.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r>
              <a:t>Take some data input. Process it through a hierarchy of simple computational units. Units are reused in stereotyped fashion. Produce some output.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Shape 841"/>
          <p:cNvSpPr>
            <a:spLocks noGrp="1" noRot="1" noChangeAspect="1"/>
          </p:cNvSpPr>
          <p:nvPr>
            <p:ph type="sldImg"/>
          </p:nvPr>
        </p:nvSpPr>
        <p:spPr>
          <a:prstGeom prst="rect">
            <a:avLst/>
          </a:prstGeom>
        </p:spPr>
        <p:txBody>
          <a:bodyPr/>
          <a:lstStyle/>
          <a:p>
            <a:endParaRPr/>
          </a:p>
        </p:txBody>
      </p:sp>
      <p:sp>
        <p:nvSpPr>
          <p:cNvPr id="842" name="Shape 842"/>
          <p:cNvSpPr>
            <a:spLocks noGrp="1"/>
          </p:cNvSpPr>
          <p:nvPr>
            <p:ph type="body" sz="quarter" idx="1"/>
          </p:nvPr>
        </p:nvSpPr>
        <p:spPr>
          <a:prstGeom prst="rect">
            <a:avLst/>
          </a:prstGeom>
        </p:spPr>
        <p:txBody>
          <a:bodyPr/>
          <a:lstStyle/>
          <a:p>
            <a:r>
              <a:t>Take some data input. Process it through a hierarchy of simple computational units. Units are reused in stereotyped fashion. Produce some output.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p>
            <a:r>
              <a:t>Generic hierarchical architecture. The world factors nicely into a hierarchy of increasingly abstracted representations.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Shape 894"/>
          <p:cNvSpPr>
            <a:spLocks noGrp="1" noRot="1" noChangeAspect="1"/>
          </p:cNvSpPr>
          <p:nvPr>
            <p:ph type="sldImg"/>
          </p:nvPr>
        </p:nvSpPr>
        <p:spPr>
          <a:prstGeom prst="rect">
            <a:avLst/>
          </a:prstGeom>
        </p:spPr>
        <p:txBody>
          <a:bodyPr/>
          <a:lstStyle/>
          <a:p>
            <a:endParaRPr/>
          </a:p>
        </p:txBody>
      </p:sp>
      <p:sp>
        <p:nvSpPr>
          <p:cNvPr id="895" name="Shape 895"/>
          <p:cNvSpPr>
            <a:spLocks noGrp="1"/>
          </p:cNvSpPr>
          <p:nvPr>
            <p:ph type="body" sz="quarter" idx="1"/>
          </p:nvPr>
        </p:nvSpPr>
        <p:spPr>
          <a:prstGeom prst="rect">
            <a:avLst/>
          </a:prstGeom>
        </p:spPr>
        <p:txBody>
          <a:bodyPr/>
          <a:lstStyle/>
          <a:p>
            <a:r>
              <a:t>Take some data input. Process it through a hierarchy of simple computational units. Units are reused in stereotyped fashion. Produce some output.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noRot="1" noChangeAspect="1"/>
          </p:cNvSpPr>
          <p:nvPr>
            <p:ph type="sldImg"/>
          </p:nvPr>
        </p:nvSpPr>
        <p:spPr>
          <a:prstGeom prst="rect">
            <a:avLst/>
          </a:prstGeom>
        </p:spPr>
        <p:txBody>
          <a:bodyPr/>
          <a:lstStyle/>
          <a:p>
            <a:endParaRPr/>
          </a:p>
        </p:txBody>
      </p:sp>
      <p:sp>
        <p:nvSpPr>
          <p:cNvPr id="924" name="Shape 924"/>
          <p:cNvSpPr>
            <a:spLocks noGrp="1"/>
          </p:cNvSpPr>
          <p:nvPr>
            <p:ph type="body" sz="quarter" idx="1"/>
          </p:nvPr>
        </p:nvSpPr>
        <p:spPr>
          <a:prstGeom prst="rect">
            <a:avLst/>
          </a:prstGeom>
        </p:spPr>
        <p:txBody>
          <a:bodyPr/>
          <a:lstStyle/>
          <a:p>
            <a:r>
              <a:t>Take some data input. Process it through a hierarchy of simple computational units. Units are reused in stereotyped fashion. Produce some output.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4" name="Shape 124"/>
          <p:cNvSpPr>
            <a:spLocks noGrp="1"/>
          </p:cNvSpPr>
          <p:nvPr>
            <p:ph type="title"/>
          </p:nvPr>
        </p:nvSpPr>
        <p:spPr>
          <a:xfrm>
            <a:off x="894079" y="1608666"/>
            <a:ext cx="11216642" cy="1413935"/>
          </a:xfrm>
          <a:prstGeom prst="rect">
            <a:avLst/>
          </a:prstGeom>
        </p:spPr>
        <p:txBody>
          <a:bodyPr lIns="48767" tIns="48767" rIns="48767" bIns="48767"/>
          <a:lstStyle>
            <a:lvl1pPr algn="l" defTabSz="1300480">
              <a:lnSpc>
                <a:spcPct val="90000"/>
              </a:lnSpc>
              <a:defRPr sz="6200">
                <a:latin typeface="Calibri Light"/>
                <a:ea typeface="Calibri Light"/>
                <a:cs typeface="Calibri Light"/>
                <a:sym typeface="Calibri Light"/>
              </a:defRPr>
            </a:lvl1pPr>
          </a:lstStyle>
          <a:p>
            <a:r>
              <a:t>Title Text</a:t>
            </a:r>
          </a:p>
        </p:txBody>
      </p:sp>
      <p:sp>
        <p:nvSpPr>
          <p:cNvPr id="125" name="Shape 125"/>
          <p:cNvSpPr>
            <a:spLocks noGrp="1"/>
          </p:cNvSpPr>
          <p:nvPr>
            <p:ph type="body" idx="1"/>
          </p:nvPr>
        </p:nvSpPr>
        <p:spPr>
          <a:xfrm>
            <a:off x="894079" y="3166533"/>
            <a:ext cx="11216642"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6" name="Shape 126"/>
          <p:cNvSpPr>
            <a:spLocks noGrp="1"/>
          </p:cNvSpPr>
          <p:nvPr>
            <p:ph type="sldNum" sz="quarter" idx="2"/>
          </p:nvPr>
        </p:nvSpPr>
        <p:spPr>
          <a:xfrm>
            <a:off x="11794506" y="8024622"/>
            <a:ext cx="316215" cy="338837"/>
          </a:xfrm>
          <a:prstGeom prst="rect">
            <a:avLst/>
          </a:prstGeom>
        </p:spPr>
        <p:txBody>
          <a:bodyPr lIns="48767" tIns="48767" rIns="48767" bIns="48767"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2" name="Shape 142"/>
          <p:cNvSpPr/>
          <p:nvPr/>
        </p:nvSpPr>
        <p:spPr>
          <a:xfrm>
            <a:off x="975359" y="1192106"/>
            <a:ext cx="11054082" cy="1"/>
          </a:xfrm>
          <a:prstGeom prst="line">
            <a:avLst/>
          </a:prstGeom>
          <a:ln w="50800">
            <a:solidFill>
              <a:srgbClr val="000000"/>
            </a:solidFill>
          </a:ln>
        </p:spPr>
        <p:txBody>
          <a:bodyPr lIns="65023" tIns="65023" rIns="65023" bIns="65023"/>
          <a:lstStyle/>
          <a:p>
            <a:pPr algn="l" defTabSz="1300480">
              <a:defRPr sz="2400">
                <a:latin typeface="Calibri"/>
                <a:ea typeface="Calibri"/>
                <a:cs typeface="Calibri"/>
                <a:sym typeface="Calibri"/>
              </a:defRPr>
            </a:pPr>
            <a:endParaRPr/>
          </a:p>
        </p:txBody>
      </p:sp>
      <p:sp>
        <p:nvSpPr>
          <p:cNvPr id="143" name="Shape 143"/>
          <p:cNvSpPr>
            <a:spLocks noGrp="1"/>
          </p:cNvSpPr>
          <p:nvPr>
            <p:ph type="sldNum" sz="quarter" idx="2"/>
          </p:nvPr>
        </p:nvSpPr>
        <p:spPr>
          <a:xfrm>
            <a:off x="11658117" y="8886613"/>
            <a:ext cx="371324" cy="387012"/>
          </a:xfrm>
          <a:prstGeom prst="rect">
            <a:avLst/>
          </a:prstGeom>
        </p:spPr>
        <p:txBody>
          <a:bodyPr lIns="65011" tIns="65011" rIns="65011" bIns="65011"/>
          <a:lstStyle>
            <a:lvl1pPr algn="r" defTabSz="1298222">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67"/>
            <a:ext cx="11054080" cy="2090703"/>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49597" indent="0" algn="ctr">
              <a:buNone/>
              <a:defRPr/>
            </a:lvl2pPr>
            <a:lvl3pPr marL="1299194" indent="0" algn="ctr">
              <a:buNone/>
              <a:defRPr/>
            </a:lvl3pPr>
            <a:lvl4pPr marL="1948788" indent="0" algn="ctr">
              <a:buNone/>
              <a:defRPr/>
            </a:lvl4pPr>
            <a:lvl5pPr marL="2598382" indent="0" algn="ctr">
              <a:buNone/>
              <a:defRPr/>
            </a:lvl5pPr>
            <a:lvl6pPr marL="3247982" indent="0" algn="ctr">
              <a:buNone/>
              <a:defRPr/>
            </a:lvl6pPr>
            <a:lvl7pPr marL="3897580" indent="0" algn="ctr">
              <a:buNone/>
              <a:defRPr/>
            </a:lvl7pPr>
            <a:lvl8pPr marL="4547177" indent="0" algn="ctr">
              <a:buNone/>
              <a:defRPr/>
            </a:lvl8pPr>
            <a:lvl9pPr marL="519677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303690" y="9251950"/>
            <a:ext cx="384721" cy="379591"/>
          </a:xfrm>
        </p:spPr>
        <p:txBody>
          <a:bodyPr/>
          <a:lstStyle>
            <a:lvl1pPr>
              <a:defRPr/>
            </a:lvl1pPr>
          </a:lstStyle>
          <a:p>
            <a:fld id="{85D305C8-88CC-7441-92B3-E09C3EB9022D}" type="slidenum">
              <a:rPr lang="en-US"/>
              <a:pPr/>
              <a:t>‹#›</a:t>
            </a:fld>
            <a:endParaRPr lang="en-US"/>
          </a:p>
        </p:txBody>
      </p:sp>
    </p:spTree>
    <p:extLst>
      <p:ext uri="{BB962C8B-B14F-4D97-AF65-F5344CB8AC3E}">
        <p14:creationId xmlns:p14="http://schemas.microsoft.com/office/powerpoint/2010/main" val="108320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a:xfrm>
            <a:off x="6303690" y="9251950"/>
            <a:ext cx="384721" cy="379591"/>
          </a:xfrm>
        </p:spPr>
        <p:txBody>
          <a:bodyPr/>
          <a:lstStyle>
            <a:lvl1pPr>
              <a:defRPr/>
            </a:lvl1pPr>
          </a:lstStyle>
          <a:p>
            <a:fld id="{15D3885F-454C-054D-BD99-454039AA59AB}" type="slidenum">
              <a:rPr lang="en-US"/>
              <a:pPr/>
              <a:t>‹#›</a:t>
            </a:fld>
            <a:endParaRPr lang="en-US"/>
          </a:p>
        </p:txBody>
      </p:sp>
    </p:spTree>
    <p:extLst>
      <p:ext uri="{BB962C8B-B14F-4D97-AF65-F5344CB8AC3E}">
        <p14:creationId xmlns:p14="http://schemas.microsoft.com/office/powerpoint/2010/main" val="286037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2" r:id="rId11"/>
    <p:sldLayoutId id="2147483664" r:id="rId12"/>
    <p:sldLayoutId id="2147483665" r:id="rId13"/>
    <p:sldLayoutId id="2147483666"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3" Type="http://schemas.openxmlformats.org/officeDocument/2006/relationships/image" Target="../media/image36.emf"/><Relationship Id="rId18" Type="http://schemas.openxmlformats.org/officeDocument/2006/relationships/customXml" Target="../ink/ink28.xml"/><Relationship Id="rId26" Type="http://schemas.openxmlformats.org/officeDocument/2006/relationships/customXml" Target="../ink/ink32.xml"/><Relationship Id="rId3" Type="http://schemas.openxmlformats.org/officeDocument/2006/relationships/image" Target="../media/image17.emf"/><Relationship Id="rId21" Type="http://schemas.openxmlformats.org/officeDocument/2006/relationships/image" Target="../media/image40.emf"/><Relationship Id="rId34" Type="http://schemas.openxmlformats.org/officeDocument/2006/relationships/customXml" Target="../ink/ink36.xml"/><Relationship Id="rId7" Type="http://schemas.openxmlformats.org/officeDocument/2006/relationships/image" Target="../media/image33.emf"/><Relationship Id="rId12" Type="http://schemas.openxmlformats.org/officeDocument/2006/relationships/customXml" Target="../ink/ink25.xml"/><Relationship Id="rId17" Type="http://schemas.openxmlformats.org/officeDocument/2006/relationships/image" Target="../media/image38.emf"/><Relationship Id="rId25" Type="http://schemas.openxmlformats.org/officeDocument/2006/relationships/image" Target="../media/image42.emf"/><Relationship Id="rId33" Type="http://schemas.openxmlformats.org/officeDocument/2006/relationships/image" Target="../media/image46.emf"/><Relationship Id="rId2" Type="http://schemas.openxmlformats.org/officeDocument/2006/relationships/customXml" Target="../ink/ink20.xml"/><Relationship Id="rId16" Type="http://schemas.openxmlformats.org/officeDocument/2006/relationships/customXml" Target="../ink/ink27.xml"/><Relationship Id="rId20" Type="http://schemas.openxmlformats.org/officeDocument/2006/relationships/customXml" Target="../ink/ink29.xml"/><Relationship Id="rId29" Type="http://schemas.openxmlformats.org/officeDocument/2006/relationships/image" Target="../media/image44.emf"/><Relationship Id="rId1" Type="http://schemas.openxmlformats.org/officeDocument/2006/relationships/slideLayout" Target="../slideLayouts/slideLayout14.xml"/><Relationship Id="rId6" Type="http://schemas.openxmlformats.org/officeDocument/2006/relationships/customXml" Target="../ink/ink22.xml"/><Relationship Id="rId11" Type="http://schemas.openxmlformats.org/officeDocument/2006/relationships/image" Target="../media/image35.emf"/><Relationship Id="rId24" Type="http://schemas.openxmlformats.org/officeDocument/2006/relationships/customXml" Target="../ink/ink31.xml"/><Relationship Id="rId32" Type="http://schemas.openxmlformats.org/officeDocument/2006/relationships/customXml" Target="../ink/ink35.xml"/><Relationship Id="rId5" Type="http://schemas.openxmlformats.org/officeDocument/2006/relationships/image" Target="../media/image32.emf"/><Relationship Id="rId15" Type="http://schemas.openxmlformats.org/officeDocument/2006/relationships/image" Target="../media/image37.emf"/><Relationship Id="rId23" Type="http://schemas.openxmlformats.org/officeDocument/2006/relationships/image" Target="../media/image41.emf"/><Relationship Id="rId28" Type="http://schemas.openxmlformats.org/officeDocument/2006/relationships/customXml" Target="../ink/ink33.xml"/><Relationship Id="rId10" Type="http://schemas.openxmlformats.org/officeDocument/2006/relationships/customXml" Target="../ink/ink24.xml"/><Relationship Id="rId19" Type="http://schemas.openxmlformats.org/officeDocument/2006/relationships/image" Target="../media/image39.emf"/><Relationship Id="rId31" Type="http://schemas.openxmlformats.org/officeDocument/2006/relationships/image" Target="../media/image45.emf"/><Relationship Id="rId4" Type="http://schemas.openxmlformats.org/officeDocument/2006/relationships/customXml" Target="../ink/ink21.xml"/><Relationship Id="rId9" Type="http://schemas.openxmlformats.org/officeDocument/2006/relationships/image" Target="../media/image34.emf"/><Relationship Id="rId14" Type="http://schemas.openxmlformats.org/officeDocument/2006/relationships/customXml" Target="../ink/ink26.xml"/><Relationship Id="rId22" Type="http://schemas.openxmlformats.org/officeDocument/2006/relationships/customXml" Target="../ink/ink30.xml"/><Relationship Id="rId27" Type="http://schemas.openxmlformats.org/officeDocument/2006/relationships/image" Target="../media/image43.emf"/><Relationship Id="rId30" Type="http://schemas.openxmlformats.org/officeDocument/2006/relationships/customXml" Target="../ink/ink34.xml"/><Relationship Id="rId35" Type="http://schemas.openxmlformats.org/officeDocument/2006/relationships/image" Target="../media/image47.emf"/><Relationship Id="rId8" Type="http://schemas.openxmlformats.org/officeDocument/2006/relationships/customXml" Target="../ink/ink23.xml"/></Relationships>
</file>

<file path=ppt/slides/_rels/slide11.xml.rels><?xml version="1.0" encoding="UTF-8" standalone="yes"?>
<Relationships xmlns="http://schemas.openxmlformats.org/package/2006/relationships"><Relationship Id="rId13" Type="http://schemas.openxmlformats.org/officeDocument/2006/relationships/image" Target="../media/image53.emf"/><Relationship Id="rId18" Type="http://schemas.openxmlformats.org/officeDocument/2006/relationships/customXml" Target="../ink/ink45.xml"/><Relationship Id="rId26" Type="http://schemas.openxmlformats.org/officeDocument/2006/relationships/customXml" Target="../ink/ink49.xml"/><Relationship Id="rId39" Type="http://schemas.openxmlformats.org/officeDocument/2006/relationships/image" Target="../media/image66.emf"/><Relationship Id="rId21" Type="http://schemas.openxmlformats.org/officeDocument/2006/relationships/image" Target="../media/image57.emf"/><Relationship Id="rId34" Type="http://schemas.openxmlformats.org/officeDocument/2006/relationships/customXml" Target="../ink/ink53.xml"/><Relationship Id="rId42" Type="http://schemas.openxmlformats.org/officeDocument/2006/relationships/customXml" Target="../ink/ink57.xml"/><Relationship Id="rId47" Type="http://schemas.openxmlformats.org/officeDocument/2006/relationships/image" Target="../media/image70.emf"/><Relationship Id="rId50" Type="http://schemas.openxmlformats.org/officeDocument/2006/relationships/customXml" Target="../ink/ink61.xml"/><Relationship Id="rId55" Type="http://schemas.openxmlformats.org/officeDocument/2006/relationships/image" Target="../media/image74.emf"/><Relationship Id="rId7" Type="http://schemas.openxmlformats.org/officeDocument/2006/relationships/image" Target="../media/image50.emf"/><Relationship Id="rId2" Type="http://schemas.openxmlformats.org/officeDocument/2006/relationships/customXml" Target="../ink/ink37.xml"/><Relationship Id="rId16" Type="http://schemas.openxmlformats.org/officeDocument/2006/relationships/customXml" Target="../ink/ink44.xml"/><Relationship Id="rId29" Type="http://schemas.openxmlformats.org/officeDocument/2006/relationships/image" Target="../media/image61.emf"/><Relationship Id="rId11" Type="http://schemas.openxmlformats.org/officeDocument/2006/relationships/image" Target="../media/image52.emf"/><Relationship Id="rId24" Type="http://schemas.openxmlformats.org/officeDocument/2006/relationships/customXml" Target="../ink/ink48.xml"/><Relationship Id="rId32" Type="http://schemas.openxmlformats.org/officeDocument/2006/relationships/customXml" Target="../ink/ink52.xml"/><Relationship Id="rId37" Type="http://schemas.openxmlformats.org/officeDocument/2006/relationships/image" Target="../media/image65.emf"/><Relationship Id="rId40" Type="http://schemas.openxmlformats.org/officeDocument/2006/relationships/customXml" Target="../ink/ink56.xml"/><Relationship Id="rId45" Type="http://schemas.openxmlformats.org/officeDocument/2006/relationships/image" Target="../media/image69.emf"/><Relationship Id="rId53" Type="http://schemas.openxmlformats.org/officeDocument/2006/relationships/image" Target="../media/image73.emf"/><Relationship Id="rId58" Type="http://schemas.openxmlformats.org/officeDocument/2006/relationships/customXml" Target="../ink/ink65.xml"/><Relationship Id="rId5" Type="http://schemas.openxmlformats.org/officeDocument/2006/relationships/image" Target="../media/image49.emf"/><Relationship Id="rId19" Type="http://schemas.openxmlformats.org/officeDocument/2006/relationships/image" Target="../media/image56.emf"/><Relationship Id="rId4" Type="http://schemas.openxmlformats.org/officeDocument/2006/relationships/customXml" Target="../ink/ink38.xml"/><Relationship Id="rId9" Type="http://schemas.openxmlformats.org/officeDocument/2006/relationships/image" Target="../media/image51.emf"/><Relationship Id="rId14" Type="http://schemas.openxmlformats.org/officeDocument/2006/relationships/customXml" Target="../ink/ink43.xml"/><Relationship Id="rId22" Type="http://schemas.openxmlformats.org/officeDocument/2006/relationships/customXml" Target="../ink/ink47.xml"/><Relationship Id="rId27" Type="http://schemas.openxmlformats.org/officeDocument/2006/relationships/image" Target="../media/image60.emf"/><Relationship Id="rId30" Type="http://schemas.openxmlformats.org/officeDocument/2006/relationships/customXml" Target="../ink/ink51.xml"/><Relationship Id="rId35" Type="http://schemas.openxmlformats.org/officeDocument/2006/relationships/image" Target="../media/image64.emf"/><Relationship Id="rId43" Type="http://schemas.openxmlformats.org/officeDocument/2006/relationships/image" Target="../media/image68.emf"/><Relationship Id="rId48" Type="http://schemas.openxmlformats.org/officeDocument/2006/relationships/customXml" Target="../ink/ink60.xml"/><Relationship Id="rId56" Type="http://schemas.openxmlformats.org/officeDocument/2006/relationships/customXml" Target="../ink/ink64.xml"/><Relationship Id="rId8" Type="http://schemas.openxmlformats.org/officeDocument/2006/relationships/customXml" Target="../ink/ink40.xml"/><Relationship Id="rId51" Type="http://schemas.openxmlformats.org/officeDocument/2006/relationships/image" Target="../media/image72.emf"/><Relationship Id="rId3" Type="http://schemas.openxmlformats.org/officeDocument/2006/relationships/image" Target="../media/image48.emf"/><Relationship Id="rId12" Type="http://schemas.openxmlformats.org/officeDocument/2006/relationships/customXml" Target="../ink/ink42.xml"/><Relationship Id="rId17" Type="http://schemas.openxmlformats.org/officeDocument/2006/relationships/image" Target="../media/image55.emf"/><Relationship Id="rId25" Type="http://schemas.openxmlformats.org/officeDocument/2006/relationships/image" Target="../media/image59.emf"/><Relationship Id="rId33" Type="http://schemas.openxmlformats.org/officeDocument/2006/relationships/image" Target="../media/image63.emf"/><Relationship Id="rId38" Type="http://schemas.openxmlformats.org/officeDocument/2006/relationships/customXml" Target="../ink/ink55.xml"/><Relationship Id="rId46" Type="http://schemas.openxmlformats.org/officeDocument/2006/relationships/customXml" Target="../ink/ink59.xml"/><Relationship Id="rId59" Type="http://schemas.openxmlformats.org/officeDocument/2006/relationships/image" Target="../media/image76.emf"/><Relationship Id="rId20" Type="http://schemas.openxmlformats.org/officeDocument/2006/relationships/customXml" Target="../ink/ink46.xml"/><Relationship Id="rId41" Type="http://schemas.openxmlformats.org/officeDocument/2006/relationships/image" Target="../media/image67.emf"/><Relationship Id="rId54" Type="http://schemas.openxmlformats.org/officeDocument/2006/relationships/customXml" Target="../ink/ink63.xml"/><Relationship Id="rId1" Type="http://schemas.openxmlformats.org/officeDocument/2006/relationships/slideLayout" Target="../slideLayouts/slideLayout14.xml"/><Relationship Id="rId6" Type="http://schemas.openxmlformats.org/officeDocument/2006/relationships/customXml" Target="../ink/ink39.xml"/><Relationship Id="rId15" Type="http://schemas.openxmlformats.org/officeDocument/2006/relationships/image" Target="../media/image54.emf"/><Relationship Id="rId23" Type="http://schemas.openxmlformats.org/officeDocument/2006/relationships/image" Target="../media/image58.emf"/><Relationship Id="rId28" Type="http://schemas.openxmlformats.org/officeDocument/2006/relationships/customXml" Target="../ink/ink50.xml"/><Relationship Id="rId36" Type="http://schemas.openxmlformats.org/officeDocument/2006/relationships/customXml" Target="../ink/ink54.xml"/><Relationship Id="rId49" Type="http://schemas.openxmlformats.org/officeDocument/2006/relationships/image" Target="../media/image71.emf"/><Relationship Id="rId57" Type="http://schemas.openxmlformats.org/officeDocument/2006/relationships/image" Target="../media/image75.emf"/><Relationship Id="rId10" Type="http://schemas.openxmlformats.org/officeDocument/2006/relationships/customXml" Target="../ink/ink41.xml"/><Relationship Id="rId31" Type="http://schemas.openxmlformats.org/officeDocument/2006/relationships/image" Target="../media/image62.emf"/><Relationship Id="rId44" Type="http://schemas.openxmlformats.org/officeDocument/2006/relationships/customXml" Target="../ink/ink58.xml"/><Relationship Id="rId52" Type="http://schemas.openxmlformats.org/officeDocument/2006/relationships/customXml" Target="../ink/ink62.xml"/></Relationships>
</file>

<file path=ppt/slides/_rels/slide12.xml.rels><?xml version="1.0" encoding="UTF-8" standalone="yes"?>
<Relationships xmlns="http://schemas.openxmlformats.org/package/2006/relationships"><Relationship Id="rId26" Type="http://schemas.openxmlformats.org/officeDocument/2006/relationships/customXml" Target="../ink/ink78.xml"/><Relationship Id="rId21" Type="http://schemas.openxmlformats.org/officeDocument/2006/relationships/image" Target="../media/image60.emf"/><Relationship Id="rId42" Type="http://schemas.openxmlformats.org/officeDocument/2006/relationships/customXml" Target="../ink/ink86.xml"/><Relationship Id="rId47" Type="http://schemas.openxmlformats.org/officeDocument/2006/relationships/image" Target="../media/image84.emf"/><Relationship Id="rId63" Type="http://schemas.openxmlformats.org/officeDocument/2006/relationships/image" Target="../media/image91.emf"/><Relationship Id="rId68" Type="http://schemas.openxmlformats.org/officeDocument/2006/relationships/customXml" Target="../ink/ink99.xml"/><Relationship Id="rId16" Type="http://schemas.openxmlformats.org/officeDocument/2006/relationships/customXml" Target="../ink/ink73.xml"/><Relationship Id="rId11" Type="http://schemas.openxmlformats.org/officeDocument/2006/relationships/image" Target="../media/image77.emf"/><Relationship Id="rId32" Type="http://schemas.openxmlformats.org/officeDocument/2006/relationships/customXml" Target="../ink/ink81.xml"/><Relationship Id="rId37" Type="http://schemas.openxmlformats.org/officeDocument/2006/relationships/image" Target="../media/image71.emf"/><Relationship Id="rId53" Type="http://schemas.openxmlformats.org/officeDocument/2006/relationships/image" Target="../media/image86.emf"/><Relationship Id="rId58" Type="http://schemas.openxmlformats.org/officeDocument/2006/relationships/customXml" Target="../ink/ink94.xml"/><Relationship Id="rId74" Type="http://schemas.openxmlformats.org/officeDocument/2006/relationships/customXml" Target="../ink/ink102.xml"/><Relationship Id="rId79" Type="http://schemas.openxmlformats.org/officeDocument/2006/relationships/image" Target="../media/image99.emf"/><Relationship Id="rId5" Type="http://schemas.openxmlformats.org/officeDocument/2006/relationships/image" Target="../media/image49.emf"/><Relationship Id="rId61" Type="http://schemas.openxmlformats.org/officeDocument/2006/relationships/image" Target="../media/image90.emf"/><Relationship Id="rId19" Type="http://schemas.openxmlformats.org/officeDocument/2006/relationships/image" Target="../media/image59.emf"/><Relationship Id="rId14" Type="http://schemas.openxmlformats.org/officeDocument/2006/relationships/customXml" Target="../ink/ink72.xml"/><Relationship Id="rId22" Type="http://schemas.openxmlformats.org/officeDocument/2006/relationships/customXml" Target="../ink/ink76.xml"/><Relationship Id="rId27" Type="http://schemas.openxmlformats.org/officeDocument/2006/relationships/image" Target="../media/image80.emf"/><Relationship Id="rId30" Type="http://schemas.openxmlformats.org/officeDocument/2006/relationships/customXml" Target="../ink/ink80.xml"/><Relationship Id="rId35" Type="http://schemas.openxmlformats.org/officeDocument/2006/relationships/image" Target="../media/image70.emf"/><Relationship Id="rId43" Type="http://schemas.openxmlformats.org/officeDocument/2006/relationships/image" Target="../media/image75.emf"/><Relationship Id="rId48" Type="http://schemas.openxmlformats.org/officeDocument/2006/relationships/customXml" Target="../ink/ink89.xml"/><Relationship Id="rId56" Type="http://schemas.openxmlformats.org/officeDocument/2006/relationships/customXml" Target="../ink/ink93.xml"/><Relationship Id="rId64" Type="http://schemas.openxmlformats.org/officeDocument/2006/relationships/customXml" Target="../ink/ink97.xml"/><Relationship Id="rId69" Type="http://schemas.openxmlformats.org/officeDocument/2006/relationships/image" Target="../media/image94.emf"/><Relationship Id="rId77" Type="http://schemas.openxmlformats.org/officeDocument/2006/relationships/image" Target="../media/image98.emf"/><Relationship Id="rId8" Type="http://schemas.openxmlformats.org/officeDocument/2006/relationships/customXml" Target="../ink/ink69.xml"/><Relationship Id="rId51" Type="http://schemas.openxmlformats.org/officeDocument/2006/relationships/image" Target="../media/image85.emf"/><Relationship Id="rId72" Type="http://schemas.openxmlformats.org/officeDocument/2006/relationships/customXml" Target="../ink/ink101.xml"/><Relationship Id="rId80" Type="http://schemas.openxmlformats.org/officeDocument/2006/relationships/customXml" Target="../ink/ink105.xml"/><Relationship Id="rId3" Type="http://schemas.openxmlformats.org/officeDocument/2006/relationships/image" Target="../media/image48.emf"/><Relationship Id="rId12" Type="http://schemas.openxmlformats.org/officeDocument/2006/relationships/customXml" Target="../ink/ink71.xml"/><Relationship Id="rId17" Type="http://schemas.openxmlformats.org/officeDocument/2006/relationships/image" Target="../media/image58.emf"/><Relationship Id="rId25" Type="http://schemas.openxmlformats.org/officeDocument/2006/relationships/image" Target="../media/image62.emf"/><Relationship Id="rId33" Type="http://schemas.openxmlformats.org/officeDocument/2006/relationships/image" Target="../media/image82.emf"/><Relationship Id="rId38" Type="http://schemas.openxmlformats.org/officeDocument/2006/relationships/customXml" Target="../ink/ink84.xml"/><Relationship Id="rId46" Type="http://schemas.openxmlformats.org/officeDocument/2006/relationships/customXml" Target="../ink/ink88.xml"/><Relationship Id="rId59" Type="http://schemas.openxmlformats.org/officeDocument/2006/relationships/image" Target="../media/image89.emf"/><Relationship Id="rId67" Type="http://schemas.openxmlformats.org/officeDocument/2006/relationships/image" Target="../media/image93.emf"/><Relationship Id="rId20" Type="http://schemas.openxmlformats.org/officeDocument/2006/relationships/customXml" Target="../ink/ink75.xml"/><Relationship Id="rId41" Type="http://schemas.openxmlformats.org/officeDocument/2006/relationships/image" Target="../media/image74.emf"/><Relationship Id="rId54" Type="http://schemas.openxmlformats.org/officeDocument/2006/relationships/customXml" Target="../ink/ink92.xml"/><Relationship Id="rId62" Type="http://schemas.openxmlformats.org/officeDocument/2006/relationships/customXml" Target="../ink/ink96.xml"/><Relationship Id="rId70" Type="http://schemas.openxmlformats.org/officeDocument/2006/relationships/customXml" Target="../ink/ink100.xml"/><Relationship Id="rId75" Type="http://schemas.openxmlformats.org/officeDocument/2006/relationships/image" Target="../media/image97.emf"/><Relationship Id="rId1" Type="http://schemas.openxmlformats.org/officeDocument/2006/relationships/slideLayout" Target="../slideLayouts/slideLayout14.xml"/><Relationship Id="rId6" Type="http://schemas.openxmlformats.org/officeDocument/2006/relationships/customXml" Target="../ink/ink68.xml"/><Relationship Id="rId15" Type="http://schemas.openxmlformats.org/officeDocument/2006/relationships/image" Target="../media/image57.emf"/><Relationship Id="rId23" Type="http://schemas.openxmlformats.org/officeDocument/2006/relationships/image" Target="../media/image79.emf"/><Relationship Id="rId28" Type="http://schemas.openxmlformats.org/officeDocument/2006/relationships/customXml" Target="../ink/ink79.xml"/><Relationship Id="rId36" Type="http://schemas.openxmlformats.org/officeDocument/2006/relationships/customXml" Target="../ink/ink83.xml"/><Relationship Id="rId49" Type="http://schemas.openxmlformats.org/officeDocument/2006/relationships/image" Target="../media/image50.emf"/><Relationship Id="rId57" Type="http://schemas.openxmlformats.org/officeDocument/2006/relationships/image" Target="../media/image88.emf"/><Relationship Id="rId10" Type="http://schemas.openxmlformats.org/officeDocument/2006/relationships/customXml" Target="../ink/ink70.xml"/><Relationship Id="rId31" Type="http://schemas.openxmlformats.org/officeDocument/2006/relationships/image" Target="../media/image81.emf"/><Relationship Id="rId44" Type="http://schemas.openxmlformats.org/officeDocument/2006/relationships/customXml" Target="../ink/ink87.xml"/><Relationship Id="rId52" Type="http://schemas.openxmlformats.org/officeDocument/2006/relationships/customXml" Target="../ink/ink91.xml"/><Relationship Id="rId60" Type="http://schemas.openxmlformats.org/officeDocument/2006/relationships/customXml" Target="../ink/ink95.xml"/><Relationship Id="rId65" Type="http://schemas.openxmlformats.org/officeDocument/2006/relationships/image" Target="../media/image92.emf"/><Relationship Id="rId73" Type="http://schemas.openxmlformats.org/officeDocument/2006/relationships/image" Target="../media/image96.emf"/><Relationship Id="rId78" Type="http://schemas.openxmlformats.org/officeDocument/2006/relationships/customXml" Target="../ink/ink104.xml"/><Relationship Id="rId81" Type="http://schemas.openxmlformats.org/officeDocument/2006/relationships/image" Target="../media/image100.emf"/><Relationship Id="rId4" Type="http://schemas.openxmlformats.org/officeDocument/2006/relationships/customXml" Target="../ink/ink67.xml"/><Relationship Id="rId9" Type="http://schemas.openxmlformats.org/officeDocument/2006/relationships/image" Target="../media/image54.emf"/><Relationship Id="rId13" Type="http://schemas.openxmlformats.org/officeDocument/2006/relationships/image" Target="../media/image78.emf"/><Relationship Id="rId18" Type="http://schemas.openxmlformats.org/officeDocument/2006/relationships/customXml" Target="../ink/ink74.xml"/><Relationship Id="rId39" Type="http://schemas.openxmlformats.org/officeDocument/2006/relationships/image" Target="../media/image83.emf"/><Relationship Id="rId34" Type="http://schemas.openxmlformats.org/officeDocument/2006/relationships/customXml" Target="../ink/ink82.xml"/><Relationship Id="rId50" Type="http://schemas.openxmlformats.org/officeDocument/2006/relationships/customXml" Target="../ink/ink90.xml"/><Relationship Id="rId55" Type="http://schemas.openxmlformats.org/officeDocument/2006/relationships/image" Target="../media/image87.emf"/><Relationship Id="rId76" Type="http://schemas.openxmlformats.org/officeDocument/2006/relationships/customXml" Target="../ink/ink103.xml"/><Relationship Id="rId7" Type="http://schemas.openxmlformats.org/officeDocument/2006/relationships/image" Target="../media/image53.emf"/><Relationship Id="rId71" Type="http://schemas.openxmlformats.org/officeDocument/2006/relationships/image" Target="../media/image95.emf"/><Relationship Id="rId2" Type="http://schemas.openxmlformats.org/officeDocument/2006/relationships/customXml" Target="../ink/ink66.xml"/><Relationship Id="rId29" Type="http://schemas.openxmlformats.org/officeDocument/2006/relationships/image" Target="../media/image64.emf"/><Relationship Id="rId24" Type="http://schemas.openxmlformats.org/officeDocument/2006/relationships/customXml" Target="../ink/ink77.xml"/><Relationship Id="rId40" Type="http://schemas.openxmlformats.org/officeDocument/2006/relationships/customXml" Target="../ink/ink85.xml"/><Relationship Id="rId45" Type="http://schemas.openxmlformats.org/officeDocument/2006/relationships/image" Target="../media/image76.emf"/><Relationship Id="rId66" Type="http://schemas.openxmlformats.org/officeDocument/2006/relationships/customXml" Target="../ink/ink98.xml"/></Relationships>
</file>

<file path=ppt/slides/_rels/slide13.xml.rels><?xml version="1.0" encoding="UTF-8" standalone="yes"?>
<Relationships xmlns="http://schemas.openxmlformats.org/package/2006/relationships"><Relationship Id="rId26" Type="http://schemas.openxmlformats.org/officeDocument/2006/relationships/customXml" Target="../ink/ink118.xml"/><Relationship Id="rId21" Type="http://schemas.openxmlformats.org/officeDocument/2006/relationships/image" Target="../media/image60.emf"/><Relationship Id="rId42" Type="http://schemas.openxmlformats.org/officeDocument/2006/relationships/customXml" Target="../ink/ink126.xml"/><Relationship Id="rId47" Type="http://schemas.openxmlformats.org/officeDocument/2006/relationships/image" Target="../media/image84.emf"/><Relationship Id="rId63" Type="http://schemas.openxmlformats.org/officeDocument/2006/relationships/image" Target="../media/image91.emf"/><Relationship Id="rId68" Type="http://schemas.openxmlformats.org/officeDocument/2006/relationships/customXml" Target="../ink/ink139.xml"/><Relationship Id="rId16" Type="http://schemas.openxmlformats.org/officeDocument/2006/relationships/customXml" Target="../ink/ink113.xml"/><Relationship Id="rId11" Type="http://schemas.openxmlformats.org/officeDocument/2006/relationships/image" Target="../media/image77.emf"/><Relationship Id="rId32" Type="http://schemas.openxmlformats.org/officeDocument/2006/relationships/customXml" Target="../ink/ink121.xml"/><Relationship Id="rId37" Type="http://schemas.openxmlformats.org/officeDocument/2006/relationships/image" Target="../media/image71.emf"/><Relationship Id="rId53" Type="http://schemas.openxmlformats.org/officeDocument/2006/relationships/image" Target="../media/image51.emf"/><Relationship Id="rId58" Type="http://schemas.openxmlformats.org/officeDocument/2006/relationships/customXml" Target="../ink/ink134.xml"/><Relationship Id="rId74" Type="http://schemas.openxmlformats.org/officeDocument/2006/relationships/customXml" Target="../ink/ink142.xml"/><Relationship Id="rId79" Type="http://schemas.openxmlformats.org/officeDocument/2006/relationships/image" Target="../media/image99.emf"/><Relationship Id="rId5" Type="http://schemas.openxmlformats.org/officeDocument/2006/relationships/image" Target="../media/image49.emf"/><Relationship Id="rId61" Type="http://schemas.openxmlformats.org/officeDocument/2006/relationships/image" Target="../media/image90.emf"/><Relationship Id="rId82" Type="http://schemas.openxmlformats.org/officeDocument/2006/relationships/customXml" Target="../ink/ink146.xml"/><Relationship Id="rId19" Type="http://schemas.openxmlformats.org/officeDocument/2006/relationships/image" Target="../media/image59.emf"/><Relationship Id="rId14" Type="http://schemas.openxmlformats.org/officeDocument/2006/relationships/customXml" Target="../ink/ink112.xml"/><Relationship Id="rId22" Type="http://schemas.openxmlformats.org/officeDocument/2006/relationships/customXml" Target="../ink/ink116.xml"/><Relationship Id="rId27" Type="http://schemas.openxmlformats.org/officeDocument/2006/relationships/image" Target="../media/image80.emf"/><Relationship Id="rId30" Type="http://schemas.openxmlformats.org/officeDocument/2006/relationships/customXml" Target="../ink/ink120.xml"/><Relationship Id="rId35" Type="http://schemas.openxmlformats.org/officeDocument/2006/relationships/image" Target="../media/image70.emf"/><Relationship Id="rId43" Type="http://schemas.openxmlformats.org/officeDocument/2006/relationships/image" Target="../media/image75.emf"/><Relationship Id="rId48" Type="http://schemas.openxmlformats.org/officeDocument/2006/relationships/customXml" Target="../ink/ink129.xml"/><Relationship Id="rId56" Type="http://schemas.openxmlformats.org/officeDocument/2006/relationships/customXml" Target="../ink/ink133.xml"/><Relationship Id="rId64" Type="http://schemas.openxmlformats.org/officeDocument/2006/relationships/customXml" Target="../ink/ink137.xml"/><Relationship Id="rId69" Type="http://schemas.openxmlformats.org/officeDocument/2006/relationships/image" Target="../media/image104.emf"/><Relationship Id="rId77" Type="http://schemas.openxmlformats.org/officeDocument/2006/relationships/image" Target="../media/image98.emf"/><Relationship Id="rId8" Type="http://schemas.openxmlformats.org/officeDocument/2006/relationships/customXml" Target="../ink/ink109.xml"/><Relationship Id="rId51" Type="http://schemas.openxmlformats.org/officeDocument/2006/relationships/image" Target="../media/image85.emf"/><Relationship Id="rId72" Type="http://schemas.openxmlformats.org/officeDocument/2006/relationships/customXml" Target="../ink/ink141.xml"/><Relationship Id="rId80" Type="http://schemas.openxmlformats.org/officeDocument/2006/relationships/customXml" Target="../ink/ink145.xml"/><Relationship Id="rId3" Type="http://schemas.openxmlformats.org/officeDocument/2006/relationships/image" Target="../media/image48.emf"/><Relationship Id="rId12" Type="http://schemas.openxmlformats.org/officeDocument/2006/relationships/customXml" Target="../ink/ink111.xml"/><Relationship Id="rId17" Type="http://schemas.openxmlformats.org/officeDocument/2006/relationships/image" Target="../media/image58.emf"/><Relationship Id="rId25" Type="http://schemas.openxmlformats.org/officeDocument/2006/relationships/image" Target="../media/image62.emf"/><Relationship Id="rId33" Type="http://schemas.openxmlformats.org/officeDocument/2006/relationships/image" Target="../media/image82.emf"/><Relationship Id="rId38" Type="http://schemas.openxmlformats.org/officeDocument/2006/relationships/customXml" Target="../ink/ink124.xml"/><Relationship Id="rId46" Type="http://schemas.openxmlformats.org/officeDocument/2006/relationships/customXml" Target="../ink/ink128.xml"/><Relationship Id="rId59" Type="http://schemas.openxmlformats.org/officeDocument/2006/relationships/image" Target="../media/image102.emf"/><Relationship Id="rId67" Type="http://schemas.openxmlformats.org/officeDocument/2006/relationships/image" Target="../media/image93.emf"/><Relationship Id="rId20" Type="http://schemas.openxmlformats.org/officeDocument/2006/relationships/customXml" Target="../ink/ink115.xml"/><Relationship Id="rId41" Type="http://schemas.openxmlformats.org/officeDocument/2006/relationships/image" Target="../media/image74.emf"/><Relationship Id="rId54" Type="http://schemas.openxmlformats.org/officeDocument/2006/relationships/customXml" Target="../ink/ink132.xml"/><Relationship Id="rId62" Type="http://schemas.openxmlformats.org/officeDocument/2006/relationships/customXml" Target="../ink/ink136.xml"/><Relationship Id="rId70" Type="http://schemas.openxmlformats.org/officeDocument/2006/relationships/customXml" Target="../ink/ink140.xml"/><Relationship Id="rId75" Type="http://schemas.openxmlformats.org/officeDocument/2006/relationships/image" Target="../media/image97.emf"/><Relationship Id="rId83" Type="http://schemas.openxmlformats.org/officeDocument/2006/relationships/image" Target="../media/image105.emf"/><Relationship Id="rId1" Type="http://schemas.openxmlformats.org/officeDocument/2006/relationships/slideLayout" Target="../slideLayouts/slideLayout14.xml"/><Relationship Id="rId6" Type="http://schemas.openxmlformats.org/officeDocument/2006/relationships/customXml" Target="../ink/ink108.xml"/><Relationship Id="rId15" Type="http://schemas.openxmlformats.org/officeDocument/2006/relationships/image" Target="../media/image57.emf"/><Relationship Id="rId23" Type="http://schemas.openxmlformats.org/officeDocument/2006/relationships/image" Target="../media/image79.emf"/><Relationship Id="rId28" Type="http://schemas.openxmlformats.org/officeDocument/2006/relationships/customXml" Target="../ink/ink119.xml"/><Relationship Id="rId36" Type="http://schemas.openxmlformats.org/officeDocument/2006/relationships/customXml" Target="../ink/ink123.xml"/><Relationship Id="rId49" Type="http://schemas.openxmlformats.org/officeDocument/2006/relationships/image" Target="../media/image50.emf"/><Relationship Id="rId57" Type="http://schemas.openxmlformats.org/officeDocument/2006/relationships/image" Target="../media/image101.emf"/><Relationship Id="rId10" Type="http://schemas.openxmlformats.org/officeDocument/2006/relationships/customXml" Target="../ink/ink110.xml"/><Relationship Id="rId31" Type="http://schemas.openxmlformats.org/officeDocument/2006/relationships/image" Target="../media/image81.emf"/><Relationship Id="rId44" Type="http://schemas.openxmlformats.org/officeDocument/2006/relationships/customXml" Target="../ink/ink127.xml"/><Relationship Id="rId52" Type="http://schemas.openxmlformats.org/officeDocument/2006/relationships/customXml" Target="../ink/ink131.xml"/><Relationship Id="rId60" Type="http://schemas.openxmlformats.org/officeDocument/2006/relationships/customXml" Target="../ink/ink135.xml"/><Relationship Id="rId65" Type="http://schemas.openxmlformats.org/officeDocument/2006/relationships/image" Target="../media/image103.emf"/><Relationship Id="rId73" Type="http://schemas.openxmlformats.org/officeDocument/2006/relationships/image" Target="../media/image96.emf"/><Relationship Id="rId78" Type="http://schemas.openxmlformats.org/officeDocument/2006/relationships/customXml" Target="../ink/ink144.xml"/><Relationship Id="rId81" Type="http://schemas.openxmlformats.org/officeDocument/2006/relationships/image" Target="../media/image100.emf"/><Relationship Id="rId4" Type="http://schemas.openxmlformats.org/officeDocument/2006/relationships/customXml" Target="../ink/ink107.xml"/><Relationship Id="rId9" Type="http://schemas.openxmlformats.org/officeDocument/2006/relationships/image" Target="../media/image54.emf"/><Relationship Id="rId13" Type="http://schemas.openxmlformats.org/officeDocument/2006/relationships/image" Target="../media/image78.emf"/><Relationship Id="rId18" Type="http://schemas.openxmlformats.org/officeDocument/2006/relationships/customXml" Target="../ink/ink114.xml"/><Relationship Id="rId39" Type="http://schemas.openxmlformats.org/officeDocument/2006/relationships/image" Target="../media/image83.emf"/><Relationship Id="rId34" Type="http://schemas.openxmlformats.org/officeDocument/2006/relationships/customXml" Target="../ink/ink122.xml"/><Relationship Id="rId50" Type="http://schemas.openxmlformats.org/officeDocument/2006/relationships/customXml" Target="../ink/ink130.xml"/><Relationship Id="rId55" Type="http://schemas.openxmlformats.org/officeDocument/2006/relationships/image" Target="../media/image87.emf"/><Relationship Id="rId76" Type="http://schemas.openxmlformats.org/officeDocument/2006/relationships/customXml" Target="../ink/ink143.xml"/><Relationship Id="rId7" Type="http://schemas.openxmlformats.org/officeDocument/2006/relationships/image" Target="../media/image53.emf"/><Relationship Id="rId71" Type="http://schemas.openxmlformats.org/officeDocument/2006/relationships/image" Target="../media/image95.emf"/><Relationship Id="rId2" Type="http://schemas.openxmlformats.org/officeDocument/2006/relationships/customXml" Target="../ink/ink106.xml"/><Relationship Id="rId29" Type="http://schemas.openxmlformats.org/officeDocument/2006/relationships/image" Target="../media/image64.emf"/><Relationship Id="rId24" Type="http://schemas.openxmlformats.org/officeDocument/2006/relationships/customXml" Target="../ink/ink117.xml"/><Relationship Id="rId40" Type="http://schemas.openxmlformats.org/officeDocument/2006/relationships/customXml" Target="../ink/ink125.xml"/><Relationship Id="rId45" Type="http://schemas.openxmlformats.org/officeDocument/2006/relationships/image" Target="../media/image76.emf"/><Relationship Id="rId66" Type="http://schemas.openxmlformats.org/officeDocument/2006/relationships/customXml" Target="../ink/ink138.xml"/></Relationships>
</file>

<file path=ppt/slides/_rels/slide14.xml.rels><?xml version="1.0" encoding="UTF-8" standalone="yes"?>
<Relationships xmlns="http://schemas.openxmlformats.org/package/2006/relationships"><Relationship Id="rId26" Type="http://schemas.openxmlformats.org/officeDocument/2006/relationships/customXml" Target="../ink/ink159.xml"/><Relationship Id="rId21" Type="http://schemas.openxmlformats.org/officeDocument/2006/relationships/image" Target="../media/image71.emf"/><Relationship Id="rId42" Type="http://schemas.openxmlformats.org/officeDocument/2006/relationships/customXml" Target="../ink/ink167.xml"/><Relationship Id="rId47" Type="http://schemas.openxmlformats.org/officeDocument/2006/relationships/image" Target="../media/image110.emf"/><Relationship Id="rId63" Type="http://schemas.openxmlformats.org/officeDocument/2006/relationships/image" Target="../media/image117.emf"/><Relationship Id="rId68" Type="http://schemas.openxmlformats.org/officeDocument/2006/relationships/customXml" Target="../ink/ink180.xml"/><Relationship Id="rId84" Type="http://schemas.openxmlformats.org/officeDocument/2006/relationships/customXml" Target="../ink/ink188.xml"/><Relationship Id="rId89" Type="http://schemas.openxmlformats.org/officeDocument/2006/relationships/image" Target="../media/image127.emf"/><Relationship Id="rId16" Type="http://schemas.openxmlformats.org/officeDocument/2006/relationships/customXml" Target="../ink/ink154.xml"/><Relationship Id="rId107" Type="http://schemas.openxmlformats.org/officeDocument/2006/relationships/image" Target="../media/image135.emf"/><Relationship Id="rId11" Type="http://schemas.openxmlformats.org/officeDocument/2006/relationships/image" Target="../media/image79.emf"/><Relationship Id="rId32" Type="http://schemas.openxmlformats.org/officeDocument/2006/relationships/customXml" Target="../ink/ink162.xml"/><Relationship Id="rId37" Type="http://schemas.openxmlformats.org/officeDocument/2006/relationships/image" Target="../media/image100.emf"/><Relationship Id="rId53" Type="http://schemas.openxmlformats.org/officeDocument/2006/relationships/image" Target="../media/image112.emf"/><Relationship Id="rId58" Type="http://schemas.openxmlformats.org/officeDocument/2006/relationships/customXml" Target="../ink/ink175.xml"/><Relationship Id="rId74" Type="http://schemas.openxmlformats.org/officeDocument/2006/relationships/customXml" Target="../ink/ink183.xml"/><Relationship Id="rId79" Type="http://schemas.openxmlformats.org/officeDocument/2006/relationships/image" Target="../media/image122.emf"/><Relationship Id="rId102" Type="http://schemas.openxmlformats.org/officeDocument/2006/relationships/customXml" Target="../ink/ink197.xml"/><Relationship Id="rId5" Type="http://schemas.openxmlformats.org/officeDocument/2006/relationships/image" Target="../media/image57.emf"/><Relationship Id="rId90" Type="http://schemas.openxmlformats.org/officeDocument/2006/relationships/customXml" Target="../ink/ink191.xml"/><Relationship Id="rId95" Type="http://schemas.openxmlformats.org/officeDocument/2006/relationships/image" Target="../media/image130.emf"/><Relationship Id="rId22" Type="http://schemas.openxmlformats.org/officeDocument/2006/relationships/customXml" Target="../ink/ink157.xml"/><Relationship Id="rId27" Type="http://schemas.openxmlformats.org/officeDocument/2006/relationships/image" Target="../media/image75.emf"/><Relationship Id="rId43" Type="http://schemas.openxmlformats.org/officeDocument/2006/relationships/image" Target="../media/image108.emf"/><Relationship Id="rId48" Type="http://schemas.openxmlformats.org/officeDocument/2006/relationships/customXml" Target="../ink/ink170.xml"/><Relationship Id="rId64" Type="http://schemas.openxmlformats.org/officeDocument/2006/relationships/customXml" Target="../ink/ink178.xml"/><Relationship Id="rId69" Type="http://schemas.openxmlformats.org/officeDocument/2006/relationships/image" Target="../media/image48.emf"/><Relationship Id="rId80" Type="http://schemas.openxmlformats.org/officeDocument/2006/relationships/customXml" Target="../ink/ink186.xml"/><Relationship Id="rId85" Type="http://schemas.openxmlformats.org/officeDocument/2006/relationships/image" Target="../media/image125.emf"/><Relationship Id="rId12" Type="http://schemas.openxmlformats.org/officeDocument/2006/relationships/customXml" Target="../ink/ink152.xml"/><Relationship Id="rId17" Type="http://schemas.openxmlformats.org/officeDocument/2006/relationships/image" Target="../media/image81.emf"/><Relationship Id="rId33" Type="http://schemas.openxmlformats.org/officeDocument/2006/relationships/image" Target="../media/image97.emf"/><Relationship Id="rId38" Type="http://schemas.openxmlformats.org/officeDocument/2006/relationships/customXml" Target="../ink/ink165.xml"/><Relationship Id="rId59" Type="http://schemas.openxmlformats.org/officeDocument/2006/relationships/image" Target="../media/image115.emf"/><Relationship Id="rId103" Type="http://schemas.openxmlformats.org/officeDocument/2006/relationships/image" Target="../media/image133.emf"/><Relationship Id="rId20" Type="http://schemas.openxmlformats.org/officeDocument/2006/relationships/customXml" Target="../ink/ink156.xml"/><Relationship Id="rId41" Type="http://schemas.openxmlformats.org/officeDocument/2006/relationships/image" Target="../media/image107.emf"/><Relationship Id="rId54" Type="http://schemas.openxmlformats.org/officeDocument/2006/relationships/customXml" Target="../ink/ink173.xml"/><Relationship Id="rId62" Type="http://schemas.openxmlformats.org/officeDocument/2006/relationships/customXml" Target="../ink/ink177.xml"/><Relationship Id="rId70" Type="http://schemas.openxmlformats.org/officeDocument/2006/relationships/customXml" Target="../ink/ink181.xml"/><Relationship Id="rId75" Type="http://schemas.openxmlformats.org/officeDocument/2006/relationships/image" Target="../media/image55.emf"/><Relationship Id="rId83" Type="http://schemas.openxmlformats.org/officeDocument/2006/relationships/image" Target="../media/image124.emf"/><Relationship Id="rId88" Type="http://schemas.openxmlformats.org/officeDocument/2006/relationships/customXml" Target="../ink/ink190.xml"/><Relationship Id="rId91" Type="http://schemas.openxmlformats.org/officeDocument/2006/relationships/image" Target="../media/image128.emf"/><Relationship Id="rId96" Type="http://schemas.openxmlformats.org/officeDocument/2006/relationships/customXml" Target="../ink/ink194.xml"/><Relationship Id="rId1" Type="http://schemas.openxmlformats.org/officeDocument/2006/relationships/slideLayout" Target="../slideLayouts/slideLayout14.xml"/><Relationship Id="rId6" Type="http://schemas.openxmlformats.org/officeDocument/2006/relationships/customXml" Target="../ink/ink149.xml"/><Relationship Id="rId15" Type="http://schemas.openxmlformats.org/officeDocument/2006/relationships/image" Target="../media/image80.emf"/><Relationship Id="rId23" Type="http://schemas.openxmlformats.org/officeDocument/2006/relationships/image" Target="../media/image83.emf"/><Relationship Id="rId28" Type="http://schemas.openxmlformats.org/officeDocument/2006/relationships/customXml" Target="../ink/ink160.xml"/><Relationship Id="rId36" Type="http://schemas.openxmlformats.org/officeDocument/2006/relationships/customXml" Target="../ink/ink164.xml"/><Relationship Id="rId49" Type="http://schemas.openxmlformats.org/officeDocument/2006/relationships/image" Target="../media/image111.emf"/><Relationship Id="rId57" Type="http://schemas.openxmlformats.org/officeDocument/2006/relationships/image" Target="../media/image114.emf"/><Relationship Id="rId106" Type="http://schemas.openxmlformats.org/officeDocument/2006/relationships/customXml" Target="../ink/ink199.xml"/><Relationship Id="rId10" Type="http://schemas.openxmlformats.org/officeDocument/2006/relationships/customXml" Target="../ink/ink151.xml"/><Relationship Id="rId31" Type="http://schemas.openxmlformats.org/officeDocument/2006/relationships/image" Target="../media/image104.emf"/><Relationship Id="rId44" Type="http://schemas.openxmlformats.org/officeDocument/2006/relationships/customXml" Target="../ink/ink168.xml"/><Relationship Id="rId52" Type="http://schemas.openxmlformats.org/officeDocument/2006/relationships/customXml" Target="../ink/ink172.xml"/><Relationship Id="rId60" Type="http://schemas.openxmlformats.org/officeDocument/2006/relationships/customXml" Target="../ink/ink176.xml"/><Relationship Id="rId65" Type="http://schemas.openxmlformats.org/officeDocument/2006/relationships/image" Target="../media/image54.emf"/><Relationship Id="rId73" Type="http://schemas.openxmlformats.org/officeDocument/2006/relationships/image" Target="../media/image120.emf"/><Relationship Id="rId78" Type="http://schemas.openxmlformats.org/officeDocument/2006/relationships/customXml" Target="../ink/ink185.xml"/><Relationship Id="rId81" Type="http://schemas.openxmlformats.org/officeDocument/2006/relationships/image" Target="../media/image123.emf"/><Relationship Id="rId86" Type="http://schemas.openxmlformats.org/officeDocument/2006/relationships/customXml" Target="../ink/ink189.xml"/><Relationship Id="rId94" Type="http://schemas.openxmlformats.org/officeDocument/2006/relationships/customXml" Target="../ink/ink193.xml"/><Relationship Id="rId99" Type="http://schemas.openxmlformats.org/officeDocument/2006/relationships/image" Target="../media/image49.emf"/><Relationship Id="rId101" Type="http://schemas.openxmlformats.org/officeDocument/2006/relationships/image" Target="../media/image132.emf"/><Relationship Id="rId4" Type="http://schemas.openxmlformats.org/officeDocument/2006/relationships/customXml" Target="../ink/ink148.xml"/><Relationship Id="rId9" Type="http://schemas.openxmlformats.org/officeDocument/2006/relationships/image" Target="../media/image60.emf"/><Relationship Id="rId13" Type="http://schemas.openxmlformats.org/officeDocument/2006/relationships/image" Target="../media/image62.emf"/><Relationship Id="rId18" Type="http://schemas.openxmlformats.org/officeDocument/2006/relationships/customXml" Target="../ink/ink155.xml"/><Relationship Id="rId39" Type="http://schemas.openxmlformats.org/officeDocument/2006/relationships/image" Target="../media/image106.emf"/><Relationship Id="rId34" Type="http://schemas.openxmlformats.org/officeDocument/2006/relationships/customXml" Target="../ink/ink163.xml"/><Relationship Id="rId50" Type="http://schemas.openxmlformats.org/officeDocument/2006/relationships/customXml" Target="../ink/ink171.xml"/><Relationship Id="rId55" Type="http://schemas.openxmlformats.org/officeDocument/2006/relationships/image" Target="../media/image113.emf"/><Relationship Id="rId76" Type="http://schemas.openxmlformats.org/officeDocument/2006/relationships/customXml" Target="../ink/ink184.xml"/><Relationship Id="rId97" Type="http://schemas.openxmlformats.org/officeDocument/2006/relationships/image" Target="../media/image131.emf"/><Relationship Id="rId104" Type="http://schemas.openxmlformats.org/officeDocument/2006/relationships/customXml" Target="../ink/ink198.xml"/><Relationship Id="rId7" Type="http://schemas.openxmlformats.org/officeDocument/2006/relationships/image" Target="../media/image59.emf"/><Relationship Id="rId71" Type="http://schemas.openxmlformats.org/officeDocument/2006/relationships/image" Target="../media/image119.emf"/><Relationship Id="rId92" Type="http://schemas.openxmlformats.org/officeDocument/2006/relationships/customXml" Target="../ink/ink192.xml"/><Relationship Id="rId2" Type="http://schemas.openxmlformats.org/officeDocument/2006/relationships/customXml" Target="../ink/ink147.xml"/><Relationship Id="rId29" Type="http://schemas.openxmlformats.org/officeDocument/2006/relationships/image" Target="../media/image76.emf"/><Relationship Id="rId24" Type="http://schemas.openxmlformats.org/officeDocument/2006/relationships/customXml" Target="../ink/ink158.xml"/><Relationship Id="rId40" Type="http://schemas.openxmlformats.org/officeDocument/2006/relationships/customXml" Target="../ink/ink166.xml"/><Relationship Id="rId45" Type="http://schemas.openxmlformats.org/officeDocument/2006/relationships/image" Target="../media/image109.emf"/><Relationship Id="rId66" Type="http://schemas.openxmlformats.org/officeDocument/2006/relationships/customXml" Target="../ink/ink179.xml"/><Relationship Id="rId87" Type="http://schemas.openxmlformats.org/officeDocument/2006/relationships/image" Target="../media/image126.emf"/><Relationship Id="rId61" Type="http://schemas.openxmlformats.org/officeDocument/2006/relationships/image" Target="../media/image116.emf"/><Relationship Id="rId82" Type="http://schemas.openxmlformats.org/officeDocument/2006/relationships/customXml" Target="../ink/ink187.xml"/><Relationship Id="rId19" Type="http://schemas.openxmlformats.org/officeDocument/2006/relationships/image" Target="../media/image70.emf"/><Relationship Id="rId14" Type="http://schemas.openxmlformats.org/officeDocument/2006/relationships/customXml" Target="../ink/ink153.xml"/><Relationship Id="rId30" Type="http://schemas.openxmlformats.org/officeDocument/2006/relationships/customXml" Target="../ink/ink161.xml"/><Relationship Id="rId35" Type="http://schemas.openxmlformats.org/officeDocument/2006/relationships/image" Target="../media/image98.emf"/><Relationship Id="rId56" Type="http://schemas.openxmlformats.org/officeDocument/2006/relationships/customXml" Target="../ink/ink174.xml"/><Relationship Id="rId77" Type="http://schemas.openxmlformats.org/officeDocument/2006/relationships/image" Target="../media/image121.emf"/><Relationship Id="rId100" Type="http://schemas.openxmlformats.org/officeDocument/2006/relationships/customXml" Target="../ink/ink196.xml"/><Relationship Id="rId105" Type="http://schemas.openxmlformats.org/officeDocument/2006/relationships/image" Target="../media/image134.emf"/><Relationship Id="rId8" Type="http://schemas.openxmlformats.org/officeDocument/2006/relationships/customXml" Target="../ink/ink150.xml"/><Relationship Id="rId51" Type="http://schemas.openxmlformats.org/officeDocument/2006/relationships/image" Target="../media/image86.emf"/><Relationship Id="rId72" Type="http://schemas.openxmlformats.org/officeDocument/2006/relationships/customXml" Target="../ink/ink182.xml"/><Relationship Id="rId93" Type="http://schemas.openxmlformats.org/officeDocument/2006/relationships/image" Target="../media/image129.emf"/><Relationship Id="rId98" Type="http://schemas.openxmlformats.org/officeDocument/2006/relationships/customXml" Target="../ink/ink195.xml"/><Relationship Id="rId3" Type="http://schemas.openxmlformats.org/officeDocument/2006/relationships/image" Target="../media/image53.emf"/><Relationship Id="rId25" Type="http://schemas.openxmlformats.org/officeDocument/2006/relationships/image" Target="../media/image74.emf"/><Relationship Id="rId46" Type="http://schemas.openxmlformats.org/officeDocument/2006/relationships/customXml" Target="../ink/ink169.xml"/><Relationship Id="rId67" Type="http://schemas.openxmlformats.org/officeDocument/2006/relationships/image" Target="../media/image118.emf"/></Relationships>
</file>

<file path=ppt/slides/_rels/slide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41.png"/><Relationship Id="rId3" Type="http://schemas.openxmlformats.org/officeDocument/2006/relationships/image" Target="../media/image142.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38.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4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41.png"/><Relationship Id="rId4" Type="http://schemas.openxmlformats.org/officeDocument/2006/relationships/image" Target="../media/image1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41.png"/><Relationship Id="rId4" Type="http://schemas.openxmlformats.org/officeDocument/2006/relationships/image" Target="../media/image138.png"/></Relationships>
</file>

<file path=ppt/slides/_rels/slide2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xml"/><Relationship Id="rId5" Type="http://schemas.openxmlformats.org/officeDocument/2006/relationships/image" Target="../media/image156.png"/><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9.png"/><Relationship Id="rId2" Type="http://schemas.openxmlformats.org/officeDocument/2006/relationships/image" Target="../media/image153.png"/><Relationship Id="rId1" Type="http://schemas.openxmlformats.org/officeDocument/2006/relationships/slideLayout" Target="../slideLayouts/slideLayout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5.png"/></Relationships>
</file>

<file path=ppt/slides/_rels/slide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0.png"/><Relationship Id="rId1" Type="http://schemas.openxmlformats.org/officeDocument/2006/relationships/slideLayout" Target="../slideLayouts/slideLayout5.xml"/><Relationship Id="rId5" Type="http://schemas.openxmlformats.org/officeDocument/2006/relationships/image" Target="../media/image161.png"/><Relationship Id="rId4" Type="http://schemas.openxmlformats.org/officeDocument/2006/relationships/image" Target="../media/image153.png"/></Relationships>
</file>

<file path=ppt/slides/_rels/slide2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png"/><Relationship Id="rId7" Type="http://schemas.openxmlformats.org/officeDocument/2006/relationships/image" Target="../media/image15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63.png"/></Relationships>
</file>

<file path=ppt/slides/_rels/slide2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68.png"/><Relationship Id="rId4" Type="http://schemas.openxmlformats.org/officeDocument/2006/relationships/image" Target="../media/image167.png"/></Relationships>
</file>

<file path=ppt/slides/_rels/slide3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51.png"/><Relationship Id="rId4" Type="http://schemas.openxmlformats.org/officeDocument/2006/relationships/image" Target="../media/image138.png"/></Relationships>
</file>

<file path=ppt/slides/_rels/slide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38.png"/><Relationship Id="rId1" Type="http://schemas.openxmlformats.org/officeDocument/2006/relationships/slideLayout" Target="../slideLayouts/slideLayout5.xml"/><Relationship Id="rId4" Type="http://schemas.openxmlformats.org/officeDocument/2006/relationships/image" Target="../media/image171.png"/></Relationships>
</file>

<file path=ppt/slides/_rels/slide39.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8.png"/><Relationship Id="rId3" Type="http://schemas.openxmlformats.org/officeDocument/2006/relationships/image" Target="../media/image142.png"/><Relationship Id="rId7" Type="http://schemas.openxmlformats.org/officeDocument/2006/relationships/image" Target="../media/image173.png"/><Relationship Id="rId12"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51.png"/><Relationship Id="rId15" Type="http://schemas.openxmlformats.org/officeDocument/2006/relationships/image" Target="../media/image180.png"/><Relationship Id="rId10" Type="http://schemas.openxmlformats.org/officeDocument/2006/relationships/image" Target="../media/image176.png"/><Relationship Id="rId4" Type="http://schemas.openxmlformats.org/officeDocument/2006/relationships/image" Target="../media/image138.png"/><Relationship Id="rId9" Type="http://schemas.openxmlformats.org/officeDocument/2006/relationships/image" Target="../media/image175.png"/><Relationship Id="rId14" Type="http://schemas.openxmlformats.org/officeDocument/2006/relationships/image" Target="../media/image179.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4.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85.png"/><Relationship Id="rId3" Type="http://schemas.openxmlformats.org/officeDocument/2006/relationships/image" Target="../media/image142.png"/><Relationship Id="rId7" Type="http://schemas.openxmlformats.org/officeDocument/2006/relationships/image" Target="../media/image173.png"/><Relationship Id="rId12"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51.png"/><Relationship Id="rId15" Type="http://schemas.openxmlformats.org/officeDocument/2006/relationships/image" Target="../media/image187.png"/><Relationship Id="rId10" Type="http://schemas.openxmlformats.org/officeDocument/2006/relationships/image" Target="../media/image176.png"/><Relationship Id="rId4" Type="http://schemas.openxmlformats.org/officeDocument/2006/relationships/image" Target="../media/image138.png"/><Relationship Id="rId9" Type="http://schemas.openxmlformats.org/officeDocument/2006/relationships/image" Target="../media/image175.png"/><Relationship Id="rId14" Type="http://schemas.openxmlformats.org/officeDocument/2006/relationships/image" Target="../media/image186.png"/></Relationships>
</file>

<file path=ppt/slides/_rels/slide45.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8.png"/><Relationship Id="rId3" Type="http://schemas.openxmlformats.org/officeDocument/2006/relationships/image" Target="../media/image142.png"/><Relationship Id="rId7" Type="http://schemas.openxmlformats.org/officeDocument/2006/relationships/image" Target="../media/image174.png"/><Relationship Id="rId12" Type="http://schemas.openxmlformats.org/officeDocument/2006/relationships/image" Target="../media/image17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73.png"/><Relationship Id="rId11" Type="http://schemas.openxmlformats.org/officeDocument/2006/relationships/image" Target="../media/image141.png"/><Relationship Id="rId5" Type="http://schemas.openxmlformats.org/officeDocument/2006/relationships/image" Target="../media/image172.png"/><Relationship Id="rId15" Type="http://schemas.openxmlformats.org/officeDocument/2006/relationships/image" Target="../media/image190.png"/><Relationship Id="rId10" Type="http://schemas.openxmlformats.org/officeDocument/2006/relationships/image" Target="../media/image177.png"/><Relationship Id="rId4" Type="http://schemas.openxmlformats.org/officeDocument/2006/relationships/image" Target="../media/image151.png"/><Relationship Id="rId9" Type="http://schemas.openxmlformats.org/officeDocument/2006/relationships/image" Target="../media/image176.png"/><Relationship Id="rId14" Type="http://schemas.openxmlformats.org/officeDocument/2006/relationships/image" Target="../media/image189.pn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92.png"/><Relationship Id="rId3" Type="http://schemas.openxmlformats.org/officeDocument/2006/relationships/image" Target="../media/image142.png"/><Relationship Id="rId7" Type="http://schemas.openxmlformats.org/officeDocument/2006/relationships/image" Target="../media/image174.png"/><Relationship Id="rId12" Type="http://schemas.openxmlformats.org/officeDocument/2006/relationships/image" Target="../media/image191.png"/><Relationship Id="rId17" Type="http://schemas.openxmlformats.org/officeDocument/2006/relationships/image" Target="../media/image195.png"/><Relationship Id="rId2" Type="http://schemas.openxmlformats.org/officeDocument/2006/relationships/notesSlide" Target="../notesSlides/notesSlide21.xml"/><Relationship Id="rId16" Type="http://schemas.openxmlformats.org/officeDocument/2006/relationships/image" Target="../media/image171.png"/><Relationship Id="rId1" Type="http://schemas.openxmlformats.org/officeDocument/2006/relationships/slideLayout" Target="../slideLayouts/slideLayout5.xml"/><Relationship Id="rId6" Type="http://schemas.openxmlformats.org/officeDocument/2006/relationships/image" Target="../media/image173.png"/><Relationship Id="rId11" Type="http://schemas.openxmlformats.org/officeDocument/2006/relationships/image" Target="../media/image141.png"/><Relationship Id="rId5" Type="http://schemas.openxmlformats.org/officeDocument/2006/relationships/image" Target="../media/image172.png"/><Relationship Id="rId15" Type="http://schemas.openxmlformats.org/officeDocument/2006/relationships/image" Target="../media/image194.png"/><Relationship Id="rId10" Type="http://schemas.openxmlformats.org/officeDocument/2006/relationships/image" Target="../media/image177.png"/><Relationship Id="rId4" Type="http://schemas.openxmlformats.org/officeDocument/2006/relationships/image" Target="../media/image151.png"/><Relationship Id="rId9" Type="http://schemas.openxmlformats.org/officeDocument/2006/relationships/image" Target="../media/image176.png"/><Relationship Id="rId14" Type="http://schemas.openxmlformats.org/officeDocument/2006/relationships/image" Target="../media/image193.png"/></Relationships>
</file>

<file path=ppt/slides/_rels/slide4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98.png"/><Relationship Id="rId4" Type="http://schemas.openxmlformats.org/officeDocument/2006/relationships/image" Target="../media/image197.png"/></Relationships>
</file>

<file path=ppt/slides/_rels/slide4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5.xml"/><Relationship Id="rId5" Type="http://schemas.openxmlformats.org/officeDocument/2006/relationships/image" Target="../media/image172.png"/><Relationship Id="rId4" Type="http://schemas.openxmlformats.org/officeDocument/2006/relationships/image" Target="../media/image173.png"/></Relationships>
</file>

<file path=ppt/slides/_rels/slide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04.png"/><Relationship Id="rId4" Type="http://schemas.openxmlformats.org/officeDocument/2006/relationships/image" Target="../media/image203.png"/></Relationships>
</file>

<file path=ppt/slides/_rels/slide5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5.png"/><Relationship Id="rId7" Type="http://schemas.openxmlformats.org/officeDocument/2006/relationships/image" Target="../media/image208.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3.png"/></Relationships>
</file>

<file path=ppt/slides/_rels/slide5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1.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3" Type="http://schemas.openxmlformats.org/officeDocument/2006/relationships/image" Target="../media/image18.emf"/><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31.emf"/><Relationship Id="rId21" Type="http://schemas.openxmlformats.org/officeDocument/2006/relationships/image" Target="../media/image22.emf"/><Relationship Id="rId34" Type="http://schemas.openxmlformats.org/officeDocument/2006/relationships/customXml" Target="../ink/ink17.xml"/><Relationship Id="rId7" Type="http://schemas.openxmlformats.org/officeDocument/2006/relationships/image" Target="../media/image15.emf"/><Relationship Id="rId12" Type="http://schemas.openxmlformats.org/officeDocument/2006/relationships/customXml" Target="../ink/ink6.xml"/><Relationship Id="rId17" Type="http://schemas.openxmlformats.org/officeDocument/2006/relationships/image" Target="../media/image20.emf"/><Relationship Id="rId25" Type="http://schemas.openxmlformats.org/officeDocument/2006/relationships/image" Target="../media/image24.emf"/><Relationship Id="rId33" Type="http://schemas.openxmlformats.org/officeDocument/2006/relationships/image" Target="../media/image28.emf"/><Relationship Id="rId38" Type="http://schemas.openxmlformats.org/officeDocument/2006/relationships/customXml" Target="../ink/ink19.xml"/><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customXml" Target="../ink/ink3.xml"/><Relationship Id="rId11" Type="http://schemas.openxmlformats.org/officeDocument/2006/relationships/image" Target="../media/image17.emf"/><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30.emf"/><Relationship Id="rId5" Type="http://schemas.openxmlformats.org/officeDocument/2006/relationships/image" Target="../media/image14.emf"/><Relationship Id="rId15" Type="http://schemas.openxmlformats.org/officeDocument/2006/relationships/image" Target="../media/image19.emf"/><Relationship Id="rId23" Type="http://schemas.openxmlformats.org/officeDocument/2006/relationships/image" Target="../media/image23.emf"/><Relationship Id="rId28" Type="http://schemas.openxmlformats.org/officeDocument/2006/relationships/customXml" Target="../ink/ink14.xml"/><Relationship Id="rId36" Type="http://schemas.openxmlformats.org/officeDocument/2006/relationships/customXml" Target="../ink/ink18.xml"/><Relationship Id="rId10" Type="http://schemas.openxmlformats.org/officeDocument/2006/relationships/customXml" Target="../ink/ink5.xml"/><Relationship Id="rId19" Type="http://schemas.openxmlformats.org/officeDocument/2006/relationships/image" Target="../media/image21.emf"/><Relationship Id="rId31" Type="http://schemas.openxmlformats.org/officeDocument/2006/relationships/image" Target="../media/image27.emf"/><Relationship Id="rId4" Type="http://schemas.openxmlformats.org/officeDocument/2006/relationships/customXml" Target="../ink/ink2.xml"/><Relationship Id="rId9" Type="http://schemas.openxmlformats.org/officeDocument/2006/relationships/image" Target="../media/image16.emf"/><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25.emf"/><Relationship Id="rId30" Type="http://schemas.openxmlformats.org/officeDocument/2006/relationships/customXml" Target="../ink/ink15.xml"/><Relationship Id="rId35" Type="http://schemas.openxmlformats.org/officeDocument/2006/relationships/image" Target="../media/image29.emf"/><Relationship Id="rId8" Type="http://schemas.openxmlformats.org/officeDocument/2006/relationships/customXml" Target="../ink/ink4.xml"/><Relationship Id="rId3"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idx="4294967295"/>
          </p:nvPr>
        </p:nvSpPr>
        <p:spPr>
          <a:xfrm>
            <a:off x="975359" y="108373"/>
            <a:ext cx="11704322" cy="1192107"/>
          </a:xfrm>
          <a:prstGeom prst="rect">
            <a:avLst/>
          </a:prstGeom>
        </p:spPr>
        <p:txBody>
          <a:bodyPr lIns="65011" tIns="65011" rIns="65011" bIns="65011"/>
          <a:lstStyle>
            <a:lvl1pPr algn="l" defTabSz="1300480">
              <a:defRPr sz="4800">
                <a:latin typeface="Arial"/>
                <a:ea typeface="Arial"/>
                <a:cs typeface="Arial"/>
                <a:sym typeface="Arial"/>
              </a:defRPr>
            </a:lvl1pPr>
          </a:lstStyle>
          <a:p>
            <a:r>
              <a:rPr dirty="0"/>
              <a:t>Deep Learning </a:t>
            </a:r>
            <a:r>
              <a:rPr lang="en-US" dirty="0" smtClean="0"/>
              <a:t>in Comp. Photo</a:t>
            </a:r>
            <a:endParaRPr dirty="0"/>
          </a:p>
        </p:txBody>
      </p:sp>
      <p:sp>
        <p:nvSpPr>
          <p:cNvPr id="158" name="Shape 158"/>
          <p:cNvSpPr/>
          <p:nvPr/>
        </p:nvSpPr>
        <p:spPr>
          <a:xfrm>
            <a:off x="7911253" y="1300479"/>
            <a:ext cx="4717856" cy="86998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l" defTabSz="1300480">
              <a:defRPr sz="2400">
                <a:latin typeface="Arial"/>
                <a:ea typeface="Arial"/>
                <a:cs typeface="Arial"/>
                <a:sym typeface="Arial"/>
              </a:defRPr>
            </a:lvl1pPr>
          </a:lstStyle>
          <a:p>
            <a:r>
              <a:rPr dirty="0"/>
              <a:t>With slides from </a:t>
            </a:r>
            <a:r>
              <a:rPr lang="en-US" dirty="0" smtClean="0"/>
              <a:t>Phil Isola</a:t>
            </a:r>
            <a:r>
              <a:rPr dirty="0" smtClean="0"/>
              <a:t>, </a:t>
            </a:r>
            <a:r>
              <a:rPr dirty="0"/>
              <a:t>James Hays, and Andrea </a:t>
            </a:r>
            <a:r>
              <a:rPr dirty="0" err="1"/>
              <a:t>Vedaldi</a:t>
            </a:r>
            <a:endParaRPr dirty="0"/>
          </a:p>
        </p:txBody>
      </p:sp>
      <p:sp>
        <p:nvSpPr>
          <p:cNvPr id="159" name="Shape 159"/>
          <p:cNvSpPr/>
          <p:nvPr/>
        </p:nvSpPr>
        <p:spPr>
          <a:xfrm>
            <a:off x="1562696" y="8561493"/>
            <a:ext cx="11442105" cy="1177756"/>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p>
            <a:pPr algn="r" defTabSz="1300480">
              <a:defRPr sz="3400">
                <a:latin typeface="Arial"/>
                <a:ea typeface="Arial"/>
                <a:cs typeface="Arial"/>
                <a:sym typeface="Arial"/>
              </a:defRPr>
            </a:pPr>
            <a:r>
              <a:rPr dirty="0"/>
              <a:t>CS194: Image Manipulation &amp; Computational Photography</a:t>
            </a:r>
          </a:p>
          <a:p>
            <a:pPr algn="r" defTabSz="1300480">
              <a:defRPr sz="3400">
                <a:latin typeface="Arial"/>
                <a:ea typeface="Arial"/>
                <a:cs typeface="Arial"/>
                <a:sym typeface="Arial"/>
              </a:defRPr>
            </a:pPr>
            <a:r>
              <a:rPr dirty="0"/>
              <a:t>Alexei Efros, UC Berkeley, Fall </a:t>
            </a:r>
            <a:r>
              <a:rPr dirty="0" smtClean="0"/>
              <a:t>201</a:t>
            </a:r>
            <a:r>
              <a:rPr lang="en-US" dirty="0" smtClean="0"/>
              <a:t>8</a:t>
            </a:r>
            <a:endParaRPr dirty="0"/>
          </a:p>
        </p:txBody>
      </p:sp>
      <p:pic>
        <p:nvPicPr>
          <p:cNvPr id="160" name="Screen Shot 2015-06-16 at 1.58.31 PM.png"/>
          <p:cNvPicPr>
            <a:picLocks noChangeAspect="1"/>
          </p:cNvPicPr>
          <p:nvPr/>
        </p:nvPicPr>
        <p:blipFill>
          <a:blip r:embed="rId2">
            <a:extLst/>
          </a:blip>
          <a:stretch>
            <a:fillRect/>
          </a:stretch>
        </p:blipFill>
        <p:spPr>
          <a:xfrm>
            <a:off x="-1" y="3605534"/>
            <a:ext cx="13004801" cy="419357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Let us take an example…</a:t>
            </a:r>
            <a:endParaRPr lang="en-US" dirty="0"/>
          </a:p>
        </p:txBody>
      </p:sp>
      <mc:AlternateContent xmlns:mc="http://schemas.openxmlformats.org/markup-compatibility/2006">
        <mc:Choice xmlns:p14="http://schemas.microsoft.com/office/powerpoint/2010/main" Requires="p14">
          <p:contentPart p14:bwMode="auto" r:id="rId2">
            <p14:nvContentPartPr>
              <p14:cNvPr id="16" name="Ink 15"/>
              <p14:cNvContentPartPr/>
              <p14:nvPr/>
            </p14:nvContentPartPr>
            <p14:xfrm>
              <a:off x="1101983" y="4478448"/>
              <a:ext cx="3159040" cy="2194944"/>
            </p14:xfrm>
          </p:contentPart>
        </mc:Choice>
        <mc:Fallback>
          <p:pic>
            <p:nvPicPr>
              <p:cNvPr id="16" name="Ink 15"/>
              <p:cNvPicPr/>
              <p:nvPr/>
            </p:nvPicPr>
            <p:blipFill>
              <a:blip r:embed="rId3"/>
              <a:stretch>
                <a:fillRect/>
              </a:stretch>
            </p:blipFill>
            <p:spPr>
              <a:xfrm>
                <a:off x="1092623" y="4468010"/>
                <a:ext cx="3182440" cy="22205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7" name="Ink 36"/>
              <p14:cNvContentPartPr/>
              <p14:nvPr/>
            </p14:nvContentPartPr>
            <p14:xfrm>
              <a:off x="8031903" y="2556528"/>
              <a:ext cx="748032" cy="5843328"/>
            </p14:xfrm>
          </p:contentPart>
        </mc:Choice>
        <mc:Fallback>
          <p:pic>
            <p:nvPicPr>
              <p:cNvPr id="37" name="Ink 36"/>
              <p:cNvPicPr/>
              <p:nvPr/>
            </p:nvPicPr>
            <p:blipFill>
              <a:blip r:embed="rId5"/>
              <a:stretch>
                <a:fillRect/>
              </a:stretch>
            </p:blipFill>
            <p:spPr>
              <a:xfrm>
                <a:off x="8018224" y="2544648"/>
                <a:ext cx="776110" cy="5868529"/>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2" name="Ink 61"/>
              <p14:cNvContentPartPr/>
              <p14:nvPr/>
            </p14:nvContentPartPr>
            <p14:xfrm>
              <a:off x="8357023" y="2432496"/>
              <a:ext cx="1065984" cy="6049152"/>
            </p14:xfrm>
          </p:contentPart>
        </mc:Choice>
        <mc:Fallback>
          <p:pic>
            <p:nvPicPr>
              <p:cNvPr id="62" name="Ink 61"/>
              <p:cNvPicPr/>
              <p:nvPr/>
            </p:nvPicPr>
            <p:blipFill>
              <a:blip r:embed="rId7"/>
              <a:stretch>
                <a:fillRect/>
              </a:stretch>
            </p:blipFill>
            <p:spPr>
              <a:xfrm>
                <a:off x="8346943" y="2420616"/>
                <a:ext cx="1092265" cy="607723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4" name="Ink 73"/>
              <p14:cNvContentPartPr/>
              <p14:nvPr/>
            </p14:nvContentPartPr>
            <p14:xfrm>
              <a:off x="1320095" y="2644080"/>
              <a:ext cx="6469632" cy="2054784"/>
            </p14:xfrm>
          </p:contentPart>
        </mc:Choice>
        <mc:Fallback>
          <p:pic>
            <p:nvPicPr>
              <p:cNvPr id="74" name="Ink 73"/>
              <p:cNvPicPr/>
              <p:nvPr/>
            </p:nvPicPr>
            <p:blipFill>
              <a:blip r:embed="rId9"/>
              <a:stretch>
                <a:fillRect/>
              </a:stretch>
            </p:blipFill>
            <p:spPr>
              <a:xfrm>
                <a:off x="1312895" y="2637960"/>
                <a:ext cx="6487992" cy="2068103"/>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5" name="Ink 74"/>
              <p14:cNvContentPartPr/>
              <p14:nvPr/>
            </p14:nvContentPartPr>
            <p14:xfrm>
              <a:off x="1470623" y="4658160"/>
              <a:ext cx="2347008" cy="307968"/>
            </p14:xfrm>
          </p:contentPart>
        </mc:Choice>
        <mc:Fallback>
          <p:pic>
            <p:nvPicPr>
              <p:cNvPr id="75" name="Ink 74"/>
              <p:cNvPicPr/>
              <p:nvPr/>
            </p:nvPicPr>
            <p:blipFill>
              <a:blip r:embed="rId11"/>
              <a:stretch>
                <a:fillRect/>
              </a:stretch>
            </p:blipFill>
            <p:spPr>
              <a:xfrm>
                <a:off x="1466303" y="4653477"/>
                <a:ext cx="2356009" cy="323817"/>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78" name="Ink 77"/>
              <p14:cNvContentPartPr/>
              <p14:nvPr/>
            </p14:nvContentPartPr>
            <p14:xfrm>
              <a:off x="2451615" y="3054576"/>
              <a:ext cx="5392384" cy="1677312"/>
            </p14:xfrm>
          </p:contentPart>
        </mc:Choice>
        <mc:Fallback>
          <p:pic>
            <p:nvPicPr>
              <p:cNvPr id="78" name="Ink 77"/>
              <p:cNvPicPr/>
              <p:nvPr/>
            </p:nvPicPr>
            <p:blipFill>
              <a:blip r:embed="rId13"/>
              <a:stretch>
                <a:fillRect/>
              </a:stretch>
            </p:blipFill>
            <p:spPr>
              <a:xfrm>
                <a:off x="2446575" y="3046296"/>
                <a:ext cx="5408224" cy="1690633"/>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81" name="Ink 80"/>
              <p14:cNvContentPartPr/>
              <p14:nvPr/>
            </p14:nvContentPartPr>
            <p14:xfrm>
              <a:off x="7857823" y="4614384"/>
              <a:ext cx="166912" cy="197760"/>
            </p14:xfrm>
          </p:contentPart>
        </mc:Choice>
        <mc:Fallback>
          <p:pic>
            <p:nvPicPr>
              <p:cNvPr id="81" name="Ink 80"/>
              <p:cNvPicPr/>
              <p:nvPr/>
            </p:nvPicPr>
            <p:blipFill>
              <a:blip r:embed="rId15"/>
              <a:stretch>
                <a:fillRect/>
              </a:stretch>
            </p:blipFill>
            <p:spPr>
              <a:xfrm>
                <a:off x="7848110" y="4606819"/>
                <a:ext cx="188855" cy="208927"/>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82" name="Ink 81"/>
              <p14:cNvContentPartPr/>
              <p14:nvPr/>
            </p14:nvContentPartPr>
            <p14:xfrm>
              <a:off x="1752735" y="4647408"/>
              <a:ext cx="6193664" cy="597504"/>
            </p14:xfrm>
          </p:contentPart>
        </mc:Choice>
        <mc:Fallback>
          <p:pic>
            <p:nvPicPr>
              <p:cNvPr id="82" name="Ink 81"/>
              <p:cNvPicPr/>
              <p:nvPr/>
            </p:nvPicPr>
            <p:blipFill>
              <a:blip r:embed="rId17"/>
              <a:stretch>
                <a:fillRect/>
              </a:stretch>
            </p:blipFill>
            <p:spPr>
              <a:xfrm>
                <a:off x="1743735" y="4634450"/>
                <a:ext cx="6215624" cy="6194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83" name="Ink 82"/>
              <p14:cNvContentPartPr/>
              <p14:nvPr/>
            </p14:nvContentPartPr>
            <p14:xfrm>
              <a:off x="3738783" y="5244528"/>
              <a:ext cx="235008" cy="227712"/>
            </p14:xfrm>
          </p:contentPart>
        </mc:Choice>
        <mc:Fallback>
          <p:pic>
            <p:nvPicPr>
              <p:cNvPr id="83" name="Ink 82"/>
              <p:cNvPicPr/>
              <p:nvPr/>
            </p:nvPicPr>
            <p:blipFill>
              <a:blip r:embed="rId19"/>
              <a:stretch>
                <a:fillRect/>
              </a:stretch>
            </p:blipFill>
            <p:spPr>
              <a:xfrm>
                <a:off x="3729066" y="5239492"/>
                <a:ext cx="256241" cy="243181"/>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87" name="Ink 86"/>
              <p14:cNvContentPartPr/>
              <p14:nvPr/>
            </p14:nvContentPartPr>
            <p14:xfrm>
              <a:off x="7793311" y="5016432"/>
              <a:ext cx="181248" cy="234624"/>
            </p14:xfrm>
          </p:contentPart>
        </mc:Choice>
        <mc:Fallback>
          <p:pic>
            <p:nvPicPr>
              <p:cNvPr id="87" name="Ink 86"/>
              <p:cNvPicPr/>
              <p:nvPr/>
            </p:nvPicPr>
            <p:blipFill>
              <a:blip r:embed="rId21"/>
              <a:stretch>
                <a:fillRect/>
              </a:stretch>
            </p:blipFill>
            <p:spPr>
              <a:xfrm>
                <a:off x="7782565" y="5005400"/>
                <a:ext cx="203456" cy="258895"/>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88" name="Ink 87"/>
              <p14:cNvContentPartPr/>
              <p14:nvPr/>
            </p14:nvContentPartPr>
            <p14:xfrm>
              <a:off x="2664095" y="5108976"/>
              <a:ext cx="5272576" cy="418560"/>
            </p14:xfrm>
          </p:contentPart>
        </mc:Choice>
        <mc:Fallback>
          <p:pic>
            <p:nvPicPr>
              <p:cNvPr id="88" name="Ink 87"/>
              <p:cNvPicPr/>
              <p:nvPr/>
            </p:nvPicPr>
            <p:blipFill>
              <a:blip r:embed="rId23"/>
              <a:stretch>
                <a:fillRect/>
              </a:stretch>
            </p:blipFill>
            <p:spPr>
              <a:xfrm>
                <a:off x="2656175" y="5097819"/>
                <a:ext cx="5291656" cy="437994"/>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94" name="Ink 93"/>
              <p14:cNvContentPartPr/>
              <p14:nvPr/>
            </p14:nvContentPartPr>
            <p14:xfrm>
              <a:off x="9851039" y="2890992"/>
              <a:ext cx="2416640" cy="1845120"/>
            </p14:xfrm>
          </p:contentPart>
        </mc:Choice>
        <mc:Fallback>
          <p:pic>
            <p:nvPicPr>
              <p:cNvPr id="94" name="Ink 93"/>
              <p:cNvPicPr/>
              <p:nvPr/>
            </p:nvPicPr>
            <p:blipFill>
              <a:blip r:embed="rId25"/>
              <a:stretch>
                <a:fillRect/>
              </a:stretch>
            </p:blipFill>
            <p:spPr>
              <a:xfrm>
                <a:off x="9836997" y="2878394"/>
                <a:ext cx="2434642" cy="1872836"/>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10" name="Ink 109"/>
              <p14:cNvContentPartPr/>
              <p14:nvPr/>
            </p14:nvContentPartPr>
            <p14:xfrm>
              <a:off x="1180831" y="2491248"/>
              <a:ext cx="7045632" cy="5988096"/>
            </p14:xfrm>
          </p:contentPart>
        </mc:Choice>
        <mc:Fallback>
          <p:pic>
            <p:nvPicPr>
              <p:cNvPr id="110" name="Ink 109"/>
              <p:cNvPicPr/>
              <p:nvPr/>
            </p:nvPicPr>
            <p:blipFill>
              <a:blip r:embed="rId27"/>
              <a:stretch>
                <a:fillRect/>
              </a:stretch>
            </p:blipFill>
            <p:spPr>
              <a:xfrm>
                <a:off x="1175431" y="2484048"/>
                <a:ext cx="7062552" cy="6009335"/>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15" name="Ink 114"/>
              <p14:cNvContentPartPr/>
              <p14:nvPr/>
            </p14:nvContentPartPr>
            <p14:xfrm>
              <a:off x="1508511" y="5305968"/>
              <a:ext cx="393216" cy="739968"/>
            </p14:xfrm>
          </p:contentPart>
        </mc:Choice>
        <mc:Fallback>
          <p:pic>
            <p:nvPicPr>
              <p:cNvPr id="115" name="Ink 114"/>
              <p:cNvPicPr/>
              <p:nvPr/>
            </p:nvPicPr>
            <p:blipFill>
              <a:blip r:embed="rId29"/>
              <a:stretch>
                <a:fillRect/>
              </a:stretch>
            </p:blipFill>
            <p:spPr>
              <a:xfrm>
                <a:off x="1498429" y="5294789"/>
                <a:ext cx="411580" cy="764129"/>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16" name="Ink 115"/>
              <p14:cNvContentPartPr/>
              <p14:nvPr/>
            </p14:nvContentPartPr>
            <p14:xfrm>
              <a:off x="525983" y="5816304"/>
              <a:ext cx="6361600" cy="2704896"/>
            </p14:xfrm>
          </p:contentPart>
        </mc:Choice>
        <mc:Fallback>
          <p:pic>
            <p:nvPicPr>
              <p:cNvPr id="116" name="Ink 115"/>
              <p:cNvPicPr/>
              <p:nvPr/>
            </p:nvPicPr>
            <p:blipFill>
              <a:blip r:embed="rId31"/>
              <a:stretch>
                <a:fillRect/>
              </a:stretch>
            </p:blipFill>
            <p:spPr>
              <a:xfrm>
                <a:off x="514823" y="5808024"/>
                <a:ext cx="6378160" cy="2726855"/>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26" name="Ink 125"/>
              <p14:cNvContentPartPr/>
              <p14:nvPr/>
            </p14:nvContentPartPr>
            <p14:xfrm>
              <a:off x="2259103" y="5258736"/>
              <a:ext cx="957440" cy="802176"/>
            </p14:xfrm>
          </p:contentPart>
        </mc:Choice>
        <mc:Fallback>
          <p:pic>
            <p:nvPicPr>
              <p:cNvPr id="126" name="Ink 125"/>
              <p:cNvPicPr/>
              <p:nvPr/>
            </p:nvPicPr>
            <p:blipFill>
              <a:blip r:embed="rId33"/>
              <a:stretch>
                <a:fillRect/>
              </a:stretch>
            </p:blipFill>
            <p:spPr>
              <a:xfrm>
                <a:off x="2249025" y="5254055"/>
                <a:ext cx="980476" cy="820178"/>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27" name="Ink 126"/>
              <p14:cNvContentPartPr/>
              <p14:nvPr/>
            </p14:nvContentPartPr>
            <p14:xfrm>
              <a:off x="1811103" y="6391152"/>
              <a:ext cx="11264" cy="212736"/>
            </p14:xfrm>
          </p:contentPart>
        </mc:Choice>
        <mc:Fallback>
          <p:pic>
            <p:nvPicPr>
              <p:cNvPr id="127" name="Ink 126"/>
              <p:cNvPicPr/>
              <p:nvPr/>
            </p:nvPicPr>
            <p:blipFill>
              <a:blip r:embed="rId35"/>
              <a:stretch>
                <a:fillRect/>
              </a:stretch>
            </p:blipFill>
            <p:spPr>
              <a:xfrm>
                <a:off x="1799487" y="6381056"/>
                <a:ext cx="37312" cy="237615"/>
              </a:xfrm>
              <a:prstGeom prst="rect">
                <a:avLst/>
              </a:prstGeom>
            </p:spPr>
          </p:pic>
        </mc:Fallback>
      </mc:AlternateContent>
    </p:spTree>
    <p:extLst>
      <p:ext uri="{BB962C8B-B14F-4D97-AF65-F5344CB8AC3E}">
        <p14:creationId xmlns:p14="http://schemas.microsoft.com/office/powerpoint/2010/main" val="2612756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feature space, positive and negative examples are just points…</a:t>
            </a:r>
            <a:endParaRPr lang="en-US" dirty="0"/>
          </a:p>
        </p:txBody>
      </p:sp>
      <mc:AlternateContent xmlns:mc="http://schemas.openxmlformats.org/markup-compatibility/2006">
        <mc:Choice xmlns:p14="http://schemas.microsoft.com/office/powerpoint/2010/main" Requires="p14">
          <p:contentPart p14:bwMode="auto" r:id="rId2">
            <p14:nvContentPartPr>
              <p14:cNvPr id="28" name="Ink 27"/>
              <p14:cNvContentPartPr/>
              <p14:nvPr/>
            </p14:nvContentPartPr>
            <p14:xfrm>
              <a:off x="11248287" y="3920880"/>
              <a:ext cx="14336" cy="104448"/>
            </p14:xfrm>
          </p:contentPart>
        </mc:Choice>
        <mc:Fallback>
          <p:pic>
            <p:nvPicPr>
              <p:cNvPr id="28" name="Ink 27"/>
              <p:cNvPicPr/>
              <p:nvPr/>
            </p:nvPicPr>
            <p:blipFill>
              <a:blip r:embed="rId3"/>
              <a:stretch>
                <a:fillRect/>
              </a:stretch>
            </p:blipFill>
            <p:spPr>
              <a:xfrm>
                <a:off x="11234309" y="3917278"/>
                <a:ext cx="40499" cy="122096"/>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1" name="Ink 40"/>
              <p14:cNvContentPartPr/>
              <p14:nvPr/>
            </p14:nvContentPartPr>
            <p14:xfrm>
              <a:off x="1226399" y="5598576"/>
              <a:ext cx="86528" cy="132480"/>
            </p14:xfrm>
          </p:contentPart>
        </mc:Choice>
        <mc:Fallback>
          <p:pic>
            <p:nvPicPr>
              <p:cNvPr id="41" name="Ink 40"/>
              <p:cNvPicPr/>
              <p:nvPr/>
            </p:nvPicPr>
            <p:blipFill>
              <a:blip r:embed="rId5"/>
              <a:stretch>
                <a:fillRect/>
              </a:stretch>
            </p:blipFill>
            <p:spPr>
              <a:xfrm>
                <a:off x="1212699" y="5585616"/>
                <a:ext cx="113207"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5" name="Ink 44"/>
              <p14:cNvContentPartPr/>
              <p14:nvPr/>
            </p14:nvContentPartPr>
            <p14:xfrm>
              <a:off x="10937503" y="2838384"/>
              <a:ext cx="74240" cy="86784"/>
            </p14:xfrm>
          </p:contentPart>
        </mc:Choice>
        <mc:Fallback>
          <p:pic>
            <p:nvPicPr>
              <p:cNvPr id="45" name="Ink 44"/>
              <p:cNvPicPr/>
              <p:nvPr/>
            </p:nvPicPr>
            <p:blipFill>
              <a:blip r:embed="rId7"/>
              <a:stretch>
                <a:fillRect/>
              </a:stretch>
            </p:blipFill>
            <p:spPr>
              <a:xfrm>
                <a:off x="10924169" y="2833703"/>
                <a:ext cx="92620" cy="104789"/>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1" name="Ink 50"/>
              <p14:cNvContentPartPr/>
              <p14:nvPr/>
            </p14:nvContentPartPr>
            <p14:xfrm>
              <a:off x="9747615" y="2996208"/>
              <a:ext cx="480768" cy="641280"/>
            </p14:xfrm>
          </p:contentPart>
        </mc:Choice>
        <mc:Fallback>
          <p:pic>
            <p:nvPicPr>
              <p:cNvPr id="51" name="Ink 50"/>
              <p:cNvPicPr/>
              <p:nvPr/>
            </p:nvPicPr>
            <p:blipFill>
              <a:blip r:embed="rId9"/>
              <a:stretch>
                <a:fillRect/>
              </a:stretch>
            </p:blipFill>
            <p:spPr>
              <a:xfrm>
                <a:off x="9736459" y="2983613"/>
                <a:ext cx="505238" cy="66683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2" name="Ink 51"/>
              <p14:cNvContentPartPr/>
              <p14:nvPr/>
            </p14:nvContentPartPr>
            <p14:xfrm>
              <a:off x="8620191" y="4906224"/>
              <a:ext cx="363520" cy="483840"/>
            </p14:xfrm>
          </p:contentPart>
        </mc:Choice>
        <mc:Fallback>
          <p:pic>
            <p:nvPicPr>
              <p:cNvPr id="52" name="Ink 51"/>
              <p:cNvPicPr/>
              <p:nvPr/>
            </p:nvPicPr>
            <p:blipFill>
              <a:blip r:embed="rId11"/>
              <a:stretch>
                <a:fillRect/>
              </a:stretch>
            </p:blipFill>
            <p:spPr>
              <a:xfrm>
                <a:off x="8609753" y="4893264"/>
                <a:ext cx="380436" cy="508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4" name="Ink 53"/>
              <p14:cNvContentPartPr/>
              <p14:nvPr/>
            </p14:nvContentPartPr>
            <p14:xfrm>
              <a:off x="11960479" y="5103216"/>
              <a:ext cx="73216" cy="44928"/>
            </p14:xfrm>
          </p:contentPart>
        </mc:Choice>
        <mc:Fallback>
          <p:pic>
            <p:nvPicPr>
              <p:cNvPr id="54" name="Ink 53"/>
              <p:cNvPicPr/>
              <p:nvPr/>
            </p:nvPicPr>
            <p:blipFill>
              <a:blip r:embed="rId13"/>
              <a:stretch>
                <a:fillRect/>
              </a:stretch>
            </p:blipFill>
            <p:spPr>
              <a:xfrm>
                <a:off x="11948577" y="5092074"/>
                <a:ext cx="98102" cy="69009"/>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61" name="Ink 60"/>
              <p14:cNvContentPartPr/>
              <p14:nvPr/>
            </p14:nvContentPartPr>
            <p14:xfrm>
              <a:off x="5391007" y="3537648"/>
              <a:ext cx="92160" cy="132096"/>
            </p14:xfrm>
          </p:contentPart>
        </mc:Choice>
        <mc:Fallback>
          <p:pic>
            <p:nvPicPr>
              <p:cNvPr id="61" name="Ink 60"/>
              <p:cNvPicPr/>
              <p:nvPr/>
            </p:nvPicPr>
            <p:blipFill>
              <a:blip r:embed="rId15"/>
              <a:stretch>
                <a:fillRect/>
              </a:stretch>
            </p:blipFill>
            <p:spPr>
              <a:xfrm>
                <a:off x="5378767" y="3534409"/>
                <a:ext cx="107640" cy="138575"/>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64" name="Ink 63"/>
              <p14:cNvContentPartPr/>
              <p14:nvPr/>
            </p14:nvContentPartPr>
            <p14:xfrm>
              <a:off x="1491103" y="4241520"/>
              <a:ext cx="857600" cy="438144"/>
            </p14:xfrm>
          </p:contentPart>
        </mc:Choice>
        <mc:Fallback>
          <p:pic>
            <p:nvPicPr>
              <p:cNvPr id="64" name="Ink 63"/>
              <p:cNvPicPr/>
              <p:nvPr/>
            </p:nvPicPr>
            <p:blipFill>
              <a:blip r:embed="rId17"/>
              <a:stretch>
                <a:fillRect/>
              </a:stretch>
            </p:blipFill>
            <p:spPr>
              <a:xfrm>
                <a:off x="1478147" y="4238280"/>
                <a:ext cx="883512" cy="453625"/>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71" name="Ink 70"/>
              <p14:cNvContentPartPr/>
              <p14:nvPr/>
            </p14:nvContentPartPr>
            <p14:xfrm>
              <a:off x="3881631" y="4469616"/>
              <a:ext cx="169984" cy="650880"/>
            </p14:xfrm>
          </p:contentPart>
        </mc:Choice>
        <mc:Fallback>
          <p:pic>
            <p:nvPicPr>
              <p:cNvPr id="71" name="Ink 70"/>
              <p:cNvPicPr/>
              <p:nvPr/>
            </p:nvPicPr>
            <p:blipFill>
              <a:blip r:embed="rId19"/>
              <a:stretch>
                <a:fillRect/>
              </a:stretch>
            </p:blipFill>
            <p:spPr>
              <a:xfrm>
                <a:off x="3868666" y="4457376"/>
                <a:ext cx="193393" cy="6757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73" name="Ink 72"/>
              <p14:cNvContentPartPr/>
              <p14:nvPr/>
            </p14:nvContentPartPr>
            <p14:xfrm>
              <a:off x="5646495" y="6848496"/>
              <a:ext cx="609792" cy="750720"/>
            </p14:xfrm>
          </p:contentPart>
        </mc:Choice>
        <mc:Fallback>
          <p:pic>
            <p:nvPicPr>
              <p:cNvPr id="73" name="Ink 72"/>
              <p:cNvPicPr/>
              <p:nvPr/>
            </p:nvPicPr>
            <p:blipFill>
              <a:blip r:embed="rId21"/>
              <a:stretch>
                <a:fillRect/>
              </a:stretch>
            </p:blipFill>
            <p:spPr>
              <a:xfrm>
                <a:off x="5633168" y="6835174"/>
                <a:ext cx="637166" cy="778804"/>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77" name="Ink 76"/>
              <p14:cNvContentPartPr/>
              <p14:nvPr/>
            </p14:nvContentPartPr>
            <p14:xfrm>
              <a:off x="2264735" y="5236464"/>
              <a:ext cx="839680" cy="226176"/>
            </p14:xfrm>
          </p:contentPart>
        </mc:Choice>
        <mc:Fallback>
          <p:pic>
            <p:nvPicPr>
              <p:cNvPr id="77" name="Ink 76"/>
              <p:cNvPicPr/>
              <p:nvPr/>
            </p:nvPicPr>
            <p:blipFill>
              <a:blip r:embed="rId23"/>
              <a:stretch>
                <a:fillRect/>
              </a:stretch>
            </p:blipFill>
            <p:spPr>
              <a:xfrm>
                <a:off x="2253213" y="5224939"/>
                <a:ext cx="864885" cy="250306"/>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87" name="Ink 86"/>
              <p14:cNvContentPartPr/>
              <p14:nvPr/>
            </p14:nvContentPartPr>
            <p14:xfrm>
              <a:off x="2755743" y="6251760"/>
              <a:ext cx="130048" cy="109824"/>
            </p14:xfrm>
          </p:contentPart>
        </mc:Choice>
        <mc:Fallback>
          <p:pic>
            <p:nvPicPr>
              <p:cNvPr id="87" name="Ink 86"/>
              <p:cNvPicPr/>
              <p:nvPr/>
            </p:nvPicPr>
            <p:blipFill>
              <a:blip r:embed="rId25"/>
              <a:stretch>
                <a:fillRect/>
              </a:stretch>
            </p:blipFill>
            <p:spPr>
              <a:xfrm>
                <a:off x="2742774" y="6245999"/>
                <a:ext cx="157427" cy="130348"/>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88" name="Ink 87"/>
              <p14:cNvContentPartPr/>
              <p14:nvPr/>
            </p14:nvContentPartPr>
            <p14:xfrm>
              <a:off x="1111711" y="7247856"/>
              <a:ext cx="85504" cy="78720"/>
            </p14:xfrm>
          </p:contentPart>
        </mc:Choice>
        <mc:Fallback>
          <p:pic>
            <p:nvPicPr>
              <p:cNvPr id="88" name="Ink 87"/>
              <p:cNvPicPr/>
              <p:nvPr/>
            </p:nvPicPr>
            <p:blipFill>
              <a:blip r:embed="rId27"/>
              <a:stretch>
                <a:fillRect/>
              </a:stretch>
            </p:blipFill>
            <p:spPr>
              <a:xfrm>
                <a:off x="1097700" y="7233837"/>
                <a:ext cx="114245" cy="107476"/>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89" name="Ink 88"/>
              <p14:cNvContentPartPr/>
              <p14:nvPr/>
            </p14:nvContentPartPr>
            <p14:xfrm>
              <a:off x="4994207" y="7171056"/>
              <a:ext cx="102400" cy="625152"/>
            </p14:xfrm>
          </p:contentPart>
        </mc:Choice>
        <mc:Fallback>
          <p:pic>
            <p:nvPicPr>
              <p:cNvPr id="89" name="Ink 88"/>
              <p:cNvPicPr/>
              <p:nvPr/>
            </p:nvPicPr>
            <p:blipFill>
              <a:blip r:embed="rId29"/>
              <a:stretch>
                <a:fillRect/>
              </a:stretch>
            </p:blipFill>
            <p:spPr>
              <a:xfrm>
                <a:off x="4980506" y="7158459"/>
                <a:ext cx="131245" cy="652865"/>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93" name="Ink 92"/>
              <p14:cNvContentPartPr/>
              <p14:nvPr/>
            </p14:nvContentPartPr>
            <p14:xfrm>
              <a:off x="4163231" y="7719024"/>
              <a:ext cx="73216" cy="79488"/>
            </p14:xfrm>
          </p:contentPart>
        </mc:Choice>
        <mc:Fallback>
          <p:pic>
            <p:nvPicPr>
              <p:cNvPr id="93" name="Ink 92"/>
              <p:cNvPicPr/>
              <p:nvPr/>
            </p:nvPicPr>
            <p:blipFill>
              <a:blip r:embed="rId31"/>
              <a:stretch>
                <a:fillRect/>
              </a:stretch>
            </p:blipFill>
            <p:spPr>
              <a:xfrm>
                <a:off x="4150608" y="7704637"/>
                <a:ext cx="100266" cy="108262"/>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97" name="Ink 96"/>
              <p14:cNvContentPartPr/>
              <p14:nvPr/>
            </p14:nvContentPartPr>
            <p14:xfrm>
              <a:off x="6492831" y="7104240"/>
              <a:ext cx="1119232" cy="59136"/>
            </p14:xfrm>
          </p:contentPart>
        </mc:Choice>
        <mc:Fallback>
          <p:pic>
            <p:nvPicPr>
              <p:cNvPr id="97" name="Ink 96"/>
              <p:cNvPicPr/>
              <p:nvPr/>
            </p:nvPicPr>
            <p:blipFill>
              <a:blip r:embed="rId33"/>
              <a:stretch>
                <a:fillRect/>
              </a:stretch>
            </p:blipFill>
            <p:spPr>
              <a:xfrm>
                <a:off x="6484551" y="7090538"/>
                <a:ext cx="1140832" cy="89425"/>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01" name="Ink 100"/>
              <p14:cNvContentPartPr/>
              <p14:nvPr/>
            </p14:nvContentPartPr>
            <p14:xfrm>
              <a:off x="3076255" y="4736112"/>
              <a:ext cx="50176" cy="76800"/>
            </p14:xfrm>
          </p:contentPart>
        </mc:Choice>
        <mc:Fallback>
          <p:pic>
            <p:nvPicPr>
              <p:cNvPr id="101" name="Ink 100"/>
              <p:cNvPicPr/>
              <p:nvPr/>
            </p:nvPicPr>
            <p:blipFill>
              <a:blip r:embed="rId35"/>
              <a:stretch>
                <a:fillRect/>
              </a:stretch>
            </p:blipFill>
            <p:spPr>
              <a:xfrm>
                <a:off x="3065145" y="4723132"/>
                <a:ext cx="71322" cy="103121"/>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20" name="Ink 119"/>
              <p14:cNvContentPartPr/>
              <p14:nvPr/>
            </p14:nvContentPartPr>
            <p14:xfrm>
              <a:off x="5560479" y="4622832"/>
              <a:ext cx="1188864" cy="1580160"/>
            </p14:xfrm>
          </p:contentPart>
        </mc:Choice>
        <mc:Fallback>
          <p:pic>
            <p:nvPicPr>
              <p:cNvPr id="120" name="Ink 119"/>
              <p:cNvPicPr/>
              <p:nvPr/>
            </p:nvPicPr>
            <p:blipFill>
              <a:blip r:embed="rId37"/>
              <a:stretch>
                <a:fillRect/>
              </a:stretch>
            </p:blipFill>
            <p:spPr>
              <a:xfrm>
                <a:off x="5545717" y="4615991"/>
                <a:ext cx="1217307" cy="1590961"/>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31" name="Ink 130"/>
              <p14:cNvContentPartPr/>
              <p14:nvPr/>
            </p14:nvContentPartPr>
            <p14:xfrm>
              <a:off x="2207903" y="6803184"/>
              <a:ext cx="1969664" cy="1368576"/>
            </p14:xfrm>
          </p:contentPart>
        </mc:Choice>
        <mc:Fallback>
          <p:pic>
            <p:nvPicPr>
              <p:cNvPr id="131" name="Ink 130"/>
              <p:cNvPicPr/>
              <p:nvPr/>
            </p:nvPicPr>
            <p:blipFill>
              <a:blip r:embed="rId39"/>
              <a:stretch>
                <a:fillRect/>
              </a:stretch>
            </p:blipFill>
            <p:spPr>
              <a:xfrm>
                <a:off x="2193142" y="6792025"/>
                <a:ext cx="1995225" cy="1394133"/>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32" name="Ink 131"/>
              <p14:cNvContentPartPr/>
              <p14:nvPr/>
            </p14:nvContentPartPr>
            <p14:xfrm>
              <a:off x="7365279" y="3099888"/>
              <a:ext cx="3335680" cy="2055552"/>
            </p14:xfrm>
          </p:contentPart>
        </mc:Choice>
        <mc:Fallback>
          <p:pic>
            <p:nvPicPr>
              <p:cNvPr id="132" name="Ink 131"/>
              <p:cNvPicPr/>
              <p:nvPr/>
            </p:nvPicPr>
            <p:blipFill>
              <a:blip r:embed="rId41"/>
              <a:stretch>
                <a:fillRect/>
              </a:stretch>
            </p:blipFill>
            <p:spPr>
              <a:xfrm>
                <a:off x="7353039" y="3095207"/>
                <a:ext cx="3352240" cy="2074995"/>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34" name="Ink 133"/>
              <p14:cNvContentPartPr/>
              <p14:nvPr/>
            </p14:nvContentPartPr>
            <p14:xfrm>
              <a:off x="3941535" y="5446128"/>
              <a:ext cx="429056" cy="781056"/>
            </p14:xfrm>
          </p:contentPart>
        </mc:Choice>
        <mc:Fallback>
          <p:pic>
            <p:nvPicPr>
              <p:cNvPr id="134" name="Ink 133"/>
              <p:cNvPicPr/>
              <p:nvPr/>
            </p:nvPicPr>
            <p:blipFill>
              <a:blip r:embed="rId43"/>
              <a:stretch>
                <a:fillRect/>
              </a:stretch>
            </p:blipFill>
            <p:spPr>
              <a:xfrm>
                <a:off x="3935416" y="5433164"/>
                <a:ext cx="440214" cy="807703"/>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39" name="Ink 138"/>
              <p14:cNvContentPartPr/>
              <p14:nvPr/>
            </p14:nvContentPartPr>
            <p14:xfrm>
              <a:off x="6943903" y="3860976"/>
              <a:ext cx="2440192" cy="2741376"/>
            </p14:xfrm>
          </p:contentPart>
        </mc:Choice>
        <mc:Fallback>
          <p:pic>
            <p:nvPicPr>
              <p:cNvPr id="139" name="Ink 138"/>
              <p:cNvPicPr/>
              <p:nvPr/>
            </p:nvPicPr>
            <p:blipFill>
              <a:blip r:embed="rId45"/>
              <a:stretch>
                <a:fillRect/>
              </a:stretch>
            </p:blipFill>
            <p:spPr>
              <a:xfrm>
                <a:off x="6932382" y="3848376"/>
                <a:ext cx="2458553" cy="2769096"/>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44" name="Ink 143"/>
              <p14:cNvContentPartPr/>
              <p14:nvPr/>
            </p14:nvContentPartPr>
            <p14:xfrm>
              <a:off x="9808543" y="5637360"/>
              <a:ext cx="394240" cy="656640"/>
            </p14:xfrm>
          </p:contentPart>
        </mc:Choice>
        <mc:Fallback>
          <p:pic>
            <p:nvPicPr>
              <p:cNvPr id="144" name="Ink 143"/>
              <p:cNvPicPr/>
              <p:nvPr/>
            </p:nvPicPr>
            <p:blipFill>
              <a:blip r:embed="rId47"/>
              <a:stretch>
                <a:fillRect/>
              </a:stretch>
            </p:blipFill>
            <p:spPr>
              <a:xfrm>
                <a:off x="9794502" y="5623672"/>
                <a:ext cx="422683" cy="684735"/>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46" name="Ink 145"/>
              <p14:cNvContentPartPr/>
              <p14:nvPr/>
            </p14:nvContentPartPr>
            <p14:xfrm>
              <a:off x="11422879" y="7332720"/>
              <a:ext cx="26112" cy="0"/>
            </p14:xfrm>
          </p:contentPart>
        </mc:Choice>
        <mc:Fallback>
          <p:pic>
            <p:nvPicPr>
              <p:cNvPr id="146" name="Ink 145"/>
              <p:cNvPicPr/>
              <p:nvPr/>
            </p:nvPicPr>
            <p:blipFill>
              <a:blip r:embed="rId49"/>
              <a:stretch>
                <a:fillRect/>
              </a:stretch>
            </p:blipFill>
            <p:spPr>
              <a:xfrm>
                <a:off x="0" y="0"/>
                <a:ext cx="18360" cy="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52" name="Ink 151"/>
              <p14:cNvContentPartPr/>
              <p14:nvPr/>
            </p14:nvContentPartPr>
            <p14:xfrm>
              <a:off x="8164511" y="4790640"/>
              <a:ext cx="13312" cy="36864"/>
            </p14:xfrm>
          </p:contentPart>
        </mc:Choice>
        <mc:Fallback>
          <p:pic>
            <p:nvPicPr>
              <p:cNvPr id="152" name="Ink 151"/>
              <p:cNvPicPr/>
              <p:nvPr/>
            </p:nvPicPr>
            <p:blipFill>
              <a:blip r:embed="rId51"/>
              <a:stretch>
                <a:fillRect/>
              </a:stretch>
            </p:blipFill>
            <p:spPr>
              <a:xfrm>
                <a:off x="8151919" y="4784556"/>
                <a:ext cx="36698" cy="55475"/>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176" name="Ink 175"/>
              <p14:cNvContentPartPr/>
              <p14:nvPr/>
            </p14:nvContentPartPr>
            <p14:xfrm>
              <a:off x="7740575" y="7276272"/>
              <a:ext cx="4869120" cy="1035264"/>
            </p14:xfrm>
          </p:contentPart>
        </mc:Choice>
        <mc:Fallback>
          <p:pic>
            <p:nvPicPr>
              <p:cNvPr id="176" name="Ink 175"/>
              <p:cNvPicPr/>
              <p:nvPr/>
            </p:nvPicPr>
            <p:blipFill>
              <a:blip r:embed="rId53"/>
              <a:stretch>
                <a:fillRect/>
              </a:stretch>
            </p:blipFill>
            <p:spPr>
              <a:xfrm>
                <a:off x="7727615" y="7269793"/>
                <a:ext cx="4895761" cy="1057222"/>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81" name="Ink 180"/>
              <p14:cNvContentPartPr/>
              <p14:nvPr/>
            </p14:nvContentPartPr>
            <p14:xfrm>
              <a:off x="5104287" y="6281328"/>
              <a:ext cx="122368" cy="112512"/>
            </p14:xfrm>
          </p:contentPart>
        </mc:Choice>
        <mc:Fallback>
          <p:pic>
            <p:nvPicPr>
              <p:cNvPr id="181" name="Ink 180"/>
              <p:cNvPicPr/>
              <p:nvPr/>
            </p:nvPicPr>
            <p:blipFill>
              <a:blip r:embed="rId55"/>
              <a:stretch>
                <a:fillRect/>
              </a:stretch>
            </p:blipFill>
            <p:spPr>
              <a:xfrm>
                <a:off x="5090611" y="6267668"/>
                <a:ext cx="143962" cy="14091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82" name="Ink 181"/>
              <p14:cNvContentPartPr/>
              <p14:nvPr/>
            </p14:nvContentPartPr>
            <p14:xfrm>
              <a:off x="7544991" y="6974448"/>
              <a:ext cx="5324288" cy="1587456"/>
            </p14:xfrm>
          </p:contentPart>
        </mc:Choice>
        <mc:Fallback>
          <p:pic>
            <p:nvPicPr>
              <p:cNvPr id="182" name="Ink 181"/>
              <p:cNvPicPr/>
              <p:nvPr/>
            </p:nvPicPr>
            <p:blipFill>
              <a:blip r:embed="rId57"/>
              <a:stretch>
                <a:fillRect/>
              </a:stretch>
            </p:blipFill>
            <p:spPr>
              <a:xfrm>
                <a:off x="7529871" y="6960409"/>
                <a:ext cx="5344448" cy="1616973"/>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83" name="Ink 182"/>
              <p14:cNvContentPartPr/>
              <p14:nvPr/>
            </p14:nvContentPartPr>
            <p14:xfrm>
              <a:off x="12623519" y="6957168"/>
              <a:ext cx="315392" cy="18432"/>
            </p14:xfrm>
          </p:contentPart>
        </mc:Choice>
        <mc:Fallback>
          <p:pic>
            <p:nvPicPr>
              <p:cNvPr id="183" name="Ink 182"/>
              <p:cNvPicPr/>
              <p:nvPr/>
            </p:nvPicPr>
            <p:blipFill>
              <a:blip r:embed="rId59"/>
              <a:stretch>
                <a:fillRect/>
              </a:stretch>
            </p:blipFill>
            <p:spPr>
              <a:xfrm>
                <a:off x="12620279" y="6949217"/>
                <a:ext cx="331594" cy="38310"/>
              </a:xfrm>
              <a:prstGeom prst="rect">
                <a:avLst/>
              </a:prstGeom>
            </p:spPr>
          </p:pic>
        </mc:Fallback>
      </mc:AlternateContent>
    </p:spTree>
    <p:extLst>
      <p:ext uri="{BB962C8B-B14F-4D97-AF65-F5344CB8AC3E}">
        <p14:creationId xmlns:p14="http://schemas.microsoft.com/office/powerpoint/2010/main" val="1056174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we classify a new point?</a:t>
            </a:r>
            <a:endParaRPr lang="en-US" dirty="0"/>
          </a:p>
        </p:txBody>
      </p:sp>
      <mc:AlternateContent xmlns:mc="http://schemas.openxmlformats.org/markup-compatibility/2006">
        <mc:Choice xmlns:p14="http://schemas.microsoft.com/office/powerpoint/2010/main" Requires="p14">
          <p:contentPart p14:bwMode="auto" r:id="rId2">
            <p14:nvContentPartPr>
              <p14:cNvPr id="28" name="Ink 27"/>
              <p14:cNvContentPartPr/>
              <p14:nvPr/>
            </p14:nvContentPartPr>
            <p14:xfrm>
              <a:off x="11248287" y="3920880"/>
              <a:ext cx="14336" cy="104448"/>
            </p14:xfrm>
          </p:contentPart>
        </mc:Choice>
        <mc:Fallback>
          <p:pic>
            <p:nvPicPr>
              <p:cNvPr id="28" name="Ink 27"/>
              <p:cNvPicPr/>
              <p:nvPr/>
            </p:nvPicPr>
            <p:blipFill>
              <a:blip r:embed="rId3"/>
              <a:stretch>
                <a:fillRect/>
              </a:stretch>
            </p:blipFill>
            <p:spPr>
              <a:xfrm>
                <a:off x="11234309" y="3917278"/>
                <a:ext cx="40499" cy="122096"/>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1" name="Ink 40"/>
              <p14:cNvContentPartPr/>
              <p14:nvPr/>
            </p14:nvContentPartPr>
            <p14:xfrm>
              <a:off x="1226399" y="5598576"/>
              <a:ext cx="86528" cy="132480"/>
            </p14:xfrm>
          </p:contentPart>
        </mc:Choice>
        <mc:Fallback>
          <p:pic>
            <p:nvPicPr>
              <p:cNvPr id="41" name="Ink 40"/>
              <p:cNvPicPr/>
              <p:nvPr/>
            </p:nvPicPr>
            <p:blipFill>
              <a:blip r:embed="rId5"/>
              <a:stretch>
                <a:fillRect/>
              </a:stretch>
            </p:blipFill>
            <p:spPr>
              <a:xfrm>
                <a:off x="1212699" y="5585616"/>
                <a:ext cx="113207"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4" name="Ink 53"/>
              <p14:cNvContentPartPr/>
              <p14:nvPr/>
            </p14:nvContentPartPr>
            <p14:xfrm>
              <a:off x="11960479" y="5103216"/>
              <a:ext cx="73216" cy="44928"/>
            </p14:xfrm>
          </p:contentPart>
        </mc:Choice>
        <mc:Fallback>
          <p:pic>
            <p:nvPicPr>
              <p:cNvPr id="54" name="Ink 53"/>
              <p:cNvPicPr/>
              <p:nvPr/>
            </p:nvPicPr>
            <p:blipFill>
              <a:blip r:embed="rId7"/>
              <a:stretch>
                <a:fillRect/>
              </a:stretch>
            </p:blipFill>
            <p:spPr>
              <a:xfrm>
                <a:off x="11948577" y="5092074"/>
                <a:ext cx="98102" cy="69009"/>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1" name="Ink 60"/>
              <p14:cNvContentPartPr/>
              <p14:nvPr/>
            </p14:nvContentPartPr>
            <p14:xfrm>
              <a:off x="5391007" y="3537648"/>
              <a:ext cx="92160" cy="132096"/>
            </p14:xfrm>
          </p:contentPart>
        </mc:Choice>
        <mc:Fallback>
          <p:pic>
            <p:nvPicPr>
              <p:cNvPr id="61" name="Ink 60"/>
              <p:cNvPicPr/>
              <p:nvPr/>
            </p:nvPicPr>
            <p:blipFill>
              <a:blip r:embed="rId9"/>
              <a:stretch>
                <a:fillRect/>
              </a:stretch>
            </p:blipFill>
            <p:spPr>
              <a:xfrm>
                <a:off x="5378767" y="3534409"/>
                <a:ext cx="107640" cy="138575"/>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4" name="Ink 63"/>
              <p14:cNvContentPartPr/>
              <p14:nvPr/>
            </p14:nvContentPartPr>
            <p14:xfrm>
              <a:off x="1491103" y="4241520"/>
              <a:ext cx="857600" cy="438144"/>
            </p14:xfrm>
          </p:contentPart>
        </mc:Choice>
        <mc:Fallback>
          <p:pic>
            <p:nvPicPr>
              <p:cNvPr id="64" name="Ink 63"/>
              <p:cNvPicPr/>
              <p:nvPr/>
            </p:nvPicPr>
            <p:blipFill>
              <a:blip r:embed="rId11"/>
              <a:stretch>
                <a:fillRect/>
              </a:stretch>
            </p:blipFill>
            <p:spPr>
              <a:xfrm>
                <a:off x="1478147" y="4238280"/>
                <a:ext cx="883512" cy="453625"/>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71" name="Ink 70"/>
              <p14:cNvContentPartPr/>
              <p14:nvPr/>
            </p14:nvContentPartPr>
            <p14:xfrm>
              <a:off x="3881631" y="4469616"/>
              <a:ext cx="169984" cy="650880"/>
            </p14:xfrm>
          </p:contentPart>
        </mc:Choice>
        <mc:Fallback>
          <p:pic>
            <p:nvPicPr>
              <p:cNvPr id="71" name="Ink 70"/>
              <p:cNvPicPr/>
              <p:nvPr/>
            </p:nvPicPr>
            <p:blipFill>
              <a:blip r:embed="rId13"/>
              <a:stretch>
                <a:fillRect/>
              </a:stretch>
            </p:blipFill>
            <p:spPr>
              <a:xfrm>
                <a:off x="3868666" y="4457376"/>
                <a:ext cx="193393" cy="675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3" name="Ink 72"/>
              <p14:cNvContentPartPr/>
              <p14:nvPr/>
            </p14:nvContentPartPr>
            <p14:xfrm>
              <a:off x="5646495" y="6848496"/>
              <a:ext cx="609792" cy="750720"/>
            </p14:xfrm>
          </p:contentPart>
        </mc:Choice>
        <mc:Fallback>
          <p:pic>
            <p:nvPicPr>
              <p:cNvPr id="73" name="Ink 72"/>
              <p:cNvPicPr/>
              <p:nvPr/>
            </p:nvPicPr>
            <p:blipFill>
              <a:blip r:embed="rId15"/>
              <a:stretch>
                <a:fillRect/>
              </a:stretch>
            </p:blipFill>
            <p:spPr>
              <a:xfrm>
                <a:off x="5633168" y="6835174"/>
                <a:ext cx="637166" cy="778804"/>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77" name="Ink 76"/>
              <p14:cNvContentPartPr/>
              <p14:nvPr/>
            </p14:nvContentPartPr>
            <p14:xfrm>
              <a:off x="2264735" y="5236464"/>
              <a:ext cx="839680" cy="226176"/>
            </p14:xfrm>
          </p:contentPart>
        </mc:Choice>
        <mc:Fallback>
          <p:pic>
            <p:nvPicPr>
              <p:cNvPr id="77" name="Ink 76"/>
              <p:cNvPicPr/>
              <p:nvPr/>
            </p:nvPicPr>
            <p:blipFill>
              <a:blip r:embed="rId17"/>
              <a:stretch>
                <a:fillRect/>
              </a:stretch>
            </p:blipFill>
            <p:spPr>
              <a:xfrm>
                <a:off x="2253213" y="5224939"/>
                <a:ext cx="864885" cy="250306"/>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87" name="Ink 86"/>
              <p14:cNvContentPartPr/>
              <p14:nvPr/>
            </p14:nvContentPartPr>
            <p14:xfrm>
              <a:off x="2755743" y="6251760"/>
              <a:ext cx="130048" cy="109824"/>
            </p14:xfrm>
          </p:contentPart>
        </mc:Choice>
        <mc:Fallback>
          <p:pic>
            <p:nvPicPr>
              <p:cNvPr id="87" name="Ink 86"/>
              <p:cNvPicPr/>
              <p:nvPr/>
            </p:nvPicPr>
            <p:blipFill>
              <a:blip r:embed="rId19"/>
              <a:stretch>
                <a:fillRect/>
              </a:stretch>
            </p:blipFill>
            <p:spPr>
              <a:xfrm>
                <a:off x="2742774" y="6245999"/>
                <a:ext cx="157427" cy="130348"/>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88" name="Ink 87"/>
              <p14:cNvContentPartPr/>
              <p14:nvPr/>
            </p14:nvContentPartPr>
            <p14:xfrm>
              <a:off x="1111711" y="7247856"/>
              <a:ext cx="85504" cy="78720"/>
            </p14:xfrm>
          </p:contentPart>
        </mc:Choice>
        <mc:Fallback>
          <p:pic>
            <p:nvPicPr>
              <p:cNvPr id="88" name="Ink 87"/>
              <p:cNvPicPr/>
              <p:nvPr/>
            </p:nvPicPr>
            <p:blipFill>
              <a:blip r:embed="rId21"/>
              <a:stretch>
                <a:fillRect/>
              </a:stretch>
            </p:blipFill>
            <p:spPr>
              <a:xfrm>
                <a:off x="1097700" y="7233837"/>
                <a:ext cx="114245" cy="107476"/>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89" name="Ink 88"/>
              <p14:cNvContentPartPr/>
              <p14:nvPr/>
            </p14:nvContentPartPr>
            <p14:xfrm>
              <a:off x="4994207" y="7171056"/>
              <a:ext cx="102400" cy="625152"/>
            </p14:xfrm>
          </p:contentPart>
        </mc:Choice>
        <mc:Fallback>
          <p:pic>
            <p:nvPicPr>
              <p:cNvPr id="89" name="Ink 88"/>
              <p:cNvPicPr/>
              <p:nvPr/>
            </p:nvPicPr>
            <p:blipFill>
              <a:blip r:embed="rId23"/>
              <a:stretch>
                <a:fillRect/>
              </a:stretch>
            </p:blipFill>
            <p:spPr>
              <a:xfrm>
                <a:off x="4980506" y="7158459"/>
                <a:ext cx="131245" cy="652865"/>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93" name="Ink 92"/>
              <p14:cNvContentPartPr/>
              <p14:nvPr/>
            </p14:nvContentPartPr>
            <p14:xfrm>
              <a:off x="4163231" y="7719024"/>
              <a:ext cx="73216" cy="79488"/>
            </p14:xfrm>
          </p:contentPart>
        </mc:Choice>
        <mc:Fallback>
          <p:pic>
            <p:nvPicPr>
              <p:cNvPr id="93" name="Ink 92"/>
              <p:cNvPicPr/>
              <p:nvPr/>
            </p:nvPicPr>
            <p:blipFill>
              <a:blip r:embed="rId25"/>
              <a:stretch>
                <a:fillRect/>
              </a:stretch>
            </p:blipFill>
            <p:spPr>
              <a:xfrm>
                <a:off x="4150608" y="7704637"/>
                <a:ext cx="100266" cy="108262"/>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97" name="Ink 96"/>
              <p14:cNvContentPartPr/>
              <p14:nvPr/>
            </p14:nvContentPartPr>
            <p14:xfrm>
              <a:off x="6492831" y="7104240"/>
              <a:ext cx="1119232" cy="59136"/>
            </p14:xfrm>
          </p:contentPart>
        </mc:Choice>
        <mc:Fallback>
          <p:pic>
            <p:nvPicPr>
              <p:cNvPr id="97" name="Ink 96"/>
              <p:cNvPicPr/>
              <p:nvPr/>
            </p:nvPicPr>
            <p:blipFill>
              <a:blip r:embed="rId27"/>
              <a:stretch>
                <a:fillRect/>
              </a:stretch>
            </p:blipFill>
            <p:spPr>
              <a:xfrm>
                <a:off x="6484551" y="7090538"/>
                <a:ext cx="1140832" cy="89425"/>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01" name="Ink 100"/>
              <p14:cNvContentPartPr/>
              <p14:nvPr/>
            </p14:nvContentPartPr>
            <p14:xfrm>
              <a:off x="3076255" y="4736112"/>
              <a:ext cx="50176" cy="76800"/>
            </p14:xfrm>
          </p:contentPart>
        </mc:Choice>
        <mc:Fallback>
          <p:pic>
            <p:nvPicPr>
              <p:cNvPr id="101" name="Ink 100"/>
              <p:cNvPicPr/>
              <p:nvPr/>
            </p:nvPicPr>
            <p:blipFill>
              <a:blip r:embed="rId29"/>
              <a:stretch>
                <a:fillRect/>
              </a:stretch>
            </p:blipFill>
            <p:spPr>
              <a:xfrm>
                <a:off x="3065145" y="4723132"/>
                <a:ext cx="71322" cy="103121"/>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31" name="Ink 130"/>
              <p14:cNvContentPartPr/>
              <p14:nvPr/>
            </p14:nvContentPartPr>
            <p14:xfrm>
              <a:off x="2207903" y="6803184"/>
              <a:ext cx="1969664" cy="1368576"/>
            </p14:xfrm>
          </p:contentPart>
        </mc:Choice>
        <mc:Fallback>
          <p:pic>
            <p:nvPicPr>
              <p:cNvPr id="131" name="Ink 130"/>
              <p:cNvPicPr/>
              <p:nvPr/>
            </p:nvPicPr>
            <p:blipFill>
              <a:blip r:embed="rId31"/>
              <a:stretch>
                <a:fillRect/>
              </a:stretch>
            </p:blipFill>
            <p:spPr>
              <a:xfrm>
                <a:off x="2193142" y="6792025"/>
                <a:ext cx="1995225" cy="1394133"/>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34" name="Ink 133"/>
              <p14:cNvContentPartPr/>
              <p14:nvPr/>
            </p14:nvContentPartPr>
            <p14:xfrm>
              <a:off x="3941535" y="5446128"/>
              <a:ext cx="429056" cy="781056"/>
            </p14:xfrm>
          </p:contentPart>
        </mc:Choice>
        <mc:Fallback>
          <p:pic>
            <p:nvPicPr>
              <p:cNvPr id="134" name="Ink 133"/>
              <p:cNvPicPr/>
              <p:nvPr/>
            </p:nvPicPr>
            <p:blipFill>
              <a:blip r:embed="rId33"/>
              <a:stretch>
                <a:fillRect/>
              </a:stretch>
            </p:blipFill>
            <p:spPr>
              <a:xfrm>
                <a:off x="3935416" y="5433164"/>
                <a:ext cx="440214" cy="807703"/>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44" name="Ink 143"/>
              <p14:cNvContentPartPr/>
              <p14:nvPr/>
            </p14:nvContentPartPr>
            <p14:xfrm>
              <a:off x="9808543" y="5637360"/>
              <a:ext cx="394240" cy="656640"/>
            </p14:xfrm>
          </p:contentPart>
        </mc:Choice>
        <mc:Fallback>
          <p:pic>
            <p:nvPicPr>
              <p:cNvPr id="144" name="Ink 143"/>
              <p:cNvPicPr/>
              <p:nvPr/>
            </p:nvPicPr>
            <p:blipFill>
              <a:blip r:embed="rId35"/>
              <a:stretch>
                <a:fillRect/>
              </a:stretch>
            </p:blipFill>
            <p:spPr>
              <a:xfrm>
                <a:off x="9794502" y="5623672"/>
                <a:ext cx="422683" cy="684735"/>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46" name="Ink 145"/>
              <p14:cNvContentPartPr/>
              <p14:nvPr/>
            </p14:nvContentPartPr>
            <p14:xfrm>
              <a:off x="11422879" y="7332720"/>
              <a:ext cx="26112" cy="0"/>
            </p14:xfrm>
          </p:contentPart>
        </mc:Choice>
        <mc:Fallback>
          <p:pic>
            <p:nvPicPr>
              <p:cNvPr id="146" name="Ink 145"/>
              <p:cNvPicPr/>
              <p:nvPr/>
            </p:nvPicPr>
            <p:blipFill>
              <a:blip r:embed="rId37"/>
              <a:stretch>
                <a:fillRect/>
              </a:stretch>
            </p:blipFill>
            <p:spPr>
              <a:xfrm>
                <a:off x="0" y="0"/>
                <a:ext cx="18360" cy="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76" name="Ink 175"/>
              <p14:cNvContentPartPr/>
              <p14:nvPr/>
            </p14:nvContentPartPr>
            <p14:xfrm>
              <a:off x="7740575" y="7276272"/>
              <a:ext cx="4869120" cy="1035264"/>
            </p14:xfrm>
          </p:contentPart>
        </mc:Choice>
        <mc:Fallback>
          <p:pic>
            <p:nvPicPr>
              <p:cNvPr id="176" name="Ink 175"/>
              <p:cNvPicPr/>
              <p:nvPr/>
            </p:nvPicPr>
            <p:blipFill>
              <a:blip r:embed="rId39"/>
              <a:stretch>
                <a:fillRect/>
              </a:stretch>
            </p:blipFill>
            <p:spPr>
              <a:xfrm>
                <a:off x="7727615" y="7269793"/>
                <a:ext cx="4895761" cy="1057222"/>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81" name="Ink 180"/>
              <p14:cNvContentPartPr/>
              <p14:nvPr/>
            </p14:nvContentPartPr>
            <p14:xfrm>
              <a:off x="5104287" y="6281328"/>
              <a:ext cx="122368" cy="112512"/>
            </p14:xfrm>
          </p:contentPart>
        </mc:Choice>
        <mc:Fallback>
          <p:pic>
            <p:nvPicPr>
              <p:cNvPr id="181" name="Ink 180"/>
              <p:cNvPicPr/>
              <p:nvPr/>
            </p:nvPicPr>
            <p:blipFill>
              <a:blip r:embed="rId41"/>
              <a:stretch>
                <a:fillRect/>
              </a:stretch>
            </p:blipFill>
            <p:spPr>
              <a:xfrm>
                <a:off x="5090611" y="6267668"/>
                <a:ext cx="143962" cy="14091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82" name="Ink 181"/>
              <p14:cNvContentPartPr/>
              <p14:nvPr/>
            </p14:nvContentPartPr>
            <p14:xfrm>
              <a:off x="7544991" y="6974448"/>
              <a:ext cx="5324288" cy="1587456"/>
            </p14:xfrm>
          </p:contentPart>
        </mc:Choice>
        <mc:Fallback>
          <p:pic>
            <p:nvPicPr>
              <p:cNvPr id="182" name="Ink 181"/>
              <p:cNvPicPr/>
              <p:nvPr/>
            </p:nvPicPr>
            <p:blipFill>
              <a:blip r:embed="rId43"/>
              <a:stretch>
                <a:fillRect/>
              </a:stretch>
            </p:blipFill>
            <p:spPr>
              <a:xfrm>
                <a:off x="7529871" y="6960409"/>
                <a:ext cx="5344448" cy="1616973"/>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83" name="Ink 182"/>
              <p14:cNvContentPartPr/>
              <p14:nvPr/>
            </p14:nvContentPartPr>
            <p14:xfrm>
              <a:off x="12623519" y="6957168"/>
              <a:ext cx="315392" cy="18432"/>
            </p14:xfrm>
          </p:contentPart>
        </mc:Choice>
        <mc:Fallback>
          <p:pic>
            <p:nvPicPr>
              <p:cNvPr id="183" name="Ink 182"/>
              <p:cNvPicPr/>
              <p:nvPr/>
            </p:nvPicPr>
            <p:blipFill>
              <a:blip r:embed="rId45"/>
              <a:stretch>
                <a:fillRect/>
              </a:stretch>
            </p:blipFill>
            <p:spPr>
              <a:xfrm>
                <a:off x="12620279" y="6949217"/>
                <a:ext cx="331594" cy="3831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 name="Ink 5"/>
              <p14:cNvContentPartPr/>
              <p14:nvPr/>
            </p14:nvContentPartPr>
            <p14:xfrm>
              <a:off x="6943903" y="3099888"/>
              <a:ext cx="479744" cy="840576"/>
            </p14:xfrm>
          </p:contentPart>
        </mc:Choice>
        <mc:Fallback>
          <p:pic>
            <p:nvPicPr>
              <p:cNvPr id="6" name="Ink 5"/>
              <p:cNvPicPr/>
              <p:nvPr/>
            </p:nvPicPr>
            <p:blipFill>
              <a:blip r:embed="rId47"/>
              <a:stretch>
                <a:fillRect/>
              </a:stretch>
            </p:blipFill>
            <p:spPr>
              <a:xfrm>
                <a:off x="6932378" y="3095208"/>
                <a:ext cx="495952" cy="857856"/>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7" name="Ink 6"/>
              <p14:cNvContentPartPr/>
              <p14:nvPr/>
            </p14:nvContentPartPr>
            <p14:xfrm>
              <a:off x="10937503" y="2838384"/>
              <a:ext cx="74240" cy="86784"/>
            </p14:xfrm>
          </p:contentPart>
        </mc:Choice>
        <mc:Fallback>
          <p:pic>
            <p:nvPicPr>
              <p:cNvPr id="7" name="Ink 6"/>
              <p:cNvPicPr/>
              <p:nvPr/>
            </p:nvPicPr>
            <p:blipFill>
              <a:blip r:embed="rId49"/>
              <a:stretch>
                <a:fillRect/>
              </a:stretch>
            </p:blipFill>
            <p:spPr>
              <a:xfrm>
                <a:off x="10924169" y="2833703"/>
                <a:ext cx="92620" cy="104789"/>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8" name="Ink 7"/>
              <p14:cNvContentPartPr/>
              <p14:nvPr/>
            </p14:nvContentPartPr>
            <p14:xfrm>
              <a:off x="8162463" y="3081456"/>
              <a:ext cx="485376" cy="740352"/>
            </p14:xfrm>
          </p:contentPart>
        </mc:Choice>
        <mc:Fallback>
          <p:pic>
            <p:nvPicPr>
              <p:cNvPr id="8" name="Ink 7"/>
              <p:cNvPicPr/>
              <p:nvPr/>
            </p:nvPicPr>
            <p:blipFill>
              <a:blip r:embed="rId51"/>
              <a:stretch>
                <a:fillRect/>
              </a:stretch>
            </p:blipFill>
            <p:spPr>
              <a:xfrm>
                <a:off x="8149500" y="3073178"/>
                <a:ext cx="510941" cy="761587"/>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9" name="Ink 8"/>
              <p14:cNvContentPartPr/>
              <p14:nvPr/>
            </p14:nvContentPartPr>
            <p14:xfrm>
              <a:off x="9747615" y="2996208"/>
              <a:ext cx="480768" cy="641280"/>
            </p14:xfrm>
          </p:contentPart>
        </mc:Choice>
        <mc:Fallback>
          <p:pic>
            <p:nvPicPr>
              <p:cNvPr id="9" name="Ink 8"/>
              <p:cNvPicPr/>
              <p:nvPr/>
            </p:nvPicPr>
            <p:blipFill>
              <a:blip r:embed="rId53"/>
              <a:stretch>
                <a:fillRect/>
              </a:stretch>
            </p:blipFill>
            <p:spPr>
              <a:xfrm>
                <a:off x="9736459" y="2983613"/>
                <a:ext cx="505238" cy="66683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0" name="Ink 9"/>
              <p14:cNvContentPartPr/>
              <p14:nvPr/>
            </p14:nvContentPartPr>
            <p14:xfrm>
              <a:off x="6974111" y="4072176"/>
              <a:ext cx="323072" cy="537984"/>
            </p14:xfrm>
          </p:contentPart>
        </mc:Choice>
        <mc:Fallback>
          <p:pic>
            <p:nvPicPr>
              <p:cNvPr id="10" name="Ink 9"/>
              <p:cNvPicPr/>
              <p:nvPr/>
            </p:nvPicPr>
            <p:blipFill>
              <a:blip r:embed="rId55"/>
              <a:stretch>
                <a:fillRect/>
              </a:stretch>
            </p:blipFill>
            <p:spPr>
              <a:xfrm>
                <a:off x="6962946" y="4059573"/>
                <a:ext cx="347564" cy="564271"/>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1" name="Ink 10"/>
              <p14:cNvContentPartPr/>
              <p14:nvPr/>
            </p14:nvContentPartPr>
            <p14:xfrm>
              <a:off x="8720543" y="2773104"/>
              <a:ext cx="381440" cy="1296000"/>
            </p14:xfrm>
          </p:contentPart>
        </mc:Choice>
        <mc:Fallback>
          <p:pic>
            <p:nvPicPr>
              <p:cNvPr id="11" name="Ink 10"/>
              <p:cNvPicPr/>
              <p:nvPr/>
            </p:nvPicPr>
            <p:blipFill>
              <a:blip r:embed="rId57"/>
              <a:stretch>
                <a:fillRect/>
              </a:stretch>
            </p:blipFill>
            <p:spPr>
              <a:xfrm>
                <a:off x="8710467" y="2759784"/>
                <a:ext cx="394754" cy="13230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2" name="Ink 11"/>
              <p14:cNvContentPartPr/>
              <p14:nvPr/>
            </p14:nvContentPartPr>
            <p14:xfrm>
              <a:off x="8941215" y="4284528"/>
              <a:ext cx="193536" cy="707712"/>
            </p14:xfrm>
          </p:contentPart>
        </mc:Choice>
        <mc:Fallback>
          <p:pic>
            <p:nvPicPr>
              <p:cNvPr id="12" name="Ink 11"/>
              <p:cNvPicPr/>
              <p:nvPr/>
            </p:nvPicPr>
            <p:blipFill>
              <a:blip r:embed="rId59"/>
              <a:stretch>
                <a:fillRect/>
              </a:stretch>
            </p:blipFill>
            <p:spPr>
              <a:xfrm>
                <a:off x="8928241" y="4274089"/>
                <a:ext cx="210115" cy="73147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13" name="Ink 12"/>
              <p14:cNvContentPartPr/>
              <p14:nvPr/>
            </p14:nvContentPartPr>
            <p14:xfrm>
              <a:off x="9762975" y="4311024"/>
              <a:ext cx="72192" cy="85248"/>
            </p14:xfrm>
          </p:contentPart>
        </mc:Choice>
        <mc:Fallback>
          <p:pic>
            <p:nvPicPr>
              <p:cNvPr id="13" name="Ink 12"/>
              <p:cNvPicPr/>
              <p:nvPr/>
            </p:nvPicPr>
            <p:blipFill>
              <a:blip r:embed="rId61"/>
              <a:stretch>
                <a:fillRect/>
              </a:stretch>
            </p:blipFill>
            <p:spPr>
              <a:xfrm>
                <a:off x="9750763" y="4305269"/>
                <a:ext cx="97333" cy="103952"/>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14" name="Ink 13"/>
              <p14:cNvContentPartPr/>
              <p14:nvPr/>
            </p14:nvContentPartPr>
            <p14:xfrm>
              <a:off x="7962271" y="4777200"/>
              <a:ext cx="33280" cy="28800"/>
            </p14:xfrm>
          </p:contentPart>
        </mc:Choice>
        <mc:Fallback>
          <p:pic>
            <p:nvPicPr>
              <p:cNvPr id="14" name="Ink 13"/>
              <p:cNvPicPr/>
              <p:nvPr/>
            </p:nvPicPr>
            <p:blipFill>
              <a:blip r:embed="rId63"/>
              <a:stretch>
                <a:fillRect/>
              </a:stretch>
            </p:blipFill>
            <p:spPr>
              <a:xfrm>
                <a:off x="7948525" y="4764240"/>
                <a:ext cx="52452"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15" name="Ink 14"/>
              <p14:cNvContentPartPr/>
              <p14:nvPr/>
            </p14:nvContentPartPr>
            <p14:xfrm>
              <a:off x="6019743" y="4622832"/>
              <a:ext cx="431616" cy="523008"/>
            </p14:xfrm>
          </p:contentPart>
        </mc:Choice>
        <mc:Fallback>
          <p:pic>
            <p:nvPicPr>
              <p:cNvPr id="15" name="Ink 14"/>
              <p:cNvPicPr/>
              <p:nvPr/>
            </p:nvPicPr>
            <p:blipFill>
              <a:blip r:embed="rId65"/>
              <a:stretch>
                <a:fillRect/>
              </a:stretch>
            </p:blipFill>
            <p:spPr>
              <a:xfrm>
                <a:off x="6014703" y="4615993"/>
                <a:ext cx="447095" cy="543885"/>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6" name="Ink 15"/>
              <p14:cNvContentPartPr/>
              <p14:nvPr/>
            </p14:nvContentPartPr>
            <p14:xfrm>
              <a:off x="5560479" y="5182320"/>
              <a:ext cx="572928" cy="778752"/>
            </p14:xfrm>
          </p:contentPart>
        </mc:Choice>
        <mc:Fallback>
          <p:pic>
            <p:nvPicPr>
              <p:cNvPr id="16" name="Ink 15"/>
              <p:cNvPicPr/>
              <p:nvPr/>
            </p:nvPicPr>
            <p:blipFill>
              <a:blip r:embed="rId67"/>
              <a:stretch>
                <a:fillRect/>
              </a:stretch>
            </p:blipFill>
            <p:spPr>
              <a:xfrm>
                <a:off x="5545715" y="5171159"/>
                <a:ext cx="599216" cy="798914"/>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7" name="Ink 16"/>
              <p14:cNvContentPartPr/>
              <p14:nvPr/>
            </p14:nvContentPartPr>
            <p14:xfrm>
              <a:off x="9767071" y="5037552"/>
              <a:ext cx="933888" cy="117888"/>
            </p14:xfrm>
          </p:contentPart>
        </mc:Choice>
        <mc:Fallback>
          <p:pic>
            <p:nvPicPr>
              <p:cNvPr id="17" name="Ink 16"/>
              <p:cNvPicPr/>
              <p:nvPr/>
            </p:nvPicPr>
            <p:blipFill>
              <a:blip r:embed="rId69"/>
              <a:stretch>
                <a:fillRect/>
              </a:stretch>
            </p:blipFill>
            <p:spPr>
              <a:xfrm>
                <a:off x="9752310" y="5024574"/>
                <a:ext cx="952969" cy="145648"/>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8" name="Ink 17"/>
              <p14:cNvContentPartPr/>
              <p14:nvPr/>
            </p14:nvContentPartPr>
            <p14:xfrm>
              <a:off x="7696031" y="5286000"/>
              <a:ext cx="201216" cy="33408"/>
            </p14:xfrm>
          </p:contentPart>
        </mc:Choice>
        <mc:Fallback>
          <p:pic>
            <p:nvPicPr>
              <p:cNvPr id="18" name="Ink 17"/>
              <p:cNvPicPr/>
              <p:nvPr/>
            </p:nvPicPr>
            <p:blipFill>
              <a:blip r:embed="rId71"/>
              <a:stretch>
                <a:fillRect/>
              </a:stretch>
            </p:blipFill>
            <p:spPr>
              <a:xfrm>
                <a:off x="7690272" y="5274864"/>
                <a:ext cx="216334" cy="54243"/>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9" name="Ink 18"/>
              <p14:cNvContentPartPr/>
              <p14:nvPr/>
            </p14:nvContentPartPr>
            <p14:xfrm>
              <a:off x="8242335" y="5360880"/>
              <a:ext cx="82944" cy="100608"/>
            </p14:xfrm>
          </p:contentPart>
        </mc:Choice>
        <mc:Fallback>
          <p:pic>
            <p:nvPicPr>
              <p:cNvPr id="19" name="Ink 18"/>
              <p:cNvPicPr/>
              <p:nvPr/>
            </p:nvPicPr>
            <p:blipFill>
              <a:blip r:embed="rId73"/>
              <a:stretch>
                <a:fillRect/>
              </a:stretch>
            </p:blipFill>
            <p:spPr>
              <a:xfrm>
                <a:off x="8229409" y="5346867"/>
                <a:ext cx="99461" cy="128635"/>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20" name="Ink 19"/>
              <p14:cNvContentPartPr/>
              <p14:nvPr/>
            </p14:nvContentPartPr>
            <p14:xfrm>
              <a:off x="8570015" y="5820144"/>
              <a:ext cx="51200" cy="78336"/>
            </p14:xfrm>
          </p:contentPart>
        </mc:Choice>
        <mc:Fallback>
          <p:pic>
            <p:nvPicPr>
              <p:cNvPr id="20" name="Ink 19"/>
              <p:cNvPicPr/>
              <p:nvPr/>
            </p:nvPicPr>
            <p:blipFill>
              <a:blip r:embed="rId75"/>
              <a:stretch>
                <a:fillRect/>
              </a:stretch>
            </p:blipFill>
            <p:spPr>
              <a:xfrm>
                <a:off x="8554150" y="5809364"/>
                <a:ext cx="80766" cy="105286"/>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21" name="Ink 20"/>
              <p14:cNvContentPartPr/>
              <p14:nvPr/>
            </p14:nvContentPartPr>
            <p14:xfrm>
              <a:off x="6677663" y="6141552"/>
              <a:ext cx="71680" cy="61440"/>
            </p14:xfrm>
          </p:contentPart>
        </mc:Choice>
        <mc:Fallback>
          <p:pic>
            <p:nvPicPr>
              <p:cNvPr id="21" name="Ink 20"/>
              <p:cNvPicPr/>
              <p:nvPr/>
            </p:nvPicPr>
            <p:blipFill>
              <a:blip r:embed="rId77"/>
              <a:stretch>
                <a:fillRect/>
              </a:stretch>
            </p:blipFill>
            <p:spPr>
              <a:xfrm>
                <a:off x="6663975" y="6136854"/>
                <a:ext cx="99055" cy="70114"/>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22" name="Ink 21"/>
              <p14:cNvContentPartPr/>
              <p14:nvPr/>
            </p14:nvContentPartPr>
            <p14:xfrm>
              <a:off x="8164511" y="4790640"/>
              <a:ext cx="1219584" cy="1309440"/>
            </p14:xfrm>
          </p:contentPart>
        </mc:Choice>
        <mc:Fallback>
          <p:pic>
            <p:nvPicPr>
              <p:cNvPr id="22" name="Ink 21"/>
              <p:cNvPicPr/>
              <p:nvPr/>
            </p:nvPicPr>
            <p:blipFill>
              <a:blip r:embed="rId79"/>
              <a:stretch>
                <a:fillRect/>
              </a:stretch>
            </p:blipFill>
            <p:spPr>
              <a:xfrm>
                <a:off x="8151912" y="4784521"/>
                <a:ext cx="1239022" cy="1331036"/>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23" name="Ink 22"/>
              <p14:cNvContentPartPr/>
              <p14:nvPr/>
            </p14:nvContentPartPr>
            <p14:xfrm>
              <a:off x="8944799" y="6553968"/>
              <a:ext cx="85504" cy="48384"/>
            </p14:xfrm>
          </p:contentPart>
        </mc:Choice>
        <mc:Fallback>
          <p:pic>
            <p:nvPicPr>
              <p:cNvPr id="23" name="Ink 22"/>
              <p:cNvPicPr/>
              <p:nvPr/>
            </p:nvPicPr>
            <p:blipFill>
              <a:blip r:embed="rId81"/>
              <a:stretch>
                <a:fillRect/>
              </a:stretch>
            </p:blipFill>
            <p:spPr>
              <a:xfrm>
                <a:off x="8930429" y="6540969"/>
                <a:ext cx="106341" cy="76548"/>
              </a:xfrm>
              <a:prstGeom prst="rect">
                <a:avLst/>
              </a:prstGeom>
            </p:spPr>
          </p:pic>
        </mc:Fallback>
      </mc:AlternateContent>
    </p:spTree>
    <p:extLst>
      <p:ext uri="{BB962C8B-B14F-4D97-AF65-F5344CB8AC3E}">
        <p14:creationId xmlns:p14="http://schemas.microsoft.com/office/powerpoint/2010/main" val="2542933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Nearest neighbor rule</a:t>
            </a:r>
            <a:br>
              <a:rPr lang="en-US" dirty="0" smtClean="0"/>
            </a:br>
            <a:r>
              <a:rPr lang="en-US" dirty="0" smtClean="0"/>
              <a:t>“transfer label of nearest example”</a:t>
            </a:r>
            <a:endParaRPr lang="en-US" dirty="0"/>
          </a:p>
        </p:txBody>
      </p:sp>
      <mc:AlternateContent xmlns:mc="http://schemas.openxmlformats.org/markup-compatibility/2006">
        <mc:Choice xmlns:p14="http://schemas.microsoft.com/office/powerpoint/2010/main" Requires="p14">
          <p:contentPart p14:bwMode="auto" r:id="rId2">
            <p14:nvContentPartPr>
              <p14:cNvPr id="28" name="Ink 27"/>
              <p14:cNvContentPartPr/>
              <p14:nvPr/>
            </p14:nvContentPartPr>
            <p14:xfrm>
              <a:off x="11248287" y="3920880"/>
              <a:ext cx="14336" cy="104448"/>
            </p14:xfrm>
          </p:contentPart>
        </mc:Choice>
        <mc:Fallback>
          <p:pic>
            <p:nvPicPr>
              <p:cNvPr id="28" name="Ink 27"/>
              <p:cNvPicPr/>
              <p:nvPr/>
            </p:nvPicPr>
            <p:blipFill>
              <a:blip r:embed="rId3"/>
              <a:stretch>
                <a:fillRect/>
              </a:stretch>
            </p:blipFill>
            <p:spPr>
              <a:xfrm>
                <a:off x="11234309" y="3917278"/>
                <a:ext cx="40499" cy="122096"/>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1" name="Ink 40"/>
              <p14:cNvContentPartPr/>
              <p14:nvPr/>
            </p14:nvContentPartPr>
            <p14:xfrm>
              <a:off x="1226399" y="5598576"/>
              <a:ext cx="86528" cy="132480"/>
            </p14:xfrm>
          </p:contentPart>
        </mc:Choice>
        <mc:Fallback>
          <p:pic>
            <p:nvPicPr>
              <p:cNvPr id="41" name="Ink 40"/>
              <p:cNvPicPr/>
              <p:nvPr/>
            </p:nvPicPr>
            <p:blipFill>
              <a:blip r:embed="rId5"/>
              <a:stretch>
                <a:fillRect/>
              </a:stretch>
            </p:blipFill>
            <p:spPr>
              <a:xfrm>
                <a:off x="1212699" y="5585616"/>
                <a:ext cx="113207"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4" name="Ink 53"/>
              <p14:cNvContentPartPr/>
              <p14:nvPr/>
            </p14:nvContentPartPr>
            <p14:xfrm>
              <a:off x="11960479" y="5103216"/>
              <a:ext cx="73216" cy="44928"/>
            </p14:xfrm>
          </p:contentPart>
        </mc:Choice>
        <mc:Fallback>
          <p:pic>
            <p:nvPicPr>
              <p:cNvPr id="54" name="Ink 53"/>
              <p:cNvPicPr/>
              <p:nvPr/>
            </p:nvPicPr>
            <p:blipFill>
              <a:blip r:embed="rId7"/>
              <a:stretch>
                <a:fillRect/>
              </a:stretch>
            </p:blipFill>
            <p:spPr>
              <a:xfrm>
                <a:off x="11948577" y="5092074"/>
                <a:ext cx="98102" cy="69009"/>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1" name="Ink 60"/>
              <p14:cNvContentPartPr/>
              <p14:nvPr/>
            </p14:nvContentPartPr>
            <p14:xfrm>
              <a:off x="5391007" y="3537648"/>
              <a:ext cx="92160" cy="132096"/>
            </p14:xfrm>
          </p:contentPart>
        </mc:Choice>
        <mc:Fallback>
          <p:pic>
            <p:nvPicPr>
              <p:cNvPr id="61" name="Ink 60"/>
              <p:cNvPicPr/>
              <p:nvPr/>
            </p:nvPicPr>
            <p:blipFill>
              <a:blip r:embed="rId9"/>
              <a:stretch>
                <a:fillRect/>
              </a:stretch>
            </p:blipFill>
            <p:spPr>
              <a:xfrm>
                <a:off x="5378767" y="3534409"/>
                <a:ext cx="107640" cy="138575"/>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4" name="Ink 63"/>
              <p14:cNvContentPartPr/>
              <p14:nvPr/>
            </p14:nvContentPartPr>
            <p14:xfrm>
              <a:off x="1491103" y="4241520"/>
              <a:ext cx="857600" cy="438144"/>
            </p14:xfrm>
          </p:contentPart>
        </mc:Choice>
        <mc:Fallback>
          <p:pic>
            <p:nvPicPr>
              <p:cNvPr id="64" name="Ink 63"/>
              <p:cNvPicPr/>
              <p:nvPr/>
            </p:nvPicPr>
            <p:blipFill>
              <a:blip r:embed="rId11"/>
              <a:stretch>
                <a:fillRect/>
              </a:stretch>
            </p:blipFill>
            <p:spPr>
              <a:xfrm>
                <a:off x="1478147" y="4238280"/>
                <a:ext cx="883512" cy="453625"/>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71" name="Ink 70"/>
              <p14:cNvContentPartPr/>
              <p14:nvPr/>
            </p14:nvContentPartPr>
            <p14:xfrm>
              <a:off x="3881631" y="4469616"/>
              <a:ext cx="169984" cy="650880"/>
            </p14:xfrm>
          </p:contentPart>
        </mc:Choice>
        <mc:Fallback>
          <p:pic>
            <p:nvPicPr>
              <p:cNvPr id="71" name="Ink 70"/>
              <p:cNvPicPr/>
              <p:nvPr/>
            </p:nvPicPr>
            <p:blipFill>
              <a:blip r:embed="rId13"/>
              <a:stretch>
                <a:fillRect/>
              </a:stretch>
            </p:blipFill>
            <p:spPr>
              <a:xfrm>
                <a:off x="3868666" y="4457376"/>
                <a:ext cx="193393" cy="675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3" name="Ink 72"/>
              <p14:cNvContentPartPr/>
              <p14:nvPr/>
            </p14:nvContentPartPr>
            <p14:xfrm>
              <a:off x="5646495" y="6848496"/>
              <a:ext cx="609792" cy="750720"/>
            </p14:xfrm>
          </p:contentPart>
        </mc:Choice>
        <mc:Fallback>
          <p:pic>
            <p:nvPicPr>
              <p:cNvPr id="73" name="Ink 72"/>
              <p:cNvPicPr/>
              <p:nvPr/>
            </p:nvPicPr>
            <p:blipFill>
              <a:blip r:embed="rId15"/>
              <a:stretch>
                <a:fillRect/>
              </a:stretch>
            </p:blipFill>
            <p:spPr>
              <a:xfrm>
                <a:off x="5633168" y="6835174"/>
                <a:ext cx="637166" cy="778804"/>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77" name="Ink 76"/>
              <p14:cNvContentPartPr/>
              <p14:nvPr/>
            </p14:nvContentPartPr>
            <p14:xfrm>
              <a:off x="2264735" y="5236464"/>
              <a:ext cx="839680" cy="226176"/>
            </p14:xfrm>
          </p:contentPart>
        </mc:Choice>
        <mc:Fallback>
          <p:pic>
            <p:nvPicPr>
              <p:cNvPr id="77" name="Ink 76"/>
              <p:cNvPicPr/>
              <p:nvPr/>
            </p:nvPicPr>
            <p:blipFill>
              <a:blip r:embed="rId17"/>
              <a:stretch>
                <a:fillRect/>
              </a:stretch>
            </p:blipFill>
            <p:spPr>
              <a:xfrm>
                <a:off x="2253213" y="5224939"/>
                <a:ext cx="864885" cy="250306"/>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87" name="Ink 86"/>
              <p14:cNvContentPartPr/>
              <p14:nvPr/>
            </p14:nvContentPartPr>
            <p14:xfrm>
              <a:off x="2755743" y="6251760"/>
              <a:ext cx="130048" cy="109824"/>
            </p14:xfrm>
          </p:contentPart>
        </mc:Choice>
        <mc:Fallback>
          <p:pic>
            <p:nvPicPr>
              <p:cNvPr id="87" name="Ink 86"/>
              <p:cNvPicPr/>
              <p:nvPr/>
            </p:nvPicPr>
            <p:blipFill>
              <a:blip r:embed="rId19"/>
              <a:stretch>
                <a:fillRect/>
              </a:stretch>
            </p:blipFill>
            <p:spPr>
              <a:xfrm>
                <a:off x="2742774" y="6245999"/>
                <a:ext cx="157427" cy="130348"/>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88" name="Ink 87"/>
              <p14:cNvContentPartPr/>
              <p14:nvPr/>
            </p14:nvContentPartPr>
            <p14:xfrm>
              <a:off x="1111711" y="7247856"/>
              <a:ext cx="85504" cy="78720"/>
            </p14:xfrm>
          </p:contentPart>
        </mc:Choice>
        <mc:Fallback>
          <p:pic>
            <p:nvPicPr>
              <p:cNvPr id="88" name="Ink 87"/>
              <p:cNvPicPr/>
              <p:nvPr/>
            </p:nvPicPr>
            <p:blipFill>
              <a:blip r:embed="rId21"/>
              <a:stretch>
                <a:fillRect/>
              </a:stretch>
            </p:blipFill>
            <p:spPr>
              <a:xfrm>
                <a:off x="1097700" y="7233837"/>
                <a:ext cx="114245" cy="107476"/>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89" name="Ink 88"/>
              <p14:cNvContentPartPr/>
              <p14:nvPr/>
            </p14:nvContentPartPr>
            <p14:xfrm>
              <a:off x="4994207" y="7171056"/>
              <a:ext cx="102400" cy="625152"/>
            </p14:xfrm>
          </p:contentPart>
        </mc:Choice>
        <mc:Fallback>
          <p:pic>
            <p:nvPicPr>
              <p:cNvPr id="89" name="Ink 88"/>
              <p:cNvPicPr/>
              <p:nvPr/>
            </p:nvPicPr>
            <p:blipFill>
              <a:blip r:embed="rId23"/>
              <a:stretch>
                <a:fillRect/>
              </a:stretch>
            </p:blipFill>
            <p:spPr>
              <a:xfrm>
                <a:off x="4980506" y="7158459"/>
                <a:ext cx="131245" cy="652865"/>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93" name="Ink 92"/>
              <p14:cNvContentPartPr/>
              <p14:nvPr/>
            </p14:nvContentPartPr>
            <p14:xfrm>
              <a:off x="4163231" y="7719024"/>
              <a:ext cx="73216" cy="79488"/>
            </p14:xfrm>
          </p:contentPart>
        </mc:Choice>
        <mc:Fallback>
          <p:pic>
            <p:nvPicPr>
              <p:cNvPr id="93" name="Ink 92"/>
              <p:cNvPicPr/>
              <p:nvPr/>
            </p:nvPicPr>
            <p:blipFill>
              <a:blip r:embed="rId25"/>
              <a:stretch>
                <a:fillRect/>
              </a:stretch>
            </p:blipFill>
            <p:spPr>
              <a:xfrm>
                <a:off x="4150608" y="7704637"/>
                <a:ext cx="100266" cy="108262"/>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97" name="Ink 96"/>
              <p14:cNvContentPartPr/>
              <p14:nvPr/>
            </p14:nvContentPartPr>
            <p14:xfrm>
              <a:off x="6492831" y="7104240"/>
              <a:ext cx="1119232" cy="59136"/>
            </p14:xfrm>
          </p:contentPart>
        </mc:Choice>
        <mc:Fallback>
          <p:pic>
            <p:nvPicPr>
              <p:cNvPr id="97" name="Ink 96"/>
              <p:cNvPicPr/>
              <p:nvPr/>
            </p:nvPicPr>
            <p:blipFill>
              <a:blip r:embed="rId27"/>
              <a:stretch>
                <a:fillRect/>
              </a:stretch>
            </p:blipFill>
            <p:spPr>
              <a:xfrm>
                <a:off x="6484551" y="7090538"/>
                <a:ext cx="1140832" cy="89425"/>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01" name="Ink 100"/>
              <p14:cNvContentPartPr/>
              <p14:nvPr/>
            </p14:nvContentPartPr>
            <p14:xfrm>
              <a:off x="3076255" y="4736112"/>
              <a:ext cx="50176" cy="76800"/>
            </p14:xfrm>
          </p:contentPart>
        </mc:Choice>
        <mc:Fallback>
          <p:pic>
            <p:nvPicPr>
              <p:cNvPr id="101" name="Ink 100"/>
              <p:cNvPicPr/>
              <p:nvPr/>
            </p:nvPicPr>
            <p:blipFill>
              <a:blip r:embed="rId29"/>
              <a:stretch>
                <a:fillRect/>
              </a:stretch>
            </p:blipFill>
            <p:spPr>
              <a:xfrm>
                <a:off x="3065145" y="4723132"/>
                <a:ext cx="71322" cy="103121"/>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31" name="Ink 130"/>
              <p14:cNvContentPartPr/>
              <p14:nvPr/>
            </p14:nvContentPartPr>
            <p14:xfrm>
              <a:off x="2207903" y="6803184"/>
              <a:ext cx="1969664" cy="1368576"/>
            </p14:xfrm>
          </p:contentPart>
        </mc:Choice>
        <mc:Fallback>
          <p:pic>
            <p:nvPicPr>
              <p:cNvPr id="131" name="Ink 130"/>
              <p:cNvPicPr/>
              <p:nvPr/>
            </p:nvPicPr>
            <p:blipFill>
              <a:blip r:embed="rId31"/>
              <a:stretch>
                <a:fillRect/>
              </a:stretch>
            </p:blipFill>
            <p:spPr>
              <a:xfrm>
                <a:off x="2193142" y="6792025"/>
                <a:ext cx="1995225" cy="1394133"/>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34" name="Ink 133"/>
              <p14:cNvContentPartPr/>
              <p14:nvPr/>
            </p14:nvContentPartPr>
            <p14:xfrm>
              <a:off x="3941535" y="5446128"/>
              <a:ext cx="429056" cy="781056"/>
            </p14:xfrm>
          </p:contentPart>
        </mc:Choice>
        <mc:Fallback>
          <p:pic>
            <p:nvPicPr>
              <p:cNvPr id="134" name="Ink 133"/>
              <p:cNvPicPr/>
              <p:nvPr/>
            </p:nvPicPr>
            <p:blipFill>
              <a:blip r:embed="rId33"/>
              <a:stretch>
                <a:fillRect/>
              </a:stretch>
            </p:blipFill>
            <p:spPr>
              <a:xfrm>
                <a:off x="3935416" y="5433164"/>
                <a:ext cx="440214" cy="807703"/>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44" name="Ink 143"/>
              <p14:cNvContentPartPr/>
              <p14:nvPr/>
            </p14:nvContentPartPr>
            <p14:xfrm>
              <a:off x="9808543" y="5637360"/>
              <a:ext cx="394240" cy="656640"/>
            </p14:xfrm>
          </p:contentPart>
        </mc:Choice>
        <mc:Fallback>
          <p:pic>
            <p:nvPicPr>
              <p:cNvPr id="144" name="Ink 143"/>
              <p:cNvPicPr/>
              <p:nvPr/>
            </p:nvPicPr>
            <p:blipFill>
              <a:blip r:embed="rId35"/>
              <a:stretch>
                <a:fillRect/>
              </a:stretch>
            </p:blipFill>
            <p:spPr>
              <a:xfrm>
                <a:off x="9794502" y="5623672"/>
                <a:ext cx="422683" cy="684735"/>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46" name="Ink 145"/>
              <p14:cNvContentPartPr/>
              <p14:nvPr/>
            </p14:nvContentPartPr>
            <p14:xfrm>
              <a:off x="11422879" y="7332720"/>
              <a:ext cx="26112" cy="0"/>
            </p14:xfrm>
          </p:contentPart>
        </mc:Choice>
        <mc:Fallback>
          <p:pic>
            <p:nvPicPr>
              <p:cNvPr id="146" name="Ink 145"/>
              <p:cNvPicPr/>
              <p:nvPr/>
            </p:nvPicPr>
            <p:blipFill>
              <a:blip r:embed="rId37"/>
              <a:stretch>
                <a:fillRect/>
              </a:stretch>
            </p:blipFill>
            <p:spPr>
              <a:xfrm>
                <a:off x="0" y="0"/>
                <a:ext cx="18360" cy="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76" name="Ink 175"/>
              <p14:cNvContentPartPr/>
              <p14:nvPr/>
            </p14:nvContentPartPr>
            <p14:xfrm>
              <a:off x="7740575" y="7276272"/>
              <a:ext cx="4869120" cy="1035264"/>
            </p14:xfrm>
          </p:contentPart>
        </mc:Choice>
        <mc:Fallback>
          <p:pic>
            <p:nvPicPr>
              <p:cNvPr id="176" name="Ink 175"/>
              <p:cNvPicPr/>
              <p:nvPr/>
            </p:nvPicPr>
            <p:blipFill>
              <a:blip r:embed="rId39"/>
              <a:stretch>
                <a:fillRect/>
              </a:stretch>
            </p:blipFill>
            <p:spPr>
              <a:xfrm>
                <a:off x="7727615" y="7269793"/>
                <a:ext cx="4895761" cy="1057222"/>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81" name="Ink 180"/>
              <p14:cNvContentPartPr/>
              <p14:nvPr/>
            </p14:nvContentPartPr>
            <p14:xfrm>
              <a:off x="5104287" y="6281328"/>
              <a:ext cx="122368" cy="112512"/>
            </p14:xfrm>
          </p:contentPart>
        </mc:Choice>
        <mc:Fallback>
          <p:pic>
            <p:nvPicPr>
              <p:cNvPr id="181" name="Ink 180"/>
              <p:cNvPicPr/>
              <p:nvPr/>
            </p:nvPicPr>
            <p:blipFill>
              <a:blip r:embed="rId41"/>
              <a:stretch>
                <a:fillRect/>
              </a:stretch>
            </p:blipFill>
            <p:spPr>
              <a:xfrm>
                <a:off x="5090611" y="6267668"/>
                <a:ext cx="143962" cy="14091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82" name="Ink 181"/>
              <p14:cNvContentPartPr/>
              <p14:nvPr/>
            </p14:nvContentPartPr>
            <p14:xfrm>
              <a:off x="7544991" y="6974448"/>
              <a:ext cx="5324288" cy="1587456"/>
            </p14:xfrm>
          </p:contentPart>
        </mc:Choice>
        <mc:Fallback>
          <p:pic>
            <p:nvPicPr>
              <p:cNvPr id="182" name="Ink 181"/>
              <p:cNvPicPr/>
              <p:nvPr/>
            </p:nvPicPr>
            <p:blipFill>
              <a:blip r:embed="rId43"/>
              <a:stretch>
                <a:fillRect/>
              </a:stretch>
            </p:blipFill>
            <p:spPr>
              <a:xfrm>
                <a:off x="7529871" y="6960409"/>
                <a:ext cx="5344448" cy="1616973"/>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83" name="Ink 182"/>
              <p14:cNvContentPartPr/>
              <p14:nvPr/>
            </p14:nvContentPartPr>
            <p14:xfrm>
              <a:off x="12623519" y="6957168"/>
              <a:ext cx="315392" cy="18432"/>
            </p14:xfrm>
          </p:contentPart>
        </mc:Choice>
        <mc:Fallback>
          <p:pic>
            <p:nvPicPr>
              <p:cNvPr id="183" name="Ink 182"/>
              <p:cNvPicPr/>
              <p:nvPr/>
            </p:nvPicPr>
            <p:blipFill>
              <a:blip r:embed="rId45"/>
              <a:stretch>
                <a:fillRect/>
              </a:stretch>
            </p:blipFill>
            <p:spPr>
              <a:xfrm>
                <a:off x="12620279" y="6949217"/>
                <a:ext cx="331594" cy="3831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 name="Ink 5"/>
              <p14:cNvContentPartPr/>
              <p14:nvPr/>
            </p14:nvContentPartPr>
            <p14:xfrm>
              <a:off x="6943903" y="3099888"/>
              <a:ext cx="479744" cy="840576"/>
            </p14:xfrm>
          </p:contentPart>
        </mc:Choice>
        <mc:Fallback>
          <p:pic>
            <p:nvPicPr>
              <p:cNvPr id="6" name="Ink 5"/>
              <p:cNvPicPr/>
              <p:nvPr/>
            </p:nvPicPr>
            <p:blipFill>
              <a:blip r:embed="rId47"/>
              <a:stretch>
                <a:fillRect/>
              </a:stretch>
            </p:blipFill>
            <p:spPr>
              <a:xfrm>
                <a:off x="6932378" y="3095208"/>
                <a:ext cx="495952" cy="857856"/>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7" name="Ink 6"/>
              <p14:cNvContentPartPr/>
              <p14:nvPr/>
            </p14:nvContentPartPr>
            <p14:xfrm>
              <a:off x="10937503" y="2838384"/>
              <a:ext cx="74240" cy="86784"/>
            </p14:xfrm>
          </p:contentPart>
        </mc:Choice>
        <mc:Fallback>
          <p:pic>
            <p:nvPicPr>
              <p:cNvPr id="7" name="Ink 6"/>
              <p:cNvPicPr/>
              <p:nvPr/>
            </p:nvPicPr>
            <p:blipFill>
              <a:blip r:embed="rId49"/>
              <a:stretch>
                <a:fillRect/>
              </a:stretch>
            </p:blipFill>
            <p:spPr>
              <a:xfrm>
                <a:off x="10924169" y="2833703"/>
                <a:ext cx="92620" cy="104789"/>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8" name="Ink 7"/>
              <p14:cNvContentPartPr/>
              <p14:nvPr/>
            </p14:nvContentPartPr>
            <p14:xfrm>
              <a:off x="8162463" y="3081456"/>
              <a:ext cx="485376" cy="740352"/>
            </p14:xfrm>
          </p:contentPart>
        </mc:Choice>
        <mc:Fallback>
          <p:pic>
            <p:nvPicPr>
              <p:cNvPr id="8" name="Ink 7"/>
              <p:cNvPicPr/>
              <p:nvPr/>
            </p:nvPicPr>
            <p:blipFill>
              <a:blip r:embed="rId51"/>
              <a:stretch>
                <a:fillRect/>
              </a:stretch>
            </p:blipFill>
            <p:spPr>
              <a:xfrm>
                <a:off x="8149500" y="3073178"/>
                <a:ext cx="510941" cy="761587"/>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9" name="Ink 8"/>
              <p14:cNvContentPartPr/>
              <p14:nvPr/>
            </p14:nvContentPartPr>
            <p14:xfrm>
              <a:off x="9747615" y="2996208"/>
              <a:ext cx="480768" cy="641280"/>
            </p14:xfrm>
          </p:contentPart>
        </mc:Choice>
        <mc:Fallback>
          <p:pic>
            <p:nvPicPr>
              <p:cNvPr id="9" name="Ink 8"/>
              <p:cNvPicPr/>
              <p:nvPr/>
            </p:nvPicPr>
            <p:blipFill>
              <a:blip r:embed="rId53"/>
              <a:stretch>
                <a:fillRect/>
              </a:stretch>
            </p:blipFill>
            <p:spPr>
              <a:xfrm>
                <a:off x="9736459" y="2983613"/>
                <a:ext cx="505238" cy="66683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0" name="Ink 9"/>
              <p14:cNvContentPartPr/>
              <p14:nvPr/>
            </p14:nvContentPartPr>
            <p14:xfrm>
              <a:off x="6974111" y="4072176"/>
              <a:ext cx="323072" cy="537984"/>
            </p14:xfrm>
          </p:contentPart>
        </mc:Choice>
        <mc:Fallback>
          <p:pic>
            <p:nvPicPr>
              <p:cNvPr id="10" name="Ink 9"/>
              <p:cNvPicPr/>
              <p:nvPr/>
            </p:nvPicPr>
            <p:blipFill>
              <a:blip r:embed="rId55"/>
              <a:stretch>
                <a:fillRect/>
              </a:stretch>
            </p:blipFill>
            <p:spPr>
              <a:xfrm>
                <a:off x="6962946" y="4059573"/>
                <a:ext cx="347564" cy="564271"/>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1" name="Ink 10"/>
              <p14:cNvContentPartPr/>
              <p14:nvPr/>
            </p14:nvContentPartPr>
            <p14:xfrm>
              <a:off x="8720543" y="2773104"/>
              <a:ext cx="381440" cy="1296000"/>
            </p14:xfrm>
          </p:contentPart>
        </mc:Choice>
        <mc:Fallback>
          <p:pic>
            <p:nvPicPr>
              <p:cNvPr id="11" name="Ink 10"/>
              <p:cNvPicPr/>
              <p:nvPr/>
            </p:nvPicPr>
            <p:blipFill>
              <a:blip r:embed="rId57"/>
              <a:stretch>
                <a:fillRect/>
              </a:stretch>
            </p:blipFill>
            <p:spPr>
              <a:xfrm>
                <a:off x="8710467" y="2759784"/>
                <a:ext cx="394754" cy="13230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2" name="Ink 11"/>
              <p14:cNvContentPartPr/>
              <p14:nvPr/>
            </p14:nvContentPartPr>
            <p14:xfrm>
              <a:off x="8941215" y="4284528"/>
              <a:ext cx="193536" cy="707712"/>
            </p14:xfrm>
          </p:contentPart>
        </mc:Choice>
        <mc:Fallback>
          <p:pic>
            <p:nvPicPr>
              <p:cNvPr id="12" name="Ink 11"/>
              <p:cNvPicPr/>
              <p:nvPr/>
            </p:nvPicPr>
            <p:blipFill>
              <a:blip r:embed="rId59"/>
              <a:stretch>
                <a:fillRect/>
              </a:stretch>
            </p:blipFill>
            <p:spPr>
              <a:xfrm>
                <a:off x="8928241" y="4274089"/>
                <a:ext cx="210115" cy="73147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13" name="Ink 12"/>
              <p14:cNvContentPartPr/>
              <p14:nvPr/>
            </p14:nvContentPartPr>
            <p14:xfrm>
              <a:off x="9762975" y="4311024"/>
              <a:ext cx="72192" cy="85248"/>
            </p14:xfrm>
          </p:contentPart>
        </mc:Choice>
        <mc:Fallback>
          <p:pic>
            <p:nvPicPr>
              <p:cNvPr id="13" name="Ink 12"/>
              <p:cNvPicPr/>
              <p:nvPr/>
            </p:nvPicPr>
            <p:blipFill>
              <a:blip r:embed="rId61"/>
              <a:stretch>
                <a:fillRect/>
              </a:stretch>
            </p:blipFill>
            <p:spPr>
              <a:xfrm>
                <a:off x="9750763" y="4305269"/>
                <a:ext cx="97333" cy="103952"/>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14" name="Ink 13"/>
              <p14:cNvContentPartPr/>
              <p14:nvPr/>
            </p14:nvContentPartPr>
            <p14:xfrm>
              <a:off x="7962271" y="4777200"/>
              <a:ext cx="33280" cy="28800"/>
            </p14:xfrm>
          </p:contentPart>
        </mc:Choice>
        <mc:Fallback>
          <p:pic>
            <p:nvPicPr>
              <p:cNvPr id="14" name="Ink 13"/>
              <p:cNvPicPr/>
              <p:nvPr/>
            </p:nvPicPr>
            <p:blipFill>
              <a:blip r:embed="rId63"/>
              <a:stretch>
                <a:fillRect/>
              </a:stretch>
            </p:blipFill>
            <p:spPr>
              <a:xfrm>
                <a:off x="7948525" y="4764240"/>
                <a:ext cx="52452"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15" name="Ink 14"/>
              <p14:cNvContentPartPr/>
              <p14:nvPr/>
            </p14:nvContentPartPr>
            <p14:xfrm>
              <a:off x="6019743" y="4622832"/>
              <a:ext cx="431616" cy="523008"/>
            </p14:xfrm>
          </p:contentPart>
        </mc:Choice>
        <mc:Fallback>
          <p:pic>
            <p:nvPicPr>
              <p:cNvPr id="15" name="Ink 14"/>
              <p:cNvPicPr/>
              <p:nvPr/>
            </p:nvPicPr>
            <p:blipFill>
              <a:blip r:embed="rId65"/>
              <a:stretch>
                <a:fillRect/>
              </a:stretch>
            </p:blipFill>
            <p:spPr>
              <a:xfrm>
                <a:off x="6014703" y="4615993"/>
                <a:ext cx="447095" cy="543885"/>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6" name="Ink 15"/>
              <p14:cNvContentPartPr/>
              <p14:nvPr/>
            </p14:nvContentPartPr>
            <p14:xfrm>
              <a:off x="5560479" y="5182320"/>
              <a:ext cx="572928" cy="778752"/>
            </p14:xfrm>
          </p:contentPart>
        </mc:Choice>
        <mc:Fallback>
          <p:pic>
            <p:nvPicPr>
              <p:cNvPr id="16" name="Ink 15"/>
              <p:cNvPicPr/>
              <p:nvPr/>
            </p:nvPicPr>
            <p:blipFill>
              <a:blip r:embed="rId67"/>
              <a:stretch>
                <a:fillRect/>
              </a:stretch>
            </p:blipFill>
            <p:spPr>
              <a:xfrm>
                <a:off x="5545715" y="5171159"/>
                <a:ext cx="599216" cy="798914"/>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7" name="Ink 16"/>
              <p14:cNvContentPartPr/>
              <p14:nvPr/>
            </p14:nvContentPartPr>
            <p14:xfrm>
              <a:off x="9767071" y="5037552"/>
              <a:ext cx="933888" cy="117888"/>
            </p14:xfrm>
          </p:contentPart>
        </mc:Choice>
        <mc:Fallback>
          <p:pic>
            <p:nvPicPr>
              <p:cNvPr id="17" name="Ink 16"/>
              <p:cNvPicPr/>
              <p:nvPr/>
            </p:nvPicPr>
            <p:blipFill>
              <a:blip r:embed="rId69"/>
              <a:stretch>
                <a:fillRect/>
              </a:stretch>
            </p:blipFill>
            <p:spPr>
              <a:xfrm>
                <a:off x="9752310" y="5024574"/>
                <a:ext cx="952969" cy="145648"/>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8" name="Ink 17"/>
              <p14:cNvContentPartPr/>
              <p14:nvPr/>
            </p14:nvContentPartPr>
            <p14:xfrm>
              <a:off x="7696031" y="5286000"/>
              <a:ext cx="201216" cy="33408"/>
            </p14:xfrm>
          </p:contentPart>
        </mc:Choice>
        <mc:Fallback>
          <p:pic>
            <p:nvPicPr>
              <p:cNvPr id="18" name="Ink 17"/>
              <p:cNvPicPr/>
              <p:nvPr/>
            </p:nvPicPr>
            <p:blipFill>
              <a:blip r:embed="rId71"/>
              <a:stretch>
                <a:fillRect/>
              </a:stretch>
            </p:blipFill>
            <p:spPr>
              <a:xfrm>
                <a:off x="7690272" y="5274864"/>
                <a:ext cx="216334" cy="54243"/>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9" name="Ink 18"/>
              <p14:cNvContentPartPr/>
              <p14:nvPr/>
            </p14:nvContentPartPr>
            <p14:xfrm>
              <a:off x="8242335" y="5360880"/>
              <a:ext cx="82944" cy="100608"/>
            </p14:xfrm>
          </p:contentPart>
        </mc:Choice>
        <mc:Fallback>
          <p:pic>
            <p:nvPicPr>
              <p:cNvPr id="19" name="Ink 18"/>
              <p:cNvPicPr/>
              <p:nvPr/>
            </p:nvPicPr>
            <p:blipFill>
              <a:blip r:embed="rId73"/>
              <a:stretch>
                <a:fillRect/>
              </a:stretch>
            </p:blipFill>
            <p:spPr>
              <a:xfrm>
                <a:off x="8229409" y="5346867"/>
                <a:ext cx="99461" cy="128635"/>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20" name="Ink 19"/>
              <p14:cNvContentPartPr/>
              <p14:nvPr/>
            </p14:nvContentPartPr>
            <p14:xfrm>
              <a:off x="8570015" y="5820144"/>
              <a:ext cx="51200" cy="78336"/>
            </p14:xfrm>
          </p:contentPart>
        </mc:Choice>
        <mc:Fallback>
          <p:pic>
            <p:nvPicPr>
              <p:cNvPr id="20" name="Ink 19"/>
              <p:cNvPicPr/>
              <p:nvPr/>
            </p:nvPicPr>
            <p:blipFill>
              <a:blip r:embed="rId75"/>
              <a:stretch>
                <a:fillRect/>
              </a:stretch>
            </p:blipFill>
            <p:spPr>
              <a:xfrm>
                <a:off x="8554150" y="5809364"/>
                <a:ext cx="80766" cy="105286"/>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21" name="Ink 20"/>
              <p14:cNvContentPartPr/>
              <p14:nvPr/>
            </p14:nvContentPartPr>
            <p14:xfrm>
              <a:off x="6677663" y="6141552"/>
              <a:ext cx="71680" cy="61440"/>
            </p14:xfrm>
          </p:contentPart>
        </mc:Choice>
        <mc:Fallback>
          <p:pic>
            <p:nvPicPr>
              <p:cNvPr id="21" name="Ink 20"/>
              <p:cNvPicPr/>
              <p:nvPr/>
            </p:nvPicPr>
            <p:blipFill>
              <a:blip r:embed="rId77"/>
              <a:stretch>
                <a:fillRect/>
              </a:stretch>
            </p:blipFill>
            <p:spPr>
              <a:xfrm>
                <a:off x="6663975" y="6136854"/>
                <a:ext cx="99055" cy="70114"/>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22" name="Ink 21"/>
              <p14:cNvContentPartPr/>
              <p14:nvPr/>
            </p14:nvContentPartPr>
            <p14:xfrm>
              <a:off x="8164511" y="4790640"/>
              <a:ext cx="1219584" cy="1309440"/>
            </p14:xfrm>
          </p:contentPart>
        </mc:Choice>
        <mc:Fallback>
          <p:pic>
            <p:nvPicPr>
              <p:cNvPr id="22" name="Ink 21"/>
              <p:cNvPicPr/>
              <p:nvPr/>
            </p:nvPicPr>
            <p:blipFill>
              <a:blip r:embed="rId79"/>
              <a:stretch>
                <a:fillRect/>
              </a:stretch>
            </p:blipFill>
            <p:spPr>
              <a:xfrm>
                <a:off x="8151912" y="4784521"/>
                <a:ext cx="1239022" cy="1331036"/>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23" name="Ink 22"/>
              <p14:cNvContentPartPr/>
              <p14:nvPr/>
            </p14:nvContentPartPr>
            <p14:xfrm>
              <a:off x="8944799" y="6553968"/>
              <a:ext cx="85504" cy="48384"/>
            </p14:xfrm>
          </p:contentPart>
        </mc:Choice>
        <mc:Fallback>
          <p:pic>
            <p:nvPicPr>
              <p:cNvPr id="23" name="Ink 22"/>
              <p:cNvPicPr/>
              <p:nvPr/>
            </p:nvPicPr>
            <p:blipFill>
              <a:blip r:embed="rId81"/>
              <a:stretch>
                <a:fillRect/>
              </a:stretch>
            </p:blipFill>
            <p:spPr>
              <a:xfrm>
                <a:off x="8930429" y="6540969"/>
                <a:ext cx="106341" cy="76548"/>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3" name="Ink 2"/>
              <p14:cNvContentPartPr/>
              <p14:nvPr/>
            </p14:nvContentPartPr>
            <p14:xfrm>
              <a:off x="8425472" y="3218304"/>
              <a:ext cx="1658368" cy="1923456"/>
            </p14:xfrm>
          </p:contentPart>
        </mc:Choice>
        <mc:Fallback>
          <p:pic>
            <p:nvPicPr>
              <p:cNvPr id="3" name="Ink 2"/>
              <p:cNvPicPr/>
              <p:nvPr/>
            </p:nvPicPr>
            <p:blipFill>
              <a:blip r:embed="rId83"/>
              <a:stretch>
                <a:fillRect/>
              </a:stretch>
            </p:blipFill>
            <p:spPr>
              <a:xfrm>
                <a:off x="8420072" y="3211104"/>
                <a:ext cx="1666287" cy="1940376"/>
              </a:xfrm>
              <a:prstGeom prst="rect">
                <a:avLst/>
              </a:prstGeom>
            </p:spPr>
          </p:pic>
        </mc:Fallback>
      </mc:AlternateContent>
    </p:spTree>
    <p:extLst>
      <p:ext uri="{BB962C8B-B14F-4D97-AF65-F5344CB8AC3E}">
        <p14:creationId xmlns:p14="http://schemas.microsoft.com/office/powerpoint/2010/main" val="2313659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Linear classifier rule</a:t>
            </a:r>
            <a:br>
              <a:rPr lang="en-US" dirty="0" smtClean="0"/>
            </a:br>
            <a:endParaRPr lang="en-US" dirty="0"/>
          </a:p>
        </p:txBody>
      </p:sp>
      <mc:AlternateContent xmlns:mc="http://schemas.openxmlformats.org/markup-compatibility/2006">
        <mc:Choice xmlns:p14="http://schemas.microsoft.com/office/powerpoint/2010/main" Requires="p14">
          <p:contentPart p14:bwMode="auto" r:id="rId2">
            <p14:nvContentPartPr>
              <p14:cNvPr id="54" name="Ink 53"/>
              <p14:cNvContentPartPr/>
              <p14:nvPr/>
            </p14:nvContentPartPr>
            <p14:xfrm>
              <a:off x="11960479" y="5103216"/>
              <a:ext cx="73216" cy="44928"/>
            </p14:xfrm>
          </p:contentPart>
        </mc:Choice>
        <mc:Fallback>
          <p:pic>
            <p:nvPicPr>
              <p:cNvPr id="54" name="Ink 53"/>
              <p:cNvPicPr/>
              <p:nvPr/>
            </p:nvPicPr>
            <p:blipFill>
              <a:blip r:embed="rId3"/>
              <a:stretch>
                <a:fillRect/>
              </a:stretch>
            </p:blipFill>
            <p:spPr>
              <a:xfrm>
                <a:off x="11948577" y="5092074"/>
                <a:ext cx="98102" cy="69009"/>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3" name="Ink 72"/>
              <p14:cNvContentPartPr/>
              <p14:nvPr/>
            </p14:nvContentPartPr>
            <p14:xfrm>
              <a:off x="5646495" y="6848496"/>
              <a:ext cx="609792" cy="750720"/>
            </p14:xfrm>
          </p:contentPart>
        </mc:Choice>
        <mc:Fallback>
          <p:pic>
            <p:nvPicPr>
              <p:cNvPr id="73" name="Ink 72"/>
              <p:cNvPicPr/>
              <p:nvPr/>
            </p:nvPicPr>
            <p:blipFill>
              <a:blip r:embed="rId5"/>
              <a:stretch>
                <a:fillRect/>
              </a:stretch>
            </p:blipFill>
            <p:spPr>
              <a:xfrm>
                <a:off x="5633168" y="6835174"/>
                <a:ext cx="637166" cy="778804"/>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7" name="Ink 86"/>
              <p14:cNvContentPartPr/>
              <p14:nvPr/>
            </p14:nvContentPartPr>
            <p14:xfrm>
              <a:off x="2755743" y="6251760"/>
              <a:ext cx="130048" cy="109824"/>
            </p14:xfrm>
          </p:contentPart>
        </mc:Choice>
        <mc:Fallback>
          <p:pic>
            <p:nvPicPr>
              <p:cNvPr id="87" name="Ink 86"/>
              <p:cNvPicPr/>
              <p:nvPr/>
            </p:nvPicPr>
            <p:blipFill>
              <a:blip r:embed="rId7"/>
              <a:stretch>
                <a:fillRect/>
              </a:stretch>
            </p:blipFill>
            <p:spPr>
              <a:xfrm>
                <a:off x="2742774" y="6245999"/>
                <a:ext cx="157427" cy="130348"/>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8" name="Ink 87"/>
              <p14:cNvContentPartPr/>
              <p14:nvPr/>
            </p14:nvContentPartPr>
            <p14:xfrm>
              <a:off x="1111711" y="7247856"/>
              <a:ext cx="85504" cy="78720"/>
            </p14:xfrm>
          </p:contentPart>
        </mc:Choice>
        <mc:Fallback>
          <p:pic>
            <p:nvPicPr>
              <p:cNvPr id="88" name="Ink 87"/>
              <p:cNvPicPr/>
              <p:nvPr/>
            </p:nvPicPr>
            <p:blipFill>
              <a:blip r:embed="rId9"/>
              <a:stretch>
                <a:fillRect/>
              </a:stretch>
            </p:blipFill>
            <p:spPr>
              <a:xfrm>
                <a:off x="1097700" y="7233837"/>
                <a:ext cx="114245" cy="107476"/>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9" name="Ink 88"/>
              <p14:cNvContentPartPr/>
              <p14:nvPr/>
            </p14:nvContentPartPr>
            <p14:xfrm>
              <a:off x="4994207" y="7171056"/>
              <a:ext cx="102400" cy="625152"/>
            </p14:xfrm>
          </p:contentPart>
        </mc:Choice>
        <mc:Fallback>
          <p:pic>
            <p:nvPicPr>
              <p:cNvPr id="89" name="Ink 88"/>
              <p:cNvPicPr/>
              <p:nvPr/>
            </p:nvPicPr>
            <p:blipFill>
              <a:blip r:embed="rId11"/>
              <a:stretch>
                <a:fillRect/>
              </a:stretch>
            </p:blipFill>
            <p:spPr>
              <a:xfrm>
                <a:off x="4980506" y="7158459"/>
                <a:ext cx="131245" cy="652865"/>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3" name="Ink 92"/>
              <p14:cNvContentPartPr/>
              <p14:nvPr/>
            </p14:nvContentPartPr>
            <p14:xfrm>
              <a:off x="4163231" y="7719024"/>
              <a:ext cx="73216" cy="79488"/>
            </p14:xfrm>
          </p:contentPart>
        </mc:Choice>
        <mc:Fallback>
          <p:pic>
            <p:nvPicPr>
              <p:cNvPr id="93" name="Ink 92"/>
              <p:cNvPicPr/>
              <p:nvPr/>
            </p:nvPicPr>
            <p:blipFill>
              <a:blip r:embed="rId13"/>
              <a:stretch>
                <a:fillRect/>
              </a:stretch>
            </p:blipFill>
            <p:spPr>
              <a:xfrm>
                <a:off x="4150608" y="7704637"/>
                <a:ext cx="100266" cy="108262"/>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7" name="Ink 96"/>
              <p14:cNvContentPartPr/>
              <p14:nvPr/>
            </p14:nvContentPartPr>
            <p14:xfrm>
              <a:off x="6492831" y="7104240"/>
              <a:ext cx="1119232" cy="59136"/>
            </p14:xfrm>
          </p:contentPart>
        </mc:Choice>
        <mc:Fallback>
          <p:pic>
            <p:nvPicPr>
              <p:cNvPr id="97" name="Ink 96"/>
              <p:cNvPicPr/>
              <p:nvPr/>
            </p:nvPicPr>
            <p:blipFill>
              <a:blip r:embed="rId15"/>
              <a:stretch>
                <a:fillRect/>
              </a:stretch>
            </p:blipFill>
            <p:spPr>
              <a:xfrm>
                <a:off x="6484551" y="7090538"/>
                <a:ext cx="1140832" cy="89425"/>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1" name="Ink 130"/>
              <p14:cNvContentPartPr/>
              <p14:nvPr/>
            </p14:nvContentPartPr>
            <p14:xfrm>
              <a:off x="2207903" y="6803184"/>
              <a:ext cx="1969664" cy="1368576"/>
            </p14:xfrm>
          </p:contentPart>
        </mc:Choice>
        <mc:Fallback>
          <p:pic>
            <p:nvPicPr>
              <p:cNvPr id="131" name="Ink 130"/>
              <p:cNvPicPr/>
              <p:nvPr/>
            </p:nvPicPr>
            <p:blipFill>
              <a:blip r:embed="rId17"/>
              <a:stretch>
                <a:fillRect/>
              </a:stretch>
            </p:blipFill>
            <p:spPr>
              <a:xfrm>
                <a:off x="2193142" y="6792025"/>
                <a:ext cx="1995225" cy="1394133"/>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4" name="Ink 143"/>
              <p14:cNvContentPartPr/>
              <p14:nvPr/>
            </p14:nvContentPartPr>
            <p14:xfrm>
              <a:off x="9808543" y="5637360"/>
              <a:ext cx="394240" cy="656640"/>
            </p14:xfrm>
          </p:contentPart>
        </mc:Choice>
        <mc:Fallback>
          <p:pic>
            <p:nvPicPr>
              <p:cNvPr id="144" name="Ink 143"/>
              <p:cNvPicPr/>
              <p:nvPr/>
            </p:nvPicPr>
            <p:blipFill>
              <a:blip r:embed="rId19"/>
              <a:stretch>
                <a:fillRect/>
              </a:stretch>
            </p:blipFill>
            <p:spPr>
              <a:xfrm>
                <a:off x="9794502" y="5623672"/>
                <a:ext cx="422683" cy="684735"/>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6" name="Ink 145"/>
              <p14:cNvContentPartPr/>
              <p14:nvPr/>
            </p14:nvContentPartPr>
            <p14:xfrm>
              <a:off x="11422879" y="7332720"/>
              <a:ext cx="26112" cy="0"/>
            </p14:xfrm>
          </p:contentPart>
        </mc:Choice>
        <mc:Fallback>
          <p:pic>
            <p:nvPicPr>
              <p:cNvPr id="146" name="Ink 145"/>
              <p:cNvPicPr/>
              <p:nvPr/>
            </p:nvPicPr>
            <p:blipFill>
              <a:blip r:embed="rId21"/>
              <a:stretch>
                <a:fillRect/>
              </a:stretch>
            </p:blipFill>
            <p:spPr>
              <a:xfrm>
                <a:off x="0" y="0"/>
                <a:ext cx="18360" cy="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6" name="Ink 175"/>
              <p14:cNvContentPartPr/>
              <p14:nvPr/>
            </p14:nvContentPartPr>
            <p14:xfrm>
              <a:off x="7740575" y="7276272"/>
              <a:ext cx="4869120" cy="1035264"/>
            </p14:xfrm>
          </p:contentPart>
        </mc:Choice>
        <mc:Fallback>
          <p:pic>
            <p:nvPicPr>
              <p:cNvPr id="176" name="Ink 175"/>
              <p:cNvPicPr/>
              <p:nvPr/>
            </p:nvPicPr>
            <p:blipFill>
              <a:blip r:embed="rId23"/>
              <a:stretch>
                <a:fillRect/>
              </a:stretch>
            </p:blipFill>
            <p:spPr>
              <a:xfrm>
                <a:off x="7727615" y="7269793"/>
                <a:ext cx="4895761" cy="1057222"/>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1" name="Ink 180"/>
              <p14:cNvContentPartPr/>
              <p14:nvPr/>
            </p14:nvContentPartPr>
            <p14:xfrm>
              <a:off x="5104287" y="6281328"/>
              <a:ext cx="122368" cy="112512"/>
            </p14:xfrm>
          </p:contentPart>
        </mc:Choice>
        <mc:Fallback>
          <p:pic>
            <p:nvPicPr>
              <p:cNvPr id="181" name="Ink 180"/>
              <p:cNvPicPr/>
              <p:nvPr/>
            </p:nvPicPr>
            <p:blipFill>
              <a:blip r:embed="rId25"/>
              <a:stretch>
                <a:fillRect/>
              </a:stretch>
            </p:blipFill>
            <p:spPr>
              <a:xfrm>
                <a:off x="5090611" y="6267668"/>
                <a:ext cx="143962" cy="14091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2" name="Ink 181"/>
              <p14:cNvContentPartPr/>
              <p14:nvPr/>
            </p14:nvContentPartPr>
            <p14:xfrm>
              <a:off x="7544991" y="6974448"/>
              <a:ext cx="5324288" cy="1587456"/>
            </p14:xfrm>
          </p:contentPart>
        </mc:Choice>
        <mc:Fallback>
          <p:pic>
            <p:nvPicPr>
              <p:cNvPr id="182" name="Ink 181"/>
              <p:cNvPicPr/>
              <p:nvPr/>
            </p:nvPicPr>
            <p:blipFill>
              <a:blip r:embed="rId27"/>
              <a:stretch>
                <a:fillRect/>
              </a:stretch>
            </p:blipFill>
            <p:spPr>
              <a:xfrm>
                <a:off x="7529871" y="6960409"/>
                <a:ext cx="5344448" cy="1616973"/>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83" name="Ink 182"/>
              <p14:cNvContentPartPr/>
              <p14:nvPr/>
            </p14:nvContentPartPr>
            <p14:xfrm>
              <a:off x="12623519" y="6957168"/>
              <a:ext cx="315392" cy="18432"/>
            </p14:xfrm>
          </p:contentPart>
        </mc:Choice>
        <mc:Fallback>
          <p:pic>
            <p:nvPicPr>
              <p:cNvPr id="183" name="Ink 182"/>
              <p:cNvPicPr/>
              <p:nvPr/>
            </p:nvPicPr>
            <p:blipFill>
              <a:blip r:embed="rId29"/>
              <a:stretch>
                <a:fillRect/>
              </a:stretch>
            </p:blipFill>
            <p:spPr>
              <a:xfrm>
                <a:off x="12620279" y="6949217"/>
                <a:ext cx="331594" cy="3831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7" name="Ink 16"/>
              <p14:cNvContentPartPr/>
              <p14:nvPr/>
            </p14:nvContentPartPr>
            <p14:xfrm>
              <a:off x="9767071" y="5037552"/>
              <a:ext cx="933888" cy="117888"/>
            </p14:xfrm>
          </p:contentPart>
        </mc:Choice>
        <mc:Fallback>
          <p:pic>
            <p:nvPicPr>
              <p:cNvPr id="17" name="Ink 16"/>
              <p:cNvPicPr/>
              <p:nvPr/>
            </p:nvPicPr>
            <p:blipFill>
              <a:blip r:embed="rId31"/>
              <a:stretch>
                <a:fillRect/>
              </a:stretch>
            </p:blipFill>
            <p:spPr>
              <a:xfrm>
                <a:off x="9752310" y="5024574"/>
                <a:ext cx="952969" cy="145648"/>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0" name="Ink 19"/>
              <p14:cNvContentPartPr/>
              <p14:nvPr/>
            </p14:nvContentPartPr>
            <p14:xfrm>
              <a:off x="8570015" y="5820144"/>
              <a:ext cx="51200" cy="78336"/>
            </p14:xfrm>
          </p:contentPart>
        </mc:Choice>
        <mc:Fallback>
          <p:pic>
            <p:nvPicPr>
              <p:cNvPr id="20" name="Ink 19"/>
              <p:cNvPicPr/>
              <p:nvPr/>
            </p:nvPicPr>
            <p:blipFill>
              <a:blip r:embed="rId33"/>
              <a:stretch>
                <a:fillRect/>
              </a:stretch>
            </p:blipFill>
            <p:spPr>
              <a:xfrm>
                <a:off x="8554150" y="5809364"/>
                <a:ext cx="80766" cy="105286"/>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1" name="Ink 20"/>
              <p14:cNvContentPartPr/>
              <p14:nvPr/>
            </p14:nvContentPartPr>
            <p14:xfrm>
              <a:off x="6677663" y="6141552"/>
              <a:ext cx="71680" cy="61440"/>
            </p14:xfrm>
          </p:contentPart>
        </mc:Choice>
        <mc:Fallback>
          <p:pic>
            <p:nvPicPr>
              <p:cNvPr id="21" name="Ink 20"/>
              <p:cNvPicPr/>
              <p:nvPr/>
            </p:nvPicPr>
            <p:blipFill>
              <a:blip r:embed="rId35"/>
              <a:stretch>
                <a:fillRect/>
              </a:stretch>
            </p:blipFill>
            <p:spPr>
              <a:xfrm>
                <a:off x="6663975" y="6136854"/>
                <a:ext cx="99055" cy="70114"/>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3" name="Ink 22"/>
              <p14:cNvContentPartPr/>
              <p14:nvPr/>
            </p14:nvContentPartPr>
            <p14:xfrm>
              <a:off x="8944799" y="6553968"/>
              <a:ext cx="85504" cy="48384"/>
            </p14:xfrm>
          </p:contentPart>
        </mc:Choice>
        <mc:Fallback>
          <p:pic>
            <p:nvPicPr>
              <p:cNvPr id="23" name="Ink 22"/>
              <p:cNvPicPr/>
              <p:nvPr/>
            </p:nvPicPr>
            <p:blipFill>
              <a:blip r:embed="rId37"/>
              <a:stretch>
                <a:fillRect/>
              </a:stretch>
            </p:blipFill>
            <p:spPr>
              <a:xfrm>
                <a:off x="8930429" y="6540969"/>
                <a:ext cx="106341" cy="76548"/>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9" name="Ink 28"/>
              <p14:cNvContentPartPr/>
              <p14:nvPr/>
            </p14:nvContentPartPr>
            <p14:xfrm>
              <a:off x="5245599" y="2261232"/>
              <a:ext cx="408064" cy="274176"/>
            </p14:xfrm>
          </p:contentPart>
        </mc:Choice>
        <mc:Fallback>
          <p:pic>
            <p:nvPicPr>
              <p:cNvPr id="29" name="Ink 28"/>
              <p:cNvPicPr/>
              <p:nvPr/>
            </p:nvPicPr>
            <p:blipFill>
              <a:blip r:embed="rId39"/>
              <a:stretch>
                <a:fillRect/>
              </a:stretch>
            </p:blipFill>
            <p:spPr>
              <a:xfrm>
                <a:off x="5232645" y="2251504"/>
                <a:ext cx="426776" cy="296874"/>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0" name="Ink 29"/>
              <p14:cNvContentPartPr/>
              <p14:nvPr/>
            </p14:nvContentPartPr>
            <p14:xfrm>
              <a:off x="5260959" y="2288880"/>
              <a:ext cx="400896" cy="156672"/>
            </p14:xfrm>
          </p:contentPart>
        </mc:Choice>
        <mc:Fallback>
          <p:pic>
            <p:nvPicPr>
              <p:cNvPr id="30" name="Ink 29"/>
              <p:cNvPicPr/>
              <p:nvPr/>
            </p:nvPicPr>
            <p:blipFill>
              <a:blip r:embed="rId41"/>
              <a:stretch>
                <a:fillRect/>
              </a:stretch>
            </p:blipFill>
            <p:spPr>
              <a:xfrm>
                <a:off x="5249083" y="2274473"/>
                <a:ext cx="427526" cy="186566"/>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p14:cNvContentPartPr/>
              <p14:nvPr/>
            </p14:nvContentPartPr>
            <p14:xfrm>
              <a:off x="4143775" y="2221296"/>
              <a:ext cx="820736" cy="494976"/>
            </p14:xfrm>
          </p:contentPart>
        </mc:Choice>
        <mc:Fallback>
          <p:pic>
            <p:nvPicPr>
              <p:cNvPr id="35" name="Ink 34"/>
              <p:cNvPicPr/>
              <p:nvPr/>
            </p:nvPicPr>
            <p:blipFill>
              <a:blip r:embed="rId43"/>
              <a:stretch>
                <a:fillRect/>
              </a:stretch>
            </p:blipFill>
            <p:spPr>
              <a:xfrm>
                <a:off x="4132256" y="2205817"/>
                <a:ext cx="839815" cy="518735"/>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0" name="Ink 39"/>
              <p14:cNvContentPartPr/>
              <p14:nvPr/>
            </p14:nvContentPartPr>
            <p14:xfrm>
              <a:off x="5970079" y="2370288"/>
              <a:ext cx="359424" cy="43776"/>
            </p14:xfrm>
          </p:contentPart>
        </mc:Choice>
        <mc:Fallback>
          <p:pic>
            <p:nvPicPr>
              <p:cNvPr id="40" name="Ink 39"/>
              <p:cNvPicPr/>
              <p:nvPr/>
            </p:nvPicPr>
            <p:blipFill>
              <a:blip r:embed="rId45"/>
              <a:stretch>
                <a:fillRect/>
              </a:stretch>
            </p:blipFill>
            <p:spPr>
              <a:xfrm>
                <a:off x="5963596" y="2364906"/>
                <a:ext cx="377791" cy="62435"/>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2" name="Ink 41"/>
              <p14:cNvContentPartPr/>
              <p14:nvPr/>
            </p14:nvContentPartPr>
            <p14:xfrm>
              <a:off x="6197919" y="2280048"/>
              <a:ext cx="9728" cy="218880"/>
            </p14:xfrm>
          </p:contentPart>
        </mc:Choice>
        <mc:Fallback>
          <p:pic>
            <p:nvPicPr>
              <p:cNvPr id="42" name="Ink 41"/>
              <p:cNvPicPr/>
              <p:nvPr/>
            </p:nvPicPr>
            <p:blipFill>
              <a:blip r:embed="rId47"/>
              <a:stretch>
                <a:fillRect/>
              </a:stretch>
            </p:blipFill>
            <p:spPr>
              <a:xfrm>
                <a:off x="6184228" y="2269968"/>
                <a:ext cx="34228"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3" name="Ink 42"/>
              <p14:cNvContentPartPr/>
              <p14:nvPr/>
            </p14:nvContentPartPr>
            <p14:xfrm>
              <a:off x="6604447" y="2194032"/>
              <a:ext cx="263168" cy="324096"/>
            </p14:xfrm>
          </p:contentPart>
        </mc:Choice>
        <mc:Fallback>
          <p:pic>
            <p:nvPicPr>
              <p:cNvPr id="43" name="Ink 42"/>
              <p:cNvPicPr/>
              <p:nvPr/>
            </p:nvPicPr>
            <p:blipFill>
              <a:blip r:embed="rId49"/>
              <a:stretch>
                <a:fillRect/>
              </a:stretch>
            </p:blipFill>
            <p:spPr>
              <a:xfrm>
                <a:off x="6598327" y="2182148"/>
                <a:ext cx="283689" cy="350384"/>
              </a:xfrm>
              <a:prstGeom prst="rect">
                <a:avLst/>
              </a:prstGeom>
            </p:spPr>
          </p:pic>
        </mc:Fallback>
      </mc:AlternateContent>
      <p:cxnSp>
        <p:nvCxnSpPr>
          <p:cNvPr id="49" name="Straight Connector 48"/>
          <p:cNvCxnSpPr/>
          <p:nvPr/>
        </p:nvCxnSpPr>
        <p:spPr>
          <a:xfrm>
            <a:off x="1919903" y="2194032"/>
            <a:ext cx="8085760" cy="560448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p14="http://schemas.microsoft.com/office/powerpoint/2010/main" Requires="p14">
          <p:contentPart p14:bwMode="auto" r:id="rId50">
            <p14:nvContentPartPr>
              <p14:cNvPr id="74" name="Ink 73"/>
              <p14:cNvContentPartPr/>
              <p14:nvPr/>
            </p14:nvContentPartPr>
            <p14:xfrm>
              <a:off x="9747615" y="2996208"/>
              <a:ext cx="480768" cy="641280"/>
            </p14:xfrm>
          </p:contentPart>
        </mc:Choice>
        <mc:Fallback>
          <p:pic>
            <p:nvPicPr>
              <p:cNvPr id="74" name="Ink 73"/>
              <p:cNvPicPr/>
              <p:nvPr/>
            </p:nvPicPr>
            <p:blipFill>
              <a:blip r:embed="rId51"/>
              <a:stretch>
                <a:fillRect/>
              </a:stretch>
            </p:blipFill>
            <p:spPr>
              <a:xfrm>
                <a:off x="9736459" y="2983613"/>
                <a:ext cx="505238" cy="66683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75" name="Ink 74"/>
              <p14:cNvContentPartPr/>
              <p14:nvPr/>
            </p14:nvContentPartPr>
            <p14:xfrm>
              <a:off x="8162463" y="3081456"/>
              <a:ext cx="692736" cy="740352"/>
            </p14:xfrm>
          </p:contentPart>
        </mc:Choice>
        <mc:Fallback>
          <p:pic>
            <p:nvPicPr>
              <p:cNvPr id="75" name="Ink 74"/>
              <p:cNvPicPr/>
              <p:nvPr/>
            </p:nvPicPr>
            <p:blipFill>
              <a:blip r:embed="rId53"/>
              <a:stretch>
                <a:fillRect/>
              </a:stretch>
            </p:blipFill>
            <p:spPr>
              <a:xfrm>
                <a:off x="8149501" y="3073178"/>
                <a:ext cx="719020" cy="761587"/>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76" name="Ink 75"/>
              <p14:cNvContentPartPr/>
              <p14:nvPr/>
            </p14:nvContentPartPr>
            <p14:xfrm>
              <a:off x="7259807" y="3990384"/>
              <a:ext cx="2575360" cy="1001856"/>
            </p14:xfrm>
          </p:contentPart>
        </mc:Choice>
        <mc:Fallback>
          <p:pic>
            <p:nvPicPr>
              <p:cNvPr id="76" name="Ink 75"/>
              <p:cNvPicPr/>
              <p:nvPr/>
            </p:nvPicPr>
            <p:blipFill>
              <a:blip r:embed="rId55"/>
              <a:stretch>
                <a:fillRect/>
              </a:stretch>
            </p:blipFill>
            <p:spPr>
              <a:xfrm>
                <a:off x="7246127" y="3978144"/>
                <a:ext cx="2601999" cy="1027415"/>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81" name="Ink 80"/>
              <p14:cNvContentPartPr/>
              <p14:nvPr/>
            </p14:nvContentPartPr>
            <p14:xfrm>
              <a:off x="7223455" y="2415600"/>
              <a:ext cx="253952" cy="14976"/>
            </p14:xfrm>
          </p:contentPart>
        </mc:Choice>
        <mc:Fallback>
          <p:pic>
            <p:nvPicPr>
              <p:cNvPr id="81" name="Ink 80"/>
              <p:cNvPicPr/>
              <p:nvPr/>
            </p:nvPicPr>
            <p:blipFill>
              <a:blip r:embed="rId57"/>
              <a:stretch>
                <a:fillRect/>
              </a:stretch>
            </p:blipFill>
            <p:spPr>
              <a:xfrm>
                <a:off x="7212288" y="2403120"/>
                <a:ext cx="277726" cy="38866"/>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82" name="Ink 81"/>
              <p14:cNvContentPartPr/>
              <p14:nvPr/>
            </p14:nvContentPartPr>
            <p14:xfrm>
              <a:off x="7179935" y="2546928"/>
              <a:ext cx="375296" cy="26880"/>
            </p14:xfrm>
          </p:contentPart>
        </mc:Choice>
        <mc:Fallback>
          <p:pic>
            <p:nvPicPr>
              <p:cNvPr id="82" name="Ink 81"/>
              <p:cNvPicPr/>
              <p:nvPr/>
            </p:nvPicPr>
            <p:blipFill>
              <a:blip r:embed="rId59"/>
              <a:stretch>
                <a:fillRect/>
              </a:stretch>
            </p:blipFill>
            <p:spPr>
              <a:xfrm>
                <a:off x="7172379" y="2542206"/>
                <a:ext cx="387530" cy="43952"/>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83" name="Ink 82"/>
              <p14:cNvContentPartPr/>
              <p14:nvPr/>
            </p14:nvContentPartPr>
            <p14:xfrm>
              <a:off x="5493919" y="2434416"/>
              <a:ext cx="8704" cy="14208"/>
            </p14:xfrm>
          </p:contentPart>
        </mc:Choice>
        <mc:Fallback>
          <p:pic>
            <p:nvPicPr>
              <p:cNvPr id="83" name="Ink 82"/>
              <p:cNvPicPr/>
              <p:nvPr/>
            </p:nvPicPr>
            <p:blipFill>
              <a:blip r:embed="rId61"/>
              <a:stretch>
                <a:fillRect/>
              </a:stretch>
            </p:blipFill>
            <p:spPr>
              <a:xfrm>
                <a:off x="5485578" y="2424115"/>
                <a:ext cx="20309" cy="27706"/>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90" name="Ink 89"/>
              <p14:cNvContentPartPr/>
              <p14:nvPr/>
            </p14:nvContentPartPr>
            <p14:xfrm>
              <a:off x="5370015" y="2603760"/>
              <a:ext cx="282112" cy="89472"/>
            </p14:xfrm>
          </p:contentPart>
        </mc:Choice>
        <mc:Fallback>
          <p:pic>
            <p:nvPicPr>
              <p:cNvPr id="90" name="Ink 89"/>
              <p:cNvPicPr/>
              <p:nvPr/>
            </p:nvPicPr>
            <p:blipFill>
              <a:blip r:embed="rId63"/>
              <a:stretch>
                <a:fillRect/>
              </a:stretch>
            </p:blipFill>
            <p:spPr>
              <a:xfrm>
                <a:off x="5358860" y="2598011"/>
                <a:ext cx="296865" cy="104204"/>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92" name="Ink 91"/>
              <p14:cNvContentPartPr/>
              <p14:nvPr/>
            </p14:nvContentPartPr>
            <p14:xfrm>
              <a:off x="5391007" y="3537648"/>
              <a:ext cx="92160" cy="132096"/>
            </p14:xfrm>
          </p:contentPart>
        </mc:Choice>
        <mc:Fallback>
          <p:pic>
            <p:nvPicPr>
              <p:cNvPr id="92" name="Ink 91"/>
              <p:cNvPicPr/>
              <p:nvPr/>
            </p:nvPicPr>
            <p:blipFill>
              <a:blip r:embed="rId65"/>
              <a:stretch>
                <a:fillRect/>
              </a:stretch>
            </p:blipFill>
            <p:spPr>
              <a:xfrm>
                <a:off x="5378767" y="3534409"/>
                <a:ext cx="107640" cy="138575"/>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09" name="Ink 108"/>
              <p14:cNvContentPartPr/>
              <p14:nvPr/>
            </p14:nvContentPartPr>
            <p14:xfrm>
              <a:off x="8861343" y="2243189"/>
              <a:ext cx="3317279" cy="681983"/>
            </p14:xfrm>
          </p:contentPart>
        </mc:Choice>
        <mc:Fallback>
          <p:pic>
            <p:nvPicPr>
              <p:cNvPr id="109" name="Ink 108"/>
              <p:cNvPicPr/>
              <p:nvPr/>
            </p:nvPicPr>
            <p:blipFill>
              <a:blip r:embed="rId67"/>
              <a:stretch>
                <a:fillRect/>
              </a:stretch>
            </p:blipFill>
            <p:spPr>
              <a:xfrm>
                <a:off x="8853063" y="2233107"/>
                <a:ext cx="3339598" cy="705388"/>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17" name="Ink 116"/>
              <p14:cNvContentPartPr/>
              <p14:nvPr/>
            </p14:nvContentPartPr>
            <p14:xfrm>
              <a:off x="11248287" y="3920880"/>
              <a:ext cx="14336" cy="104448"/>
            </p14:xfrm>
          </p:contentPart>
        </mc:Choice>
        <mc:Fallback>
          <p:pic>
            <p:nvPicPr>
              <p:cNvPr id="117" name="Ink 116"/>
              <p:cNvPicPr/>
              <p:nvPr/>
            </p:nvPicPr>
            <p:blipFill>
              <a:blip r:embed="rId69"/>
              <a:stretch>
                <a:fillRect/>
              </a:stretch>
            </p:blipFill>
            <p:spPr>
              <a:xfrm>
                <a:off x="11234309" y="3917278"/>
                <a:ext cx="40499" cy="122096"/>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20" name="Ink 119"/>
              <p14:cNvContentPartPr/>
              <p14:nvPr/>
            </p14:nvContentPartPr>
            <p14:xfrm>
              <a:off x="3468991" y="2402160"/>
              <a:ext cx="404992" cy="251136"/>
            </p14:xfrm>
          </p:contentPart>
        </mc:Choice>
        <mc:Fallback>
          <p:pic>
            <p:nvPicPr>
              <p:cNvPr id="120" name="Ink 119"/>
              <p:cNvPicPr/>
              <p:nvPr/>
            </p:nvPicPr>
            <p:blipFill>
              <a:blip r:embed="rId71"/>
              <a:stretch>
                <a:fillRect/>
              </a:stretch>
            </p:blipFill>
            <p:spPr>
              <a:xfrm>
                <a:off x="3462866" y="2397824"/>
                <a:ext cx="422647" cy="264144"/>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21" name="Ink 120"/>
              <p14:cNvContentPartPr/>
              <p14:nvPr/>
            </p14:nvContentPartPr>
            <p14:xfrm>
              <a:off x="1315007" y="2529266"/>
              <a:ext cx="2352128" cy="1073280"/>
            </p14:xfrm>
          </p:contentPart>
        </mc:Choice>
        <mc:Fallback>
          <p:pic>
            <p:nvPicPr>
              <p:cNvPr id="121" name="Ink 120"/>
              <p:cNvPicPr/>
              <p:nvPr/>
            </p:nvPicPr>
            <p:blipFill>
              <a:blip r:embed="rId73"/>
              <a:stretch>
                <a:fillRect/>
              </a:stretch>
            </p:blipFill>
            <p:spPr>
              <a:xfrm>
                <a:off x="1307087" y="2522425"/>
                <a:ext cx="2368687" cy="1087682"/>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122" name="Ink 121"/>
              <p14:cNvContentPartPr/>
              <p14:nvPr/>
            </p14:nvContentPartPr>
            <p14:xfrm>
              <a:off x="1491103" y="4241525"/>
              <a:ext cx="857631" cy="438143"/>
            </p14:xfrm>
          </p:contentPart>
        </mc:Choice>
        <mc:Fallback>
          <p:pic>
            <p:nvPicPr>
              <p:cNvPr id="122" name="Ink 121"/>
              <p:cNvPicPr/>
              <p:nvPr/>
            </p:nvPicPr>
            <p:blipFill>
              <a:blip r:embed="rId75"/>
              <a:stretch>
                <a:fillRect/>
              </a:stretch>
            </p:blipFill>
            <p:spPr>
              <a:xfrm>
                <a:off x="1478147" y="4238285"/>
                <a:ext cx="883543" cy="453624"/>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28" name="Ink 127"/>
              <p14:cNvContentPartPr/>
              <p14:nvPr/>
            </p14:nvContentPartPr>
            <p14:xfrm>
              <a:off x="2264735" y="5236464"/>
              <a:ext cx="71680" cy="98304"/>
            </p14:xfrm>
          </p:contentPart>
        </mc:Choice>
        <mc:Fallback>
          <p:pic>
            <p:nvPicPr>
              <p:cNvPr id="128" name="Ink 127"/>
              <p:cNvPicPr/>
              <p:nvPr/>
            </p:nvPicPr>
            <p:blipFill>
              <a:blip r:embed="rId77"/>
              <a:stretch>
                <a:fillRect/>
              </a:stretch>
            </p:blipFill>
            <p:spPr>
              <a:xfrm>
                <a:off x="2253266" y="5224941"/>
                <a:ext cx="96051" cy="12279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29" name="Ink 128"/>
              <p14:cNvContentPartPr/>
              <p14:nvPr/>
            </p14:nvContentPartPr>
            <p14:xfrm>
              <a:off x="3881631" y="4469616"/>
              <a:ext cx="374784" cy="1757568"/>
            </p14:xfrm>
          </p:contentPart>
        </mc:Choice>
        <mc:Fallback>
          <p:pic>
            <p:nvPicPr>
              <p:cNvPr id="129" name="Ink 128"/>
              <p:cNvPicPr/>
              <p:nvPr/>
            </p:nvPicPr>
            <p:blipFill>
              <a:blip r:embed="rId79"/>
              <a:stretch>
                <a:fillRect/>
              </a:stretch>
            </p:blipFill>
            <p:spPr>
              <a:xfrm>
                <a:off x="3868670" y="4457376"/>
                <a:ext cx="402146" cy="1783489"/>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30" name="Ink 129"/>
              <p14:cNvContentPartPr/>
              <p14:nvPr/>
            </p14:nvContentPartPr>
            <p14:xfrm>
              <a:off x="5560479" y="3099888"/>
              <a:ext cx="1863168" cy="2861184"/>
            </p14:xfrm>
          </p:contentPart>
        </mc:Choice>
        <mc:Fallback>
          <p:pic>
            <p:nvPicPr>
              <p:cNvPr id="130" name="Ink 129"/>
              <p:cNvPicPr/>
              <p:nvPr/>
            </p:nvPicPr>
            <p:blipFill>
              <a:blip r:embed="rId81"/>
              <a:stretch>
                <a:fillRect/>
              </a:stretch>
            </p:blipFill>
            <p:spPr>
              <a:xfrm>
                <a:off x="5545718" y="3095208"/>
                <a:ext cx="1882610" cy="2874864"/>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32" name="Ink 131"/>
              <p14:cNvContentPartPr/>
              <p14:nvPr/>
            </p14:nvContentPartPr>
            <p14:xfrm>
              <a:off x="4303007" y="6068208"/>
              <a:ext cx="67584" cy="80256"/>
            </p14:xfrm>
          </p:contentPart>
        </mc:Choice>
        <mc:Fallback>
          <p:pic>
            <p:nvPicPr>
              <p:cNvPr id="132" name="Ink 131"/>
              <p:cNvPicPr/>
              <p:nvPr/>
            </p:nvPicPr>
            <p:blipFill>
              <a:blip r:embed="rId83"/>
              <a:stretch>
                <a:fillRect/>
              </a:stretch>
            </p:blipFill>
            <p:spPr>
              <a:xfrm>
                <a:off x="4290065" y="6054892"/>
                <a:ext cx="85558" cy="106888"/>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36" name="Ink 135"/>
              <p14:cNvContentPartPr/>
              <p14:nvPr/>
            </p14:nvContentPartPr>
            <p14:xfrm>
              <a:off x="1615039" y="2653296"/>
              <a:ext cx="4854784" cy="1012992"/>
            </p14:xfrm>
          </p:contentPart>
        </mc:Choice>
        <mc:Fallback>
          <p:pic>
            <p:nvPicPr>
              <p:cNvPr id="136" name="Ink 135"/>
              <p:cNvPicPr/>
              <p:nvPr/>
            </p:nvPicPr>
            <p:blipFill>
              <a:blip r:embed="rId85"/>
              <a:stretch>
                <a:fillRect/>
              </a:stretch>
            </p:blipFill>
            <p:spPr>
              <a:xfrm>
                <a:off x="1608559" y="2642497"/>
                <a:ext cx="4872063" cy="1029191"/>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37" name="Ink 136"/>
              <p14:cNvContentPartPr/>
              <p14:nvPr/>
            </p14:nvContentPartPr>
            <p14:xfrm>
              <a:off x="6320319" y="2624498"/>
              <a:ext cx="342016" cy="213888"/>
            </p14:xfrm>
          </p:contentPart>
        </mc:Choice>
        <mc:Fallback>
          <p:pic>
            <p:nvPicPr>
              <p:cNvPr id="137" name="Ink 136"/>
              <p:cNvPicPr/>
              <p:nvPr/>
            </p:nvPicPr>
            <p:blipFill>
              <a:blip r:embed="rId87"/>
              <a:stretch>
                <a:fillRect/>
              </a:stretch>
            </p:blipFill>
            <p:spPr>
              <a:xfrm>
                <a:off x="6312399" y="2614776"/>
                <a:ext cx="360737" cy="232252"/>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38" name="Ink 137"/>
              <p14:cNvContentPartPr/>
              <p14:nvPr/>
            </p14:nvContentPartPr>
            <p14:xfrm>
              <a:off x="7879327" y="2258165"/>
              <a:ext cx="395295" cy="307967"/>
            </p14:xfrm>
          </p:contentPart>
        </mc:Choice>
        <mc:Fallback>
          <p:pic>
            <p:nvPicPr>
              <p:cNvPr id="138" name="Ink 137"/>
              <p:cNvPicPr/>
              <p:nvPr/>
            </p:nvPicPr>
            <p:blipFill>
              <a:blip r:embed="rId89"/>
              <a:stretch>
                <a:fillRect/>
              </a:stretch>
            </p:blipFill>
            <p:spPr>
              <a:xfrm>
                <a:off x="7864926" y="2246639"/>
                <a:ext cx="424456" cy="334261"/>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39" name="Ink 138"/>
              <p14:cNvContentPartPr/>
              <p14:nvPr/>
            </p14:nvContentPartPr>
            <p14:xfrm>
              <a:off x="9546399" y="2184053"/>
              <a:ext cx="588831" cy="331775"/>
            </p14:xfrm>
          </p:contentPart>
        </mc:Choice>
        <mc:Fallback>
          <p:pic>
            <p:nvPicPr>
              <p:cNvPr id="139" name="Ink 138"/>
              <p:cNvPicPr/>
              <p:nvPr/>
            </p:nvPicPr>
            <p:blipFill>
              <a:blip r:embed="rId91"/>
              <a:stretch>
                <a:fillRect/>
              </a:stretch>
            </p:blipFill>
            <p:spPr>
              <a:xfrm>
                <a:off x="9533794" y="2171459"/>
                <a:ext cx="605758" cy="358044"/>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40" name="Ink 139"/>
              <p14:cNvContentPartPr/>
              <p14:nvPr/>
            </p14:nvContentPartPr>
            <p14:xfrm>
              <a:off x="8720543" y="2773104"/>
              <a:ext cx="193536" cy="334464"/>
            </p14:xfrm>
          </p:contentPart>
        </mc:Choice>
        <mc:Fallback>
          <p:pic>
            <p:nvPicPr>
              <p:cNvPr id="140" name="Ink 139"/>
              <p:cNvPicPr/>
              <p:nvPr/>
            </p:nvPicPr>
            <p:blipFill>
              <a:blip r:embed="rId93"/>
              <a:stretch>
                <a:fillRect/>
              </a:stretch>
            </p:blipFill>
            <p:spPr>
              <a:xfrm>
                <a:off x="8710470" y="2759783"/>
                <a:ext cx="216919" cy="358586"/>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41" name="Ink 140"/>
              <p14:cNvContentPartPr/>
              <p14:nvPr/>
            </p14:nvContentPartPr>
            <p14:xfrm>
              <a:off x="7696031" y="5286000"/>
              <a:ext cx="970752" cy="175488"/>
            </p14:xfrm>
          </p:contentPart>
        </mc:Choice>
        <mc:Fallback>
          <p:pic>
            <p:nvPicPr>
              <p:cNvPr id="141" name="Ink 140"/>
              <p:cNvPicPr/>
              <p:nvPr/>
            </p:nvPicPr>
            <p:blipFill>
              <a:blip r:embed="rId95"/>
              <a:stretch>
                <a:fillRect/>
              </a:stretch>
            </p:blipFill>
            <p:spPr>
              <a:xfrm>
                <a:off x="7690272" y="5274829"/>
                <a:ext cx="986949" cy="200712"/>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42" name="Ink 141"/>
              <p14:cNvContentPartPr/>
              <p14:nvPr/>
            </p14:nvContentPartPr>
            <p14:xfrm>
              <a:off x="9357471" y="6052080"/>
              <a:ext cx="26624" cy="48000"/>
            </p14:xfrm>
          </p:contentPart>
        </mc:Choice>
        <mc:Fallback>
          <p:pic>
            <p:nvPicPr>
              <p:cNvPr id="142" name="Ink 141"/>
              <p:cNvPicPr/>
              <p:nvPr/>
            </p:nvPicPr>
            <p:blipFill>
              <a:blip r:embed="rId97"/>
              <a:stretch>
                <a:fillRect/>
              </a:stretch>
            </p:blipFill>
            <p:spPr>
              <a:xfrm>
                <a:off x="9345238" y="6043483"/>
                <a:ext cx="45693"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51" name="Ink 150"/>
              <p14:cNvContentPartPr/>
              <p14:nvPr/>
            </p14:nvContentPartPr>
            <p14:xfrm>
              <a:off x="1226399" y="5598576"/>
              <a:ext cx="86528" cy="132480"/>
            </p14:xfrm>
          </p:contentPart>
        </mc:Choice>
        <mc:Fallback>
          <p:pic>
            <p:nvPicPr>
              <p:cNvPr id="151" name="Ink 150"/>
              <p:cNvPicPr/>
              <p:nvPr/>
            </p:nvPicPr>
            <p:blipFill>
              <a:blip r:embed="rId99"/>
              <a:stretch>
                <a:fillRect/>
              </a:stretch>
            </p:blipFill>
            <p:spPr>
              <a:xfrm>
                <a:off x="1212699" y="5585616"/>
                <a:ext cx="113207"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55" name="Ink 154"/>
              <p14:cNvContentPartPr/>
              <p14:nvPr/>
            </p14:nvContentPartPr>
            <p14:xfrm>
              <a:off x="209087" y="3630962"/>
              <a:ext cx="2340864" cy="714624"/>
            </p14:xfrm>
          </p:contentPart>
        </mc:Choice>
        <mc:Fallback>
          <p:pic>
            <p:nvPicPr>
              <p:cNvPr id="155" name="Ink 154"/>
              <p:cNvPicPr/>
              <p:nvPr/>
            </p:nvPicPr>
            <p:blipFill>
              <a:blip r:embed="rId101"/>
              <a:stretch>
                <a:fillRect/>
              </a:stretch>
            </p:blipFill>
            <p:spPr>
              <a:xfrm>
                <a:off x="200446" y="3618362"/>
                <a:ext cx="2352745" cy="740545"/>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72" name="Ink 171"/>
              <p14:cNvContentPartPr/>
              <p14:nvPr/>
            </p14:nvContentPartPr>
            <p14:xfrm>
              <a:off x="3076255" y="4736112"/>
              <a:ext cx="50176" cy="76800"/>
            </p14:xfrm>
          </p:contentPart>
        </mc:Choice>
        <mc:Fallback>
          <p:pic>
            <p:nvPicPr>
              <p:cNvPr id="172" name="Ink 171"/>
              <p:cNvPicPr/>
              <p:nvPr/>
            </p:nvPicPr>
            <p:blipFill>
              <a:blip r:embed="rId103"/>
              <a:stretch>
                <a:fillRect/>
              </a:stretch>
            </p:blipFill>
            <p:spPr>
              <a:xfrm>
                <a:off x="3065145" y="4723132"/>
                <a:ext cx="71322" cy="103121"/>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73" name="Ink 172"/>
              <p14:cNvContentPartPr/>
              <p14:nvPr/>
            </p14:nvContentPartPr>
            <p14:xfrm>
              <a:off x="3013791" y="5382384"/>
              <a:ext cx="90624" cy="80256"/>
            </p14:xfrm>
          </p:contentPart>
        </mc:Choice>
        <mc:Fallback>
          <p:pic>
            <p:nvPicPr>
              <p:cNvPr id="173" name="Ink 172"/>
              <p:cNvPicPr/>
              <p:nvPr/>
            </p:nvPicPr>
            <p:blipFill>
              <a:blip r:embed="rId105"/>
              <a:stretch>
                <a:fillRect/>
              </a:stretch>
            </p:blipFill>
            <p:spPr>
              <a:xfrm>
                <a:off x="3001924" y="5368708"/>
                <a:ext cx="116157" cy="106528"/>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74" name="Ink 173"/>
              <p14:cNvContentPartPr/>
              <p14:nvPr/>
            </p14:nvContentPartPr>
            <p14:xfrm>
              <a:off x="3996672" y="1870464"/>
              <a:ext cx="8439296" cy="1648128"/>
            </p14:xfrm>
          </p:contentPart>
        </mc:Choice>
        <mc:Fallback>
          <p:pic>
            <p:nvPicPr>
              <p:cNvPr id="174" name="Ink 173"/>
              <p:cNvPicPr/>
              <p:nvPr/>
            </p:nvPicPr>
            <p:blipFill>
              <a:blip r:embed="rId107"/>
              <a:stretch>
                <a:fillRect/>
              </a:stretch>
            </p:blipFill>
            <p:spPr>
              <a:xfrm>
                <a:off x="3989472" y="1861464"/>
                <a:ext cx="8456576" cy="1661448"/>
              </a:xfrm>
              <a:prstGeom prst="rect">
                <a:avLst/>
              </a:prstGeom>
            </p:spPr>
          </p:pic>
        </mc:Fallback>
      </mc:AlternateContent>
    </p:spTree>
    <p:extLst>
      <p:ext uri="{BB962C8B-B14F-4D97-AF65-F5344CB8AC3E}">
        <p14:creationId xmlns:p14="http://schemas.microsoft.com/office/powerpoint/2010/main" val="2344094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Screen Shot 2015-06-16 at 5.11.30 PM.png"/>
          <p:cNvPicPr>
            <a:picLocks noChangeAspect="1"/>
          </p:cNvPicPr>
          <p:nvPr/>
        </p:nvPicPr>
        <p:blipFill>
          <a:blip r:embed="rId3">
            <a:extLst/>
          </a:blip>
          <a:stretch>
            <a:fillRect/>
          </a:stretch>
        </p:blipFill>
        <p:spPr>
          <a:xfrm>
            <a:off x="5762371" y="-178783"/>
            <a:ext cx="5135174" cy="9753601"/>
          </a:xfrm>
          <a:prstGeom prst="rect">
            <a:avLst/>
          </a:prstGeom>
          <a:ln w="12700">
            <a:miter lim="400000"/>
          </a:ln>
        </p:spPr>
      </p:pic>
      <p:sp>
        <p:nvSpPr>
          <p:cNvPr id="748" name="Shape 748"/>
          <p:cNvSpPr/>
          <p:nvPr/>
        </p:nvSpPr>
        <p:spPr>
          <a:xfrm>
            <a:off x="11220245" y="9202352"/>
            <a:ext cx="1553490"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Serre, 2014</a:t>
            </a:r>
          </a:p>
        </p:txBody>
      </p:sp>
      <p:pic>
        <p:nvPicPr>
          <p:cNvPr id="749" name="pasted-image.png"/>
          <p:cNvPicPr>
            <a:picLocks noChangeAspect="1"/>
          </p:cNvPicPr>
          <p:nvPr/>
        </p:nvPicPr>
        <p:blipFill>
          <a:blip r:embed="rId4">
            <a:extLst/>
          </a:blip>
          <a:stretch>
            <a:fillRect/>
          </a:stretch>
        </p:blipFill>
        <p:spPr>
          <a:xfrm>
            <a:off x="1073525" y="2844800"/>
            <a:ext cx="4064001" cy="40640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nvSpPr>
        <p:spPr>
          <a:xfrm>
            <a:off x="5005374" y="196870"/>
            <a:ext cx="299405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Basic idea</a:t>
            </a:r>
          </a:p>
        </p:txBody>
      </p:sp>
      <p:sp>
        <p:nvSpPr>
          <p:cNvPr id="754" name="Shape 754"/>
          <p:cNvSpPr/>
          <p:nvPr/>
        </p:nvSpPr>
        <p:spPr>
          <a:xfrm>
            <a:off x="3596896" y="5004989"/>
            <a:ext cx="759230"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755" name="Shape 755"/>
          <p:cNvSpPr/>
          <p:nvPr/>
        </p:nvSpPr>
        <p:spPr>
          <a:xfrm>
            <a:off x="4673819" y="3326765"/>
            <a:ext cx="3718441" cy="3375686"/>
          </a:xfrm>
          <a:prstGeom prst="rect">
            <a:avLst/>
          </a:prstGeom>
          <a:ln w="25400">
            <a:solidFill>
              <a:srgbClr val="000000"/>
            </a:solidFill>
            <a:miter lim="400000"/>
          </a:ln>
        </p:spPr>
        <p:txBody>
          <a:bodyPr lIns="50800" tIns="50800" rIns="50800" bIns="50800" anchor="ctr"/>
          <a:lstStyle/>
          <a:p>
            <a:pPr>
              <a:defRPr sz="2400"/>
            </a:pPr>
            <a:endParaRPr/>
          </a:p>
        </p:txBody>
      </p:sp>
      <p:sp>
        <p:nvSpPr>
          <p:cNvPr id="756" name="Shape 756"/>
          <p:cNvSpPr/>
          <p:nvPr/>
        </p:nvSpPr>
        <p:spPr>
          <a:xfrm>
            <a:off x="5002105" y="4690758"/>
            <a:ext cx="306186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Brain/Machine</a:t>
            </a:r>
          </a:p>
        </p:txBody>
      </p:sp>
      <p:sp>
        <p:nvSpPr>
          <p:cNvPr id="757" name="Shape 757"/>
          <p:cNvSpPr/>
          <p:nvPr/>
        </p:nvSpPr>
        <p:spPr>
          <a:xfrm>
            <a:off x="9393320" y="4279117"/>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sp>
        <p:nvSpPr>
          <p:cNvPr id="758" name="Shape 758"/>
          <p:cNvSpPr/>
          <p:nvPr/>
        </p:nvSpPr>
        <p:spPr>
          <a:xfrm>
            <a:off x="8709952" y="5014608"/>
            <a:ext cx="759230"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pic>
        <p:nvPicPr>
          <p:cNvPr id="759" name="pasted-image.png"/>
          <p:cNvPicPr>
            <a:picLocks noChangeAspect="1"/>
          </p:cNvPicPr>
          <p:nvPr/>
        </p:nvPicPr>
        <p:blipFill>
          <a:blip r:embed="rId3">
            <a:extLst/>
          </a:blip>
          <a:srcRect l="18419" r="4416"/>
          <a:stretch>
            <a:fillRect/>
          </a:stretch>
        </p:blipFill>
        <p:spPr>
          <a:xfrm>
            <a:off x="616965" y="3659875"/>
            <a:ext cx="2662360" cy="2709345"/>
          </a:xfrm>
          <a:prstGeom prst="rect">
            <a:avLst/>
          </a:prstGeom>
          <a:ln w="25400">
            <a:solidFill>
              <a:srgbClr val="000000"/>
            </a:solidFill>
            <a:miter lim="400000"/>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p:nvPr/>
        </p:nvSpPr>
        <p:spPr>
          <a:xfrm>
            <a:off x="3926687" y="196870"/>
            <a:ext cx="515142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Object recognition</a:t>
            </a:r>
          </a:p>
        </p:txBody>
      </p:sp>
      <p:pic>
        <p:nvPicPr>
          <p:cNvPr id="764" name="pasted-image.png"/>
          <p:cNvPicPr>
            <a:picLocks noChangeAspect="1"/>
          </p:cNvPicPr>
          <p:nvPr/>
        </p:nvPicPr>
        <p:blipFill>
          <a:blip r:embed="rId3">
            <a:extLst/>
          </a:blip>
          <a:srcRect l="18419" r="4416"/>
          <a:stretch>
            <a:fillRect/>
          </a:stretch>
        </p:blipFill>
        <p:spPr>
          <a:xfrm>
            <a:off x="299465" y="3659875"/>
            <a:ext cx="2662360" cy="2709345"/>
          </a:xfrm>
          <a:prstGeom prst="rect">
            <a:avLst/>
          </a:prstGeom>
          <a:ln w="25400">
            <a:solidFill>
              <a:srgbClr val="000000"/>
            </a:solidFill>
            <a:miter lim="400000"/>
          </a:ln>
        </p:spPr>
      </p:pic>
      <p:grpSp>
        <p:nvGrpSpPr>
          <p:cNvPr id="777" name="Group 777"/>
          <p:cNvGrpSpPr/>
          <p:nvPr/>
        </p:nvGrpSpPr>
        <p:grpSpPr>
          <a:xfrm>
            <a:off x="3101596" y="3108357"/>
            <a:ext cx="2665593" cy="3714955"/>
            <a:chOff x="0" y="0"/>
            <a:chExt cx="2665591" cy="3714953"/>
          </a:xfrm>
        </p:grpSpPr>
        <p:sp>
          <p:nvSpPr>
            <p:cNvPr id="765" name="Shape 765"/>
            <p:cNvSpPr/>
            <p:nvPr/>
          </p:nvSpPr>
          <p:spPr>
            <a:xfrm>
              <a:off x="0" y="1896631"/>
              <a:ext cx="759230"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nvGrpSpPr>
            <p:cNvPr id="768" name="Group 768"/>
            <p:cNvGrpSpPr/>
            <p:nvPr/>
          </p:nvGrpSpPr>
          <p:grpSpPr>
            <a:xfrm>
              <a:off x="878432" y="0"/>
              <a:ext cx="1774140" cy="1094445"/>
              <a:chOff x="0" y="0"/>
              <a:chExt cx="1774139" cy="1094444"/>
            </a:xfrm>
          </p:grpSpPr>
          <p:sp>
            <p:nvSpPr>
              <p:cNvPr id="766" name="Shape 766"/>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767" name="Shape 767"/>
              <p:cNvSpPr/>
              <p:nvPr/>
            </p:nvSpPr>
            <p:spPr>
              <a:xfrm>
                <a:off x="323360" y="280522"/>
                <a:ext cx="1141630"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Edges</a:t>
                </a:r>
              </a:p>
            </p:txBody>
          </p:sp>
        </p:grpSp>
        <p:grpSp>
          <p:nvGrpSpPr>
            <p:cNvPr id="771" name="Group 771"/>
            <p:cNvGrpSpPr/>
            <p:nvPr/>
          </p:nvGrpSpPr>
          <p:grpSpPr>
            <a:xfrm>
              <a:off x="878432" y="1303772"/>
              <a:ext cx="1774140" cy="1094445"/>
              <a:chOff x="0" y="0"/>
              <a:chExt cx="1774139" cy="1094444"/>
            </a:xfrm>
          </p:grpSpPr>
          <p:sp>
            <p:nvSpPr>
              <p:cNvPr id="769" name="Shape 769"/>
              <p:cNvSpPr/>
              <p:nvPr/>
            </p:nvSpPr>
            <p:spPr>
              <a:xfrm>
                <a:off x="234173" y="280521"/>
                <a:ext cx="1254354"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Texture</a:t>
                </a:r>
              </a:p>
            </p:txBody>
          </p:sp>
          <p:sp>
            <p:nvSpPr>
              <p:cNvPr id="770" name="Shape 770"/>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grpSp>
          <p:nvGrpSpPr>
            <p:cNvPr id="774" name="Group 774"/>
            <p:cNvGrpSpPr/>
            <p:nvPr/>
          </p:nvGrpSpPr>
          <p:grpSpPr>
            <a:xfrm>
              <a:off x="891452" y="2620509"/>
              <a:ext cx="1774140" cy="1094445"/>
              <a:chOff x="0" y="0"/>
              <a:chExt cx="1774139" cy="1094444"/>
            </a:xfrm>
          </p:grpSpPr>
          <p:sp>
            <p:nvSpPr>
              <p:cNvPr id="772" name="Shape 772"/>
              <p:cNvSpPr/>
              <p:nvPr/>
            </p:nvSpPr>
            <p:spPr>
              <a:xfrm>
                <a:off x="316255" y="280522"/>
                <a:ext cx="1141629"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Colors</a:t>
                </a:r>
              </a:p>
            </p:txBody>
          </p:sp>
          <p:sp>
            <p:nvSpPr>
              <p:cNvPr id="773" name="Shape 773"/>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775" name="Shape 775"/>
            <p:cNvSpPr/>
            <p:nvPr/>
          </p:nvSpPr>
          <p:spPr>
            <a:xfrm flipV="1">
              <a:off x="33084" y="655124"/>
              <a:ext cx="718534" cy="113883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76" name="Shape 776"/>
            <p:cNvSpPr/>
            <p:nvPr/>
          </p:nvSpPr>
          <p:spPr>
            <a:xfrm>
              <a:off x="33084" y="2014025"/>
              <a:ext cx="718534" cy="113883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790" name="Group 790"/>
          <p:cNvGrpSpPr/>
          <p:nvPr/>
        </p:nvGrpSpPr>
        <p:grpSpPr>
          <a:xfrm>
            <a:off x="5868283" y="3594620"/>
            <a:ext cx="2902250" cy="2787308"/>
            <a:chOff x="0" y="0"/>
            <a:chExt cx="2902248" cy="2787307"/>
          </a:xfrm>
        </p:grpSpPr>
        <p:sp>
          <p:nvSpPr>
            <p:cNvPr id="778" name="Shape 778"/>
            <p:cNvSpPr/>
            <p:nvPr/>
          </p:nvSpPr>
          <p:spPr>
            <a:xfrm>
              <a:off x="0" y="60959"/>
              <a:ext cx="1019712" cy="5168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79" name="Shape 779"/>
            <p:cNvSpPr/>
            <p:nvPr/>
          </p:nvSpPr>
          <p:spPr>
            <a:xfrm flipV="1">
              <a:off x="0" y="734557"/>
              <a:ext cx="1020267" cy="636658"/>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80" name="Shape 780"/>
            <p:cNvSpPr/>
            <p:nvPr/>
          </p:nvSpPr>
          <p:spPr>
            <a:xfrm flipV="1">
              <a:off x="0" y="971747"/>
              <a:ext cx="1025116" cy="170972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nvGrpSpPr>
            <p:cNvPr id="783" name="Group 783"/>
            <p:cNvGrpSpPr/>
            <p:nvPr/>
          </p:nvGrpSpPr>
          <p:grpSpPr>
            <a:xfrm>
              <a:off x="1128109" y="0"/>
              <a:ext cx="1774140" cy="1094445"/>
              <a:chOff x="0" y="0"/>
              <a:chExt cx="1774139" cy="1094444"/>
            </a:xfrm>
          </p:grpSpPr>
          <p:sp>
            <p:nvSpPr>
              <p:cNvPr id="781" name="Shape 781"/>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782" name="Shape 782"/>
              <p:cNvSpPr/>
              <p:nvPr/>
            </p:nvSpPr>
            <p:spPr>
              <a:xfrm>
                <a:off x="24047" y="280522"/>
                <a:ext cx="1714856"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Segments</a:t>
                </a:r>
              </a:p>
            </p:txBody>
          </p:sp>
        </p:grpSp>
        <p:grpSp>
          <p:nvGrpSpPr>
            <p:cNvPr id="786" name="Group 786"/>
            <p:cNvGrpSpPr/>
            <p:nvPr/>
          </p:nvGrpSpPr>
          <p:grpSpPr>
            <a:xfrm>
              <a:off x="1128109" y="1282651"/>
              <a:ext cx="1774140" cy="1094445"/>
              <a:chOff x="0" y="0"/>
              <a:chExt cx="1774139" cy="1094444"/>
            </a:xfrm>
          </p:grpSpPr>
          <p:sp>
            <p:nvSpPr>
              <p:cNvPr id="784" name="Shape 784"/>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785" name="Shape 785"/>
              <p:cNvSpPr/>
              <p:nvPr/>
            </p:nvSpPr>
            <p:spPr>
              <a:xfrm>
                <a:off x="416096" y="280522"/>
                <a:ext cx="930758"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Parts</a:t>
                </a:r>
              </a:p>
            </p:txBody>
          </p:sp>
        </p:grpSp>
        <p:sp>
          <p:nvSpPr>
            <p:cNvPr id="787" name="Shape 787"/>
            <p:cNvSpPr/>
            <p:nvPr/>
          </p:nvSpPr>
          <p:spPr>
            <a:xfrm>
              <a:off x="18441" y="1372394"/>
              <a:ext cx="1019713" cy="5168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88" name="Shape 788"/>
            <p:cNvSpPr/>
            <p:nvPr/>
          </p:nvSpPr>
          <p:spPr>
            <a:xfrm>
              <a:off x="25399" y="187960"/>
              <a:ext cx="995721" cy="157620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89" name="Shape 789"/>
            <p:cNvSpPr/>
            <p:nvPr/>
          </p:nvSpPr>
          <p:spPr>
            <a:xfrm flipV="1">
              <a:off x="2646" y="1989115"/>
              <a:ext cx="1028049" cy="798193"/>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794" name="Group 794"/>
          <p:cNvGrpSpPr/>
          <p:nvPr/>
        </p:nvGrpSpPr>
        <p:grpSpPr>
          <a:xfrm>
            <a:off x="8888959" y="4180666"/>
            <a:ext cx="3948901" cy="1394783"/>
            <a:chOff x="0" y="0"/>
            <a:chExt cx="3948900" cy="1394781"/>
          </a:xfrm>
        </p:grpSpPr>
        <p:sp>
          <p:nvSpPr>
            <p:cNvPr id="791" name="Shape 791"/>
            <p:cNvSpPr/>
            <p:nvPr/>
          </p:nvSpPr>
          <p:spPr>
            <a:xfrm>
              <a:off x="692987" y="0"/>
              <a:ext cx="3255914" cy="13947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r>
                <a:t>“clown fish”</a:t>
              </a:r>
            </a:p>
          </p:txBody>
        </p:sp>
        <p:sp>
          <p:nvSpPr>
            <p:cNvPr id="792" name="Shape 792"/>
            <p:cNvSpPr/>
            <p:nvPr/>
          </p:nvSpPr>
          <p:spPr>
            <a:xfrm>
              <a:off x="28212" y="97710"/>
              <a:ext cx="907202" cy="58684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93" name="Shape 793"/>
            <p:cNvSpPr/>
            <p:nvPr/>
          </p:nvSpPr>
          <p:spPr>
            <a:xfrm flipV="1">
              <a:off x="0" y="800519"/>
              <a:ext cx="940712" cy="494283"/>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799" name="Group 799"/>
          <p:cNvGrpSpPr/>
          <p:nvPr/>
        </p:nvGrpSpPr>
        <p:grpSpPr>
          <a:xfrm>
            <a:off x="1593152" y="5606956"/>
            <a:ext cx="8398944" cy="3352021"/>
            <a:chOff x="0" y="0"/>
            <a:chExt cx="8398942" cy="3352019"/>
          </a:xfrm>
        </p:grpSpPr>
        <p:sp>
          <p:nvSpPr>
            <p:cNvPr id="795" name="Shape 795"/>
            <p:cNvSpPr/>
            <p:nvPr/>
          </p:nvSpPr>
          <p:spPr>
            <a:xfrm flipH="1">
              <a:off x="1734347" y="483660"/>
              <a:ext cx="300888" cy="2240001"/>
            </a:xfrm>
            <a:custGeom>
              <a:avLst/>
              <a:gdLst/>
              <a:ahLst/>
              <a:cxnLst>
                <a:cxn ang="0">
                  <a:pos x="wd2" y="hd2"/>
                </a:cxn>
                <a:cxn ang="5400000">
                  <a:pos x="wd2" y="hd2"/>
                </a:cxn>
                <a:cxn ang="10800000">
                  <a:pos x="wd2" y="hd2"/>
                </a:cxn>
                <a:cxn ang="16200000">
                  <a:pos x="wd2" y="hd2"/>
                </a:cxn>
              </a:cxnLst>
              <a:rect l="0" t="0" r="r" b="b"/>
              <a:pathLst>
                <a:path w="19644" h="21600" extrusionOk="0">
                  <a:moveTo>
                    <a:pt x="13318" y="0"/>
                  </a:moveTo>
                  <a:cubicBezTo>
                    <a:pt x="20460" y="4351"/>
                    <a:pt x="21600" y="9320"/>
                    <a:pt x="16509" y="13903"/>
                  </a:cubicBezTo>
                  <a:cubicBezTo>
                    <a:pt x="13272" y="16818"/>
                    <a:pt x="7603" y="19461"/>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endParaRPr/>
            </a:p>
          </p:txBody>
        </p:sp>
        <p:sp>
          <p:nvSpPr>
            <p:cNvPr id="796" name="Shape 796"/>
            <p:cNvSpPr/>
            <p:nvPr/>
          </p:nvSpPr>
          <p:spPr>
            <a:xfrm>
              <a:off x="0" y="2704319"/>
              <a:ext cx="3816249"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Feature extractors</a:t>
              </a:r>
            </a:p>
          </p:txBody>
        </p:sp>
        <p:sp>
          <p:nvSpPr>
            <p:cNvPr id="797" name="Shape 797"/>
            <p:cNvSpPr/>
            <p:nvPr/>
          </p:nvSpPr>
          <p:spPr>
            <a:xfrm flipH="1">
              <a:off x="7501036" y="0"/>
              <a:ext cx="444283" cy="2724415"/>
            </a:xfrm>
            <a:custGeom>
              <a:avLst/>
              <a:gdLst/>
              <a:ahLst/>
              <a:cxnLst>
                <a:cxn ang="0">
                  <a:pos x="wd2" y="hd2"/>
                </a:cxn>
                <a:cxn ang="5400000">
                  <a:pos x="wd2" y="hd2"/>
                </a:cxn>
                <a:cxn ang="10800000">
                  <a:pos x="wd2" y="hd2"/>
                </a:cxn>
                <a:cxn ang="16200000">
                  <a:pos x="wd2" y="hd2"/>
                </a:cxn>
              </a:cxnLst>
              <a:rect l="0" t="0" r="r" b="b"/>
              <a:pathLst>
                <a:path w="19644" h="21600" extrusionOk="0">
                  <a:moveTo>
                    <a:pt x="6326" y="0"/>
                  </a:moveTo>
                  <a:cubicBezTo>
                    <a:pt x="-816" y="4351"/>
                    <a:pt x="-1956" y="9320"/>
                    <a:pt x="3135" y="13903"/>
                  </a:cubicBezTo>
                  <a:cubicBezTo>
                    <a:pt x="6372" y="16818"/>
                    <a:pt x="12041" y="19461"/>
                    <a:pt x="19644"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endParaRPr/>
            </a:p>
          </p:txBody>
        </p:sp>
        <p:sp>
          <p:nvSpPr>
            <p:cNvPr id="798" name="Shape 798"/>
            <p:cNvSpPr/>
            <p:nvPr/>
          </p:nvSpPr>
          <p:spPr>
            <a:xfrm>
              <a:off x="6405093" y="2704319"/>
              <a:ext cx="1993850"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Classifier</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 grpId="1" animBg="1" advAuto="0"/>
      <p:bldP spid="790" grpId="2" animBg="1" advAuto="0"/>
      <p:bldP spid="794" grpId="3" animBg="1" advAuto="0"/>
      <p:bldP spid="799"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hape 803"/>
          <p:cNvSpPr/>
          <p:nvPr/>
        </p:nvSpPr>
        <p:spPr>
          <a:xfrm>
            <a:off x="3926687" y="196870"/>
            <a:ext cx="515142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Object recognition</a:t>
            </a:r>
          </a:p>
        </p:txBody>
      </p:sp>
      <p:sp>
        <p:nvSpPr>
          <p:cNvPr id="804" name="Shape 804"/>
          <p:cNvSpPr/>
          <p:nvPr/>
        </p:nvSpPr>
        <p:spPr>
          <a:xfrm>
            <a:off x="3101596" y="5004989"/>
            <a:ext cx="759230"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05" name="Shape 805"/>
          <p:cNvSpPr/>
          <p:nvPr/>
        </p:nvSpPr>
        <p:spPr>
          <a:xfrm>
            <a:off x="9581947" y="4180666"/>
            <a:ext cx="3255914" cy="1394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806" name="Picture 805"/>
          <p:cNvPicPr>
            <a:picLocks/>
          </p:cNvPicPr>
          <p:nvPr/>
        </p:nvPicPr>
        <p:blipFill>
          <a:blip r:embed="rId3">
            <a:extLst/>
          </a:blip>
          <a:stretch>
            <a:fillRect/>
          </a:stretch>
        </p:blipFill>
        <p:spPr>
          <a:xfrm rot="1973862">
            <a:off x="8792578" y="4395471"/>
            <a:ext cx="1156663" cy="352235"/>
          </a:xfrm>
          <a:prstGeom prst="rect">
            <a:avLst/>
          </a:prstGeom>
        </p:spPr>
      </p:pic>
      <p:pic>
        <p:nvPicPr>
          <p:cNvPr id="808" name="pasted-image.png"/>
          <p:cNvPicPr>
            <a:picLocks noChangeAspect="1"/>
          </p:cNvPicPr>
          <p:nvPr/>
        </p:nvPicPr>
        <p:blipFill>
          <a:blip r:embed="rId4">
            <a:extLst/>
          </a:blip>
          <a:srcRect l="18419" r="4416"/>
          <a:stretch>
            <a:fillRect/>
          </a:stretch>
        </p:blipFill>
        <p:spPr>
          <a:xfrm>
            <a:off x="299465" y="3659875"/>
            <a:ext cx="2662360" cy="2709345"/>
          </a:xfrm>
          <a:prstGeom prst="rect">
            <a:avLst/>
          </a:prstGeom>
          <a:ln w="25400">
            <a:solidFill>
              <a:srgbClr val="000000"/>
            </a:solidFill>
            <a:miter lim="400000"/>
          </a:ln>
        </p:spPr>
      </p:pic>
      <p:sp>
        <p:nvSpPr>
          <p:cNvPr id="809" name="Shape 809"/>
          <p:cNvSpPr/>
          <p:nvPr/>
        </p:nvSpPr>
        <p:spPr>
          <a:xfrm>
            <a:off x="5868283" y="3655580"/>
            <a:ext cx="1019713" cy="516801"/>
          </a:xfrm>
          <a:prstGeom prst="line">
            <a:avLst/>
          </a:prstGeom>
          <a:ln w="25400">
            <a:solidFill>
              <a:srgbClr val="000000"/>
            </a:solidFill>
            <a:miter lim="400000"/>
            <a:tailEnd type="triangle"/>
          </a:ln>
        </p:spPr>
        <p:txBody>
          <a:bodyPr lIns="50800" tIns="50800" rIns="50800" bIns="50800" anchor="ctr"/>
          <a:lstStyle/>
          <a:p>
            <a:pPr>
              <a:defRPr sz="2400"/>
            </a:pPr>
            <a:endParaRPr/>
          </a:p>
        </p:txBody>
      </p:sp>
      <p:grpSp>
        <p:nvGrpSpPr>
          <p:cNvPr id="812" name="Group 812"/>
          <p:cNvGrpSpPr/>
          <p:nvPr/>
        </p:nvGrpSpPr>
        <p:grpSpPr>
          <a:xfrm>
            <a:off x="3980029" y="3108357"/>
            <a:ext cx="1774140" cy="1094445"/>
            <a:chOff x="0" y="0"/>
            <a:chExt cx="1774139" cy="1094444"/>
          </a:xfrm>
        </p:grpSpPr>
        <p:sp>
          <p:nvSpPr>
            <p:cNvPr id="810" name="Shape 810"/>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811" name="Shape 811"/>
            <p:cNvSpPr/>
            <p:nvPr/>
          </p:nvSpPr>
          <p:spPr>
            <a:xfrm>
              <a:off x="323360" y="280522"/>
              <a:ext cx="1141630"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Edges</a:t>
              </a:r>
            </a:p>
          </p:txBody>
        </p:sp>
      </p:grpSp>
      <p:sp>
        <p:nvSpPr>
          <p:cNvPr id="813" name="Shape 813"/>
          <p:cNvSpPr/>
          <p:nvPr/>
        </p:nvSpPr>
        <p:spPr>
          <a:xfrm flipH="1">
            <a:off x="3327499" y="6090617"/>
            <a:ext cx="300889" cy="2240001"/>
          </a:xfrm>
          <a:custGeom>
            <a:avLst/>
            <a:gdLst/>
            <a:ahLst/>
            <a:cxnLst>
              <a:cxn ang="0">
                <a:pos x="wd2" y="hd2"/>
              </a:cxn>
              <a:cxn ang="5400000">
                <a:pos x="wd2" y="hd2"/>
              </a:cxn>
              <a:cxn ang="10800000">
                <a:pos x="wd2" y="hd2"/>
              </a:cxn>
              <a:cxn ang="16200000">
                <a:pos x="wd2" y="hd2"/>
              </a:cxn>
            </a:cxnLst>
            <a:rect l="0" t="0" r="r" b="b"/>
            <a:pathLst>
              <a:path w="19644" h="21600" extrusionOk="0">
                <a:moveTo>
                  <a:pt x="13318" y="0"/>
                </a:moveTo>
                <a:cubicBezTo>
                  <a:pt x="20460" y="4351"/>
                  <a:pt x="21600" y="9320"/>
                  <a:pt x="16509" y="13903"/>
                </a:cubicBezTo>
                <a:cubicBezTo>
                  <a:pt x="13272" y="16818"/>
                  <a:pt x="7603" y="19461"/>
                  <a:pt x="0" y="21600"/>
                </a:cubicBezTo>
              </a:path>
            </a:pathLst>
          </a:custGeom>
          <a:ln w="25400">
            <a:solidFill>
              <a:srgbClr val="000000"/>
            </a:solidFill>
            <a:prstDash val="sysDot"/>
            <a:miter lim="400000"/>
          </a:ln>
        </p:spPr>
        <p:txBody>
          <a:bodyPr lIns="50800" tIns="50800" rIns="50800" bIns="50800" anchor="ctr"/>
          <a:lstStyle/>
          <a:p>
            <a:pPr>
              <a:defRPr sz="2400"/>
            </a:pPr>
            <a:endParaRPr/>
          </a:p>
        </p:txBody>
      </p:sp>
      <p:sp>
        <p:nvSpPr>
          <p:cNvPr id="814" name="Shape 814"/>
          <p:cNvSpPr/>
          <p:nvPr/>
        </p:nvSpPr>
        <p:spPr>
          <a:xfrm>
            <a:off x="1593152" y="8311276"/>
            <a:ext cx="381625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Feature extractors</a:t>
            </a:r>
          </a:p>
        </p:txBody>
      </p:sp>
      <p:grpSp>
        <p:nvGrpSpPr>
          <p:cNvPr id="817" name="Group 817"/>
          <p:cNvGrpSpPr/>
          <p:nvPr/>
        </p:nvGrpSpPr>
        <p:grpSpPr>
          <a:xfrm>
            <a:off x="3980029" y="4412130"/>
            <a:ext cx="1774140" cy="1094445"/>
            <a:chOff x="0" y="0"/>
            <a:chExt cx="1774139" cy="1094444"/>
          </a:xfrm>
        </p:grpSpPr>
        <p:sp>
          <p:nvSpPr>
            <p:cNvPr id="815" name="Shape 815"/>
            <p:cNvSpPr/>
            <p:nvPr/>
          </p:nvSpPr>
          <p:spPr>
            <a:xfrm>
              <a:off x="234173" y="280521"/>
              <a:ext cx="1254354"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Texture</a:t>
              </a:r>
            </a:p>
          </p:txBody>
        </p:sp>
        <p:sp>
          <p:nvSpPr>
            <p:cNvPr id="816" name="Shape 816"/>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grpSp>
        <p:nvGrpSpPr>
          <p:cNvPr id="820" name="Group 820"/>
          <p:cNvGrpSpPr/>
          <p:nvPr/>
        </p:nvGrpSpPr>
        <p:grpSpPr>
          <a:xfrm>
            <a:off x="3993048" y="5728866"/>
            <a:ext cx="1774141" cy="1094446"/>
            <a:chOff x="0" y="0"/>
            <a:chExt cx="1774139" cy="1094444"/>
          </a:xfrm>
        </p:grpSpPr>
        <p:sp>
          <p:nvSpPr>
            <p:cNvPr id="818" name="Shape 818"/>
            <p:cNvSpPr/>
            <p:nvPr/>
          </p:nvSpPr>
          <p:spPr>
            <a:xfrm>
              <a:off x="316255" y="280522"/>
              <a:ext cx="1141629"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Colors</a:t>
              </a:r>
            </a:p>
          </p:txBody>
        </p:sp>
        <p:sp>
          <p:nvSpPr>
            <p:cNvPr id="819" name="Shape 819"/>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821" name="Shape 821"/>
          <p:cNvSpPr/>
          <p:nvPr/>
        </p:nvSpPr>
        <p:spPr>
          <a:xfrm flipV="1">
            <a:off x="3134681" y="3763482"/>
            <a:ext cx="718533" cy="113883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22" name="Shape 822"/>
          <p:cNvSpPr/>
          <p:nvPr/>
        </p:nvSpPr>
        <p:spPr>
          <a:xfrm>
            <a:off x="3134681" y="5122382"/>
            <a:ext cx="718534" cy="113883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23" name="Shape 823"/>
          <p:cNvSpPr/>
          <p:nvPr/>
        </p:nvSpPr>
        <p:spPr>
          <a:xfrm flipV="1">
            <a:off x="5868283" y="4329177"/>
            <a:ext cx="1020268" cy="636658"/>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24" name="Shape 824"/>
          <p:cNvSpPr/>
          <p:nvPr/>
        </p:nvSpPr>
        <p:spPr>
          <a:xfrm flipV="1">
            <a:off x="5868283" y="4566367"/>
            <a:ext cx="1025117" cy="1709723"/>
          </a:xfrm>
          <a:prstGeom prst="line">
            <a:avLst/>
          </a:prstGeom>
          <a:ln w="25400">
            <a:solidFill>
              <a:srgbClr val="000000"/>
            </a:solidFill>
            <a:miter lim="400000"/>
            <a:tailEnd type="triangle"/>
          </a:ln>
        </p:spPr>
        <p:txBody>
          <a:bodyPr lIns="50800" tIns="50800" rIns="50800" bIns="50800" anchor="ctr"/>
          <a:lstStyle/>
          <a:p>
            <a:pPr>
              <a:defRPr sz="2400"/>
            </a:pPr>
            <a:endParaRPr/>
          </a:p>
        </p:txBody>
      </p:sp>
      <p:grpSp>
        <p:nvGrpSpPr>
          <p:cNvPr id="827" name="Group 827"/>
          <p:cNvGrpSpPr/>
          <p:nvPr/>
        </p:nvGrpSpPr>
        <p:grpSpPr>
          <a:xfrm>
            <a:off x="6996393" y="3594620"/>
            <a:ext cx="1774140" cy="1094445"/>
            <a:chOff x="0" y="0"/>
            <a:chExt cx="1774139" cy="1094444"/>
          </a:xfrm>
        </p:grpSpPr>
        <p:sp>
          <p:nvSpPr>
            <p:cNvPr id="825" name="Shape 825"/>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826" name="Shape 826"/>
            <p:cNvSpPr/>
            <p:nvPr/>
          </p:nvSpPr>
          <p:spPr>
            <a:xfrm>
              <a:off x="24047" y="280522"/>
              <a:ext cx="1714856"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Segments</a:t>
              </a:r>
            </a:p>
          </p:txBody>
        </p:sp>
      </p:grpSp>
      <p:grpSp>
        <p:nvGrpSpPr>
          <p:cNvPr id="830" name="Group 830"/>
          <p:cNvGrpSpPr/>
          <p:nvPr/>
        </p:nvGrpSpPr>
        <p:grpSpPr>
          <a:xfrm>
            <a:off x="6996393" y="4877271"/>
            <a:ext cx="1774140" cy="1094445"/>
            <a:chOff x="0" y="0"/>
            <a:chExt cx="1774139" cy="1094444"/>
          </a:xfrm>
        </p:grpSpPr>
        <p:sp>
          <p:nvSpPr>
            <p:cNvPr id="828" name="Shape 828"/>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829" name="Shape 829"/>
            <p:cNvSpPr/>
            <p:nvPr/>
          </p:nvSpPr>
          <p:spPr>
            <a:xfrm>
              <a:off x="416096" y="280522"/>
              <a:ext cx="930758"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Parts</a:t>
              </a:r>
            </a:p>
          </p:txBody>
        </p:sp>
      </p:grpSp>
      <p:sp>
        <p:nvSpPr>
          <p:cNvPr id="831" name="Shape 831"/>
          <p:cNvSpPr/>
          <p:nvPr/>
        </p:nvSpPr>
        <p:spPr>
          <a:xfrm>
            <a:off x="5886725" y="4967014"/>
            <a:ext cx="1019712" cy="51680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32" name="Shape 832"/>
          <p:cNvSpPr/>
          <p:nvPr/>
        </p:nvSpPr>
        <p:spPr>
          <a:xfrm>
            <a:off x="5893683" y="3782580"/>
            <a:ext cx="995721" cy="1576202"/>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33" name="Shape 833"/>
          <p:cNvSpPr/>
          <p:nvPr/>
        </p:nvSpPr>
        <p:spPr>
          <a:xfrm flipV="1">
            <a:off x="5870930" y="5583735"/>
            <a:ext cx="1028049" cy="798193"/>
          </a:xfrm>
          <a:prstGeom prst="line">
            <a:avLst/>
          </a:prstGeom>
          <a:ln w="25400">
            <a:solidFill>
              <a:srgbClr val="000000"/>
            </a:solidFill>
            <a:miter lim="400000"/>
            <a:tailEnd type="triangle"/>
          </a:ln>
        </p:spPr>
        <p:txBody>
          <a:bodyPr lIns="50800" tIns="50800" rIns="50800" bIns="50800" anchor="ctr"/>
          <a:lstStyle/>
          <a:p>
            <a:pPr>
              <a:defRPr sz="2400"/>
            </a:pPr>
            <a:endParaRPr/>
          </a:p>
        </p:txBody>
      </p:sp>
      <p:pic>
        <p:nvPicPr>
          <p:cNvPr id="834" name="Picture 833"/>
          <p:cNvPicPr>
            <a:picLocks/>
          </p:cNvPicPr>
          <p:nvPr/>
        </p:nvPicPr>
        <p:blipFill>
          <a:blip r:embed="rId5">
            <a:extLst/>
          </a:blip>
          <a:stretch>
            <a:fillRect/>
          </a:stretch>
        </p:blipFill>
        <p:spPr>
          <a:xfrm rot="19936862">
            <a:off x="8789767" y="5051989"/>
            <a:ext cx="1138864" cy="352234"/>
          </a:xfrm>
          <a:prstGeom prst="rect">
            <a:avLst/>
          </a:prstGeom>
        </p:spPr>
      </p:pic>
      <p:sp>
        <p:nvSpPr>
          <p:cNvPr id="836" name="Shape 836"/>
          <p:cNvSpPr/>
          <p:nvPr/>
        </p:nvSpPr>
        <p:spPr>
          <a:xfrm flipH="1">
            <a:off x="9094189" y="5606956"/>
            <a:ext cx="444284" cy="2724416"/>
          </a:xfrm>
          <a:custGeom>
            <a:avLst/>
            <a:gdLst/>
            <a:ahLst/>
            <a:cxnLst>
              <a:cxn ang="0">
                <a:pos x="wd2" y="hd2"/>
              </a:cxn>
              <a:cxn ang="5400000">
                <a:pos x="wd2" y="hd2"/>
              </a:cxn>
              <a:cxn ang="10800000">
                <a:pos x="wd2" y="hd2"/>
              </a:cxn>
              <a:cxn ang="16200000">
                <a:pos x="wd2" y="hd2"/>
              </a:cxn>
            </a:cxnLst>
            <a:rect l="0" t="0" r="r" b="b"/>
            <a:pathLst>
              <a:path w="19644" h="21600" extrusionOk="0">
                <a:moveTo>
                  <a:pt x="6326" y="0"/>
                </a:moveTo>
                <a:cubicBezTo>
                  <a:pt x="-816" y="4351"/>
                  <a:pt x="-1956" y="9320"/>
                  <a:pt x="3135" y="13903"/>
                </a:cubicBezTo>
                <a:cubicBezTo>
                  <a:pt x="6372" y="16818"/>
                  <a:pt x="12041" y="19461"/>
                  <a:pt x="19644" y="21600"/>
                </a:cubicBezTo>
              </a:path>
            </a:pathLst>
          </a:custGeom>
          <a:ln w="25400">
            <a:solidFill>
              <a:srgbClr val="000000"/>
            </a:solidFill>
            <a:prstDash val="sysDot"/>
            <a:miter lim="400000"/>
          </a:ln>
        </p:spPr>
        <p:txBody>
          <a:bodyPr lIns="50800" tIns="50800" rIns="50800" bIns="50800" anchor="ctr"/>
          <a:lstStyle/>
          <a:p>
            <a:pPr>
              <a:defRPr sz="2400"/>
            </a:pPr>
            <a:endParaRPr/>
          </a:p>
        </p:txBody>
      </p:sp>
      <p:sp>
        <p:nvSpPr>
          <p:cNvPr id="837" name="Shape 837"/>
          <p:cNvSpPr/>
          <p:nvPr/>
        </p:nvSpPr>
        <p:spPr>
          <a:xfrm>
            <a:off x="7998246" y="8349376"/>
            <a:ext cx="199385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Classifier</a:t>
            </a:r>
          </a:p>
        </p:txBody>
      </p:sp>
      <p:grpSp>
        <p:nvGrpSpPr>
          <p:cNvPr id="840" name="Group 840"/>
          <p:cNvGrpSpPr/>
          <p:nvPr/>
        </p:nvGrpSpPr>
        <p:grpSpPr>
          <a:xfrm>
            <a:off x="9815038" y="1818803"/>
            <a:ext cx="1977543" cy="800101"/>
            <a:chOff x="0" y="0"/>
            <a:chExt cx="1977542" cy="800100"/>
          </a:xfrm>
        </p:grpSpPr>
        <p:sp>
          <p:nvSpPr>
            <p:cNvPr id="839" name="Shape 839"/>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838" name="Picture 837"/>
            <p:cNvPicPr>
              <a:picLocks/>
            </p:cNvPicPr>
            <p:nvPr/>
          </p:nvPicPr>
          <p:blipFill>
            <a:blip r:embed="rId6">
              <a:extLst/>
            </a:blip>
            <a:stretch>
              <a:fillRect/>
            </a:stretch>
          </p:blipFill>
          <p:spPr>
            <a:xfrm>
              <a:off x="-1" y="-1"/>
              <a:ext cx="1977544" cy="800101"/>
            </a:xfrm>
            <a:prstGeom prst="rect">
              <a:avLst/>
            </a:prstGeom>
            <a:effectLst/>
          </p:spPr>
        </p:pic>
      </p:gr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Shape 844"/>
          <p:cNvSpPr/>
          <p:nvPr/>
        </p:nvSpPr>
        <p:spPr>
          <a:xfrm>
            <a:off x="4395774" y="196870"/>
            <a:ext cx="421325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Neural network</a:t>
            </a:r>
          </a:p>
        </p:txBody>
      </p:sp>
      <p:pic>
        <p:nvPicPr>
          <p:cNvPr id="845" name="Picture 844"/>
          <p:cNvPicPr>
            <a:picLocks/>
          </p:cNvPicPr>
          <p:nvPr/>
        </p:nvPicPr>
        <p:blipFill>
          <a:blip r:embed="rId3">
            <a:extLst/>
          </a:blip>
          <a:stretch>
            <a:fillRect/>
          </a:stretch>
        </p:blipFill>
        <p:spPr>
          <a:xfrm>
            <a:off x="3076196" y="4881532"/>
            <a:ext cx="810030" cy="246565"/>
          </a:xfrm>
          <a:prstGeom prst="rect">
            <a:avLst/>
          </a:prstGeom>
        </p:spPr>
      </p:pic>
      <p:sp>
        <p:nvSpPr>
          <p:cNvPr id="847" name="Shape 847"/>
          <p:cNvSpPr/>
          <p:nvPr/>
        </p:nvSpPr>
        <p:spPr>
          <a:xfrm>
            <a:off x="9581947" y="4180666"/>
            <a:ext cx="3255914" cy="1394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848" name="Picture 847"/>
          <p:cNvPicPr>
            <a:picLocks/>
          </p:cNvPicPr>
          <p:nvPr/>
        </p:nvPicPr>
        <p:blipFill>
          <a:blip r:embed="rId4">
            <a:extLst/>
          </a:blip>
          <a:stretch>
            <a:fillRect/>
          </a:stretch>
        </p:blipFill>
        <p:spPr>
          <a:xfrm rot="1973862">
            <a:off x="8805237" y="4448369"/>
            <a:ext cx="1131263" cy="246565"/>
          </a:xfrm>
          <a:prstGeom prst="rect">
            <a:avLst/>
          </a:prstGeom>
        </p:spPr>
      </p:pic>
      <p:pic>
        <p:nvPicPr>
          <p:cNvPr id="850" name="pasted-image.png"/>
          <p:cNvPicPr>
            <a:picLocks noChangeAspect="1"/>
          </p:cNvPicPr>
          <p:nvPr/>
        </p:nvPicPr>
        <p:blipFill>
          <a:blip r:embed="rId5">
            <a:extLst/>
          </a:blip>
          <a:srcRect l="18419" r="4416"/>
          <a:stretch>
            <a:fillRect/>
          </a:stretch>
        </p:blipFill>
        <p:spPr>
          <a:xfrm>
            <a:off x="299465" y="3659875"/>
            <a:ext cx="2662360" cy="2709345"/>
          </a:xfrm>
          <a:prstGeom prst="rect">
            <a:avLst/>
          </a:prstGeom>
          <a:ln w="25400">
            <a:solidFill>
              <a:srgbClr val="000000"/>
            </a:solidFill>
            <a:miter lim="400000"/>
          </a:ln>
        </p:spPr>
      </p:pic>
      <p:pic>
        <p:nvPicPr>
          <p:cNvPr id="851" name="Picture 850"/>
          <p:cNvPicPr>
            <a:picLocks/>
          </p:cNvPicPr>
          <p:nvPr/>
        </p:nvPicPr>
        <p:blipFill>
          <a:blip r:embed="rId6">
            <a:extLst/>
          </a:blip>
          <a:stretch>
            <a:fillRect/>
          </a:stretch>
        </p:blipFill>
        <p:spPr>
          <a:xfrm rot="1612581">
            <a:off x="5781221" y="3790542"/>
            <a:ext cx="1193996" cy="246564"/>
          </a:xfrm>
          <a:prstGeom prst="rect">
            <a:avLst/>
          </a:prstGeom>
        </p:spPr>
      </p:pic>
      <p:sp>
        <p:nvSpPr>
          <p:cNvPr id="853" name="Shape 853"/>
          <p:cNvSpPr/>
          <p:nvPr/>
        </p:nvSpPr>
        <p:spPr>
          <a:xfrm>
            <a:off x="3980029" y="3108357"/>
            <a:ext cx="1774140" cy="1094445"/>
          </a:xfrm>
          <a:prstGeom prst="rect">
            <a:avLst/>
          </a:prstGeom>
          <a:ln w="25400">
            <a:solidFill>
              <a:srgbClr val="000000"/>
            </a:solidFill>
            <a:miter lim="400000"/>
          </a:ln>
        </p:spPr>
        <p:txBody>
          <a:bodyPr lIns="50800" tIns="50800" rIns="50800" bIns="50800" anchor="ctr"/>
          <a:lstStyle/>
          <a:p>
            <a:pPr>
              <a:defRPr sz="2400"/>
            </a:pPr>
            <a:endParaRPr/>
          </a:p>
        </p:txBody>
      </p:sp>
      <p:sp>
        <p:nvSpPr>
          <p:cNvPr id="854" name="Shape 854"/>
          <p:cNvSpPr/>
          <p:nvPr/>
        </p:nvSpPr>
        <p:spPr>
          <a:xfrm>
            <a:off x="3980029" y="4412130"/>
            <a:ext cx="1774140" cy="1094445"/>
          </a:xfrm>
          <a:prstGeom prst="rect">
            <a:avLst/>
          </a:prstGeom>
          <a:ln w="25400">
            <a:solidFill>
              <a:srgbClr val="000000"/>
            </a:solidFill>
            <a:miter lim="400000"/>
          </a:ln>
        </p:spPr>
        <p:txBody>
          <a:bodyPr lIns="50800" tIns="50800" rIns="50800" bIns="50800" anchor="ctr"/>
          <a:lstStyle/>
          <a:p>
            <a:pPr>
              <a:defRPr sz="2400"/>
            </a:pPr>
            <a:endParaRPr/>
          </a:p>
        </p:txBody>
      </p:sp>
      <p:sp>
        <p:nvSpPr>
          <p:cNvPr id="855" name="Shape 855"/>
          <p:cNvSpPr/>
          <p:nvPr/>
        </p:nvSpPr>
        <p:spPr>
          <a:xfrm>
            <a:off x="3993048" y="5728866"/>
            <a:ext cx="1774141" cy="1094446"/>
          </a:xfrm>
          <a:prstGeom prst="rect">
            <a:avLst/>
          </a:prstGeom>
          <a:ln w="25400">
            <a:solidFill>
              <a:srgbClr val="000000"/>
            </a:solidFill>
            <a:miter lim="400000"/>
          </a:ln>
        </p:spPr>
        <p:txBody>
          <a:bodyPr lIns="50800" tIns="50800" rIns="50800" bIns="50800" anchor="ctr"/>
          <a:lstStyle/>
          <a:p>
            <a:pPr>
              <a:defRPr sz="2400"/>
            </a:pPr>
            <a:endParaRPr/>
          </a:p>
        </p:txBody>
      </p:sp>
      <p:pic>
        <p:nvPicPr>
          <p:cNvPr id="856" name="Picture 855"/>
          <p:cNvPicPr>
            <a:picLocks/>
          </p:cNvPicPr>
          <p:nvPr/>
        </p:nvPicPr>
        <p:blipFill>
          <a:blip r:embed="rId7">
            <a:extLst/>
          </a:blip>
          <a:stretch>
            <a:fillRect/>
          </a:stretch>
        </p:blipFill>
        <p:spPr>
          <a:xfrm rot="18134967">
            <a:off x="2795119" y="4209522"/>
            <a:ext cx="1397361" cy="246565"/>
          </a:xfrm>
          <a:prstGeom prst="rect">
            <a:avLst/>
          </a:prstGeom>
        </p:spPr>
      </p:pic>
      <p:pic>
        <p:nvPicPr>
          <p:cNvPr id="858" name="Picture 857"/>
          <p:cNvPicPr>
            <a:picLocks/>
          </p:cNvPicPr>
          <p:nvPr/>
        </p:nvPicPr>
        <p:blipFill>
          <a:blip r:embed="rId7">
            <a:extLst/>
          </a:blip>
          <a:stretch>
            <a:fillRect/>
          </a:stretch>
        </p:blipFill>
        <p:spPr>
          <a:xfrm rot="3465033">
            <a:off x="2795415" y="5568422"/>
            <a:ext cx="1397361" cy="246565"/>
          </a:xfrm>
          <a:prstGeom prst="rect">
            <a:avLst/>
          </a:prstGeom>
        </p:spPr>
      </p:pic>
      <p:pic>
        <p:nvPicPr>
          <p:cNvPr id="860" name="Picture 859"/>
          <p:cNvPicPr>
            <a:picLocks/>
          </p:cNvPicPr>
          <p:nvPr/>
        </p:nvPicPr>
        <p:blipFill>
          <a:blip r:embed="rId8">
            <a:extLst/>
          </a:blip>
          <a:stretch>
            <a:fillRect/>
          </a:stretch>
        </p:blipFill>
        <p:spPr>
          <a:xfrm rot="19682124">
            <a:off x="5751618" y="4524075"/>
            <a:ext cx="1253413" cy="246564"/>
          </a:xfrm>
          <a:prstGeom prst="rect">
            <a:avLst/>
          </a:prstGeom>
        </p:spPr>
      </p:pic>
      <p:pic>
        <p:nvPicPr>
          <p:cNvPr id="862" name="Picture 861"/>
          <p:cNvPicPr>
            <a:picLocks/>
          </p:cNvPicPr>
          <p:nvPr/>
        </p:nvPicPr>
        <p:blipFill>
          <a:blip r:embed="rId9">
            <a:extLst/>
          </a:blip>
          <a:stretch>
            <a:fillRect/>
          </a:stretch>
        </p:blipFill>
        <p:spPr>
          <a:xfrm rot="18056765">
            <a:off x="5358545" y="5297856"/>
            <a:ext cx="2044293" cy="246565"/>
          </a:xfrm>
          <a:prstGeom prst="rect">
            <a:avLst/>
          </a:prstGeom>
        </p:spPr>
      </p:pic>
      <p:sp>
        <p:nvSpPr>
          <p:cNvPr id="864" name="Shape 864"/>
          <p:cNvSpPr/>
          <p:nvPr/>
        </p:nvSpPr>
        <p:spPr>
          <a:xfrm>
            <a:off x="6996393" y="3594620"/>
            <a:ext cx="1774140" cy="1094445"/>
          </a:xfrm>
          <a:prstGeom prst="rect">
            <a:avLst/>
          </a:prstGeom>
          <a:ln w="25400">
            <a:solidFill>
              <a:srgbClr val="000000"/>
            </a:solidFill>
            <a:miter lim="400000"/>
          </a:ln>
        </p:spPr>
        <p:txBody>
          <a:bodyPr lIns="50800" tIns="50800" rIns="50800" bIns="50800" anchor="ctr"/>
          <a:lstStyle/>
          <a:p>
            <a:pPr>
              <a:defRPr sz="2400"/>
            </a:pPr>
            <a:endParaRPr/>
          </a:p>
        </p:txBody>
      </p:sp>
      <p:sp>
        <p:nvSpPr>
          <p:cNvPr id="865" name="Shape 865"/>
          <p:cNvSpPr/>
          <p:nvPr/>
        </p:nvSpPr>
        <p:spPr>
          <a:xfrm>
            <a:off x="6996393" y="4877271"/>
            <a:ext cx="1774140" cy="1094445"/>
          </a:xfrm>
          <a:prstGeom prst="rect">
            <a:avLst/>
          </a:prstGeom>
          <a:ln w="25400">
            <a:solidFill>
              <a:srgbClr val="000000"/>
            </a:solidFill>
            <a:miter lim="400000"/>
          </a:ln>
        </p:spPr>
        <p:txBody>
          <a:bodyPr lIns="50800" tIns="50800" rIns="50800" bIns="50800" anchor="ctr"/>
          <a:lstStyle/>
          <a:p>
            <a:pPr>
              <a:defRPr sz="2400"/>
            </a:pPr>
            <a:endParaRPr/>
          </a:p>
        </p:txBody>
      </p:sp>
      <p:pic>
        <p:nvPicPr>
          <p:cNvPr id="866" name="Picture 865"/>
          <p:cNvPicPr>
            <a:picLocks/>
          </p:cNvPicPr>
          <p:nvPr/>
        </p:nvPicPr>
        <p:blipFill>
          <a:blip r:embed="rId6">
            <a:extLst/>
          </a:blip>
          <a:stretch>
            <a:fillRect/>
          </a:stretch>
        </p:blipFill>
        <p:spPr>
          <a:xfrm rot="1612581">
            <a:off x="5799662" y="5101976"/>
            <a:ext cx="1193996" cy="246564"/>
          </a:xfrm>
          <a:prstGeom prst="rect">
            <a:avLst/>
          </a:prstGeom>
        </p:spPr>
      </p:pic>
      <p:pic>
        <p:nvPicPr>
          <p:cNvPr id="868" name="Picture 867"/>
          <p:cNvPicPr>
            <a:picLocks/>
          </p:cNvPicPr>
          <p:nvPr/>
        </p:nvPicPr>
        <p:blipFill>
          <a:blip r:embed="rId10">
            <a:extLst/>
          </a:blip>
          <a:stretch>
            <a:fillRect/>
          </a:stretch>
        </p:blipFill>
        <p:spPr>
          <a:xfrm rot="3463112">
            <a:off x="5434107" y="4447305"/>
            <a:ext cx="1915169" cy="246565"/>
          </a:xfrm>
          <a:prstGeom prst="rect">
            <a:avLst/>
          </a:prstGeom>
        </p:spPr>
      </p:pic>
      <p:pic>
        <p:nvPicPr>
          <p:cNvPr id="870" name="Picture 869"/>
          <p:cNvPicPr>
            <a:picLocks/>
          </p:cNvPicPr>
          <p:nvPr/>
        </p:nvPicPr>
        <p:blipFill>
          <a:blip r:embed="rId11">
            <a:extLst/>
          </a:blip>
          <a:stretch>
            <a:fillRect/>
          </a:stretch>
        </p:blipFill>
        <p:spPr>
          <a:xfrm rot="19330422">
            <a:off x="5708679" y="5859411"/>
            <a:ext cx="1352336" cy="246564"/>
          </a:xfrm>
          <a:prstGeom prst="rect">
            <a:avLst/>
          </a:prstGeom>
        </p:spPr>
      </p:pic>
      <p:pic>
        <p:nvPicPr>
          <p:cNvPr id="872" name="Picture 871"/>
          <p:cNvPicPr>
            <a:picLocks/>
          </p:cNvPicPr>
          <p:nvPr/>
        </p:nvPicPr>
        <p:blipFill>
          <a:blip r:embed="rId12">
            <a:extLst/>
          </a:blip>
          <a:stretch>
            <a:fillRect/>
          </a:stretch>
        </p:blipFill>
        <p:spPr>
          <a:xfrm rot="19936862">
            <a:off x="8802502" y="5104890"/>
            <a:ext cx="1113464" cy="246565"/>
          </a:xfrm>
          <a:prstGeom prst="rect">
            <a:avLst/>
          </a:prstGeom>
        </p:spPr>
      </p:pic>
      <p:grpSp>
        <p:nvGrpSpPr>
          <p:cNvPr id="876" name="Group 876"/>
          <p:cNvGrpSpPr/>
          <p:nvPr/>
        </p:nvGrpSpPr>
        <p:grpSpPr>
          <a:xfrm>
            <a:off x="9815038" y="1818803"/>
            <a:ext cx="1977543" cy="800101"/>
            <a:chOff x="0" y="0"/>
            <a:chExt cx="1977542" cy="800100"/>
          </a:xfrm>
        </p:grpSpPr>
        <p:sp>
          <p:nvSpPr>
            <p:cNvPr id="875" name="Shape 875"/>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874" name="Picture 873"/>
            <p:cNvPicPr>
              <a:picLocks/>
            </p:cNvPicPr>
            <p:nvPr/>
          </p:nvPicPr>
          <p:blipFill>
            <a:blip r:embed="rId13">
              <a:extLst/>
            </a:blip>
            <a:stretch>
              <a:fillRect/>
            </a:stretch>
          </p:blipFill>
          <p:spPr>
            <a:xfrm>
              <a:off x="-1" y="-1"/>
              <a:ext cx="1977544" cy="800101"/>
            </a:xfrm>
            <a:prstGeom prst="rect">
              <a:avLst/>
            </a:prstGeom>
            <a:effectLst/>
          </p:spPr>
        </p:pic>
      </p:gr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smtClean="0"/>
              <a:t>Visual similarity via labels </a:t>
            </a:r>
          </a:p>
        </p:txBody>
      </p:sp>
      <p:pic>
        <p:nvPicPr>
          <p:cNvPr id="96260" name="Picture 4" descr="pengui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5603" y="3023650"/>
            <a:ext cx="2844799" cy="42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descr="penguin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8015" y="3020908"/>
            <a:ext cx="2641599" cy="42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6"/>
          <p:cNvSpPr txBox="1">
            <a:spLocks noChangeArrowheads="1"/>
          </p:cNvSpPr>
          <p:nvPr/>
        </p:nvSpPr>
        <p:spPr bwMode="auto">
          <a:xfrm>
            <a:off x="5960835" y="4064010"/>
            <a:ext cx="639956" cy="116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6065" tIns="58034" rIns="116065" bIns="5803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6827" dirty="0">
                <a:latin typeface="Calibri" pitchFamily="34" charset="0"/>
                <a:cs typeface="Arial" pitchFamily="34" charset="0"/>
              </a:rPr>
              <a:t>?</a:t>
            </a:r>
          </a:p>
        </p:txBody>
      </p:sp>
      <p:sp>
        <p:nvSpPr>
          <p:cNvPr id="2" name="TextBox 1"/>
          <p:cNvSpPr txBox="1"/>
          <p:nvPr/>
        </p:nvSpPr>
        <p:spPr>
          <a:xfrm>
            <a:off x="5960911" y="4998719"/>
            <a:ext cx="696318" cy="629261"/>
          </a:xfrm>
          <a:prstGeom prst="rect">
            <a:avLst/>
          </a:prstGeom>
          <a:noFill/>
        </p:spPr>
        <p:txBody>
          <a:bodyPr wrap="none" lIns="81267" tIns="40633" rIns="81267" bIns="40633" rtlCol="0">
            <a:spAutoFit/>
          </a:bodyPr>
          <a:lstStyle/>
          <a:p>
            <a:r>
              <a:rPr lang="en-US" sz="3556" dirty="0"/>
              <a:t>==</a:t>
            </a:r>
            <a:endParaRPr lang="en-US" sz="5120" dirty="0"/>
          </a:p>
        </p:txBody>
      </p:sp>
      <p:sp>
        <p:nvSpPr>
          <p:cNvPr id="3" name="TextBox 2"/>
          <p:cNvSpPr txBox="1"/>
          <p:nvPr/>
        </p:nvSpPr>
        <p:spPr>
          <a:xfrm>
            <a:off x="2163534" y="7363835"/>
            <a:ext cx="1986736" cy="585403"/>
          </a:xfrm>
          <a:prstGeom prst="rect">
            <a:avLst/>
          </a:prstGeom>
          <a:noFill/>
        </p:spPr>
        <p:txBody>
          <a:bodyPr wrap="none" lIns="81267" tIns="40633" rIns="81267" bIns="40633" rtlCol="0">
            <a:spAutoFit/>
          </a:bodyPr>
          <a:lstStyle/>
          <a:p>
            <a:r>
              <a:rPr lang="en-US" sz="3271" dirty="0"/>
              <a:t>“Penguin”</a:t>
            </a:r>
          </a:p>
        </p:txBody>
      </p:sp>
      <p:sp>
        <p:nvSpPr>
          <p:cNvPr id="9" name="TextBox 8"/>
          <p:cNvSpPr txBox="1"/>
          <p:nvPr/>
        </p:nvSpPr>
        <p:spPr>
          <a:xfrm>
            <a:off x="8610456" y="7382938"/>
            <a:ext cx="1986736" cy="585403"/>
          </a:xfrm>
          <a:prstGeom prst="rect">
            <a:avLst/>
          </a:prstGeom>
          <a:noFill/>
        </p:spPr>
        <p:txBody>
          <a:bodyPr wrap="none" lIns="81267" tIns="40633" rIns="81267" bIns="40633" rtlCol="0">
            <a:spAutoFit/>
          </a:bodyPr>
          <a:lstStyle/>
          <a:p>
            <a:r>
              <a:rPr lang="en-US" sz="3271" dirty="0"/>
              <a:t>“Penguin”</a:t>
            </a:r>
          </a:p>
        </p:txBody>
      </p:sp>
    </p:spTree>
    <p:extLst>
      <p:ext uri="{BB962C8B-B14F-4D97-AF65-F5344CB8AC3E}">
        <p14:creationId xmlns:p14="http://schemas.microsoft.com/office/powerpoint/2010/main" val="2947993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p:nvPr/>
        </p:nvSpPr>
        <p:spPr>
          <a:xfrm>
            <a:off x="4395774" y="196870"/>
            <a:ext cx="421325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Neural network</a:t>
            </a:r>
          </a:p>
        </p:txBody>
      </p:sp>
      <p:pic>
        <p:nvPicPr>
          <p:cNvPr id="881" name="Picture 880"/>
          <p:cNvPicPr>
            <a:picLocks/>
          </p:cNvPicPr>
          <p:nvPr/>
        </p:nvPicPr>
        <p:blipFill>
          <a:blip r:embed="rId3">
            <a:extLst/>
          </a:blip>
          <a:stretch>
            <a:fillRect/>
          </a:stretch>
        </p:blipFill>
        <p:spPr>
          <a:xfrm>
            <a:off x="4933524" y="4881532"/>
            <a:ext cx="810030" cy="246565"/>
          </a:xfrm>
          <a:prstGeom prst="rect">
            <a:avLst/>
          </a:prstGeom>
        </p:spPr>
      </p:pic>
      <p:sp>
        <p:nvSpPr>
          <p:cNvPr id="883" name="Shape 883"/>
          <p:cNvSpPr/>
          <p:nvPr/>
        </p:nvSpPr>
        <p:spPr>
          <a:xfrm>
            <a:off x="7604793" y="4317217"/>
            <a:ext cx="3255914"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884" name="pasted-image.png"/>
          <p:cNvPicPr>
            <a:picLocks noChangeAspect="1"/>
          </p:cNvPicPr>
          <p:nvPr/>
        </p:nvPicPr>
        <p:blipFill>
          <a:blip r:embed="rId4">
            <a:extLst/>
          </a:blip>
          <a:srcRect l="18419" r="4416"/>
          <a:stretch>
            <a:fillRect/>
          </a:stretch>
        </p:blipFill>
        <p:spPr>
          <a:xfrm>
            <a:off x="2156793" y="3659875"/>
            <a:ext cx="2662360" cy="2709345"/>
          </a:xfrm>
          <a:prstGeom prst="rect">
            <a:avLst/>
          </a:prstGeom>
          <a:ln w="25400">
            <a:solidFill>
              <a:srgbClr val="000000"/>
            </a:solidFill>
            <a:miter lim="400000"/>
          </a:ln>
        </p:spPr>
      </p:pic>
      <p:sp>
        <p:nvSpPr>
          <p:cNvPr id="885" name="Shape 885"/>
          <p:cNvSpPr/>
          <p:nvPr/>
        </p:nvSpPr>
        <p:spPr>
          <a:xfrm>
            <a:off x="5830114" y="3241433"/>
            <a:ext cx="386914" cy="3546351"/>
          </a:xfrm>
          <a:prstGeom prst="rect">
            <a:avLst/>
          </a:prstGeom>
          <a:ln w="25400">
            <a:solidFill>
              <a:srgbClr val="000000"/>
            </a:solidFill>
            <a:miter lim="400000"/>
          </a:ln>
        </p:spPr>
        <p:txBody>
          <a:bodyPr lIns="50800" tIns="50800" rIns="50800" bIns="50800" anchor="ctr"/>
          <a:lstStyle/>
          <a:p>
            <a:pPr>
              <a:defRPr sz="2400"/>
            </a:pPr>
            <a:endParaRPr/>
          </a:p>
        </p:txBody>
      </p:sp>
      <p:grpSp>
        <p:nvGrpSpPr>
          <p:cNvPr id="888" name="Group 888"/>
          <p:cNvGrpSpPr/>
          <p:nvPr/>
        </p:nvGrpSpPr>
        <p:grpSpPr>
          <a:xfrm>
            <a:off x="9815038" y="1818803"/>
            <a:ext cx="1977543" cy="800101"/>
            <a:chOff x="0" y="0"/>
            <a:chExt cx="1977542" cy="800100"/>
          </a:xfrm>
        </p:grpSpPr>
        <p:sp>
          <p:nvSpPr>
            <p:cNvPr id="887" name="Shape 887"/>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886" name="Picture 885"/>
            <p:cNvPicPr>
              <a:picLocks/>
            </p:cNvPicPr>
            <p:nvPr/>
          </p:nvPicPr>
          <p:blipFill>
            <a:blip r:embed="rId5">
              <a:extLst/>
            </a:blip>
            <a:stretch>
              <a:fillRect/>
            </a:stretch>
          </p:blipFill>
          <p:spPr>
            <a:xfrm>
              <a:off x="-1" y="-1"/>
              <a:ext cx="1977544" cy="800101"/>
            </a:xfrm>
            <a:prstGeom prst="rect">
              <a:avLst/>
            </a:prstGeom>
            <a:effectLst/>
          </p:spPr>
        </p:pic>
      </p:grpSp>
      <p:pic>
        <p:nvPicPr>
          <p:cNvPr id="889" name="Picture 888"/>
          <p:cNvPicPr>
            <a:picLocks/>
          </p:cNvPicPr>
          <p:nvPr/>
        </p:nvPicPr>
        <p:blipFill>
          <a:blip r:embed="rId6">
            <a:extLst/>
          </a:blip>
          <a:stretch>
            <a:fillRect/>
          </a:stretch>
        </p:blipFill>
        <p:spPr>
          <a:xfrm>
            <a:off x="6280720" y="4881532"/>
            <a:ext cx="544384" cy="246565"/>
          </a:xfrm>
          <a:prstGeom prst="rect">
            <a:avLst/>
          </a:prstGeom>
        </p:spPr>
      </p:pic>
      <p:sp>
        <p:nvSpPr>
          <p:cNvPr id="891" name="Shape 891"/>
          <p:cNvSpPr/>
          <p:nvPr/>
        </p:nvSpPr>
        <p:spPr>
          <a:xfrm>
            <a:off x="6835464" y="3231639"/>
            <a:ext cx="386913"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892" name="Picture 891"/>
          <p:cNvPicPr>
            <a:picLocks/>
          </p:cNvPicPr>
          <p:nvPr/>
        </p:nvPicPr>
        <p:blipFill>
          <a:blip r:embed="rId6">
            <a:extLst/>
          </a:blip>
          <a:stretch>
            <a:fillRect/>
          </a:stretch>
        </p:blipFill>
        <p:spPr>
          <a:xfrm>
            <a:off x="7298769" y="4906932"/>
            <a:ext cx="544384" cy="246564"/>
          </a:xfrm>
          <a:prstGeom prst="rect">
            <a:avLst/>
          </a:prstGeom>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p:nvPr/>
        </p:nvSpPr>
        <p:spPr>
          <a:xfrm>
            <a:off x="3616401" y="196870"/>
            <a:ext cx="5771998"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Deep neural network</a:t>
            </a:r>
          </a:p>
        </p:txBody>
      </p:sp>
      <p:pic>
        <p:nvPicPr>
          <p:cNvPr id="898" name="Picture 897"/>
          <p:cNvPicPr>
            <a:picLocks/>
          </p:cNvPicPr>
          <p:nvPr/>
        </p:nvPicPr>
        <p:blipFill>
          <a:blip r:embed="rId3">
            <a:extLst/>
          </a:blip>
          <a:stretch>
            <a:fillRect/>
          </a:stretch>
        </p:blipFill>
        <p:spPr>
          <a:xfrm>
            <a:off x="3076196" y="4881532"/>
            <a:ext cx="810030" cy="246565"/>
          </a:xfrm>
          <a:prstGeom prst="rect">
            <a:avLst/>
          </a:prstGeom>
        </p:spPr>
      </p:pic>
      <p:sp>
        <p:nvSpPr>
          <p:cNvPr id="900" name="Shape 900"/>
          <p:cNvSpPr/>
          <p:nvPr/>
        </p:nvSpPr>
        <p:spPr>
          <a:xfrm>
            <a:off x="9901320" y="4272230"/>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901" name="pasted-image.png"/>
          <p:cNvPicPr>
            <a:picLocks noChangeAspect="1"/>
          </p:cNvPicPr>
          <p:nvPr/>
        </p:nvPicPr>
        <p:blipFill>
          <a:blip r:embed="rId4">
            <a:extLst/>
          </a:blip>
          <a:srcRect l="18419" r="4416"/>
          <a:stretch>
            <a:fillRect/>
          </a:stretch>
        </p:blipFill>
        <p:spPr>
          <a:xfrm>
            <a:off x="299465" y="3659875"/>
            <a:ext cx="2662360" cy="2709345"/>
          </a:xfrm>
          <a:prstGeom prst="rect">
            <a:avLst/>
          </a:prstGeom>
          <a:ln w="25400">
            <a:solidFill>
              <a:srgbClr val="000000"/>
            </a:solidFill>
            <a:miter lim="400000"/>
          </a:ln>
        </p:spPr>
      </p:pic>
      <p:sp>
        <p:nvSpPr>
          <p:cNvPr id="902" name="Shape 902"/>
          <p:cNvSpPr/>
          <p:nvPr/>
        </p:nvSpPr>
        <p:spPr>
          <a:xfrm>
            <a:off x="3972786" y="3241433"/>
            <a:ext cx="386914" cy="3546351"/>
          </a:xfrm>
          <a:prstGeom prst="rect">
            <a:avLst/>
          </a:prstGeom>
          <a:ln w="25400">
            <a:solidFill>
              <a:srgbClr val="000000"/>
            </a:solidFill>
            <a:miter lim="400000"/>
          </a:ln>
        </p:spPr>
        <p:txBody>
          <a:bodyPr lIns="50800" tIns="50800" rIns="50800" bIns="50800" anchor="ctr"/>
          <a:lstStyle/>
          <a:p>
            <a:pPr>
              <a:defRPr sz="2400"/>
            </a:pPr>
            <a:endParaRPr/>
          </a:p>
        </p:txBody>
      </p:sp>
      <p:grpSp>
        <p:nvGrpSpPr>
          <p:cNvPr id="905" name="Group 905"/>
          <p:cNvGrpSpPr/>
          <p:nvPr/>
        </p:nvGrpSpPr>
        <p:grpSpPr>
          <a:xfrm>
            <a:off x="9815038" y="1818803"/>
            <a:ext cx="1977543" cy="800101"/>
            <a:chOff x="0" y="0"/>
            <a:chExt cx="1977542" cy="800100"/>
          </a:xfrm>
        </p:grpSpPr>
        <p:sp>
          <p:nvSpPr>
            <p:cNvPr id="904" name="Shape 904"/>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903" name="Picture 902"/>
            <p:cNvPicPr>
              <a:picLocks/>
            </p:cNvPicPr>
            <p:nvPr/>
          </p:nvPicPr>
          <p:blipFill>
            <a:blip r:embed="rId5">
              <a:extLst/>
            </a:blip>
            <a:stretch>
              <a:fillRect/>
            </a:stretch>
          </p:blipFill>
          <p:spPr>
            <a:xfrm>
              <a:off x="-1" y="-1"/>
              <a:ext cx="1977544" cy="800101"/>
            </a:xfrm>
            <a:prstGeom prst="rect">
              <a:avLst/>
            </a:prstGeom>
            <a:effectLst/>
          </p:spPr>
        </p:pic>
      </p:grpSp>
      <p:pic>
        <p:nvPicPr>
          <p:cNvPr id="906" name="Picture 905"/>
          <p:cNvPicPr>
            <a:picLocks/>
          </p:cNvPicPr>
          <p:nvPr/>
        </p:nvPicPr>
        <p:blipFill>
          <a:blip r:embed="rId6">
            <a:extLst/>
          </a:blip>
          <a:stretch>
            <a:fillRect/>
          </a:stretch>
        </p:blipFill>
        <p:spPr>
          <a:xfrm>
            <a:off x="4423392" y="4881532"/>
            <a:ext cx="544383" cy="246565"/>
          </a:xfrm>
          <a:prstGeom prst="rect">
            <a:avLst/>
          </a:prstGeom>
        </p:spPr>
      </p:pic>
      <p:sp>
        <p:nvSpPr>
          <p:cNvPr id="908" name="Shape 908"/>
          <p:cNvSpPr/>
          <p:nvPr/>
        </p:nvSpPr>
        <p:spPr>
          <a:xfrm>
            <a:off x="4978136" y="3231639"/>
            <a:ext cx="386913"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909" name="Picture 908"/>
          <p:cNvPicPr>
            <a:picLocks/>
          </p:cNvPicPr>
          <p:nvPr/>
        </p:nvPicPr>
        <p:blipFill>
          <a:blip r:embed="rId6">
            <a:extLst/>
          </a:blip>
          <a:stretch>
            <a:fillRect/>
          </a:stretch>
        </p:blipFill>
        <p:spPr>
          <a:xfrm>
            <a:off x="5390642" y="4871739"/>
            <a:ext cx="544383" cy="246564"/>
          </a:xfrm>
          <a:prstGeom prst="rect">
            <a:avLst/>
          </a:prstGeom>
        </p:spPr>
      </p:pic>
      <p:sp>
        <p:nvSpPr>
          <p:cNvPr id="911" name="Shape 911"/>
          <p:cNvSpPr/>
          <p:nvPr/>
        </p:nvSpPr>
        <p:spPr>
          <a:xfrm>
            <a:off x="5996185" y="32218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912" name="Picture 911"/>
          <p:cNvPicPr>
            <a:picLocks/>
          </p:cNvPicPr>
          <p:nvPr/>
        </p:nvPicPr>
        <p:blipFill>
          <a:blip r:embed="rId6">
            <a:extLst/>
          </a:blip>
          <a:stretch>
            <a:fillRect/>
          </a:stretch>
        </p:blipFill>
        <p:spPr>
          <a:xfrm>
            <a:off x="6434091" y="4861945"/>
            <a:ext cx="544383" cy="246564"/>
          </a:xfrm>
          <a:prstGeom prst="rect">
            <a:avLst/>
          </a:prstGeom>
        </p:spPr>
      </p:pic>
      <p:sp>
        <p:nvSpPr>
          <p:cNvPr id="914" name="Shape 914"/>
          <p:cNvSpPr/>
          <p:nvPr/>
        </p:nvSpPr>
        <p:spPr>
          <a:xfrm>
            <a:off x="7019691" y="32218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915" name="Picture 914"/>
          <p:cNvPicPr>
            <a:picLocks/>
          </p:cNvPicPr>
          <p:nvPr/>
        </p:nvPicPr>
        <p:blipFill>
          <a:blip r:embed="rId6">
            <a:extLst/>
          </a:blip>
          <a:stretch>
            <a:fillRect/>
          </a:stretch>
        </p:blipFill>
        <p:spPr>
          <a:xfrm>
            <a:off x="7457598" y="4861945"/>
            <a:ext cx="544383" cy="246564"/>
          </a:xfrm>
          <a:prstGeom prst="rect">
            <a:avLst/>
          </a:prstGeom>
        </p:spPr>
      </p:pic>
      <p:sp>
        <p:nvSpPr>
          <p:cNvPr id="917" name="Shape 917"/>
          <p:cNvSpPr/>
          <p:nvPr/>
        </p:nvSpPr>
        <p:spPr>
          <a:xfrm>
            <a:off x="8075841" y="32218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918" name="Picture 917"/>
          <p:cNvPicPr>
            <a:picLocks/>
          </p:cNvPicPr>
          <p:nvPr/>
        </p:nvPicPr>
        <p:blipFill>
          <a:blip r:embed="rId6">
            <a:extLst/>
          </a:blip>
          <a:stretch>
            <a:fillRect/>
          </a:stretch>
        </p:blipFill>
        <p:spPr>
          <a:xfrm>
            <a:off x="8539146" y="4861945"/>
            <a:ext cx="544384" cy="246564"/>
          </a:xfrm>
          <a:prstGeom prst="rect">
            <a:avLst/>
          </a:prstGeom>
        </p:spPr>
      </p:pic>
      <p:sp>
        <p:nvSpPr>
          <p:cNvPr id="920" name="Shape 920"/>
          <p:cNvSpPr/>
          <p:nvPr/>
        </p:nvSpPr>
        <p:spPr>
          <a:xfrm>
            <a:off x="9131990" y="32218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921" name="Picture 920"/>
          <p:cNvPicPr>
            <a:picLocks/>
          </p:cNvPicPr>
          <p:nvPr/>
        </p:nvPicPr>
        <p:blipFill>
          <a:blip r:embed="rId6">
            <a:extLst/>
          </a:blip>
          <a:stretch>
            <a:fillRect/>
          </a:stretch>
        </p:blipFill>
        <p:spPr>
          <a:xfrm>
            <a:off x="9595296" y="4861945"/>
            <a:ext cx="544383" cy="246564"/>
          </a:xfrm>
          <a:prstGeom prst="rect">
            <a:avLst/>
          </a:prstGeom>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hape 92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pic>
        <p:nvPicPr>
          <p:cNvPr id="927" name="Picture 926"/>
          <p:cNvPicPr>
            <a:picLocks/>
          </p:cNvPicPr>
          <p:nvPr/>
        </p:nvPicPr>
        <p:blipFill>
          <a:blip r:embed="rId3">
            <a:extLst/>
          </a:blip>
          <a:stretch>
            <a:fillRect/>
          </a:stretch>
        </p:blipFill>
        <p:spPr>
          <a:xfrm>
            <a:off x="5199771" y="5930318"/>
            <a:ext cx="2633191" cy="246565"/>
          </a:xfrm>
          <a:prstGeom prst="rect">
            <a:avLst/>
          </a:prstGeom>
        </p:spPr>
      </p:pic>
      <p:sp>
        <p:nvSpPr>
          <p:cNvPr id="929" name="Shape 929"/>
          <p:cNvSpPr/>
          <p:nvPr/>
        </p:nvSpPr>
        <p:spPr>
          <a:xfrm>
            <a:off x="2710922" y="2850338"/>
            <a:ext cx="3560340"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Input representation</a:t>
            </a:r>
          </a:p>
        </p:txBody>
      </p:sp>
      <p:sp>
        <p:nvSpPr>
          <p:cNvPr id="930" name="Shape 930"/>
          <p:cNvSpPr/>
          <p:nvPr/>
        </p:nvSpPr>
        <p:spPr>
          <a:xfrm>
            <a:off x="6733538" y="2850338"/>
            <a:ext cx="3560341"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Output representation</a:t>
            </a:r>
          </a:p>
        </p:txBody>
      </p:sp>
      <p:sp>
        <p:nvSpPr>
          <p:cNvPr id="931" name="Shape 931"/>
          <p:cNvSpPr/>
          <p:nvPr/>
        </p:nvSpPr>
        <p:spPr>
          <a:xfrm>
            <a:off x="4297635" y="4267725"/>
            <a:ext cx="386914" cy="3602211"/>
          </a:xfrm>
          <a:prstGeom prst="rect">
            <a:avLst/>
          </a:prstGeom>
          <a:ln w="25400">
            <a:solidFill>
              <a:srgbClr val="000000"/>
            </a:solidFill>
            <a:miter lim="400000"/>
          </a:ln>
        </p:spPr>
        <p:txBody>
          <a:bodyPr lIns="50800" tIns="50800" rIns="50800" bIns="50800" anchor="ctr"/>
          <a:lstStyle/>
          <a:p>
            <a:pPr>
              <a:defRPr sz="2400"/>
            </a:pPr>
            <a:endParaRPr/>
          </a:p>
        </p:txBody>
      </p:sp>
      <p:sp>
        <p:nvSpPr>
          <p:cNvPr id="932" name="Shape 932"/>
          <p:cNvSpPr/>
          <p:nvPr/>
        </p:nvSpPr>
        <p:spPr>
          <a:xfrm>
            <a:off x="8320251" y="4166125"/>
            <a:ext cx="386914" cy="3602211"/>
          </a:xfrm>
          <a:prstGeom prst="rect">
            <a:avLst/>
          </a:prstGeom>
          <a:ln w="25400">
            <a:solidFill>
              <a:srgbClr val="000000"/>
            </a:solidFill>
            <a:miter lim="400000"/>
          </a:ln>
        </p:spPr>
        <p:txBody>
          <a:bodyPr lIns="50800" tIns="50800" rIns="50800" bIns="50800" anchor="ctr"/>
          <a:lstStyle/>
          <a:p>
            <a:pPr>
              <a:defRPr sz="2400"/>
            </a:pPr>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sp>
        <p:nvSpPr>
          <p:cNvPr id="937" name="Shape 937"/>
          <p:cNvSpPr/>
          <p:nvPr/>
        </p:nvSpPr>
        <p:spPr>
          <a:xfrm>
            <a:off x="2710922" y="1961338"/>
            <a:ext cx="3560340"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Input representation</a:t>
            </a:r>
          </a:p>
        </p:txBody>
      </p:sp>
      <p:sp>
        <p:nvSpPr>
          <p:cNvPr id="938" name="Shape 938"/>
          <p:cNvSpPr/>
          <p:nvPr/>
        </p:nvSpPr>
        <p:spPr>
          <a:xfrm>
            <a:off x="6733538" y="1961338"/>
            <a:ext cx="3560341"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Output representation</a:t>
            </a:r>
          </a:p>
        </p:txBody>
      </p:sp>
      <p:sp>
        <p:nvSpPr>
          <p:cNvPr id="939" name="Shape 939"/>
          <p:cNvSpPr/>
          <p:nvPr/>
        </p:nvSpPr>
        <p:spPr>
          <a:xfrm>
            <a:off x="4479963" y="3621021"/>
            <a:ext cx="4044874" cy="1779850"/>
          </a:xfrm>
          <a:prstGeom prst="line">
            <a:avLst/>
          </a:prstGeom>
          <a:ln w="12700">
            <a:solidFill>
              <a:srgbClr val="000000"/>
            </a:solidFill>
            <a:miter lim="400000"/>
          </a:ln>
        </p:spPr>
        <p:txBody>
          <a:bodyPr lIns="50800" tIns="50800" rIns="50800" bIns="50800" anchor="ctr"/>
          <a:lstStyle/>
          <a:p>
            <a:pPr>
              <a:defRPr sz="2400"/>
            </a:pPr>
            <a:endParaRPr/>
          </a:p>
        </p:txBody>
      </p:sp>
      <p:sp>
        <p:nvSpPr>
          <p:cNvPr id="940" name="Shape 940"/>
          <p:cNvSpPr/>
          <p:nvPr/>
        </p:nvSpPr>
        <p:spPr>
          <a:xfrm>
            <a:off x="4481697" y="4087925"/>
            <a:ext cx="4037381" cy="1323901"/>
          </a:xfrm>
          <a:prstGeom prst="line">
            <a:avLst/>
          </a:prstGeom>
          <a:ln w="12700">
            <a:solidFill>
              <a:srgbClr val="000000"/>
            </a:solidFill>
            <a:miter lim="400000"/>
          </a:ln>
        </p:spPr>
        <p:txBody>
          <a:bodyPr lIns="50800" tIns="50800" rIns="50800" bIns="50800" anchor="ctr"/>
          <a:lstStyle/>
          <a:p>
            <a:pPr>
              <a:defRPr sz="2400"/>
            </a:pPr>
            <a:endParaRPr/>
          </a:p>
        </p:txBody>
      </p:sp>
      <p:sp>
        <p:nvSpPr>
          <p:cNvPr id="941" name="Shape 941"/>
          <p:cNvSpPr/>
          <p:nvPr/>
        </p:nvSpPr>
        <p:spPr>
          <a:xfrm>
            <a:off x="4491980" y="4514193"/>
            <a:ext cx="4018136" cy="908974"/>
          </a:xfrm>
          <a:prstGeom prst="line">
            <a:avLst/>
          </a:prstGeom>
          <a:ln w="12700">
            <a:solidFill>
              <a:srgbClr val="000000"/>
            </a:solidFill>
            <a:miter lim="400000"/>
          </a:ln>
        </p:spPr>
        <p:txBody>
          <a:bodyPr lIns="50800" tIns="50800" rIns="50800" bIns="50800" anchor="ctr"/>
          <a:lstStyle/>
          <a:p>
            <a:pPr>
              <a:defRPr sz="2400"/>
            </a:pPr>
            <a:endParaRPr/>
          </a:p>
        </p:txBody>
      </p:sp>
      <p:sp>
        <p:nvSpPr>
          <p:cNvPr id="942" name="Shape 942"/>
          <p:cNvSpPr/>
          <p:nvPr/>
        </p:nvSpPr>
        <p:spPr>
          <a:xfrm>
            <a:off x="4503027" y="4968284"/>
            <a:ext cx="4029856" cy="465546"/>
          </a:xfrm>
          <a:prstGeom prst="line">
            <a:avLst/>
          </a:prstGeom>
          <a:ln w="12700">
            <a:solidFill>
              <a:srgbClr val="000000"/>
            </a:solidFill>
            <a:miter lim="400000"/>
          </a:ln>
        </p:spPr>
        <p:txBody>
          <a:bodyPr lIns="50800" tIns="50800" rIns="50800" bIns="50800" anchor="ctr"/>
          <a:lstStyle/>
          <a:p>
            <a:pPr>
              <a:defRPr sz="2400"/>
            </a:pPr>
            <a:endParaRPr/>
          </a:p>
        </p:txBody>
      </p:sp>
      <p:sp>
        <p:nvSpPr>
          <p:cNvPr id="943" name="Shape 943"/>
          <p:cNvSpPr/>
          <p:nvPr/>
        </p:nvSpPr>
        <p:spPr>
          <a:xfrm>
            <a:off x="4500850" y="5415586"/>
            <a:ext cx="4017143" cy="15426"/>
          </a:xfrm>
          <a:prstGeom prst="line">
            <a:avLst/>
          </a:prstGeom>
          <a:ln w="12700">
            <a:solidFill>
              <a:srgbClr val="000000"/>
            </a:solidFill>
            <a:miter lim="400000"/>
          </a:ln>
        </p:spPr>
        <p:txBody>
          <a:bodyPr lIns="50800" tIns="50800" rIns="50800" bIns="50800" anchor="ctr"/>
          <a:lstStyle/>
          <a:p>
            <a:pPr>
              <a:defRPr sz="2400"/>
            </a:pPr>
            <a:endParaRPr/>
          </a:p>
        </p:txBody>
      </p:sp>
      <p:sp>
        <p:nvSpPr>
          <p:cNvPr id="944" name="Shape 944"/>
          <p:cNvSpPr/>
          <p:nvPr/>
        </p:nvSpPr>
        <p:spPr>
          <a:xfrm flipV="1">
            <a:off x="4500529" y="5419579"/>
            <a:ext cx="4001390" cy="439756"/>
          </a:xfrm>
          <a:prstGeom prst="line">
            <a:avLst/>
          </a:prstGeom>
          <a:ln w="12700">
            <a:solidFill>
              <a:srgbClr val="000000"/>
            </a:solidFill>
            <a:miter lim="400000"/>
          </a:ln>
        </p:spPr>
        <p:txBody>
          <a:bodyPr lIns="50800" tIns="50800" rIns="50800" bIns="50800" anchor="ctr"/>
          <a:lstStyle/>
          <a:p>
            <a:pPr>
              <a:defRPr sz="2400"/>
            </a:pPr>
            <a:endParaRPr/>
          </a:p>
        </p:txBody>
      </p:sp>
      <p:sp>
        <p:nvSpPr>
          <p:cNvPr id="945" name="Shape 945"/>
          <p:cNvSpPr/>
          <p:nvPr/>
        </p:nvSpPr>
        <p:spPr>
          <a:xfrm flipV="1">
            <a:off x="4496975" y="5414231"/>
            <a:ext cx="4012789" cy="895576"/>
          </a:xfrm>
          <a:prstGeom prst="line">
            <a:avLst/>
          </a:prstGeom>
          <a:ln w="12700">
            <a:solidFill>
              <a:srgbClr val="000000"/>
            </a:solidFill>
            <a:miter lim="400000"/>
          </a:ln>
        </p:spPr>
        <p:txBody>
          <a:bodyPr lIns="50800" tIns="50800" rIns="50800" bIns="50800" anchor="ctr"/>
          <a:lstStyle/>
          <a:p>
            <a:pPr>
              <a:defRPr sz="2400"/>
            </a:pPr>
            <a:endParaRPr/>
          </a:p>
        </p:txBody>
      </p:sp>
      <p:sp>
        <p:nvSpPr>
          <p:cNvPr id="946" name="Shape 946"/>
          <p:cNvSpPr/>
          <p:nvPr/>
        </p:nvSpPr>
        <p:spPr>
          <a:xfrm flipV="1">
            <a:off x="4491980" y="5398573"/>
            <a:ext cx="4054801" cy="1380599"/>
          </a:xfrm>
          <a:prstGeom prst="line">
            <a:avLst/>
          </a:prstGeom>
          <a:ln w="12700">
            <a:solidFill>
              <a:srgbClr val="000000"/>
            </a:solidFill>
            <a:miter lim="400000"/>
          </a:ln>
        </p:spPr>
        <p:txBody>
          <a:bodyPr lIns="50800" tIns="50800" rIns="50800" bIns="50800" anchor="ctr"/>
          <a:lstStyle/>
          <a:p>
            <a:pPr>
              <a:defRPr sz="2400"/>
            </a:pPr>
            <a:endParaRPr/>
          </a:p>
        </p:txBody>
      </p:sp>
      <p:sp>
        <p:nvSpPr>
          <p:cNvPr id="947" name="Shape 947"/>
          <p:cNvSpPr/>
          <p:nvPr/>
        </p:nvSpPr>
        <p:spPr>
          <a:xfrm>
            <a:off x="4326317" y="345003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48" name="Shape 948"/>
          <p:cNvSpPr/>
          <p:nvPr/>
        </p:nvSpPr>
        <p:spPr>
          <a:xfrm>
            <a:off x="4325756" y="3897822"/>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49" name="Shape 949"/>
          <p:cNvSpPr/>
          <p:nvPr/>
        </p:nvSpPr>
        <p:spPr>
          <a:xfrm>
            <a:off x="4325756" y="4345610"/>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0" name="Shape 950"/>
          <p:cNvSpPr/>
          <p:nvPr/>
        </p:nvSpPr>
        <p:spPr>
          <a:xfrm>
            <a:off x="4325756" y="479339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1" name="Shape 951"/>
          <p:cNvSpPr/>
          <p:nvPr/>
        </p:nvSpPr>
        <p:spPr>
          <a:xfrm>
            <a:off x="4325756" y="524118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2" name="Shape 952"/>
          <p:cNvSpPr/>
          <p:nvPr/>
        </p:nvSpPr>
        <p:spPr>
          <a:xfrm>
            <a:off x="4325756" y="568897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3" name="Shape 953"/>
          <p:cNvSpPr/>
          <p:nvPr/>
        </p:nvSpPr>
        <p:spPr>
          <a:xfrm>
            <a:off x="4325756" y="613676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4" name="Shape 954"/>
          <p:cNvSpPr/>
          <p:nvPr/>
        </p:nvSpPr>
        <p:spPr>
          <a:xfrm>
            <a:off x="4325756" y="658455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5" name="Shape 955"/>
          <p:cNvSpPr/>
          <p:nvPr/>
        </p:nvSpPr>
        <p:spPr>
          <a:xfrm>
            <a:off x="8348933" y="3452831"/>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6" name="Shape 956"/>
          <p:cNvSpPr/>
          <p:nvPr/>
        </p:nvSpPr>
        <p:spPr>
          <a:xfrm>
            <a:off x="8348373"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7" name="Shape 957"/>
          <p:cNvSpPr/>
          <p:nvPr/>
        </p:nvSpPr>
        <p:spPr>
          <a:xfrm>
            <a:off x="8348373"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8" name="Shape 958"/>
          <p:cNvSpPr/>
          <p:nvPr/>
        </p:nvSpPr>
        <p:spPr>
          <a:xfrm>
            <a:off x="8348373"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59" name="Shape 959"/>
          <p:cNvSpPr/>
          <p:nvPr/>
        </p:nvSpPr>
        <p:spPr>
          <a:xfrm>
            <a:off x="8348373"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60" name="Shape 960"/>
          <p:cNvSpPr/>
          <p:nvPr/>
        </p:nvSpPr>
        <p:spPr>
          <a:xfrm>
            <a:off x="8348373"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61" name="Shape 961"/>
          <p:cNvSpPr/>
          <p:nvPr/>
        </p:nvSpPr>
        <p:spPr>
          <a:xfrm>
            <a:off x="8348373"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62" name="Shape 962"/>
          <p:cNvSpPr/>
          <p:nvPr/>
        </p:nvSpPr>
        <p:spPr>
          <a:xfrm>
            <a:off x="8348373"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pic>
        <p:nvPicPr>
          <p:cNvPr id="963" name="pasted-image.pdf"/>
          <p:cNvPicPr>
            <a:picLocks noChangeAspect="1"/>
          </p:cNvPicPr>
          <p:nvPr/>
        </p:nvPicPr>
        <p:blipFill>
          <a:blip r:embed="rId2">
            <a:extLst/>
          </a:blip>
          <a:stretch>
            <a:fillRect/>
          </a:stretch>
        </p:blipFill>
        <p:spPr>
          <a:xfrm>
            <a:off x="4347505" y="7282089"/>
            <a:ext cx="241301" cy="215901"/>
          </a:xfrm>
          <a:prstGeom prst="rect">
            <a:avLst/>
          </a:prstGeom>
          <a:ln w="12700">
            <a:miter lim="400000"/>
          </a:ln>
        </p:spPr>
      </p:pic>
      <p:pic>
        <p:nvPicPr>
          <p:cNvPr id="964" name="pasted-image.pdf"/>
          <p:cNvPicPr>
            <a:picLocks noChangeAspect="1"/>
          </p:cNvPicPr>
          <p:nvPr/>
        </p:nvPicPr>
        <p:blipFill>
          <a:blip r:embed="rId3">
            <a:extLst/>
          </a:blip>
          <a:stretch>
            <a:fillRect/>
          </a:stretch>
        </p:blipFill>
        <p:spPr>
          <a:xfrm>
            <a:off x="8399408" y="7144156"/>
            <a:ext cx="228601" cy="304801"/>
          </a:xfrm>
          <a:prstGeom prst="rect">
            <a:avLst/>
          </a:prstGeom>
          <a:ln w="12700">
            <a:miter lim="400000"/>
          </a:ln>
        </p:spPr>
      </p:pic>
      <p:pic>
        <p:nvPicPr>
          <p:cNvPr id="965" name="pasted-image.pdf"/>
          <p:cNvPicPr>
            <a:picLocks noChangeAspect="1"/>
          </p:cNvPicPr>
          <p:nvPr/>
        </p:nvPicPr>
        <p:blipFill>
          <a:blip r:embed="rId4">
            <a:extLst/>
          </a:blip>
          <a:stretch>
            <a:fillRect/>
          </a:stretch>
        </p:blipFill>
        <p:spPr>
          <a:xfrm>
            <a:off x="6359205" y="4082316"/>
            <a:ext cx="317501" cy="215901"/>
          </a:xfrm>
          <a:prstGeom prst="rect">
            <a:avLst/>
          </a:prstGeom>
          <a:ln w="12700">
            <a:miter lim="400000"/>
          </a:ln>
        </p:spPr>
      </p:pic>
      <p:pic>
        <p:nvPicPr>
          <p:cNvPr id="966" name="pasted-image.pdf"/>
          <p:cNvPicPr>
            <a:picLocks noChangeAspect="1"/>
          </p:cNvPicPr>
          <p:nvPr/>
        </p:nvPicPr>
        <p:blipFill>
          <a:blip r:embed="rId5">
            <a:extLst/>
          </a:blip>
          <a:stretch>
            <a:fillRect/>
          </a:stretch>
        </p:blipFill>
        <p:spPr>
          <a:xfrm>
            <a:off x="4835960" y="7934186"/>
            <a:ext cx="2768601" cy="9906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p:nvPr/>
        </p:nvSpPr>
        <p:spPr>
          <a:xfrm>
            <a:off x="5718833" y="5418383"/>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69" name="Shape 969"/>
          <p:cNvSpPr/>
          <p:nvPr/>
        </p:nvSpPr>
        <p:spPr>
          <a:xfrm>
            <a:off x="5706133" y="5871375"/>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70" name="Shape 970"/>
          <p:cNvSpPr/>
          <p:nvPr/>
        </p:nvSpPr>
        <p:spPr>
          <a:xfrm>
            <a:off x="5706133" y="6314201"/>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71" name="Shape 971"/>
          <p:cNvSpPr/>
          <p:nvPr/>
        </p:nvSpPr>
        <p:spPr>
          <a:xfrm>
            <a:off x="5706133" y="6781789"/>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72" name="Shape 972"/>
          <p:cNvSpPr/>
          <p:nvPr/>
        </p:nvSpPr>
        <p:spPr>
          <a:xfrm>
            <a:off x="5706133" y="4966639"/>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73" name="Shape 973"/>
          <p:cNvSpPr/>
          <p:nvPr/>
        </p:nvSpPr>
        <p:spPr>
          <a:xfrm>
            <a:off x="5706133" y="4541099"/>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74" name="Shape 974"/>
          <p:cNvSpPr/>
          <p:nvPr/>
        </p:nvSpPr>
        <p:spPr>
          <a:xfrm>
            <a:off x="5706133" y="4090281"/>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75" name="Shape 975"/>
          <p:cNvSpPr/>
          <p:nvPr/>
        </p:nvSpPr>
        <p:spPr>
          <a:xfrm>
            <a:off x="5706133" y="3649474"/>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976" name="Shape 97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sp>
        <p:nvSpPr>
          <p:cNvPr id="977" name="Shape 977"/>
          <p:cNvSpPr/>
          <p:nvPr/>
        </p:nvSpPr>
        <p:spPr>
          <a:xfrm>
            <a:off x="1685963" y="3621021"/>
            <a:ext cx="4044874" cy="1779850"/>
          </a:xfrm>
          <a:prstGeom prst="line">
            <a:avLst/>
          </a:prstGeom>
          <a:ln w="12700">
            <a:solidFill>
              <a:srgbClr val="000000"/>
            </a:solidFill>
            <a:miter lim="400000"/>
          </a:ln>
        </p:spPr>
        <p:txBody>
          <a:bodyPr lIns="50800" tIns="50800" rIns="50800" bIns="50800" anchor="ctr"/>
          <a:lstStyle/>
          <a:p>
            <a:pPr>
              <a:defRPr sz="2400"/>
            </a:pPr>
            <a:endParaRPr/>
          </a:p>
        </p:txBody>
      </p:sp>
      <p:sp>
        <p:nvSpPr>
          <p:cNvPr id="978" name="Shape 978"/>
          <p:cNvSpPr/>
          <p:nvPr/>
        </p:nvSpPr>
        <p:spPr>
          <a:xfrm>
            <a:off x="1687697" y="4087925"/>
            <a:ext cx="4037381" cy="1323901"/>
          </a:xfrm>
          <a:prstGeom prst="line">
            <a:avLst/>
          </a:prstGeom>
          <a:ln w="12700">
            <a:solidFill>
              <a:srgbClr val="000000"/>
            </a:solidFill>
            <a:miter lim="400000"/>
          </a:ln>
        </p:spPr>
        <p:txBody>
          <a:bodyPr lIns="50800" tIns="50800" rIns="50800" bIns="50800" anchor="ctr"/>
          <a:lstStyle/>
          <a:p>
            <a:pPr>
              <a:defRPr sz="2400"/>
            </a:pPr>
            <a:endParaRPr/>
          </a:p>
        </p:txBody>
      </p:sp>
      <p:sp>
        <p:nvSpPr>
          <p:cNvPr id="979" name="Shape 979"/>
          <p:cNvSpPr/>
          <p:nvPr/>
        </p:nvSpPr>
        <p:spPr>
          <a:xfrm>
            <a:off x="1697980" y="4514193"/>
            <a:ext cx="4018136" cy="908974"/>
          </a:xfrm>
          <a:prstGeom prst="line">
            <a:avLst/>
          </a:prstGeom>
          <a:ln w="12700">
            <a:solidFill>
              <a:srgbClr val="000000"/>
            </a:solidFill>
            <a:miter lim="400000"/>
          </a:ln>
        </p:spPr>
        <p:txBody>
          <a:bodyPr lIns="50800" tIns="50800" rIns="50800" bIns="50800" anchor="ctr"/>
          <a:lstStyle/>
          <a:p>
            <a:pPr>
              <a:defRPr sz="2400"/>
            </a:pPr>
            <a:endParaRPr/>
          </a:p>
        </p:txBody>
      </p:sp>
      <p:sp>
        <p:nvSpPr>
          <p:cNvPr id="980" name="Shape 980"/>
          <p:cNvSpPr/>
          <p:nvPr/>
        </p:nvSpPr>
        <p:spPr>
          <a:xfrm>
            <a:off x="1709027" y="4968284"/>
            <a:ext cx="4029856" cy="465546"/>
          </a:xfrm>
          <a:prstGeom prst="line">
            <a:avLst/>
          </a:prstGeom>
          <a:ln w="12700">
            <a:solidFill>
              <a:srgbClr val="000000"/>
            </a:solidFill>
            <a:miter lim="400000"/>
          </a:ln>
        </p:spPr>
        <p:txBody>
          <a:bodyPr lIns="50800" tIns="50800" rIns="50800" bIns="50800" anchor="ctr"/>
          <a:lstStyle/>
          <a:p>
            <a:pPr>
              <a:defRPr sz="2400"/>
            </a:pPr>
            <a:endParaRPr/>
          </a:p>
        </p:txBody>
      </p:sp>
      <p:sp>
        <p:nvSpPr>
          <p:cNvPr id="981" name="Shape 981"/>
          <p:cNvSpPr/>
          <p:nvPr/>
        </p:nvSpPr>
        <p:spPr>
          <a:xfrm>
            <a:off x="1706850" y="5415586"/>
            <a:ext cx="4017143" cy="15426"/>
          </a:xfrm>
          <a:prstGeom prst="line">
            <a:avLst/>
          </a:prstGeom>
          <a:ln w="12700">
            <a:solidFill>
              <a:srgbClr val="000000"/>
            </a:solidFill>
            <a:miter lim="400000"/>
          </a:ln>
        </p:spPr>
        <p:txBody>
          <a:bodyPr lIns="50800" tIns="50800" rIns="50800" bIns="50800" anchor="ctr"/>
          <a:lstStyle/>
          <a:p>
            <a:pPr>
              <a:defRPr sz="2400"/>
            </a:pPr>
            <a:endParaRPr/>
          </a:p>
        </p:txBody>
      </p:sp>
      <p:sp>
        <p:nvSpPr>
          <p:cNvPr id="982" name="Shape 982"/>
          <p:cNvSpPr/>
          <p:nvPr/>
        </p:nvSpPr>
        <p:spPr>
          <a:xfrm flipV="1">
            <a:off x="1706529" y="5419579"/>
            <a:ext cx="4001390" cy="439756"/>
          </a:xfrm>
          <a:prstGeom prst="line">
            <a:avLst/>
          </a:prstGeom>
          <a:ln w="12700">
            <a:solidFill>
              <a:srgbClr val="000000"/>
            </a:solidFill>
            <a:miter lim="400000"/>
          </a:ln>
        </p:spPr>
        <p:txBody>
          <a:bodyPr lIns="50800" tIns="50800" rIns="50800" bIns="50800" anchor="ctr"/>
          <a:lstStyle/>
          <a:p>
            <a:pPr>
              <a:defRPr sz="2400"/>
            </a:pPr>
            <a:endParaRPr/>
          </a:p>
        </p:txBody>
      </p:sp>
      <p:sp>
        <p:nvSpPr>
          <p:cNvPr id="983" name="Shape 983"/>
          <p:cNvSpPr/>
          <p:nvPr/>
        </p:nvSpPr>
        <p:spPr>
          <a:xfrm flipV="1">
            <a:off x="1702975" y="5414231"/>
            <a:ext cx="4012789" cy="895576"/>
          </a:xfrm>
          <a:prstGeom prst="line">
            <a:avLst/>
          </a:prstGeom>
          <a:ln w="12700">
            <a:solidFill>
              <a:srgbClr val="000000"/>
            </a:solidFill>
            <a:miter lim="400000"/>
          </a:ln>
        </p:spPr>
        <p:txBody>
          <a:bodyPr lIns="50800" tIns="50800" rIns="50800" bIns="50800" anchor="ctr"/>
          <a:lstStyle/>
          <a:p>
            <a:pPr>
              <a:defRPr sz="2400"/>
            </a:pPr>
            <a:endParaRPr/>
          </a:p>
        </p:txBody>
      </p:sp>
      <p:sp>
        <p:nvSpPr>
          <p:cNvPr id="984" name="Shape 984"/>
          <p:cNvSpPr/>
          <p:nvPr/>
        </p:nvSpPr>
        <p:spPr>
          <a:xfrm flipV="1">
            <a:off x="1697980" y="5398573"/>
            <a:ext cx="4054801" cy="1380599"/>
          </a:xfrm>
          <a:prstGeom prst="line">
            <a:avLst/>
          </a:prstGeom>
          <a:ln w="12700">
            <a:solidFill>
              <a:srgbClr val="000000"/>
            </a:solidFill>
            <a:miter lim="400000"/>
          </a:ln>
        </p:spPr>
        <p:txBody>
          <a:bodyPr lIns="50800" tIns="50800" rIns="50800" bIns="50800" anchor="ctr"/>
          <a:lstStyle/>
          <a:p>
            <a:pPr>
              <a:defRPr sz="2400"/>
            </a:pPr>
            <a:endParaRPr/>
          </a:p>
        </p:txBody>
      </p:sp>
      <p:sp>
        <p:nvSpPr>
          <p:cNvPr id="985" name="Shape 985"/>
          <p:cNvSpPr/>
          <p:nvPr/>
        </p:nvSpPr>
        <p:spPr>
          <a:xfrm>
            <a:off x="1532317" y="345003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86" name="Shape 986"/>
          <p:cNvSpPr/>
          <p:nvPr/>
        </p:nvSpPr>
        <p:spPr>
          <a:xfrm>
            <a:off x="1531756" y="3897822"/>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87" name="Shape 987"/>
          <p:cNvSpPr/>
          <p:nvPr/>
        </p:nvSpPr>
        <p:spPr>
          <a:xfrm>
            <a:off x="1531756" y="4345610"/>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88" name="Shape 988"/>
          <p:cNvSpPr/>
          <p:nvPr/>
        </p:nvSpPr>
        <p:spPr>
          <a:xfrm>
            <a:off x="1531756" y="479339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89" name="Shape 989"/>
          <p:cNvSpPr/>
          <p:nvPr/>
        </p:nvSpPr>
        <p:spPr>
          <a:xfrm>
            <a:off x="1531756" y="524118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0" name="Shape 990"/>
          <p:cNvSpPr/>
          <p:nvPr/>
        </p:nvSpPr>
        <p:spPr>
          <a:xfrm>
            <a:off x="1531756" y="568897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1" name="Shape 991"/>
          <p:cNvSpPr/>
          <p:nvPr/>
        </p:nvSpPr>
        <p:spPr>
          <a:xfrm>
            <a:off x="1531756" y="613676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2" name="Shape 992"/>
          <p:cNvSpPr/>
          <p:nvPr/>
        </p:nvSpPr>
        <p:spPr>
          <a:xfrm>
            <a:off x="1531756" y="658455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3" name="Shape 993"/>
          <p:cNvSpPr/>
          <p:nvPr/>
        </p:nvSpPr>
        <p:spPr>
          <a:xfrm>
            <a:off x="5554933" y="3452831"/>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4" name="Shape 994"/>
          <p:cNvSpPr/>
          <p:nvPr/>
        </p:nvSpPr>
        <p:spPr>
          <a:xfrm>
            <a:off x="5554373"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5" name="Shape 995"/>
          <p:cNvSpPr/>
          <p:nvPr/>
        </p:nvSpPr>
        <p:spPr>
          <a:xfrm>
            <a:off x="5554373"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6" name="Shape 996"/>
          <p:cNvSpPr/>
          <p:nvPr/>
        </p:nvSpPr>
        <p:spPr>
          <a:xfrm>
            <a:off x="5554373"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7" name="Shape 997"/>
          <p:cNvSpPr/>
          <p:nvPr/>
        </p:nvSpPr>
        <p:spPr>
          <a:xfrm>
            <a:off x="5554373"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8" name="Shape 998"/>
          <p:cNvSpPr/>
          <p:nvPr/>
        </p:nvSpPr>
        <p:spPr>
          <a:xfrm>
            <a:off x="5554373"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999" name="Shape 999"/>
          <p:cNvSpPr/>
          <p:nvPr/>
        </p:nvSpPr>
        <p:spPr>
          <a:xfrm>
            <a:off x="5554373"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00" name="Shape 1000"/>
          <p:cNvSpPr/>
          <p:nvPr/>
        </p:nvSpPr>
        <p:spPr>
          <a:xfrm>
            <a:off x="5554373"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pic>
        <p:nvPicPr>
          <p:cNvPr id="1001" name="pasted-image.pdf"/>
          <p:cNvPicPr>
            <a:picLocks noChangeAspect="1"/>
          </p:cNvPicPr>
          <p:nvPr/>
        </p:nvPicPr>
        <p:blipFill>
          <a:blip r:embed="rId2">
            <a:extLst/>
          </a:blip>
          <a:stretch>
            <a:fillRect/>
          </a:stretch>
        </p:blipFill>
        <p:spPr>
          <a:xfrm>
            <a:off x="1553505" y="7282089"/>
            <a:ext cx="241301" cy="215901"/>
          </a:xfrm>
          <a:prstGeom prst="rect">
            <a:avLst/>
          </a:prstGeom>
          <a:ln w="12700">
            <a:miter lim="400000"/>
          </a:ln>
        </p:spPr>
      </p:pic>
      <p:pic>
        <p:nvPicPr>
          <p:cNvPr id="1002" name="pasted-image.pdf"/>
          <p:cNvPicPr>
            <a:picLocks noChangeAspect="1"/>
          </p:cNvPicPr>
          <p:nvPr/>
        </p:nvPicPr>
        <p:blipFill>
          <a:blip r:embed="rId3">
            <a:extLst/>
          </a:blip>
          <a:stretch>
            <a:fillRect/>
          </a:stretch>
        </p:blipFill>
        <p:spPr>
          <a:xfrm>
            <a:off x="5605408" y="7144156"/>
            <a:ext cx="228601" cy="304801"/>
          </a:xfrm>
          <a:prstGeom prst="rect">
            <a:avLst/>
          </a:prstGeom>
          <a:ln w="12700">
            <a:miter lim="400000"/>
          </a:ln>
        </p:spPr>
      </p:pic>
      <p:pic>
        <p:nvPicPr>
          <p:cNvPr id="1003" name="pasted-image.pdf"/>
          <p:cNvPicPr>
            <a:picLocks noChangeAspect="1"/>
          </p:cNvPicPr>
          <p:nvPr/>
        </p:nvPicPr>
        <p:blipFill>
          <a:blip r:embed="rId4">
            <a:extLst/>
          </a:blip>
          <a:stretch>
            <a:fillRect/>
          </a:stretch>
        </p:blipFill>
        <p:spPr>
          <a:xfrm>
            <a:off x="3565205" y="4082316"/>
            <a:ext cx="317501" cy="215901"/>
          </a:xfrm>
          <a:prstGeom prst="rect">
            <a:avLst/>
          </a:prstGeom>
          <a:ln w="12700">
            <a:miter lim="400000"/>
          </a:ln>
        </p:spPr>
      </p:pic>
      <p:sp>
        <p:nvSpPr>
          <p:cNvPr id="1004" name="Shape 1004"/>
          <p:cNvSpPr/>
          <p:nvPr/>
        </p:nvSpPr>
        <p:spPr>
          <a:xfrm>
            <a:off x="6401994" y="3452831"/>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05" name="Shape 1005"/>
          <p:cNvSpPr/>
          <p:nvPr/>
        </p:nvSpPr>
        <p:spPr>
          <a:xfrm>
            <a:off x="6401434"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06" name="Shape 1006"/>
          <p:cNvSpPr/>
          <p:nvPr/>
        </p:nvSpPr>
        <p:spPr>
          <a:xfrm>
            <a:off x="6401434"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07" name="Shape 1007"/>
          <p:cNvSpPr/>
          <p:nvPr/>
        </p:nvSpPr>
        <p:spPr>
          <a:xfrm>
            <a:off x="6401434"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08" name="Shape 1008"/>
          <p:cNvSpPr/>
          <p:nvPr/>
        </p:nvSpPr>
        <p:spPr>
          <a:xfrm>
            <a:off x="6401434"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09" name="Shape 1009"/>
          <p:cNvSpPr/>
          <p:nvPr/>
        </p:nvSpPr>
        <p:spPr>
          <a:xfrm>
            <a:off x="6401434"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10" name="Shape 1010"/>
          <p:cNvSpPr/>
          <p:nvPr/>
        </p:nvSpPr>
        <p:spPr>
          <a:xfrm>
            <a:off x="6401434"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11" name="Shape 1011"/>
          <p:cNvSpPr/>
          <p:nvPr/>
        </p:nvSpPr>
        <p:spPr>
          <a:xfrm>
            <a:off x="6401434"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12" name="Shape 1012"/>
          <p:cNvSpPr/>
          <p:nvPr/>
        </p:nvSpPr>
        <p:spPr>
          <a:xfrm>
            <a:off x="8252662" y="2496893"/>
            <a:ext cx="4382924"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r>
              <a:t>Rectified linear unit (ReLU)</a:t>
            </a:r>
          </a:p>
        </p:txBody>
      </p:sp>
      <p:pic>
        <p:nvPicPr>
          <p:cNvPr id="1013" name="pasted-image.pdf"/>
          <p:cNvPicPr>
            <a:picLocks noChangeAspect="1"/>
          </p:cNvPicPr>
          <p:nvPr/>
        </p:nvPicPr>
        <p:blipFill>
          <a:blip r:embed="rId5">
            <a:extLst/>
          </a:blip>
          <a:stretch>
            <a:fillRect/>
          </a:stretch>
        </p:blipFill>
        <p:spPr>
          <a:xfrm>
            <a:off x="8465397" y="3141511"/>
            <a:ext cx="3957455" cy="3724729"/>
          </a:xfrm>
          <a:prstGeom prst="rect">
            <a:avLst/>
          </a:prstGeom>
          <a:ln w="12700">
            <a:miter lim="400000"/>
          </a:ln>
        </p:spPr>
      </p:pic>
      <p:pic>
        <p:nvPicPr>
          <p:cNvPr id="1014" name="pasted-image.pdf"/>
          <p:cNvPicPr>
            <a:picLocks noChangeAspect="1"/>
          </p:cNvPicPr>
          <p:nvPr/>
        </p:nvPicPr>
        <p:blipFill>
          <a:blip r:embed="rId6">
            <a:extLst/>
          </a:blip>
          <a:stretch>
            <a:fillRect/>
          </a:stretch>
        </p:blipFill>
        <p:spPr>
          <a:xfrm>
            <a:off x="7632616" y="4768925"/>
            <a:ext cx="787401" cy="469901"/>
          </a:xfrm>
          <a:prstGeom prst="rect">
            <a:avLst/>
          </a:prstGeom>
          <a:ln w="12700">
            <a:miter lim="400000"/>
          </a:ln>
        </p:spPr>
      </p:pic>
      <p:pic>
        <p:nvPicPr>
          <p:cNvPr id="1015" name="pasted-image.pdf"/>
          <p:cNvPicPr>
            <a:picLocks noChangeAspect="1"/>
          </p:cNvPicPr>
          <p:nvPr/>
        </p:nvPicPr>
        <p:blipFill>
          <a:blip r:embed="rId7">
            <a:extLst/>
          </a:blip>
          <a:stretch>
            <a:fillRect/>
          </a:stretch>
        </p:blipFill>
        <p:spPr>
          <a:xfrm>
            <a:off x="8812173" y="6776645"/>
            <a:ext cx="3263901" cy="469901"/>
          </a:xfrm>
          <a:prstGeom prst="rect">
            <a:avLst/>
          </a:prstGeom>
          <a:ln w="12700">
            <a:miter lim="400000"/>
          </a:ln>
        </p:spPr>
      </p:pic>
      <p:pic>
        <p:nvPicPr>
          <p:cNvPr id="1016" name="pasted-image.pdf"/>
          <p:cNvPicPr>
            <a:picLocks noChangeAspect="1"/>
          </p:cNvPicPr>
          <p:nvPr/>
        </p:nvPicPr>
        <p:blipFill>
          <a:blip r:embed="rId6">
            <a:extLst/>
          </a:blip>
          <a:stretch>
            <a:fillRect/>
          </a:stretch>
        </p:blipFill>
        <p:spPr>
          <a:xfrm>
            <a:off x="6172200" y="7003384"/>
            <a:ext cx="787400" cy="4699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8" name="Shape 1018"/>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pic>
        <p:nvPicPr>
          <p:cNvPr id="1019" name="pasted-image.pdf"/>
          <p:cNvPicPr>
            <a:picLocks noChangeAspect="1"/>
          </p:cNvPicPr>
          <p:nvPr/>
        </p:nvPicPr>
        <p:blipFill>
          <a:blip r:embed="rId2">
            <a:extLst/>
          </a:blip>
          <a:stretch>
            <a:fillRect/>
          </a:stretch>
        </p:blipFill>
        <p:spPr>
          <a:xfrm>
            <a:off x="4845050" y="8509433"/>
            <a:ext cx="3314700" cy="469901"/>
          </a:xfrm>
          <a:prstGeom prst="rect">
            <a:avLst/>
          </a:prstGeom>
          <a:ln w="12700">
            <a:miter lim="400000"/>
          </a:ln>
        </p:spPr>
      </p:pic>
      <p:sp>
        <p:nvSpPr>
          <p:cNvPr id="1020" name="Shape 1020"/>
          <p:cNvSpPr/>
          <p:nvPr/>
        </p:nvSpPr>
        <p:spPr>
          <a:xfrm>
            <a:off x="3701135" y="1856662"/>
            <a:ext cx="560253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Rectified linear unit (ReLU)</a:t>
            </a:r>
          </a:p>
        </p:txBody>
      </p:sp>
      <p:pic>
        <p:nvPicPr>
          <p:cNvPr id="1021" name="pasted-image.pdf"/>
          <p:cNvPicPr>
            <a:picLocks noChangeAspect="1"/>
          </p:cNvPicPr>
          <p:nvPr/>
        </p:nvPicPr>
        <p:blipFill>
          <a:blip r:embed="rId3">
            <a:extLst/>
          </a:blip>
          <a:stretch>
            <a:fillRect/>
          </a:stretch>
        </p:blipFill>
        <p:spPr>
          <a:xfrm>
            <a:off x="3757219" y="2736993"/>
            <a:ext cx="5306616" cy="4994551"/>
          </a:xfrm>
          <a:prstGeom prst="rect">
            <a:avLst/>
          </a:prstGeom>
          <a:ln w="12700">
            <a:miter lim="400000"/>
          </a:ln>
        </p:spPr>
      </p:pic>
      <p:pic>
        <p:nvPicPr>
          <p:cNvPr id="1022" name="pasted-image.pdf"/>
          <p:cNvPicPr>
            <a:picLocks noChangeAspect="1"/>
          </p:cNvPicPr>
          <p:nvPr/>
        </p:nvPicPr>
        <p:blipFill>
          <a:blip r:embed="rId4">
            <a:extLst/>
          </a:blip>
          <a:stretch>
            <a:fillRect/>
          </a:stretch>
        </p:blipFill>
        <p:spPr>
          <a:xfrm>
            <a:off x="6388307" y="7754796"/>
            <a:ext cx="241301" cy="215901"/>
          </a:xfrm>
          <a:prstGeom prst="rect">
            <a:avLst/>
          </a:prstGeom>
          <a:ln w="12700">
            <a:miter lim="400000"/>
          </a:ln>
        </p:spPr>
      </p:pic>
      <p:pic>
        <p:nvPicPr>
          <p:cNvPr id="1023" name="pasted-image.pdf"/>
          <p:cNvPicPr>
            <a:picLocks noChangeAspect="1"/>
          </p:cNvPicPr>
          <p:nvPr/>
        </p:nvPicPr>
        <p:blipFill>
          <a:blip r:embed="rId5">
            <a:extLst/>
          </a:blip>
          <a:stretch>
            <a:fillRect/>
          </a:stretch>
        </p:blipFill>
        <p:spPr>
          <a:xfrm>
            <a:off x="2928988" y="4867343"/>
            <a:ext cx="812801" cy="4699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5" name="Shape 1025"/>
          <p:cNvSpPr/>
          <p:nvPr/>
        </p:nvSpPr>
        <p:spPr>
          <a:xfrm>
            <a:off x="6341133" y="5418383"/>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26" name="Shape 1026"/>
          <p:cNvSpPr/>
          <p:nvPr/>
        </p:nvSpPr>
        <p:spPr>
          <a:xfrm>
            <a:off x="6468133" y="5871375"/>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27" name="Shape 1027"/>
          <p:cNvSpPr/>
          <p:nvPr/>
        </p:nvSpPr>
        <p:spPr>
          <a:xfrm>
            <a:off x="6468133" y="6314201"/>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28" name="Shape 1028"/>
          <p:cNvSpPr/>
          <p:nvPr/>
        </p:nvSpPr>
        <p:spPr>
          <a:xfrm>
            <a:off x="6468133" y="6781789"/>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29" name="Shape 1029"/>
          <p:cNvSpPr/>
          <p:nvPr/>
        </p:nvSpPr>
        <p:spPr>
          <a:xfrm>
            <a:off x="6468133" y="4966639"/>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30" name="Shape 1030"/>
          <p:cNvSpPr/>
          <p:nvPr/>
        </p:nvSpPr>
        <p:spPr>
          <a:xfrm>
            <a:off x="6468133" y="4541099"/>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31" name="Shape 1031"/>
          <p:cNvSpPr/>
          <p:nvPr/>
        </p:nvSpPr>
        <p:spPr>
          <a:xfrm>
            <a:off x="6468133" y="4090281"/>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32" name="Shape 1032"/>
          <p:cNvSpPr/>
          <p:nvPr/>
        </p:nvSpPr>
        <p:spPr>
          <a:xfrm>
            <a:off x="6468133" y="3649474"/>
            <a:ext cx="78740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33" name="Shape 1033"/>
          <p:cNvSpPr/>
          <p:nvPr/>
        </p:nvSpPr>
        <p:spPr>
          <a:xfrm>
            <a:off x="7151427" y="4980297"/>
            <a:ext cx="3361966" cy="433567"/>
          </a:xfrm>
          <a:prstGeom prst="line">
            <a:avLst/>
          </a:prstGeom>
          <a:ln w="12700">
            <a:solidFill>
              <a:srgbClr val="000000"/>
            </a:solidFill>
            <a:miter lim="400000"/>
          </a:ln>
        </p:spPr>
        <p:txBody>
          <a:bodyPr lIns="50800" tIns="50800" rIns="50800" bIns="50800" anchor="ctr"/>
          <a:lstStyle/>
          <a:p>
            <a:pPr>
              <a:defRPr sz="2400"/>
            </a:pPr>
            <a:endParaRPr/>
          </a:p>
        </p:txBody>
      </p:sp>
      <p:sp>
        <p:nvSpPr>
          <p:cNvPr id="1034" name="Shape 1034"/>
          <p:cNvSpPr/>
          <p:nvPr/>
        </p:nvSpPr>
        <p:spPr>
          <a:xfrm>
            <a:off x="7170183" y="5393866"/>
            <a:ext cx="3320384" cy="17927"/>
          </a:xfrm>
          <a:prstGeom prst="line">
            <a:avLst/>
          </a:prstGeom>
          <a:ln w="12700">
            <a:solidFill>
              <a:srgbClr val="000000"/>
            </a:solidFill>
            <a:miter lim="400000"/>
          </a:ln>
        </p:spPr>
        <p:txBody>
          <a:bodyPr lIns="50800" tIns="50800" rIns="50800" bIns="50800" anchor="ctr"/>
          <a:lstStyle/>
          <a:p>
            <a:pPr>
              <a:defRPr sz="2400"/>
            </a:pPr>
            <a:endParaRPr/>
          </a:p>
        </p:txBody>
      </p:sp>
      <p:sp>
        <p:nvSpPr>
          <p:cNvPr id="1035" name="Shape 1035"/>
          <p:cNvSpPr/>
          <p:nvPr/>
        </p:nvSpPr>
        <p:spPr>
          <a:xfrm flipV="1">
            <a:off x="7149371" y="5432672"/>
            <a:ext cx="3278565" cy="427286"/>
          </a:xfrm>
          <a:prstGeom prst="line">
            <a:avLst/>
          </a:prstGeom>
          <a:ln w="12700">
            <a:solidFill>
              <a:srgbClr val="000000"/>
            </a:solidFill>
            <a:miter lim="400000"/>
          </a:ln>
        </p:spPr>
        <p:txBody>
          <a:bodyPr lIns="50800" tIns="50800" rIns="50800" bIns="50800" anchor="ctr"/>
          <a:lstStyle/>
          <a:p>
            <a:pPr>
              <a:defRPr sz="2400"/>
            </a:pPr>
            <a:endParaRPr/>
          </a:p>
        </p:txBody>
      </p:sp>
      <p:sp>
        <p:nvSpPr>
          <p:cNvPr id="1036" name="Shape 103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sp>
        <p:nvSpPr>
          <p:cNvPr id="1037" name="Shape 1037"/>
          <p:cNvSpPr/>
          <p:nvPr/>
        </p:nvSpPr>
        <p:spPr>
          <a:xfrm>
            <a:off x="2447963" y="3621021"/>
            <a:ext cx="4044874" cy="1779850"/>
          </a:xfrm>
          <a:prstGeom prst="line">
            <a:avLst/>
          </a:prstGeom>
          <a:ln w="12700">
            <a:solidFill>
              <a:srgbClr val="000000"/>
            </a:solidFill>
            <a:miter lim="400000"/>
          </a:ln>
        </p:spPr>
        <p:txBody>
          <a:bodyPr lIns="50800" tIns="50800" rIns="50800" bIns="50800" anchor="ctr"/>
          <a:lstStyle/>
          <a:p>
            <a:pPr>
              <a:defRPr sz="2400"/>
            </a:pPr>
            <a:endParaRPr/>
          </a:p>
        </p:txBody>
      </p:sp>
      <p:sp>
        <p:nvSpPr>
          <p:cNvPr id="1038" name="Shape 1038"/>
          <p:cNvSpPr/>
          <p:nvPr/>
        </p:nvSpPr>
        <p:spPr>
          <a:xfrm>
            <a:off x="2449697" y="4087925"/>
            <a:ext cx="4037381" cy="1323901"/>
          </a:xfrm>
          <a:prstGeom prst="line">
            <a:avLst/>
          </a:prstGeom>
          <a:ln w="12700">
            <a:solidFill>
              <a:srgbClr val="000000"/>
            </a:solidFill>
            <a:miter lim="400000"/>
          </a:ln>
        </p:spPr>
        <p:txBody>
          <a:bodyPr lIns="50800" tIns="50800" rIns="50800" bIns="50800" anchor="ctr"/>
          <a:lstStyle/>
          <a:p>
            <a:pPr>
              <a:defRPr sz="2400"/>
            </a:pPr>
            <a:endParaRPr/>
          </a:p>
        </p:txBody>
      </p:sp>
      <p:sp>
        <p:nvSpPr>
          <p:cNvPr id="1039" name="Shape 1039"/>
          <p:cNvSpPr/>
          <p:nvPr/>
        </p:nvSpPr>
        <p:spPr>
          <a:xfrm>
            <a:off x="2459980" y="4514193"/>
            <a:ext cx="4018136" cy="908974"/>
          </a:xfrm>
          <a:prstGeom prst="line">
            <a:avLst/>
          </a:prstGeom>
          <a:ln w="12700">
            <a:solidFill>
              <a:srgbClr val="000000"/>
            </a:solidFill>
            <a:miter lim="400000"/>
          </a:ln>
        </p:spPr>
        <p:txBody>
          <a:bodyPr lIns="50800" tIns="50800" rIns="50800" bIns="50800" anchor="ctr"/>
          <a:lstStyle/>
          <a:p>
            <a:pPr>
              <a:defRPr sz="2400"/>
            </a:pPr>
            <a:endParaRPr/>
          </a:p>
        </p:txBody>
      </p:sp>
      <p:sp>
        <p:nvSpPr>
          <p:cNvPr id="1040" name="Shape 1040"/>
          <p:cNvSpPr/>
          <p:nvPr/>
        </p:nvSpPr>
        <p:spPr>
          <a:xfrm>
            <a:off x="2471027" y="4968284"/>
            <a:ext cx="4029856" cy="465546"/>
          </a:xfrm>
          <a:prstGeom prst="line">
            <a:avLst/>
          </a:prstGeom>
          <a:ln w="12700">
            <a:solidFill>
              <a:srgbClr val="000000"/>
            </a:solidFill>
            <a:miter lim="400000"/>
          </a:ln>
        </p:spPr>
        <p:txBody>
          <a:bodyPr lIns="50800" tIns="50800" rIns="50800" bIns="50800" anchor="ctr"/>
          <a:lstStyle/>
          <a:p>
            <a:pPr>
              <a:defRPr sz="2400"/>
            </a:pPr>
            <a:endParaRPr/>
          </a:p>
        </p:txBody>
      </p:sp>
      <p:sp>
        <p:nvSpPr>
          <p:cNvPr id="1041" name="Shape 1041"/>
          <p:cNvSpPr/>
          <p:nvPr/>
        </p:nvSpPr>
        <p:spPr>
          <a:xfrm>
            <a:off x="2468850" y="5415586"/>
            <a:ext cx="4017143" cy="15426"/>
          </a:xfrm>
          <a:prstGeom prst="line">
            <a:avLst/>
          </a:prstGeom>
          <a:ln w="12700">
            <a:solidFill>
              <a:srgbClr val="000000"/>
            </a:solidFill>
            <a:miter lim="400000"/>
          </a:ln>
        </p:spPr>
        <p:txBody>
          <a:bodyPr lIns="50800" tIns="50800" rIns="50800" bIns="50800" anchor="ctr"/>
          <a:lstStyle/>
          <a:p>
            <a:pPr>
              <a:defRPr sz="2400"/>
            </a:pPr>
            <a:endParaRPr/>
          </a:p>
        </p:txBody>
      </p:sp>
      <p:sp>
        <p:nvSpPr>
          <p:cNvPr id="1042" name="Shape 1042"/>
          <p:cNvSpPr/>
          <p:nvPr/>
        </p:nvSpPr>
        <p:spPr>
          <a:xfrm flipV="1">
            <a:off x="2468529" y="5419579"/>
            <a:ext cx="4001390" cy="439756"/>
          </a:xfrm>
          <a:prstGeom prst="line">
            <a:avLst/>
          </a:prstGeom>
          <a:ln w="12700">
            <a:solidFill>
              <a:srgbClr val="000000"/>
            </a:solidFill>
            <a:miter lim="400000"/>
          </a:ln>
        </p:spPr>
        <p:txBody>
          <a:bodyPr lIns="50800" tIns="50800" rIns="50800" bIns="50800" anchor="ctr"/>
          <a:lstStyle/>
          <a:p>
            <a:pPr>
              <a:defRPr sz="2400"/>
            </a:pPr>
            <a:endParaRPr/>
          </a:p>
        </p:txBody>
      </p:sp>
      <p:sp>
        <p:nvSpPr>
          <p:cNvPr id="1043" name="Shape 1043"/>
          <p:cNvSpPr/>
          <p:nvPr/>
        </p:nvSpPr>
        <p:spPr>
          <a:xfrm flipV="1">
            <a:off x="2464975" y="5414231"/>
            <a:ext cx="4012789" cy="895576"/>
          </a:xfrm>
          <a:prstGeom prst="line">
            <a:avLst/>
          </a:prstGeom>
          <a:ln w="12700">
            <a:solidFill>
              <a:srgbClr val="000000"/>
            </a:solidFill>
            <a:miter lim="400000"/>
          </a:ln>
        </p:spPr>
        <p:txBody>
          <a:bodyPr lIns="50800" tIns="50800" rIns="50800" bIns="50800" anchor="ctr"/>
          <a:lstStyle/>
          <a:p>
            <a:pPr>
              <a:defRPr sz="2400"/>
            </a:pPr>
            <a:endParaRPr/>
          </a:p>
        </p:txBody>
      </p:sp>
      <p:sp>
        <p:nvSpPr>
          <p:cNvPr id="1044" name="Shape 1044"/>
          <p:cNvSpPr/>
          <p:nvPr/>
        </p:nvSpPr>
        <p:spPr>
          <a:xfrm flipV="1">
            <a:off x="2459980" y="5398573"/>
            <a:ext cx="4054801" cy="1380599"/>
          </a:xfrm>
          <a:prstGeom prst="line">
            <a:avLst/>
          </a:prstGeom>
          <a:ln w="12700">
            <a:solidFill>
              <a:srgbClr val="000000"/>
            </a:solidFill>
            <a:miter lim="400000"/>
          </a:ln>
        </p:spPr>
        <p:txBody>
          <a:bodyPr lIns="50800" tIns="50800" rIns="50800" bIns="50800" anchor="ctr"/>
          <a:lstStyle/>
          <a:p>
            <a:pPr>
              <a:defRPr sz="2400"/>
            </a:pPr>
            <a:endParaRPr/>
          </a:p>
        </p:txBody>
      </p:sp>
      <p:sp>
        <p:nvSpPr>
          <p:cNvPr id="1045" name="Shape 1045"/>
          <p:cNvSpPr/>
          <p:nvPr/>
        </p:nvSpPr>
        <p:spPr>
          <a:xfrm>
            <a:off x="2294317" y="345003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46" name="Shape 1046"/>
          <p:cNvSpPr/>
          <p:nvPr/>
        </p:nvSpPr>
        <p:spPr>
          <a:xfrm>
            <a:off x="2293756" y="3897822"/>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47" name="Shape 1047"/>
          <p:cNvSpPr/>
          <p:nvPr/>
        </p:nvSpPr>
        <p:spPr>
          <a:xfrm>
            <a:off x="2293756" y="4345610"/>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48" name="Shape 1048"/>
          <p:cNvSpPr/>
          <p:nvPr/>
        </p:nvSpPr>
        <p:spPr>
          <a:xfrm>
            <a:off x="2293756" y="479339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49" name="Shape 1049"/>
          <p:cNvSpPr/>
          <p:nvPr/>
        </p:nvSpPr>
        <p:spPr>
          <a:xfrm>
            <a:off x="2293756" y="524118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0" name="Shape 1050"/>
          <p:cNvSpPr/>
          <p:nvPr/>
        </p:nvSpPr>
        <p:spPr>
          <a:xfrm>
            <a:off x="2293756" y="568897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1" name="Shape 1051"/>
          <p:cNvSpPr/>
          <p:nvPr/>
        </p:nvSpPr>
        <p:spPr>
          <a:xfrm>
            <a:off x="2293756" y="613676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2" name="Shape 1052"/>
          <p:cNvSpPr/>
          <p:nvPr/>
        </p:nvSpPr>
        <p:spPr>
          <a:xfrm>
            <a:off x="2293756" y="658455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3" name="Shape 1053"/>
          <p:cNvSpPr/>
          <p:nvPr/>
        </p:nvSpPr>
        <p:spPr>
          <a:xfrm>
            <a:off x="6316933" y="3452831"/>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4" name="Shape 1054"/>
          <p:cNvSpPr/>
          <p:nvPr/>
        </p:nvSpPr>
        <p:spPr>
          <a:xfrm>
            <a:off x="6316373"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5" name="Shape 1055"/>
          <p:cNvSpPr/>
          <p:nvPr/>
        </p:nvSpPr>
        <p:spPr>
          <a:xfrm>
            <a:off x="6316373"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6" name="Shape 1056"/>
          <p:cNvSpPr/>
          <p:nvPr/>
        </p:nvSpPr>
        <p:spPr>
          <a:xfrm>
            <a:off x="6316373"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7" name="Shape 1057"/>
          <p:cNvSpPr/>
          <p:nvPr/>
        </p:nvSpPr>
        <p:spPr>
          <a:xfrm>
            <a:off x="6316373"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8" name="Shape 1058"/>
          <p:cNvSpPr/>
          <p:nvPr/>
        </p:nvSpPr>
        <p:spPr>
          <a:xfrm>
            <a:off x="6316373"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59" name="Shape 1059"/>
          <p:cNvSpPr/>
          <p:nvPr/>
        </p:nvSpPr>
        <p:spPr>
          <a:xfrm>
            <a:off x="6316373"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60" name="Shape 1060"/>
          <p:cNvSpPr/>
          <p:nvPr/>
        </p:nvSpPr>
        <p:spPr>
          <a:xfrm>
            <a:off x="6316373"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pic>
        <p:nvPicPr>
          <p:cNvPr id="1061" name="pasted-image.pdf"/>
          <p:cNvPicPr>
            <a:picLocks noChangeAspect="1"/>
          </p:cNvPicPr>
          <p:nvPr/>
        </p:nvPicPr>
        <p:blipFill>
          <a:blip r:embed="rId3">
            <a:extLst/>
          </a:blip>
          <a:stretch>
            <a:fillRect/>
          </a:stretch>
        </p:blipFill>
        <p:spPr>
          <a:xfrm>
            <a:off x="2315505" y="7282089"/>
            <a:ext cx="241301" cy="215901"/>
          </a:xfrm>
          <a:prstGeom prst="rect">
            <a:avLst/>
          </a:prstGeom>
          <a:ln w="12700">
            <a:miter lim="400000"/>
          </a:ln>
        </p:spPr>
      </p:pic>
      <p:pic>
        <p:nvPicPr>
          <p:cNvPr id="1062" name="pasted-image.pdf"/>
          <p:cNvPicPr>
            <a:picLocks noChangeAspect="1"/>
          </p:cNvPicPr>
          <p:nvPr/>
        </p:nvPicPr>
        <p:blipFill>
          <a:blip r:embed="rId4">
            <a:extLst/>
          </a:blip>
          <a:stretch>
            <a:fillRect/>
          </a:stretch>
        </p:blipFill>
        <p:spPr>
          <a:xfrm>
            <a:off x="6367408" y="7144156"/>
            <a:ext cx="228601" cy="304801"/>
          </a:xfrm>
          <a:prstGeom prst="rect">
            <a:avLst/>
          </a:prstGeom>
          <a:ln w="12700">
            <a:miter lim="400000"/>
          </a:ln>
        </p:spPr>
      </p:pic>
      <p:pic>
        <p:nvPicPr>
          <p:cNvPr id="1063" name="pasted-image.pdf"/>
          <p:cNvPicPr>
            <a:picLocks noChangeAspect="1"/>
          </p:cNvPicPr>
          <p:nvPr/>
        </p:nvPicPr>
        <p:blipFill>
          <a:blip r:embed="rId5">
            <a:extLst/>
          </a:blip>
          <a:stretch>
            <a:fillRect/>
          </a:stretch>
        </p:blipFill>
        <p:spPr>
          <a:xfrm>
            <a:off x="4327205" y="4082316"/>
            <a:ext cx="317501" cy="215901"/>
          </a:xfrm>
          <a:prstGeom prst="rect">
            <a:avLst/>
          </a:prstGeom>
          <a:ln w="12700">
            <a:miter lim="400000"/>
          </a:ln>
        </p:spPr>
      </p:pic>
      <p:sp>
        <p:nvSpPr>
          <p:cNvPr id="1064" name="Shape 1064"/>
          <p:cNvSpPr/>
          <p:nvPr/>
        </p:nvSpPr>
        <p:spPr>
          <a:xfrm>
            <a:off x="10309334" y="3460750"/>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65" name="Shape 1065"/>
          <p:cNvSpPr/>
          <p:nvPr/>
        </p:nvSpPr>
        <p:spPr>
          <a:xfrm>
            <a:off x="10308773" y="390853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66" name="Shape 1066"/>
          <p:cNvSpPr/>
          <p:nvPr/>
        </p:nvSpPr>
        <p:spPr>
          <a:xfrm>
            <a:off x="10308773" y="4356326"/>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67" name="Shape 1067"/>
          <p:cNvSpPr/>
          <p:nvPr/>
        </p:nvSpPr>
        <p:spPr>
          <a:xfrm>
            <a:off x="10308773" y="480411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68" name="Shape 1068"/>
          <p:cNvSpPr/>
          <p:nvPr/>
        </p:nvSpPr>
        <p:spPr>
          <a:xfrm>
            <a:off x="10308773" y="525190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69" name="Shape 1069"/>
          <p:cNvSpPr/>
          <p:nvPr/>
        </p:nvSpPr>
        <p:spPr>
          <a:xfrm>
            <a:off x="10308773" y="569969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70" name="Shape 1070"/>
          <p:cNvSpPr/>
          <p:nvPr/>
        </p:nvSpPr>
        <p:spPr>
          <a:xfrm>
            <a:off x="10308773" y="6147477"/>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71" name="Shape 1071"/>
          <p:cNvSpPr/>
          <p:nvPr/>
        </p:nvSpPr>
        <p:spPr>
          <a:xfrm>
            <a:off x="10308773" y="6595265"/>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pic>
        <p:nvPicPr>
          <p:cNvPr id="1072" name="pasted-image.pdf"/>
          <p:cNvPicPr>
            <a:picLocks noChangeAspect="1"/>
          </p:cNvPicPr>
          <p:nvPr/>
        </p:nvPicPr>
        <p:blipFill>
          <a:blip r:embed="rId6">
            <a:extLst/>
          </a:blip>
          <a:stretch>
            <a:fillRect/>
          </a:stretch>
        </p:blipFill>
        <p:spPr>
          <a:xfrm>
            <a:off x="10366719" y="7134150"/>
            <a:ext cx="215901" cy="215901"/>
          </a:xfrm>
          <a:prstGeom prst="rect">
            <a:avLst/>
          </a:prstGeom>
          <a:ln w="12700">
            <a:miter lim="400000"/>
          </a:ln>
        </p:spPr>
      </p:pic>
      <p:sp>
        <p:nvSpPr>
          <p:cNvPr id="1073" name="Shape 1073"/>
          <p:cNvSpPr/>
          <p:nvPr/>
        </p:nvSpPr>
        <p:spPr>
          <a:xfrm>
            <a:off x="3869918" y="2339097"/>
            <a:ext cx="123207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i="1">
                <a:latin typeface="Helvetica"/>
                <a:ea typeface="Helvetica"/>
                <a:cs typeface="Helvetica"/>
                <a:sym typeface="Helvetica"/>
              </a:defRPr>
            </a:lvl1pPr>
          </a:lstStyle>
          <a:p>
            <a:r>
              <a:t>Filter</a:t>
            </a:r>
          </a:p>
        </p:txBody>
      </p:sp>
      <p:sp>
        <p:nvSpPr>
          <p:cNvPr id="1074" name="Shape 1074"/>
          <p:cNvSpPr/>
          <p:nvPr/>
        </p:nvSpPr>
        <p:spPr>
          <a:xfrm>
            <a:off x="8268357" y="2339097"/>
            <a:ext cx="110482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i="1">
                <a:latin typeface="Helvetica"/>
                <a:ea typeface="Helvetica"/>
                <a:cs typeface="Helvetica"/>
                <a:sym typeface="Helvetica"/>
              </a:defRPr>
            </a:lvl1pPr>
          </a:lstStyle>
          <a:p>
            <a:r>
              <a:t>Pool</a:t>
            </a:r>
          </a:p>
        </p:txBody>
      </p:sp>
      <p:sp>
        <p:nvSpPr>
          <p:cNvPr id="1075" name="Shape 1075"/>
          <p:cNvSpPr/>
          <p:nvPr/>
        </p:nvSpPr>
        <p:spPr>
          <a:xfrm>
            <a:off x="7001536" y="3452831"/>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76" name="Shape 1076"/>
          <p:cNvSpPr/>
          <p:nvPr/>
        </p:nvSpPr>
        <p:spPr>
          <a:xfrm>
            <a:off x="7000975" y="3900619"/>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77" name="Shape 1077"/>
          <p:cNvSpPr/>
          <p:nvPr/>
        </p:nvSpPr>
        <p:spPr>
          <a:xfrm>
            <a:off x="7000975" y="4348407"/>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78" name="Shape 1078"/>
          <p:cNvSpPr/>
          <p:nvPr/>
        </p:nvSpPr>
        <p:spPr>
          <a:xfrm>
            <a:off x="7000975" y="4796195"/>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79" name="Shape 1079"/>
          <p:cNvSpPr/>
          <p:nvPr/>
        </p:nvSpPr>
        <p:spPr>
          <a:xfrm>
            <a:off x="7000975" y="5243983"/>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80" name="Shape 1080"/>
          <p:cNvSpPr/>
          <p:nvPr/>
        </p:nvSpPr>
        <p:spPr>
          <a:xfrm>
            <a:off x="7000975" y="5691771"/>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81" name="Shape 1081"/>
          <p:cNvSpPr/>
          <p:nvPr/>
        </p:nvSpPr>
        <p:spPr>
          <a:xfrm>
            <a:off x="7000975" y="613955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082" name="Shape 1082"/>
          <p:cNvSpPr/>
          <p:nvPr/>
        </p:nvSpPr>
        <p:spPr>
          <a:xfrm>
            <a:off x="7000975" y="658734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pic>
        <p:nvPicPr>
          <p:cNvPr id="1083" name="pasted-image.pdf"/>
          <p:cNvPicPr>
            <a:picLocks noChangeAspect="1"/>
          </p:cNvPicPr>
          <p:nvPr/>
        </p:nvPicPr>
        <p:blipFill>
          <a:blip r:embed="rId7">
            <a:extLst/>
          </a:blip>
          <a:stretch>
            <a:fillRect/>
          </a:stretch>
        </p:blipFill>
        <p:spPr>
          <a:xfrm>
            <a:off x="6771741" y="7003384"/>
            <a:ext cx="787401" cy="469901"/>
          </a:xfrm>
          <a:prstGeom prst="rect">
            <a:avLst/>
          </a:prstGeom>
          <a:ln w="12700">
            <a:miter lim="400000"/>
          </a:ln>
        </p:spPr>
      </p:pic>
      <p:pic>
        <p:nvPicPr>
          <p:cNvPr id="1084" name="pasted-image.pdf"/>
          <p:cNvPicPr>
            <a:picLocks noChangeAspect="1"/>
          </p:cNvPicPr>
          <p:nvPr/>
        </p:nvPicPr>
        <p:blipFill>
          <a:blip r:embed="rId8">
            <a:extLst/>
          </a:blip>
          <a:stretch>
            <a:fillRect/>
          </a:stretch>
        </p:blipFill>
        <p:spPr>
          <a:xfrm>
            <a:off x="3086100" y="7968774"/>
            <a:ext cx="2768601" cy="990601"/>
          </a:xfrm>
          <a:prstGeom prst="rect">
            <a:avLst/>
          </a:prstGeom>
          <a:ln w="12700">
            <a:miter lim="400000"/>
          </a:ln>
        </p:spPr>
      </p:pic>
      <p:pic>
        <p:nvPicPr>
          <p:cNvPr id="1085" name="pasted-image.pdf"/>
          <p:cNvPicPr>
            <a:picLocks noChangeAspect="1"/>
          </p:cNvPicPr>
          <p:nvPr/>
        </p:nvPicPr>
        <p:blipFill>
          <a:blip r:embed="rId9">
            <a:extLst/>
          </a:blip>
          <a:stretch>
            <a:fillRect/>
          </a:stretch>
        </p:blipFill>
        <p:spPr>
          <a:xfrm>
            <a:off x="7578958" y="7994896"/>
            <a:ext cx="3289301" cy="749301"/>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9" name="Shape 1089"/>
          <p:cNvSpPr/>
          <p:nvPr/>
        </p:nvSpPr>
        <p:spPr>
          <a:xfrm>
            <a:off x="511583" y="889000"/>
            <a:ext cx="9762994"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stStyle>
          <a:p>
            <a:r>
              <a:t>Pooling across feature channels (filter outputs) can achieve invariance.</a:t>
            </a:r>
          </a:p>
        </p:txBody>
      </p:sp>
      <p:sp>
        <p:nvSpPr>
          <p:cNvPr id="1090" name="Shape 1090"/>
          <p:cNvSpPr/>
          <p:nvPr/>
        </p:nvSpPr>
        <p:spPr>
          <a:xfrm>
            <a:off x="9420795" y="9242081"/>
            <a:ext cx="336456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Slide from Andrea Vedaldi</a:t>
            </a:r>
          </a:p>
        </p:txBody>
      </p:sp>
      <p:sp>
        <p:nvSpPr>
          <p:cNvPr id="1091" name="Shape 1091"/>
          <p:cNvSpPr/>
          <p:nvPr/>
        </p:nvSpPr>
        <p:spPr>
          <a:xfrm>
            <a:off x="9969570" y="4442583"/>
            <a:ext cx="2234276" cy="2260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800"/>
            </a:lvl1pPr>
          </a:lstStyle>
          <a:p>
            <a:r>
              <a:t>large response for any edge, regardless of its orientation</a:t>
            </a:r>
          </a:p>
        </p:txBody>
      </p:sp>
      <p:grpSp>
        <p:nvGrpSpPr>
          <p:cNvPr id="1094" name="Group 1094"/>
          <p:cNvGrpSpPr/>
          <p:nvPr/>
        </p:nvGrpSpPr>
        <p:grpSpPr>
          <a:xfrm>
            <a:off x="-934100" y="2472696"/>
            <a:ext cx="10459010" cy="6654075"/>
            <a:chOff x="0" y="0"/>
            <a:chExt cx="10459008" cy="6654073"/>
          </a:xfrm>
        </p:grpSpPr>
        <p:pic>
          <p:nvPicPr>
            <p:cNvPr id="1092" name="Screen Shot 2015-06-16 at 12.02.26 PM.png"/>
            <p:cNvPicPr>
              <a:picLocks noChangeAspect="1"/>
            </p:cNvPicPr>
            <p:nvPr/>
          </p:nvPicPr>
          <p:blipFill>
            <a:blip r:embed="rId3">
              <a:extLst/>
            </a:blip>
            <a:srcRect t="17598" r="28326"/>
            <a:stretch>
              <a:fillRect/>
            </a:stretch>
          </p:blipFill>
          <p:spPr>
            <a:xfrm>
              <a:off x="0" y="0"/>
              <a:ext cx="10459009" cy="6654074"/>
            </a:xfrm>
            <a:prstGeom prst="rect">
              <a:avLst/>
            </a:prstGeom>
            <a:ln w="12700" cap="flat">
              <a:noFill/>
              <a:miter lim="400000"/>
            </a:ln>
            <a:effectLst/>
          </p:spPr>
        </p:pic>
        <p:sp>
          <p:nvSpPr>
            <p:cNvPr id="1093" name="Shape 1093"/>
            <p:cNvSpPr/>
            <p:nvPr/>
          </p:nvSpPr>
          <p:spPr>
            <a:xfrm>
              <a:off x="8004733" y="550369"/>
              <a:ext cx="1589607" cy="158960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8" name="Shape 1098"/>
          <p:cNvSpPr/>
          <p:nvPr/>
        </p:nvSpPr>
        <p:spPr>
          <a:xfrm>
            <a:off x="6132797" y="5407439"/>
            <a:ext cx="69234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099" name="Shape 1099"/>
          <p:cNvSpPr/>
          <p:nvPr/>
        </p:nvSpPr>
        <p:spPr>
          <a:xfrm>
            <a:off x="6135746" y="5854785"/>
            <a:ext cx="69234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100" name="Shape 1100"/>
          <p:cNvSpPr/>
          <p:nvPr/>
        </p:nvSpPr>
        <p:spPr>
          <a:xfrm>
            <a:off x="6127162" y="6295785"/>
            <a:ext cx="692340" cy="1"/>
          </a:xfrm>
          <a:prstGeom prst="line">
            <a:avLst/>
          </a:prstGeom>
          <a:ln w="12700">
            <a:solidFill>
              <a:srgbClr val="000000"/>
            </a:solidFill>
            <a:miter lim="400000"/>
          </a:ln>
        </p:spPr>
        <p:txBody>
          <a:bodyPr lIns="50800" tIns="50800" rIns="50800" bIns="50800" anchor="ctr"/>
          <a:lstStyle/>
          <a:p>
            <a:pPr>
              <a:defRPr sz="2400"/>
            </a:pPr>
            <a:endParaRPr/>
          </a:p>
        </p:txBody>
      </p:sp>
      <p:sp>
        <p:nvSpPr>
          <p:cNvPr id="1101" name="Shape 1101"/>
          <p:cNvSpPr/>
          <p:nvPr/>
        </p:nvSpPr>
        <p:spPr>
          <a:xfrm>
            <a:off x="6135746" y="6735500"/>
            <a:ext cx="69234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102" name="Shape 1102"/>
          <p:cNvSpPr/>
          <p:nvPr/>
        </p:nvSpPr>
        <p:spPr>
          <a:xfrm>
            <a:off x="6135746" y="7175266"/>
            <a:ext cx="692341" cy="1"/>
          </a:xfrm>
          <a:prstGeom prst="line">
            <a:avLst/>
          </a:prstGeom>
          <a:ln w="12700">
            <a:solidFill>
              <a:srgbClr val="000000"/>
            </a:solidFill>
            <a:miter lim="400000"/>
          </a:ln>
        </p:spPr>
        <p:txBody>
          <a:bodyPr lIns="50800" tIns="50800" rIns="50800" bIns="50800" anchor="ctr"/>
          <a:lstStyle/>
          <a:p>
            <a:pPr>
              <a:defRPr sz="2400"/>
            </a:pPr>
            <a:endParaRPr/>
          </a:p>
        </p:txBody>
      </p:sp>
      <p:sp>
        <p:nvSpPr>
          <p:cNvPr id="1103" name="Shape 1103"/>
          <p:cNvSpPr/>
          <p:nvPr/>
        </p:nvSpPr>
        <p:spPr>
          <a:xfrm>
            <a:off x="6884093" y="5844924"/>
            <a:ext cx="4018136" cy="908973"/>
          </a:xfrm>
          <a:prstGeom prst="line">
            <a:avLst/>
          </a:prstGeom>
          <a:ln w="12700">
            <a:solidFill>
              <a:srgbClr val="000000"/>
            </a:solidFill>
            <a:miter lim="400000"/>
          </a:ln>
        </p:spPr>
        <p:txBody>
          <a:bodyPr lIns="50800" tIns="50800" rIns="50800" bIns="50800" anchor="ctr"/>
          <a:lstStyle/>
          <a:p>
            <a:pPr>
              <a:defRPr sz="2400"/>
            </a:pPr>
            <a:endParaRPr/>
          </a:p>
        </p:txBody>
      </p:sp>
      <p:sp>
        <p:nvSpPr>
          <p:cNvPr id="1104" name="Shape 1104"/>
          <p:cNvSpPr/>
          <p:nvPr/>
        </p:nvSpPr>
        <p:spPr>
          <a:xfrm>
            <a:off x="6895141" y="6299015"/>
            <a:ext cx="4029856" cy="465545"/>
          </a:xfrm>
          <a:prstGeom prst="line">
            <a:avLst/>
          </a:prstGeom>
          <a:ln w="12700">
            <a:solidFill>
              <a:srgbClr val="000000"/>
            </a:solidFill>
            <a:miter lim="400000"/>
          </a:ln>
        </p:spPr>
        <p:txBody>
          <a:bodyPr lIns="50800" tIns="50800" rIns="50800" bIns="50800" anchor="ctr"/>
          <a:lstStyle/>
          <a:p>
            <a:pPr>
              <a:defRPr sz="2400"/>
            </a:pPr>
            <a:endParaRPr/>
          </a:p>
        </p:txBody>
      </p:sp>
      <p:sp>
        <p:nvSpPr>
          <p:cNvPr id="1105" name="Shape 1105"/>
          <p:cNvSpPr/>
          <p:nvPr/>
        </p:nvSpPr>
        <p:spPr>
          <a:xfrm>
            <a:off x="6892963" y="6746316"/>
            <a:ext cx="4017144" cy="15426"/>
          </a:xfrm>
          <a:prstGeom prst="line">
            <a:avLst/>
          </a:prstGeom>
          <a:ln w="12700">
            <a:solidFill>
              <a:srgbClr val="000000"/>
            </a:solidFill>
            <a:miter lim="400000"/>
          </a:ln>
        </p:spPr>
        <p:txBody>
          <a:bodyPr lIns="50800" tIns="50800" rIns="50800" bIns="50800" anchor="ctr"/>
          <a:lstStyle/>
          <a:p>
            <a:pPr>
              <a:defRPr sz="2400"/>
            </a:pPr>
            <a:endParaRPr/>
          </a:p>
        </p:txBody>
      </p:sp>
      <p:sp>
        <p:nvSpPr>
          <p:cNvPr id="1106" name="Shape 1106"/>
          <p:cNvSpPr/>
          <p:nvPr/>
        </p:nvSpPr>
        <p:spPr>
          <a:xfrm flipV="1">
            <a:off x="6905343" y="7115632"/>
            <a:ext cx="3971227" cy="112533"/>
          </a:xfrm>
          <a:prstGeom prst="line">
            <a:avLst/>
          </a:prstGeom>
          <a:ln w="12700">
            <a:solidFill>
              <a:srgbClr val="000000"/>
            </a:solidFill>
            <a:miter lim="400000"/>
          </a:ln>
        </p:spPr>
        <p:txBody>
          <a:bodyPr lIns="50800" tIns="50800" rIns="50800" bIns="50800" anchor="ctr"/>
          <a:lstStyle/>
          <a:p>
            <a:pPr>
              <a:defRPr sz="2400"/>
            </a:pPr>
            <a:endParaRPr/>
          </a:p>
        </p:txBody>
      </p:sp>
      <p:sp>
        <p:nvSpPr>
          <p:cNvPr id="1107" name="Shape 1107"/>
          <p:cNvSpPr/>
          <p:nvPr/>
        </p:nvSpPr>
        <p:spPr>
          <a:xfrm>
            <a:off x="6937262" y="6777424"/>
            <a:ext cx="3953632" cy="351351"/>
          </a:xfrm>
          <a:prstGeom prst="line">
            <a:avLst/>
          </a:prstGeom>
          <a:ln w="12700">
            <a:solidFill>
              <a:srgbClr val="000000"/>
            </a:solidFill>
            <a:miter lim="400000"/>
          </a:ln>
        </p:spPr>
        <p:txBody>
          <a:bodyPr lIns="50800" tIns="50800" rIns="50800" bIns="50800" anchor="ctr"/>
          <a:lstStyle/>
          <a:p>
            <a:pPr>
              <a:defRPr sz="2400"/>
            </a:pPr>
            <a:endParaRPr/>
          </a:p>
        </p:txBody>
      </p:sp>
      <p:sp>
        <p:nvSpPr>
          <p:cNvPr id="1108" name="Shape 1108"/>
          <p:cNvSpPr/>
          <p:nvPr/>
        </p:nvSpPr>
        <p:spPr>
          <a:xfrm>
            <a:off x="6899257" y="6303908"/>
            <a:ext cx="4003639" cy="831438"/>
          </a:xfrm>
          <a:prstGeom prst="line">
            <a:avLst/>
          </a:prstGeom>
          <a:ln w="12700">
            <a:solidFill>
              <a:srgbClr val="000000"/>
            </a:solidFill>
            <a:miter lim="400000"/>
          </a:ln>
        </p:spPr>
        <p:txBody>
          <a:bodyPr lIns="50800" tIns="50800" rIns="50800" bIns="50800" anchor="ctr"/>
          <a:lstStyle/>
          <a:p>
            <a:pPr>
              <a:defRPr sz="2400"/>
            </a:pPr>
            <a:endParaRPr/>
          </a:p>
        </p:txBody>
      </p:sp>
      <p:sp>
        <p:nvSpPr>
          <p:cNvPr id="1109" name="Shape 1109"/>
          <p:cNvSpPr/>
          <p:nvPr/>
        </p:nvSpPr>
        <p:spPr>
          <a:xfrm flipV="1">
            <a:off x="6931669" y="6278954"/>
            <a:ext cx="4013098" cy="459468"/>
          </a:xfrm>
          <a:prstGeom prst="line">
            <a:avLst/>
          </a:prstGeom>
          <a:ln w="12700">
            <a:solidFill>
              <a:srgbClr val="000000"/>
            </a:solidFill>
            <a:miter lim="400000"/>
          </a:ln>
        </p:spPr>
        <p:txBody>
          <a:bodyPr lIns="50800" tIns="50800" rIns="50800" bIns="50800" anchor="ctr"/>
          <a:lstStyle/>
          <a:p>
            <a:pPr>
              <a:defRPr sz="2400"/>
            </a:pPr>
            <a:endParaRPr/>
          </a:p>
        </p:txBody>
      </p:sp>
      <p:sp>
        <p:nvSpPr>
          <p:cNvPr id="1110" name="Shape 1110"/>
          <p:cNvSpPr/>
          <p:nvPr/>
        </p:nvSpPr>
        <p:spPr>
          <a:xfrm flipV="1">
            <a:off x="6890527" y="6266452"/>
            <a:ext cx="3990276" cy="14703"/>
          </a:xfrm>
          <a:prstGeom prst="line">
            <a:avLst/>
          </a:prstGeom>
          <a:ln w="12700">
            <a:solidFill>
              <a:srgbClr val="000000"/>
            </a:solidFill>
            <a:miter lim="400000"/>
          </a:ln>
        </p:spPr>
        <p:txBody>
          <a:bodyPr lIns="50800" tIns="50800" rIns="50800" bIns="50800" anchor="ctr"/>
          <a:lstStyle/>
          <a:p>
            <a:pPr>
              <a:defRPr sz="2400"/>
            </a:pPr>
            <a:endParaRPr/>
          </a:p>
        </p:txBody>
      </p:sp>
      <p:sp>
        <p:nvSpPr>
          <p:cNvPr id="1111" name="Shape 1111"/>
          <p:cNvSpPr/>
          <p:nvPr/>
        </p:nvSpPr>
        <p:spPr>
          <a:xfrm>
            <a:off x="6897141" y="5858681"/>
            <a:ext cx="4035851" cy="410153"/>
          </a:xfrm>
          <a:prstGeom prst="line">
            <a:avLst/>
          </a:prstGeom>
          <a:ln w="12700">
            <a:solidFill>
              <a:srgbClr val="000000"/>
            </a:solidFill>
            <a:miter lim="400000"/>
          </a:ln>
        </p:spPr>
        <p:txBody>
          <a:bodyPr lIns="50800" tIns="50800" rIns="50800" bIns="50800" anchor="ctr"/>
          <a:lstStyle/>
          <a:p>
            <a:pPr>
              <a:defRPr sz="2400"/>
            </a:pPr>
            <a:endParaRPr/>
          </a:p>
        </p:txBody>
      </p:sp>
      <p:sp>
        <p:nvSpPr>
          <p:cNvPr id="1112" name="Shape 1112"/>
          <p:cNvSpPr/>
          <p:nvPr/>
        </p:nvSpPr>
        <p:spPr>
          <a:xfrm flipV="1">
            <a:off x="6867706" y="5790864"/>
            <a:ext cx="4060127" cy="942332"/>
          </a:xfrm>
          <a:prstGeom prst="line">
            <a:avLst/>
          </a:prstGeom>
          <a:ln w="12700">
            <a:solidFill>
              <a:srgbClr val="000000"/>
            </a:solidFill>
            <a:miter lim="400000"/>
          </a:ln>
        </p:spPr>
        <p:txBody>
          <a:bodyPr lIns="50800" tIns="50800" rIns="50800" bIns="50800" anchor="ctr"/>
          <a:lstStyle/>
          <a:p>
            <a:pPr>
              <a:defRPr sz="2400"/>
            </a:pPr>
            <a:endParaRPr/>
          </a:p>
        </p:txBody>
      </p:sp>
      <p:sp>
        <p:nvSpPr>
          <p:cNvPr id="1113" name="Shape 1113"/>
          <p:cNvSpPr/>
          <p:nvPr/>
        </p:nvSpPr>
        <p:spPr>
          <a:xfrm flipV="1">
            <a:off x="6849317" y="5790864"/>
            <a:ext cx="4060921" cy="490225"/>
          </a:xfrm>
          <a:prstGeom prst="line">
            <a:avLst/>
          </a:prstGeom>
          <a:ln w="12700">
            <a:solidFill>
              <a:srgbClr val="000000"/>
            </a:solidFill>
            <a:miter lim="400000"/>
          </a:ln>
        </p:spPr>
        <p:txBody>
          <a:bodyPr lIns="50800" tIns="50800" rIns="50800" bIns="50800" anchor="ctr"/>
          <a:lstStyle/>
          <a:p>
            <a:pPr>
              <a:defRPr sz="2400"/>
            </a:pPr>
            <a:endParaRPr/>
          </a:p>
        </p:txBody>
      </p:sp>
      <p:sp>
        <p:nvSpPr>
          <p:cNvPr id="1114" name="Shape 1114"/>
          <p:cNvSpPr/>
          <p:nvPr/>
        </p:nvSpPr>
        <p:spPr>
          <a:xfrm flipV="1">
            <a:off x="6879414" y="5792253"/>
            <a:ext cx="4023482" cy="53001"/>
          </a:xfrm>
          <a:prstGeom prst="line">
            <a:avLst/>
          </a:prstGeom>
          <a:ln w="12700">
            <a:solidFill>
              <a:srgbClr val="000000"/>
            </a:solidFill>
            <a:miter lim="400000"/>
          </a:ln>
        </p:spPr>
        <p:txBody>
          <a:bodyPr lIns="50800" tIns="50800" rIns="50800" bIns="50800" anchor="ctr"/>
          <a:lstStyle/>
          <a:p>
            <a:pPr>
              <a:defRPr sz="2400"/>
            </a:pPr>
            <a:endParaRPr/>
          </a:p>
        </p:txBody>
      </p:sp>
      <p:sp>
        <p:nvSpPr>
          <p:cNvPr id="1115" name="Shape 1115"/>
          <p:cNvSpPr/>
          <p:nvPr/>
        </p:nvSpPr>
        <p:spPr>
          <a:xfrm flipV="1">
            <a:off x="6897803" y="5376857"/>
            <a:ext cx="3993385" cy="21450"/>
          </a:xfrm>
          <a:prstGeom prst="line">
            <a:avLst/>
          </a:prstGeom>
          <a:ln w="12700">
            <a:solidFill>
              <a:srgbClr val="000000"/>
            </a:solidFill>
            <a:miter lim="400000"/>
          </a:ln>
        </p:spPr>
        <p:txBody>
          <a:bodyPr lIns="50800" tIns="50800" rIns="50800" bIns="50800" anchor="ctr"/>
          <a:lstStyle/>
          <a:p>
            <a:pPr>
              <a:defRPr sz="2400"/>
            </a:pPr>
            <a:endParaRPr/>
          </a:p>
        </p:txBody>
      </p:sp>
      <p:sp>
        <p:nvSpPr>
          <p:cNvPr id="1116" name="Shape 1116"/>
          <p:cNvSpPr/>
          <p:nvPr/>
        </p:nvSpPr>
        <p:spPr>
          <a:xfrm flipV="1">
            <a:off x="6833839" y="5332143"/>
            <a:ext cx="4067601" cy="959331"/>
          </a:xfrm>
          <a:prstGeom prst="line">
            <a:avLst/>
          </a:prstGeom>
          <a:ln w="12700">
            <a:solidFill>
              <a:srgbClr val="000000"/>
            </a:solidFill>
            <a:miter lim="400000"/>
          </a:ln>
        </p:spPr>
        <p:txBody>
          <a:bodyPr lIns="50800" tIns="50800" rIns="50800" bIns="50800" anchor="ctr"/>
          <a:lstStyle/>
          <a:p>
            <a:pPr>
              <a:defRPr sz="2400"/>
            </a:pPr>
            <a:endParaRPr/>
          </a:p>
        </p:txBody>
      </p:sp>
      <p:sp>
        <p:nvSpPr>
          <p:cNvPr id="1117" name="Shape 1117"/>
          <p:cNvSpPr/>
          <p:nvPr/>
        </p:nvSpPr>
        <p:spPr>
          <a:xfrm flipV="1">
            <a:off x="6914735" y="5343255"/>
            <a:ext cx="3987499" cy="487447"/>
          </a:xfrm>
          <a:prstGeom prst="line">
            <a:avLst/>
          </a:prstGeom>
          <a:ln w="12700">
            <a:solidFill>
              <a:srgbClr val="000000"/>
            </a:solidFill>
            <a:miter lim="400000"/>
          </a:ln>
        </p:spPr>
        <p:txBody>
          <a:bodyPr lIns="50800" tIns="50800" rIns="50800" bIns="50800" anchor="ctr"/>
          <a:lstStyle/>
          <a:p>
            <a:pPr>
              <a:defRPr sz="2400"/>
            </a:pPr>
            <a:endParaRPr/>
          </a:p>
        </p:txBody>
      </p:sp>
      <p:sp>
        <p:nvSpPr>
          <p:cNvPr id="1118" name="Shape 1118"/>
          <p:cNvSpPr/>
          <p:nvPr/>
        </p:nvSpPr>
        <p:spPr>
          <a:xfrm>
            <a:off x="2068977" y="5468287"/>
            <a:ext cx="4037381" cy="1323902"/>
          </a:xfrm>
          <a:prstGeom prst="line">
            <a:avLst/>
          </a:prstGeom>
          <a:ln w="12700">
            <a:solidFill>
              <a:srgbClr val="000000"/>
            </a:solidFill>
            <a:miter lim="400000"/>
          </a:ln>
        </p:spPr>
        <p:txBody>
          <a:bodyPr lIns="50800" tIns="50800" rIns="50800" bIns="50800" anchor="ctr"/>
          <a:lstStyle/>
          <a:p>
            <a:pPr>
              <a:defRPr sz="2400"/>
            </a:pPr>
            <a:endParaRPr/>
          </a:p>
        </p:txBody>
      </p:sp>
      <p:sp>
        <p:nvSpPr>
          <p:cNvPr id="1119" name="Shape 1119"/>
          <p:cNvSpPr/>
          <p:nvPr/>
        </p:nvSpPr>
        <p:spPr>
          <a:xfrm>
            <a:off x="2079260" y="5894555"/>
            <a:ext cx="4018136" cy="908974"/>
          </a:xfrm>
          <a:prstGeom prst="line">
            <a:avLst/>
          </a:prstGeom>
          <a:ln w="12700">
            <a:solidFill>
              <a:srgbClr val="000000"/>
            </a:solidFill>
            <a:miter lim="400000"/>
          </a:ln>
        </p:spPr>
        <p:txBody>
          <a:bodyPr lIns="50800" tIns="50800" rIns="50800" bIns="50800" anchor="ctr"/>
          <a:lstStyle/>
          <a:p>
            <a:pPr>
              <a:defRPr sz="2400"/>
            </a:pPr>
            <a:endParaRPr/>
          </a:p>
        </p:txBody>
      </p:sp>
      <p:sp>
        <p:nvSpPr>
          <p:cNvPr id="1120" name="Shape 1120"/>
          <p:cNvSpPr/>
          <p:nvPr/>
        </p:nvSpPr>
        <p:spPr>
          <a:xfrm>
            <a:off x="2090307" y="6348647"/>
            <a:ext cx="4029856" cy="465545"/>
          </a:xfrm>
          <a:prstGeom prst="line">
            <a:avLst/>
          </a:prstGeom>
          <a:ln w="12700">
            <a:solidFill>
              <a:srgbClr val="000000"/>
            </a:solidFill>
            <a:miter lim="400000"/>
          </a:ln>
        </p:spPr>
        <p:txBody>
          <a:bodyPr lIns="50800" tIns="50800" rIns="50800" bIns="50800" anchor="ctr"/>
          <a:lstStyle/>
          <a:p>
            <a:pPr>
              <a:defRPr sz="2400"/>
            </a:pPr>
            <a:endParaRPr/>
          </a:p>
        </p:txBody>
      </p:sp>
      <p:sp>
        <p:nvSpPr>
          <p:cNvPr id="1121" name="Shape 1121"/>
          <p:cNvSpPr/>
          <p:nvPr/>
        </p:nvSpPr>
        <p:spPr>
          <a:xfrm>
            <a:off x="2088130" y="6795949"/>
            <a:ext cx="4017143" cy="15425"/>
          </a:xfrm>
          <a:prstGeom prst="line">
            <a:avLst/>
          </a:prstGeom>
          <a:ln w="12700">
            <a:solidFill>
              <a:srgbClr val="000000"/>
            </a:solidFill>
            <a:miter lim="400000"/>
          </a:ln>
        </p:spPr>
        <p:txBody>
          <a:bodyPr lIns="50800" tIns="50800" rIns="50800" bIns="50800" anchor="ctr"/>
          <a:lstStyle/>
          <a:p>
            <a:pPr>
              <a:defRPr sz="2400"/>
            </a:pPr>
            <a:endParaRPr/>
          </a:p>
        </p:txBody>
      </p:sp>
      <p:sp>
        <p:nvSpPr>
          <p:cNvPr id="1122" name="Shape 1122"/>
          <p:cNvSpPr/>
          <p:nvPr/>
        </p:nvSpPr>
        <p:spPr>
          <a:xfrm flipV="1">
            <a:off x="2087810" y="6799941"/>
            <a:ext cx="4001389" cy="439757"/>
          </a:xfrm>
          <a:prstGeom prst="line">
            <a:avLst/>
          </a:prstGeom>
          <a:ln w="12700">
            <a:solidFill>
              <a:srgbClr val="000000"/>
            </a:solidFill>
            <a:miter lim="400000"/>
          </a:ln>
        </p:spPr>
        <p:txBody>
          <a:bodyPr lIns="50800" tIns="50800" rIns="50800" bIns="50800" anchor="ctr"/>
          <a:lstStyle/>
          <a:p>
            <a:pPr>
              <a:defRPr sz="2400"/>
            </a:pPr>
            <a:endParaRPr/>
          </a:p>
        </p:txBody>
      </p:sp>
      <p:sp>
        <p:nvSpPr>
          <p:cNvPr id="1123" name="Shape 1123"/>
          <p:cNvSpPr/>
          <p:nvPr/>
        </p:nvSpPr>
        <p:spPr>
          <a:xfrm flipV="1">
            <a:off x="2100510" y="7165265"/>
            <a:ext cx="3971226" cy="112533"/>
          </a:xfrm>
          <a:prstGeom prst="line">
            <a:avLst/>
          </a:prstGeom>
          <a:ln w="12700">
            <a:solidFill>
              <a:srgbClr val="000000"/>
            </a:solidFill>
            <a:miter lim="400000"/>
          </a:ln>
        </p:spPr>
        <p:txBody>
          <a:bodyPr lIns="50800" tIns="50800" rIns="50800" bIns="50800" anchor="ctr"/>
          <a:lstStyle/>
          <a:p>
            <a:pPr>
              <a:defRPr sz="2400"/>
            </a:pPr>
            <a:endParaRPr/>
          </a:p>
        </p:txBody>
      </p:sp>
      <p:sp>
        <p:nvSpPr>
          <p:cNvPr id="1124" name="Shape 1124"/>
          <p:cNvSpPr/>
          <p:nvPr/>
        </p:nvSpPr>
        <p:spPr>
          <a:xfrm>
            <a:off x="2132428" y="6827056"/>
            <a:ext cx="3953632" cy="351351"/>
          </a:xfrm>
          <a:prstGeom prst="line">
            <a:avLst/>
          </a:prstGeom>
          <a:ln w="12700">
            <a:solidFill>
              <a:srgbClr val="000000"/>
            </a:solidFill>
            <a:miter lim="400000"/>
          </a:ln>
        </p:spPr>
        <p:txBody>
          <a:bodyPr lIns="50800" tIns="50800" rIns="50800" bIns="50800" anchor="ctr"/>
          <a:lstStyle/>
          <a:p>
            <a:pPr>
              <a:defRPr sz="2400"/>
            </a:pPr>
            <a:endParaRPr/>
          </a:p>
        </p:txBody>
      </p:sp>
      <p:sp>
        <p:nvSpPr>
          <p:cNvPr id="1125" name="Shape 1125"/>
          <p:cNvSpPr/>
          <p:nvPr/>
        </p:nvSpPr>
        <p:spPr>
          <a:xfrm>
            <a:off x="2094424" y="6353540"/>
            <a:ext cx="4003639" cy="831438"/>
          </a:xfrm>
          <a:prstGeom prst="line">
            <a:avLst/>
          </a:prstGeom>
          <a:ln w="12700">
            <a:solidFill>
              <a:srgbClr val="000000"/>
            </a:solidFill>
            <a:miter lim="400000"/>
          </a:ln>
        </p:spPr>
        <p:txBody>
          <a:bodyPr lIns="50800" tIns="50800" rIns="50800" bIns="50800" anchor="ctr"/>
          <a:lstStyle/>
          <a:p>
            <a:pPr>
              <a:defRPr sz="2400"/>
            </a:pPr>
            <a:endParaRPr/>
          </a:p>
        </p:txBody>
      </p:sp>
      <p:sp>
        <p:nvSpPr>
          <p:cNvPr id="1126" name="Shape 1126"/>
          <p:cNvSpPr/>
          <p:nvPr/>
        </p:nvSpPr>
        <p:spPr>
          <a:xfrm>
            <a:off x="2107425" y="5923378"/>
            <a:ext cx="3951383" cy="1235786"/>
          </a:xfrm>
          <a:prstGeom prst="line">
            <a:avLst/>
          </a:prstGeom>
          <a:ln w="12700">
            <a:solidFill>
              <a:srgbClr val="000000"/>
            </a:solidFill>
            <a:miter lim="400000"/>
          </a:ln>
        </p:spPr>
        <p:txBody>
          <a:bodyPr lIns="50800" tIns="50800" rIns="50800" bIns="50800" anchor="ctr"/>
          <a:lstStyle/>
          <a:p>
            <a:pPr>
              <a:defRPr sz="2400"/>
            </a:pPr>
            <a:endParaRPr/>
          </a:p>
        </p:txBody>
      </p:sp>
      <p:sp>
        <p:nvSpPr>
          <p:cNvPr id="1127" name="Shape 1127"/>
          <p:cNvSpPr/>
          <p:nvPr/>
        </p:nvSpPr>
        <p:spPr>
          <a:xfrm>
            <a:off x="2085848" y="5427126"/>
            <a:ext cx="4003638" cy="1727012"/>
          </a:xfrm>
          <a:prstGeom prst="line">
            <a:avLst/>
          </a:prstGeom>
          <a:ln w="12700">
            <a:solidFill>
              <a:srgbClr val="000000"/>
            </a:solidFill>
            <a:miter lim="400000"/>
          </a:ln>
        </p:spPr>
        <p:txBody>
          <a:bodyPr lIns="50800" tIns="50800" rIns="50800" bIns="50800" anchor="ctr"/>
          <a:lstStyle/>
          <a:p>
            <a:pPr>
              <a:defRPr sz="2400"/>
            </a:pPr>
            <a:endParaRPr/>
          </a:p>
        </p:txBody>
      </p:sp>
      <p:sp>
        <p:nvSpPr>
          <p:cNvPr id="1128" name="Shape 1128"/>
          <p:cNvSpPr/>
          <p:nvPr/>
        </p:nvSpPr>
        <p:spPr>
          <a:xfrm flipV="1">
            <a:off x="2109902" y="6322633"/>
            <a:ext cx="4054240" cy="936578"/>
          </a:xfrm>
          <a:prstGeom prst="line">
            <a:avLst/>
          </a:prstGeom>
          <a:ln w="12700">
            <a:solidFill>
              <a:srgbClr val="000000"/>
            </a:solidFill>
            <a:miter lim="400000"/>
          </a:ln>
        </p:spPr>
        <p:txBody>
          <a:bodyPr lIns="50800" tIns="50800" rIns="50800" bIns="50800" anchor="ctr"/>
          <a:lstStyle/>
          <a:p>
            <a:pPr>
              <a:defRPr sz="2400"/>
            </a:pPr>
            <a:endParaRPr/>
          </a:p>
        </p:txBody>
      </p:sp>
      <p:sp>
        <p:nvSpPr>
          <p:cNvPr id="1129" name="Shape 1129"/>
          <p:cNvSpPr/>
          <p:nvPr/>
        </p:nvSpPr>
        <p:spPr>
          <a:xfrm flipV="1">
            <a:off x="2039391" y="5834609"/>
            <a:ext cx="4088106" cy="1440807"/>
          </a:xfrm>
          <a:prstGeom prst="line">
            <a:avLst/>
          </a:prstGeom>
          <a:ln w="12700">
            <a:solidFill>
              <a:srgbClr val="000000"/>
            </a:solidFill>
            <a:miter lim="400000"/>
          </a:ln>
        </p:spPr>
        <p:txBody>
          <a:bodyPr lIns="50800" tIns="50800" rIns="50800" bIns="50800" anchor="ctr"/>
          <a:lstStyle/>
          <a:p>
            <a:pPr>
              <a:defRPr sz="2400"/>
            </a:pPr>
            <a:endParaRPr/>
          </a:p>
        </p:txBody>
      </p:sp>
      <p:sp>
        <p:nvSpPr>
          <p:cNvPr id="1130" name="Shape 1130"/>
          <p:cNvSpPr/>
          <p:nvPr/>
        </p:nvSpPr>
        <p:spPr>
          <a:xfrm flipV="1">
            <a:off x="2053943" y="5418486"/>
            <a:ext cx="4044781" cy="1848001"/>
          </a:xfrm>
          <a:prstGeom prst="line">
            <a:avLst/>
          </a:prstGeom>
          <a:ln w="12700">
            <a:solidFill>
              <a:srgbClr val="000000"/>
            </a:solidFill>
            <a:miter lim="400000"/>
          </a:ln>
        </p:spPr>
        <p:txBody>
          <a:bodyPr lIns="50800" tIns="50800" rIns="50800" bIns="50800" anchor="ctr"/>
          <a:lstStyle/>
          <a:p>
            <a:pPr>
              <a:defRPr sz="2400"/>
            </a:pPr>
            <a:endParaRPr/>
          </a:p>
        </p:txBody>
      </p:sp>
      <p:sp>
        <p:nvSpPr>
          <p:cNvPr id="1131" name="Shape 1131"/>
          <p:cNvSpPr/>
          <p:nvPr/>
        </p:nvSpPr>
        <p:spPr>
          <a:xfrm flipV="1">
            <a:off x="2126836" y="6328586"/>
            <a:ext cx="4013097" cy="459468"/>
          </a:xfrm>
          <a:prstGeom prst="line">
            <a:avLst/>
          </a:prstGeom>
          <a:ln w="12700">
            <a:solidFill>
              <a:srgbClr val="000000"/>
            </a:solidFill>
            <a:miter lim="400000"/>
          </a:ln>
        </p:spPr>
        <p:txBody>
          <a:bodyPr lIns="50800" tIns="50800" rIns="50800" bIns="50800" anchor="ctr"/>
          <a:lstStyle/>
          <a:p>
            <a:pPr>
              <a:defRPr sz="2400"/>
            </a:pPr>
            <a:endParaRPr/>
          </a:p>
        </p:txBody>
      </p:sp>
      <p:sp>
        <p:nvSpPr>
          <p:cNvPr id="1132" name="Shape 1132"/>
          <p:cNvSpPr/>
          <p:nvPr/>
        </p:nvSpPr>
        <p:spPr>
          <a:xfrm flipV="1">
            <a:off x="2085693" y="6316085"/>
            <a:ext cx="3990277" cy="14703"/>
          </a:xfrm>
          <a:prstGeom prst="line">
            <a:avLst/>
          </a:prstGeom>
          <a:ln w="12700">
            <a:solidFill>
              <a:srgbClr val="000000"/>
            </a:solidFill>
            <a:miter lim="400000"/>
          </a:ln>
        </p:spPr>
        <p:txBody>
          <a:bodyPr lIns="50800" tIns="50800" rIns="50800" bIns="50800" anchor="ctr"/>
          <a:lstStyle/>
          <a:p>
            <a:pPr>
              <a:defRPr sz="2400"/>
            </a:pPr>
            <a:endParaRPr/>
          </a:p>
        </p:txBody>
      </p:sp>
      <p:sp>
        <p:nvSpPr>
          <p:cNvPr id="1133" name="Shape 1133"/>
          <p:cNvSpPr/>
          <p:nvPr/>
        </p:nvSpPr>
        <p:spPr>
          <a:xfrm>
            <a:off x="2092308" y="5908313"/>
            <a:ext cx="4035851" cy="410154"/>
          </a:xfrm>
          <a:prstGeom prst="line">
            <a:avLst/>
          </a:prstGeom>
          <a:ln w="12700">
            <a:solidFill>
              <a:srgbClr val="000000"/>
            </a:solidFill>
            <a:miter lim="400000"/>
          </a:ln>
        </p:spPr>
        <p:txBody>
          <a:bodyPr lIns="50800" tIns="50800" rIns="50800" bIns="50800" anchor="ctr"/>
          <a:lstStyle/>
          <a:p>
            <a:pPr>
              <a:defRPr sz="2400"/>
            </a:pPr>
            <a:endParaRPr/>
          </a:p>
        </p:txBody>
      </p:sp>
      <p:sp>
        <p:nvSpPr>
          <p:cNvPr id="1134" name="Shape 1134"/>
          <p:cNvSpPr/>
          <p:nvPr/>
        </p:nvSpPr>
        <p:spPr>
          <a:xfrm>
            <a:off x="2100311" y="5456670"/>
            <a:ext cx="4016074" cy="890239"/>
          </a:xfrm>
          <a:prstGeom prst="line">
            <a:avLst/>
          </a:prstGeom>
          <a:ln w="12700">
            <a:solidFill>
              <a:srgbClr val="000000"/>
            </a:solidFill>
            <a:miter lim="400000"/>
          </a:ln>
        </p:spPr>
        <p:txBody>
          <a:bodyPr lIns="50800" tIns="50800" rIns="50800" bIns="50800" anchor="ctr"/>
          <a:lstStyle/>
          <a:p>
            <a:pPr>
              <a:defRPr sz="2400"/>
            </a:pPr>
            <a:endParaRPr/>
          </a:p>
        </p:txBody>
      </p:sp>
      <p:sp>
        <p:nvSpPr>
          <p:cNvPr id="1135" name="Shape 1135"/>
          <p:cNvSpPr/>
          <p:nvPr/>
        </p:nvSpPr>
        <p:spPr>
          <a:xfrm flipV="1">
            <a:off x="2062873" y="5840496"/>
            <a:ext cx="4060127" cy="942332"/>
          </a:xfrm>
          <a:prstGeom prst="line">
            <a:avLst/>
          </a:prstGeom>
          <a:ln w="12700">
            <a:solidFill>
              <a:srgbClr val="000000"/>
            </a:solidFill>
            <a:miter lim="400000"/>
          </a:ln>
        </p:spPr>
        <p:txBody>
          <a:bodyPr lIns="50800" tIns="50800" rIns="50800" bIns="50800" anchor="ctr"/>
          <a:lstStyle/>
          <a:p>
            <a:pPr>
              <a:defRPr sz="2400"/>
            </a:pPr>
            <a:endParaRPr/>
          </a:p>
        </p:txBody>
      </p:sp>
      <p:sp>
        <p:nvSpPr>
          <p:cNvPr id="1136" name="Shape 1136"/>
          <p:cNvSpPr/>
          <p:nvPr/>
        </p:nvSpPr>
        <p:spPr>
          <a:xfrm flipV="1">
            <a:off x="2044484" y="5840496"/>
            <a:ext cx="4060921" cy="490225"/>
          </a:xfrm>
          <a:prstGeom prst="line">
            <a:avLst/>
          </a:prstGeom>
          <a:ln w="12700">
            <a:solidFill>
              <a:srgbClr val="000000"/>
            </a:solidFill>
            <a:miter lim="400000"/>
          </a:ln>
        </p:spPr>
        <p:txBody>
          <a:bodyPr lIns="50800" tIns="50800" rIns="50800" bIns="50800" anchor="ctr"/>
          <a:lstStyle/>
          <a:p>
            <a:pPr>
              <a:defRPr sz="2400"/>
            </a:pPr>
            <a:endParaRPr/>
          </a:p>
        </p:txBody>
      </p:sp>
      <p:sp>
        <p:nvSpPr>
          <p:cNvPr id="1137" name="Shape 1137"/>
          <p:cNvSpPr/>
          <p:nvPr/>
        </p:nvSpPr>
        <p:spPr>
          <a:xfrm flipV="1">
            <a:off x="2074581" y="5841885"/>
            <a:ext cx="4023482" cy="53002"/>
          </a:xfrm>
          <a:prstGeom prst="line">
            <a:avLst/>
          </a:prstGeom>
          <a:ln w="12700">
            <a:solidFill>
              <a:srgbClr val="000000"/>
            </a:solidFill>
            <a:miter lim="400000"/>
          </a:ln>
        </p:spPr>
        <p:txBody>
          <a:bodyPr lIns="50800" tIns="50800" rIns="50800" bIns="50800" anchor="ctr"/>
          <a:lstStyle/>
          <a:p>
            <a:pPr>
              <a:defRPr sz="2400"/>
            </a:pPr>
            <a:endParaRPr/>
          </a:p>
        </p:txBody>
      </p:sp>
      <p:sp>
        <p:nvSpPr>
          <p:cNvPr id="1138" name="Shape 1138"/>
          <p:cNvSpPr/>
          <p:nvPr/>
        </p:nvSpPr>
        <p:spPr>
          <a:xfrm flipV="1">
            <a:off x="2092969" y="5426489"/>
            <a:ext cx="3993386" cy="21450"/>
          </a:xfrm>
          <a:prstGeom prst="line">
            <a:avLst/>
          </a:prstGeom>
          <a:ln w="12700">
            <a:solidFill>
              <a:srgbClr val="000000"/>
            </a:solidFill>
            <a:miter lim="400000"/>
          </a:ln>
        </p:spPr>
        <p:txBody>
          <a:bodyPr lIns="50800" tIns="50800" rIns="50800" bIns="50800" anchor="ctr"/>
          <a:lstStyle/>
          <a:p>
            <a:pPr>
              <a:defRPr sz="2400"/>
            </a:pPr>
            <a:endParaRPr/>
          </a:p>
        </p:txBody>
      </p:sp>
      <p:sp>
        <p:nvSpPr>
          <p:cNvPr id="1139" name="Shape 1139"/>
          <p:cNvSpPr/>
          <p:nvPr/>
        </p:nvSpPr>
        <p:spPr>
          <a:xfrm>
            <a:off x="2087082" y="5500194"/>
            <a:ext cx="4024144" cy="328529"/>
          </a:xfrm>
          <a:prstGeom prst="line">
            <a:avLst/>
          </a:prstGeom>
          <a:ln w="12700">
            <a:solidFill>
              <a:srgbClr val="000000"/>
            </a:solidFill>
            <a:miter lim="400000"/>
          </a:ln>
        </p:spPr>
        <p:txBody>
          <a:bodyPr lIns="50800" tIns="50800" rIns="50800" bIns="50800" anchor="ctr"/>
          <a:lstStyle/>
          <a:p>
            <a:pPr>
              <a:defRPr sz="2400"/>
            </a:pPr>
            <a:endParaRPr/>
          </a:p>
        </p:txBody>
      </p:sp>
      <p:sp>
        <p:nvSpPr>
          <p:cNvPr id="1140" name="Shape 1140"/>
          <p:cNvSpPr/>
          <p:nvPr/>
        </p:nvSpPr>
        <p:spPr>
          <a:xfrm flipV="1">
            <a:off x="2074580" y="5409093"/>
            <a:ext cx="4013891" cy="1384782"/>
          </a:xfrm>
          <a:prstGeom prst="line">
            <a:avLst/>
          </a:prstGeom>
          <a:ln w="12700">
            <a:solidFill>
              <a:srgbClr val="000000"/>
            </a:solidFill>
            <a:miter lim="400000"/>
          </a:ln>
        </p:spPr>
        <p:txBody>
          <a:bodyPr lIns="50800" tIns="50800" rIns="50800" bIns="50800" anchor="ctr"/>
          <a:lstStyle/>
          <a:p>
            <a:pPr>
              <a:defRPr sz="2400"/>
            </a:pPr>
            <a:endParaRPr/>
          </a:p>
        </p:txBody>
      </p:sp>
      <p:sp>
        <p:nvSpPr>
          <p:cNvPr id="1141" name="Shape 1141"/>
          <p:cNvSpPr/>
          <p:nvPr/>
        </p:nvSpPr>
        <p:spPr>
          <a:xfrm flipV="1">
            <a:off x="2029006" y="5381774"/>
            <a:ext cx="4067601" cy="959332"/>
          </a:xfrm>
          <a:prstGeom prst="line">
            <a:avLst/>
          </a:prstGeom>
          <a:ln w="12700">
            <a:solidFill>
              <a:srgbClr val="000000"/>
            </a:solidFill>
            <a:miter lim="400000"/>
          </a:ln>
        </p:spPr>
        <p:txBody>
          <a:bodyPr lIns="50800" tIns="50800" rIns="50800" bIns="50800" anchor="ctr"/>
          <a:lstStyle/>
          <a:p>
            <a:pPr>
              <a:defRPr sz="2400"/>
            </a:pPr>
            <a:endParaRPr/>
          </a:p>
        </p:txBody>
      </p:sp>
      <p:sp>
        <p:nvSpPr>
          <p:cNvPr id="1142" name="Shape 1142"/>
          <p:cNvSpPr/>
          <p:nvPr/>
        </p:nvSpPr>
        <p:spPr>
          <a:xfrm flipV="1">
            <a:off x="2109902" y="5392887"/>
            <a:ext cx="3987499" cy="487447"/>
          </a:xfrm>
          <a:prstGeom prst="line">
            <a:avLst/>
          </a:prstGeom>
          <a:ln w="12700">
            <a:solidFill>
              <a:srgbClr val="000000"/>
            </a:solidFill>
            <a:miter lim="400000"/>
          </a:ln>
        </p:spPr>
        <p:txBody>
          <a:bodyPr lIns="50800" tIns="50800" rIns="50800" bIns="50800" anchor="ctr"/>
          <a:lstStyle/>
          <a:p>
            <a:pPr>
              <a:defRPr sz="2400"/>
            </a:pPr>
            <a:endParaRPr/>
          </a:p>
        </p:txBody>
      </p:sp>
      <p:sp>
        <p:nvSpPr>
          <p:cNvPr id="1143" name="Shape 1143"/>
          <p:cNvSpPr/>
          <p:nvPr/>
        </p:nvSpPr>
        <p:spPr>
          <a:xfrm>
            <a:off x="1913037" y="527818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44" name="Shape 1144"/>
          <p:cNvSpPr/>
          <p:nvPr/>
        </p:nvSpPr>
        <p:spPr>
          <a:xfrm>
            <a:off x="1913037" y="5725972"/>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45" name="Shape 1145"/>
          <p:cNvSpPr/>
          <p:nvPr/>
        </p:nvSpPr>
        <p:spPr>
          <a:xfrm>
            <a:off x="1913037" y="6173760"/>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46" name="Shape 1146"/>
          <p:cNvSpPr/>
          <p:nvPr/>
        </p:nvSpPr>
        <p:spPr>
          <a:xfrm>
            <a:off x="1913037" y="6621549"/>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47" name="Shape 1147"/>
          <p:cNvSpPr/>
          <p:nvPr/>
        </p:nvSpPr>
        <p:spPr>
          <a:xfrm>
            <a:off x="1913037" y="706933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48" name="Shape 1148"/>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sp>
        <p:nvSpPr>
          <p:cNvPr id="1149" name="Shape 1149"/>
          <p:cNvSpPr/>
          <p:nvPr/>
        </p:nvSpPr>
        <p:spPr>
          <a:xfrm>
            <a:off x="5956064" y="5229721"/>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0" name="Shape 1150"/>
          <p:cNvSpPr/>
          <p:nvPr/>
        </p:nvSpPr>
        <p:spPr>
          <a:xfrm>
            <a:off x="5956064" y="5677508"/>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1" name="Shape 1151"/>
          <p:cNvSpPr/>
          <p:nvPr/>
        </p:nvSpPr>
        <p:spPr>
          <a:xfrm>
            <a:off x="5956064" y="612529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2" name="Shape 1152"/>
          <p:cNvSpPr/>
          <p:nvPr/>
        </p:nvSpPr>
        <p:spPr>
          <a:xfrm>
            <a:off x="5956064" y="6573084"/>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3" name="Shape 1153"/>
          <p:cNvSpPr/>
          <p:nvPr/>
        </p:nvSpPr>
        <p:spPr>
          <a:xfrm>
            <a:off x="5956064" y="702087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4" name="Shape 1154"/>
          <p:cNvSpPr/>
          <p:nvPr/>
        </p:nvSpPr>
        <p:spPr>
          <a:xfrm>
            <a:off x="10760898" y="5180088"/>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5" name="Shape 1155"/>
          <p:cNvSpPr/>
          <p:nvPr/>
        </p:nvSpPr>
        <p:spPr>
          <a:xfrm>
            <a:off x="10760898" y="5627876"/>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6" name="Shape 1156"/>
          <p:cNvSpPr/>
          <p:nvPr/>
        </p:nvSpPr>
        <p:spPr>
          <a:xfrm>
            <a:off x="10760898" y="6075664"/>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7" name="Shape 1157"/>
          <p:cNvSpPr/>
          <p:nvPr/>
        </p:nvSpPr>
        <p:spPr>
          <a:xfrm>
            <a:off x="10760898" y="6523452"/>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8" name="Shape 1158"/>
          <p:cNvSpPr/>
          <p:nvPr/>
        </p:nvSpPr>
        <p:spPr>
          <a:xfrm>
            <a:off x="10760898" y="6971240"/>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59" name="Shape 1159"/>
          <p:cNvSpPr/>
          <p:nvPr/>
        </p:nvSpPr>
        <p:spPr>
          <a:xfrm>
            <a:off x="552352" y="5910134"/>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160" name="Shape 1160"/>
          <p:cNvSpPr/>
          <p:nvPr/>
        </p:nvSpPr>
        <p:spPr>
          <a:xfrm>
            <a:off x="11880946" y="5777691"/>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161" name="Shape 1161"/>
          <p:cNvSpPr/>
          <p:nvPr/>
        </p:nvSpPr>
        <p:spPr>
          <a:xfrm>
            <a:off x="3358428" y="4252242"/>
            <a:ext cx="123207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i="1">
                <a:latin typeface="Helvetica"/>
                <a:ea typeface="Helvetica"/>
                <a:cs typeface="Helvetica"/>
                <a:sym typeface="Helvetica"/>
              </a:defRPr>
            </a:lvl1pPr>
          </a:lstStyle>
          <a:p>
            <a:r>
              <a:t>Filter</a:t>
            </a:r>
          </a:p>
        </p:txBody>
      </p:sp>
      <p:sp>
        <p:nvSpPr>
          <p:cNvPr id="1162" name="Shape 1162"/>
          <p:cNvSpPr/>
          <p:nvPr/>
        </p:nvSpPr>
        <p:spPr>
          <a:xfrm>
            <a:off x="8357655" y="4252242"/>
            <a:ext cx="110482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i="1">
                <a:latin typeface="Helvetica"/>
                <a:ea typeface="Helvetica"/>
                <a:cs typeface="Helvetica"/>
                <a:sym typeface="Helvetica"/>
              </a:defRPr>
            </a:lvl1pPr>
          </a:lstStyle>
          <a:p>
            <a:r>
              <a:t>Pool</a:t>
            </a:r>
          </a:p>
        </p:txBody>
      </p:sp>
      <p:sp>
        <p:nvSpPr>
          <p:cNvPr id="1163" name="Shape 1163"/>
          <p:cNvSpPr/>
          <p:nvPr/>
        </p:nvSpPr>
        <p:spPr>
          <a:xfrm>
            <a:off x="6650373" y="5229762"/>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64" name="Shape 1164"/>
          <p:cNvSpPr/>
          <p:nvPr/>
        </p:nvSpPr>
        <p:spPr>
          <a:xfrm>
            <a:off x="6650373" y="5677550"/>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65" name="Shape 1165"/>
          <p:cNvSpPr/>
          <p:nvPr/>
        </p:nvSpPr>
        <p:spPr>
          <a:xfrm>
            <a:off x="6650373" y="612533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66" name="Shape 1166"/>
          <p:cNvSpPr/>
          <p:nvPr/>
        </p:nvSpPr>
        <p:spPr>
          <a:xfrm>
            <a:off x="6650373" y="657312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67" name="Shape 1167"/>
          <p:cNvSpPr/>
          <p:nvPr/>
        </p:nvSpPr>
        <p:spPr>
          <a:xfrm>
            <a:off x="6650373" y="7020914"/>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endParaRPr/>
          </a:p>
        </p:txBody>
      </p:sp>
      <p:sp>
        <p:nvSpPr>
          <p:cNvPr id="1168" name="Shape 1168"/>
          <p:cNvSpPr/>
          <p:nvPr/>
        </p:nvSpPr>
        <p:spPr>
          <a:xfrm>
            <a:off x="5817598" y="4282058"/>
            <a:ext cx="130820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i="1">
                <a:latin typeface="Helvetica"/>
                <a:ea typeface="Helvetica"/>
                <a:cs typeface="Helvetica"/>
                <a:sym typeface="Helvetica"/>
              </a:defRPr>
            </a:lvl1pPr>
          </a:lstStyle>
          <a:p>
            <a:r>
              <a:t>ReLU</a:t>
            </a:r>
          </a:p>
        </p:txBody>
      </p:sp>
      <p:sp>
        <p:nvSpPr>
          <p:cNvPr id="1169" name="Shape 1169"/>
          <p:cNvSpPr/>
          <p:nvPr/>
        </p:nvSpPr>
        <p:spPr>
          <a:xfrm>
            <a:off x="4242162" y="2646799"/>
            <a:ext cx="445907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One “layer” of a CNN</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1" name="Shape 1171"/>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sp>
        <p:nvSpPr>
          <p:cNvPr id="1172" name="Shape 1172"/>
          <p:cNvSpPr/>
          <p:nvPr/>
        </p:nvSpPr>
        <p:spPr>
          <a:xfrm>
            <a:off x="10129920" y="5288230"/>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1173" name="pasted-image.png"/>
          <p:cNvPicPr>
            <a:picLocks noChangeAspect="1"/>
          </p:cNvPicPr>
          <p:nvPr/>
        </p:nvPicPr>
        <p:blipFill>
          <a:blip r:embed="rId3">
            <a:extLst/>
          </a:blip>
          <a:srcRect l="18419" r="4416"/>
          <a:stretch>
            <a:fillRect/>
          </a:stretch>
        </p:blipFill>
        <p:spPr>
          <a:xfrm>
            <a:off x="134365" y="4675875"/>
            <a:ext cx="2662360" cy="2709345"/>
          </a:xfrm>
          <a:prstGeom prst="rect">
            <a:avLst/>
          </a:prstGeom>
          <a:ln w="25400">
            <a:solidFill>
              <a:srgbClr val="000000"/>
            </a:solidFill>
            <a:miter lim="400000"/>
          </a:ln>
        </p:spPr>
      </p:pic>
      <p:sp>
        <p:nvSpPr>
          <p:cNvPr id="1174" name="Shape 1174"/>
          <p:cNvSpPr/>
          <p:nvPr/>
        </p:nvSpPr>
        <p:spPr>
          <a:xfrm>
            <a:off x="3579086" y="4257433"/>
            <a:ext cx="386914"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1175" name="Shape 1175"/>
          <p:cNvSpPr/>
          <p:nvPr/>
        </p:nvSpPr>
        <p:spPr>
          <a:xfrm>
            <a:off x="3974971" y="4257433"/>
            <a:ext cx="386914"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endParaRPr/>
          </a:p>
        </p:txBody>
      </p:sp>
      <p:sp>
        <p:nvSpPr>
          <p:cNvPr id="1176" name="Shape 1176"/>
          <p:cNvSpPr/>
          <p:nvPr/>
        </p:nvSpPr>
        <p:spPr>
          <a:xfrm>
            <a:off x="4869730" y="600140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177" name="Shape 1177"/>
          <p:cNvSpPr/>
          <p:nvPr/>
        </p:nvSpPr>
        <p:spPr>
          <a:xfrm rot="18900000">
            <a:off x="2830977" y="2144273"/>
            <a:ext cx="110505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i="1"/>
            </a:lvl1pPr>
          </a:lstStyle>
          <a:p>
            <a:r>
              <a:t>Filter</a:t>
            </a:r>
          </a:p>
        </p:txBody>
      </p:sp>
      <p:sp>
        <p:nvSpPr>
          <p:cNvPr id="1178" name="Shape 1178"/>
          <p:cNvSpPr/>
          <p:nvPr/>
        </p:nvSpPr>
        <p:spPr>
          <a:xfrm rot="18900000">
            <a:off x="3768149" y="2150157"/>
            <a:ext cx="1257758"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i="1"/>
            </a:lvl1pPr>
          </a:lstStyle>
          <a:p>
            <a:r>
              <a:t>ReLU</a:t>
            </a:r>
          </a:p>
        </p:txBody>
      </p:sp>
      <p:sp>
        <p:nvSpPr>
          <p:cNvPr id="1179" name="Shape 1179"/>
          <p:cNvSpPr/>
          <p:nvPr/>
        </p:nvSpPr>
        <p:spPr>
          <a:xfrm rot="18900000">
            <a:off x="4807411" y="2144273"/>
            <a:ext cx="100355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i="1"/>
            </a:lvl1pPr>
          </a:lstStyle>
          <a:p>
            <a:r>
              <a:t>Pool</a:t>
            </a:r>
          </a:p>
        </p:txBody>
      </p:sp>
      <p:sp>
        <p:nvSpPr>
          <p:cNvPr id="1180" name="Shape 1180"/>
          <p:cNvSpPr/>
          <p:nvPr/>
        </p:nvSpPr>
        <p:spPr>
          <a:xfrm>
            <a:off x="4365440" y="4257433"/>
            <a:ext cx="386914" cy="3546351"/>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endParaRPr/>
          </a:p>
        </p:txBody>
      </p:sp>
      <p:sp>
        <p:nvSpPr>
          <p:cNvPr id="1181" name="Shape 1181"/>
          <p:cNvSpPr/>
          <p:nvPr/>
        </p:nvSpPr>
        <p:spPr>
          <a:xfrm>
            <a:off x="5480689" y="4247815"/>
            <a:ext cx="386913" cy="3546350"/>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1182" name="Shape 1182"/>
          <p:cNvSpPr/>
          <p:nvPr/>
        </p:nvSpPr>
        <p:spPr>
          <a:xfrm>
            <a:off x="5876574" y="4247815"/>
            <a:ext cx="386913" cy="3546350"/>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endParaRPr/>
          </a:p>
        </p:txBody>
      </p:sp>
      <p:sp>
        <p:nvSpPr>
          <p:cNvPr id="1183" name="Shape 1183"/>
          <p:cNvSpPr/>
          <p:nvPr/>
        </p:nvSpPr>
        <p:spPr>
          <a:xfrm>
            <a:off x="6267043" y="4247815"/>
            <a:ext cx="386913" cy="3546350"/>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endParaRPr/>
          </a:p>
        </p:txBody>
      </p:sp>
      <p:sp>
        <p:nvSpPr>
          <p:cNvPr id="1184" name="Shape 1184"/>
          <p:cNvSpPr/>
          <p:nvPr/>
        </p:nvSpPr>
        <p:spPr>
          <a:xfrm>
            <a:off x="8816346" y="4257433"/>
            <a:ext cx="386913"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1185" name="Shape 1185"/>
          <p:cNvSpPr/>
          <p:nvPr/>
        </p:nvSpPr>
        <p:spPr>
          <a:xfrm>
            <a:off x="9212231" y="4257433"/>
            <a:ext cx="386913"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endParaRPr/>
          </a:p>
        </p:txBody>
      </p:sp>
      <p:sp>
        <p:nvSpPr>
          <p:cNvPr id="1186" name="Shape 1186"/>
          <p:cNvSpPr/>
          <p:nvPr/>
        </p:nvSpPr>
        <p:spPr>
          <a:xfrm>
            <a:off x="9602700" y="4257433"/>
            <a:ext cx="386914" cy="3546351"/>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endParaRPr/>
          </a:p>
        </p:txBody>
      </p:sp>
      <p:sp>
        <p:nvSpPr>
          <p:cNvPr id="1187" name="Shape 1187"/>
          <p:cNvSpPr/>
          <p:nvPr/>
        </p:nvSpPr>
        <p:spPr>
          <a:xfrm>
            <a:off x="7436701" y="55435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188" name="Shape 1188"/>
          <p:cNvSpPr/>
          <p:nvPr/>
        </p:nvSpPr>
        <p:spPr>
          <a:xfrm flipH="1" flipV="1">
            <a:off x="3322018" y="2977297"/>
            <a:ext cx="388233" cy="1245073"/>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189" name="Shape 1189"/>
          <p:cNvSpPr/>
          <p:nvPr/>
        </p:nvSpPr>
        <p:spPr>
          <a:xfrm flipV="1">
            <a:off x="4105229" y="3100024"/>
            <a:ext cx="1" cy="1122346"/>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190" name="Shape 1190"/>
          <p:cNvSpPr/>
          <p:nvPr/>
        </p:nvSpPr>
        <p:spPr>
          <a:xfrm flipV="1">
            <a:off x="4558405" y="3025795"/>
            <a:ext cx="329879" cy="1245073"/>
          </a:xfrm>
          <a:prstGeom prst="line">
            <a:avLst/>
          </a:prstGeom>
          <a:ln w="25400">
            <a:solidFill>
              <a:srgbClr val="000000"/>
            </a:solidFill>
            <a:prstDash val="sysDot"/>
            <a:miter lim="400000"/>
          </a:ln>
        </p:spPr>
        <p:txBody>
          <a:bodyPr lIns="50800" tIns="50800" rIns="50800" bIns="50800" anchor="ctr"/>
          <a:lstStyle/>
          <a:p>
            <a:pPr>
              <a:defRPr sz="2400"/>
            </a:pPr>
            <a:endParaRPr/>
          </a:p>
        </p:txBody>
      </p:sp>
      <p:grpSp>
        <p:nvGrpSpPr>
          <p:cNvPr id="1193" name="Group 1193"/>
          <p:cNvGrpSpPr/>
          <p:nvPr/>
        </p:nvGrpSpPr>
        <p:grpSpPr>
          <a:xfrm>
            <a:off x="10384743" y="1638843"/>
            <a:ext cx="1926532" cy="4031730"/>
            <a:chOff x="0" y="0"/>
            <a:chExt cx="1926530" cy="4031729"/>
          </a:xfrm>
        </p:grpSpPr>
        <p:sp>
          <p:nvSpPr>
            <p:cNvPr id="1191" name="Shape 1191"/>
            <p:cNvSpPr/>
            <p:nvPr/>
          </p:nvSpPr>
          <p:spPr>
            <a:xfrm rot="18900000">
              <a:off x="234116" y="511313"/>
              <a:ext cx="1714501"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i="1"/>
              </a:lvl1pPr>
            </a:lstStyle>
            <a:p>
              <a:r>
                <a:t>Classify</a:t>
              </a:r>
            </a:p>
          </p:txBody>
        </p:sp>
        <p:sp>
          <p:nvSpPr>
            <p:cNvPr id="1192" name="Shape 1192"/>
            <p:cNvSpPr/>
            <p:nvPr/>
          </p:nvSpPr>
          <p:spPr>
            <a:xfrm flipV="1">
              <a:off x="0" y="1599097"/>
              <a:ext cx="621727" cy="2432633"/>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a:defRPr sz="2400"/>
              </a:pPr>
              <a:endParaRPr/>
            </a:p>
          </p:txBody>
        </p:sp>
      </p:grpSp>
      <p:sp>
        <p:nvSpPr>
          <p:cNvPr id="1194" name="Shape 1194"/>
          <p:cNvSpPr/>
          <p:nvPr/>
        </p:nvSpPr>
        <p:spPr>
          <a:xfrm>
            <a:off x="4869730" y="5753100"/>
            <a:ext cx="493583" cy="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195" name="Shape 1195"/>
          <p:cNvSpPr/>
          <p:nvPr/>
        </p:nvSpPr>
        <p:spPr>
          <a:xfrm>
            <a:off x="4868733" y="6237004"/>
            <a:ext cx="493584"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196" name="Shape 1196"/>
          <p:cNvSpPr/>
          <p:nvPr/>
        </p:nvSpPr>
        <p:spPr>
          <a:xfrm>
            <a:off x="6794846"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197" name="Shape 1197"/>
          <p:cNvSpPr/>
          <p:nvPr/>
        </p:nvSpPr>
        <p:spPr>
          <a:xfrm>
            <a:off x="6794846"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198" name="Shape 1198"/>
          <p:cNvSpPr/>
          <p:nvPr/>
        </p:nvSpPr>
        <p:spPr>
          <a:xfrm>
            <a:off x="6793849"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199" name="Shape 1199"/>
          <p:cNvSpPr/>
          <p:nvPr/>
        </p:nvSpPr>
        <p:spPr>
          <a:xfrm>
            <a:off x="8138519"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0" name="Shape 1200"/>
          <p:cNvSpPr/>
          <p:nvPr/>
        </p:nvSpPr>
        <p:spPr>
          <a:xfrm>
            <a:off x="8138519"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1" name="Shape 1201"/>
          <p:cNvSpPr/>
          <p:nvPr/>
        </p:nvSpPr>
        <p:spPr>
          <a:xfrm>
            <a:off x="8137523"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2" name="Shape 1202"/>
          <p:cNvSpPr/>
          <p:nvPr/>
        </p:nvSpPr>
        <p:spPr>
          <a:xfrm>
            <a:off x="294361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3" name="Shape 1203"/>
          <p:cNvSpPr/>
          <p:nvPr/>
        </p:nvSpPr>
        <p:spPr>
          <a:xfrm>
            <a:off x="294361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4" name="Shape 1204"/>
          <p:cNvSpPr/>
          <p:nvPr/>
        </p:nvSpPr>
        <p:spPr>
          <a:xfrm>
            <a:off x="294262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5" name="Shape 1205"/>
          <p:cNvSpPr/>
          <p:nvPr/>
        </p:nvSpPr>
        <p:spPr>
          <a:xfrm>
            <a:off x="10082586" y="5991971"/>
            <a:ext cx="432804"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6" name="Shape 1206"/>
          <p:cNvSpPr/>
          <p:nvPr/>
        </p:nvSpPr>
        <p:spPr>
          <a:xfrm>
            <a:off x="10082585" y="5743668"/>
            <a:ext cx="408718" cy="168822"/>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07" name="Shape 1207"/>
          <p:cNvSpPr/>
          <p:nvPr/>
        </p:nvSpPr>
        <p:spPr>
          <a:xfrm flipV="1">
            <a:off x="10081589" y="6088161"/>
            <a:ext cx="425873" cy="139413"/>
          </a:xfrm>
          <a:prstGeom prst="line">
            <a:avLst/>
          </a:prstGeom>
          <a:ln w="25400">
            <a:solidFill>
              <a:srgbClr val="000000"/>
            </a:solidFill>
            <a:miter lim="400000"/>
            <a:tailEnd type="triangle"/>
          </a:ln>
        </p:spPr>
        <p:txBody>
          <a:bodyPr lIns="50800" tIns="50800" rIns="50800" bIns="50800" anchor="ctr"/>
          <a:lstStyle/>
          <a:p>
            <a:pPr>
              <a:defRPr sz="2400"/>
            </a:pPr>
            <a:endParaRPr/>
          </a:p>
        </p:txBody>
      </p:sp>
      <p:pic>
        <p:nvPicPr>
          <p:cNvPr id="1208" name="pasted-image.pdf"/>
          <p:cNvPicPr>
            <a:picLocks noChangeAspect="1"/>
          </p:cNvPicPr>
          <p:nvPr/>
        </p:nvPicPr>
        <p:blipFill>
          <a:blip r:embed="rId4">
            <a:extLst/>
          </a:blip>
          <a:stretch>
            <a:fillRect/>
          </a:stretch>
        </p:blipFill>
        <p:spPr>
          <a:xfrm>
            <a:off x="4094711" y="8716111"/>
            <a:ext cx="4749801" cy="4699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2" animBg="1" advAuto="0"/>
      <p:bldP spid="1208"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73" y="1512094"/>
            <a:ext cx="12666133" cy="1219200"/>
          </a:xfrm>
        </p:spPr>
        <p:txBody>
          <a:bodyPr/>
          <a:lstStyle/>
          <a:p>
            <a:r>
              <a:rPr lang="en-US" sz="5404" dirty="0"/>
              <a:t>Machine Learning as data association</a:t>
            </a:r>
          </a:p>
        </p:txBody>
      </p:sp>
      <p:pic>
        <p:nvPicPr>
          <p:cNvPr id="4" name="Picture 4" descr="pengui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879" y="3061547"/>
            <a:ext cx="2844799" cy="42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562472" y="5115088"/>
            <a:ext cx="1986700" cy="585380"/>
          </a:xfrm>
          <a:prstGeom prst="rect">
            <a:avLst/>
          </a:prstGeom>
          <a:noFill/>
          <a:ln>
            <a:solidFill>
              <a:schemeClr val="tx1"/>
            </a:solidFill>
          </a:ln>
        </p:spPr>
        <p:txBody>
          <a:bodyPr wrap="none" lIns="81249" tIns="40622" rIns="81249" bIns="40622" rtlCol="0">
            <a:spAutoFit/>
          </a:bodyPr>
          <a:lstStyle/>
          <a:p>
            <a:pPr defTabSz="1158238"/>
            <a:r>
              <a:rPr lang="en-US" sz="3271" dirty="0"/>
              <a:t>“Penguin”</a:t>
            </a:r>
          </a:p>
        </p:txBody>
      </p:sp>
      <p:sp>
        <p:nvSpPr>
          <p:cNvPr id="6" name="Rectangle 5"/>
          <p:cNvSpPr/>
          <p:nvPr/>
        </p:nvSpPr>
        <p:spPr>
          <a:xfrm>
            <a:off x="5012267" y="4064002"/>
            <a:ext cx="4064000" cy="250613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1249" tIns="40622" rIns="81249" bIns="40622" rtlCol="0" anchor="ctr"/>
          <a:lstStyle/>
          <a:p>
            <a:pPr defTabSz="1158238"/>
            <a:r>
              <a:rPr lang="en-US" sz="4835" dirty="0">
                <a:solidFill>
                  <a:srgbClr val="FFFFFF"/>
                </a:solidFill>
              </a:rPr>
              <a:t>black box</a:t>
            </a:r>
          </a:p>
          <a:p>
            <a:pPr defTabSz="1158238"/>
            <a:r>
              <a:rPr lang="en-US" sz="4835" dirty="0">
                <a:solidFill>
                  <a:srgbClr val="FFFFFF"/>
                </a:solidFill>
              </a:rPr>
              <a:t>classifier</a:t>
            </a:r>
          </a:p>
        </p:txBody>
      </p:sp>
      <p:sp>
        <p:nvSpPr>
          <p:cNvPr id="7" name="TextBox 6"/>
          <p:cNvSpPr txBox="1"/>
          <p:nvPr/>
        </p:nvSpPr>
        <p:spPr>
          <a:xfrm>
            <a:off x="708658" y="7395893"/>
            <a:ext cx="2573399" cy="869945"/>
          </a:xfrm>
          <a:prstGeom prst="rect">
            <a:avLst/>
          </a:prstGeom>
          <a:noFill/>
        </p:spPr>
        <p:txBody>
          <a:bodyPr wrap="none" lIns="81249" tIns="40622" rIns="81249" bIns="40622" rtlCol="0">
            <a:spAutoFit/>
          </a:bodyPr>
          <a:lstStyle/>
          <a:p>
            <a:pPr defTabSz="1158238"/>
            <a:r>
              <a:rPr lang="en-US" sz="5120" dirty="0"/>
              <a:t>image </a:t>
            </a:r>
            <a:r>
              <a:rPr lang="en-US" sz="5120" i="1" dirty="0"/>
              <a:t>X</a:t>
            </a:r>
          </a:p>
        </p:txBody>
      </p:sp>
      <p:sp>
        <p:nvSpPr>
          <p:cNvPr id="9" name="TextBox 8"/>
          <p:cNvSpPr txBox="1"/>
          <p:nvPr/>
        </p:nvSpPr>
        <p:spPr>
          <a:xfrm>
            <a:off x="10550941" y="7395893"/>
            <a:ext cx="2172647" cy="869945"/>
          </a:xfrm>
          <a:prstGeom prst="rect">
            <a:avLst/>
          </a:prstGeom>
          <a:noFill/>
        </p:spPr>
        <p:txBody>
          <a:bodyPr wrap="none" lIns="81249" tIns="40622" rIns="81249" bIns="40622" rtlCol="0">
            <a:spAutoFit/>
          </a:bodyPr>
          <a:lstStyle/>
          <a:p>
            <a:pPr defTabSz="1158238"/>
            <a:r>
              <a:rPr lang="en-US" sz="5120" dirty="0"/>
              <a:t>label </a:t>
            </a:r>
            <a:r>
              <a:rPr lang="en-US" sz="5120" i="1" dirty="0"/>
              <a:t>Y</a:t>
            </a:r>
          </a:p>
        </p:txBody>
      </p:sp>
      <p:cxnSp>
        <p:nvCxnSpPr>
          <p:cNvPr id="12" name="Straight Arrow Connector 11"/>
          <p:cNvCxnSpPr/>
          <p:nvPr/>
        </p:nvCxnSpPr>
        <p:spPr>
          <a:xfrm>
            <a:off x="9166115" y="5418667"/>
            <a:ext cx="1264823"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pic>
        <p:nvPicPr>
          <p:cNvPr id="13" name="Picture 5" descr="penguin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883" y="3064257"/>
            <a:ext cx="2803524" cy="42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3657607" y="5418667"/>
            <a:ext cx="1264823"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pic>
        <p:nvPicPr>
          <p:cNvPr id="1028" name="Picture 4" descr="Image result for pengui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906" y="3064265"/>
            <a:ext cx="2874079" cy="42238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trouk2.files.wordpress.com/2014/08/ay_10888819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20" y="3061548"/>
            <a:ext cx="3013082" cy="42536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archengineland.com/figz/wp-content/seloads/2012/04/pengui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7147" y="3348494"/>
            <a:ext cx="3432724" cy="396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314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Shape 1212"/>
          <p:cNvSpPr/>
          <p:nvPr/>
        </p:nvSpPr>
        <p:spPr>
          <a:xfrm>
            <a:off x="2904997" y="196870"/>
            <a:ext cx="7194805"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Convolutional Neural Nets</a:t>
            </a:r>
          </a:p>
        </p:txBody>
      </p:sp>
      <p:pic>
        <p:nvPicPr>
          <p:cNvPr id="1213" name="Screen Shot 2015-06-16 at 12.01.53 PM.png"/>
          <p:cNvPicPr>
            <a:picLocks noChangeAspect="1"/>
          </p:cNvPicPr>
          <p:nvPr/>
        </p:nvPicPr>
        <p:blipFill>
          <a:blip r:embed="rId2">
            <a:extLst/>
          </a:blip>
          <a:stretch>
            <a:fillRect/>
          </a:stretch>
        </p:blipFill>
        <p:spPr>
          <a:xfrm>
            <a:off x="1124895" y="1313257"/>
            <a:ext cx="10388601" cy="7772401"/>
          </a:xfrm>
          <a:prstGeom prst="rect">
            <a:avLst/>
          </a:prstGeom>
          <a:ln w="12700">
            <a:miter lim="400000"/>
          </a:ln>
        </p:spPr>
      </p:pic>
      <p:sp>
        <p:nvSpPr>
          <p:cNvPr id="1214" name="Shape 1214"/>
          <p:cNvSpPr/>
          <p:nvPr/>
        </p:nvSpPr>
        <p:spPr>
          <a:xfrm>
            <a:off x="9420795" y="9242081"/>
            <a:ext cx="336456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Slide from Andrea Vedaldi</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p:nvPr/>
        </p:nvSpPr>
        <p:spPr>
          <a:xfrm>
            <a:off x="2904997" y="196870"/>
            <a:ext cx="7194805"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Convolutional Neural Nets</a:t>
            </a:r>
          </a:p>
        </p:txBody>
      </p:sp>
      <p:pic>
        <p:nvPicPr>
          <p:cNvPr id="1217" name="pasted-image.png"/>
          <p:cNvPicPr>
            <a:picLocks noChangeAspect="1"/>
          </p:cNvPicPr>
          <p:nvPr/>
        </p:nvPicPr>
        <p:blipFill>
          <a:blip r:embed="rId3">
            <a:extLst/>
          </a:blip>
          <a:srcRect l="18419" r="4416"/>
          <a:stretch>
            <a:fillRect/>
          </a:stretch>
        </p:blipFill>
        <p:spPr>
          <a:xfrm>
            <a:off x="1010529" y="3145034"/>
            <a:ext cx="4536656" cy="4616718"/>
          </a:xfrm>
          <a:prstGeom prst="rect">
            <a:avLst/>
          </a:prstGeom>
          <a:ln w="25400">
            <a:solidFill>
              <a:srgbClr val="000000"/>
            </a:solidFill>
            <a:miter lim="400000"/>
          </a:ln>
        </p:spPr>
      </p:pic>
      <p:sp>
        <p:nvSpPr>
          <p:cNvPr id="1218" name="Shape 1218"/>
          <p:cNvSpPr/>
          <p:nvPr/>
        </p:nvSpPr>
        <p:spPr>
          <a:xfrm>
            <a:off x="5240496" y="1759852"/>
            <a:ext cx="25283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Convolution</a:t>
            </a:r>
          </a:p>
        </p:txBody>
      </p:sp>
      <p:sp>
        <p:nvSpPr>
          <p:cNvPr id="1219" name="Shape 1219"/>
          <p:cNvSpPr/>
          <p:nvPr/>
        </p:nvSpPr>
        <p:spPr>
          <a:xfrm>
            <a:off x="5867400" y="5511800"/>
            <a:ext cx="1274511" cy="0"/>
          </a:xfrm>
          <a:prstGeom prst="line">
            <a:avLst/>
          </a:prstGeom>
          <a:ln w="50800">
            <a:solidFill>
              <a:srgbClr val="000000"/>
            </a:solidFill>
            <a:miter lim="400000"/>
            <a:tailEnd type="triangle"/>
          </a:ln>
        </p:spPr>
        <p:txBody>
          <a:bodyPr lIns="50800" tIns="50800" rIns="50800" bIns="50800" anchor="ctr"/>
          <a:lstStyle/>
          <a:p>
            <a:pPr>
              <a:defRPr sz="2400"/>
            </a:pPr>
            <a:endParaRPr/>
          </a:p>
        </p:txBody>
      </p:sp>
      <p:pic>
        <p:nvPicPr>
          <p:cNvPr id="1220" name="Screen Shot 2015-06-16 at 10.43.42 PM.png"/>
          <p:cNvPicPr>
            <a:picLocks noChangeAspect="1"/>
          </p:cNvPicPr>
          <p:nvPr/>
        </p:nvPicPr>
        <p:blipFill>
          <a:blip r:embed="rId4">
            <a:extLst/>
          </a:blip>
          <a:stretch>
            <a:fillRect/>
          </a:stretch>
        </p:blipFill>
        <p:spPr>
          <a:xfrm>
            <a:off x="3153180" y="8103327"/>
            <a:ext cx="1249112" cy="1290748"/>
          </a:xfrm>
          <a:prstGeom prst="rect">
            <a:avLst/>
          </a:prstGeom>
          <a:ln w="25400">
            <a:solidFill>
              <a:srgbClr val="000000"/>
            </a:solidFill>
            <a:miter lim="400000"/>
          </a:ln>
        </p:spPr>
      </p:pic>
      <p:pic>
        <p:nvPicPr>
          <p:cNvPr id="1221" name="Screen Shot 2015-06-16 at 10.43.42 PM.png"/>
          <p:cNvPicPr>
            <a:picLocks noChangeAspect="1"/>
          </p:cNvPicPr>
          <p:nvPr/>
        </p:nvPicPr>
        <p:blipFill>
          <a:blip r:embed="rId4">
            <a:extLst/>
          </a:blip>
          <a:stretch>
            <a:fillRect/>
          </a:stretch>
        </p:blipFill>
        <p:spPr>
          <a:xfrm>
            <a:off x="1006696" y="3139508"/>
            <a:ext cx="786582" cy="812801"/>
          </a:xfrm>
          <a:prstGeom prst="rect">
            <a:avLst/>
          </a:prstGeom>
          <a:ln w="25400">
            <a:solidFill>
              <a:srgbClr val="000000"/>
            </a:solidFill>
            <a:miter lim="400000"/>
          </a:ln>
        </p:spPr>
      </p:pic>
      <p:sp>
        <p:nvSpPr>
          <p:cNvPr id="1222" name="Shape 1222"/>
          <p:cNvSpPr/>
          <p:nvPr/>
        </p:nvSpPr>
        <p:spPr>
          <a:xfrm>
            <a:off x="1887534" y="8498975"/>
            <a:ext cx="97795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filter</a:t>
            </a:r>
          </a:p>
        </p:txBody>
      </p:sp>
      <p:pic>
        <p:nvPicPr>
          <p:cNvPr id="1223" name="Screen Shot 2015-06-16 at 10.51.02 PM.png"/>
          <p:cNvPicPr>
            <a:picLocks noChangeAspect="1"/>
          </p:cNvPicPr>
          <p:nvPr/>
        </p:nvPicPr>
        <p:blipFill>
          <a:blip r:embed="rId5">
            <a:extLst/>
          </a:blip>
          <a:stretch>
            <a:fillRect/>
          </a:stretch>
        </p:blipFill>
        <p:spPr>
          <a:xfrm>
            <a:off x="7449402" y="3132334"/>
            <a:ext cx="4583252" cy="4637597"/>
          </a:xfrm>
          <a:prstGeom prst="rect">
            <a:avLst/>
          </a:prstGeom>
          <a:ln w="25400">
            <a:solidFill>
              <a:srgbClr val="000000"/>
            </a:solidFill>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89699 0.000048" pathEditMode="relative">
                                      <p:cBhvr>
                                        <p:cTn id="6" dur="500" fill="hold"/>
                                        <p:tgtEl>
                                          <p:spTgt spid="1221"/>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289699 0.000048 L 0.000754 0.082463" pathEditMode="relative">
                                      <p:cBhvr>
                                        <p:cTn id="9" dur="100" fill="hold"/>
                                        <p:tgtEl>
                                          <p:spTgt spid="1221"/>
                                        </p:tgtEl>
                                        <p:attrNameLst>
                                          <p:attrName>ppt_x</p:attrName>
                                          <p:attrName>ppt_y</p:attrName>
                                        </p:attrNameLst>
                                      </p:cBhvr>
                                    </p:animMotion>
                                  </p:childTnLst>
                                </p:cTn>
                              </p:par>
                            </p:childTnLst>
                          </p:cTn>
                        </p:par>
                        <p:par>
                          <p:cTn id="10" fill="hold">
                            <p:stCondLst>
                              <p:cond delay="0"/>
                            </p:stCondLst>
                            <p:childTnLst>
                              <p:par>
                                <p:cTn id="11" presetID="-1" presetClass="path" presetSubtype="0" accel="50000" decel="50000" fill="hold" nodeType="afterEffect">
                                  <p:stCondLst>
                                    <p:cond delay="0"/>
                                  </p:stCondLst>
                                  <p:childTnLst>
                                    <p:animMotion origin="layout" path="M 0.000754 0.082463 L 0.289513 0.082384" pathEditMode="relative">
                                      <p:cBhvr>
                                        <p:cTn id="12" dur="500" fill="hold"/>
                                        <p:tgtEl>
                                          <p:spTgt spid="1221"/>
                                        </p:tgtEl>
                                        <p:attrNameLst>
                                          <p:attrName>ppt_x</p:attrName>
                                          <p:attrName>ppt_y</p:attrName>
                                        </p:attrNameLst>
                                      </p:cBhvr>
                                    </p:animMotion>
                                  </p:childTnLst>
                                </p:cTn>
                              </p:par>
                            </p:childTnLst>
                          </p:cTn>
                        </p:par>
                        <p:par>
                          <p:cTn id="13" fill="hold">
                            <p:stCondLst>
                              <p:cond delay="0"/>
                            </p:stCondLst>
                            <p:childTnLst>
                              <p:par>
                                <p:cTn id="14" presetID="-1" presetClass="path" presetSubtype="0" accel="50000" decel="50000" fill="hold" nodeType="afterEffect">
                                  <p:stCondLst>
                                    <p:cond delay="0"/>
                                  </p:stCondLst>
                                  <p:childTnLst>
                                    <p:animMotion origin="layout" path="M 0.289513 0.082384 L -0.001231 0.167348" pathEditMode="relative">
                                      <p:cBhvr>
                                        <p:cTn id="15" dur="100" fill="hold"/>
                                        <p:tgtEl>
                                          <p:spTgt spid="1221"/>
                                        </p:tgtEl>
                                        <p:attrNameLst>
                                          <p:attrName>ppt_x</p:attrName>
                                          <p:attrName>ppt_y</p:attrName>
                                        </p:attrNameLst>
                                      </p:cBhvr>
                                    </p:animMotion>
                                  </p:childTnLst>
                                </p:cTn>
                              </p:par>
                            </p:childTnLst>
                          </p:cTn>
                        </p:par>
                        <p:par>
                          <p:cTn id="16" fill="hold">
                            <p:stCondLst>
                              <p:cond delay="0"/>
                            </p:stCondLst>
                            <p:childTnLst>
                              <p:par>
                                <p:cTn id="17" presetID="-1" presetClass="path" presetSubtype="0" accel="50000" decel="50000" fill="hold" nodeType="afterEffect">
                                  <p:stCondLst>
                                    <p:cond delay="0"/>
                                  </p:stCondLst>
                                  <p:childTnLst>
                                    <p:animMotion origin="layout" path="M -0.001231 0.167348 L 0.288657 0.165503" pathEditMode="relative">
                                      <p:cBhvr>
                                        <p:cTn id="18" dur="500" fill="hold"/>
                                        <p:tgtEl>
                                          <p:spTgt spid="1221"/>
                                        </p:tgtEl>
                                        <p:attrNameLst>
                                          <p:attrName>ppt_x</p:attrName>
                                          <p:attrName>ppt_y</p:attrName>
                                        </p:attrNameLst>
                                      </p:cBhvr>
                                    </p:animMotion>
                                  </p:childTnLst>
                                </p:cTn>
                              </p:par>
                            </p:childTnLst>
                          </p:cTn>
                        </p:par>
                        <p:par>
                          <p:cTn id="19" fill="hold">
                            <p:stCondLst>
                              <p:cond delay="0"/>
                            </p:stCondLst>
                            <p:childTnLst>
                              <p:par>
                                <p:cTn id="20" presetID="-1" presetClass="path" presetSubtype="0" accel="50000" decel="50000" fill="hold" nodeType="afterEffect">
                                  <p:stCondLst>
                                    <p:cond delay="0"/>
                                  </p:stCondLst>
                                  <p:childTnLst>
                                    <p:animMotion origin="layout" path="M 0.288657 0.165503 L 0.000670 0.249749" pathEditMode="relative">
                                      <p:cBhvr>
                                        <p:cTn id="21" dur="100" fill="hold"/>
                                        <p:tgtEl>
                                          <p:spTgt spid="1221"/>
                                        </p:tgtEl>
                                        <p:attrNameLst>
                                          <p:attrName>ppt_x</p:attrName>
                                          <p:attrName>ppt_y</p:attrName>
                                        </p:attrNameLst>
                                      </p:cBhvr>
                                    </p:animMotion>
                                  </p:childTnLst>
                                </p:cTn>
                              </p:par>
                            </p:childTnLst>
                          </p:cTn>
                        </p:par>
                        <p:par>
                          <p:cTn id="22" fill="hold">
                            <p:stCondLst>
                              <p:cond delay="0"/>
                            </p:stCondLst>
                            <p:childTnLst>
                              <p:par>
                                <p:cTn id="23" presetID="-1" presetClass="path" presetSubtype="0" accel="50000" decel="50000" fill="hold" nodeType="afterEffect">
                                  <p:stCondLst>
                                    <p:cond delay="0"/>
                                  </p:stCondLst>
                                  <p:childTnLst>
                                    <p:animMotion origin="layout" path="M 0.000670 0.249749 L 0.289370 0.250309" pathEditMode="relative">
                                      <p:cBhvr>
                                        <p:cTn id="24" dur="500" fill="hold"/>
                                        <p:tgtEl>
                                          <p:spTgt spid="1221"/>
                                        </p:tgtEl>
                                        <p:attrNameLst>
                                          <p:attrName>ppt_x</p:attrName>
                                          <p:attrName>ppt_y</p:attrName>
                                        </p:attrNameLst>
                                      </p:cBhvr>
                                    </p:animMotion>
                                  </p:childTnLst>
                                </p:cTn>
                              </p:par>
                            </p:childTnLst>
                          </p:cTn>
                        </p:par>
                        <p:par>
                          <p:cTn id="25" fill="hold">
                            <p:stCondLst>
                              <p:cond delay="0"/>
                            </p:stCondLst>
                            <p:childTnLst>
                              <p:par>
                                <p:cTn id="26" presetID="-1" presetClass="path" presetSubtype="0" accel="50000" decel="50000" fill="hold" nodeType="afterEffect">
                                  <p:stCondLst>
                                    <p:cond delay="0"/>
                                  </p:stCondLst>
                                  <p:childTnLst>
                                    <p:animMotion origin="layout" path="M 0.289370 0.250309 L 0.000754 0.334696" pathEditMode="relative">
                                      <p:cBhvr>
                                        <p:cTn id="27" dur="100" fill="hold"/>
                                        <p:tgtEl>
                                          <p:spTgt spid="1221"/>
                                        </p:tgtEl>
                                        <p:attrNameLst>
                                          <p:attrName>ppt_x</p:attrName>
                                          <p:attrName>ppt_y</p:attrName>
                                        </p:attrNameLst>
                                      </p:cBhvr>
                                    </p:animMotion>
                                  </p:childTnLst>
                                </p:cTn>
                              </p:par>
                            </p:childTnLst>
                          </p:cTn>
                        </p:par>
                        <p:par>
                          <p:cTn id="28" fill="hold">
                            <p:stCondLst>
                              <p:cond delay="0"/>
                            </p:stCondLst>
                            <p:childTnLst>
                              <p:par>
                                <p:cTn id="29" presetID="-1" presetClass="path" presetSubtype="0" accel="50000" decel="50000" fill="hold" nodeType="afterEffect">
                                  <p:stCondLst>
                                    <p:cond delay="0"/>
                                  </p:stCondLst>
                                  <p:childTnLst>
                                    <p:animMotion origin="layout" path="M 0.000754 0.334696 L 0.289634 0.333564" pathEditMode="relative">
                                      <p:cBhvr>
                                        <p:cTn id="30" dur="500" fill="hold"/>
                                        <p:tgtEl>
                                          <p:spTgt spid="1221"/>
                                        </p:tgtEl>
                                        <p:attrNameLst>
                                          <p:attrName>ppt_x</p:attrName>
                                          <p:attrName>ppt_y</p:attrName>
                                        </p:attrNameLst>
                                      </p:cBhvr>
                                    </p:animMotion>
                                  </p:childTnLst>
                                </p:cTn>
                              </p:par>
                            </p:childTnLst>
                          </p:cTn>
                        </p:par>
                        <p:par>
                          <p:cTn id="31" fill="hold">
                            <p:stCondLst>
                              <p:cond delay="500"/>
                            </p:stCondLst>
                            <p:childTnLst>
                              <p:par>
                                <p:cTn id="32" presetID="1" presetClass="entr" presetSubtype="0" fill="hold" grpId="10" nodeType="afterEffect">
                                  <p:stCondLst>
                                    <p:cond delay="0"/>
                                  </p:stCondLst>
                                  <p:iterate>
                                    <p:tmAbs val="0"/>
                                  </p:iterate>
                                  <p:childTnLst>
                                    <p:set>
                                      <p:cBhvr>
                                        <p:cTn id="33" fill="hold"/>
                                        <p:tgtEl>
                                          <p:spTgt spid="1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 grpId="1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7" name="Screen Shot 2015-06-16 at 11.55.35 PM.png"/>
          <p:cNvPicPr>
            <a:picLocks noChangeAspect="1"/>
          </p:cNvPicPr>
          <p:nvPr/>
        </p:nvPicPr>
        <p:blipFill>
          <a:blip r:embed="rId2">
            <a:extLst/>
          </a:blip>
          <a:stretch>
            <a:fillRect/>
          </a:stretch>
        </p:blipFill>
        <p:spPr>
          <a:xfrm>
            <a:off x="571500" y="342900"/>
            <a:ext cx="11861800" cy="9067800"/>
          </a:xfrm>
          <a:prstGeom prst="rect">
            <a:avLst/>
          </a:prstGeom>
          <a:ln w="12700">
            <a:miter lim="400000"/>
          </a:ln>
        </p:spPr>
      </p:pic>
      <p:sp>
        <p:nvSpPr>
          <p:cNvPr id="1228" name="Shape 1228"/>
          <p:cNvSpPr/>
          <p:nvPr/>
        </p:nvSpPr>
        <p:spPr>
          <a:xfrm>
            <a:off x="9420795" y="9242081"/>
            <a:ext cx="336456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Slide from Andrea Vedaldi</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Shape 1230"/>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sp>
        <p:nvSpPr>
          <p:cNvPr id="1231" name="Shape 1231"/>
          <p:cNvSpPr/>
          <p:nvPr/>
        </p:nvSpPr>
        <p:spPr>
          <a:xfrm>
            <a:off x="10129920" y="5288230"/>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1232" name="pasted-image.png"/>
          <p:cNvPicPr>
            <a:picLocks noChangeAspect="1"/>
          </p:cNvPicPr>
          <p:nvPr/>
        </p:nvPicPr>
        <p:blipFill>
          <a:blip r:embed="rId3">
            <a:extLst/>
          </a:blip>
          <a:srcRect l="18419" r="4416"/>
          <a:stretch>
            <a:fillRect/>
          </a:stretch>
        </p:blipFill>
        <p:spPr>
          <a:xfrm>
            <a:off x="134365" y="4675875"/>
            <a:ext cx="2662360" cy="2709345"/>
          </a:xfrm>
          <a:prstGeom prst="rect">
            <a:avLst/>
          </a:prstGeom>
          <a:ln w="25400">
            <a:solidFill>
              <a:srgbClr val="000000"/>
            </a:solidFill>
            <a:miter lim="400000"/>
          </a:ln>
        </p:spPr>
      </p:pic>
      <p:sp>
        <p:nvSpPr>
          <p:cNvPr id="1233" name="Shape 1233"/>
          <p:cNvSpPr/>
          <p:nvPr/>
        </p:nvSpPr>
        <p:spPr>
          <a:xfrm>
            <a:off x="3754895" y="4325828"/>
            <a:ext cx="386914"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1234" name="Shape 1234"/>
          <p:cNvSpPr/>
          <p:nvPr/>
        </p:nvSpPr>
        <p:spPr>
          <a:xfrm>
            <a:off x="4150780" y="4325828"/>
            <a:ext cx="386914"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endParaRPr/>
          </a:p>
        </p:txBody>
      </p:sp>
      <p:sp>
        <p:nvSpPr>
          <p:cNvPr id="1235" name="Shape 1235"/>
          <p:cNvSpPr/>
          <p:nvPr/>
        </p:nvSpPr>
        <p:spPr>
          <a:xfrm>
            <a:off x="4869730" y="600140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36" name="Shape 1236"/>
          <p:cNvSpPr/>
          <p:nvPr/>
        </p:nvSpPr>
        <p:spPr>
          <a:xfrm rot="18900000">
            <a:off x="3006786" y="2156827"/>
            <a:ext cx="110505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i="1"/>
            </a:lvl1pPr>
          </a:lstStyle>
          <a:p>
            <a:r>
              <a:t>Filter</a:t>
            </a:r>
          </a:p>
        </p:txBody>
      </p:sp>
      <p:sp>
        <p:nvSpPr>
          <p:cNvPr id="1237" name="Shape 1237"/>
          <p:cNvSpPr/>
          <p:nvPr/>
        </p:nvSpPr>
        <p:spPr>
          <a:xfrm rot="18900000">
            <a:off x="3689583" y="1898525"/>
            <a:ext cx="213878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i="1"/>
            </a:lvl1pPr>
          </a:lstStyle>
          <a:p>
            <a:r>
              <a:t>Threshold</a:t>
            </a:r>
          </a:p>
        </p:txBody>
      </p:sp>
      <p:sp>
        <p:nvSpPr>
          <p:cNvPr id="1238" name="Shape 1238"/>
          <p:cNvSpPr/>
          <p:nvPr/>
        </p:nvSpPr>
        <p:spPr>
          <a:xfrm>
            <a:off x="5729024" y="4257433"/>
            <a:ext cx="386913"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1239" name="Shape 1239"/>
          <p:cNvSpPr/>
          <p:nvPr/>
        </p:nvSpPr>
        <p:spPr>
          <a:xfrm>
            <a:off x="6124909" y="4257433"/>
            <a:ext cx="386913"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endParaRPr/>
          </a:p>
        </p:txBody>
      </p:sp>
      <p:sp>
        <p:nvSpPr>
          <p:cNvPr id="1240" name="Shape 1240"/>
          <p:cNvSpPr/>
          <p:nvPr/>
        </p:nvSpPr>
        <p:spPr>
          <a:xfrm>
            <a:off x="9048357" y="4257433"/>
            <a:ext cx="386914"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1241" name="Shape 1241"/>
          <p:cNvSpPr/>
          <p:nvPr/>
        </p:nvSpPr>
        <p:spPr>
          <a:xfrm>
            <a:off x="9444242" y="4257433"/>
            <a:ext cx="386914"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endParaRPr/>
          </a:p>
        </p:txBody>
      </p:sp>
      <p:sp>
        <p:nvSpPr>
          <p:cNvPr id="1242" name="Shape 1242"/>
          <p:cNvSpPr/>
          <p:nvPr/>
        </p:nvSpPr>
        <p:spPr>
          <a:xfrm>
            <a:off x="7436701" y="55435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243" name="Shape 1243"/>
          <p:cNvSpPr/>
          <p:nvPr/>
        </p:nvSpPr>
        <p:spPr>
          <a:xfrm flipH="1" flipV="1">
            <a:off x="3497827" y="3045692"/>
            <a:ext cx="388233" cy="1245073"/>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244" name="Shape 1244"/>
          <p:cNvSpPr/>
          <p:nvPr/>
        </p:nvSpPr>
        <p:spPr>
          <a:xfrm flipV="1">
            <a:off x="4281038" y="3168419"/>
            <a:ext cx="1" cy="1122346"/>
          </a:xfrm>
          <a:prstGeom prst="line">
            <a:avLst/>
          </a:prstGeom>
          <a:ln w="25400">
            <a:solidFill>
              <a:srgbClr val="000000"/>
            </a:solidFill>
            <a:prstDash val="sysDot"/>
            <a:miter lim="400000"/>
          </a:ln>
        </p:spPr>
        <p:txBody>
          <a:bodyPr lIns="50800" tIns="50800" rIns="50800" bIns="50800" anchor="ctr"/>
          <a:lstStyle/>
          <a:p>
            <a:pPr>
              <a:defRPr sz="2400"/>
            </a:pPr>
            <a:endParaRPr/>
          </a:p>
        </p:txBody>
      </p:sp>
      <p:grpSp>
        <p:nvGrpSpPr>
          <p:cNvPr id="1247" name="Group 1247"/>
          <p:cNvGrpSpPr/>
          <p:nvPr/>
        </p:nvGrpSpPr>
        <p:grpSpPr>
          <a:xfrm>
            <a:off x="10384743" y="1638843"/>
            <a:ext cx="1926532" cy="4031730"/>
            <a:chOff x="0" y="0"/>
            <a:chExt cx="1926530" cy="4031729"/>
          </a:xfrm>
        </p:grpSpPr>
        <p:sp>
          <p:nvSpPr>
            <p:cNvPr id="1245" name="Shape 1245"/>
            <p:cNvSpPr/>
            <p:nvPr/>
          </p:nvSpPr>
          <p:spPr>
            <a:xfrm rot="18900000">
              <a:off x="234116" y="511313"/>
              <a:ext cx="1714501"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i="1"/>
              </a:lvl1pPr>
            </a:lstStyle>
            <a:p>
              <a:r>
                <a:t>Classify</a:t>
              </a:r>
            </a:p>
          </p:txBody>
        </p:sp>
        <p:sp>
          <p:nvSpPr>
            <p:cNvPr id="1246" name="Shape 1246"/>
            <p:cNvSpPr/>
            <p:nvPr/>
          </p:nvSpPr>
          <p:spPr>
            <a:xfrm flipV="1">
              <a:off x="0" y="1599097"/>
              <a:ext cx="621727" cy="2432633"/>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a:defRPr sz="2400"/>
              </a:pPr>
              <a:endParaRPr/>
            </a:p>
          </p:txBody>
        </p:sp>
      </p:grpSp>
      <p:sp>
        <p:nvSpPr>
          <p:cNvPr id="1248" name="Shape 1248"/>
          <p:cNvSpPr/>
          <p:nvPr/>
        </p:nvSpPr>
        <p:spPr>
          <a:xfrm>
            <a:off x="4869730" y="5753100"/>
            <a:ext cx="493583" cy="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49" name="Shape 1249"/>
          <p:cNvSpPr/>
          <p:nvPr/>
        </p:nvSpPr>
        <p:spPr>
          <a:xfrm>
            <a:off x="4868733" y="6237004"/>
            <a:ext cx="493584"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0" name="Shape 1250"/>
          <p:cNvSpPr/>
          <p:nvPr/>
        </p:nvSpPr>
        <p:spPr>
          <a:xfrm>
            <a:off x="6794846"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1" name="Shape 1251"/>
          <p:cNvSpPr/>
          <p:nvPr/>
        </p:nvSpPr>
        <p:spPr>
          <a:xfrm>
            <a:off x="6794846"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2" name="Shape 1252"/>
          <p:cNvSpPr/>
          <p:nvPr/>
        </p:nvSpPr>
        <p:spPr>
          <a:xfrm>
            <a:off x="6793849"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3" name="Shape 1253"/>
          <p:cNvSpPr/>
          <p:nvPr/>
        </p:nvSpPr>
        <p:spPr>
          <a:xfrm>
            <a:off x="8138519"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4" name="Shape 1254"/>
          <p:cNvSpPr/>
          <p:nvPr/>
        </p:nvSpPr>
        <p:spPr>
          <a:xfrm>
            <a:off x="8138519"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5" name="Shape 1255"/>
          <p:cNvSpPr/>
          <p:nvPr/>
        </p:nvSpPr>
        <p:spPr>
          <a:xfrm>
            <a:off x="8137523"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6" name="Shape 1256"/>
          <p:cNvSpPr/>
          <p:nvPr/>
        </p:nvSpPr>
        <p:spPr>
          <a:xfrm>
            <a:off x="294361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7" name="Shape 1257"/>
          <p:cNvSpPr/>
          <p:nvPr/>
        </p:nvSpPr>
        <p:spPr>
          <a:xfrm>
            <a:off x="294361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8" name="Shape 1258"/>
          <p:cNvSpPr/>
          <p:nvPr/>
        </p:nvSpPr>
        <p:spPr>
          <a:xfrm>
            <a:off x="294262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59" name="Shape 1259"/>
          <p:cNvSpPr/>
          <p:nvPr/>
        </p:nvSpPr>
        <p:spPr>
          <a:xfrm>
            <a:off x="10082586" y="5991971"/>
            <a:ext cx="432804"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60" name="Shape 1260"/>
          <p:cNvSpPr/>
          <p:nvPr/>
        </p:nvSpPr>
        <p:spPr>
          <a:xfrm>
            <a:off x="10082585" y="5743668"/>
            <a:ext cx="408718" cy="168822"/>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61" name="Shape 1261"/>
          <p:cNvSpPr/>
          <p:nvPr/>
        </p:nvSpPr>
        <p:spPr>
          <a:xfrm flipV="1">
            <a:off x="10081589" y="6088161"/>
            <a:ext cx="425873" cy="139413"/>
          </a:xfrm>
          <a:prstGeom prst="line">
            <a:avLst/>
          </a:prstGeom>
          <a:ln w="25400">
            <a:solidFill>
              <a:srgbClr val="000000"/>
            </a:solidFill>
            <a:miter lim="400000"/>
            <a:tailEnd type="triangle"/>
          </a:ln>
        </p:spPr>
        <p:txBody>
          <a:bodyPr lIns="50800" tIns="50800" rIns="50800" bIns="50800" anchor="ctr"/>
          <a:lstStyle/>
          <a:p>
            <a:pPr>
              <a:defRPr sz="2400"/>
            </a:pPr>
            <a:endParaRPr/>
          </a:p>
        </p:txBody>
      </p:sp>
      <p:pic>
        <p:nvPicPr>
          <p:cNvPr id="1262" name="pasted-image.pdf"/>
          <p:cNvPicPr>
            <a:picLocks noChangeAspect="1"/>
          </p:cNvPicPr>
          <p:nvPr/>
        </p:nvPicPr>
        <p:blipFill>
          <a:blip r:embed="rId4">
            <a:extLst/>
          </a:blip>
          <a:stretch>
            <a:fillRect/>
          </a:stretch>
        </p:blipFill>
        <p:spPr>
          <a:xfrm>
            <a:off x="4094711" y="8716111"/>
            <a:ext cx="4749801" cy="4699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7" grpId="2" animBg="1" advAuto="0"/>
      <p:bldP spid="1262"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hape 126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Computation in a neural net</a:t>
            </a:r>
          </a:p>
        </p:txBody>
      </p:sp>
      <p:grpSp>
        <p:nvGrpSpPr>
          <p:cNvPr id="1275" name="Group 1275"/>
          <p:cNvGrpSpPr/>
          <p:nvPr/>
        </p:nvGrpSpPr>
        <p:grpSpPr>
          <a:xfrm>
            <a:off x="2098932" y="3388536"/>
            <a:ext cx="496502" cy="5194169"/>
            <a:chOff x="0" y="0"/>
            <a:chExt cx="496501" cy="5194167"/>
          </a:xfrm>
        </p:grpSpPr>
        <p:sp>
          <p:nvSpPr>
            <p:cNvPr id="1267" name="Shape 1267"/>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268" name="Shape 1268"/>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269" name="Shape 1269"/>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270" name="Shape 1270"/>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271" name="Shape 1271"/>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272" name="Shape 1272"/>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273" name="Shape 1273"/>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274" name="Shape 1274"/>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276" name="Shape 1276"/>
          <p:cNvSpPr/>
          <p:nvPr/>
        </p:nvSpPr>
        <p:spPr>
          <a:xfrm>
            <a:off x="1424529" y="2330265"/>
            <a:ext cx="209626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Last layer</a:t>
            </a:r>
          </a:p>
        </p:txBody>
      </p:sp>
      <p:sp>
        <p:nvSpPr>
          <p:cNvPr id="1277" name="Shape 1277"/>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1278" name="Shape 1278"/>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279" name="Shape 1279"/>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80" name="Shape 1280"/>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81" name="Shape 1281"/>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282" name="Shape 1282"/>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283" name="Shape 1283"/>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dolphin</a:t>
            </a:r>
          </a:p>
        </p:txBody>
      </p:sp>
      <p:sp>
        <p:nvSpPr>
          <p:cNvPr id="1284" name="Shape 1284"/>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cat</a:t>
            </a:r>
          </a:p>
        </p:txBody>
      </p:sp>
      <p:sp>
        <p:nvSpPr>
          <p:cNvPr id="1285" name="Shape 1285"/>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grizzly bear</a:t>
            </a:r>
          </a:p>
        </p:txBody>
      </p:sp>
      <p:sp>
        <p:nvSpPr>
          <p:cNvPr id="1286" name="Shape 1286"/>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angel fish</a:t>
            </a:r>
          </a:p>
        </p:txBody>
      </p:sp>
      <p:sp>
        <p:nvSpPr>
          <p:cNvPr id="1287" name="Shape 1287"/>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chameleon</a:t>
            </a:r>
          </a:p>
        </p:txBody>
      </p:sp>
      <p:sp>
        <p:nvSpPr>
          <p:cNvPr id="1288" name="Shape 1288"/>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iguana</a:t>
            </a:r>
          </a:p>
        </p:txBody>
      </p:sp>
      <p:sp>
        <p:nvSpPr>
          <p:cNvPr id="1289" name="Shape 1289"/>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elephant</a:t>
            </a:r>
          </a:p>
        </p:txBody>
      </p:sp>
      <p:sp>
        <p:nvSpPr>
          <p:cNvPr id="1290" name="Shape 1290"/>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clown fish</a:t>
            </a:r>
          </a:p>
        </p:txBody>
      </p:sp>
      <p:grpSp>
        <p:nvGrpSpPr>
          <p:cNvPr id="1294" name="Group 1294"/>
          <p:cNvGrpSpPr/>
          <p:nvPr/>
        </p:nvGrpSpPr>
        <p:grpSpPr>
          <a:xfrm>
            <a:off x="4576770" y="5288230"/>
            <a:ext cx="7769389" cy="1693455"/>
            <a:chOff x="0" y="0"/>
            <a:chExt cx="7769388" cy="1693454"/>
          </a:xfrm>
        </p:grpSpPr>
        <p:sp>
          <p:nvSpPr>
            <p:cNvPr id="1291" name="Shape 1291"/>
            <p:cNvSpPr/>
            <p:nvPr/>
          </p:nvSpPr>
          <p:spPr>
            <a:xfrm>
              <a:off x="4513475" y="0"/>
              <a:ext cx="3255914" cy="13947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r>
                <a:t>“clown fish”</a:t>
              </a:r>
            </a:p>
          </p:txBody>
        </p:sp>
        <p:sp>
          <p:nvSpPr>
            <p:cNvPr id="1292" name="Shape 1292"/>
            <p:cNvSpPr/>
            <p:nvPr/>
          </p:nvSpPr>
          <p:spPr>
            <a:xfrm flipV="1">
              <a:off x="0" y="860779"/>
              <a:ext cx="4719180" cy="83267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1293" name="Shape 1293"/>
            <p:cNvSpPr/>
            <p:nvPr/>
          </p:nvSpPr>
          <p:spPr>
            <a:xfrm>
              <a:off x="1311997" y="373540"/>
              <a:ext cx="1663751"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argmax</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 name="Screen Shot 2015-06-16 at 5.11.30 PM.png"/>
          <p:cNvPicPr>
            <a:picLocks noChangeAspect="1"/>
          </p:cNvPicPr>
          <p:nvPr/>
        </p:nvPicPr>
        <p:blipFill>
          <a:blip r:embed="rId2">
            <a:extLst/>
          </a:blip>
          <a:stretch>
            <a:fillRect/>
          </a:stretch>
        </p:blipFill>
        <p:spPr>
          <a:xfrm>
            <a:off x="5762371" y="-178783"/>
            <a:ext cx="5135174" cy="9753601"/>
          </a:xfrm>
          <a:prstGeom prst="rect">
            <a:avLst/>
          </a:prstGeom>
          <a:ln w="12700">
            <a:miter lim="400000"/>
          </a:ln>
        </p:spPr>
      </p:pic>
      <p:sp>
        <p:nvSpPr>
          <p:cNvPr id="1297" name="Shape 1297"/>
          <p:cNvSpPr/>
          <p:nvPr/>
        </p:nvSpPr>
        <p:spPr>
          <a:xfrm>
            <a:off x="11220245" y="9202352"/>
            <a:ext cx="1553490"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Serre, 2014</a:t>
            </a:r>
          </a:p>
        </p:txBody>
      </p:sp>
      <p:pic>
        <p:nvPicPr>
          <p:cNvPr id="1298" name="pasted-image.png"/>
          <p:cNvPicPr>
            <a:picLocks noChangeAspect="1"/>
          </p:cNvPicPr>
          <p:nvPr/>
        </p:nvPicPr>
        <p:blipFill>
          <a:blip r:embed="rId3">
            <a:extLst/>
          </a:blip>
          <a:stretch>
            <a:fillRect/>
          </a:stretch>
        </p:blipFill>
        <p:spPr>
          <a:xfrm>
            <a:off x="1073525" y="2844800"/>
            <a:ext cx="4064001" cy="40640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 name="Shape 1300"/>
          <p:cNvSpPr/>
          <p:nvPr/>
        </p:nvSpPr>
        <p:spPr>
          <a:xfrm>
            <a:off x="4909362" y="196870"/>
            <a:ext cx="318607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Ingredients</a:t>
            </a:r>
          </a:p>
        </p:txBody>
      </p:sp>
      <p:sp>
        <p:nvSpPr>
          <p:cNvPr id="1301" name="Shape 1301"/>
          <p:cNvSpPr/>
          <p:nvPr/>
        </p:nvSpPr>
        <p:spPr>
          <a:xfrm>
            <a:off x="1168434" y="2282456"/>
            <a:ext cx="7661759" cy="173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i="1"/>
            </a:pPr>
            <a:r>
              <a:t>Select </a:t>
            </a:r>
            <a:r>
              <a:rPr i="0"/>
              <a:t>important features of the data</a:t>
            </a:r>
          </a:p>
          <a:p>
            <a:pPr algn="l"/>
            <a:r>
              <a:t>— linear filters</a:t>
            </a:r>
          </a:p>
          <a:p>
            <a:pPr algn="l"/>
            <a:r>
              <a:t>— pointwise nonlinearity</a:t>
            </a:r>
          </a:p>
        </p:txBody>
      </p:sp>
      <p:sp>
        <p:nvSpPr>
          <p:cNvPr id="1302" name="Shape 1302"/>
          <p:cNvSpPr/>
          <p:nvPr/>
        </p:nvSpPr>
        <p:spPr>
          <a:xfrm>
            <a:off x="1199926" y="4914141"/>
            <a:ext cx="9678010"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i="1"/>
            </a:pPr>
            <a:r>
              <a:t>Group</a:t>
            </a:r>
            <a:r>
              <a:rPr i="0"/>
              <a:t> features that all indicate the same thing</a:t>
            </a:r>
          </a:p>
          <a:p>
            <a:pPr algn="l"/>
            <a:r>
              <a:t>— pooling</a:t>
            </a:r>
          </a:p>
        </p:txBody>
      </p:sp>
      <p:sp>
        <p:nvSpPr>
          <p:cNvPr id="1303" name="Shape 1303"/>
          <p:cNvSpPr/>
          <p:nvPr/>
        </p:nvSpPr>
        <p:spPr>
          <a:xfrm>
            <a:off x="1199926" y="7221976"/>
            <a:ext cx="783137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stStyle>
          <a:p>
            <a:r>
              <a:t>Repeat to achieve greater abstraction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 grpId="1" animBg="1" advAuto="0"/>
      <p:bldP spid="1302" grpId="2" animBg="1" advAuto="0"/>
      <p:bldP spid="1303"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Learning with deep nets</a:t>
            </a:r>
          </a:p>
        </p:txBody>
      </p:sp>
      <p:pic>
        <p:nvPicPr>
          <p:cNvPr id="1306" name="Picture 1305"/>
          <p:cNvPicPr>
            <a:picLocks/>
          </p:cNvPicPr>
          <p:nvPr/>
        </p:nvPicPr>
        <p:blipFill>
          <a:blip r:embed="rId3">
            <a:extLst/>
          </a:blip>
          <a:stretch>
            <a:fillRect/>
          </a:stretch>
        </p:blipFill>
        <p:spPr>
          <a:xfrm>
            <a:off x="3076196" y="4881532"/>
            <a:ext cx="810030" cy="246565"/>
          </a:xfrm>
          <a:prstGeom prst="rect">
            <a:avLst/>
          </a:prstGeom>
        </p:spPr>
      </p:pic>
      <p:sp>
        <p:nvSpPr>
          <p:cNvPr id="1308" name="Shape 1308"/>
          <p:cNvSpPr/>
          <p:nvPr/>
        </p:nvSpPr>
        <p:spPr>
          <a:xfrm>
            <a:off x="9901320" y="4272230"/>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1309" name="pasted-image.png"/>
          <p:cNvPicPr>
            <a:picLocks noChangeAspect="1"/>
          </p:cNvPicPr>
          <p:nvPr/>
        </p:nvPicPr>
        <p:blipFill>
          <a:blip r:embed="rId4">
            <a:extLst/>
          </a:blip>
          <a:srcRect l="18419" r="4416"/>
          <a:stretch>
            <a:fillRect/>
          </a:stretch>
        </p:blipFill>
        <p:spPr>
          <a:xfrm>
            <a:off x="299465" y="3659875"/>
            <a:ext cx="2662360" cy="2709345"/>
          </a:xfrm>
          <a:prstGeom prst="rect">
            <a:avLst/>
          </a:prstGeom>
          <a:ln w="25400">
            <a:solidFill>
              <a:srgbClr val="000000"/>
            </a:solidFill>
            <a:miter lim="400000"/>
          </a:ln>
        </p:spPr>
      </p:pic>
      <p:sp>
        <p:nvSpPr>
          <p:cNvPr id="1310" name="Shape 1310"/>
          <p:cNvSpPr/>
          <p:nvPr/>
        </p:nvSpPr>
        <p:spPr>
          <a:xfrm>
            <a:off x="3972786" y="3241433"/>
            <a:ext cx="386914"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311" name="Picture 1310"/>
          <p:cNvPicPr>
            <a:picLocks/>
          </p:cNvPicPr>
          <p:nvPr/>
        </p:nvPicPr>
        <p:blipFill>
          <a:blip r:embed="rId5">
            <a:extLst/>
          </a:blip>
          <a:stretch>
            <a:fillRect/>
          </a:stretch>
        </p:blipFill>
        <p:spPr>
          <a:xfrm>
            <a:off x="4423392" y="4881532"/>
            <a:ext cx="544383" cy="246565"/>
          </a:xfrm>
          <a:prstGeom prst="rect">
            <a:avLst/>
          </a:prstGeom>
        </p:spPr>
      </p:pic>
      <p:sp>
        <p:nvSpPr>
          <p:cNvPr id="1313" name="Shape 1313"/>
          <p:cNvSpPr/>
          <p:nvPr/>
        </p:nvSpPr>
        <p:spPr>
          <a:xfrm>
            <a:off x="4978136" y="3231639"/>
            <a:ext cx="386913"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314" name="Picture 1313"/>
          <p:cNvPicPr>
            <a:picLocks/>
          </p:cNvPicPr>
          <p:nvPr/>
        </p:nvPicPr>
        <p:blipFill>
          <a:blip r:embed="rId5">
            <a:extLst/>
          </a:blip>
          <a:stretch>
            <a:fillRect/>
          </a:stretch>
        </p:blipFill>
        <p:spPr>
          <a:xfrm>
            <a:off x="5390642" y="4871739"/>
            <a:ext cx="544383" cy="246564"/>
          </a:xfrm>
          <a:prstGeom prst="rect">
            <a:avLst/>
          </a:prstGeom>
        </p:spPr>
      </p:pic>
      <p:sp>
        <p:nvSpPr>
          <p:cNvPr id="1316" name="Shape 1316"/>
          <p:cNvSpPr/>
          <p:nvPr/>
        </p:nvSpPr>
        <p:spPr>
          <a:xfrm>
            <a:off x="5996185" y="32218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317" name="Picture 1316"/>
          <p:cNvPicPr>
            <a:picLocks/>
          </p:cNvPicPr>
          <p:nvPr/>
        </p:nvPicPr>
        <p:blipFill>
          <a:blip r:embed="rId5">
            <a:extLst/>
          </a:blip>
          <a:stretch>
            <a:fillRect/>
          </a:stretch>
        </p:blipFill>
        <p:spPr>
          <a:xfrm>
            <a:off x="6434091" y="4861945"/>
            <a:ext cx="544383" cy="246564"/>
          </a:xfrm>
          <a:prstGeom prst="rect">
            <a:avLst/>
          </a:prstGeom>
        </p:spPr>
      </p:pic>
      <p:sp>
        <p:nvSpPr>
          <p:cNvPr id="1319" name="Shape 1319"/>
          <p:cNvSpPr/>
          <p:nvPr/>
        </p:nvSpPr>
        <p:spPr>
          <a:xfrm>
            <a:off x="7019691" y="32218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320" name="Picture 1319"/>
          <p:cNvPicPr>
            <a:picLocks/>
          </p:cNvPicPr>
          <p:nvPr/>
        </p:nvPicPr>
        <p:blipFill>
          <a:blip r:embed="rId5">
            <a:extLst/>
          </a:blip>
          <a:stretch>
            <a:fillRect/>
          </a:stretch>
        </p:blipFill>
        <p:spPr>
          <a:xfrm>
            <a:off x="7457598" y="4861945"/>
            <a:ext cx="544383" cy="246564"/>
          </a:xfrm>
          <a:prstGeom prst="rect">
            <a:avLst/>
          </a:prstGeom>
        </p:spPr>
      </p:pic>
      <p:sp>
        <p:nvSpPr>
          <p:cNvPr id="1322" name="Shape 1322"/>
          <p:cNvSpPr/>
          <p:nvPr/>
        </p:nvSpPr>
        <p:spPr>
          <a:xfrm>
            <a:off x="8075841" y="32218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323" name="Picture 1322"/>
          <p:cNvPicPr>
            <a:picLocks/>
          </p:cNvPicPr>
          <p:nvPr/>
        </p:nvPicPr>
        <p:blipFill>
          <a:blip r:embed="rId5">
            <a:extLst/>
          </a:blip>
          <a:stretch>
            <a:fillRect/>
          </a:stretch>
        </p:blipFill>
        <p:spPr>
          <a:xfrm>
            <a:off x="8539146" y="4861945"/>
            <a:ext cx="544384" cy="246564"/>
          </a:xfrm>
          <a:prstGeom prst="rect">
            <a:avLst/>
          </a:prstGeom>
        </p:spPr>
      </p:pic>
      <p:sp>
        <p:nvSpPr>
          <p:cNvPr id="1325" name="Shape 1325"/>
          <p:cNvSpPr/>
          <p:nvPr/>
        </p:nvSpPr>
        <p:spPr>
          <a:xfrm>
            <a:off x="9131990" y="32218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1326" name="Shape 1326"/>
          <p:cNvSpPr/>
          <p:nvPr/>
        </p:nvSpPr>
        <p:spPr>
          <a:xfrm>
            <a:off x="9620696" y="498540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grpSp>
        <p:nvGrpSpPr>
          <p:cNvPr id="1329" name="Group 1329"/>
          <p:cNvGrpSpPr/>
          <p:nvPr/>
        </p:nvGrpSpPr>
        <p:grpSpPr>
          <a:xfrm>
            <a:off x="9815038" y="1818803"/>
            <a:ext cx="1977543" cy="800101"/>
            <a:chOff x="0" y="0"/>
            <a:chExt cx="1977542" cy="800100"/>
          </a:xfrm>
        </p:grpSpPr>
        <p:sp>
          <p:nvSpPr>
            <p:cNvPr id="1328" name="Shape 1328"/>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1327" name="Picture 1326"/>
            <p:cNvPicPr>
              <a:picLocks/>
            </p:cNvPicPr>
            <p:nvPr/>
          </p:nvPicPr>
          <p:blipFill>
            <a:blip r:embed="rId6">
              <a:extLst/>
            </a:blip>
            <a:stretch>
              <a:fillRect/>
            </a:stretch>
          </p:blipFill>
          <p:spPr>
            <a:xfrm>
              <a:off x="-1" y="-1"/>
              <a:ext cx="1977544" cy="800101"/>
            </a:xfrm>
            <a:prstGeom prst="rect">
              <a:avLst/>
            </a:prstGeom>
            <a:effectLst/>
          </p:spPr>
        </p:pic>
      </p:gr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Shape 1333"/>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Learning with deep nets</a:t>
            </a:r>
          </a:p>
        </p:txBody>
      </p:sp>
      <p:sp>
        <p:nvSpPr>
          <p:cNvPr id="1334" name="Shape 1334"/>
          <p:cNvSpPr/>
          <p:nvPr/>
        </p:nvSpPr>
        <p:spPr>
          <a:xfrm>
            <a:off x="3957062" y="2163148"/>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1335" name="pasted-image.png"/>
          <p:cNvPicPr>
            <a:picLocks noChangeAspect="1"/>
          </p:cNvPicPr>
          <p:nvPr/>
        </p:nvPicPr>
        <p:blipFill>
          <a:blip r:embed="rId2">
            <a:extLst/>
          </a:blip>
          <a:srcRect l="18419" r="4416"/>
          <a:stretch>
            <a:fillRect/>
          </a:stretch>
        </p:blipFill>
        <p:spPr>
          <a:xfrm>
            <a:off x="575822" y="1505806"/>
            <a:ext cx="2662360" cy="2709345"/>
          </a:xfrm>
          <a:prstGeom prst="rect">
            <a:avLst/>
          </a:prstGeom>
          <a:ln w="25400">
            <a:solidFill>
              <a:srgbClr val="000000"/>
            </a:solidFill>
            <a:miter lim="400000"/>
          </a:ln>
        </p:spPr>
      </p:pic>
      <p:sp>
        <p:nvSpPr>
          <p:cNvPr id="1336" name="Shape 1336"/>
          <p:cNvSpPr/>
          <p:nvPr/>
        </p:nvSpPr>
        <p:spPr>
          <a:xfrm>
            <a:off x="4200681" y="4953540"/>
            <a:ext cx="3255914"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“grizzly bear”</a:t>
            </a:r>
          </a:p>
        </p:txBody>
      </p:sp>
      <p:pic>
        <p:nvPicPr>
          <p:cNvPr id="1337" name="Screen Shot 2015-06-17 at 12.27.26 AM.png"/>
          <p:cNvPicPr>
            <a:picLocks noChangeAspect="1"/>
          </p:cNvPicPr>
          <p:nvPr/>
        </p:nvPicPr>
        <p:blipFill>
          <a:blip r:embed="rId3">
            <a:extLst/>
          </a:blip>
          <a:stretch>
            <a:fillRect/>
          </a:stretch>
        </p:blipFill>
        <p:spPr>
          <a:xfrm>
            <a:off x="554633" y="4438548"/>
            <a:ext cx="2704616" cy="2359640"/>
          </a:xfrm>
          <a:prstGeom prst="rect">
            <a:avLst/>
          </a:prstGeom>
          <a:ln w="25400">
            <a:solidFill>
              <a:srgbClr val="000000"/>
            </a:solidFill>
            <a:miter lim="400000"/>
          </a:ln>
        </p:spPr>
      </p:pic>
      <p:sp>
        <p:nvSpPr>
          <p:cNvPr id="1338" name="Shape 1338"/>
          <p:cNvSpPr/>
          <p:nvPr/>
        </p:nvSpPr>
        <p:spPr>
          <a:xfrm>
            <a:off x="4200681" y="7559131"/>
            <a:ext cx="3255914" cy="1394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“chameleon”</a:t>
            </a:r>
          </a:p>
        </p:txBody>
      </p:sp>
      <p:pic>
        <p:nvPicPr>
          <p:cNvPr id="1339" name="Screen Shot 2015-06-17 at 12.27.39 AM.png"/>
          <p:cNvPicPr>
            <a:picLocks noChangeAspect="1"/>
          </p:cNvPicPr>
          <p:nvPr/>
        </p:nvPicPr>
        <p:blipFill>
          <a:blip r:embed="rId4">
            <a:extLst/>
          </a:blip>
          <a:stretch>
            <a:fillRect/>
          </a:stretch>
        </p:blipFill>
        <p:spPr>
          <a:xfrm>
            <a:off x="575286" y="7021464"/>
            <a:ext cx="2663309" cy="2470116"/>
          </a:xfrm>
          <a:prstGeom prst="rect">
            <a:avLst/>
          </a:prstGeom>
          <a:ln w="25400">
            <a:solidFill>
              <a:srgbClr val="000000"/>
            </a:solidFill>
            <a:miter lim="400000"/>
          </a:ln>
        </p:spPr>
      </p:pic>
      <p:sp>
        <p:nvSpPr>
          <p:cNvPr id="1340" name="Shape 1340"/>
          <p:cNvSpPr/>
          <p:nvPr/>
        </p:nvSpPr>
        <p:spPr>
          <a:xfrm>
            <a:off x="3473529" y="2906495"/>
            <a:ext cx="677989"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341" name="Shape 1341"/>
          <p:cNvSpPr/>
          <p:nvPr/>
        </p:nvSpPr>
        <p:spPr>
          <a:xfrm>
            <a:off x="3473529" y="5650931"/>
            <a:ext cx="677989"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342" name="Shape 1342"/>
          <p:cNvSpPr/>
          <p:nvPr/>
        </p:nvSpPr>
        <p:spPr>
          <a:xfrm>
            <a:off x="3473529" y="8256521"/>
            <a:ext cx="677989"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343" name="Shape 1343"/>
          <p:cNvSpPr/>
          <p:nvPr/>
        </p:nvSpPr>
        <p:spPr>
          <a:xfrm>
            <a:off x="7902687" y="4748418"/>
            <a:ext cx="4786559"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Train network to associate the right label with each image</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Learning with deep nets</a:t>
            </a:r>
          </a:p>
        </p:txBody>
      </p:sp>
      <p:pic>
        <p:nvPicPr>
          <p:cNvPr id="1346" name="Picture 1345"/>
          <p:cNvPicPr>
            <a:picLocks/>
          </p:cNvPicPr>
          <p:nvPr/>
        </p:nvPicPr>
        <p:blipFill>
          <a:blip r:embed="rId3">
            <a:extLst/>
          </a:blip>
          <a:stretch>
            <a:fillRect/>
          </a:stretch>
        </p:blipFill>
        <p:spPr>
          <a:xfrm>
            <a:off x="2885696" y="4487832"/>
            <a:ext cx="810030" cy="246565"/>
          </a:xfrm>
          <a:prstGeom prst="rect">
            <a:avLst/>
          </a:prstGeom>
        </p:spPr>
      </p:pic>
      <p:sp>
        <p:nvSpPr>
          <p:cNvPr id="1348" name="Shape 1348"/>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1349" name="pasted-image.png"/>
          <p:cNvPicPr>
            <a:picLocks noChangeAspect="1"/>
          </p:cNvPicPr>
          <p:nvPr/>
        </p:nvPicPr>
        <p:blipFill>
          <a:blip r:embed="rId4">
            <a:extLst/>
          </a:blip>
          <a:srcRect l="18419" r="4416"/>
          <a:stretch>
            <a:fillRect/>
          </a:stretch>
        </p:blipFill>
        <p:spPr>
          <a:xfrm>
            <a:off x="108965" y="3266175"/>
            <a:ext cx="2662360" cy="2709345"/>
          </a:xfrm>
          <a:prstGeom prst="rect">
            <a:avLst/>
          </a:prstGeom>
          <a:ln w="25400">
            <a:solidFill>
              <a:srgbClr val="000000"/>
            </a:solidFill>
            <a:miter lim="400000"/>
          </a:ln>
        </p:spPr>
      </p:pic>
      <p:sp>
        <p:nvSpPr>
          <p:cNvPr id="1350" name="Shape 1350"/>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351" name="Picture 1350"/>
          <p:cNvPicPr>
            <a:picLocks/>
          </p:cNvPicPr>
          <p:nvPr/>
        </p:nvPicPr>
        <p:blipFill>
          <a:blip r:embed="rId5">
            <a:extLst/>
          </a:blip>
          <a:stretch>
            <a:fillRect/>
          </a:stretch>
        </p:blipFill>
        <p:spPr>
          <a:xfrm>
            <a:off x="4232892" y="4487832"/>
            <a:ext cx="544383" cy="246565"/>
          </a:xfrm>
          <a:prstGeom prst="rect">
            <a:avLst/>
          </a:prstGeom>
        </p:spPr>
      </p:pic>
      <p:sp>
        <p:nvSpPr>
          <p:cNvPr id="1353" name="Shape 1353"/>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354" name="Picture 1353"/>
          <p:cNvPicPr>
            <a:picLocks/>
          </p:cNvPicPr>
          <p:nvPr/>
        </p:nvPicPr>
        <p:blipFill>
          <a:blip r:embed="rId5">
            <a:extLst/>
          </a:blip>
          <a:stretch>
            <a:fillRect/>
          </a:stretch>
        </p:blipFill>
        <p:spPr>
          <a:xfrm>
            <a:off x="5200142" y="4478039"/>
            <a:ext cx="544383" cy="246564"/>
          </a:xfrm>
          <a:prstGeom prst="rect">
            <a:avLst/>
          </a:prstGeom>
        </p:spPr>
      </p:pic>
      <p:sp>
        <p:nvSpPr>
          <p:cNvPr id="1356" name="Shape 1356"/>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357" name="Picture 1356"/>
          <p:cNvPicPr>
            <a:picLocks/>
          </p:cNvPicPr>
          <p:nvPr/>
        </p:nvPicPr>
        <p:blipFill>
          <a:blip r:embed="rId5">
            <a:extLst/>
          </a:blip>
          <a:stretch>
            <a:fillRect/>
          </a:stretch>
        </p:blipFill>
        <p:spPr>
          <a:xfrm>
            <a:off x="6243591" y="4468245"/>
            <a:ext cx="544383" cy="246564"/>
          </a:xfrm>
          <a:prstGeom prst="rect">
            <a:avLst/>
          </a:prstGeom>
        </p:spPr>
      </p:pic>
      <p:sp>
        <p:nvSpPr>
          <p:cNvPr id="1359" name="Shape 1359"/>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360" name="Picture 1359"/>
          <p:cNvPicPr>
            <a:picLocks/>
          </p:cNvPicPr>
          <p:nvPr/>
        </p:nvPicPr>
        <p:blipFill>
          <a:blip r:embed="rId5">
            <a:extLst/>
          </a:blip>
          <a:stretch>
            <a:fillRect/>
          </a:stretch>
        </p:blipFill>
        <p:spPr>
          <a:xfrm>
            <a:off x="7267098" y="4468245"/>
            <a:ext cx="544383" cy="246564"/>
          </a:xfrm>
          <a:prstGeom prst="rect">
            <a:avLst/>
          </a:prstGeom>
        </p:spPr>
      </p:pic>
      <p:sp>
        <p:nvSpPr>
          <p:cNvPr id="1362" name="Shape 1362"/>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363" name="Picture 1362"/>
          <p:cNvPicPr>
            <a:picLocks/>
          </p:cNvPicPr>
          <p:nvPr/>
        </p:nvPicPr>
        <p:blipFill>
          <a:blip r:embed="rId5">
            <a:extLst/>
          </a:blip>
          <a:stretch>
            <a:fillRect/>
          </a:stretch>
        </p:blipFill>
        <p:spPr>
          <a:xfrm>
            <a:off x="8348646" y="4468245"/>
            <a:ext cx="544384" cy="246564"/>
          </a:xfrm>
          <a:prstGeom prst="rect">
            <a:avLst/>
          </a:prstGeom>
        </p:spPr>
      </p:pic>
      <p:sp>
        <p:nvSpPr>
          <p:cNvPr id="1365" name="Shape 1365"/>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1366" name="Shape 1366"/>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grpSp>
        <p:nvGrpSpPr>
          <p:cNvPr id="1369" name="Group 1369"/>
          <p:cNvGrpSpPr/>
          <p:nvPr/>
        </p:nvGrpSpPr>
        <p:grpSpPr>
          <a:xfrm>
            <a:off x="2890164" y="2154832"/>
            <a:ext cx="7756021" cy="1868796"/>
            <a:chOff x="0" y="0"/>
            <a:chExt cx="7756020" cy="1868794"/>
          </a:xfrm>
        </p:grpSpPr>
        <p:sp>
          <p:nvSpPr>
            <p:cNvPr id="1367" name="Shape 1367"/>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1368" name="Shape 1368"/>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370" name="Shape 1370"/>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endParaRPr/>
          </a:p>
        </p:txBody>
      </p:sp>
      <p:sp>
        <p:nvSpPr>
          <p:cNvPr id="1371" name="Shape 1371"/>
          <p:cNvSpPr/>
          <p:nvPr/>
        </p:nvSpPr>
        <p:spPr>
          <a:xfrm>
            <a:off x="10032060" y="4297058"/>
            <a:ext cx="118139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Loss</a:t>
            </a:r>
          </a:p>
        </p:txBody>
      </p:sp>
      <p:sp>
        <p:nvSpPr>
          <p:cNvPr id="1372" name="Shape 1372"/>
          <p:cNvSpPr/>
          <p:nvPr/>
        </p:nvSpPr>
        <p:spPr>
          <a:xfrm>
            <a:off x="11321740" y="462090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373" name="Shape 1373"/>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pic>
        <p:nvPicPr>
          <p:cNvPr id="1374" name="pasted-image.pdf"/>
          <p:cNvPicPr>
            <a:picLocks noChangeAspect="1"/>
          </p:cNvPicPr>
          <p:nvPr/>
        </p:nvPicPr>
        <p:blipFill>
          <a:blip r:embed="rId6">
            <a:extLst/>
          </a:blip>
          <a:stretch>
            <a:fillRect/>
          </a:stretch>
        </p:blipFill>
        <p:spPr>
          <a:xfrm>
            <a:off x="3112988" y="7359197"/>
            <a:ext cx="469901" cy="279401"/>
          </a:xfrm>
          <a:prstGeom prst="rect">
            <a:avLst/>
          </a:prstGeom>
          <a:ln w="12700">
            <a:miter lim="400000"/>
          </a:ln>
        </p:spPr>
      </p:pic>
      <p:pic>
        <p:nvPicPr>
          <p:cNvPr id="1375" name="pasted-image.pdf"/>
          <p:cNvPicPr>
            <a:picLocks noChangeAspect="1"/>
          </p:cNvPicPr>
          <p:nvPr/>
        </p:nvPicPr>
        <p:blipFill>
          <a:blip r:embed="rId7">
            <a:extLst/>
          </a:blip>
          <a:stretch>
            <a:fillRect/>
          </a:stretch>
        </p:blipFill>
        <p:spPr>
          <a:xfrm>
            <a:off x="4237117" y="7359197"/>
            <a:ext cx="482601" cy="279401"/>
          </a:xfrm>
          <a:prstGeom prst="rect">
            <a:avLst/>
          </a:prstGeom>
          <a:ln w="12700">
            <a:miter lim="400000"/>
          </a:ln>
        </p:spPr>
      </p:pic>
      <p:pic>
        <p:nvPicPr>
          <p:cNvPr id="1376" name="pasted-image.pdf"/>
          <p:cNvPicPr>
            <a:picLocks noChangeAspect="1"/>
          </p:cNvPicPr>
          <p:nvPr/>
        </p:nvPicPr>
        <p:blipFill>
          <a:blip r:embed="rId8">
            <a:extLst/>
          </a:blip>
          <a:stretch>
            <a:fillRect/>
          </a:stretch>
        </p:blipFill>
        <p:spPr>
          <a:xfrm>
            <a:off x="5226145" y="7352847"/>
            <a:ext cx="482601" cy="292101"/>
          </a:xfrm>
          <a:prstGeom prst="rect">
            <a:avLst/>
          </a:prstGeom>
          <a:ln w="12700">
            <a:miter lim="400000"/>
          </a:ln>
        </p:spPr>
      </p:pic>
      <p:pic>
        <p:nvPicPr>
          <p:cNvPr id="1377" name="pasted-image.pdf"/>
          <p:cNvPicPr>
            <a:picLocks noChangeAspect="1"/>
          </p:cNvPicPr>
          <p:nvPr/>
        </p:nvPicPr>
        <p:blipFill>
          <a:blip r:embed="rId9">
            <a:extLst/>
          </a:blip>
          <a:stretch>
            <a:fillRect/>
          </a:stretch>
        </p:blipFill>
        <p:spPr>
          <a:xfrm>
            <a:off x="6216066" y="7359197"/>
            <a:ext cx="495301" cy="279401"/>
          </a:xfrm>
          <a:prstGeom prst="rect">
            <a:avLst/>
          </a:prstGeom>
          <a:ln w="12700">
            <a:miter lim="400000"/>
          </a:ln>
        </p:spPr>
      </p:pic>
      <p:pic>
        <p:nvPicPr>
          <p:cNvPr id="1378" name="pasted-image.pdf"/>
          <p:cNvPicPr>
            <a:picLocks noChangeAspect="1"/>
          </p:cNvPicPr>
          <p:nvPr/>
        </p:nvPicPr>
        <p:blipFill>
          <a:blip r:embed="rId10">
            <a:extLst/>
          </a:blip>
          <a:stretch>
            <a:fillRect/>
          </a:stretch>
        </p:blipFill>
        <p:spPr>
          <a:xfrm>
            <a:off x="7285289" y="7352847"/>
            <a:ext cx="482601" cy="292101"/>
          </a:xfrm>
          <a:prstGeom prst="rect">
            <a:avLst/>
          </a:prstGeom>
          <a:ln w="12700">
            <a:miter lim="400000"/>
          </a:ln>
        </p:spPr>
      </p:pic>
      <p:pic>
        <p:nvPicPr>
          <p:cNvPr id="1379" name="pasted-image.pdf"/>
          <p:cNvPicPr>
            <a:picLocks noChangeAspect="1"/>
          </p:cNvPicPr>
          <p:nvPr/>
        </p:nvPicPr>
        <p:blipFill>
          <a:blip r:embed="rId11">
            <a:extLst/>
          </a:blip>
          <a:stretch>
            <a:fillRect/>
          </a:stretch>
        </p:blipFill>
        <p:spPr>
          <a:xfrm>
            <a:off x="8348646" y="7352847"/>
            <a:ext cx="482601" cy="292101"/>
          </a:xfrm>
          <a:prstGeom prst="rect">
            <a:avLst/>
          </a:prstGeom>
          <a:ln w="12700">
            <a:miter lim="400000"/>
          </a:ln>
        </p:spPr>
      </p:pic>
      <p:sp>
        <p:nvSpPr>
          <p:cNvPr id="1380" name="Shape 1380"/>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381" name="Shape 1381"/>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382" name="Shape 1382"/>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383" name="Shape 1383"/>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384" name="Shape 1384"/>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grpSp>
        <p:nvGrpSpPr>
          <p:cNvPr id="1387" name="Group 1387"/>
          <p:cNvGrpSpPr/>
          <p:nvPr/>
        </p:nvGrpSpPr>
        <p:grpSpPr>
          <a:xfrm>
            <a:off x="10584548" y="984250"/>
            <a:ext cx="1977544" cy="800100"/>
            <a:chOff x="0" y="0"/>
            <a:chExt cx="1977542" cy="800100"/>
          </a:xfrm>
        </p:grpSpPr>
        <p:sp>
          <p:nvSpPr>
            <p:cNvPr id="1386" name="Shape 1386"/>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1385" name="Picture 1384"/>
            <p:cNvPicPr>
              <a:picLocks/>
            </p:cNvPicPr>
            <p:nvPr/>
          </p:nvPicPr>
          <p:blipFill>
            <a:blip r:embed="rId12">
              <a:extLst/>
            </a:blip>
            <a:stretch>
              <a:fillRect/>
            </a:stretch>
          </p:blipFill>
          <p:spPr>
            <a:xfrm>
              <a:off x="-1" y="-1"/>
              <a:ext cx="1977544" cy="800101"/>
            </a:xfrm>
            <a:prstGeom prst="rect">
              <a:avLst/>
            </a:prstGeom>
            <a:effectLst/>
          </p:spPr>
        </p:pic>
      </p:grpSp>
      <p:grpSp>
        <p:nvGrpSpPr>
          <p:cNvPr id="1391" name="Group 1391"/>
          <p:cNvGrpSpPr/>
          <p:nvPr/>
        </p:nvGrpSpPr>
        <p:grpSpPr>
          <a:xfrm>
            <a:off x="3926014" y="8110233"/>
            <a:ext cx="4961465" cy="1346201"/>
            <a:chOff x="-38100" y="-38100"/>
            <a:chExt cx="4961463" cy="1346200"/>
          </a:xfrm>
        </p:grpSpPr>
        <p:pic>
          <p:nvPicPr>
            <p:cNvPr id="1388" name="Picture 1387"/>
            <p:cNvPicPr>
              <a:picLocks/>
            </p:cNvPicPr>
            <p:nvPr/>
          </p:nvPicPr>
          <p:blipFill>
            <a:blip r:embed="rId13">
              <a:extLst/>
            </a:blip>
            <a:stretch>
              <a:fillRect/>
            </a:stretch>
          </p:blipFill>
          <p:spPr>
            <a:xfrm>
              <a:off x="-38100" y="-38100"/>
              <a:ext cx="4961464" cy="1346200"/>
            </a:xfrm>
            <a:prstGeom prst="rect">
              <a:avLst/>
            </a:prstGeom>
            <a:effectLst/>
          </p:spPr>
        </p:pic>
        <p:pic>
          <p:nvPicPr>
            <p:cNvPr id="1390" name="pasted-image.pdf"/>
            <p:cNvPicPr>
              <a:picLocks noChangeAspect="1"/>
            </p:cNvPicPr>
            <p:nvPr/>
          </p:nvPicPr>
          <p:blipFill>
            <a:blip r:embed="rId14">
              <a:extLst/>
            </a:blip>
            <a:stretch>
              <a:fillRect/>
            </a:stretch>
          </p:blipFill>
          <p:spPr>
            <a:xfrm>
              <a:off x="207252" y="342900"/>
              <a:ext cx="4533901" cy="711200"/>
            </a:xfrm>
            <a:prstGeom prst="rect">
              <a:avLst/>
            </a:prstGeom>
            <a:ln w="12700" cap="flat">
              <a:noFill/>
              <a:miter lim="400000"/>
            </a:ln>
            <a:effectLst/>
          </p:spPr>
        </p:pic>
      </p:grpSp>
      <p:pic>
        <p:nvPicPr>
          <p:cNvPr id="1392" name="pasted-image.pdf"/>
          <p:cNvPicPr>
            <a:picLocks noChangeAspect="1"/>
          </p:cNvPicPr>
          <p:nvPr/>
        </p:nvPicPr>
        <p:blipFill>
          <a:blip r:embed="rId15">
            <a:extLst/>
          </a:blip>
          <a:stretch>
            <a:fillRect/>
          </a:stretch>
        </p:blipFill>
        <p:spPr>
          <a:xfrm>
            <a:off x="11975696" y="4398658"/>
            <a:ext cx="609601" cy="4699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test time…</a:t>
            </a:r>
            <a:endParaRPr lang="en-US" dirty="0"/>
          </a:p>
        </p:txBody>
      </p:sp>
      <p:sp>
        <p:nvSpPr>
          <p:cNvPr id="4" name="TextBox 3"/>
          <p:cNvSpPr txBox="1"/>
          <p:nvPr/>
        </p:nvSpPr>
        <p:spPr>
          <a:xfrm>
            <a:off x="708658" y="7395893"/>
            <a:ext cx="2573399" cy="869945"/>
          </a:xfrm>
          <a:prstGeom prst="rect">
            <a:avLst/>
          </a:prstGeom>
          <a:noFill/>
        </p:spPr>
        <p:txBody>
          <a:bodyPr wrap="none" lIns="81249" tIns="40622" rIns="81249" bIns="40622" rtlCol="0">
            <a:spAutoFit/>
          </a:bodyPr>
          <a:lstStyle/>
          <a:p>
            <a:pPr defTabSz="1158238"/>
            <a:r>
              <a:rPr lang="en-US" sz="5120" dirty="0"/>
              <a:t>image </a:t>
            </a:r>
            <a:r>
              <a:rPr lang="en-US" sz="5120" i="1" dirty="0"/>
              <a:t>X</a:t>
            </a:r>
          </a:p>
        </p:txBody>
      </p:sp>
      <p:cxnSp>
        <p:nvCxnSpPr>
          <p:cNvPr id="5" name="Straight Arrow Connector 4"/>
          <p:cNvCxnSpPr/>
          <p:nvPr/>
        </p:nvCxnSpPr>
        <p:spPr>
          <a:xfrm>
            <a:off x="9166115" y="5418667"/>
            <a:ext cx="1264823" cy="0"/>
          </a:xfrm>
          <a:prstGeom prst="straightConnector1">
            <a:avLst/>
          </a:prstGeom>
          <a:ln w="50800">
            <a:headEnd type="none"/>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3657607" y="5418667"/>
            <a:ext cx="1264823" cy="0"/>
          </a:xfrm>
          <a:prstGeom prst="straightConnector1">
            <a:avLst/>
          </a:prstGeom>
          <a:ln w="50800">
            <a:headEnd type="none"/>
            <a:tailEnd type="arrow"/>
          </a:ln>
        </p:spPr>
        <p:style>
          <a:lnRef idx="1">
            <a:schemeClr val="dk1"/>
          </a:lnRef>
          <a:fillRef idx="0">
            <a:schemeClr val="dk1"/>
          </a:fillRef>
          <a:effectRef idx="0">
            <a:schemeClr val="dk1"/>
          </a:effectRef>
          <a:fontRef idx="minor">
            <a:schemeClr val="tx1"/>
          </a:fontRef>
        </p:style>
      </p:cxnSp>
      <p:pic>
        <p:nvPicPr>
          <p:cNvPr id="4098" name="Picture 2" descr="https://encrypted-tbn1.gstatic.com/images?q=tbn:ANd9GcRMNxoQGYeiN1fwvUJFxzSJDAG8AcHsu2PYwfzdgYwMUZG6Wb8X"/>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5638" y="3725334"/>
            <a:ext cx="3136505" cy="31157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871749" y="5012271"/>
            <a:ext cx="508730" cy="826087"/>
          </a:xfrm>
          <a:prstGeom prst="rect">
            <a:avLst/>
          </a:prstGeom>
          <a:noFill/>
        </p:spPr>
        <p:txBody>
          <a:bodyPr wrap="none" lIns="81249" tIns="40622" rIns="81249" bIns="40622" rtlCol="0">
            <a:spAutoFit/>
          </a:bodyPr>
          <a:lstStyle/>
          <a:p>
            <a:pPr defTabSz="1158238"/>
            <a:r>
              <a:rPr lang="en-US" sz="4835" dirty="0"/>
              <a:t>?</a:t>
            </a:r>
          </a:p>
        </p:txBody>
      </p:sp>
      <p:sp>
        <p:nvSpPr>
          <p:cNvPr id="10" name="Rectangle 9"/>
          <p:cNvSpPr/>
          <p:nvPr/>
        </p:nvSpPr>
        <p:spPr>
          <a:xfrm>
            <a:off x="5012267" y="4064002"/>
            <a:ext cx="4064000" cy="250613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1249" tIns="40622" rIns="81249" bIns="40622" rtlCol="0" anchor="ctr"/>
          <a:lstStyle/>
          <a:p>
            <a:pPr defTabSz="1158238"/>
            <a:r>
              <a:rPr lang="en-US" sz="4835" dirty="0">
                <a:solidFill>
                  <a:srgbClr val="FFFFFF"/>
                </a:solidFill>
              </a:rPr>
              <a:t>black box</a:t>
            </a:r>
          </a:p>
          <a:p>
            <a:pPr defTabSz="1158238"/>
            <a:r>
              <a:rPr lang="en-US" sz="4835" dirty="0">
                <a:solidFill>
                  <a:srgbClr val="FFFFFF"/>
                </a:solidFill>
              </a:rPr>
              <a:t>classifier</a:t>
            </a:r>
          </a:p>
        </p:txBody>
      </p:sp>
    </p:spTree>
    <p:extLst>
      <p:ext uri="{BB962C8B-B14F-4D97-AF65-F5344CB8AC3E}">
        <p14:creationId xmlns:p14="http://schemas.microsoft.com/office/powerpoint/2010/main" val="1070642518"/>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 name="Shape 1396"/>
          <p:cNvSpPr/>
          <p:nvPr/>
        </p:nvSpPr>
        <p:spPr>
          <a:xfrm>
            <a:off x="4632299" y="196870"/>
            <a:ext cx="374020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Loss function</a:t>
            </a:r>
          </a:p>
        </p:txBody>
      </p:sp>
      <p:sp>
        <p:nvSpPr>
          <p:cNvPr id="1397" name="Shape 1397"/>
          <p:cNvSpPr/>
          <p:nvPr/>
        </p:nvSpPr>
        <p:spPr>
          <a:xfrm>
            <a:off x="6122304" y="2872384"/>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sp>
        <p:nvSpPr>
          <p:cNvPr id="1398" name="Shape 1398"/>
          <p:cNvSpPr/>
          <p:nvPr/>
        </p:nvSpPr>
        <p:spPr>
          <a:xfrm flipV="1">
            <a:off x="4581959" y="5642262"/>
            <a:ext cx="2469139" cy="128303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399" name="Shape 1399"/>
          <p:cNvSpPr/>
          <p:nvPr/>
        </p:nvSpPr>
        <p:spPr>
          <a:xfrm>
            <a:off x="7750441" y="4131504"/>
            <a:ext cx="1" cy="1020727"/>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00" name="Shape 1400"/>
          <p:cNvSpPr/>
          <p:nvPr/>
        </p:nvSpPr>
        <p:spPr>
          <a:xfrm>
            <a:off x="7210487" y="5324061"/>
            <a:ext cx="1079908"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Loss</a:t>
            </a:r>
          </a:p>
        </p:txBody>
      </p:sp>
      <p:sp>
        <p:nvSpPr>
          <p:cNvPr id="1401" name="Shape 1401"/>
          <p:cNvSpPr/>
          <p:nvPr/>
        </p:nvSpPr>
        <p:spPr>
          <a:xfrm>
            <a:off x="8449422" y="564791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02" name="Shape 1402"/>
          <p:cNvSpPr/>
          <p:nvPr/>
        </p:nvSpPr>
        <p:spPr>
          <a:xfrm>
            <a:off x="9032097" y="5304649"/>
            <a:ext cx="107122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error</a:t>
            </a:r>
          </a:p>
        </p:txBody>
      </p:sp>
      <p:grpSp>
        <p:nvGrpSpPr>
          <p:cNvPr id="1411" name="Group 1411"/>
          <p:cNvGrpSpPr/>
          <p:nvPr/>
        </p:nvGrpSpPr>
        <p:grpSpPr>
          <a:xfrm>
            <a:off x="2098932" y="3388536"/>
            <a:ext cx="496502" cy="5194169"/>
            <a:chOff x="0" y="0"/>
            <a:chExt cx="496501" cy="5194167"/>
          </a:xfrm>
        </p:grpSpPr>
        <p:sp>
          <p:nvSpPr>
            <p:cNvPr id="1403" name="Shape 1403"/>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04" name="Shape 1404"/>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05" name="Shape 1405"/>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06" name="Shape 1406"/>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07" name="Shape 1407"/>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08" name="Shape 1408"/>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09" name="Shape 1409"/>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10" name="Shape 1410"/>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412" name="Shape 1412"/>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sp>
        <p:nvSpPr>
          <p:cNvPr id="1413" name="Shape 1413"/>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1414" name="Shape 1414"/>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415" name="Shape 1415"/>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16" name="Shape 1416"/>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17" name="Shape 1417"/>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18" name="Shape 1418"/>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419" name="Shape 1419"/>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dolphin</a:t>
            </a:r>
          </a:p>
        </p:txBody>
      </p:sp>
      <p:sp>
        <p:nvSpPr>
          <p:cNvPr id="1420" name="Shape 1420"/>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cat</a:t>
            </a:r>
          </a:p>
        </p:txBody>
      </p:sp>
      <p:sp>
        <p:nvSpPr>
          <p:cNvPr id="1421" name="Shape 1421"/>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grizzly bear</a:t>
            </a:r>
          </a:p>
        </p:txBody>
      </p:sp>
      <p:sp>
        <p:nvSpPr>
          <p:cNvPr id="1422" name="Shape 1422"/>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angel fish</a:t>
            </a:r>
          </a:p>
        </p:txBody>
      </p:sp>
      <p:sp>
        <p:nvSpPr>
          <p:cNvPr id="1423" name="Shape 1423"/>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chameleon</a:t>
            </a:r>
          </a:p>
        </p:txBody>
      </p:sp>
      <p:sp>
        <p:nvSpPr>
          <p:cNvPr id="1424" name="Shape 1424"/>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iguana</a:t>
            </a:r>
          </a:p>
        </p:txBody>
      </p:sp>
      <p:sp>
        <p:nvSpPr>
          <p:cNvPr id="1425" name="Shape 1425"/>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elephant</a:t>
            </a:r>
          </a:p>
        </p:txBody>
      </p:sp>
      <p:sp>
        <p:nvSpPr>
          <p:cNvPr id="1426" name="Shape 1426"/>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clown fish</a:t>
            </a:r>
          </a:p>
        </p:txBody>
      </p:sp>
      <p:sp>
        <p:nvSpPr>
          <p:cNvPr id="1427" name="Shape 1427"/>
          <p:cNvSpPr/>
          <p:nvPr/>
        </p:nvSpPr>
        <p:spPr>
          <a:xfrm>
            <a:off x="5842364" y="2330265"/>
            <a:ext cx="381579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Ground truth label</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 name="Shape 1429"/>
          <p:cNvSpPr/>
          <p:nvPr/>
        </p:nvSpPr>
        <p:spPr>
          <a:xfrm>
            <a:off x="4632299" y="196870"/>
            <a:ext cx="374020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Loss function</a:t>
            </a:r>
          </a:p>
        </p:txBody>
      </p:sp>
      <p:sp>
        <p:nvSpPr>
          <p:cNvPr id="1430" name="Shape 1430"/>
          <p:cNvSpPr/>
          <p:nvPr/>
        </p:nvSpPr>
        <p:spPr>
          <a:xfrm>
            <a:off x="6122304" y="2872384"/>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sp>
        <p:nvSpPr>
          <p:cNvPr id="1431" name="Shape 1431"/>
          <p:cNvSpPr/>
          <p:nvPr/>
        </p:nvSpPr>
        <p:spPr>
          <a:xfrm flipV="1">
            <a:off x="4581959" y="5642262"/>
            <a:ext cx="2469139" cy="128303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32" name="Shape 1432"/>
          <p:cNvSpPr/>
          <p:nvPr/>
        </p:nvSpPr>
        <p:spPr>
          <a:xfrm>
            <a:off x="7750441" y="4131504"/>
            <a:ext cx="1" cy="1020727"/>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33" name="Shape 1433"/>
          <p:cNvSpPr/>
          <p:nvPr/>
        </p:nvSpPr>
        <p:spPr>
          <a:xfrm>
            <a:off x="7210487" y="5324061"/>
            <a:ext cx="1079908"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Loss</a:t>
            </a:r>
          </a:p>
        </p:txBody>
      </p:sp>
      <p:sp>
        <p:nvSpPr>
          <p:cNvPr id="1434" name="Shape 1434"/>
          <p:cNvSpPr/>
          <p:nvPr/>
        </p:nvSpPr>
        <p:spPr>
          <a:xfrm>
            <a:off x="8449422" y="564791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35" name="Shape 1435"/>
          <p:cNvSpPr/>
          <p:nvPr/>
        </p:nvSpPr>
        <p:spPr>
          <a:xfrm>
            <a:off x="9051158" y="5306612"/>
            <a:ext cx="128342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small</a:t>
            </a:r>
          </a:p>
        </p:txBody>
      </p:sp>
      <p:grpSp>
        <p:nvGrpSpPr>
          <p:cNvPr id="1444" name="Group 1444"/>
          <p:cNvGrpSpPr/>
          <p:nvPr/>
        </p:nvGrpSpPr>
        <p:grpSpPr>
          <a:xfrm>
            <a:off x="2098932" y="3388536"/>
            <a:ext cx="496502" cy="5194169"/>
            <a:chOff x="0" y="0"/>
            <a:chExt cx="496501" cy="5194167"/>
          </a:xfrm>
        </p:grpSpPr>
        <p:sp>
          <p:nvSpPr>
            <p:cNvPr id="1436" name="Shape 1436"/>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37" name="Shape 1437"/>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38" name="Shape 143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39" name="Shape 143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40" name="Shape 144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41" name="Shape 144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42" name="Shape 144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43" name="Shape 144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445" name="Shape 1445"/>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sp>
        <p:nvSpPr>
          <p:cNvPr id="1446" name="Shape 1446"/>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1447" name="Shape 1447"/>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448" name="Shape 1448"/>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49" name="Shape 1449"/>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50" name="Shape 1450"/>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51" name="Shape 1451"/>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452" name="Shape 1452"/>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dolphin</a:t>
            </a:r>
          </a:p>
        </p:txBody>
      </p:sp>
      <p:sp>
        <p:nvSpPr>
          <p:cNvPr id="1453" name="Shape 1453"/>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cat</a:t>
            </a:r>
          </a:p>
        </p:txBody>
      </p:sp>
      <p:sp>
        <p:nvSpPr>
          <p:cNvPr id="1454" name="Shape 1454"/>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grizzly bear</a:t>
            </a:r>
          </a:p>
        </p:txBody>
      </p:sp>
      <p:sp>
        <p:nvSpPr>
          <p:cNvPr id="1455" name="Shape 1455"/>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angel fish</a:t>
            </a:r>
          </a:p>
        </p:txBody>
      </p:sp>
      <p:sp>
        <p:nvSpPr>
          <p:cNvPr id="1456" name="Shape 1456"/>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chameleon</a:t>
            </a:r>
          </a:p>
        </p:txBody>
      </p:sp>
      <p:sp>
        <p:nvSpPr>
          <p:cNvPr id="1457" name="Shape 1457"/>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iguana</a:t>
            </a:r>
          </a:p>
        </p:txBody>
      </p:sp>
      <p:sp>
        <p:nvSpPr>
          <p:cNvPr id="1458" name="Shape 1458"/>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elephant</a:t>
            </a:r>
          </a:p>
        </p:txBody>
      </p:sp>
      <p:sp>
        <p:nvSpPr>
          <p:cNvPr id="1459" name="Shape 1459"/>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clown fish</a:t>
            </a:r>
          </a:p>
        </p:txBody>
      </p:sp>
      <p:sp>
        <p:nvSpPr>
          <p:cNvPr id="1460" name="Shape 1460"/>
          <p:cNvSpPr/>
          <p:nvPr/>
        </p:nvSpPr>
        <p:spPr>
          <a:xfrm>
            <a:off x="5842364" y="2330265"/>
            <a:ext cx="381579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Ground truth label</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Shape 1462"/>
          <p:cNvSpPr/>
          <p:nvPr/>
        </p:nvSpPr>
        <p:spPr>
          <a:xfrm>
            <a:off x="4632299" y="196870"/>
            <a:ext cx="374020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Loss function</a:t>
            </a:r>
          </a:p>
        </p:txBody>
      </p:sp>
      <p:sp>
        <p:nvSpPr>
          <p:cNvPr id="1463" name="Shape 1463"/>
          <p:cNvSpPr/>
          <p:nvPr/>
        </p:nvSpPr>
        <p:spPr>
          <a:xfrm>
            <a:off x="6122304" y="2872384"/>
            <a:ext cx="3255913" cy="13947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“grizzly bear”</a:t>
            </a:r>
          </a:p>
        </p:txBody>
      </p:sp>
      <p:sp>
        <p:nvSpPr>
          <p:cNvPr id="1464" name="Shape 1464"/>
          <p:cNvSpPr/>
          <p:nvPr/>
        </p:nvSpPr>
        <p:spPr>
          <a:xfrm flipV="1">
            <a:off x="4581959" y="5642262"/>
            <a:ext cx="2469139" cy="128303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65" name="Shape 1465"/>
          <p:cNvSpPr/>
          <p:nvPr/>
        </p:nvSpPr>
        <p:spPr>
          <a:xfrm>
            <a:off x="7750441" y="4131504"/>
            <a:ext cx="1" cy="1020727"/>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66" name="Shape 1466"/>
          <p:cNvSpPr/>
          <p:nvPr/>
        </p:nvSpPr>
        <p:spPr>
          <a:xfrm>
            <a:off x="7210487" y="5324061"/>
            <a:ext cx="1079908"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Loss</a:t>
            </a:r>
          </a:p>
        </p:txBody>
      </p:sp>
      <p:sp>
        <p:nvSpPr>
          <p:cNvPr id="1467" name="Shape 1467"/>
          <p:cNvSpPr/>
          <p:nvPr/>
        </p:nvSpPr>
        <p:spPr>
          <a:xfrm>
            <a:off x="8449422" y="564791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68" name="Shape 1468"/>
          <p:cNvSpPr/>
          <p:nvPr/>
        </p:nvSpPr>
        <p:spPr>
          <a:xfrm>
            <a:off x="9102394" y="5324061"/>
            <a:ext cx="120707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large</a:t>
            </a:r>
          </a:p>
        </p:txBody>
      </p:sp>
      <p:grpSp>
        <p:nvGrpSpPr>
          <p:cNvPr id="1477" name="Group 1477"/>
          <p:cNvGrpSpPr/>
          <p:nvPr/>
        </p:nvGrpSpPr>
        <p:grpSpPr>
          <a:xfrm>
            <a:off x="2098932" y="3388536"/>
            <a:ext cx="496502" cy="5194169"/>
            <a:chOff x="0" y="0"/>
            <a:chExt cx="496501" cy="5194167"/>
          </a:xfrm>
        </p:grpSpPr>
        <p:sp>
          <p:nvSpPr>
            <p:cNvPr id="1469" name="Shape 1469"/>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70" name="Shape 1470"/>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71" name="Shape 1471"/>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72" name="Shape 1472"/>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73" name="Shape 1473"/>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74" name="Shape 1474"/>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75" name="Shape 1475"/>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76" name="Shape 1476"/>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478" name="Shape 1478"/>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sp>
        <p:nvSpPr>
          <p:cNvPr id="1479" name="Shape 1479"/>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1480" name="Shape 1480"/>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481" name="Shape 1481"/>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82" name="Shape 1482"/>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83" name="Shape 1483"/>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484" name="Shape 1484"/>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485" name="Shape 1485"/>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dolphin</a:t>
            </a:r>
          </a:p>
        </p:txBody>
      </p:sp>
      <p:sp>
        <p:nvSpPr>
          <p:cNvPr id="1486" name="Shape 1486"/>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cat</a:t>
            </a:r>
          </a:p>
        </p:txBody>
      </p:sp>
      <p:sp>
        <p:nvSpPr>
          <p:cNvPr id="1487" name="Shape 1487"/>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grizzly bear</a:t>
            </a:r>
          </a:p>
        </p:txBody>
      </p:sp>
      <p:sp>
        <p:nvSpPr>
          <p:cNvPr id="1488" name="Shape 1488"/>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angel fish</a:t>
            </a:r>
          </a:p>
        </p:txBody>
      </p:sp>
      <p:sp>
        <p:nvSpPr>
          <p:cNvPr id="1489" name="Shape 1489"/>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chameleon</a:t>
            </a:r>
          </a:p>
        </p:txBody>
      </p:sp>
      <p:sp>
        <p:nvSpPr>
          <p:cNvPr id="1490" name="Shape 1490"/>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iguana</a:t>
            </a:r>
          </a:p>
        </p:txBody>
      </p:sp>
      <p:sp>
        <p:nvSpPr>
          <p:cNvPr id="1491" name="Shape 1491"/>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elephant</a:t>
            </a:r>
          </a:p>
        </p:txBody>
      </p:sp>
      <p:sp>
        <p:nvSpPr>
          <p:cNvPr id="1492" name="Shape 1492"/>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clown fish</a:t>
            </a:r>
          </a:p>
        </p:txBody>
      </p:sp>
      <p:sp>
        <p:nvSpPr>
          <p:cNvPr id="1493" name="Shape 1493"/>
          <p:cNvSpPr/>
          <p:nvPr/>
        </p:nvSpPr>
        <p:spPr>
          <a:xfrm>
            <a:off x="5842364" y="2330265"/>
            <a:ext cx="381579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Ground truth label</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Shape 1495"/>
          <p:cNvSpPr/>
          <p:nvPr/>
        </p:nvSpPr>
        <p:spPr>
          <a:xfrm>
            <a:off x="2345385" y="196870"/>
            <a:ext cx="8314030"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Loss function for classification</a:t>
            </a:r>
          </a:p>
        </p:txBody>
      </p:sp>
      <p:grpSp>
        <p:nvGrpSpPr>
          <p:cNvPr id="1504" name="Group 1504"/>
          <p:cNvGrpSpPr/>
          <p:nvPr/>
        </p:nvGrpSpPr>
        <p:grpSpPr>
          <a:xfrm>
            <a:off x="1730632" y="3388536"/>
            <a:ext cx="496502" cy="5194169"/>
            <a:chOff x="0" y="0"/>
            <a:chExt cx="496501" cy="5194167"/>
          </a:xfrm>
        </p:grpSpPr>
        <p:sp>
          <p:nvSpPr>
            <p:cNvPr id="1496" name="Shape 1496"/>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97" name="Shape 1497"/>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98" name="Shape 149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499" name="Shape 149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00" name="Shape 150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01" name="Shape 150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02" name="Shape 150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03" name="Shape 150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505" name="Shape 1505"/>
          <p:cNvSpPr/>
          <p:nvPr/>
        </p:nvSpPr>
        <p:spPr>
          <a:xfrm>
            <a:off x="497302" y="1318887"/>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sp>
        <p:nvSpPr>
          <p:cNvPr id="1506" name="Shape 1506"/>
          <p:cNvSpPr/>
          <p:nvPr/>
        </p:nvSpPr>
        <p:spPr>
          <a:xfrm>
            <a:off x="16348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1507" name="Shape 1507"/>
          <p:cNvSpPr/>
          <p:nvPr/>
        </p:nvSpPr>
        <p:spPr>
          <a:xfrm rot="5400000">
            <a:off x="18186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508" name="Shape 1508"/>
          <p:cNvSpPr/>
          <p:nvPr/>
        </p:nvSpPr>
        <p:spPr>
          <a:xfrm>
            <a:off x="8151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509" name="Shape 1509"/>
          <p:cNvSpPr/>
          <p:nvPr/>
        </p:nvSpPr>
        <p:spPr>
          <a:xfrm>
            <a:off x="8151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510" name="Shape 1510"/>
          <p:cNvSpPr/>
          <p:nvPr/>
        </p:nvSpPr>
        <p:spPr>
          <a:xfrm>
            <a:off x="8141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1511" name="Shape 1511"/>
          <p:cNvSpPr/>
          <p:nvPr/>
        </p:nvSpPr>
        <p:spPr>
          <a:xfrm>
            <a:off x="44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512" name="Shape 1512"/>
          <p:cNvSpPr/>
          <p:nvPr/>
        </p:nvSpPr>
        <p:spPr>
          <a:xfrm>
            <a:off x="29680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a:lvl1pPr>
          </a:lstStyle>
          <a:p>
            <a:r>
              <a:t>dolphin</a:t>
            </a:r>
          </a:p>
        </p:txBody>
      </p:sp>
      <p:sp>
        <p:nvSpPr>
          <p:cNvPr id="1513" name="Shape 1513"/>
          <p:cNvSpPr/>
          <p:nvPr/>
        </p:nvSpPr>
        <p:spPr>
          <a:xfrm>
            <a:off x="29680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a:lvl1pPr>
          </a:lstStyle>
          <a:p>
            <a:r>
              <a:t>cat</a:t>
            </a:r>
          </a:p>
        </p:txBody>
      </p:sp>
      <p:sp>
        <p:nvSpPr>
          <p:cNvPr id="1514" name="Shape 1514"/>
          <p:cNvSpPr/>
          <p:nvPr/>
        </p:nvSpPr>
        <p:spPr>
          <a:xfrm>
            <a:off x="29680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b="1">
                <a:latin typeface="Helvetica"/>
                <a:ea typeface="Helvetica"/>
                <a:cs typeface="Helvetica"/>
                <a:sym typeface="Helvetica"/>
              </a:defRPr>
            </a:lvl1pPr>
          </a:lstStyle>
          <a:p>
            <a:r>
              <a:t>grizzly bear</a:t>
            </a:r>
          </a:p>
        </p:txBody>
      </p:sp>
      <p:sp>
        <p:nvSpPr>
          <p:cNvPr id="1515" name="Shape 1515"/>
          <p:cNvSpPr/>
          <p:nvPr/>
        </p:nvSpPr>
        <p:spPr>
          <a:xfrm>
            <a:off x="29680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a:lvl1pPr>
          </a:lstStyle>
          <a:p>
            <a:r>
              <a:t>angel fish</a:t>
            </a:r>
          </a:p>
        </p:txBody>
      </p:sp>
      <p:sp>
        <p:nvSpPr>
          <p:cNvPr id="1516" name="Shape 1516"/>
          <p:cNvSpPr/>
          <p:nvPr/>
        </p:nvSpPr>
        <p:spPr>
          <a:xfrm>
            <a:off x="29680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a:lvl1pPr>
          </a:lstStyle>
          <a:p>
            <a:r>
              <a:t>chameleon</a:t>
            </a:r>
          </a:p>
        </p:txBody>
      </p:sp>
      <p:sp>
        <p:nvSpPr>
          <p:cNvPr id="1517" name="Shape 1517"/>
          <p:cNvSpPr/>
          <p:nvPr/>
        </p:nvSpPr>
        <p:spPr>
          <a:xfrm>
            <a:off x="29680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b="1">
                <a:latin typeface="Helvetica"/>
                <a:ea typeface="Helvetica"/>
                <a:cs typeface="Helvetica"/>
                <a:sym typeface="Helvetica"/>
              </a:defRPr>
            </a:lvl1pPr>
          </a:lstStyle>
          <a:p>
            <a:r>
              <a:t>clown fish</a:t>
            </a:r>
          </a:p>
        </p:txBody>
      </p:sp>
      <p:sp>
        <p:nvSpPr>
          <p:cNvPr id="1518" name="Shape 1518"/>
          <p:cNvSpPr/>
          <p:nvPr/>
        </p:nvSpPr>
        <p:spPr>
          <a:xfrm>
            <a:off x="4331064" y="1314265"/>
            <a:ext cx="381579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Ground truth label</a:t>
            </a:r>
          </a:p>
        </p:txBody>
      </p:sp>
      <p:grpSp>
        <p:nvGrpSpPr>
          <p:cNvPr id="1527" name="Group 1527"/>
          <p:cNvGrpSpPr/>
          <p:nvPr/>
        </p:nvGrpSpPr>
        <p:grpSpPr>
          <a:xfrm>
            <a:off x="5817396" y="3329678"/>
            <a:ext cx="496502" cy="5194168"/>
            <a:chOff x="0" y="0"/>
            <a:chExt cx="496501" cy="5194167"/>
          </a:xfrm>
        </p:grpSpPr>
        <p:sp>
          <p:nvSpPr>
            <p:cNvPr id="1519" name="Shape 1519"/>
            <p:cNvSpPr/>
            <p:nvPr/>
          </p:nvSpPr>
          <p:spPr>
            <a:xfrm>
              <a:off x="840" y="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20" name="Shape 1520"/>
            <p:cNvSpPr/>
            <p:nvPr/>
          </p:nvSpPr>
          <p:spPr>
            <a:xfrm>
              <a:off x="0" y="671215"/>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21" name="Shape 1521"/>
            <p:cNvSpPr/>
            <p:nvPr/>
          </p:nvSpPr>
          <p:spPr>
            <a:xfrm>
              <a:off x="0" y="1342430"/>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22" name="Shape 1522"/>
            <p:cNvSpPr/>
            <p:nvPr/>
          </p:nvSpPr>
          <p:spPr>
            <a:xfrm>
              <a:off x="0" y="2013645"/>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23" name="Shape 1523"/>
            <p:cNvSpPr/>
            <p:nvPr/>
          </p:nvSpPr>
          <p:spPr>
            <a:xfrm>
              <a:off x="0" y="2684861"/>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24" name="Shape 1524"/>
            <p:cNvSpPr/>
            <p:nvPr/>
          </p:nvSpPr>
          <p:spPr>
            <a:xfrm>
              <a:off x="0" y="3356076"/>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25" name="Shape 1525"/>
            <p:cNvSpPr/>
            <p:nvPr/>
          </p:nvSpPr>
          <p:spPr>
            <a:xfrm>
              <a:off x="0" y="4027291"/>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1526" name="Shape 1526"/>
            <p:cNvSpPr/>
            <p:nvPr/>
          </p:nvSpPr>
          <p:spPr>
            <a:xfrm>
              <a:off x="0" y="4698506"/>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528" name="Shape 1528"/>
          <p:cNvSpPr/>
          <p:nvPr/>
        </p:nvSpPr>
        <p:spPr>
          <a:xfrm>
            <a:off x="5721646" y="3169192"/>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1529" name="Shape 1529"/>
          <p:cNvSpPr/>
          <p:nvPr/>
        </p:nvSpPr>
        <p:spPr>
          <a:xfrm rot="5400000">
            <a:off x="5905374" y="8581087"/>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1530" name="Shape 1530"/>
          <p:cNvSpPr/>
          <p:nvPr/>
        </p:nvSpPr>
        <p:spPr>
          <a:xfrm>
            <a:off x="29680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a:lvl1pPr>
          </a:lstStyle>
          <a:p>
            <a:r>
              <a:t>iguana</a:t>
            </a:r>
          </a:p>
        </p:txBody>
      </p:sp>
      <p:sp>
        <p:nvSpPr>
          <p:cNvPr id="1531" name="Shape 1531"/>
          <p:cNvSpPr/>
          <p:nvPr/>
        </p:nvSpPr>
        <p:spPr>
          <a:xfrm>
            <a:off x="29680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400"/>
            </a:lvl1pPr>
          </a:lstStyle>
          <a:p>
            <a:r>
              <a:t>elephant</a:t>
            </a:r>
          </a:p>
        </p:txBody>
      </p:sp>
      <p:sp>
        <p:nvSpPr>
          <p:cNvPr id="1532" name="Shape 1532"/>
          <p:cNvSpPr/>
          <p:nvPr/>
        </p:nvSpPr>
        <p:spPr>
          <a:xfrm>
            <a:off x="2456341" y="6998999"/>
            <a:ext cx="626688" cy="1"/>
          </a:xfrm>
          <a:prstGeom prst="line">
            <a:avLst/>
          </a:prstGeom>
          <a:ln w="25400">
            <a:solidFill>
              <a:srgbClr val="000000"/>
            </a:solidFill>
            <a:miter lim="400000"/>
          </a:ln>
        </p:spPr>
        <p:txBody>
          <a:bodyPr lIns="50800" tIns="50800" rIns="50800" bIns="50800" anchor="ctr"/>
          <a:lstStyle/>
          <a:p>
            <a:pPr>
              <a:defRPr sz="2400"/>
            </a:pPr>
            <a:endParaRPr/>
          </a:p>
        </p:txBody>
      </p:sp>
      <p:sp>
        <p:nvSpPr>
          <p:cNvPr id="1533" name="Shape 1533"/>
          <p:cNvSpPr/>
          <p:nvPr/>
        </p:nvSpPr>
        <p:spPr>
          <a:xfrm>
            <a:off x="4997106" y="4914900"/>
            <a:ext cx="626687" cy="0"/>
          </a:xfrm>
          <a:prstGeom prst="line">
            <a:avLst/>
          </a:prstGeom>
          <a:ln w="25400">
            <a:solidFill>
              <a:srgbClr val="000000"/>
            </a:solidFill>
            <a:miter lim="400000"/>
          </a:ln>
        </p:spPr>
        <p:txBody>
          <a:bodyPr lIns="50800" tIns="50800" rIns="50800" bIns="50800" anchor="ctr"/>
          <a:lstStyle/>
          <a:p>
            <a:pPr>
              <a:defRPr sz="2400"/>
            </a:pPr>
            <a:endParaRPr/>
          </a:p>
        </p:txBody>
      </p:sp>
      <p:pic>
        <p:nvPicPr>
          <p:cNvPr id="1534" name="pasted-image.pdf"/>
          <p:cNvPicPr>
            <a:picLocks noChangeAspect="1"/>
          </p:cNvPicPr>
          <p:nvPr/>
        </p:nvPicPr>
        <p:blipFill>
          <a:blip r:embed="rId3">
            <a:extLst/>
          </a:blip>
          <a:stretch>
            <a:fillRect/>
          </a:stretch>
        </p:blipFill>
        <p:spPr>
          <a:xfrm>
            <a:off x="5964046" y="2451279"/>
            <a:ext cx="203201" cy="215901"/>
          </a:xfrm>
          <a:prstGeom prst="rect">
            <a:avLst/>
          </a:prstGeom>
          <a:ln w="12700">
            <a:miter lim="400000"/>
          </a:ln>
        </p:spPr>
      </p:pic>
      <p:pic>
        <p:nvPicPr>
          <p:cNvPr id="1535" name="pasted-image.pdf"/>
          <p:cNvPicPr>
            <a:picLocks noChangeAspect="1"/>
          </p:cNvPicPr>
          <p:nvPr/>
        </p:nvPicPr>
        <p:blipFill>
          <a:blip r:embed="rId4">
            <a:extLst/>
          </a:blip>
          <a:stretch>
            <a:fillRect/>
          </a:stretch>
        </p:blipFill>
        <p:spPr>
          <a:xfrm>
            <a:off x="1877282" y="2437100"/>
            <a:ext cx="203201" cy="342901"/>
          </a:xfrm>
          <a:prstGeom prst="rect">
            <a:avLst/>
          </a:prstGeom>
          <a:ln w="12700">
            <a:miter lim="400000"/>
          </a:ln>
        </p:spPr>
      </p:pic>
      <p:grpSp>
        <p:nvGrpSpPr>
          <p:cNvPr id="1538" name="Group 1538"/>
          <p:cNvGrpSpPr/>
          <p:nvPr/>
        </p:nvGrpSpPr>
        <p:grpSpPr>
          <a:xfrm>
            <a:off x="7066941" y="3156492"/>
            <a:ext cx="5395517" cy="3936869"/>
            <a:chOff x="0" y="0"/>
            <a:chExt cx="5395515" cy="3936867"/>
          </a:xfrm>
        </p:grpSpPr>
        <p:sp>
          <p:nvSpPr>
            <p:cNvPr id="1536" name="Shape 1536"/>
            <p:cNvSpPr/>
            <p:nvPr/>
          </p:nvSpPr>
          <p:spPr>
            <a:xfrm>
              <a:off x="139606" y="0"/>
              <a:ext cx="4939744" cy="26571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b="1">
                  <a:latin typeface="Helvetica"/>
                  <a:ea typeface="Helvetica"/>
                  <a:cs typeface="Helvetica"/>
                  <a:sym typeface="Helvetica"/>
                </a:defRPr>
              </a:lvl1pPr>
            </a:lstStyle>
            <a:p>
              <a:r>
                <a:t>Probability of the observed data under the model</a:t>
              </a:r>
            </a:p>
          </p:txBody>
        </p:sp>
        <p:pic>
          <p:nvPicPr>
            <p:cNvPr id="1537" name="pasted-image.pdf"/>
            <p:cNvPicPr>
              <a:picLocks noChangeAspect="1"/>
            </p:cNvPicPr>
            <p:nvPr/>
          </p:nvPicPr>
          <p:blipFill>
            <a:blip r:embed="rId5">
              <a:extLst/>
            </a:blip>
            <a:stretch>
              <a:fillRect/>
            </a:stretch>
          </p:blipFill>
          <p:spPr>
            <a:xfrm>
              <a:off x="0" y="2826026"/>
              <a:ext cx="5395516" cy="1110842"/>
            </a:xfrm>
            <a:prstGeom prst="rect">
              <a:avLst/>
            </a:prstGeom>
            <a:ln w="12700" cap="flat">
              <a:noFill/>
              <a:miter lim="400000"/>
            </a:ln>
            <a:effectLst/>
          </p:spPr>
        </p:pic>
      </p:grpSp>
      <p:grpSp>
        <p:nvGrpSpPr>
          <p:cNvPr id="1541" name="Group 1541"/>
          <p:cNvGrpSpPr/>
          <p:nvPr/>
        </p:nvGrpSpPr>
        <p:grpSpPr>
          <a:xfrm>
            <a:off x="7066941" y="7699419"/>
            <a:ext cx="5395517" cy="1193801"/>
            <a:chOff x="0" y="0"/>
            <a:chExt cx="5395516" cy="1193800"/>
          </a:xfrm>
        </p:grpSpPr>
        <p:sp>
          <p:nvSpPr>
            <p:cNvPr id="1539" name="Shape 1539"/>
            <p:cNvSpPr/>
            <p:nvPr/>
          </p:nvSpPr>
          <p:spPr>
            <a:xfrm>
              <a:off x="0" y="0"/>
              <a:ext cx="5395517" cy="1193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i="1"/>
              </a:lvl1pPr>
            </a:lstStyle>
            <a:p>
              <a:r>
                <a:t>Results in learning a probability model           !</a:t>
              </a:r>
            </a:p>
          </p:txBody>
        </p:sp>
        <p:pic>
          <p:nvPicPr>
            <p:cNvPr id="1540" name="pasted-image.pdf"/>
            <p:cNvPicPr>
              <a:picLocks noChangeAspect="1"/>
            </p:cNvPicPr>
            <p:nvPr/>
          </p:nvPicPr>
          <p:blipFill>
            <a:blip r:embed="rId6">
              <a:extLst/>
            </a:blip>
            <a:srcRect/>
            <a:stretch>
              <a:fillRect/>
            </a:stretch>
          </p:blipFill>
          <p:spPr>
            <a:xfrm>
              <a:off x="3909113" y="646151"/>
              <a:ext cx="1155701" cy="469901"/>
            </a:xfrm>
            <a:prstGeom prst="rect">
              <a:avLst/>
            </a:prstGeom>
            <a:ln w="12700" cap="flat">
              <a:noFill/>
              <a:miter lim="400000"/>
            </a:ln>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 grpId="1" animBg="1" advAuto="0"/>
      <p:bldP spid="1541"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 name="Shape 1545"/>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Learning with deep nets</a:t>
            </a:r>
          </a:p>
        </p:txBody>
      </p:sp>
      <p:pic>
        <p:nvPicPr>
          <p:cNvPr id="1546" name="Picture 1545"/>
          <p:cNvPicPr>
            <a:picLocks/>
          </p:cNvPicPr>
          <p:nvPr/>
        </p:nvPicPr>
        <p:blipFill>
          <a:blip r:embed="rId3">
            <a:extLst/>
          </a:blip>
          <a:stretch>
            <a:fillRect/>
          </a:stretch>
        </p:blipFill>
        <p:spPr>
          <a:xfrm>
            <a:off x="2885696" y="4487832"/>
            <a:ext cx="810030" cy="246565"/>
          </a:xfrm>
          <a:prstGeom prst="rect">
            <a:avLst/>
          </a:prstGeom>
        </p:spPr>
      </p:pic>
      <p:sp>
        <p:nvSpPr>
          <p:cNvPr id="1548" name="Shape 1548"/>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“clown fish”</a:t>
            </a:r>
          </a:p>
        </p:txBody>
      </p:sp>
      <p:pic>
        <p:nvPicPr>
          <p:cNvPr id="1549" name="pasted-image.png"/>
          <p:cNvPicPr>
            <a:picLocks noChangeAspect="1"/>
          </p:cNvPicPr>
          <p:nvPr/>
        </p:nvPicPr>
        <p:blipFill>
          <a:blip r:embed="rId4">
            <a:extLst/>
          </a:blip>
          <a:srcRect l="18419" r="4416"/>
          <a:stretch>
            <a:fillRect/>
          </a:stretch>
        </p:blipFill>
        <p:spPr>
          <a:xfrm>
            <a:off x="108965" y="3266175"/>
            <a:ext cx="2662360" cy="2709345"/>
          </a:xfrm>
          <a:prstGeom prst="rect">
            <a:avLst/>
          </a:prstGeom>
          <a:ln w="25400">
            <a:solidFill>
              <a:srgbClr val="000000"/>
            </a:solidFill>
            <a:miter lim="400000"/>
          </a:ln>
        </p:spPr>
      </p:pic>
      <p:sp>
        <p:nvSpPr>
          <p:cNvPr id="1550" name="Shape 1550"/>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551" name="Picture 1550"/>
          <p:cNvPicPr>
            <a:picLocks/>
          </p:cNvPicPr>
          <p:nvPr/>
        </p:nvPicPr>
        <p:blipFill>
          <a:blip r:embed="rId5">
            <a:extLst/>
          </a:blip>
          <a:stretch>
            <a:fillRect/>
          </a:stretch>
        </p:blipFill>
        <p:spPr>
          <a:xfrm>
            <a:off x="4232892" y="4487832"/>
            <a:ext cx="544383" cy="246565"/>
          </a:xfrm>
          <a:prstGeom prst="rect">
            <a:avLst/>
          </a:prstGeom>
        </p:spPr>
      </p:pic>
      <p:sp>
        <p:nvSpPr>
          <p:cNvPr id="1553" name="Shape 1553"/>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554" name="Picture 1553"/>
          <p:cNvPicPr>
            <a:picLocks/>
          </p:cNvPicPr>
          <p:nvPr/>
        </p:nvPicPr>
        <p:blipFill>
          <a:blip r:embed="rId5">
            <a:extLst/>
          </a:blip>
          <a:stretch>
            <a:fillRect/>
          </a:stretch>
        </p:blipFill>
        <p:spPr>
          <a:xfrm>
            <a:off x="5200142" y="4478039"/>
            <a:ext cx="544383" cy="246564"/>
          </a:xfrm>
          <a:prstGeom prst="rect">
            <a:avLst/>
          </a:prstGeom>
        </p:spPr>
      </p:pic>
      <p:sp>
        <p:nvSpPr>
          <p:cNvPr id="1556" name="Shape 1556"/>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557" name="Picture 1556"/>
          <p:cNvPicPr>
            <a:picLocks/>
          </p:cNvPicPr>
          <p:nvPr/>
        </p:nvPicPr>
        <p:blipFill>
          <a:blip r:embed="rId5">
            <a:extLst/>
          </a:blip>
          <a:stretch>
            <a:fillRect/>
          </a:stretch>
        </p:blipFill>
        <p:spPr>
          <a:xfrm>
            <a:off x="6243591" y="4468245"/>
            <a:ext cx="544383" cy="246564"/>
          </a:xfrm>
          <a:prstGeom prst="rect">
            <a:avLst/>
          </a:prstGeom>
        </p:spPr>
      </p:pic>
      <p:sp>
        <p:nvSpPr>
          <p:cNvPr id="1559" name="Shape 1559"/>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560" name="Picture 1559"/>
          <p:cNvPicPr>
            <a:picLocks/>
          </p:cNvPicPr>
          <p:nvPr/>
        </p:nvPicPr>
        <p:blipFill>
          <a:blip r:embed="rId5">
            <a:extLst/>
          </a:blip>
          <a:stretch>
            <a:fillRect/>
          </a:stretch>
        </p:blipFill>
        <p:spPr>
          <a:xfrm>
            <a:off x="7267098" y="4468245"/>
            <a:ext cx="544383" cy="246564"/>
          </a:xfrm>
          <a:prstGeom prst="rect">
            <a:avLst/>
          </a:prstGeom>
        </p:spPr>
      </p:pic>
      <p:sp>
        <p:nvSpPr>
          <p:cNvPr id="1562" name="Shape 1562"/>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563" name="Picture 1562"/>
          <p:cNvPicPr>
            <a:picLocks/>
          </p:cNvPicPr>
          <p:nvPr/>
        </p:nvPicPr>
        <p:blipFill>
          <a:blip r:embed="rId5">
            <a:extLst/>
          </a:blip>
          <a:stretch>
            <a:fillRect/>
          </a:stretch>
        </p:blipFill>
        <p:spPr>
          <a:xfrm>
            <a:off x="8348646" y="4468245"/>
            <a:ext cx="544384" cy="246564"/>
          </a:xfrm>
          <a:prstGeom prst="rect">
            <a:avLst/>
          </a:prstGeom>
        </p:spPr>
      </p:pic>
      <p:sp>
        <p:nvSpPr>
          <p:cNvPr id="1565" name="Shape 1565"/>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1566" name="Shape 1566"/>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grpSp>
        <p:nvGrpSpPr>
          <p:cNvPr id="1569" name="Group 1569"/>
          <p:cNvGrpSpPr/>
          <p:nvPr/>
        </p:nvGrpSpPr>
        <p:grpSpPr>
          <a:xfrm>
            <a:off x="2890164" y="2154832"/>
            <a:ext cx="7756021" cy="1868796"/>
            <a:chOff x="0" y="0"/>
            <a:chExt cx="7756020" cy="1868794"/>
          </a:xfrm>
        </p:grpSpPr>
        <p:sp>
          <p:nvSpPr>
            <p:cNvPr id="1567" name="Shape 1567"/>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1568" name="Shape 1568"/>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570" name="Shape 1570"/>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endParaRPr/>
          </a:p>
        </p:txBody>
      </p:sp>
      <p:sp>
        <p:nvSpPr>
          <p:cNvPr id="1571" name="Shape 1571"/>
          <p:cNvSpPr/>
          <p:nvPr/>
        </p:nvSpPr>
        <p:spPr>
          <a:xfrm>
            <a:off x="10082806" y="4297058"/>
            <a:ext cx="107990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Loss</a:t>
            </a:r>
          </a:p>
        </p:txBody>
      </p:sp>
      <p:sp>
        <p:nvSpPr>
          <p:cNvPr id="1572" name="Shape 1572"/>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pic>
        <p:nvPicPr>
          <p:cNvPr id="1573" name="pasted-image.pdf"/>
          <p:cNvPicPr>
            <a:picLocks noChangeAspect="1"/>
          </p:cNvPicPr>
          <p:nvPr/>
        </p:nvPicPr>
        <p:blipFill>
          <a:blip r:embed="rId6">
            <a:extLst/>
          </a:blip>
          <a:stretch>
            <a:fillRect/>
          </a:stretch>
        </p:blipFill>
        <p:spPr>
          <a:xfrm>
            <a:off x="3112988" y="7359197"/>
            <a:ext cx="469901" cy="279401"/>
          </a:xfrm>
          <a:prstGeom prst="rect">
            <a:avLst/>
          </a:prstGeom>
          <a:ln w="12700">
            <a:miter lim="400000"/>
          </a:ln>
        </p:spPr>
      </p:pic>
      <p:pic>
        <p:nvPicPr>
          <p:cNvPr id="1574" name="pasted-image.pdf"/>
          <p:cNvPicPr>
            <a:picLocks noChangeAspect="1"/>
          </p:cNvPicPr>
          <p:nvPr/>
        </p:nvPicPr>
        <p:blipFill>
          <a:blip r:embed="rId7">
            <a:extLst/>
          </a:blip>
          <a:stretch>
            <a:fillRect/>
          </a:stretch>
        </p:blipFill>
        <p:spPr>
          <a:xfrm>
            <a:off x="4237117" y="7359197"/>
            <a:ext cx="482601" cy="279401"/>
          </a:xfrm>
          <a:prstGeom prst="rect">
            <a:avLst/>
          </a:prstGeom>
          <a:ln w="12700">
            <a:miter lim="400000"/>
          </a:ln>
        </p:spPr>
      </p:pic>
      <p:pic>
        <p:nvPicPr>
          <p:cNvPr id="1575" name="pasted-image.pdf"/>
          <p:cNvPicPr>
            <a:picLocks noChangeAspect="1"/>
          </p:cNvPicPr>
          <p:nvPr/>
        </p:nvPicPr>
        <p:blipFill>
          <a:blip r:embed="rId8">
            <a:extLst/>
          </a:blip>
          <a:stretch>
            <a:fillRect/>
          </a:stretch>
        </p:blipFill>
        <p:spPr>
          <a:xfrm>
            <a:off x="5226145" y="7352847"/>
            <a:ext cx="482601" cy="292101"/>
          </a:xfrm>
          <a:prstGeom prst="rect">
            <a:avLst/>
          </a:prstGeom>
          <a:ln w="12700">
            <a:miter lim="400000"/>
          </a:ln>
        </p:spPr>
      </p:pic>
      <p:pic>
        <p:nvPicPr>
          <p:cNvPr id="1576" name="pasted-image.pdf"/>
          <p:cNvPicPr>
            <a:picLocks noChangeAspect="1"/>
          </p:cNvPicPr>
          <p:nvPr/>
        </p:nvPicPr>
        <p:blipFill>
          <a:blip r:embed="rId9">
            <a:extLst/>
          </a:blip>
          <a:stretch>
            <a:fillRect/>
          </a:stretch>
        </p:blipFill>
        <p:spPr>
          <a:xfrm>
            <a:off x="6216066" y="7359197"/>
            <a:ext cx="495301" cy="279401"/>
          </a:xfrm>
          <a:prstGeom prst="rect">
            <a:avLst/>
          </a:prstGeom>
          <a:ln w="12700">
            <a:miter lim="400000"/>
          </a:ln>
        </p:spPr>
      </p:pic>
      <p:pic>
        <p:nvPicPr>
          <p:cNvPr id="1577" name="pasted-image.pdf"/>
          <p:cNvPicPr>
            <a:picLocks noChangeAspect="1"/>
          </p:cNvPicPr>
          <p:nvPr/>
        </p:nvPicPr>
        <p:blipFill>
          <a:blip r:embed="rId10">
            <a:extLst/>
          </a:blip>
          <a:stretch>
            <a:fillRect/>
          </a:stretch>
        </p:blipFill>
        <p:spPr>
          <a:xfrm>
            <a:off x="7285289" y="7352847"/>
            <a:ext cx="482601" cy="292101"/>
          </a:xfrm>
          <a:prstGeom prst="rect">
            <a:avLst/>
          </a:prstGeom>
          <a:ln w="12700">
            <a:miter lim="400000"/>
          </a:ln>
        </p:spPr>
      </p:pic>
      <p:pic>
        <p:nvPicPr>
          <p:cNvPr id="1578" name="pasted-image.pdf"/>
          <p:cNvPicPr>
            <a:picLocks noChangeAspect="1"/>
          </p:cNvPicPr>
          <p:nvPr/>
        </p:nvPicPr>
        <p:blipFill>
          <a:blip r:embed="rId11">
            <a:extLst/>
          </a:blip>
          <a:stretch>
            <a:fillRect/>
          </a:stretch>
        </p:blipFill>
        <p:spPr>
          <a:xfrm>
            <a:off x="8348646" y="7352847"/>
            <a:ext cx="482601" cy="292101"/>
          </a:xfrm>
          <a:prstGeom prst="rect">
            <a:avLst/>
          </a:prstGeom>
          <a:ln w="12700">
            <a:miter lim="400000"/>
          </a:ln>
        </p:spPr>
      </p:pic>
      <p:sp>
        <p:nvSpPr>
          <p:cNvPr id="1579" name="Shape 1579"/>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580" name="Shape 1580"/>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581" name="Shape 1581"/>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582" name="Shape 1582"/>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583" name="Shape 1583"/>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grpSp>
        <p:nvGrpSpPr>
          <p:cNvPr id="1586" name="Group 1586"/>
          <p:cNvGrpSpPr/>
          <p:nvPr/>
        </p:nvGrpSpPr>
        <p:grpSpPr>
          <a:xfrm>
            <a:off x="10584548" y="984250"/>
            <a:ext cx="1977544" cy="800100"/>
            <a:chOff x="0" y="0"/>
            <a:chExt cx="1977542" cy="800100"/>
          </a:xfrm>
        </p:grpSpPr>
        <p:sp>
          <p:nvSpPr>
            <p:cNvPr id="1585" name="Shape 1585"/>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1584" name="Picture 1583"/>
            <p:cNvPicPr>
              <a:picLocks/>
            </p:cNvPicPr>
            <p:nvPr/>
          </p:nvPicPr>
          <p:blipFill>
            <a:blip r:embed="rId12">
              <a:extLst/>
            </a:blip>
            <a:stretch>
              <a:fillRect/>
            </a:stretch>
          </p:blipFill>
          <p:spPr>
            <a:xfrm>
              <a:off x="-1" y="-1"/>
              <a:ext cx="1977544" cy="800101"/>
            </a:xfrm>
            <a:prstGeom prst="rect">
              <a:avLst/>
            </a:prstGeom>
            <a:effectLst/>
          </p:spPr>
        </p:pic>
      </p:grpSp>
      <p:pic>
        <p:nvPicPr>
          <p:cNvPr id="1587" name="pasted-image.pdf"/>
          <p:cNvPicPr>
            <a:picLocks noChangeAspect="1"/>
          </p:cNvPicPr>
          <p:nvPr/>
        </p:nvPicPr>
        <p:blipFill>
          <a:blip r:embed="rId13">
            <a:extLst/>
          </a:blip>
          <a:stretch>
            <a:fillRect/>
          </a:stretch>
        </p:blipFill>
        <p:spPr>
          <a:xfrm>
            <a:off x="9787197" y="5518150"/>
            <a:ext cx="2844801" cy="469900"/>
          </a:xfrm>
          <a:prstGeom prst="rect">
            <a:avLst/>
          </a:prstGeom>
          <a:ln w="12700">
            <a:miter lim="400000"/>
          </a:ln>
        </p:spPr>
      </p:pic>
      <p:pic>
        <p:nvPicPr>
          <p:cNvPr id="1588" name="pasted-image.pdf"/>
          <p:cNvPicPr>
            <a:picLocks noChangeAspect="1"/>
          </p:cNvPicPr>
          <p:nvPr/>
        </p:nvPicPr>
        <p:blipFill>
          <a:blip r:embed="rId14">
            <a:extLst/>
          </a:blip>
          <a:stretch>
            <a:fillRect/>
          </a:stretch>
        </p:blipFill>
        <p:spPr>
          <a:xfrm>
            <a:off x="1288794" y="2881210"/>
            <a:ext cx="419101" cy="292101"/>
          </a:xfrm>
          <a:prstGeom prst="rect">
            <a:avLst/>
          </a:prstGeom>
          <a:ln w="12700">
            <a:miter lim="400000"/>
          </a:ln>
        </p:spPr>
      </p:pic>
      <p:pic>
        <p:nvPicPr>
          <p:cNvPr id="1589" name="pasted-image.pdf"/>
          <p:cNvPicPr>
            <a:picLocks noChangeAspect="1"/>
          </p:cNvPicPr>
          <p:nvPr/>
        </p:nvPicPr>
        <p:blipFill>
          <a:blip r:embed="rId15">
            <a:extLst/>
          </a:blip>
          <a:stretch>
            <a:fillRect/>
          </a:stretch>
        </p:blipFill>
        <p:spPr>
          <a:xfrm>
            <a:off x="1309968" y="1615782"/>
            <a:ext cx="381001" cy="2921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3" name="Shape 1593"/>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Learning with deep nets</a:t>
            </a:r>
          </a:p>
        </p:txBody>
      </p:sp>
      <p:pic>
        <p:nvPicPr>
          <p:cNvPr id="1594" name="Picture 1593"/>
          <p:cNvPicPr>
            <a:picLocks/>
          </p:cNvPicPr>
          <p:nvPr/>
        </p:nvPicPr>
        <p:blipFill>
          <a:blip r:embed="rId3">
            <a:extLst/>
          </a:blip>
          <a:stretch>
            <a:fillRect/>
          </a:stretch>
        </p:blipFill>
        <p:spPr>
          <a:xfrm>
            <a:off x="2885696" y="4487832"/>
            <a:ext cx="810030" cy="246565"/>
          </a:xfrm>
          <a:prstGeom prst="rect">
            <a:avLst/>
          </a:prstGeom>
        </p:spPr>
      </p:pic>
      <p:sp>
        <p:nvSpPr>
          <p:cNvPr id="1596" name="Shape 1596"/>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“grizzly bear”</a:t>
            </a:r>
          </a:p>
        </p:txBody>
      </p:sp>
      <p:sp>
        <p:nvSpPr>
          <p:cNvPr id="1597" name="Shape 1597"/>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598" name="Picture 1597"/>
          <p:cNvPicPr>
            <a:picLocks/>
          </p:cNvPicPr>
          <p:nvPr/>
        </p:nvPicPr>
        <p:blipFill>
          <a:blip r:embed="rId4">
            <a:extLst/>
          </a:blip>
          <a:stretch>
            <a:fillRect/>
          </a:stretch>
        </p:blipFill>
        <p:spPr>
          <a:xfrm>
            <a:off x="4232892" y="4487832"/>
            <a:ext cx="544383" cy="246565"/>
          </a:xfrm>
          <a:prstGeom prst="rect">
            <a:avLst/>
          </a:prstGeom>
        </p:spPr>
      </p:pic>
      <p:sp>
        <p:nvSpPr>
          <p:cNvPr id="1600" name="Shape 1600"/>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601" name="Picture 1600"/>
          <p:cNvPicPr>
            <a:picLocks/>
          </p:cNvPicPr>
          <p:nvPr/>
        </p:nvPicPr>
        <p:blipFill>
          <a:blip r:embed="rId4">
            <a:extLst/>
          </a:blip>
          <a:stretch>
            <a:fillRect/>
          </a:stretch>
        </p:blipFill>
        <p:spPr>
          <a:xfrm>
            <a:off x="5200142" y="4478039"/>
            <a:ext cx="544383" cy="246564"/>
          </a:xfrm>
          <a:prstGeom prst="rect">
            <a:avLst/>
          </a:prstGeom>
        </p:spPr>
      </p:pic>
      <p:sp>
        <p:nvSpPr>
          <p:cNvPr id="1603" name="Shape 1603"/>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604" name="Picture 1603"/>
          <p:cNvPicPr>
            <a:picLocks/>
          </p:cNvPicPr>
          <p:nvPr/>
        </p:nvPicPr>
        <p:blipFill>
          <a:blip r:embed="rId4">
            <a:extLst/>
          </a:blip>
          <a:stretch>
            <a:fillRect/>
          </a:stretch>
        </p:blipFill>
        <p:spPr>
          <a:xfrm>
            <a:off x="6243591" y="4468245"/>
            <a:ext cx="544383" cy="246564"/>
          </a:xfrm>
          <a:prstGeom prst="rect">
            <a:avLst/>
          </a:prstGeom>
        </p:spPr>
      </p:pic>
      <p:sp>
        <p:nvSpPr>
          <p:cNvPr id="1606" name="Shape 1606"/>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607" name="Picture 1606"/>
          <p:cNvPicPr>
            <a:picLocks/>
          </p:cNvPicPr>
          <p:nvPr/>
        </p:nvPicPr>
        <p:blipFill>
          <a:blip r:embed="rId4">
            <a:extLst/>
          </a:blip>
          <a:stretch>
            <a:fillRect/>
          </a:stretch>
        </p:blipFill>
        <p:spPr>
          <a:xfrm>
            <a:off x="7267098" y="4468245"/>
            <a:ext cx="544383" cy="246564"/>
          </a:xfrm>
          <a:prstGeom prst="rect">
            <a:avLst/>
          </a:prstGeom>
        </p:spPr>
      </p:pic>
      <p:sp>
        <p:nvSpPr>
          <p:cNvPr id="1609" name="Shape 1609"/>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610" name="Picture 1609"/>
          <p:cNvPicPr>
            <a:picLocks/>
          </p:cNvPicPr>
          <p:nvPr/>
        </p:nvPicPr>
        <p:blipFill>
          <a:blip r:embed="rId4">
            <a:extLst/>
          </a:blip>
          <a:stretch>
            <a:fillRect/>
          </a:stretch>
        </p:blipFill>
        <p:spPr>
          <a:xfrm>
            <a:off x="8348646" y="4468245"/>
            <a:ext cx="544384" cy="246564"/>
          </a:xfrm>
          <a:prstGeom prst="rect">
            <a:avLst/>
          </a:prstGeom>
        </p:spPr>
      </p:pic>
      <p:sp>
        <p:nvSpPr>
          <p:cNvPr id="1612" name="Shape 1612"/>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1613" name="Shape 1613"/>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grpSp>
        <p:nvGrpSpPr>
          <p:cNvPr id="1616" name="Group 1616"/>
          <p:cNvGrpSpPr/>
          <p:nvPr/>
        </p:nvGrpSpPr>
        <p:grpSpPr>
          <a:xfrm>
            <a:off x="2890164" y="2154832"/>
            <a:ext cx="7756021" cy="1868796"/>
            <a:chOff x="0" y="0"/>
            <a:chExt cx="7756020" cy="1868794"/>
          </a:xfrm>
        </p:grpSpPr>
        <p:sp>
          <p:nvSpPr>
            <p:cNvPr id="1614" name="Shape 1614"/>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1615" name="Shape 1615"/>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617" name="Shape 1617"/>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endParaRPr/>
          </a:p>
        </p:txBody>
      </p:sp>
      <p:sp>
        <p:nvSpPr>
          <p:cNvPr id="1618" name="Shape 1618"/>
          <p:cNvSpPr/>
          <p:nvPr/>
        </p:nvSpPr>
        <p:spPr>
          <a:xfrm>
            <a:off x="10082806" y="4297058"/>
            <a:ext cx="107990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Loss</a:t>
            </a:r>
          </a:p>
        </p:txBody>
      </p:sp>
      <p:sp>
        <p:nvSpPr>
          <p:cNvPr id="1619" name="Shape 1619"/>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pic>
        <p:nvPicPr>
          <p:cNvPr id="1620" name="pasted-image.pdf"/>
          <p:cNvPicPr>
            <a:picLocks noChangeAspect="1"/>
          </p:cNvPicPr>
          <p:nvPr/>
        </p:nvPicPr>
        <p:blipFill>
          <a:blip r:embed="rId5">
            <a:extLst/>
          </a:blip>
          <a:stretch>
            <a:fillRect/>
          </a:stretch>
        </p:blipFill>
        <p:spPr>
          <a:xfrm>
            <a:off x="3112988" y="7359197"/>
            <a:ext cx="469901" cy="279401"/>
          </a:xfrm>
          <a:prstGeom prst="rect">
            <a:avLst/>
          </a:prstGeom>
          <a:ln w="12700">
            <a:miter lim="400000"/>
          </a:ln>
        </p:spPr>
      </p:pic>
      <p:pic>
        <p:nvPicPr>
          <p:cNvPr id="1621" name="pasted-image.pdf"/>
          <p:cNvPicPr>
            <a:picLocks noChangeAspect="1"/>
          </p:cNvPicPr>
          <p:nvPr/>
        </p:nvPicPr>
        <p:blipFill>
          <a:blip r:embed="rId6">
            <a:extLst/>
          </a:blip>
          <a:stretch>
            <a:fillRect/>
          </a:stretch>
        </p:blipFill>
        <p:spPr>
          <a:xfrm>
            <a:off x="4237117" y="7359197"/>
            <a:ext cx="482601" cy="279401"/>
          </a:xfrm>
          <a:prstGeom prst="rect">
            <a:avLst/>
          </a:prstGeom>
          <a:ln w="12700">
            <a:miter lim="400000"/>
          </a:ln>
        </p:spPr>
      </p:pic>
      <p:pic>
        <p:nvPicPr>
          <p:cNvPr id="1622" name="pasted-image.pdf"/>
          <p:cNvPicPr>
            <a:picLocks noChangeAspect="1"/>
          </p:cNvPicPr>
          <p:nvPr/>
        </p:nvPicPr>
        <p:blipFill>
          <a:blip r:embed="rId7">
            <a:extLst/>
          </a:blip>
          <a:stretch>
            <a:fillRect/>
          </a:stretch>
        </p:blipFill>
        <p:spPr>
          <a:xfrm>
            <a:off x="5226145" y="7352847"/>
            <a:ext cx="482601" cy="292101"/>
          </a:xfrm>
          <a:prstGeom prst="rect">
            <a:avLst/>
          </a:prstGeom>
          <a:ln w="12700">
            <a:miter lim="400000"/>
          </a:ln>
        </p:spPr>
      </p:pic>
      <p:pic>
        <p:nvPicPr>
          <p:cNvPr id="1623" name="pasted-image.pdf"/>
          <p:cNvPicPr>
            <a:picLocks noChangeAspect="1"/>
          </p:cNvPicPr>
          <p:nvPr/>
        </p:nvPicPr>
        <p:blipFill>
          <a:blip r:embed="rId8">
            <a:extLst/>
          </a:blip>
          <a:stretch>
            <a:fillRect/>
          </a:stretch>
        </p:blipFill>
        <p:spPr>
          <a:xfrm>
            <a:off x="6216066" y="7359197"/>
            <a:ext cx="495301" cy="279401"/>
          </a:xfrm>
          <a:prstGeom prst="rect">
            <a:avLst/>
          </a:prstGeom>
          <a:ln w="12700">
            <a:miter lim="400000"/>
          </a:ln>
        </p:spPr>
      </p:pic>
      <p:pic>
        <p:nvPicPr>
          <p:cNvPr id="1624" name="pasted-image.pdf"/>
          <p:cNvPicPr>
            <a:picLocks noChangeAspect="1"/>
          </p:cNvPicPr>
          <p:nvPr/>
        </p:nvPicPr>
        <p:blipFill>
          <a:blip r:embed="rId9">
            <a:extLst/>
          </a:blip>
          <a:stretch>
            <a:fillRect/>
          </a:stretch>
        </p:blipFill>
        <p:spPr>
          <a:xfrm>
            <a:off x="7285289" y="7352847"/>
            <a:ext cx="482601" cy="292101"/>
          </a:xfrm>
          <a:prstGeom prst="rect">
            <a:avLst/>
          </a:prstGeom>
          <a:ln w="12700">
            <a:miter lim="400000"/>
          </a:ln>
        </p:spPr>
      </p:pic>
      <p:pic>
        <p:nvPicPr>
          <p:cNvPr id="1625" name="pasted-image.pdf"/>
          <p:cNvPicPr>
            <a:picLocks noChangeAspect="1"/>
          </p:cNvPicPr>
          <p:nvPr/>
        </p:nvPicPr>
        <p:blipFill>
          <a:blip r:embed="rId10">
            <a:extLst/>
          </a:blip>
          <a:stretch>
            <a:fillRect/>
          </a:stretch>
        </p:blipFill>
        <p:spPr>
          <a:xfrm>
            <a:off x="8348646" y="7352847"/>
            <a:ext cx="482601" cy="292101"/>
          </a:xfrm>
          <a:prstGeom prst="rect">
            <a:avLst/>
          </a:prstGeom>
          <a:ln w="12700">
            <a:miter lim="400000"/>
          </a:ln>
        </p:spPr>
      </p:pic>
      <p:sp>
        <p:nvSpPr>
          <p:cNvPr id="1626" name="Shape 1626"/>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27" name="Shape 1627"/>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28" name="Shape 1628"/>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29" name="Shape 1629"/>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30" name="Shape 1630"/>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grpSp>
        <p:nvGrpSpPr>
          <p:cNvPr id="1633" name="Group 1633"/>
          <p:cNvGrpSpPr/>
          <p:nvPr/>
        </p:nvGrpSpPr>
        <p:grpSpPr>
          <a:xfrm>
            <a:off x="10584548" y="984250"/>
            <a:ext cx="1977544" cy="800100"/>
            <a:chOff x="0" y="0"/>
            <a:chExt cx="1977542" cy="800100"/>
          </a:xfrm>
        </p:grpSpPr>
        <p:sp>
          <p:nvSpPr>
            <p:cNvPr id="1632" name="Shape 1632"/>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1631" name="Picture 1630"/>
            <p:cNvPicPr>
              <a:picLocks/>
            </p:cNvPicPr>
            <p:nvPr/>
          </p:nvPicPr>
          <p:blipFill>
            <a:blip r:embed="rId11">
              <a:extLst/>
            </a:blip>
            <a:stretch>
              <a:fillRect/>
            </a:stretch>
          </p:blipFill>
          <p:spPr>
            <a:xfrm>
              <a:off x="-1" y="-1"/>
              <a:ext cx="1977544" cy="800101"/>
            </a:xfrm>
            <a:prstGeom prst="rect">
              <a:avLst/>
            </a:prstGeom>
            <a:effectLst/>
          </p:spPr>
        </p:pic>
      </p:grpSp>
      <p:pic>
        <p:nvPicPr>
          <p:cNvPr id="1634" name="Screen Shot 2015-06-17 at 12.27.26 AM.png"/>
          <p:cNvPicPr>
            <a:picLocks noChangeAspect="1"/>
          </p:cNvPicPr>
          <p:nvPr/>
        </p:nvPicPr>
        <p:blipFill>
          <a:blip r:embed="rId12">
            <a:extLst/>
          </a:blip>
          <a:stretch>
            <a:fillRect/>
          </a:stretch>
        </p:blipFill>
        <p:spPr>
          <a:xfrm>
            <a:off x="266571" y="3352639"/>
            <a:ext cx="2524381" cy="2202394"/>
          </a:xfrm>
          <a:prstGeom prst="rect">
            <a:avLst/>
          </a:prstGeom>
          <a:ln w="25400">
            <a:solidFill>
              <a:srgbClr val="000000"/>
            </a:solidFill>
            <a:miter lim="400000"/>
          </a:ln>
        </p:spPr>
      </p:pic>
      <p:pic>
        <p:nvPicPr>
          <p:cNvPr id="1635" name="pasted-image.pdf"/>
          <p:cNvPicPr>
            <a:picLocks noChangeAspect="1"/>
          </p:cNvPicPr>
          <p:nvPr/>
        </p:nvPicPr>
        <p:blipFill>
          <a:blip r:embed="rId13">
            <a:extLst/>
          </a:blip>
          <a:stretch>
            <a:fillRect/>
          </a:stretch>
        </p:blipFill>
        <p:spPr>
          <a:xfrm>
            <a:off x="9788154" y="5518150"/>
            <a:ext cx="2844801" cy="469900"/>
          </a:xfrm>
          <a:prstGeom prst="rect">
            <a:avLst/>
          </a:prstGeom>
          <a:ln w="12700">
            <a:miter lim="400000"/>
          </a:ln>
        </p:spPr>
      </p:pic>
      <p:pic>
        <p:nvPicPr>
          <p:cNvPr id="1636" name="pasted-image.pdf"/>
          <p:cNvPicPr>
            <a:picLocks noChangeAspect="1"/>
          </p:cNvPicPr>
          <p:nvPr/>
        </p:nvPicPr>
        <p:blipFill>
          <a:blip r:embed="rId14">
            <a:extLst/>
          </a:blip>
          <a:stretch>
            <a:fillRect/>
          </a:stretch>
        </p:blipFill>
        <p:spPr>
          <a:xfrm>
            <a:off x="1312861" y="2943180"/>
            <a:ext cx="431801" cy="292101"/>
          </a:xfrm>
          <a:prstGeom prst="rect">
            <a:avLst/>
          </a:prstGeom>
          <a:ln w="12700">
            <a:miter lim="400000"/>
          </a:ln>
        </p:spPr>
      </p:pic>
      <p:pic>
        <p:nvPicPr>
          <p:cNvPr id="1637" name="pasted-image.pdf"/>
          <p:cNvPicPr>
            <a:picLocks noChangeAspect="1"/>
          </p:cNvPicPr>
          <p:nvPr/>
        </p:nvPicPr>
        <p:blipFill>
          <a:blip r:embed="rId15">
            <a:extLst/>
          </a:blip>
          <a:stretch>
            <a:fillRect/>
          </a:stretch>
        </p:blipFill>
        <p:spPr>
          <a:xfrm>
            <a:off x="1331911" y="1552495"/>
            <a:ext cx="393701" cy="2921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 name="Shape 1641"/>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Learning with deep nets</a:t>
            </a:r>
          </a:p>
        </p:txBody>
      </p:sp>
      <p:pic>
        <p:nvPicPr>
          <p:cNvPr id="1642" name="Picture 1641"/>
          <p:cNvPicPr>
            <a:picLocks/>
          </p:cNvPicPr>
          <p:nvPr/>
        </p:nvPicPr>
        <p:blipFill>
          <a:blip r:embed="rId3">
            <a:extLst/>
          </a:blip>
          <a:stretch>
            <a:fillRect/>
          </a:stretch>
        </p:blipFill>
        <p:spPr>
          <a:xfrm>
            <a:off x="2885696" y="4487832"/>
            <a:ext cx="810030" cy="246565"/>
          </a:xfrm>
          <a:prstGeom prst="rect">
            <a:avLst/>
          </a:prstGeom>
        </p:spPr>
      </p:pic>
      <p:sp>
        <p:nvSpPr>
          <p:cNvPr id="1644" name="Shape 1644"/>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“chameleon”</a:t>
            </a:r>
          </a:p>
        </p:txBody>
      </p:sp>
      <p:sp>
        <p:nvSpPr>
          <p:cNvPr id="1645" name="Shape 1645"/>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646" name="Picture 1645"/>
          <p:cNvPicPr>
            <a:picLocks/>
          </p:cNvPicPr>
          <p:nvPr/>
        </p:nvPicPr>
        <p:blipFill>
          <a:blip r:embed="rId4">
            <a:extLst/>
          </a:blip>
          <a:stretch>
            <a:fillRect/>
          </a:stretch>
        </p:blipFill>
        <p:spPr>
          <a:xfrm>
            <a:off x="4232892" y="4487832"/>
            <a:ext cx="544383" cy="246565"/>
          </a:xfrm>
          <a:prstGeom prst="rect">
            <a:avLst/>
          </a:prstGeom>
        </p:spPr>
      </p:pic>
      <p:sp>
        <p:nvSpPr>
          <p:cNvPr id="1648" name="Shape 1648"/>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endParaRPr/>
          </a:p>
        </p:txBody>
      </p:sp>
      <p:pic>
        <p:nvPicPr>
          <p:cNvPr id="1649" name="Picture 1648"/>
          <p:cNvPicPr>
            <a:picLocks/>
          </p:cNvPicPr>
          <p:nvPr/>
        </p:nvPicPr>
        <p:blipFill>
          <a:blip r:embed="rId4">
            <a:extLst/>
          </a:blip>
          <a:stretch>
            <a:fillRect/>
          </a:stretch>
        </p:blipFill>
        <p:spPr>
          <a:xfrm>
            <a:off x="5200142" y="4478039"/>
            <a:ext cx="544383" cy="246564"/>
          </a:xfrm>
          <a:prstGeom prst="rect">
            <a:avLst/>
          </a:prstGeom>
        </p:spPr>
      </p:pic>
      <p:sp>
        <p:nvSpPr>
          <p:cNvPr id="1651" name="Shape 1651"/>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652" name="Picture 1651"/>
          <p:cNvPicPr>
            <a:picLocks/>
          </p:cNvPicPr>
          <p:nvPr/>
        </p:nvPicPr>
        <p:blipFill>
          <a:blip r:embed="rId4">
            <a:extLst/>
          </a:blip>
          <a:stretch>
            <a:fillRect/>
          </a:stretch>
        </p:blipFill>
        <p:spPr>
          <a:xfrm>
            <a:off x="6243591" y="4468245"/>
            <a:ext cx="544383" cy="246564"/>
          </a:xfrm>
          <a:prstGeom prst="rect">
            <a:avLst/>
          </a:prstGeom>
        </p:spPr>
      </p:pic>
      <p:sp>
        <p:nvSpPr>
          <p:cNvPr id="1654" name="Shape 1654"/>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655" name="Picture 1654"/>
          <p:cNvPicPr>
            <a:picLocks/>
          </p:cNvPicPr>
          <p:nvPr/>
        </p:nvPicPr>
        <p:blipFill>
          <a:blip r:embed="rId4">
            <a:extLst/>
          </a:blip>
          <a:stretch>
            <a:fillRect/>
          </a:stretch>
        </p:blipFill>
        <p:spPr>
          <a:xfrm>
            <a:off x="7267098" y="4468245"/>
            <a:ext cx="544383" cy="246564"/>
          </a:xfrm>
          <a:prstGeom prst="rect">
            <a:avLst/>
          </a:prstGeom>
        </p:spPr>
      </p:pic>
      <p:sp>
        <p:nvSpPr>
          <p:cNvPr id="1657" name="Shape 1657"/>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endParaRPr/>
          </a:p>
        </p:txBody>
      </p:sp>
      <p:pic>
        <p:nvPicPr>
          <p:cNvPr id="1658" name="Picture 1657"/>
          <p:cNvPicPr>
            <a:picLocks/>
          </p:cNvPicPr>
          <p:nvPr/>
        </p:nvPicPr>
        <p:blipFill>
          <a:blip r:embed="rId4">
            <a:extLst/>
          </a:blip>
          <a:stretch>
            <a:fillRect/>
          </a:stretch>
        </p:blipFill>
        <p:spPr>
          <a:xfrm>
            <a:off x="8348646" y="4468245"/>
            <a:ext cx="544384" cy="246564"/>
          </a:xfrm>
          <a:prstGeom prst="rect">
            <a:avLst/>
          </a:prstGeom>
        </p:spPr>
      </p:pic>
      <p:sp>
        <p:nvSpPr>
          <p:cNvPr id="1660" name="Shape 1660"/>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1661" name="Shape 1661"/>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grpSp>
        <p:nvGrpSpPr>
          <p:cNvPr id="1664" name="Group 1664"/>
          <p:cNvGrpSpPr/>
          <p:nvPr/>
        </p:nvGrpSpPr>
        <p:grpSpPr>
          <a:xfrm>
            <a:off x="2890164" y="2154832"/>
            <a:ext cx="7756021" cy="1868796"/>
            <a:chOff x="0" y="0"/>
            <a:chExt cx="7756020" cy="1868794"/>
          </a:xfrm>
        </p:grpSpPr>
        <p:sp>
          <p:nvSpPr>
            <p:cNvPr id="1662" name="Shape 1662"/>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1663" name="Shape 1663"/>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1665" name="Shape 1665"/>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endParaRPr/>
          </a:p>
        </p:txBody>
      </p:sp>
      <p:sp>
        <p:nvSpPr>
          <p:cNvPr id="1666" name="Shape 1666"/>
          <p:cNvSpPr/>
          <p:nvPr/>
        </p:nvSpPr>
        <p:spPr>
          <a:xfrm>
            <a:off x="10082806" y="4297058"/>
            <a:ext cx="107990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Loss</a:t>
            </a:r>
          </a:p>
        </p:txBody>
      </p:sp>
      <p:sp>
        <p:nvSpPr>
          <p:cNvPr id="1667" name="Shape 1667"/>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pic>
        <p:nvPicPr>
          <p:cNvPr id="1668" name="pasted-image.pdf"/>
          <p:cNvPicPr>
            <a:picLocks noChangeAspect="1"/>
          </p:cNvPicPr>
          <p:nvPr/>
        </p:nvPicPr>
        <p:blipFill>
          <a:blip r:embed="rId5">
            <a:extLst/>
          </a:blip>
          <a:stretch>
            <a:fillRect/>
          </a:stretch>
        </p:blipFill>
        <p:spPr>
          <a:xfrm>
            <a:off x="3112988" y="7359197"/>
            <a:ext cx="469901" cy="279401"/>
          </a:xfrm>
          <a:prstGeom prst="rect">
            <a:avLst/>
          </a:prstGeom>
          <a:ln w="12700">
            <a:miter lim="400000"/>
          </a:ln>
        </p:spPr>
      </p:pic>
      <p:pic>
        <p:nvPicPr>
          <p:cNvPr id="1669" name="pasted-image.pdf"/>
          <p:cNvPicPr>
            <a:picLocks noChangeAspect="1"/>
          </p:cNvPicPr>
          <p:nvPr/>
        </p:nvPicPr>
        <p:blipFill>
          <a:blip r:embed="rId6">
            <a:extLst/>
          </a:blip>
          <a:stretch>
            <a:fillRect/>
          </a:stretch>
        </p:blipFill>
        <p:spPr>
          <a:xfrm>
            <a:off x="4237117" y="7359197"/>
            <a:ext cx="482601" cy="279401"/>
          </a:xfrm>
          <a:prstGeom prst="rect">
            <a:avLst/>
          </a:prstGeom>
          <a:ln w="12700">
            <a:miter lim="400000"/>
          </a:ln>
        </p:spPr>
      </p:pic>
      <p:pic>
        <p:nvPicPr>
          <p:cNvPr id="1670" name="pasted-image.pdf"/>
          <p:cNvPicPr>
            <a:picLocks noChangeAspect="1"/>
          </p:cNvPicPr>
          <p:nvPr/>
        </p:nvPicPr>
        <p:blipFill>
          <a:blip r:embed="rId7">
            <a:extLst/>
          </a:blip>
          <a:stretch>
            <a:fillRect/>
          </a:stretch>
        </p:blipFill>
        <p:spPr>
          <a:xfrm>
            <a:off x="5226145" y="7352847"/>
            <a:ext cx="482601" cy="292101"/>
          </a:xfrm>
          <a:prstGeom prst="rect">
            <a:avLst/>
          </a:prstGeom>
          <a:ln w="12700">
            <a:miter lim="400000"/>
          </a:ln>
        </p:spPr>
      </p:pic>
      <p:pic>
        <p:nvPicPr>
          <p:cNvPr id="1671" name="pasted-image.pdf"/>
          <p:cNvPicPr>
            <a:picLocks noChangeAspect="1"/>
          </p:cNvPicPr>
          <p:nvPr/>
        </p:nvPicPr>
        <p:blipFill>
          <a:blip r:embed="rId8">
            <a:extLst/>
          </a:blip>
          <a:stretch>
            <a:fillRect/>
          </a:stretch>
        </p:blipFill>
        <p:spPr>
          <a:xfrm>
            <a:off x="6216066" y="7359197"/>
            <a:ext cx="495301" cy="279401"/>
          </a:xfrm>
          <a:prstGeom prst="rect">
            <a:avLst/>
          </a:prstGeom>
          <a:ln w="12700">
            <a:miter lim="400000"/>
          </a:ln>
        </p:spPr>
      </p:pic>
      <p:pic>
        <p:nvPicPr>
          <p:cNvPr id="1672" name="pasted-image.pdf"/>
          <p:cNvPicPr>
            <a:picLocks noChangeAspect="1"/>
          </p:cNvPicPr>
          <p:nvPr/>
        </p:nvPicPr>
        <p:blipFill>
          <a:blip r:embed="rId9">
            <a:extLst/>
          </a:blip>
          <a:stretch>
            <a:fillRect/>
          </a:stretch>
        </p:blipFill>
        <p:spPr>
          <a:xfrm>
            <a:off x="7285289" y="7352847"/>
            <a:ext cx="482601" cy="292101"/>
          </a:xfrm>
          <a:prstGeom prst="rect">
            <a:avLst/>
          </a:prstGeom>
          <a:ln w="12700">
            <a:miter lim="400000"/>
          </a:ln>
        </p:spPr>
      </p:pic>
      <p:pic>
        <p:nvPicPr>
          <p:cNvPr id="1673" name="pasted-image.pdf"/>
          <p:cNvPicPr>
            <a:picLocks noChangeAspect="1"/>
          </p:cNvPicPr>
          <p:nvPr/>
        </p:nvPicPr>
        <p:blipFill>
          <a:blip r:embed="rId10">
            <a:extLst/>
          </a:blip>
          <a:stretch>
            <a:fillRect/>
          </a:stretch>
        </p:blipFill>
        <p:spPr>
          <a:xfrm>
            <a:off x="8348646" y="7352847"/>
            <a:ext cx="482601" cy="292101"/>
          </a:xfrm>
          <a:prstGeom prst="rect">
            <a:avLst/>
          </a:prstGeom>
          <a:ln w="12700">
            <a:miter lim="400000"/>
          </a:ln>
        </p:spPr>
      </p:pic>
      <p:sp>
        <p:nvSpPr>
          <p:cNvPr id="1674" name="Shape 1674"/>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75" name="Shape 1675"/>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76" name="Shape 1676"/>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77" name="Shape 1677"/>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sp>
        <p:nvSpPr>
          <p:cNvPr id="1678" name="Shape 1678"/>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endParaRPr/>
          </a:p>
        </p:txBody>
      </p:sp>
      <p:grpSp>
        <p:nvGrpSpPr>
          <p:cNvPr id="1681" name="Group 1681"/>
          <p:cNvGrpSpPr/>
          <p:nvPr/>
        </p:nvGrpSpPr>
        <p:grpSpPr>
          <a:xfrm>
            <a:off x="10584548" y="984250"/>
            <a:ext cx="1977544" cy="800100"/>
            <a:chOff x="0" y="0"/>
            <a:chExt cx="1977542" cy="800100"/>
          </a:xfrm>
        </p:grpSpPr>
        <p:sp>
          <p:nvSpPr>
            <p:cNvPr id="1680" name="Shape 1680"/>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Learned</a:t>
              </a:r>
            </a:p>
          </p:txBody>
        </p:sp>
        <p:pic>
          <p:nvPicPr>
            <p:cNvPr id="1679" name="Picture 1678"/>
            <p:cNvPicPr>
              <a:picLocks/>
            </p:cNvPicPr>
            <p:nvPr/>
          </p:nvPicPr>
          <p:blipFill>
            <a:blip r:embed="rId11">
              <a:extLst/>
            </a:blip>
            <a:stretch>
              <a:fillRect/>
            </a:stretch>
          </p:blipFill>
          <p:spPr>
            <a:xfrm>
              <a:off x="-1" y="-1"/>
              <a:ext cx="1977544" cy="800101"/>
            </a:xfrm>
            <a:prstGeom prst="rect">
              <a:avLst/>
            </a:prstGeom>
            <a:effectLst/>
          </p:spPr>
        </p:pic>
      </p:grpSp>
      <p:grpSp>
        <p:nvGrpSpPr>
          <p:cNvPr id="1685" name="Group 1685"/>
          <p:cNvGrpSpPr/>
          <p:nvPr/>
        </p:nvGrpSpPr>
        <p:grpSpPr>
          <a:xfrm>
            <a:off x="3621214" y="8084833"/>
            <a:ext cx="5782944" cy="1502694"/>
            <a:chOff x="-38099" y="-38099"/>
            <a:chExt cx="5782942" cy="1502693"/>
          </a:xfrm>
        </p:grpSpPr>
        <p:pic>
          <p:nvPicPr>
            <p:cNvPr id="1682" name="Picture 1681"/>
            <p:cNvPicPr>
              <a:picLocks/>
            </p:cNvPicPr>
            <p:nvPr/>
          </p:nvPicPr>
          <p:blipFill>
            <a:blip r:embed="rId12">
              <a:extLst/>
            </a:blip>
            <a:stretch>
              <a:fillRect/>
            </a:stretch>
          </p:blipFill>
          <p:spPr>
            <a:xfrm>
              <a:off x="-38100" y="-38100"/>
              <a:ext cx="5782943" cy="1502694"/>
            </a:xfrm>
            <a:prstGeom prst="rect">
              <a:avLst/>
            </a:prstGeom>
            <a:effectLst/>
          </p:spPr>
        </p:pic>
        <p:pic>
          <p:nvPicPr>
            <p:cNvPr id="1684" name="pasted-image.pdf"/>
            <p:cNvPicPr>
              <a:picLocks noChangeAspect="1"/>
            </p:cNvPicPr>
            <p:nvPr/>
          </p:nvPicPr>
          <p:blipFill>
            <a:blip r:embed="rId13">
              <a:extLst/>
            </a:blip>
            <a:stretch>
              <a:fillRect/>
            </a:stretch>
          </p:blipFill>
          <p:spPr>
            <a:xfrm>
              <a:off x="168583" y="330554"/>
              <a:ext cx="5372101" cy="990601"/>
            </a:xfrm>
            <a:prstGeom prst="rect">
              <a:avLst/>
            </a:prstGeom>
            <a:ln w="12700" cap="flat">
              <a:noFill/>
              <a:miter lim="400000"/>
            </a:ln>
            <a:effectLst/>
          </p:spPr>
        </p:pic>
      </p:grpSp>
      <p:pic>
        <p:nvPicPr>
          <p:cNvPr id="1686" name="pasted-image.pdf"/>
          <p:cNvPicPr>
            <a:picLocks noChangeAspect="1"/>
          </p:cNvPicPr>
          <p:nvPr/>
        </p:nvPicPr>
        <p:blipFill>
          <a:blip r:embed="rId14">
            <a:extLst/>
          </a:blip>
          <a:stretch>
            <a:fillRect/>
          </a:stretch>
        </p:blipFill>
        <p:spPr>
          <a:xfrm>
            <a:off x="1309715" y="1532022"/>
            <a:ext cx="342901" cy="292101"/>
          </a:xfrm>
          <a:prstGeom prst="rect">
            <a:avLst/>
          </a:prstGeom>
          <a:ln w="12700">
            <a:miter lim="400000"/>
          </a:ln>
        </p:spPr>
      </p:pic>
      <p:pic>
        <p:nvPicPr>
          <p:cNvPr id="1687" name="pasted-image.pdf"/>
          <p:cNvPicPr>
            <a:picLocks noChangeAspect="1"/>
          </p:cNvPicPr>
          <p:nvPr/>
        </p:nvPicPr>
        <p:blipFill>
          <a:blip r:embed="rId15">
            <a:extLst/>
          </a:blip>
          <a:stretch>
            <a:fillRect/>
          </a:stretch>
        </p:blipFill>
        <p:spPr>
          <a:xfrm>
            <a:off x="1323529" y="2882394"/>
            <a:ext cx="393701" cy="292101"/>
          </a:xfrm>
          <a:prstGeom prst="rect">
            <a:avLst/>
          </a:prstGeom>
          <a:ln w="12700">
            <a:miter lim="400000"/>
          </a:ln>
        </p:spPr>
      </p:pic>
      <p:pic>
        <p:nvPicPr>
          <p:cNvPr id="1688" name="Screen Shot 2015-06-17 at 12.27.39 AM.png"/>
          <p:cNvPicPr>
            <a:picLocks noChangeAspect="1"/>
          </p:cNvPicPr>
          <p:nvPr/>
        </p:nvPicPr>
        <p:blipFill>
          <a:blip r:embed="rId16">
            <a:extLst/>
          </a:blip>
          <a:stretch>
            <a:fillRect/>
          </a:stretch>
        </p:blipFill>
        <p:spPr>
          <a:xfrm>
            <a:off x="248556" y="3332228"/>
            <a:ext cx="2484548" cy="2304321"/>
          </a:xfrm>
          <a:prstGeom prst="rect">
            <a:avLst/>
          </a:prstGeom>
          <a:ln w="25400">
            <a:solidFill>
              <a:srgbClr val="000000"/>
            </a:solidFill>
            <a:miter lim="400000"/>
          </a:ln>
        </p:spPr>
      </p:pic>
      <p:pic>
        <p:nvPicPr>
          <p:cNvPr id="1689" name="pasted-image.pdf"/>
          <p:cNvPicPr>
            <a:picLocks noChangeAspect="1"/>
          </p:cNvPicPr>
          <p:nvPr/>
        </p:nvPicPr>
        <p:blipFill>
          <a:blip r:embed="rId17">
            <a:extLst/>
          </a:blip>
          <a:stretch>
            <a:fillRect/>
          </a:stretch>
        </p:blipFill>
        <p:spPr>
          <a:xfrm>
            <a:off x="9865930" y="5518150"/>
            <a:ext cx="2730501" cy="4699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5"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Shape 1693"/>
          <p:cNvSpPr/>
          <p:nvPr/>
        </p:nvSpPr>
        <p:spPr>
          <a:xfrm>
            <a:off x="4073601" y="196870"/>
            <a:ext cx="4857598"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Gradient descent</a:t>
            </a:r>
          </a:p>
        </p:txBody>
      </p:sp>
      <p:pic>
        <p:nvPicPr>
          <p:cNvPr id="1694" name="pasted-image.pdf"/>
          <p:cNvPicPr>
            <a:picLocks noChangeAspect="1"/>
          </p:cNvPicPr>
          <p:nvPr/>
        </p:nvPicPr>
        <p:blipFill>
          <a:blip r:embed="rId3">
            <a:extLst/>
          </a:blip>
          <a:stretch>
            <a:fillRect/>
          </a:stretch>
        </p:blipFill>
        <p:spPr>
          <a:xfrm>
            <a:off x="2984500" y="2366164"/>
            <a:ext cx="7035800" cy="990601"/>
          </a:xfrm>
          <a:prstGeom prst="rect">
            <a:avLst/>
          </a:prstGeom>
          <a:ln w="12700">
            <a:miter lim="400000"/>
          </a:ln>
        </p:spPr>
      </p:pic>
      <p:pic>
        <p:nvPicPr>
          <p:cNvPr id="1695" name="Picture 1694"/>
          <p:cNvPicPr>
            <a:picLocks/>
          </p:cNvPicPr>
          <p:nvPr/>
        </p:nvPicPr>
        <p:blipFill>
          <a:blip r:embed="rId4">
            <a:extLst/>
          </a:blip>
          <a:stretch>
            <a:fillRect/>
          </a:stretch>
        </p:blipFill>
        <p:spPr>
          <a:xfrm>
            <a:off x="2651628" y="2046618"/>
            <a:ext cx="7752344" cy="1502694"/>
          </a:xfrm>
          <a:prstGeom prst="rect">
            <a:avLst/>
          </a:prstGeom>
        </p:spPr>
      </p:pic>
      <p:grpSp>
        <p:nvGrpSpPr>
          <p:cNvPr id="1699" name="Group 1699"/>
          <p:cNvGrpSpPr/>
          <p:nvPr/>
        </p:nvGrpSpPr>
        <p:grpSpPr>
          <a:xfrm>
            <a:off x="2760649" y="4552950"/>
            <a:ext cx="6975502" cy="2179580"/>
            <a:chOff x="0" y="0"/>
            <a:chExt cx="6975500" cy="2179579"/>
          </a:xfrm>
        </p:grpSpPr>
        <p:pic>
          <p:nvPicPr>
            <p:cNvPr id="1697" name="pasted-image.pdf"/>
            <p:cNvPicPr>
              <a:picLocks noChangeAspect="1"/>
            </p:cNvPicPr>
            <p:nvPr/>
          </p:nvPicPr>
          <p:blipFill>
            <a:blip r:embed="rId5">
              <a:extLst/>
            </a:blip>
            <a:stretch>
              <a:fillRect/>
            </a:stretch>
          </p:blipFill>
          <p:spPr>
            <a:xfrm>
              <a:off x="1030300" y="1163579"/>
              <a:ext cx="4660901" cy="1016001"/>
            </a:xfrm>
            <a:prstGeom prst="rect">
              <a:avLst/>
            </a:prstGeom>
            <a:ln w="12700" cap="flat">
              <a:noFill/>
              <a:miter lim="400000"/>
            </a:ln>
            <a:effectLst/>
          </p:spPr>
        </p:pic>
        <p:sp>
          <p:nvSpPr>
            <p:cNvPr id="1698" name="Shape 1698"/>
            <p:cNvSpPr/>
            <p:nvPr/>
          </p:nvSpPr>
          <p:spPr>
            <a:xfrm>
              <a:off x="0" y="0"/>
              <a:ext cx="6975501"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One iteration of gradient descent:</a:t>
              </a:r>
            </a:p>
          </p:txBody>
        </p:sp>
      </p:grpSp>
      <p:grpSp>
        <p:nvGrpSpPr>
          <p:cNvPr id="1702" name="Group 1702"/>
          <p:cNvGrpSpPr/>
          <p:nvPr/>
        </p:nvGrpSpPr>
        <p:grpSpPr>
          <a:xfrm>
            <a:off x="6513431" y="6691364"/>
            <a:ext cx="2163764" cy="1958335"/>
            <a:chOff x="0" y="0"/>
            <a:chExt cx="2163763" cy="1958333"/>
          </a:xfrm>
        </p:grpSpPr>
        <p:sp>
          <p:nvSpPr>
            <p:cNvPr id="1700" name="Shape 1700"/>
            <p:cNvSpPr/>
            <p:nvPr/>
          </p:nvSpPr>
          <p:spPr>
            <a:xfrm flipH="1">
              <a:off x="-1" y="0"/>
              <a:ext cx="300889" cy="1491022"/>
            </a:xfrm>
            <a:custGeom>
              <a:avLst/>
              <a:gdLst/>
              <a:ahLst/>
              <a:cxnLst>
                <a:cxn ang="0">
                  <a:pos x="wd2" y="hd2"/>
                </a:cxn>
                <a:cxn ang="5400000">
                  <a:pos x="wd2" y="hd2"/>
                </a:cxn>
                <a:cxn ang="10800000">
                  <a:pos x="wd2" y="hd2"/>
                </a:cxn>
                <a:cxn ang="16200000">
                  <a:pos x="wd2" y="hd2"/>
                </a:cxn>
              </a:cxnLst>
              <a:rect l="0" t="0" r="r" b="b"/>
              <a:pathLst>
                <a:path w="19644" h="21600" extrusionOk="0">
                  <a:moveTo>
                    <a:pt x="13318" y="0"/>
                  </a:moveTo>
                  <a:cubicBezTo>
                    <a:pt x="20460" y="4351"/>
                    <a:pt x="21600" y="9320"/>
                    <a:pt x="16509" y="13903"/>
                  </a:cubicBezTo>
                  <a:cubicBezTo>
                    <a:pt x="13272" y="16818"/>
                    <a:pt x="7603" y="19461"/>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endParaRPr/>
            </a:p>
          </p:txBody>
        </p:sp>
        <p:sp>
          <p:nvSpPr>
            <p:cNvPr id="1701" name="Shape 1701"/>
            <p:cNvSpPr/>
            <p:nvPr/>
          </p:nvSpPr>
          <p:spPr>
            <a:xfrm>
              <a:off x="47079" y="1424933"/>
              <a:ext cx="2116685" cy="533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r>
                <a:t>learning rate</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1" animBg="1" advAuto="0"/>
      <p:bldP spid="1702"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6" name="pasted-image.pdf"/>
          <p:cNvPicPr>
            <a:picLocks noChangeAspect="1"/>
          </p:cNvPicPr>
          <p:nvPr/>
        </p:nvPicPr>
        <p:blipFill>
          <a:blip r:embed="rId2">
            <a:alphaModFix amt="68613"/>
            <a:extLst/>
          </a:blip>
          <a:stretch>
            <a:fillRect/>
          </a:stretch>
        </p:blipFill>
        <p:spPr>
          <a:xfrm>
            <a:off x="2826152" y="1610490"/>
            <a:ext cx="7682505" cy="6532621"/>
          </a:xfrm>
          <a:prstGeom prst="rect">
            <a:avLst/>
          </a:prstGeom>
          <a:ln w="12700">
            <a:miter lim="400000"/>
          </a:ln>
        </p:spPr>
      </p:pic>
      <p:sp>
        <p:nvSpPr>
          <p:cNvPr id="1707" name="Shape 1707"/>
          <p:cNvSpPr/>
          <p:nvPr/>
        </p:nvSpPr>
        <p:spPr>
          <a:xfrm>
            <a:off x="4073601" y="196870"/>
            <a:ext cx="4857598"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Gradient descent</a:t>
            </a:r>
          </a:p>
        </p:txBody>
      </p:sp>
      <p:pic>
        <p:nvPicPr>
          <p:cNvPr id="1708" name="pasted-image.pdf"/>
          <p:cNvPicPr>
            <a:picLocks noChangeAspect="1"/>
          </p:cNvPicPr>
          <p:nvPr/>
        </p:nvPicPr>
        <p:blipFill>
          <a:blip r:embed="rId3">
            <a:extLst/>
          </a:blip>
          <a:stretch>
            <a:fillRect/>
          </a:stretch>
        </p:blipFill>
        <p:spPr>
          <a:xfrm>
            <a:off x="1465847" y="4337909"/>
            <a:ext cx="1003301" cy="469901"/>
          </a:xfrm>
          <a:prstGeom prst="rect">
            <a:avLst/>
          </a:prstGeom>
          <a:ln w="12700">
            <a:miter lim="400000"/>
          </a:ln>
        </p:spPr>
      </p:pic>
      <p:pic>
        <p:nvPicPr>
          <p:cNvPr id="1709" name="pasted-image.pdf"/>
          <p:cNvPicPr>
            <a:picLocks noChangeAspect="1"/>
          </p:cNvPicPr>
          <p:nvPr/>
        </p:nvPicPr>
        <p:blipFill>
          <a:blip r:embed="rId4">
            <a:extLst/>
          </a:blip>
          <a:stretch>
            <a:fillRect/>
          </a:stretch>
        </p:blipFill>
        <p:spPr>
          <a:xfrm>
            <a:off x="8592958" y="7640577"/>
            <a:ext cx="482601" cy="279401"/>
          </a:xfrm>
          <a:prstGeom prst="rect">
            <a:avLst/>
          </a:prstGeom>
          <a:ln w="12700">
            <a:miter lim="400000"/>
          </a:ln>
        </p:spPr>
      </p:pic>
      <p:pic>
        <p:nvPicPr>
          <p:cNvPr id="1710" name="pasted-image.pdf"/>
          <p:cNvPicPr>
            <a:picLocks noChangeAspect="1"/>
          </p:cNvPicPr>
          <p:nvPr/>
        </p:nvPicPr>
        <p:blipFill>
          <a:blip r:embed="rId5">
            <a:extLst/>
          </a:blip>
          <a:stretch>
            <a:fillRect/>
          </a:stretch>
        </p:blipFill>
        <p:spPr>
          <a:xfrm>
            <a:off x="3816421" y="7386577"/>
            <a:ext cx="469901" cy="279401"/>
          </a:xfrm>
          <a:prstGeom prst="rect">
            <a:avLst/>
          </a:prstGeom>
          <a:ln w="12700">
            <a:miter lim="400000"/>
          </a:ln>
        </p:spPr>
      </p:pic>
      <p:sp>
        <p:nvSpPr>
          <p:cNvPr id="1711" name="Shape 1711"/>
          <p:cNvSpPr/>
          <p:nvPr/>
        </p:nvSpPr>
        <p:spPr>
          <a:xfrm flipH="1" flipV="1">
            <a:off x="6028472" y="2994624"/>
            <a:ext cx="197059" cy="467750"/>
          </a:xfrm>
          <a:prstGeom prst="line">
            <a:avLst/>
          </a:prstGeom>
          <a:ln w="50800">
            <a:solidFill>
              <a:srgbClr val="000000"/>
            </a:solidFill>
            <a:miter lim="400000"/>
            <a:headEnd type="stealth"/>
          </a:ln>
        </p:spPr>
        <p:txBody>
          <a:bodyPr lIns="50800" tIns="50800" rIns="50800" bIns="50800" anchor="ctr"/>
          <a:lstStyle/>
          <a:p>
            <a:pPr>
              <a:defRPr sz="2400"/>
            </a:pPr>
            <a:endParaRPr/>
          </a:p>
        </p:txBody>
      </p:sp>
      <p:sp>
        <p:nvSpPr>
          <p:cNvPr id="1712" name="Shape 1712"/>
          <p:cNvSpPr/>
          <p:nvPr/>
        </p:nvSpPr>
        <p:spPr>
          <a:xfrm flipV="1">
            <a:off x="6199235" y="3493263"/>
            <a:ext cx="1" cy="469901"/>
          </a:xfrm>
          <a:prstGeom prst="line">
            <a:avLst/>
          </a:prstGeom>
          <a:ln w="50800">
            <a:solidFill>
              <a:srgbClr val="000000"/>
            </a:solidFill>
            <a:miter lim="400000"/>
            <a:headEnd type="stealth"/>
          </a:ln>
        </p:spPr>
        <p:txBody>
          <a:bodyPr lIns="50800" tIns="50800" rIns="50800" bIns="50800" anchor="ctr"/>
          <a:lstStyle/>
          <a:p>
            <a:pPr>
              <a:defRPr sz="2400"/>
            </a:pPr>
            <a:endParaRPr/>
          </a:p>
        </p:txBody>
      </p:sp>
      <p:sp>
        <p:nvSpPr>
          <p:cNvPr id="1713" name="Shape 1713"/>
          <p:cNvSpPr/>
          <p:nvPr/>
        </p:nvSpPr>
        <p:spPr>
          <a:xfrm flipH="1" flipV="1">
            <a:off x="6221025" y="3997533"/>
            <a:ext cx="237123" cy="447414"/>
          </a:xfrm>
          <a:prstGeom prst="line">
            <a:avLst/>
          </a:prstGeom>
          <a:ln w="50800">
            <a:solidFill>
              <a:srgbClr val="000000"/>
            </a:solidFill>
            <a:miter lim="400000"/>
            <a:headEnd type="stealth"/>
          </a:ln>
        </p:spPr>
        <p:txBody>
          <a:bodyPr lIns="50800" tIns="50800" rIns="50800" bIns="50800" anchor="ctr"/>
          <a:lstStyle/>
          <a:p>
            <a:pPr>
              <a:defRPr sz="2400"/>
            </a:pPr>
            <a:endParaRPr/>
          </a:p>
        </p:txBody>
      </p:sp>
      <p:sp>
        <p:nvSpPr>
          <p:cNvPr id="1714" name="Shape 1714"/>
          <p:cNvSpPr/>
          <p:nvPr/>
        </p:nvSpPr>
        <p:spPr>
          <a:xfrm flipH="1" flipV="1">
            <a:off x="6540679" y="4446265"/>
            <a:ext cx="428340" cy="230200"/>
          </a:xfrm>
          <a:prstGeom prst="line">
            <a:avLst/>
          </a:prstGeom>
          <a:ln w="50800">
            <a:solidFill>
              <a:srgbClr val="000000"/>
            </a:solidFill>
            <a:miter lim="400000"/>
            <a:headEnd type="stealth"/>
          </a:ln>
        </p:spPr>
        <p:txBody>
          <a:bodyPr lIns="50800" tIns="50800" rIns="50800" bIns="50800" anchor="ctr"/>
          <a:lstStyle/>
          <a:p>
            <a:pPr>
              <a:defRPr sz="2400"/>
            </a:pPr>
            <a:endParaRPr/>
          </a:p>
        </p:txBody>
      </p:sp>
      <p:sp>
        <p:nvSpPr>
          <p:cNvPr id="1715" name="Shape 1715"/>
          <p:cNvSpPr/>
          <p:nvPr/>
        </p:nvSpPr>
        <p:spPr>
          <a:xfrm flipH="1" flipV="1">
            <a:off x="7101897" y="4772887"/>
            <a:ext cx="365182" cy="375671"/>
          </a:xfrm>
          <a:prstGeom prst="line">
            <a:avLst/>
          </a:prstGeom>
          <a:ln w="50800">
            <a:solidFill>
              <a:srgbClr val="000000"/>
            </a:solidFill>
            <a:miter lim="400000"/>
            <a:headEnd type="stealth"/>
          </a:ln>
        </p:spPr>
        <p:txBody>
          <a:bodyPr lIns="50800" tIns="50800" rIns="50800" bIns="50800" anchor="ctr"/>
          <a:lstStyle/>
          <a:p>
            <a:pPr>
              <a:defRPr sz="2400"/>
            </a:pPr>
            <a:endParaRPr/>
          </a:p>
        </p:txBody>
      </p:sp>
      <p:sp>
        <p:nvSpPr>
          <p:cNvPr id="1716" name="Shape 1716"/>
          <p:cNvSpPr/>
          <p:nvPr/>
        </p:nvSpPr>
        <p:spPr>
          <a:xfrm flipH="1" flipV="1">
            <a:off x="7433234" y="5231935"/>
            <a:ext cx="122132" cy="531120"/>
          </a:xfrm>
          <a:prstGeom prst="line">
            <a:avLst/>
          </a:prstGeom>
          <a:ln w="50800">
            <a:solidFill>
              <a:srgbClr val="000000"/>
            </a:solidFill>
            <a:miter lim="400000"/>
            <a:headEnd type="stealth"/>
          </a:ln>
        </p:spPr>
        <p:txBody>
          <a:bodyPr lIns="50800" tIns="50800" rIns="50800" bIns="50800" anchor="ctr"/>
          <a:lstStyle/>
          <a:p>
            <a:pPr>
              <a:defRPr sz="2400"/>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7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7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 grpId="1" animBg="1" advAuto="0"/>
      <p:bldP spid="1712" grpId="2" animBg="1" advAuto="0"/>
      <p:bldP spid="1713" grpId="3" animBg="1" advAuto="0"/>
      <p:bldP spid="1714" grpId="4" animBg="1" advAuto="0"/>
      <p:bldP spid="1715" grpId="5" animBg="1" advAuto="0"/>
      <p:bldP spid="1716" grpId="6"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8" name="Screen Shot 2015-06-16 at 5.19.37 PM.png"/>
          <p:cNvPicPr>
            <a:picLocks noChangeAspect="1"/>
          </p:cNvPicPr>
          <p:nvPr/>
        </p:nvPicPr>
        <p:blipFill>
          <a:blip r:embed="rId2">
            <a:extLst/>
          </a:blip>
          <a:stretch>
            <a:fillRect/>
          </a:stretch>
        </p:blipFill>
        <p:spPr>
          <a:xfrm>
            <a:off x="1732277" y="1078196"/>
            <a:ext cx="9540246" cy="7860445"/>
          </a:xfrm>
          <a:prstGeom prst="rect">
            <a:avLst/>
          </a:prstGeom>
          <a:ln w="12700">
            <a:miter lim="400000"/>
          </a:ln>
        </p:spPr>
      </p:pic>
      <p:sp>
        <p:nvSpPr>
          <p:cNvPr id="1719" name="Shape 1719"/>
          <p:cNvSpPr/>
          <p:nvPr/>
        </p:nvSpPr>
        <p:spPr>
          <a:xfrm>
            <a:off x="9217225" y="9202352"/>
            <a:ext cx="3731972"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[Krizhevsky et al. NIPS 2012]</a:t>
            </a:r>
          </a:p>
        </p:txBody>
      </p:sp>
      <p:pic>
        <p:nvPicPr>
          <p:cNvPr id="1720" name="pasted-image.pdf"/>
          <p:cNvPicPr>
            <a:picLocks noChangeAspect="1"/>
          </p:cNvPicPr>
          <p:nvPr/>
        </p:nvPicPr>
        <p:blipFill>
          <a:blip r:embed="rId3">
            <a:extLst/>
          </a:blip>
          <a:stretch>
            <a:fillRect/>
          </a:stretch>
        </p:blipFill>
        <p:spPr>
          <a:xfrm>
            <a:off x="5501308" y="265881"/>
            <a:ext cx="1703177" cy="6925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Quick Background on </a:t>
            </a:r>
            <a:br>
              <a:rPr lang="en-US" dirty="0" smtClean="0"/>
            </a:br>
            <a:r>
              <a:rPr lang="en-US" dirty="0" smtClean="0"/>
              <a:t>Supervised Learning</a:t>
            </a:r>
            <a:endParaRPr lang="en-US" dirty="0"/>
          </a:p>
        </p:txBody>
      </p:sp>
      <p:sp>
        <p:nvSpPr>
          <p:cNvPr id="3" name="Subtitle 2"/>
          <p:cNvSpPr>
            <a:spLocks noGrp="1"/>
          </p:cNvSpPr>
          <p:nvPr>
            <p:ph type="subTitle" idx="1"/>
          </p:nvPr>
        </p:nvSpPr>
        <p:spPr>
          <a:xfrm>
            <a:off x="6616064" y="7846730"/>
            <a:ext cx="9103360" cy="1869440"/>
          </a:xfrm>
        </p:spPr>
        <p:txBody>
          <a:bodyPr/>
          <a:lstStyle/>
          <a:p>
            <a:r>
              <a:rPr lang="en-US" dirty="0" err="1" smtClean="0"/>
              <a:t>Jitendra</a:t>
            </a:r>
            <a:r>
              <a:rPr lang="en-US" dirty="0" smtClean="0"/>
              <a:t> Malik</a:t>
            </a:r>
            <a:endParaRPr lang="en-US" dirty="0"/>
          </a:p>
        </p:txBody>
      </p:sp>
    </p:spTree>
    <p:extLst>
      <p:ext uri="{BB962C8B-B14F-4D97-AF65-F5344CB8AC3E}">
        <p14:creationId xmlns:p14="http://schemas.microsoft.com/office/powerpoint/2010/main" val="4023535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Shape 1722"/>
          <p:cNvSpPr/>
          <p:nvPr/>
        </p:nvSpPr>
        <p:spPr>
          <a:xfrm>
            <a:off x="183743" y="383008"/>
            <a:ext cx="12637314"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Texture synthesis by non-parametric sampling</a:t>
            </a:r>
          </a:p>
        </p:txBody>
      </p:sp>
      <p:grpSp>
        <p:nvGrpSpPr>
          <p:cNvPr id="2394" name="Group 2394"/>
          <p:cNvGrpSpPr/>
          <p:nvPr/>
        </p:nvGrpSpPr>
        <p:grpSpPr>
          <a:xfrm>
            <a:off x="1147157" y="2971207"/>
            <a:ext cx="10202500" cy="3480087"/>
            <a:chOff x="0" y="0"/>
            <a:chExt cx="10202498" cy="3480085"/>
          </a:xfrm>
        </p:grpSpPr>
        <p:pic>
          <p:nvPicPr>
            <p:cNvPr id="1723" name="image44.tif" descr="ex2-part-large"/>
            <p:cNvPicPr>
              <a:picLocks noChangeAspect="1"/>
            </p:cNvPicPr>
            <p:nvPr/>
          </p:nvPicPr>
          <p:blipFill>
            <a:blip r:embed="rId3">
              <a:extLst/>
            </a:blip>
            <a:stretch>
              <a:fillRect/>
            </a:stretch>
          </p:blipFill>
          <p:spPr>
            <a:xfrm>
              <a:off x="0" y="0"/>
              <a:ext cx="4292766" cy="2452130"/>
            </a:xfrm>
            <a:prstGeom prst="rect">
              <a:avLst/>
            </a:prstGeom>
            <a:ln w="12700" cap="flat">
              <a:noFill/>
              <a:miter lim="400000"/>
            </a:ln>
            <a:effectLst/>
          </p:spPr>
        </p:pic>
        <p:sp>
          <p:nvSpPr>
            <p:cNvPr id="1724" name="Shape 1724"/>
            <p:cNvSpPr/>
            <p:nvPr/>
          </p:nvSpPr>
          <p:spPr>
            <a:xfrm rot="10800000" flipH="1">
              <a:off x="89466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25" name="Shape 1725"/>
            <p:cNvSpPr/>
            <p:nvPr/>
          </p:nvSpPr>
          <p:spPr>
            <a:xfrm rot="10800000" flipH="1">
              <a:off x="104241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26" name="Shape 1726"/>
            <p:cNvSpPr/>
            <p:nvPr/>
          </p:nvSpPr>
          <p:spPr>
            <a:xfrm rot="10800000" flipH="1">
              <a:off x="119015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27" name="Shape 1727"/>
            <p:cNvSpPr/>
            <p:nvPr/>
          </p:nvSpPr>
          <p:spPr>
            <a:xfrm rot="10800000" flipH="1">
              <a:off x="119015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28" name="Shape 1728"/>
            <p:cNvSpPr/>
            <p:nvPr/>
          </p:nvSpPr>
          <p:spPr>
            <a:xfrm rot="10800000" flipH="1">
              <a:off x="89466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29" name="Shape 1729"/>
            <p:cNvSpPr/>
            <p:nvPr/>
          </p:nvSpPr>
          <p:spPr>
            <a:xfrm rot="10800000" flipH="1">
              <a:off x="104241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0" name="Shape 1730"/>
            <p:cNvSpPr/>
            <p:nvPr/>
          </p:nvSpPr>
          <p:spPr>
            <a:xfrm rot="10800000" flipH="1">
              <a:off x="133789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1" name="Shape 1731"/>
            <p:cNvSpPr/>
            <p:nvPr/>
          </p:nvSpPr>
          <p:spPr>
            <a:xfrm rot="10800000" flipH="1">
              <a:off x="1485641"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2" name="Shape 1732"/>
            <p:cNvSpPr/>
            <p:nvPr/>
          </p:nvSpPr>
          <p:spPr>
            <a:xfrm rot="10800000" flipH="1">
              <a:off x="148564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3" name="Shape 1733"/>
            <p:cNvSpPr/>
            <p:nvPr/>
          </p:nvSpPr>
          <p:spPr>
            <a:xfrm rot="10800000" flipH="1">
              <a:off x="163338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4" name="Shape 1734"/>
            <p:cNvSpPr/>
            <p:nvPr/>
          </p:nvSpPr>
          <p:spPr>
            <a:xfrm rot="10800000" flipH="1">
              <a:off x="163338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5" name="Shape 1735"/>
            <p:cNvSpPr/>
            <p:nvPr/>
          </p:nvSpPr>
          <p:spPr>
            <a:xfrm rot="10800000" flipH="1">
              <a:off x="1633384"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6" name="Shape 1736"/>
            <p:cNvSpPr/>
            <p:nvPr/>
          </p:nvSpPr>
          <p:spPr>
            <a:xfrm rot="10800000" flipH="1">
              <a:off x="133789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7" name="Shape 1737"/>
            <p:cNvSpPr/>
            <p:nvPr/>
          </p:nvSpPr>
          <p:spPr>
            <a:xfrm rot="10800000" flipH="1">
              <a:off x="148564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8" name="Shape 1738"/>
            <p:cNvSpPr/>
            <p:nvPr/>
          </p:nvSpPr>
          <p:spPr>
            <a:xfrm rot="10800000" flipH="1">
              <a:off x="178112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39" name="Shape 1739"/>
            <p:cNvSpPr/>
            <p:nvPr/>
          </p:nvSpPr>
          <p:spPr>
            <a:xfrm rot="10800000" flipH="1">
              <a:off x="1781128"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0" name="Shape 1740"/>
            <p:cNvSpPr/>
            <p:nvPr/>
          </p:nvSpPr>
          <p:spPr>
            <a:xfrm rot="10800000" flipH="1">
              <a:off x="1928871"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1" name="Shape 1741"/>
            <p:cNvSpPr/>
            <p:nvPr/>
          </p:nvSpPr>
          <p:spPr>
            <a:xfrm rot="10800000" flipH="1">
              <a:off x="192887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2" name="Shape 1742"/>
            <p:cNvSpPr/>
            <p:nvPr/>
          </p:nvSpPr>
          <p:spPr>
            <a:xfrm rot="10800000" flipH="1">
              <a:off x="207661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3" name="Shape 1743"/>
            <p:cNvSpPr/>
            <p:nvPr/>
          </p:nvSpPr>
          <p:spPr>
            <a:xfrm rot="10800000" flipH="1">
              <a:off x="207661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4" name="Shape 1744"/>
            <p:cNvSpPr/>
            <p:nvPr/>
          </p:nvSpPr>
          <p:spPr>
            <a:xfrm rot="10800000" flipH="1">
              <a:off x="2076614"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5" name="Shape 1745"/>
            <p:cNvSpPr/>
            <p:nvPr/>
          </p:nvSpPr>
          <p:spPr>
            <a:xfrm rot="10800000" flipH="1">
              <a:off x="178112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6" name="Shape 1746"/>
            <p:cNvSpPr/>
            <p:nvPr/>
          </p:nvSpPr>
          <p:spPr>
            <a:xfrm rot="10800000" flipH="1">
              <a:off x="192887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7" name="Shape 1747"/>
            <p:cNvSpPr/>
            <p:nvPr/>
          </p:nvSpPr>
          <p:spPr>
            <a:xfrm rot="10800000" flipH="1">
              <a:off x="222435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8" name="Shape 1748"/>
            <p:cNvSpPr/>
            <p:nvPr/>
          </p:nvSpPr>
          <p:spPr>
            <a:xfrm rot="10800000" flipH="1">
              <a:off x="2224358"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49" name="Shape 1749"/>
            <p:cNvSpPr/>
            <p:nvPr/>
          </p:nvSpPr>
          <p:spPr>
            <a:xfrm rot="10800000" flipH="1">
              <a:off x="2372101"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0" name="Shape 1750"/>
            <p:cNvSpPr/>
            <p:nvPr/>
          </p:nvSpPr>
          <p:spPr>
            <a:xfrm rot="10800000" flipH="1">
              <a:off x="2372101"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1" name="Shape 1751"/>
            <p:cNvSpPr/>
            <p:nvPr/>
          </p:nvSpPr>
          <p:spPr>
            <a:xfrm rot="10800000" flipH="1">
              <a:off x="2519845"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2" name="Shape 1752"/>
            <p:cNvSpPr/>
            <p:nvPr/>
          </p:nvSpPr>
          <p:spPr>
            <a:xfrm rot="10800000" flipH="1">
              <a:off x="2519845"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3" name="Shape 1753"/>
            <p:cNvSpPr/>
            <p:nvPr/>
          </p:nvSpPr>
          <p:spPr>
            <a:xfrm rot="10800000" flipH="1">
              <a:off x="2519845"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4" name="Shape 1754"/>
            <p:cNvSpPr/>
            <p:nvPr/>
          </p:nvSpPr>
          <p:spPr>
            <a:xfrm rot="10800000" flipH="1">
              <a:off x="222435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5" name="Shape 1755"/>
            <p:cNvSpPr/>
            <p:nvPr/>
          </p:nvSpPr>
          <p:spPr>
            <a:xfrm rot="10800000" flipH="1">
              <a:off x="2372101"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6" name="Shape 1756"/>
            <p:cNvSpPr/>
            <p:nvPr/>
          </p:nvSpPr>
          <p:spPr>
            <a:xfrm rot="10800000" flipH="1">
              <a:off x="2224358"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7" name="Shape 1757"/>
            <p:cNvSpPr/>
            <p:nvPr/>
          </p:nvSpPr>
          <p:spPr>
            <a:xfrm rot="10800000" flipH="1">
              <a:off x="2372101" y="184474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8" name="Shape 1758"/>
            <p:cNvSpPr/>
            <p:nvPr/>
          </p:nvSpPr>
          <p:spPr>
            <a:xfrm rot="10800000" flipH="1">
              <a:off x="2372101" y="169699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59" name="Shape 1759"/>
            <p:cNvSpPr/>
            <p:nvPr/>
          </p:nvSpPr>
          <p:spPr>
            <a:xfrm rot="10800000" flipH="1">
              <a:off x="2519845"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0" name="Shape 1760"/>
            <p:cNvSpPr/>
            <p:nvPr/>
          </p:nvSpPr>
          <p:spPr>
            <a:xfrm rot="10800000" flipH="1">
              <a:off x="2519845"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1" name="Shape 1761"/>
            <p:cNvSpPr/>
            <p:nvPr/>
          </p:nvSpPr>
          <p:spPr>
            <a:xfrm rot="10800000" flipH="1">
              <a:off x="2519845" y="184474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2" name="Shape 1762"/>
            <p:cNvSpPr/>
            <p:nvPr/>
          </p:nvSpPr>
          <p:spPr>
            <a:xfrm rot="10800000" flipH="1">
              <a:off x="2224358"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3" name="Shape 1763"/>
            <p:cNvSpPr/>
            <p:nvPr/>
          </p:nvSpPr>
          <p:spPr>
            <a:xfrm rot="10800000" flipH="1">
              <a:off x="2372101" y="154925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4" name="Shape 1764"/>
            <p:cNvSpPr/>
            <p:nvPr/>
          </p:nvSpPr>
          <p:spPr>
            <a:xfrm rot="10800000" flipH="1">
              <a:off x="1928871"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5" name="Shape 1765"/>
            <p:cNvSpPr/>
            <p:nvPr/>
          </p:nvSpPr>
          <p:spPr>
            <a:xfrm rot="10800000" flipH="1">
              <a:off x="2076614" y="169699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6" name="Shape 1766"/>
            <p:cNvSpPr/>
            <p:nvPr/>
          </p:nvSpPr>
          <p:spPr>
            <a:xfrm rot="10800000" flipH="1">
              <a:off x="2076614" y="154925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7" name="Shape 1767"/>
            <p:cNvSpPr/>
            <p:nvPr/>
          </p:nvSpPr>
          <p:spPr>
            <a:xfrm rot="10800000" flipH="1">
              <a:off x="1781128"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8" name="Shape 1768"/>
            <p:cNvSpPr/>
            <p:nvPr/>
          </p:nvSpPr>
          <p:spPr>
            <a:xfrm rot="10800000" flipH="1">
              <a:off x="1928871"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69" name="Shape 1769"/>
            <p:cNvSpPr/>
            <p:nvPr/>
          </p:nvSpPr>
          <p:spPr>
            <a:xfrm rot="10800000" flipH="1">
              <a:off x="89466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0" name="Shape 1770"/>
            <p:cNvSpPr/>
            <p:nvPr/>
          </p:nvSpPr>
          <p:spPr>
            <a:xfrm rot="10800000" flipH="1">
              <a:off x="89466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1" name="Shape 1771"/>
            <p:cNvSpPr/>
            <p:nvPr/>
          </p:nvSpPr>
          <p:spPr>
            <a:xfrm rot="10800000" flipH="1">
              <a:off x="104241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2" name="Shape 1772"/>
            <p:cNvSpPr/>
            <p:nvPr/>
          </p:nvSpPr>
          <p:spPr>
            <a:xfrm rot="10800000" flipH="1">
              <a:off x="104241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3" name="Shape 1773"/>
            <p:cNvSpPr/>
            <p:nvPr/>
          </p:nvSpPr>
          <p:spPr>
            <a:xfrm rot="10800000" flipH="1">
              <a:off x="119015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4" name="Shape 1774"/>
            <p:cNvSpPr/>
            <p:nvPr/>
          </p:nvSpPr>
          <p:spPr>
            <a:xfrm rot="10800000" flipH="1">
              <a:off x="119015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5" name="Shape 1775"/>
            <p:cNvSpPr/>
            <p:nvPr/>
          </p:nvSpPr>
          <p:spPr>
            <a:xfrm rot="10800000" flipH="1">
              <a:off x="119015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6" name="Shape 1776"/>
            <p:cNvSpPr/>
            <p:nvPr/>
          </p:nvSpPr>
          <p:spPr>
            <a:xfrm rot="10800000" flipH="1">
              <a:off x="89466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7" name="Shape 1777"/>
            <p:cNvSpPr/>
            <p:nvPr/>
          </p:nvSpPr>
          <p:spPr>
            <a:xfrm rot="10800000" flipH="1">
              <a:off x="104241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8" name="Shape 1778"/>
            <p:cNvSpPr/>
            <p:nvPr/>
          </p:nvSpPr>
          <p:spPr>
            <a:xfrm rot="10800000" flipH="1">
              <a:off x="133789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79" name="Shape 1779"/>
            <p:cNvSpPr/>
            <p:nvPr/>
          </p:nvSpPr>
          <p:spPr>
            <a:xfrm rot="10800000" flipH="1">
              <a:off x="133789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0" name="Shape 1780"/>
            <p:cNvSpPr/>
            <p:nvPr/>
          </p:nvSpPr>
          <p:spPr>
            <a:xfrm rot="10800000" flipH="1">
              <a:off x="148564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1" name="Shape 1781"/>
            <p:cNvSpPr/>
            <p:nvPr/>
          </p:nvSpPr>
          <p:spPr>
            <a:xfrm rot="10800000" flipH="1">
              <a:off x="148564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2" name="Shape 1782"/>
            <p:cNvSpPr/>
            <p:nvPr/>
          </p:nvSpPr>
          <p:spPr>
            <a:xfrm rot="10800000" flipH="1">
              <a:off x="163338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3" name="Shape 1783"/>
            <p:cNvSpPr/>
            <p:nvPr/>
          </p:nvSpPr>
          <p:spPr>
            <a:xfrm rot="10800000" flipH="1">
              <a:off x="163338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4" name="Shape 1784"/>
            <p:cNvSpPr/>
            <p:nvPr/>
          </p:nvSpPr>
          <p:spPr>
            <a:xfrm rot="10800000" flipH="1">
              <a:off x="163338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5" name="Shape 1785"/>
            <p:cNvSpPr/>
            <p:nvPr/>
          </p:nvSpPr>
          <p:spPr>
            <a:xfrm rot="10800000" flipH="1">
              <a:off x="133789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6" name="Shape 1786"/>
            <p:cNvSpPr/>
            <p:nvPr/>
          </p:nvSpPr>
          <p:spPr>
            <a:xfrm rot="10800000" flipH="1">
              <a:off x="148564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7" name="Shape 1787"/>
            <p:cNvSpPr/>
            <p:nvPr/>
          </p:nvSpPr>
          <p:spPr>
            <a:xfrm rot="10800000" flipH="1">
              <a:off x="178112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8" name="Shape 1788"/>
            <p:cNvSpPr/>
            <p:nvPr/>
          </p:nvSpPr>
          <p:spPr>
            <a:xfrm rot="10800000" flipH="1">
              <a:off x="178112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89" name="Shape 1789"/>
            <p:cNvSpPr/>
            <p:nvPr/>
          </p:nvSpPr>
          <p:spPr>
            <a:xfrm rot="10800000" flipH="1">
              <a:off x="192887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0" name="Shape 1790"/>
            <p:cNvSpPr/>
            <p:nvPr/>
          </p:nvSpPr>
          <p:spPr>
            <a:xfrm rot="10800000" flipH="1">
              <a:off x="192887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1" name="Shape 1791"/>
            <p:cNvSpPr/>
            <p:nvPr/>
          </p:nvSpPr>
          <p:spPr>
            <a:xfrm rot="10800000" flipH="1">
              <a:off x="207661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2" name="Shape 1792"/>
            <p:cNvSpPr/>
            <p:nvPr/>
          </p:nvSpPr>
          <p:spPr>
            <a:xfrm rot="10800000" flipH="1">
              <a:off x="207661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3" name="Shape 1793"/>
            <p:cNvSpPr/>
            <p:nvPr/>
          </p:nvSpPr>
          <p:spPr>
            <a:xfrm rot="10800000" flipH="1">
              <a:off x="207661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4" name="Shape 1794"/>
            <p:cNvSpPr/>
            <p:nvPr/>
          </p:nvSpPr>
          <p:spPr>
            <a:xfrm rot="10800000" flipH="1">
              <a:off x="178112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5" name="Shape 1795"/>
            <p:cNvSpPr/>
            <p:nvPr/>
          </p:nvSpPr>
          <p:spPr>
            <a:xfrm rot="10800000" flipH="1">
              <a:off x="192887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6" name="Shape 1796"/>
            <p:cNvSpPr/>
            <p:nvPr/>
          </p:nvSpPr>
          <p:spPr>
            <a:xfrm rot="10800000" flipH="1">
              <a:off x="222435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7" name="Shape 1797"/>
            <p:cNvSpPr/>
            <p:nvPr/>
          </p:nvSpPr>
          <p:spPr>
            <a:xfrm rot="10800000" flipH="1">
              <a:off x="222435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8" name="Shape 1798"/>
            <p:cNvSpPr/>
            <p:nvPr/>
          </p:nvSpPr>
          <p:spPr>
            <a:xfrm rot="10800000" flipH="1">
              <a:off x="2372101"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799" name="Shape 1799"/>
            <p:cNvSpPr/>
            <p:nvPr/>
          </p:nvSpPr>
          <p:spPr>
            <a:xfrm rot="10800000" flipH="1">
              <a:off x="2372101"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0" name="Shape 1800"/>
            <p:cNvSpPr/>
            <p:nvPr/>
          </p:nvSpPr>
          <p:spPr>
            <a:xfrm rot="10800000" flipH="1">
              <a:off x="2519845"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1" name="Shape 1801"/>
            <p:cNvSpPr/>
            <p:nvPr/>
          </p:nvSpPr>
          <p:spPr>
            <a:xfrm rot="10800000" flipH="1">
              <a:off x="2519845"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2" name="Shape 1802"/>
            <p:cNvSpPr/>
            <p:nvPr/>
          </p:nvSpPr>
          <p:spPr>
            <a:xfrm rot="10800000" flipH="1">
              <a:off x="2519845"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3" name="Shape 1803"/>
            <p:cNvSpPr/>
            <p:nvPr/>
          </p:nvSpPr>
          <p:spPr>
            <a:xfrm rot="10800000" flipH="1">
              <a:off x="222435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4" name="Shape 1804"/>
            <p:cNvSpPr/>
            <p:nvPr/>
          </p:nvSpPr>
          <p:spPr>
            <a:xfrm rot="10800000" flipH="1">
              <a:off x="2372101"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5" name="Shape 1805"/>
            <p:cNvSpPr/>
            <p:nvPr/>
          </p:nvSpPr>
          <p:spPr>
            <a:xfrm rot="10800000" flipH="1">
              <a:off x="266758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6" name="Shape 1806"/>
            <p:cNvSpPr/>
            <p:nvPr/>
          </p:nvSpPr>
          <p:spPr>
            <a:xfrm rot="10800000" flipH="1">
              <a:off x="266758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7" name="Shape 1807"/>
            <p:cNvSpPr/>
            <p:nvPr/>
          </p:nvSpPr>
          <p:spPr>
            <a:xfrm rot="10800000" flipH="1">
              <a:off x="281533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8" name="Shape 1808"/>
            <p:cNvSpPr/>
            <p:nvPr/>
          </p:nvSpPr>
          <p:spPr>
            <a:xfrm rot="10800000" flipH="1">
              <a:off x="281533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09" name="Shape 1809"/>
            <p:cNvSpPr/>
            <p:nvPr/>
          </p:nvSpPr>
          <p:spPr>
            <a:xfrm rot="10800000" flipH="1">
              <a:off x="296307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0" name="Shape 1810"/>
            <p:cNvSpPr/>
            <p:nvPr/>
          </p:nvSpPr>
          <p:spPr>
            <a:xfrm rot="10800000" flipH="1">
              <a:off x="296307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1" name="Shape 1811"/>
            <p:cNvSpPr/>
            <p:nvPr/>
          </p:nvSpPr>
          <p:spPr>
            <a:xfrm rot="10800000" flipH="1">
              <a:off x="296307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2" name="Shape 1812"/>
            <p:cNvSpPr/>
            <p:nvPr/>
          </p:nvSpPr>
          <p:spPr>
            <a:xfrm rot="10800000" flipH="1">
              <a:off x="266758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3" name="Shape 1813"/>
            <p:cNvSpPr/>
            <p:nvPr/>
          </p:nvSpPr>
          <p:spPr>
            <a:xfrm rot="10800000" flipH="1">
              <a:off x="281533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4" name="Shape 1814"/>
            <p:cNvSpPr/>
            <p:nvPr/>
          </p:nvSpPr>
          <p:spPr>
            <a:xfrm rot="10800000" flipH="1">
              <a:off x="266758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5" name="Shape 1815"/>
            <p:cNvSpPr/>
            <p:nvPr/>
          </p:nvSpPr>
          <p:spPr>
            <a:xfrm rot="10800000" flipH="1">
              <a:off x="2667588"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6" name="Shape 1816"/>
            <p:cNvSpPr/>
            <p:nvPr/>
          </p:nvSpPr>
          <p:spPr>
            <a:xfrm rot="10800000" flipH="1">
              <a:off x="2815331"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7" name="Shape 1817"/>
            <p:cNvSpPr/>
            <p:nvPr/>
          </p:nvSpPr>
          <p:spPr>
            <a:xfrm rot="10800000" flipH="1">
              <a:off x="281533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8" name="Shape 1818"/>
            <p:cNvSpPr/>
            <p:nvPr/>
          </p:nvSpPr>
          <p:spPr>
            <a:xfrm rot="10800000" flipH="1">
              <a:off x="296307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19" name="Shape 1819"/>
            <p:cNvSpPr/>
            <p:nvPr/>
          </p:nvSpPr>
          <p:spPr>
            <a:xfrm rot="10800000" flipH="1">
              <a:off x="296307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0" name="Shape 1820"/>
            <p:cNvSpPr/>
            <p:nvPr/>
          </p:nvSpPr>
          <p:spPr>
            <a:xfrm rot="10800000" flipH="1">
              <a:off x="2963074"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1" name="Shape 1821"/>
            <p:cNvSpPr/>
            <p:nvPr/>
          </p:nvSpPr>
          <p:spPr>
            <a:xfrm rot="10800000" flipH="1">
              <a:off x="266758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2" name="Shape 1822"/>
            <p:cNvSpPr/>
            <p:nvPr/>
          </p:nvSpPr>
          <p:spPr>
            <a:xfrm rot="10800000" flipH="1">
              <a:off x="281533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3" name="Shape 1823"/>
            <p:cNvSpPr/>
            <p:nvPr/>
          </p:nvSpPr>
          <p:spPr>
            <a:xfrm rot="10800000" flipH="1">
              <a:off x="2667588"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4" name="Shape 1824"/>
            <p:cNvSpPr/>
            <p:nvPr/>
          </p:nvSpPr>
          <p:spPr>
            <a:xfrm rot="10800000" flipH="1">
              <a:off x="2667588" y="184474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5" name="Shape 1825"/>
            <p:cNvSpPr/>
            <p:nvPr/>
          </p:nvSpPr>
          <p:spPr>
            <a:xfrm rot="10800000" flipH="1">
              <a:off x="2815331" y="184474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6" name="Shape 1826"/>
            <p:cNvSpPr/>
            <p:nvPr/>
          </p:nvSpPr>
          <p:spPr>
            <a:xfrm rot="10800000" flipH="1">
              <a:off x="2815331"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7" name="Shape 1827"/>
            <p:cNvSpPr/>
            <p:nvPr/>
          </p:nvSpPr>
          <p:spPr>
            <a:xfrm rot="10800000" flipH="1">
              <a:off x="2963074" y="169699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8" name="Shape 1828"/>
            <p:cNvSpPr/>
            <p:nvPr/>
          </p:nvSpPr>
          <p:spPr>
            <a:xfrm rot="10800000" flipH="1">
              <a:off x="2963074" y="154925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29" name="Shape 1829"/>
            <p:cNvSpPr/>
            <p:nvPr/>
          </p:nvSpPr>
          <p:spPr>
            <a:xfrm rot="10800000" flipH="1">
              <a:off x="2963074" y="184474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0" name="Shape 1830"/>
            <p:cNvSpPr/>
            <p:nvPr/>
          </p:nvSpPr>
          <p:spPr>
            <a:xfrm rot="10800000" flipH="1">
              <a:off x="2667588"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1" name="Shape 1831"/>
            <p:cNvSpPr/>
            <p:nvPr/>
          </p:nvSpPr>
          <p:spPr>
            <a:xfrm rot="10800000" flipH="1">
              <a:off x="2815331"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2" name="Shape 1832"/>
            <p:cNvSpPr/>
            <p:nvPr/>
          </p:nvSpPr>
          <p:spPr>
            <a:xfrm rot="10800000" flipH="1">
              <a:off x="1928871" y="1696996"/>
              <a:ext cx="147744" cy="147745"/>
            </a:xfrm>
            <a:prstGeom prst="rect">
              <a:avLst/>
            </a:prstGeom>
            <a:solidFill>
              <a:srgbClr val="11B119"/>
            </a:solid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3" name="Shape 1833"/>
            <p:cNvSpPr/>
            <p:nvPr/>
          </p:nvSpPr>
          <p:spPr>
            <a:xfrm rot="10800000" flipH="1">
              <a:off x="89466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4" name="Shape 1834"/>
            <p:cNvSpPr/>
            <p:nvPr/>
          </p:nvSpPr>
          <p:spPr>
            <a:xfrm rot="10800000" flipH="1">
              <a:off x="89466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5" name="Shape 1835"/>
            <p:cNvSpPr/>
            <p:nvPr/>
          </p:nvSpPr>
          <p:spPr>
            <a:xfrm rot="10800000" flipH="1">
              <a:off x="104241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6" name="Shape 1836"/>
            <p:cNvSpPr/>
            <p:nvPr/>
          </p:nvSpPr>
          <p:spPr>
            <a:xfrm rot="10800000" flipH="1">
              <a:off x="104241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7" name="Shape 1837"/>
            <p:cNvSpPr/>
            <p:nvPr/>
          </p:nvSpPr>
          <p:spPr>
            <a:xfrm rot="10800000" flipH="1">
              <a:off x="119015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8" name="Shape 1838"/>
            <p:cNvSpPr/>
            <p:nvPr/>
          </p:nvSpPr>
          <p:spPr>
            <a:xfrm rot="10800000" flipH="1">
              <a:off x="119015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39" name="Shape 1839"/>
            <p:cNvSpPr/>
            <p:nvPr/>
          </p:nvSpPr>
          <p:spPr>
            <a:xfrm rot="10800000" flipH="1">
              <a:off x="119015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0" name="Shape 1840"/>
            <p:cNvSpPr/>
            <p:nvPr/>
          </p:nvSpPr>
          <p:spPr>
            <a:xfrm rot="10800000" flipH="1">
              <a:off x="89466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1" name="Shape 1841"/>
            <p:cNvSpPr/>
            <p:nvPr/>
          </p:nvSpPr>
          <p:spPr>
            <a:xfrm rot="10800000" flipH="1">
              <a:off x="104241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2" name="Shape 1842"/>
            <p:cNvSpPr/>
            <p:nvPr/>
          </p:nvSpPr>
          <p:spPr>
            <a:xfrm rot="10800000" flipH="1">
              <a:off x="133789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3" name="Shape 1843"/>
            <p:cNvSpPr/>
            <p:nvPr/>
          </p:nvSpPr>
          <p:spPr>
            <a:xfrm rot="10800000" flipH="1">
              <a:off x="133789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4" name="Shape 1844"/>
            <p:cNvSpPr/>
            <p:nvPr/>
          </p:nvSpPr>
          <p:spPr>
            <a:xfrm rot="10800000" flipH="1">
              <a:off x="148564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5" name="Shape 1845"/>
            <p:cNvSpPr/>
            <p:nvPr/>
          </p:nvSpPr>
          <p:spPr>
            <a:xfrm rot="10800000" flipH="1">
              <a:off x="148564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6" name="Shape 1846"/>
            <p:cNvSpPr/>
            <p:nvPr/>
          </p:nvSpPr>
          <p:spPr>
            <a:xfrm rot="10800000" flipH="1">
              <a:off x="163338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7" name="Shape 1847"/>
            <p:cNvSpPr/>
            <p:nvPr/>
          </p:nvSpPr>
          <p:spPr>
            <a:xfrm rot="10800000" flipH="1">
              <a:off x="163338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8" name="Shape 1848"/>
            <p:cNvSpPr/>
            <p:nvPr/>
          </p:nvSpPr>
          <p:spPr>
            <a:xfrm rot="10800000" flipH="1">
              <a:off x="163338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49" name="Shape 1849"/>
            <p:cNvSpPr/>
            <p:nvPr/>
          </p:nvSpPr>
          <p:spPr>
            <a:xfrm rot="10800000" flipH="1">
              <a:off x="133789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0" name="Shape 1850"/>
            <p:cNvSpPr/>
            <p:nvPr/>
          </p:nvSpPr>
          <p:spPr>
            <a:xfrm rot="10800000" flipH="1">
              <a:off x="148564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1" name="Shape 1851"/>
            <p:cNvSpPr/>
            <p:nvPr/>
          </p:nvSpPr>
          <p:spPr>
            <a:xfrm rot="10800000" flipH="1">
              <a:off x="133789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2" name="Shape 1852"/>
            <p:cNvSpPr/>
            <p:nvPr/>
          </p:nvSpPr>
          <p:spPr>
            <a:xfrm rot="10800000" flipH="1">
              <a:off x="133789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3" name="Shape 1853"/>
            <p:cNvSpPr/>
            <p:nvPr/>
          </p:nvSpPr>
          <p:spPr>
            <a:xfrm rot="10800000" flipH="1">
              <a:off x="148564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4" name="Shape 1854"/>
            <p:cNvSpPr/>
            <p:nvPr/>
          </p:nvSpPr>
          <p:spPr>
            <a:xfrm rot="10800000" flipH="1">
              <a:off x="148564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5" name="Shape 1855"/>
            <p:cNvSpPr/>
            <p:nvPr/>
          </p:nvSpPr>
          <p:spPr>
            <a:xfrm rot="10800000" flipH="1">
              <a:off x="163338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6" name="Shape 1856"/>
            <p:cNvSpPr/>
            <p:nvPr/>
          </p:nvSpPr>
          <p:spPr>
            <a:xfrm rot="10800000" flipH="1">
              <a:off x="1633384" y="2435714"/>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7" name="Shape 1857"/>
            <p:cNvSpPr/>
            <p:nvPr/>
          </p:nvSpPr>
          <p:spPr>
            <a:xfrm rot="10800000" flipH="1">
              <a:off x="163338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8" name="Shape 1858"/>
            <p:cNvSpPr/>
            <p:nvPr/>
          </p:nvSpPr>
          <p:spPr>
            <a:xfrm rot="10800000" flipH="1">
              <a:off x="133789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59" name="Shape 1859"/>
            <p:cNvSpPr/>
            <p:nvPr/>
          </p:nvSpPr>
          <p:spPr>
            <a:xfrm rot="10800000" flipH="1">
              <a:off x="148564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0" name="Shape 1860"/>
            <p:cNvSpPr/>
            <p:nvPr/>
          </p:nvSpPr>
          <p:spPr>
            <a:xfrm rot="10800000" flipH="1">
              <a:off x="89466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1" name="Shape 1861"/>
            <p:cNvSpPr/>
            <p:nvPr/>
          </p:nvSpPr>
          <p:spPr>
            <a:xfrm rot="10800000" flipH="1">
              <a:off x="89466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2" name="Shape 1862"/>
            <p:cNvSpPr/>
            <p:nvPr/>
          </p:nvSpPr>
          <p:spPr>
            <a:xfrm rot="10800000" flipH="1">
              <a:off x="104241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3" name="Shape 1863"/>
            <p:cNvSpPr/>
            <p:nvPr/>
          </p:nvSpPr>
          <p:spPr>
            <a:xfrm rot="10800000" flipH="1">
              <a:off x="104241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4" name="Shape 1864"/>
            <p:cNvSpPr/>
            <p:nvPr/>
          </p:nvSpPr>
          <p:spPr>
            <a:xfrm rot="10800000" flipH="1">
              <a:off x="119015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5" name="Shape 1865"/>
            <p:cNvSpPr/>
            <p:nvPr/>
          </p:nvSpPr>
          <p:spPr>
            <a:xfrm rot="10800000" flipH="1">
              <a:off x="1190154" y="2435714"/>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6" name="Shape 1866"/>
            <p:cNvSpPr/>
            <p:nvPr/>
          </p:nvSpPr>
          <p:spPr>
            <a:xfrm rot="10800000" flipH="1">
              <a:off x="119015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7" name="Shape 1867"/>
            <p:cNvSpPr/>
            <p:nvPr/>
          </p:nvSpPr>
          <p:spPr>
            <a:xfrm rot="10800000" flipH="1">
              <a:off x="89466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8" name="Shape 1868"/>
            <p:cNvSpPr/>
            <p:nvPr/>
          </p:nvSpPr>
          <p:spPr>
            <a:xfrm rot="10800000" flipH="1">
              <a:off x="104241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69" name="Shape 1869"/>
            <p:cNvSpPr/>
            <p:nvPr/>
          </p:nvSpPr>
          <p:spPr>
            <a:xfrm rot="10800000" flipH="1">
              <a:off x="178112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0" name="Shape 1870"/>
            <p:cNvSpPr/>
            <p:nvPr/>
          </p:nvSpPr>
          <p:spPr>
            <a:xfrm rot="10800000" flipH="1">
              <a:off x="178112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1" name="Shape 1871"/>
            <p:cNvSpPr/>
            <p:nvPr/>
          </p:nvSpPr>
          <p:spPr>
            <a:xfrm rot="10800000" flipH="1">
              <a:off x="192887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2" name="Shape 1872"/>
            <p:cNvSpPr/>
            <p:nvPr/>
          </p:nvSpPr>
          <p:spPr>
            <a:xfrm rot="10800000" flipH="1">
              <a:off x="192887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3" name="Shape 1873"/>
            <p:cNvSpPr/>
            <p:nvPr/>
          </p:nvSpPr>
          <p:spPr>
            <a:xfrm rot="10800000" flipH="1">
              <a:off x="207661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4" name="Shape 1874"/>
            <p:cNvSpPr/>
            <p:nvPr/>
          </p:nvSpPr>
          <p:spPr>
            <a:xfrm rot="10800000" flipH="1">
              <a:off x="207661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5" name="Shape 1875"/>
            <p:cNvSpPr/>
            <p:nvPr/>
          </p:nvSpPr>
          <p:spPr>
            <a:xfrm rot="10800000" flipH="1">
              <a:off x="207661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6" name="Shape 1876"/>
            <p:cNvSpPr/>
            <p:nvPr/>
          </p:nvSpPr>
          <p:spPr>
            <a:xfrm rot="10800000" flipH="1">
              <a:off x="178112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7" name="Shape 1877"/>
            <p:cNvSpPr/>
            <p:nvPr/>
          </p:nvSpPr>
          <p:spPr>
            <a:xfrm rot="10800000" flipH="1">
              <a:off x="192887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8" name="Shape 1878"/>
            <p:cNvSpPr/>
            <p:nvPr/>
          </p:nvSpPr>
          <p:spPr>
            <a:xfrm rot="10800000" flipH="1">
              <a:off x="222435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79" name="Shape 1879"/>
            <p:cNvSpPr/>
            <p:nvPr/>
          </p:nvSpPr>
          <p:spPr>
            <a:xfrm rot="10800000" flipH="1">
              <a:off x="222435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0" name="Shape 1880"/>
            <p:cNvSpPr/>
            <p:nvPr/>
          </p:nvSpPr>
          <p:spPr>
            <a:xfrm rot="10800000" flipH="1">
              <a:off x="237210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1" name="Shape 1881"/>
            <p:cNvSpPr/>
            <p:nvPr/>
          </p:nvSpPr>
          <p:spPr>
            <a:xfrm rot="10800000" flipH="1">
              <a:off x="237210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2" name="Shape 1882"/>
            <p:cNvSpPr/>
            <p:nvPr/>
          </p:nvSpPr>
          <p:spPr>
            <a:xfrm rot="10800000" flipH="1">
              <a:off x="2519845"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3" name="Shape 1883"/>
            <p:cNvSpPr/>
            <p:nvPr/>
          </p:nvSpPr>
          <p:spPr>
            <a:xfrm rot="10800000" flipH="1">
              <a:off x="2519845"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4" name="Shape 1884"/>
            <p:cNvSpPr/>
            <p:nvPr/>
          </p:nvSpPr>
          <p:spPr>
            <a:xfrm rot="10800000" flipH="1">
              <a:off x="2519845"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5" name="Shape 1885"/>
            <p:cNvSpPr/>
            <p:nvPr/>
          </p:nvSpPr>
          <p:spPr>
            <a:xfrm rot="10800000" flipH="1">
              <a:off x="222435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6" name="Shape 1886"/>
            <p:cNvSpPr/>
            <p:nvPr/>
          </p:nvSpPr>
          <p:spPr>
            <a:xfrm rot="10800000" flipH="1">
              <a:off x="237210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7" name="Shape 1887"/>
            <p:cNvSpPr/>
            <p:nvPr/>
          </p:nvSpPr>
          <p:spPr>
            <a:xfrm rot="10800000" flipH="1">
              <a:off x="222435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8" name="Shape 1888"/>
            <p:cNvSpPr/>
            <p:nvPr/>
          </p:nvSpPr>
          <p:spPr>
            <a:xfrm rot="10800000" flipH="1">
              <a:off x="222435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89" name="Shape 1889"/>
            <p:cNvSpPr/>
            <p:nvPr/>
          </p:nvSpPr>
          <p:spPr>
            <a:xfrm rot="10800000" flipH="1">
              <a:off x="237210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0" name="Shape 1890"/>
            <p:cNvSpPr/>
            <p:nvPr/>
          </p:nvSpPr>
          <p:spPr>
            <a:xfrm rot="10800000" flipH="1">
              <a:off x="237210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1" name="Shape 1891"/>
            <p:cNvSpPr/>
            <p:nvPr/>
          </p:nvSpPr>
          <p:spPr>
            <a:xfrm rot="10800000" flipH="1">
              <a:off x="2519845"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2" name="Shape 1892"/>
            <p:cNvSpPr/>
            <p:nvPr/>
          </p:nvSpPr>
          <p:spPr>
            <a:xfrm rot="10800000" flipH="1">
              <a:off x="2519845"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3" name="Shape 1893"/>
            <p:cNvSpPr/>
            <p:nvPr/>
          </p:nvSpPr>
          <p:spPr>
            <a:xfrm rot="10800000" flipH="1">
              <a:off x="2519845"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4" name="Shape 1894"/>
            <p:cNvSpPr/>
            <p:nvPr/>
          </p:nvSpPr>
          <p:spPr>
            <a:xfrm rot="10800000" flipH="1">
              <a:off x="222435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5" name="Shape 1895"/>
            <p:cNvSpPr/>
            <p:nvPr/>
          </p:nvSpPr>
          <p:spPr>
            <a:xfrm rot="10800000" flipH="1">
              <a:off x="237210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6" name="Shape 1896"/>
            <p:cNvSpPr/>
            <p:nvPr/>
          </p:nvSpPr>
          <p:spPr>
            <a:xfrm rot="10800000" flipH="1">
              <a:off x="178112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7" name="Shape 1897"/>
            <p:cNvSpPr/>
            <p:nvPr/>
          </p:nvSpPr>
          <p:spPr>
            <a:xfrm rot="10800000" flipH="1">
              <a:off x="178112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8" name="Shape 1898"/>
            <p:cNvSpPr/>
            <p:nvPr/>
          </p:nvSpPr>
          <p:spPr>
            <a:xfrm rot="10800000" flipH="1">
              <a:off x="192887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899" name="Shape 1899"/>
            <p:cNvSpPr/>
            <p:nvPr/>
          </p:nvSpPr>
          <p:spPr>
            <a:xfrm rot="10800000" flipH="1">
              <a:off x="192887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0" name="Shape 1900"/>
            <p:cNvSpPr/>
            <p:nvPr/>
          </p:nvSpPr>
          <p:spPr>
            <a:xfrm rot="10800000" flipH="1">
              <a:off x="207661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1" name="Shape 1901"/>
            <p:cNvSpPr/>
            <p:nvPr/>
          </p:nvSpPr>
          <p:spPr>
            <a:xfrm rot="10800000" flipH="1">
              <a:off x="2076614" y="2435714"/>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2" name="Shape 1902"/>
            <p:cNvSpPr/>
            <p:nvPr/>
          </p:nvSpPr>
          <p:spPr>
            <a:xfrm rot="10800000" flipH="1">
              <a:off x="207661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3" name="Shape 1903"/>
            <p:cNvSpPr/>
            <p:nvPr/>
          </p:nvSpPr>
          <p:spPr>
            <a:xfrm rot="10800000" flipH="1">
              <a:off x="178112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4" name="Shape 1904"/>
            <p:cNvSpPr/>
            <p:nvPr/>
          </p:nvSpPr>
          <p:spPr>
            <a:xfrm rot="10800000" flipH="1">
              <a:off x="192887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5" name="Shape 1905"/>
            <p:cNvSpPr/>
            <p:nvPr/>
          </p:nvSpPr>
          <p:spPr>
            <a:xfrm rot="10800000" flipH="1">
              <a:off x="89466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6" name="Shape 1906"/>
            <p:cNvSpPr/>
            <p:nvPr/>
          </p:nvSpPr>
          <p:spPr>
            <a:xfrm rot="10800000" flipH="1">
              <a:off x="89466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7" name="Shape 1907"/>
            <p:cNvSpPr/>
            <p:nvPr/>
          </p:nvSpPr>
          <p:spPr>
            <a:xfrm rot="10800000" flipH="1">
              <a:off x="104241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8" name="Shape 1908"/>
            <p:cNvSpPr/>
            <p:nvPr/>
          </p:nvSpPr>
          <p:spPr>
            <a:xfrm rot="10800000" flipH="1">
              <a:off x="104241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09" name="Shape 1909"/>
            <p:cNvSpPr/>
            <p:nvPr/>
          </p:nvSpPr>
          <p:spPr>
            <a:xfrm rot="10800000" flipH="1">
              <a:off x="119015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0" name="Shape 1910"/>
            <p:cNvSpPr/>
            <p:nvPr/>
          </p:nvSpPr>
          <p:spPr>
            <a:xfrm rot="10800000" flipH="1">
              <a:off x="119015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1" name="Shape 1911"/>
            <p:cNvSpPr/>
            <p:nvPr/>
          </p:nvSpPr>
          <p:spPr>
            <a:xfrm rot="10800000" flipH="1">
              <a:off x="119015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2" name="Shape 1912"/>
            <p:cNvSpPr/>
            <p:nvPr/>
          </p:nvSpPr>
          <p:spPr>
            <a:xfrm rot="10800000" flipH="1">
              <a:off x="89466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3" name="Shape 1913"/>
            <p:cNvSpPr/>
            <p:nvPr/>
          </p:nvSpPr>
          <p:spPr>
            <a:xfrm rot="10800000" flipH="1">
              <a:off x="104241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4" name="Shape 1914"/>
            <p:cNvSpPr/>
            <p:nvPr/>
          </p:nvSpPr>
          <p:spPr>
            <a:xfrm rot="10800000" flipH="1">
              <a:off x="133789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5" name="Shape 1915"/>
            <p:cNvSpPr/>
            <p:nvPr/>
          </p:nvSpPr>
          <p:spPr>
            <a:xfrm rot="10800000" flipH="1">
              <a:off x="133789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6" name="Shape 1916"/>
            <p:cNvSpPr/>
            <p:nvPr/>
          </p:nvSpPr>
          <p:spPr>
            <a:xfrm rot="10800000" flipH="1">
              <a:off x="148564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7" name="Shape 1917"/>
            <p:cNvSpPr/>
            <p:nvPr/>
          </p:nvSpPr>
          <p:spPr>
            <a:xfrm rot="10800000" flipH="1">
              <a:off x="148564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8" name="Shape 1918"/>
            <p:cNvSpPr/>
            <p:nvPr/>
          </p:nvSpPr>
          <p:spPr>
            <a:xfrm rot="10800000" flipH="1">
              <a:off x="163338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19" name="Shape 1919"/>
            <p:cNvSpPr/>
            <p:nvPr/>
          </p:nvSpPr>
          <p:spPr>
            <a:xfrm rot="10800000" flipH="1">
              <a:off x="163338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0" name="Shape 1920"/>
            <p:cNvSpPr/>
            <p:nvPr/>
          </p:nvSpPr>
          <p:spPr>
            <a:xfrm rot="10800000" flipH="1">
              <a:off x="163338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1" name="Shape 1921"/>
            <p:cNvSpPr/>
            <p:nvPr/>
          </p:nvSpPr>
          <p:spPr>
            <a:xfrm rot="10800000" flipH="1">
              <a:off x="133789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2" name="Shape 1922"/>
            <p:cNvSpPr/>
            <p:nvPr/>
          </p:nvSpPr>
          <p:spPr>
            <a:xfrm rot="10800000" flipH="1">
              <a:off x="148564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3" name="Shape 1923"/>
            <p:cNvSpPr/>
            <p:nvPr/>
          </p:nvSpPr>
          <p:spPr>
            <a:xfrm rot="10800000" flipH="1">
              <a:off x="133789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4" name="Shape 1924"/>
            <p:cNvSpPr/>
            <p:nvPr/>
          </p:nvSpPr>
          <p:spPr>
            <a:xfrm rot="10800000" flipH="1">
              <a:off x="133789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5" name="Shape 1925"/>
            <p:cNvSpPr/>
            <p:nvPr/>
          </p:nvSpPr>
          <p:spPr>
            <a:xfrm rot="10800000" flipH="1">
              <a:off x="148564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6" name="Shape 1926"/>
            <p:cNvSpPr/>
            <p:nvPr/>
          </p:nvSpPr>
          <p:spPr>
            <a:xfrm rot="10800000" flipH="1">
              <a:off x="148564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7" name="Shape 1927"/>
            <p:cNvSpPr/>
            <p:nvPr/>
          </p:nvSpPr>
          <p:spPr>
            <a:xfrm rot="10800000" flipH="1">
              <a:off x="163338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8" name="Shape 1928"/>
            <p:cNvSpPr/>
            <p:nvPr/>
          </p:nvSpPr>
          <p:spPr>
            <a:xfrm rot="10800000" flipH="1">
              <a:off x="163338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29" name="Shape 1929"/>
            <p:cNvSpPr/>
            <p:nvPr/>
          </p:nvSpPr>
          <p:spPr>
            <a:xfrm rot="10800000" flipH="1">
              <a:off x="163338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0" name="Shape 1930"/>
            <p:cNvSpPr/>
            <p:nvPr/>
          </p:nvSpPr>
          <p:spPr>
            <a:xfrm rot="10800000" flipH="1">
              <a:off x="133789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1" name="Shape 1931"/>
            <p:cNvSpPr/>
            <p:nvPr/>
          </p:nvSpPr>
          <p:spPr>
            <a:xfrm rot="10800000" flipH="1">
              <a:off x="148564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2" name="Shape 1932"/>
            <p:cNvSpPr/>
            <p:nvPr/>
          </p:nvSpPr>
          <p:spPr>
            <a:xfrm rot="10800000" flipH="1">
              <a:off x="89466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3" name="Shape 1933"/>
            <p:cNvSpPr/>
            <p:nvPr/>
          </p:nvSpPr>
          <p:spPr>
            <a:xfrm rot="10800000" flipH="1">
              <a:off x="89466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4" name="Shape 1934"/>
            <p:cNvSpPr/>
            <p:nvPr/>
          </p:nvSpPr>
          <p:spPr>
            <a:xfrm rot="10800000" flipH="1">
              <a:off x="104241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5" name="Shape 1935"/>
            <p:cNvSpPr/>
            <p:nvPr/>
          </p:nvSpPr>
          <p:spPr>
            <a:xfrm rot="10800000" flipH="1">
              <a:off x="104241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6" name="Shape 1936"/>
            <p:cNvSpPr/>
            <p:nvPr/>
          </p:nvSpPr>
          <p:spPr>
            <a:xfrm rot="10800000" flipH="1">
              <a:off x="119015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7" name="Shape 1937"/>
            <p:cNvSpPr/>
            <p:nvPr/>
          </p:nvSpPr>
          <p:spPr>
            <a:xfrm rot="10800000" flipH="1">
              <a:off x="119015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8" name="Shape 1938"/>
            <p:cNvSpPr/>
            <p:nvPr/>
          </p:nvSpPr>
          <p:spPr>
            <a:xfrm rot="10800000" flipH="1">
              <a:off x="119015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39" name="Shape 1939"/>
            <p:cNvSpPr/>
            <p:nvPr/>
          </p:nvSpPr>
          <p:spPr>
            <a:xfrm rot="10800000" flipH="1">
              <a:off x="89466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0" name="Shape 1940"/>
            <p:cNvSpPr/>
            <p:nvPr/>
          </p:nvSpPr>
          <p:spPr>
            <a:xfrm rot="10800000" flipH="1">
              <a:off x="104241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1" name="Shape 1941"/>
            <p:cNvSpPr/>
            <p:nvPr/>
          </p:nvSpPr>
          <p:spPr>
            <a:xfrm rot="10800000" flipH="1">
              <a:off x="178112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2" name="Shape 1942"/>
            <p:cNvSpPr/>
            <p:nvPr/>
          </p:nvSpPr>
          <p:spPr>
            <a:xfrm rot="10800000" flipH="1">
              <a:off x="178112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3" name="Shape 1943"/>
            <p:cNvSpPr/>
            <p:nvPr/>
          </p:nvSpPr>
          <p:spPr>
            <a:xfrm rot="10800000" flipH="1">
              <a:off x="192887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4" name="Shape 1944"/>
            <p:cNvSpPr/>
            <p:nvPr/>
          </p:nvSpPr>
          <p:spPr>
            <a:xfrm rot="10800000" flipH="1">
              <a:off x="192887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5" name="Shape 1945"/>
            <p:cNvSpPr/>
            <p:nvPr/>
          </p:nvSpPr>
          <p:spPr>
            <a:xfrm rot="10800000" flipH="1">
              <a:off x="207661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6" name="Shape 1946"/>
            <p:cNvSpPr/>
            <p:nvPr/>
          </p:nvSpPr>
          <p:spPr>
            <a:xfrm rot="10800000" flipH="1">
              <a:off x="207661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7" name="Shape 1947"/>
            <p:cNvSpPr/>
            <p:nvPr/>
          </p:nvSpPr>
          <p:spPr>
            <a:xfrm rot="10800000" flipH="1">
              <a:off x="207661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8" name="Shape 1948"/>
            <p:cNvSpPr/>
            <p:nvPr/>
          </p:nvSpPr>
          <p:spPr>
            <a:xfrm rot="10800000" flipH="1">
              <a:off x="178112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49" name="Shape 1949"/>
            <p:cNvSpPr/>
            <p:nvPr/>
          </p:nvSpPr>
          <p:spPr>
            <a:xfrm rot="10800000" flipH="1">
              <a:off x="192887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0" name="Shape 1950"/>
            <p:cNvSpPr/>
            <p:nvPr/>
          </p:nvSpPr>
          <p:spPr>
            <a:xfrm rot="10800000" flipH="1">
              <a:off x="222435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1" name="Shape 1951"/>
            <p:cNvSpPr/>
            <p:nvPr/>
          </p:nvSpPr>
          <p:spPr>
            <a:xfrm rot="10800000" flipH="1">
              <a:off x="222435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2" name="Shape 1952"/>
            <p:cNvSpPr/>
            <p:nvPr/>
          </p:nvSpPr>
          <p:spPr>
            <a:xfrm rot="10800000" flipH="1">
              <a:off x="237210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3" name="Shape 1953"/>
            <p:cNvSpPr/>
            <p:nvPr/>
          </p:nvSpPr>
          <p:spPr>
            <a:xfrm rot="10800000" flipH="1">
              <a:off x="237210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4" name="Shape 1954"/>
            <p:cNvSpPr/>
            <p:nvPr/>
          </p:nvSpPr>
          <p:spPr>
            <a:xfrm rot="10800000" flipH="1">
              <a:off x="2519845"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5" name="Shape 1955"/>
            <p:cNvSpPr/>
            <p:nvPr/>
          </p:nvSpPr>
          <p:spPr>
            <a:xfrm rot="10800000" flipH="1">
              <a:off x="2519845"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6" name="Shape 1956"/>
            <p:cNvSpPr/>
            <p:nvPr/>
          </p:nvSpPr>
          <p:spPr>
            <a:xfrm rot="10800000" flipH="1">
              <a:off x="2519845"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7" name="Shape 1957"/>
            <p:cNvSpPr/>
            <p:nvPr/>
          </p:nvSpPr>
          <p:spPr>
            <a:xfrm rot="10800000" flipH="1">
              <a:off x="222435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8" name="Shape 1958"/>
            <p:cNvSpPr/>
            <p:nvPr/>
          </p:nvSpPr>
          <p:spPr>
            <a:xfrm rot="10800000" flipH="1">
              <a:off x="237210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59" name="Shape 1959"/>
            <p:cNvSpPr/>
            <p:nvPr/>
          </p:nvSpPr>
          <p:spPr>
            <a:xfrm rot="10800000" flipH="1">
              <a:off x="222435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0" name="Shape 1960"/>
            <p:cNvSpPr/>
            <p:nvPr/>
          </p:nvSpPr>
          <p:spPr>
            <a:xfrm rot="10800000" flipH="1">
              <a:off x="222435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1" name="Shape 1961"/>
            <p:cNvSpPr/>
            <p:nvPr/>
          </p:nvSpPr>
          <p:spPr>
            <a:xfrm rot="10800000" flipH="1">
              <a:off x="237210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2" name="Shape 1962"/>
            <p:cNvSpPr/>
            <p:nvPr/>
          </p:nvSpPr>
          <p:spPr>
            <a:xfrm rot="10800000" flipH="1">
              <a:off x="237210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3" name="Shape 1963"/>
            <p:cNvSpPr/>
            <p:nvPr/>
          </p:nvSpPr>
          <p:spPr>
            <a:xfrm rot="10800000" flipH="1">
              <a:off x="2519845"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4" name="Shape 1964"/>
            <p:cNvSpPr/>
            <p:nvPr/>
          </p:nvSpPr>
          <p:spPr>
            <a:xfrm rot="10800000" flipH="1">
              <a:off x="2519845"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5" name="Shape 1965"/>
            <p:cNvSpPr/>
            <p:nvPr/>
          </p:nvSpPr>
          <p:spPr>
            <a:xfrm rot="10800000" flipH="1">
              <a:off x="2519845"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6" name="Shape 1966"/>
            <p:cNvSpPr/>
            <p:nvPr/>
          </p:nvSpPr>
          <p:spPr>
            <a:xfrm rot="10800000" flipH="1">
              <a:off x="222435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7" name="Shape 1967"/>
            <p:cNvSpPr/>
            <p:nvPr/>
          </p:nvSpPr>
          <p:spPr>
            <a:xfrm rot="10800000" flipH="1">
              <a:off x="237210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8" name="Shape 1968"/>
            <p:cNvSpPr/>
            <p:nvPr/>
          </p:nvSpPr>
          <p:spPr>
            <a:xfrm rot="10800000" flipH="1">
              <a:off x="178112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69" name="Shape 1969"/>
            <p:cNvSpPr/>
            <p:nvPr/>
          </p:nvSpPr>
          <p:spPr>
            <a:xfrm rot="10800000" flipH="1">
              <a:off x="178112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0" name="Shape 1970"/>
            <p:cNvSpPr/>
            <p:nvPr/>
          </p:nvSpPr>
          <p:spPr>
            <a:xfrm rot="10800000" flipH="1">
              <a:off x="192887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1" name="Shape 1971"/>
            <p:cNvSpPr/>
            <p:nvPr/>
          </p:nvSpPr>
          <p:spPr>
            <a:xfrm rot="10800000" flipH="1">
              <a:off x="192887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2" name="Shape 1972"/>
            <p:cNvSpPr/>
            <p:nvPr/>
          </p:nvSpPr>
          <p:spPr>
            <a:xfrm rot="10800000" flipH="1">
              <a:off x="207661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3" name="Shape 1973"/>
            <p:cNvSpPr/>
            <p:nvPr/>
          </p:nvSpPr>
          <p:spPr>
            <a:xfrm rot="10800000" flipH="1">
              <a:off x="207661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4" name="Shape 1974"/>
            <p:cNvSpPr/>
            <p:nvPr/>
          </p:nvSpPr>
          <p:spPr>
            <a:xfrm rot="10800000" flipH="1">
              <a:off x="207661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5" name="Shape 1975"/>
            <p:cNvSpPr/>
            <p:nvPr/>
          </p:nvSpPr>
          <p:spPr>
            <a:xfrm rot="10800000" flipH="1">
              <a:off x="178112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6" name="Shape 1976"/>
            <p:cNvSpPr/>
            <p:nvPr/>
          </p:nvSpPr>
          <p:spPr>
            <a:xfrm rot="10800000" flipH="1">
              <a:off x="192887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7" name="Shape 1977"/>
            <p:cNvSpPr/>
            <p:nvPr/>
          </p:nvSpPr>
          <p:spPr>
            <a:xfrm rot="10800000" flipH="1">
              <a:off x="89466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8" name="Shape 1978"/>
            <p:cNvSpPr/>
            <p:nvPr/>
          </p:nvSpPr>
          <p:spPr>
            <a:xfrm rot="10800000" flipH="1">
              <a:off x="89466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79" name="Shape 1979"/>
            <p:cNvSpPr/>
            <p:nvPr/>
          </p:nvSpPr>
          <p:spPr>
            <a:xfrm rot="10800000" flipH="1">
              <a:off x="104241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0" name="Shape 1980"/>
            <p:cNvSpPr/>
            <p:nvPr/>
          </p:nvSpPr>
          <p:spPr>
            <a:xfrm rot="10800000" flipH="1">
              <a:off x="104241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1" name="Shape 1981"/>
            <p:cNvSpPr/>
            <p:nvPr/>
          </p:nvSpPr>
          <p:spPr>
            <a:xfrm rot="10800000" flipH="1">
              <a:off x="119015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2" name="Shape 1982"/>
            <p:cNvSpPr/>
            <p:nvPr/>
          </p:nvSpPr>
          <p:spPr>
            <a:xfrm rot="10800000" flipH="1">
              <a:off x="119015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3" name="Shape 1983"/>
            <p:cNvSpPr/>
            <p:nvPr/>
          </p:nvSpPr>
          <p:spPr>
            <a:xfrm rot="10800000" flipH="1">
              <a:off x="119015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4" name="Shape 1984"/>
            <p:cNvSpPr/>
            <p:nvPr/>
          </p:nvSpPr>
          <p:spPr>
            <a:xfrm rot="10800000" flipH="1">
              <a:off x="89466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5" name="Shape 1985"/>
            <p:cNvSpPr/>
            <p:nvPr/>
          </p:nvSpPr>
          <p:spPr>
            <a:xfrm rot="10800000" flipH="1">
              <a:off x="104241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6" name="Shape 1986"/>
            <p:cNvSpPr/>
            <p:nvPr/>
          </p:nvSpPr>
          <p:spPr>
            <a:xfrm rot="10800000" flipH="1">
              <a:off x="133789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7" name="Shape 1987"/>
            <p:cNvSpPr/>
            <p:nvPr/>
          </p:nvSpPr>
          <p:spPr>
            <a:xfrm rot="10800000" flipH="1">
              <a:off x="133789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8" name="Shape 1988"/>
            <p:cNvSpPr/>
            <p:nvPr/>
          </p:nvSpPr>
          <p:spPr>
            <a:xfrm rot="10800000" flipH="1">
              <a:off x="148564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89" name="Shape 1989"/>
            <p:cNvSpPr/>
            <p:nvPr/>
          </p:nvSpPr>
          <p:spPr>
            <a:xfrm rot="10800000" flipH="1">
              <a:off x="148564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0" name="Shape 1990"/>
            <p:cNvSpPr/>
            <p:nvPr/>
          </p:nvSpPr>
          <p:spPr>
            <a:xfrm rot="10800000" flipH="1">
              <a:off x="163338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1" name="Shape 1991"/>
            <p:cNvSpPr/>
            <p:nvPr/>
          </p:nvSpPr>
          <p:spPr>
            <a:xfrm rot="10800000" flipH="1">
              <a:off x="163338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2" name="Shape 1992"/>
            <p:cNvSpPr/>
            <p:nvPr/>
          </p:nvSpPr>
          <p:spPr>
            <a:xfrm rot="10800000" flipH="1">
              <a:off x="163338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3" name="Shape 1993"/>
            <p:cNvSpPr/>
            <p:nvPr/>
          </p:nvSpPr>
          <p:spPr>
            <a:xfrm rot="10800000" flipH="1">
              <a:off x="133789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4" name="Shape 1994"/>
            <p:cNvSpPr/>
            <p:nvPr/>
          </p:nvSpPr>
          <p:spPr>
            <a:xfrm rot="10800000" flipH="1">
              <a:off x="148564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5" name="Shape 1995"/>
            <p:cNvSpPr/>
            <p:nvPr/>
          </p:nvSpPr>
          <p:spPr>
            <a:xfrm rot="10800000" flipH="1">
              <a:off x="178112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6" name="Shape 1996"/>
            <p:cNvSpPr/>
            <p:nvPr/>
          </p:nvSpPr>
          <p:spPr>
            <a:xfrm rot="10800000" flipH="1">
              <a:off x="178112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7" name="Shape 1997"/>
            <p:cNvSpPr/>
            <p:nvPr/>
          </p:nvSpPr>
          <p:spPr>
            <a:xfrm rot="10800000" flipH="1">
              <a:off x="192887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8" name="Shape 1998"/>
            <p:cNvSpPr/>
            <p:nvPr/>
          </p:nvSpPr>
          <p:spPr>
            <a:xfrm rot="10800000" flipH="1">
              <a:off x="192887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1999" name="Shape 1999"/>
            <p:cNvSpPr/>
            <p:nvPr/>
          </p:nvSpPr>
          <p:spPr>
            <a:xfrm rot="10800000" flipH="1">
              <a:off x="207661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0" name="Shape 2000"/>
            <p:cNvSpPr/>
            <p:nvPr/>
          </p:nvSpPr>
          <p:spPr>
            <a:xfrm rot="10800000" flipH="1">
              <a:off x="207661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1" name="Shape 2001"/>
            <p:cNvSpPr/>
            <p:nvPr/>
          </p:nvSpPr>
          <p:spPr>
            <a:xfrm rot="10800000" flipH="1">
              <a:off x="207661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2" name="Shape 2002"/>
            <p:cNvSpPr/>
            <p:nvPr/>
          </p:nvSpPr>
          <p:spPr>
            <a:xfrm rot="10800000" flipH="1">
              <a:off x="178112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3" name="Shape 2003"/>
            <p:cNvSpPr/>
            <p:nvPr/>
          </p:nvSpPr>
          <p:spPr>
            <a:xfrm rot="10800000" flipH="1">
              <a:off x="192887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4" name="Shape 2004"/>
            <p:cNvSpPr/>
            <p:nvPr/>
          </p:nvSpPr>
          <p:spPr>
            <a:xfrm rot="10800000" flipH="1">
              <a:off x="222435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5" name="Shape 2005"/>
            <p:cNvSpPr/>
            <p:nvPr/>
          </p:nvSpPr>
          <p:spPr>
            <a:xfrm rot="10800000" flipH="1">
              <a:off x="222435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6" name="Shape 2006"/>
            <p:cNvSpPr/>
            <p:nvPr/>
          </p:nvSpPr>
          <p:spPr>
            <a:xfrm rot="10800000" flipH="1">
              <a:off x="2372101"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7" name="Shape 2007"/>
            <p:cNvSpPr/>
            <p:nvPr/>
          </p:nvSpPr>
          <p:spPr>
            <a:xfrm rot="10800000" flipH="1">
              <a:off x="2372101"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8" name="Shape 2008"/>
            <p:cNvSpPr/>
            <p:nvPr/>
          </p:nvSpPr>
          <p:spPr>
            <a:xfrm rot="10800000" flipH="1">
              <a:off x="2519845"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09" name="Shape 2009"/>
            <p:cNvSpPr/>
            <p:nvPr/>
          </p:nvSpPr>
          <p:spPr>
            <a:xfrm rot="10800000" flipH="1">
              <a:off x="2519845"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0" name="Shape 2010"/>
            <p:cNvSpPr/>
            <p:nvPr/>
          </p:nvSpPr>
          <p:spPr>
            <a:xfrm rot="10800000" flipH="1">
              <a:off x="2519845"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1" name="Shape 2011"/>
            <p:cNvSpPr/>
            <p:nvPr/>
          </p:nvSpPr>
          <p:spPr>
            <a:xfrm rot="10800000" flipH="1">
              <a:off x="222435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2" name="Shape 2012"/>
            <p:cNvSpPr/>
            <p:nvPr/>
          </p:nvSpPr>
          <p:spPr>
            <a:xfrm rot="10800000" flipH="1">
              <a:off x="2372101"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3" name="Shape 2013"/>
            <p:cNvSpPr/>
            <p:nvPr/>
          </p:nvSpPr>
          <p:spPr>
            <a:xfrm rot="10800000" flipH="1">
              <a:off x="266758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4" name="Shape 2014"/>
            <p:cNvSpPr/>
            <p:nvPr/>
          </p:nvSpPr>
          <p:spPr>
            <a:xfrm rot="10800000" flipH="1">
              <a:off x="266758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5" name="Shape 2015"/>
            <p:cNvSpPr/>
            <p:nvPr/>
          </p:nvSpPr>
          <p:spPr>
            <a:xfrm rot="10800000" flipH="1">
              <a:off x="281533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6" name="Shape 2016"/>
            <p:cNvSpPr/>
            <p:nvPr/>
          </p:nvSpPr>
          <p:spPr>
            <a:xfrm rot="10800000" flipH="1">
              <a:off x="281533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7" name="Shape 2017"/>
            <p:cNvSpPr/>
            <p:nvPr/>
          </p:nvSpPr>
          <p:spPr>
            <a:xfrm rot="10800000" flipH="1">
              <a:off x="296307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8" name="Shape 2018"/>
            <p:cNvSpPr/>
            <p:nvPr/>
          </p:nvSpPr>
          <p:spPr>
            <a:xfrm rot="10800000" flipH="1">
              <a:off x="296307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19" name="Shape 2019"/>
            <p:cNvSpPr/>
            <p:nvPr/>
          </p:nvSpPr>
          <p:spPr>
            <a:xfrm rot="10800000" flipH="1">
              <a:off x="296307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0" name="Shape 2020"/>
            <p:cNvSpPr/>
            <p:nvPr/>
          </p:nvSpPr>
          <p:spPr>
            <a:xfrm rot="10800000" flipH="1">
              <a:off x="266758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1" name="Shape 2021"/>
            <p:cNvSpPr/>
            <p:nvPr/>
          </p:nvSpPr>
          <p:spPr>
            <a:xfrm rot="10800000" flipH="1">
              <a:off x="281533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2" name="Shape 2022"/>
            <p:cNvSpPr/>
            <p:nvPr/>
          </p:nvSpPr>
          <p:spPr>
            <a:xfrm rot="10800000" flipH="1">
              <a:off x="266758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3" name="Shape 2023"/>
            <p:cNvSpPr/>
            <p:nvPr/>
          </p:nvSpPr>
          <p:spPr>
            <a:xfrm rot="10800000" flipH="1">
              <a:off x="266758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4" name="Shape 2024"/>
            <p:cNvSpPr/>
            <p:nvPr/>
          </p:nvSpPr>
          <p:spPr>
            <a:xfrm rot="10800000" flipH="1">
              <a:off x="281533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5" name="Shape 2025"/>
            <p:cNvSpPr/>
            <p:nvPr/>
          </p:nvSpPr>
          <p:spPr>
            <a:xfrm rot="10800000" flipH="1">
              <a:off x="281533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6" name="Shape 2026"/>
            <p:cNvSpPr/>
            <p:nvPr/>
          </p:nvSpPr>
          <p:spPr>
            <a:xfrm rot="10800000" flipH="1">
              <a:off x="296307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7" name="Shape 2027"/>
            <p:cNvSpPr/>
            <p:nvPr/>
          </p:nvSpPr>
          <p:spPr>
            <a:xfrm rot="10800000" flipH="1">
              <a:off x="296307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8" name="Shape 2028"/>
            <p:cNvSpPr/>
            <p:nvPr/>
          </p:nvSpPr>
          <p:spPr>
            <a:xfrm rot="10800000" flipH="1">
              <a:off x="296307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29" name="Shape 2029"/>
            <p:cNvSpPr/>
            <p:nvPr/>
          </p:nvSpPr>
          <p:spPr>
            <a:xfrm rot="10800000" flipH="1">
              <a:off x="266758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0" name="Shape 2030"/>
            <p:cNvSpPr/>
            <p:nvPr/>
          </p:nvSpPr>
          <p:spPr>
            <a:xfrm rot="10800000" flipH="1">
              <a:off x="281533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1" name="Shape 2031"/>
            <p:cNvSpPr/>
            <p:nvPr/>
          </p:nvSpPr>
          <p:spPr>
            <a:xfrm rot="10800000" flipH="1">
              <a:off x="266758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2" name="Shape 2032"/>
            <p:cNvSpPr/>
            <p:nvPr/>
          </p:nvSpPr>
          <p:spPr>
            <a:xfrm rot="10800000" flipH="1">
              <a:off x="266758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3" name="Shape 2033"/>
            <p:cNvSpPr/>
            <p:nvPr/>
          </p:nvSpPr>
          <p:spPr>
            <a:xfrm rot="10800000" flipH="1">
              <a:off x="281533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4" name="Shape 2034"/>
            <p:cNvSpPr/>
            <p:nvPr/>
          </p:nvSpPr>
          <p:spPr>
            <a:xfrm rot="10800000" flipH="1">
              <a:off x="281533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5" name="Shape 2035"/>
            <p:cNvSpPr/>
            <p:nvPr/>
          </p:nvSpPr>
          <p:spPr>
            <a:xfrm rot="10800000" flipH="1">
              <a:off x="296307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6" name="Shape 2036"/>
            <p:cNvSpPr/>
            <p:nvPr/>
          </p:nvSpPr>
          <p:spPr>
            <a:xfrm rot="10800000" flipH="1">
              <a:off x="296307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7" name="Shape 2037"/>
            <p:cNvSpPr/>
            <p:nvPr/>
          </p:nvSpPr>
          <p:spPr>
            <a:xfrm rot="10800000" flipH="1">
              <a:off x="296307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8" name="Shape 2038"/>
            <p:cNvSpPr/>
            <p:nvPr/>
          </p:nvSpPr>
          <p:spPr>
            <a:xfrm rot="10800000" flipH="1">
              <a:off x="266758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39" name="Shape 2039"/>
            <p:cNvSpPr/>
            <p:nvPr/>
          </p:nvSpPr>
          <p:spPr>
            <a:xfrm rot="10800000" flipH="1">
              <a:off x="281533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0" name="Shape 2040"/>
            <p:cNvSpPr/>
            <p:nvPr/>
          </p:nvSpPr>
          <p:spPr>
            <a:xfrm rot="10800000" flipH="1">
              <a:off x="266758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1" name="Shape 2041"/>
            <p:cNvSpPr/>
            <p:nvPr/>
          </p:nvSpPr>
          <p:spPr>
            <a:xfrm rot="10800000" flipH="1">
              <a:off x="266758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2" name="Shape 2042"/>
            <p:cNvSpPr/>
            <p:nvPr/>
          </p:nvSpPr>
          <p:spPr>
            <a:xfrm rot="10800000" flipH="1">
              <a:off x="281533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3" name="Shape 2043"/>
            <p:cNvSpPr/>
            <p:nvPr/>
          </p:nvSpPr>
          <p:spPr>
            <a:xfrm rot="10800000" flipH="1">
              <a:off x="281533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4" name="Shape 2044"/>
            <p:cNvSpPr/>
            <p:nvPr/>
          </p:nvSpPr>
          <p:spPr>
            <a:xfrm rot="10800000" flipH="1">
              <a:off x="296307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5" name="Shape 2045"/>
            <p:cNvSpPr/>
            <p:nvPr/>
          </p:nvSpPr>
          <p:spPr>
            <a:xfrm rot="10800000" flipH="1">
              <a:off x="296307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6" name="Shape 2046"/>
            <p:cNvSpPr/>
            <p:nvPr/>
          </p:nvSpPr>
          <p:spPr>
            <a:xfrm rot="10800000" flipH="1">
              <a:off x="296307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7" name="Shape 2047"/>
            <p:cNvSpPr/>
            <p:nvPr/>
          </p:nvSpPr>
          <p:spPr>
            <a:xfrm rot="10800000" flipH="1">
              <a:off x="266758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8" name="Shape 2048"/>
            <p:cNvSpPr/>
            <p:nvPr/>
          </p:nvSpPr>
          <p:spPr>
            <a:xfrm rot="10800000" flipH="1">
              <a:off x="281533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49" name="Shape 2049"/>
            <p:cNvSpPr/>
            <p:nvPr/>
          </p:nvSpPr>
          <p:spPr>
            <a:xfrm rot="10800000" flipH="1">
              <a:off x="266758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0" name="Shape 2050"/>
            <p:cNvSpPr/>
            <p:nvPr/>
          </p:nvSpPr>
          <p:spPr>
            <a:xfrm rot="10800000" flipH="1">
              <a:off x="266758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1" name="Shape 2051"/>
            <p:cNvSpPr/>
            <p:nvPr/>
          </p:nvSpPr>
          <p:spPr>
            <a:xfrm rot="10800000" flipH="1">
              <a:off x="281533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2" name="Shape 2052"/>
            <p:cNvSpPr/>
            <p:nvPr/>
          </p:nvSpPr>
          <p:spPr>
            <a:xfrm rot="10800000" flipH="1">
              <a:off x="281533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3" name="Shape 2053"/>
            <p:cNvSpPr/>
            <p:nvPr/>
          </p:nvSpPr>
          <p:spPr>
            <a:xfrm rot="10800000" flipH="1">
              <a:off x="296307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4" name="Shape 2054"/>
            <p:cNvSpPr/>
            <p:nvPr/>
          </p:nvSpPr>
          <p:spPr>
            <a:xfrm rot="10800000" flipH="1">
              <a:off x="2963074" y="243571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5" name="Shape 2055"/>
            <p:cNvSpPr/>
            <p:nvPr/>
          </p:nvSpPr>
          <p:spPr>
            <a:xfrm rot="10800000" flipH="1">
              <a:off x="296307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6" name="Shape 2056"/>
            <p:cNvSpPr/>
            <p:nvPr/>
          </p:nvSpPr>
          <p:spPr>
            <a:xfrm rot="10800000" flipH="1">
              <a:off x="2667588" y="243571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7" name="Shape 2057"/>
            <p:cNvSpPr/>
            <p:nvPr/>
          </p:nvSpPr>
          <p:spPr>
            <a:xfrm rot="10800000" flipH="1">
              <a:off x="2815331" y="243571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8" name="Shape 2058"/>
            <p:cNvSpPr/>
            <p:nvPr/>
          </p:nvSpPr>
          <p:spPr>
            <a:xfrm rot="10800000" flipH="1">
              <a:off x="192887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59" name="Shape 2059"/>
            <p:cNvSpPr/>
            <p:nvPr/>
          </p:nvSpPr>
          <p:spPr>
            <a:xfrm>
              <a:off x="1530785" y="1549253"/>
              <a:ext cx="392802" cy="627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l" defTabSz="914400">
                <a:defRPr sz="2700" b="1">
                  <a:effectLst>
                    <a:outerShdw blurRad="38100" dist="38100" dir="2700000" rotWithShape="0">
                      <a:srgbClr val="4D4D4D"/>
                    </a:outerShdw>
                  </a:effectLst>
                  <a:latin typeface="Trebuchet MS"/>
                  <a:ea typeface="Trebuchet MS"/>
                  <a:cs typeface="Trebuchet MS"/>
                  <a:sym typeface="Trebuchet MS"/>
                </a:defRPr>
              </a:lvl1pPr>
            </a:lstStyle>
            <a:p>
              <a:r>
                <a:t>p</a:t>
              </a:r>
            </a:p>
          </p:txBody>
        </p:sp>
        <p:sp>
          <p:nvSpPr>
            <p:cNvPr id="2060" name="Shape 2060"/>
            <p:cNvSpPr/>
            <p:nvPr/>
          </p:nvSpPr>
          <p:spPr>
            <a:xfrm>
              <a:off x="486030" y="3017156"/>
              <a:ext cx="2878252" cy="462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defTabSz="914400">
                <a:defRPr sz="2200" b="1">
                  <a:latin typeface="Trebuchet MS"/>
                  <a:ea typeface="Trebuchet MS"/>
                  <a:cs typeface="Trebuchet MS"/>
                  <a:sym typeface="Trebuchet MS"/>
                </a:defRPr>
              </a:lvl1pPr>
            </a:lstStyle>
            <a:p>
              <a:r>
                <a:t>Synthesizing a pixel</a:t>
              </a:r>
            </a:p>
          </p:txBody>
        </p:sp>
        <p:pic>
          <p:nvPicPr>
            <p:cNvPr id="2061" name="image45.png" descr="ex2"/>
            <p:cNvPicPr>
              <a:picLocks noChangeAspect="1"/>
            </p:cNvPicPr>
            <p:nvPr/>
          </p:nvPicPr>
          <p:blipFill>
            <a:blip r:embed="rId4">
              <a:extLst/>
            </a:blip>
            <a:stretch>
              <a:fillRect/>
            </a:stretch>
          </p:blipFill>
          <p:spPr>
            <a:xfrm>
              <a:off x="7050640" y="316006"/>
              <a:ext cx="3151859" cy="2265399"/>
            </a:xfrm>
            <a:prstGeom prst="rect">
              <a:avLst/>
            </a:prstGeom>
            <a:ln w="12700" cap="flat">
              <a:noFill/>
              <a:miter lim="400000"/>
            </a:ln>
            <a:effectLst/>
          </p:spPr>
        </p:pic>
        <p:sp>
          <p:nvSpPr>
            <p:cNvPr id="2062" name="Shape 2062"/>
            <p:cNvSpPr/>
            <p:nvPr/>
          </p:nvSpPr>
          <p:spPr>
            <a:xfrm rot="10800000" flipH="1">
              <a:off x="7604678"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63" name="Shape 2063"/>
            <p:cNvSpPr/>
            <p:nvPr/>
          </p:nvSpPr>
          <p:spPr>
            <a:xfrm rot="10800000" flipH="1">
              <a:off x="7663775"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64" name="Shape 2064"/>
            <p:cNvSpPr/>
            <p:nvPr/>
          </p:nvSpPr>
          <p:spPr>
            <a:xfrm rot="10800000" flipH="1">
              <a:off x="7722873"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65" name="Shape 2065"/>
            <p:cNvSpPr/>
            <p:nvPr/>
          </p:nvSpPr>
          <p:spPr>
            <a:xfrm rot="10800000" flipH="1">
              <a:off x="7722873"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66" name="Shape 2066"/>
            <p:cNvSpPr/>
            <p:nvPr/>
          </p:nvSpPr>
          <p:spPr>
            <a:xfrm rot="10800000" flipH="1">
              <a:off x="7604678"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67" name="Shape 2067"/>
            <p:cNvSpPr/>
            <p:nvPr/>
          </p:nvSpPr>
          <p:spPr>
            <a:xfrm rot="10800000" flipH="1">
              <a:off x="7663775"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68" name="Shape 2068"/>
            <p:cNvSpPr/>
            <p:nvPr/>
          </p:nvSpPr>
          <p:spPr>
            <a:xfrm rot="10800000" flipH="1">
              <a:off x="7781970"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69" name="Shape 2069"/>
            <p:cNvSpPr/>
            <p:nvPr/>
          </p:nvSpPr>
          <p:spPr>
            <a:xfrm rot="10800000" flipH="1">
              <a:off x="7841067"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0" name="Shape 2070"/>
            <p:cNvSpPr/>
            <p:nvPr/>
          </p:nvSpPr>
          <p:spPr>
            <a:xfrm rot="10800000" flipH="1">
              <a:off x="7841067"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1" name="Shape 2071"/>
            <p:cNvSpPr/>
            <p:nvPr/>
          </p:nvSpPr>
          <p:spPr>
            <a:xfrm rot="10800000" flipH="1">
              <a:off x="7900165"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2" name="Shape 2072"/>
            <p:cNvSpPr/>
            <p:nvPr/>
          </p:nvSpPr>
          <p:spPr>
            <a:xfrm rot="10800000" flipH="1">
              <a:off x="7900165"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3" name="Shape 2073"/>
            <p:cNvSpPr/>
            <p:nvPr/>
          </p:nvSpPr>
          <p:spPr>
            <a:xfrm rot="10800000" flipH="1">
              <a:off x="7900165"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4" name="Shape 2074"/>
            <p:cNvSpPr/>
            <p:nvPr/>
          </p:nvSpPr>
          <p:spPr>
            <a:xfrm rot="10800000" flipH="1">
              <a:off x="7781970"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5" name="Shape 2075"/>
            <p:cNvSpPr/>
            <p:nvPr/>
          </p:nvSpPr>
          <p:spPr>
            <a:xfrm rot="10800000" flipH="1">
              <a:off x="7841067"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6" name="Shape 2076"/>
            <p:cNvSpPr/>
            <p:nvPr/>
          </p:nvSpPr>
          <p:spPr>
            <a:xfrm rot="10800000" flipH="1">
              <a:off x="7959263"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7" name="Shape 2077"/>
            <p:cNvSpPr/>
            <p:nvPr/>
          </p:nvSpPr>
          <p:spPr>
            <a:xfrm rot="10800000" flipH="1">
              <a:off x="7959263"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8" name="Shape 2078"/>
            <p:cNvSpPr/>
            <p:nvPr/>
          </p:nvSpPr>
          <p:spPr>
            <a:xfrm rot="10800000" flipH="1">
              <a:off x="8018360"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79" name="Shape 2079"/>
            <p:cNvSpPr/>
            <p:nvPr/>
          </p:nvSpPr>
          <p:spPr>
            <a:xfrm rot="10800000" flipH="1">
              <a:off x="8018360"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0" name="Shape 2080"/>
            <p:cNvSpPr/>
            <p:nvPr/>
          </p:nvSpPr>
          <p:spPr>
            <a:xfrm rot="10800000" flipH="1">
              <a:off x="8077457"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1" name="Shape 2081"/>
            <p:cNvSpPr/>
            <p:nvPr/>
          </p:nvSpPr>
          <p:spPr>
            <a:xfrm rot="10800000" flipH="1">
              <a:off x="8077457"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2" name="Shape 2082"/>
            <p:cNvSpPr/>
            <p:nvPr/>
          </p:nvSpPr>
          <p:spPr>
            <a:xfrm rot="10800000" flipH="1">
              <a:off x="8077457"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3" name="Shape 2083"/>
            <p:cNvSpPr/>
            <p:nvPr/>
          </p:nvSpPr>
          <p:spPr>
            <a:xfrm rot="10800000" flipH="1">
              <a:off x="7959263"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4" name="Shape 2084"/>
            <p:cNvSpPr/>
            <p:nvPr/>
          </p:nvSpPr>
          <p:spPr>
            <a:xfrm rot="10800000" flipH="1">
              <a:off x="8018360"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5" name="Shape 2085"/>
            <p:cNvSpPr/>
            <p:nvPr/>
          </p:nvSpPr>
          <p:spPr>
            <a:xfrm rot="10800000" flipH="1">
              <a:off x="8136554"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6" name="Shape 2086"/>
            <p:cNvSpPr/>
            <p:nvPr/>
          </p:nvSpPr>
          <p:spPr>
            <a:xfrm rot="10800000" flipH="1">
              <a:off x="8136554"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7" name="Shape 2087"/>
            <p:cNvSpPr/>
            <p:nvPr/>
          </p:nvSpPr>
          <p:spPr>
            <a:xfrm rot="10800000" flipH="1">
              <a:off x="8195651"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8" name="Shape 2088"/>
            <p:cNvSpPr/>
            <p:nvPr/>
          </p:nvSpPr>
          <p:spPr>
            <a:xfrm rot="10800000" flipH="1">
              <a:off x="8195651"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89" name="Shape 2089"/>
            <p:cNvSpPr/>
            <p:nvPr/>
          </p:nvSpPr>
          <p:spPr>
            <a:xfrm rot="10800000" flipH="1">
              <a:off x="8254749"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0" name="Shape 2090"/>
            <p:cNvSpPr/>
            <p:nvPr/>
          </p:nvSpPr>
          <p:spPr>
            <a:xfrm rot="10800000" flipH="1">
              <a:off x="8254749"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1" name="Shape 2091"/>
            <p:cNvSpPr/>
            <p:nvPr/>
          </p:nvSpPr>
          <p:spPr>
            <a:xfrm rot="10800000" flipH="1">
              <a:off x="8254749"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2" name="Shape 2092"/>
            <p:cNvSpPr/>
            <p:nvPr/>
          </p:nvSpPr>
          <p:spPr>
            <a:xfrm rot="10800000" flipH="1">
              <a:off x="8136554"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3" name="Shape 2093"/>
            <p:cNvSpPr/>
            <p:nvPr/>
          </p:nvSpPr>
          <p:spPr>
            <a:xfrm rot="10800000" flipH="1">
              <a:off x="8195651"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4" name="Shape 2094"/>
            <p:cNvSpPr/>
            <p:nvPr/>
          </p:nvSpPr>
          <p:spPr>
            <a:xfrm rot="10800000" flipH="1">
              <a:off x="8136554"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5" name="Shape 2095"/>
            <p:cNvSpPr/>
            <p:nvPr/>
          </p:nvSpPr>
          <p:spPr>
            <a:xfrm rot="10800000" flipH="1">
              <a:off x="8195651" y="193274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6" name="Shape 2096"/>
            <p:cNvSpPr/>
            <p:nvPr/>
          </p:nvSpPr>
          <p:spPr>
            <a:xfrm rot="10800000" flipH="1">
              <a:off x="8195651" y="187301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7" name="Shape 2097"/>
            <p:cNvSpPr/>
            <p:nvPr/>
          </p:nvSpPr>
          <p:spPr>
            <a:xfrm rot="10800000" flipH="1">
              <a:off x="8254749"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8" name="Shape 2098"/>
            <p:cNvSpPr/>
            <p:nvPr/>
          </p:nvSpPr>
          <p:spPr>
            <a:xfrm rot="10800000" flipH="1">
              <a:off x="8254749"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099" name="Shape 2099"/>
            <p:cNvSpPr/>
            <p:nvPr/>
          </p:nvSpPr>
          <p:spPr>
            <a:xfrm rot="10800000" flipH="1">
              <a:off x="8254749" y="193274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0" name="Shape 2100"/>
            <p:cNvSpPr/>
            <p:nvPr/>
          </p:nvSpPr>
          <p:spPr>
            <a:xfrm rot="10800000" flipH="1">
              <a:off x="8136554"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1" name="Shape 2101"/>
            <p:cNvSpPr/>
            <p:nvPr/>
          </p:nvSpPr>
          <p:spPr>
            <a:xfrm rot="10800000" flipH="1">
              <a:off x="8195651" y="1813277"/>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2" name="Shape 2102"/>
            <p:cNvSpPr/>
            <p:nvPr/>
          </p:nvSpPr>
          <p:spPr>
            <a:xfrm rot="10800000" flipH="1">
              <a:off x="8018360"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3" name="Shape 2103"/>
            <p:cNvSpPr/>
            <p:nvPr/>
          </p:nvSpPr>
          <p:spPr>
            <a:xfrm rot="10800000" flipH="1">
              <a:off x="8077457"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4" name="Shape 2104"/>
            <p:cNvSpPr/>
            <p:nvPr/>
          </p:nvSpPr>
          <p:spPr>
            <a:xfrm rot="10800000" flipH="1">
              <a:off x="8077457"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5" name="Shape 2105"/>
            <p:cNvSpPr/>
            <p:nvPr/>
          </p:nvSpPr>
          <p:spPr>
            <a:xfrm rot="10800000" flipH="1">
              <a:off x="7959263"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6" name="Shape 2106"/>
            <p:cNvSpPr/>
            <p:nvPr/>
          </p:nvSpPr>
          <p:spPr>
            <a:xfrm rot="10800000" flipH="1">
              <a:off x="8018360"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7" name="Shape 2107"/>
            <p:cNvSpPr/>
            <p:nvPr/>
          </p:nvSpPr>
          <p:spPr>
            <a:xfrm rot="10800000" flipH="1">
              <a:off x="7604678"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8" name="Shape 2108"/>
            <p:cNvSpPr/>
            <p:nvPr/>
          </p:nvSpPr>
          <p:spPr>
            <a:xfrm rot="10800000" flipH="1">
              <a:off x="7604678"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09" name="Shape 2109"/>
            <p:cNvSpPr/>
            <p:nvPr/>
          </p:nvSpPr>
          <p:spPr>
            <a:xfrm rot="10800000" flipH="1">
              <a:off x="7663775"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0" name="Shape 2110"/>
            <p:cNvSpPr/>
            <p:nvPr/>
          </p:nvSpPr>
          <p:spPr>
            <a:xfrm rot="10800000" flipH="1">
              <a:off x="7663775"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1" name="Shape 2111"/>
            <p:cNvSpPr/>
            <p:nvPr/>
          </p:nvSpPr>
          <p:spPr>
            <a:xfrm rot="10800000" flipH="1">
              <a:off x="7722873"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2" name="Shape 2112"/>
            <p:cNvSpPr/>
            <p:nvPr/>
          </p:nvSpPr>
          <p:spPr>
            <a:xfrm rot="10800000" flipH="1">
              <a:off x="7722873"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3" name="Shape 2113"/>
            <p:cNvSpPr/>
            <p:nvPr/>
          </p:nvSpPr>
          <p:spPr>
            <a:xfrm rot="10800000" flipH="1">
              <a:off x="7722873"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4" name="Shape 2114"/>
            <p:cNvSpPr/>
            <p:nvPr/>
          </p:nvSpPr>
          <p:spPr>
            <a:xfrm rot="10800000" flipH="1">
              <a:off x="7604678"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5" name="Shape 2115"/>
            <p:cNvSpPr/>
            <p:nvPr/>
          </p:nvSpPr>
          <p:spPr>
            <a:xfrm rot="10800000" flipH="1">
              <a:off x="7663775"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6" name="Shape 2116"/>
            <p:cNvSpPr/>
            <p:nvPr/>
          </p:nvSpPr>
          <p:spPr>
            <a:xfrm rot="10800000" flipH="1">
              <a:off x="7781970"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7" name="Shape 2117"/>
            <p:cNvSpPr/>
            <p:nvPr/>
          </p:nvSpPr>
          <p:spPr>
            <a:xfrm rot="10800000" flipH="1">
              <a:off x="7781970"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8" name="Shape 2118"/>
            <p:cNvSpPr/>
            <p:nvPr/>
          </p:nvSpPr>
          <p:spPr>
            <a:xfrm rot="10800000" flipH="1">
              <a:off x="7841067"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19" name="Shape 2119"/>
            <p:cNvSpPr/>
            <p:nvPr/>
          </p:nvSpPr>
          <p:spPr>
            <a:xfrm rot="10800000" flipH="1">
              <a:off x="7841067"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0" name="Shape 2120"/>
            <p:cNvSpPr/>
            <p:nvPr/>
          </p:nvSpPr>
          <p:spPr>
            <a:xfrm rot="10800000" flipH="1">
              <a:off x="7900165"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1" name="Shape 2121"/>
            <p:cNvSpPr/>
            <p:nvPr/>
          </p:nvSpPr>
          <p:spPr>
            <a:xfrm rot="10800000" flipH="1">
              <a:off x="7900165"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2" name="Shape 2122"/>
            <p:cNvSpPr/>
            <p:nvPr/>
          </p:nvSpPr>
          <p:spPr>
            <a:xfrm rot="10800000" flipH="1">
              <a:off x="7900165"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3" name="Shape 2123"/>
            <p:cNvSpPr/>
            <p:nvPr/>
          </p:nvSpPr>
          <p:spPr>
            <a:xfrm rot="10800000" flipH="1">
              <a:off x="7781970"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4" name="Shape 2124"/>
            <p:cNvSpPr/>
            <p:nvPr/>
          </p:nvSpPr>
          <p:spPr>
            <a:xfrm rot="10800000" flipH="1">
              <a:off x="7841067"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5" name="Shape 2125"/>
            <p:cNvSpPr/>
            <p:nvPr/>
          </p:nvSpPr>
          <p:spPr>
            <a:xfrm rot="10800000" flipH="1">
              <a:off x="7959263"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6" name="Shape 2126"/>
            <p:cNvSpPr/>
            <p:nvPr/>
          </p:nvSpPr>
          <p:spPr>
            <a:xfrm rot="10800000" flipH="1">
              <a:off x="7959263"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7" name="Shape 2127"/>
            <p:cNvSpPr/>
            <p:nvPr/>
          </p:nvSpPr>
          <p:spPr>
            <a:xfrm rot="10800000" flipH="1">
              <a:off x="8018360"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8" name="Shape 2128"/>
            <p:cNvSpPr/>
            <p:nvPr/>
          </p:nvSpPr>
          <p:spPr>
            <a:xfrm rot="10800000" flipH="1">
              <a:off x="8018360"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29" name="Shape 2129"/>
            <p:cNvSpPr/>
            <p:nvPr/>
          </p:nvSpPr>
          <p:spPr>
            <a:xfrm rot="10800000" flipH="1">
              <a:off x="8077457"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0" name="Shape 2130"/>
            <p:cNvSpPr/>
            <p:nvPr/>
          </p:nvSpPr>
          <p:spPr>
            <a:xfrm rot="10800000" flipH="1">
              <a:off x="8077457"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1" name="Shape 2131"/>
            <p:cNvSpPr/>
            <p:nvPr/>
          </p:nvSpPr>
          <p:spPr>
            <a:xfrm rot="10800000" flipH="1">
              <a:off x="8077457"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2" name="Shape 2132"/>
            <p:cNvSpPr/>
            <p:nvPr/>
          </p:nvSpPr>
          <p:spPr>
            <a:xfrm rot="10800000" flipH="1">
              <a:off x="7959263"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3" name="Shape 2133"/>
            <p:cNvSpPr/>
            <p:nvPr/>
          </p:nvSpPr>
          <p:spPr>
            <a:xfrm rot="10800000" flipH="1">
              <a:off x="8018360"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4" name="Shape 2134"/>
            <p:cNvSpPr/>
            <p:nvPr/>
          </p:nvSpPr>
          <p:spPr>
            <a:xfrm rot="10800000" flipH="1">
              <a:off x="8136554"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5" name="Shape 2135"/>
            <p:cNvSpPr/>
            <p:nvPr/>
          </p:nvSpPr>
          <p:spPr>
            <a:xfrm rot="10800000" flipH="1">
              <a:off x="8136554"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6" name="Shape 2136"/>
            <p:cNvSpPr/>
            <p:nvPr/>
          </p:nvSpPr>
          <p:spPr>
            <a:xfrm rot="10800000" flipH="1">
              <a:off x="8195651"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7" name="Shape 2137"/>
            <p:cNvSpPr/>
            <p:nvPr/>
          </p:nvSpPr>
          <p:spPr>
            <a:xfrm rot="10800000" flipH="1">
              <a:off x="8195651"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8" name="Shape 2138"/>
            <p:cNvSpPr/>
            <p:nvPr/>
          </p:nvSpPr>
          <p:spPr>
            <a:xfrm rot="10800000" flipH="1">
              <a:off x="8254749"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39" name="Shape 2139"/>
            <p:cNvSpPr/>
            <p:nvPr/>
          </p:nvSpPr>
          <p:spPr>
            <a:xfrm rot="10800000" flipH="1">
              <a:off x="8254749"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0" name="Shape 2140"/>
            <p:cNvSpPr/>
            <p:nvPr/>
          </p:nvSpPr>
          <p:spPr>
            <a:xfrm rot="10800000" flipH="1">
              <a:off x="8254749"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1" name="Shape 2141"/>
            <p:cNvSpPr/>
            <p:nvPr/>
          </p:nvSpPr>
          <p:spPr>
            <a:xfrm rot="10800000" flipH="1">
              <a:off x="8136554"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2" name="Shape 2142"/>
            <p:cNvSpPr/>
            <p:nvPr/>
          </p:nvSpPr>
          <p:spPr>
            <a:xfrm rot="10800000" flipH="1">
              <a:off x="8195651"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3" name="Shape 2143"/>
            <p:cNvSpPr/>
            <p:nvPr/>
          </p:nvSpPr>
          <p:spPr>
            <a:xfrm rot="10800000" flipH="1">
              <a:off x="8313846"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4" name="Shape 2144"/>
            <p:cNvSpPr/>
            <p:nvPr/>
          </p:nvSpPr>
          <p:spPr>
            <a:xfrm rot="10800000" flipH="1">
              <a:off x="8313846"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5" name="Shape 2145"/>
            <p:cNvSpPr/>
            <p:nvPr/>
          </p:nvSpPr>
          <p:spPr>
            <a:xfrm rot="10800000" flipH="1">
              <a:off x="8372943"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6" name="Shape 2146"/>
            <p:cNvSpPr/>
            <p:nvPr/>
          </p:nvSpPr>
          <p:spPr>
            <a:xfrm rot="10800000" flipH="1">
              <a:off x="8372943"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7" name="Shape 2147"/>
            <p:cNvSpPr/>
            <p:nvPr/>
          </p:nvSpPr>
          <p:spPr>
            <a:xfrm rot="10800000" flipH="1">
              <a:off x="8432041"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8" name="Shape 2148"/>
            <p:cNvSpPr/>
            <p:nvPr/>
          </p:nvSpPr>
          <p:spPr>
            <a:xfrm rot="10800000" flipH="1">
              <a:off x="8432041"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49" name="Shape 2149"/>
            <p:cNvSpPr/>
            <p:nvPr/>
          </p:nvSpPr>
          <p:spPr>
            <a:xfrm rot="10800000" flipH="1">
              <a:off x="8432041"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0" name="Shape 2150"/>
            <p:cNvSpPr/>
            <p:nvPr/>
          </p:nvSpPr>
          <p:spPr>
            <a:xfrm rot="10800000" flipH="1">
              <a:off x="8313846"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1" name="Shape 2151"/>
            <p:cNvSpPr/>
            <p:nvPr/>
          </p:nvSpPr>
          <p:spPr>
            <a:xfrm rot="10800000" flipH="1">
              <a:off x="8372943"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2" name="Shape 2152"/>
            <p:cNvSpPr/>
            <p:nvPr/>
          </p:nvSpPr>
          <p:spPr>
            <a:xfrm rot="10800000" flipH="1">
              <a:off x="8313846"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3" name="Shape 2153"/>
            <p:cNvSpPr/>
            <p:nvPr/>
          </p:nvSpPr>
          <p:spPr>
            <a:xfrm rot="10800000" flipH="1">
              <a:off x="8313846"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4" name="Shape 2154"/>
            <p:cNvSpPr/>
            <p:nvPr/>
          </p:nvSpPr>
          <p:spPr>
            <a:xfrm rot="10800000" flipH="1">
              <a:off x="8372943"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5" name="Shape 2155"/>
            <p:cNvSpPr/>
            <p:nvPr/>
          </p:nvSpPr>
          <p:spPr>
            <a:xfrm rot="10800000" flipH="1">
              <a:off x="8372943"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6" name="Shape 2156"/>
            <p:cNvSpPr/>
            <p:nvPr/>
          </p:nvSpPr>
          <p:spPr>
            <a:xfrm rot="10800000" flipH="1">
              <a:off x="8432041"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7" name="Shape 2157"/>
            <p:cNvSpPr/>
            <p:nvPr/>
          </p:nvSpPr>
          <p:spPr>
            <a:xfrm rot="10800000" flipH="1">
              <a:off x="8432041"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8" name="Shape 2158"/>
            <p:cNvSpPr/>
            <p:nvPr/>
          </p:nvSpPr>
          <p:spPr>
            <a:xfrm rot="10800000" flipH="1">
              <a:off x="8432041"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59" name="Shape 2159"/>
            <p:cNvSpPr/>
            <p:nvPr/>
          </p:nvSpPr>
          <p:spPr>
            <a:xfrm rot="10800000" flipH="1">
              <a:off x="8313846"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0" name="Shape 2160"/>
            <p:cNvSpPr/>
            <p:nvPr/>
          </p:nvSpPr>
          <p:spPr>
            <a:xfrm rot="10800000" flipH="1">
              <a:off x="8372943"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1" name="Shape 2161"/>
            <p:cNvSpPr/>
            <p:nvPr/>
          </p:nvSpPr>
          <p:spPr>
            <a:xfrm rot="10800000" flipH="1">
              <a:off x="8313846" y="187301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2" name="Shape 2162"/>
            <p:cNvSpPr/>
            <p:nvPr/>
          </p:nvSpPr>
          <p:spPr>
            <a:xfrm rot="10800000" flipH="1">
              <a:off x="8313846" y="193274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3" name="Shape 2163"/>
            <p:cNvSpPr/>
            <p:nvPr/>
          </p:nvSpPr>
          <p:spPr>
            <a:xfrm rot="10800000" flipH="1">
              <a:off x="8372943" y="193274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4" name="Shape 2164"/>
            <p:cNvSpPr/>
            <p:nvPr/>
          </p:nvSpPr>
          <p:spPr>
            <a:xfrm rot="10800000" flipH="1">
              <a:off x="8372943" y="187301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5" name="Shape 2165"/>
            <p:cNvSpPr/>
            <p:nvPr/>
          </p:nvSpPr>
          <p:spPr>
            <a:xfrm rot="10800000" flipH="1">
              <a:off x="8432041"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6" name="Shape 2166"/>
            <p:cNvSpPr/>
            <p:nvPr/>
          </p:nvSpPr>
          <p:spPr>
            <a:xfrm rot="10800000" flipH="1">
              <a:off x="8432041"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7" name="Shape 2167"/>
            <p:cNvSpPr/>
            <p:nvPr/>
          </p:nvSpPr>
          <p:spPr>
            <a:xfrm rot="10800000" flipH="1">
              <a:off x="8432041" y="193274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8" name="Shape 2168"/>
            <p:cNvSpPr/>
            <p:nvPr/>
          </p:nvSpPr>
          <p:spPr>
            <a:xfrm rot="10800000" flipH="1">
              <a:off x="8313846" y="1813277"/>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69" name="Shape 2169"/>
            <p:cNvSpPr/>
            <p:nvPr/>
          </p:nvSpPr>
          <p:spPr>
            <a:xfrm rot="10800000" flipH="1">
              <a:off x="8372943" y="1813277"/>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0" name="Shape 2170"/>
            <p:cNvSpPr/>
            <p:nvPr/>
          </p:nvSpPr>
          <p:spPr>
            <a:xfrm rot="10800000" flipH="1">
              <a:off x="8018360" y="1873012"/>
              <a:ext cx="59098" cy="59736"/>
            </a:xfrm>
            <a:prstGeom prst="rect">
              <a:avLst/>
            </a:prstGeom>
            <a:solidFill>
              <a:srgbClr val="11B119"/>
            </a:solid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1" name="Shape 2171"/>
            <p:cNvSpPr/>
            <p:nvPr/>
          </p:nvSpPr>
          <p:spPr>
            <a:xfrm rot="10800000" flipH="1">
              <a:off x="8872808"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2" name="Shape 2172"/>
            <p:cNvSpPr/>
            <p:nvPr/>
          </p:nvSpPr>
          <p:spPr>
            <a:xfrm rot="10800000" flipH="1">
              <a:off x="8931905"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3" name="Shape 2173"/>
            <p:cNvSpPr/>
            <p:nvPr/>
          </p:nvSpPr>
          <p:spPr>
            <a:xfrm rot="10800000" flipH="1">
              <a:off x="8991003"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4" name="Shape 2174"/>
            <p:cNvSpPr/>
            <p:nvPr/>
          </p:nvSpPr>
          <p:spPr>
            <a:xfrm rot="10800000" flipH="1">
              <a:off x="8991003"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5" name="Shape 2175"/>
            <p:cNvSpPr/>
            <p:nvPr/>
          </p:nvSpPr>
          <p:spPr>
            <a:xfrm rot="10800000" flipH="1">
              <a:off x="8872808"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6" name="Shape 2176"/>
            <p:cNvSpPr/>
            <p:nvPr/>
          </p:nvSpPr>
          <p:spPr>
            <a:xfrm rot="10800000" flipH="1">
              <a:off x="8931905"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7" name="Shape 2177"/>
            <p:cNvSpPr/>
            <p:nvPr/>
          </p:nvSpPr>
          <p:spPr>
            <a:xfrm rot="10800000" flipH="1">
              <a:off x="9050101"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8" name="Shape 2178"/>
            <p:cNvSpPr/>
            <p:nvPr/>
          </p:nvSpPr>
          <p:spPr>
            <a:xfrm rot="10800000" flipH="1">
              <a:off x="9109198"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79" name="Shape 2179"/>
            <p:cNvSpPr/>
            <p:nvPr/>
          </p:nvSpPr>
          <p:spPr>
            <a:xfrm rot="10800000" flipH="1">
              <a:off x="9109198"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0" name="Shape 2180"/>
            <p:cNvSpPr/>
            <p:nvPr/>
          </p:nvSpPr>
          <p:spPr>
            <a:xfrm rot="10800000" flipH="1">
              <a:off x="9168295"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1" name="Shape 2181"/>
            <p:cNvSpPr/>
            <p:nvPr/>
          </p:nvSpPr>
          <p:spPr>
            <a:xfrm rot="10800000" flipH="1">
              <a:off x="9168295"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2" name="Shape 2182"/>
            <p:cNvSpPr/>
            <p:nvPr/>
          </p:nvSpPr>
          <p:spPr>
            <a:xfrm rot="10800000" flipH="1">
              <a:off x="9168295"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3" name="Shape 2183"/>
            <p:cNvSpPr/>
            <p:nvPr/>
          </p:nvSpPr>
          <p:spPr>
            <a:xfrm rot="10800000" flipH="1">
              <a:off x="9050101"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4" name="Shape 2184"/>
            <p:cNvSpPr/>
            <p:nvPr/>
          </p:nvSpPr>
          <p:spPr>
            <a:xfrm rot="10800000" flipH="1">
              <a:off x="9109198"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5" name="Shape 2185"/>
            <p:cNvSpPr/>
            <p:nvPr/>
          </p:nvSpPr>
          <p:spPr>
            <a:xfrm rot="10800000" flipH="1">
              <a:off x="9227393"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6" name="Shape 2186"/>
            <p:cNvSpPr/>
            <p:nvPr/>
          </p:nvSpPr>
          <p:spPr>
            <a:xfrm rot="10800000" flipH="1">
              <a:off x="9227393"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7" name="Shape 2187"/>
            <p:cNvSpPr/>
            <p:nvPr/>
          </p:nvSpPr>
          <p:spPr>
            <a:xfrm rot="10800000" flipH="1">
              <a:off x="9286490"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8" name="Shape 2188"/>
            <p:cNvSpPr/>
            <p:nvPr/>
          </p:nvSpPr>
          <p:spPr>
            <a:xfrm rot="10800000" flipH="1">
              <a:off x="9286490"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89" name="Shape 2189"/>
            <p:cNvSpPr/>
            <p:nvPr/>
          </p:nvSpPr>
          <p:spPr>
            <a:xfrm rot="10800000" flipH="1">
              <a:off x="9345587"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0" name="Shape 2190"/>
            <p:cNvSpPr/>
            <p:nvPr/>
          </p:nvSpPr>
          <p:spPr>
            <a:xfrm rot="10800000" flipH="1">
              <a:off x="9345587"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1" name="Shape 2191"/>
            <p:cNvSpPr/>
            <p:nvPr/>
          </p:nvSpPr>
          <p:spPr>
            <a:xfrm rot="10800000" flipH="1">
              <a:off x="9345587" y="92658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2" name="Shape 2192"/>
            <p:cNvSpPr/>
            <p:nvPr/>
          </p:nvSpPr>
          <p:spPr>
            <a:xfrm rot="10800000" flipH="1">
              <a:off x="9227393"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3" name="Shape 2193"/>
            <p:cNvSpPr/>
            <p:nvPr/>
          </p:nvSpPr>
          <p:spPr>
            <a:xfrm rot="10800000" flipH="1">
              <a:off x="9286490"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4" name="Shape 2194"/>
            <p:cNvSpPr/>
            <p:nvPr/>
          </p:nvSpPr>
          <p:spPr>
            <a:xfrm rot="10800000" flipH="1">
              <a:off x="9404684"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5" name="Shape 2195"/>
            <p:cNvSpPr/>
            <p:nvPr/>
          </p:nvSpPr>
          <p:spPr>
            <a:xfrm rot="10800000" flipH="1">
              <a:off x="9404684" y="92658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6" name="Shape 2196"/>
            <p:cNvSpPr/>
            <p:nvPr/>
          </p:nvSpPr>
          <p:spPr>
            <a:xfrm rot="10800000" flipH="1">
              <a:off x="9463782"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7" name="Shape 2197"/>
            <p:cNvSpPr/>
            <p:nvPr/>
          </p:nvSpPr>
          <p:spPr>
            <a:xfrm rot="10800000" flipH="1">
              <a:off x="9463782"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8" name="Shape 2198"/>
            <p:cNvSpPr/>
            <p:nvPr/>
          </p:nvSpPr>
          <p:spPr>
            <a:xfrm rot="10800000" flipH="1">
              <a:off x="9522879"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199" name="Shape 2199"/>
            <p:cNvSpPr/>
            <p:nvPr/>
          </p:nvSpPr>
          <p:spPr>
            <a:xfrm rot="10800000" flipH="1">
              <a:off x="9522879"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0" name="Shape 2200"/>
            <p:cNvSpPr/>
            <p:nvPr/>
          </p:nvSpPr>
          <p:spPr>
            <a:xfrm rot="10800000" flipH="1">
              <a:off x="9522879" y="92658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1" name="Shape 2201"/>
            <p:cNvSpPr/>
            <p:nvPr/>
          </p:nvSpPr>
          <p:spPr>
            <a:xfrm rot="10800000" flipH="1">
              <a:off x="9404684"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2" name="Shape 2202"/>
            <p:cNvSpPr/>
            <p:nvPr/>
          </p:nvSpPr>
          <p:spPr>
            <a:xfrm rot="10800000" flipH="1">
              <a:off x="9463782"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3" name="Shape 2203"/>
            <p:cNvSpPr/>
            <p:nvPr/>
          </p:nvSpPr>
          <p:spPr>
            <a:xfrm rot="10800000" flipH="1">
              <a:off x="9404684" y="104606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4" name="Shape 2204"/>
            <p:cNvSpPr/>
            <p:nvPr/>
          </p:nvSpPr>
          <p:spPr>
            <a:xfrm rot="10800000" flipH="1">
              <a:off x="9463782"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5" name="Shape 2205"/>
            <p:cNvSpPr/>
            <p:nvPr/>
          </p:nvSpPr>
          <p:spPr>
            <a:xfrm rot="10800000" flipH="1">
              <a:off x="9463782"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6" name="Shape 2206"/>
            <p:cNvSpPr/>
            <p:nvPr/>
          </p:nvSpPr>
          <p:spPr>
            <a:xfrm rot="10800000" flipH="1">
              <a:off x="9522879" y="104606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7" name="Shape 2207"/>
            <p:cNvSpPr/>
            <p:nvPr/>
          </p:nvSpPr>
          <p:spPr>
            <a:xfrm rot="10800000" flipH="1">
              <a:off x="9522879" y="986324"/>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8" name="Shape 2208"/>
            <p:cNvSpPr/>
            <p:nvPr/>
          </p:nvSpPr>
          <p:spPr>
            <a:xfrm rot="10800000" flipH="1">
              <a:off x="9522879" y="110579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09" name="Shape 2209"/>
            <p:cNvSpPr/>
            <p:nvPr/>
          </p:nvSpPr>
          <p:spPr>
            <a:xfrm rot="10800000" flipH="1">
              <a:off x="9404684" y="986324"/>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0" name="Shape 2210"/>
            <p:cNvSpPr/>
            <p:nvPr/>
          </p:nvSpPr>
          <p:spPr>
            <a:xfrm rot="10800000" flipH="1">
              <a:off x="9463782"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1" name="Shape 2211"/>
            <p:cNvSpPr/>
            <p:nvPr/>
          </p:nvSpPr>
          <p:spPr>
            <a:xfrm rot="10800000" flipH="1">
              <a:off x="9286490"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2" name="Shape 2212"/>
            <p:cNvSpPr/>
            <p:nvPr/>
          </p:nvSpPr>
          <p:spPr>
            <a:xfrm rot="10800000" flipH="1">
              <a:off x="9345587" y="104606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3" name="Shape 2213"/>
            <p:cNvSpPr/>
            <p:nvPr/>
          </p:nvSpPr>
          <p:spPr>
            <a:xfrm rot="10800000" flipH="1">
              <a:off x="9345587" y="986324"/>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4" name="Shape 2214"/>
            <p:cNvSpPr/>
            <p:nvPr/>
          </p:nvSpPr>
          <p:spPr>
            <a:xfrm rot="10800000" flipH="1">
              <a:off x="9227393"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5" name="Shape 2215"/>
            <p:cNvSpPr/>
            <p:nvPr/>
          </p:nvSpPr>
          <p:spPr>
            <a:xfrm rot="10800000" flipH="1">
              <a:off x="9286490"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6" name="Shape 2216"/>
            <p:cNvSpPr/>
            <p:nvPr/>
          </p:nvSpPr>
          <p:spPr>
            <a:xfrm rot="10800000" flipH="1">
              <a:off x="8872808"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7" name="Shape 2217"/>
            <p:cNvSpPr/>
            <p:nvPr/>
          </p:nvSpPr>
          <p:spPr>
            <a:xfrm rot="10800000" flipH="1">
              <a:off x="8872808"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8" name="Shape 2218"/>
            <p:cNvSpPr/>
            <p:nvPr/>
          </p:nvSpPr>
          <p:spPr>
            <a:xfrm rot="10800000" flipH="1">
              <a:off x="8931905"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19" name="Shape 2219"/>
            <p:cNvSpPr/>
            <p:nvPr/>
          </p:nvSpPr>
          <p:spPr>
            <a:xfrm rot="10800000" flipH="1">
              <a:off x="8931905"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0" name="Shape 2220"/>
            <p:cNvSpPr/>
            <p:nvPr/>
          </p:nvSpPr>
          <p:spPr>
            <a:xfrm rot="10800000" flipH="1">
              <a:off x="8991003"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1" name="Shape 2221"/>
            <p:cNvSpPr/>
            <p:nvPr/>
          </p:nvSpPr>
          <p:spPr>
            <a:xfrm rot="10800000" flipH="1">
              <a:off x="8991003"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2" name="Shape 2222"/>
            <p:cNvSpPr/>
            <p:nvPr/>
          </p:nvSpPr>
          <p:spPr>
            <a:xfrm rot="10800000" flipH="1">
              <a:off x="8991003"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3" name="Shape 2223"/>
            <p:cNvSpPr/>
            <p:nvPr/>
          </p:nvSpPr>
          <p:spPr>
            <a:xfrm rot="10800000" flipH="1">
              <a:off x="8872808"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4" name="Shape 2224"/>
            <p:cNvSpPr/>
            <p:nvPr/>
          </p:nvSpPr>
          <p:spPr>
            <a:xfrm rot="10800000" flipH="1">
              <a:off x="8931905"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5" name="Shape 2225"/>
            <p:cNvSpPr/>
            <p:nvPr/>
          </p:nvSpPr>
          <p:spPr>
            <a:xfrm rot="10800000" flipH="1">
              <a:off x="9050101"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6" name="Shape 2226"/>
            <p:cNvSpPr/>
            <p:nvPr/>
          </p:nvSpPr>
          <p:spPr>
            <a:xfrm rot="10800000" flipH="1">
              <a:off x="9050101"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7" name="Shape 2227"/>
            <p:cNvSpPr/>
            <p:nvPr/>
          </p:nvSpPr>
          <p:spPr>
            <a:xfrm rot="10800000" flipH="1">
              <a:off x="9109198"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8" name="Shape 2228"/>
            <p:cNvSpPr/>
            <p:nvPr/>
          </p:nvSpPr>
          <p:spPr>
            <a:xfrm rot="10800000" flipH="1">
              <a:off x="9109198"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29" name="Shape 2229"/>
            <p:cNvSpPr/>
            <p:nvPr/>
          </p:nvSpPr>
          <p:spPr>
            <a:xfrm rot="10800000" flipH="1">
              <a:off x="9168295"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0" name="Shape 2230"/>
            <p:cNvSpPr/>
            <p:nvPr/>
          </p:nvSpPr>
          <p:spPr>
            <a:xfrm rot="10800000" flipH="1">
              <a:off x="9168295"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1" name="Shape 2231"/>
            <p:cNvSpPr/>
            <p:nvPr/>
          </p:nvSpPr>
          <p:spPr>
            <a:xfrm rot="10800000" flipH="1">
              <a:off x="9168295"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2" name="Shape 2232"/>
            <p:cNvSpPr/>
            <p:nvPr/>
          </p:nvSpPr>
          <p:spPr>
            <a:xfrm rot="10800000" flipH="1">
              <a:off x="9050101"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3" name="Shape 2233"/>
            <p:cNvSpPr/>
            <p:nvPr/>
          </p:nvSpPr>
          <p:spPr>
            <a:xfrm rot="10800000" flipH="1">
              <a:off x="9109198"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4" name="Shape 2234"/>
            <p:cNvSpPr/>
            <p:nvPr/>
          </p:nvSpPr>
          <p:spPr>
            <a:xfrm rot="10800000" flipH="1">
              <a:off x="9227393"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5" name="Shape 2235"/>
            <p:cNvSpPr/>
            <p:nvPr/>
          </p:nvSpPr>
          <p:spPr>
            <a:xfrm rot="10800000" flipH="1">
              <a:off x="9227393"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6" name="Shape 2236"/>
            <p:cNvSpPr/>
            <p:nvPr/>
          </p:nvSpPr>
          <p:spPr>
            <a:xfrm rot="10800000" flipH="1">
              <a:off x="9286490"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7" name="Shape 2237"/>
            <p:cNvSpPr/>
            <p:nvPr/>
          </p:nvSpPr>
          <p:spPr>
            <a:xfrm rot="10800000" flipH="1">
              <a:off x="9286490"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8" name="Shape 2238"/>
            <p:cNvSpPr/>
            <p:nvPr/>
          </p:nvSpPr>
          <p:spPr>
            <a:xfrm rot="10800000" flipH="1">
              <a:off x="9345587"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39" name="Shape 2239"/>
            <p:cNvSpPr/>
            <p:nvPr/>
          </p:nvSpPr>
          <p:spPr>
            <a:xfrm rot="10800000" flipH="1">
              <a:off x="9345587"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0" name="Shape 2240"/>
            <p:cNvSpPr/>
            <p:nvPr/>
          </p:nvSpPr>
          <p:spPr>
            <a:xfrm rot="10800000" flipH="1">
              <a:off x="9345587"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1" name="Shape 2241"/>
            <p:cNvSpPr/>
            <p:nvPr/>
          </p:nvSpPr>
          <p:spPr>
            <a:xfrm rot="10800000" flipH="1">
              <a:off x="9227393"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2" name="Shape 2242"/>
            <p:cNvSpPr/>
            <p:nvPr/>
          </p:nvSpPr>
          <p:spPr>
            <a:xfrm rot="10800000" flipH="1">
              <a:off x="9286490"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3" name="Shape 2243"/>
            <p:cNvSpPr/>
            <p:nvPr/>
          </p:nvSpPr>
          <p:spPr>
            <a:xfrm rot="10800000" flipH="1">
              <a:off x="9404684"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4" name="Shape 2244"/>
            <p:cNvSpPr/>
            <p:nvPr/>
          </p:nvSpPr>
          <p:spPr>
            <a:xfrm rot="10800000" flipH="1">
              <a:off x="9404684"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5" name="Shape 2245"/>
            <p:cNvSpPr/>
            <p:nvPr/>
          </p:nvSpPr>
          <p:spPr>
            <a:xfrm rot="10800000" flipH="1">
              <a:off x="9463782"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6" name="Shape 2246"/>
            <p:cNvSpPr/>
            <p:nvPr/>
          </p:nvSpPr>
          <p:spPr>
            <a:xfrm rot="10800000" flipH="1">
              <a:off x="9463782"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7" name="Shape 2247"/>
            <p:cNvSpPr/>
            <p:nvPr/>
          </p:nvSpPr>
          <p:spPr>
            <a:xfrm rot="10800000" flipH="1">
              <a:off x="9522879"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8" name="Shape 2248"/>
            <p:cNvSpPr/>
            <p:nvPr/>
          </p:nvSpPr>
          <p:spPr>
            <a:xfrm rot="10800000" flipH="1">
              <a:off x="9522879"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49" name="Shape 2249"/>
            <p:cNvSpPr/>
            <p:nvPr/>
          </p:nvSpPr>
          <p:spPr>
            <a:xfrm rot="10800000" flipH="1">
              <a:off x="9522879"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0" name="Shape 2250"/>
            <p:cNvSpPr/>
            <p:nvPr/>
          </p:nvSpPr>
          <p:spPr>
            <a:xfrm rot="10800000" flipH="1">
              <a:off x="9404684"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1" name="Shape 2251"/>
            <p:cNvSpPr/>
            <p:nvPr/>
          </p:nvSpPr>
          <p:spPr>
            <a:xfrm rot="10800000" flipH="1">
              <a:off x="9463782"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2" name="Shape 2252"/>
            <p:cNvSpPr/>
            <p:nvPr/>
          </p:nvSpPr>
          <p:spPr>
            <a:xfrm rot="10800000" flipH="1">
              <a:off x="9581977"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3" name="Shape 2253"/>
            <p:cNvSpPr/>
            <p:nvPr/>
          </p:nvSpPr>
          <p:spPr>
            <a:xfrm rot="10800000" flipH="1">
              <a:off x="9581977"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4" name="Shape 2254"/>
            <p:cNvSpPr/>
            <p:nvPr/>
          </p:nvSpPr>
          <p:spPr>
            <a:xfrm rot="10800000" flipH="1">
              <a:off x="9641074"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5" name="Shape 2255"/>
            <p:cNvSpPr/>
            <p:nvPr/>
          </p:nvSpPr>
          <p:spPr>
            <a:xfrm rot="10800000" flipH="1">
              <a:off x="9641074"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6" name="Shape 2256"/>
            <p:cNvSpPr/>
            <p:nvPr/>
          </p:nvSpPr>
          <p:spPr>
            <a:xfrm rot="10800000" flipH="1">
              <a:off x="9700171"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7" name="Shape 2257"/>
            <p:cNvSpPr/>
            <p:nvPr/>
          </p:nvSpPr>
          <p:spPr>
            <a:xfrm rot="10800000" flipH="1">
              <a:off x="9700171"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8" name="Shape 2258"/>
            <p:cNvSpPr/>
            <p:nvPr/>
          </p:nvSpPr>
          <p:spPr>
            <a:xfrm rot="10800000" flipH="1">
              <a:off x="9700171"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59" name="Shape 2259"/>
            <p:cNvSpPr/>
            <p:nvPr/>
          </p:nvSpPr>
          <p:spPr>
            <a:xfrm rot="10800000" flipH="1">
              <a:off x="9581977"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0" name="Shape 2260"/>
            <p:cNvSpPr/>
            <p:nvPr/>
          </p:nvSpPr>
          <p:spPr>
            <a:xfrm rot="10800000" flipH="1">
              <a:off x="9641074"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1" name="Shape 2261"/>
            <p:cNvSpPr/>
            <p:nvPr/>
          </p:nvSpPr>
          <p:spPr>
            <a:xfrm rot="10800000" flipH="1">
              <a:off x="9581977"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2" name="Shape 2262"/>
            <p:cNvSpPr/>
            <p:nvPr/>
          </p:nvSpPr>
          <p:spPr>
            <a:xfrm rot="10800000" flipH="1">
              <a:off x="9581977"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3" name="Shape 2263"/>
            <p:cNvSpPr/>
            <p:nvPr/>
          </p:nvSpPr>
          <p:spPr>
            <a:xfrm rot="10800000" flipH="1">
              <a:off x="9641074"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4" name="Shape 2264"/>
            <p:cNvSpPr/>
            <p:nvPr/>
          </p:nvSpPr>
          <p:spPr>
            <a:xfrm rot="10800000" flipH="1">
              <a:off x="9641074"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5" name="Shape 2265"/>
            <p:cNvSpPr/>
            <p:nvPr/>
          </p:nvSpPr>
          <p:spPr>
            <a:xfrm rot="10800000" flipH="1">
              <a:off x="9700171"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6" name="Shape 2266"/>
            <p:cNvSpPr/>
            <p:nvPr/>
          </p:nvSpPr>
          <p:spPr>
            <a:xfrm rot="10800000" flipH="1">
              <a:off x="9700171"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7" name="Shape 2267"/>
            <p:cNvSpPr/>
            <p:nvPr/>
          </p:nvSpPr>
          <p:spPr>
            <a:xfrm rot="10800000" flipH="1">
              <a:off x="9700171"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8" name="Shape 2268"/>
            <p:cNvSpPr/>
            <p:nvPr/>
          </p:nvSpPr>
          <p:spPr>
            <a:xfrm rot="10800000" flipH="1">
              <a:off x="9581977"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69" name="Shape 2269"/>
            <p:cNvSpPr/>
            <p:nvPr/>
          </p:nvSpPr>
          <p:spPr>
            <a:xfrm rot="10800000" flipH="1">
              <a:off x="9641074"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0" name="Shape 2270"/>
            <p:cNvSpPr/>
            <p:nvPr/>
          </p:nvSpPr>
          <p:spPr>
            <a:xfrm rot="10800000" flipH="1">
              <a:off x="9581977"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1" name="Shape 2271"/>
            <p:cNvSpPr/>
            <p:nvPr/>
          </p:nvSpPr>
          <p:spPr>
            <a:xfrm rot="10800000" flipH="1">
              <a:off x="9581977"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2" name="Shape 2272"/>
            <p:cNvSpPr/>
            <p:nvPr/>
          </p:nvSpPr>
          <p:spPr>
            <a:xfrm rot="10800000" flipH="1">
              <a:off x="9641074"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3" name="Shape 2273"/>
            <p:cNvSpPr/>
            <p:nvPr/>
          </p:nvSpPr>
          <p:spPr>
            <a:xfrm rot="10800000" flipH="1">
              <a:off x="9641074"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4" name="Shape 2274"/>
            <p:cNvSpPr/>
            <p:nvPr/>
          </p:nvSpPr>
          <p:spPr>
            <a:xfrm rot="10800000" flipH="1">
              <a:off x="9700171"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5" name="Shape 2275"/>
            <p:cNvSpPr/>
            <p:nvPr/>
          </p:nvSpPr>
          <p:spPr>
            <a:xfrm rot="10800000" flipH="1">
              <a:off x="9700171"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6" name="Shape 2276"/>
            <p:cNvSpPr/>
            <p:nvPr/>
          </p:nvSpPr>
          <p:spPr>
            <a:xfrm rot="10800000" flipH="1">
              <a:off x="9700171"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7" name="Shape 2277"/>
            <p:cNvSpPr/>
            <p:nvPr/>
          </p:nvSpPr>
          <p:spPr>
            <a:xfrm rot="10800000" flipH="1">
              <a:off x="9581977"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8" name="Shape 2278"/>
            <p:cNvSpPr/>
            <p:nvPr/>
          </p:nvSpPr>
          <p:spPr>
            <a:xfrm rot="10800000" flipH="1">
              <a:off x="9641074"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79" name="Shape 2279"/>
            <p:cNvSpPr/>
            <p:nvPr/>
          </p:nvSpPr>
          <p:spPr>
            <a:xfrm rot="10800000" flipH="1">
              <a:off x="9286490" y="1046060"/>
              <a:ext cx="59098" cy="59736"/>
            </a:xfrm>
            <a:prstGeom prst="rect">
              <a:avLst/>
            </a:prstGeom>
            <a:solidFill>
              <a:srgbClr val="11B119"/>
            </a:solid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0" name="Shape 2280"/>
            <p:cNvSpPr/>
            <p:nvPr/>
          </p:nvSpPr>
          <p:spPr>
            <a:xfrm rot="10800000" flipH="1">
              <a:off x="7009600"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1" name="Shape 2281"/>
            <p:cNvSpPr/>
            <p:nvPr/>
          </p:nvSpPr>
          <p:spPr>
            <a:xfrm rot="10800000" flipH="1">
              <a:off x="7068697"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2" name="Shape 2282"/>
            <p:cNvSpPr/>
            <p:nvPr/>
          </p:nvSpPr>
          <p:spPr>
            <a:xfrm rot="10800000" flipH="1">
              <a:off x="7127795"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3" name="Shape 2283"/>
            <p:cNvSpPr/>
            <p:nvPr/>
          </p:nvSpPr>
          <p:spPr>
            <a:xfrm rot="10800000" flipH="1">
              <a:off x="7127795"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4" name="Shape 2284"/>
            <p:cNvSpPr/>
            <p:nvPr/>
          </p:nvSpPr>
          <p:spPr>
            <a:xfrm rot="10800000" flipH="1">
              <a:off x="7009600"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5" name="Shape 2285"/>
            <p:cNvSpPr/>
            <p:nvPr/>
          </p:nvSpPr>
          <p:spPr>
            <a:xfrm rot="10800000" flipH="1">
              <a:off x="7068697"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6" name="Shape 2286"/>
            <p:cNvSpPr/>
            <p:nvPr/>
          </p:nvSpPr>
          <p:spPr>
            <a:xfrm rot="10800000" flipH="1">
              <a:off x="7186893"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7" name="Shape 2287"/>
            <p:cNvSpPr/>
            <p:nvPr/>
          </p:nvSpPr>
          <p:spPr>
            <a:xfrm rot="10800000" flipH="1">
              <a:off x="7245990"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8" name="Shape 2288"/>
            <p:cNvSpPr/>
            <p:nvPr/>
          </p:nvSpPr>
          <p:spPr>
            <a:xfrm rot="10800000" flipH="1">
              <a:off x="7245990"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89" name="Shape 2289"/>
            <p:cNvSpPr/>
            <p:nvPr/>
          </p:nvSpPr>
          <p:spPr>
            <a:xfrm rot="10800000" flipH="1">
              <a:off x="7305087"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0" name="Shape 2290"/>
            <p:cNvSpPr/>
            <p:nvPr/>
          </p:nvSpPr>
          <p:spPr>
            <a:xfrm rot="10800000" flipH="1">
              <a:off x="7305087"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1" name="Shape 2291"/>
            <p:cNvSpPr/>
            <p:nvPr/>
          </p:nvSpPr>
          <p:spPr>
            <a:xfrm rot="10800000" flipH="1">
              <a:off x="7305087"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2" name="Shape 2292"/>
            <p:cNvSpPr/>
            <p:nvPr/>
          </p:nvSpPr>
          <p:spPr>
            <a:xfrm rot="10800000" flipH="1">
              <a:off x="7186893"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3" name="Shape 2293"/>
            <p:cNvSpPr/>
            <p:nvPr/>
          </p:nvSpPr>
          <p:spPr>
            <a:xfrm rot="10800000" flipH="1">
              <a:off x="7245990"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4" name="Shape 2294"/>
            <p:cNvSpPr/>
            <p:nvPr/>
          </p:nvSpPr>
          <p:spPr>
            <a:xfrm rot="10800000" flipH="1">
              <a:off x="7364185"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5" name="Shape 2295"/>
            <p:cNvSpPr/>
            <p:nvPr/>
          </p:nvSpPr>
          <p:spPr>
            <a:xfrm rot="10800000" flipH="1">
              <a:off x="7364185"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6" name="Shape 2296"/>
            <p:cNvSpPr/>
            <p:nvPr/>
          </p:nvSpPr>
          <p:spPr>
            <a:xfrm rot="10800000" flipH="1">
              <a:off x="7423282"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7" name="Shape 2297"/>
            <p:cNvSpPr/>
            <p:nvPr/>
          </p:nvSpPr>
          <p:spPr>
            <a:xfrm rot="10800000" flipH="1">
              <a:off x="7423282"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8" name="Shape 2298"/>
            <p:cNvSpPr/>
            <p:nvPr/>
          </p:nvSpPr>
          <p:spPr>
            <a:xfrm rot="10800000" flipH="1">
              <a:off x="7482379"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299" name="Shape 2299"/>
            <p:cNvSpPr/>
            <p:nvPr/>
          </p:nvSpPr>
          <p:spPr>
            <a:xfrm rot="10800000" flipH="1">
              <a:off x="7482379"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0" name="Shape 2300"/>
            <p:cNvSpPr/>
            <p:nvPr/>
          </p:nvSpPr>
          <p:spPr>
            <a:xfrm rot="10800000" flipH="1">
              <a:off x="7482379" y="49567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1" name="Shape 2301"/>
            <p:cNvSpPr/>
            <p:nvPr/>
          </p:nvSpPr>
          <p:spPr>
            <a:xfrm rot="10800000" flipH="1">
              <a:off x="7364185"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2" name="Shape 2302"/>
            <p:cNvSpPr/>
            <p:nvPr/>
          </p:nvSpPr>
          <p:spPr>
            <a:xfrm rot="10800000" flipH="1">
              <a:off x="7423282"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3" name="Shape 2303"/>
            <p:cNvSpPr/>
            <p:nvPr/>
          </p:nvSpPr>
          <p:spPr>
            <a:xfrm rot="10800000" flipH="1">
              <a:off x="7541476"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4" name="Shape 2304"/>
            <p:cNvSpPr/>
            <p:nvPr/>
          </p:nvSpPr>
          <p:spPr>
            <a:xfrm rot="10800000" flipH="1">
              <a:off x="7541476" y="49567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5" name="Shape 2305"/>
            <p:cNvSpPr/>
            <p:nvPr/>
          </p:nvSpPr>
          <p:spPr>
            <a:xfrm rot="10800000" flipH="1">
              <a:off x="7600574"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6" name="Shape 2306"/>
            <p:cNvSpPr/>
            <p:nvPr/>
          </p:nvSpPr>
          <p:spPr>
            <a:xfrm rot="10800000" flipH="1">
              <a:off x="7600574"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7" name="Shape 2307"/>
            <p:cNvSpPr/>
            <p:nvPr/>
          </p:nvSpPr>
          <p:spPr>
            <a:xfrm rot="10800000" flipH="1">
              <a:off x="7659671"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8" name="Shape 2308"/>
            <p:cNvSpPr/>
            <p:nvPr/>
          </p:nvSpPr>
          <p:spPr>
            <a:xfrm rot="10800000" flipH="1">
              <a:off x="7659671"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09" name="Shape 2309"/>
            <p:cNvSpPr/>
            <p:nvPr/>
          </p:nvSpPr>
          <p:spPr>
            <a:xfrm rot="10800000" flipH="1">
              <a:off x="7659671" y="49567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0" name="Shape 2310"/>
            <p:cNvSpPr/>
            <p:nvPr/>
          </p:nvSpPr>
          <p:spPr>
            <a:xfrm rot="10800000" flipH="1">
              <a:off x="7541476"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1" name="Shape 2311"/>
            <p:cNvSpPr/>
            <p:nvPr/>
          </p:nvSpPr>
          <p:spPr>
            <a:xfrm rot="10800000" flipH="1">
              <a:off x="7600574"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2" name="Shape 2312"/>
            <p:cNvSpPr/>
            <p:nvPr/>
          </p:nvSpPr>
          <p:spPr>
            <a:xfrm rot="10800000" flipH="1">
              <a:off x="7541476" y="61514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3" name="Shape 2313"/>
            <p:cNvSpPr/>
            <p:nvPr/>
          </p:nvSpPr>
          <p:spPr>
            <a:xfrm rot="10800000" flipH="1">
              <a:off x="7600574"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4" name="Shape 2314"/>
            <p:cNvSpPr/>
            <p:nvPr/>
          </p:nvSpPr>
          <p:spPr>
            <a:xfrm rot="10800000" flipH="1">
              <a:off x="7600574"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5" name="Shape 2315"/>
            <p:cNvSpPr/>
            <p:nvPr/>
          </p:nvSpPr>
          <p:spPr>
            <a:xfrm rot="10800000" flipH="1">
              <a:off x="7659671" y="61514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6" name="Shape 2316"/>
            <p:cNvSpPr/>
            <p:nvPr/>
          </p:nvSpPr>
          <p:spPr>
            <a:xfrm rot="10800000" flipH="1">
              <a:off x="7659671" y="555406"/>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7" name="Shape 2317"/>
            <p:cNvSpPr/>
            <p:nvPr/>
          </p:nvSpPr>
          <p:spPr>
            <a:xfrm rot="10800000" flipH="1">
              <a:off x="7659671" y="674878"/>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8" name="Shape 2318"/>
            <p:cNvSpPr/>
            <p:nvPr/>
          </p:nvSpPr>
          <p:spPr>
            <a:xfrm rot="10800000" flipH="1">
              <a:off x="7541476" y="555406"/>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19" name="Shape 2319"/>
            <p:cNvSpPr/>
            <p:nvPr/>
          </p:nvSpPr>
          <p:spPr>
            <a:xfrm rot="10800000" flipH="1">
              <a:off x="7600574"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0" name="Shape 2320"/>
            <p:cNvSpPr/>
            <p:nvPr/>
          </p:nvSpPr>
          <p:spPr>
            <a:xfrm rot="10800000" flipH="1">
              <a:off x="7423282"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1" name="Shape 2321"/>
            <p:cNvSpPr/>
            <p:nvPr/>
          </p:nvSpPr>
          <p:spPr>
            <a:xfrm rot="10800000" flipH="1">
              <a:off x="7482379" y="61514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2" name="Shape 2322"/>
            <p:cNvSpPr/>
            <p:nvPr/>
          </p:nvSpPr>
          <p:spPr>
            <a:xfrm rot="10800000" flipH="1">
              <a:off x="7482379" y="555406"/>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3" name="Shape 2323"/>
            <p:cNvSpPr/>
            <p:nvPr/>
          </p:nvSpPr>
          <p:spPr>
            <a:xfrm rot="10800000" flipH="1">
              <a:off x="7364185"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4" name="Shape 2324"/>
            <p:cNvSpPr/>
            <p:nvPr/>
          </p:nvSpPr>
          <p:spPr>
            <a:xfrm rot="10800000" flipH="1">
              <a:off x="7423282"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5" name="Shape 2325"/>
            <p:cNvSpPr/>
            <p:nvPr/>
          </p:nvSpPr>
          <p:spPr>
            <a:xfrm rot="10800000" flipH="1">
              <a:off x="7009600"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6" name="Shape 2326"/>
            <p:cNvSpPr/>
            <p:nvPr/>
          </p:nvSpPr>
          <p:spPr>
            <a:xfrm rot="10800000" flipH="1">
              <a:off x="7009600"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7" name="Shape 2327"/>
            <p:cNvSpPr/>
            <p:nvPr/>
          </p:nvSpPr>
          <p:spPr>
            <a:xfrm rot="10800000" flipH="1">
              <a:off x="7068697"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8" name="Shape 2328"/>
            <p:cNvSpPr/>
            <p:nvPr/>
          </p:nvSpPr>
          <p:spPr>
            <a:xfrm rot="10800000" flipH="1">
              <a:off x="7068697"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29" name="Shape 2329"/>
            <p:cNvSpPr/>
            <p:nvPr/>
          </p:nvSpPr>
          <p:spPr>
            <a:xfrm rot="10800000" flipH="1">
              <a:off x="7127795"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0" name="Shape 2330"/>
            <p:cNvSpPr/>
            <p:nvPr/>
          </p:nvSpPr>
          <p:spPr>
            <a:xfrm rot="10800000" flipH="1">
              <a:off x="7127795"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1" name="Shape 2331"/>
            <p:cNvSpPr/>
            <p:nvPr/>
          </p:nvSpPr>
          <p:spPr>
            <a:xfrm rot="10800000" flipH="1">
              <a:off x="7127795"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2" name="Shape 2332"/>
            <p:cNvSpPr/>
            <p:nvPr/>
          </p:nvSpPr>
          <p:spPr>
            <a:xfrm rot="10800000" flipH="1">
              <a:off x="7009600"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3" name="Shape 2333"/>
            <p:cNvSpPr/>
            <p:nvPr/>
          </p:nvSpPr>
          <p:spPr>
            <a:xfrm rot="10800000" flipH="1">
              <a:off x="7068697"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4" name="Shape 2334"/>
            <p:cNvSpPr/>
            <p:nvPr/>
          </p:nvSpPr>
          <p:spPr>
            <a:xfrm rot="10800000" flipH="1">
              <a:off x="7186893"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5" name="Shape 2335"/>
            <p:cNvSpPr/>
            <p:nvPr/>
          </p:nvSpPr>
          <p:spPr>
            <a:xfrm rot="10800000" flipH="1">
              <a:off x="7186893"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6" name="Shape 2336"/>
            <p:cNvSpPr/>
            <p:nvPr/>
          </p:nvSpPr>
          <p:spPr>
            <a:xfrm rot="10800000" flipH="1">
              <a:off x="7245990"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7" name="Shape 2337"/>
            <p:cNvSpPr/>
            <p:nvPr/>
          </p:nvSpPr>
          <p:spPr>
            <a:xfrm rot="10800000" flipH="1">
              <a:off x="7245990"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8" name="Shape 2338"/>
            <p:cNvSpPr/>
            <p:nvPr/>
          </p:nvSpPr>
          <p:spPr>
            <a:xfrm rot="10800000" flipH="1">
              <a:off x="7305087"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39" name="Shape 2339"/>
            <p:cNvSpPr/>
            <p:nvPr/>
          </p:nvSpPr>
          <p:spPr>
            <a:xfrm rot="10800000" flipH="1">
              <a:off x="7305087"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0" name="Shape 2340"/>
            <p:cNvSpPr/>
            <p:nvPr/>
          </p:nvSpPr>
          <p:spPr>
            <a:xfrm rot="10800000" flipH="1">
              <a:off x="7305087"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1" name="Shape 2341"/>
            <p:cNvSpPr/>
            <p:nvPr/>
          </p:nvSpPr>
          <p:spPr>
            <a:xfrm rot="10800000" flipH="1">
              <a:off x="7186893"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2" name="Shape 2342"/>
            <p:cNvSpPr/>
            <p:nvPr/>
          </p:nvSpPr>
          <p:spPr>
            <a:xfrm rot="10800000" flipH="1">
              <a:off x="7245990"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3" name="Shape 2343"/>
            <p:cNvSpPr/>
            <p:nvPr/>
          </p:nvSpPr>
          <p:spPr>
            <a:xfrm rot="10800000" flipH="1">
              <a:off x="7364185"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4" name="Shape 2344"/>
            <p:cNvSpPr/>
            <p:nvPr/>
          </p:nvSpPr>
          <p:spPr>
            <a:xfrm rot="10800000" flipH="1">
              <a:off x="7364185"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5" name="Shape 2345"/>
            <p:cNvSpPr/>
            <p:nvPr/>
          </p:nvSpPr>
          <p:spPr>
            <a:xfrm rot="10800000" flipH="1">
              <a:off x="7423282"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6" name="Shape 2346"/>
            <p:cNvSpPr/>
            <p:nvPr/>
          </p:nvSpPr>
          <p:spPr>
            <a:xfrm rot="10800000" flipH="1">
              <a:off x="7423282"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7" name="Shape 2347"/>
            <p:cNvSpPr/>
            <p:nvPr/>
          </p:nvSpPr>
          <p:spPr>
            <a:xfrm rot="10800000" flipH="1">
              <a:off x="7482379"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8" name="Shape 2348"/>
            <p:cNvSpPr/>
            <p:nvPr/>
          </p:nvSpPr>
          <p:spPr>
            <a:xfrm rot="10800000" flipH="1">
              <a:off x="7482379"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49" name="Shape 2349"/>
            <p:cNvSpPr/>
            <p:nvPr/>
          </p:nvSpPr>
          <p:spPr>
            <a:xfrm rot="10800000" flipH="1">
              <a:off x="7482379"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0" name="Shape 2350"/>
            <p:cNvSpPr/>
            <p:nvPr/>
          </p:nvSpPr>
          <p:spPr>
            <a:xfrm rot="10800000" flipH="1">
              <a:off x="7364185"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1" name="Shape 2351"/>
            <p:cNvSpPr/>
            <p:nvPr/>
          </p:nvSpPr>
          <p:spPr>
            <a:xfrm rot="10800000" flipH="1">
              <a:off x="7423282"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2" name="Shape 2352"/>
            <p:cNvSpPr/>
            <p:nvPr/>
          </p:nvSpPr>
          <p:spPr>
            <a:xfrm rot="10800000" flipH="1">
              <a:off x="7541476"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3" name="Shape 2353"/>
            <p:cNvSpPr/>
            <p:nvPr/>
          </p:nvSpPr>
          <p:spPr>
            <a:xfrm rot="10800000" flipH="1">
              <a:off x="7541476"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4" name="Shape 2354"/>
            <p:cNvSpPr/>
            <p:nvPr/>
          </p:nvSpPr>
          <p:spPr>
            <a:xfrm rot="10800000" flipH="1">
              <a:off x="7600574"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5" name="Shape 2355"/>
            <p:cNvSpPr/>
            <p:nvPr/>
          </p:nvSpPr>
          <p:spPr>
            <a:xfrm rot="10800000" flipH="1">
              <a:off x="7600574"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6" name="Shape 2356"/>
            <p:cNvSpPr/>
            <p:nvPr/>
          </p:nvSpPr>
          <p:spPr>
            <a:xfrm rot="10800000" flipH="1">
              <a:off x="7659671"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7" name="Shape 2357"/>
            <p:cNvSpPr/>
            <p:nvPr/>
          </p:nvSpPr>
          <p:spPr>
            <a:xfrm rot="10800000" flipH="1">
              <a:off x="7659671"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8" name="Shape 2358"/>
            <p:cNvSpPr/>
            <p:nvPr/>
          </p:nvSpPr>
          <p:spPr>
            <a:xfrm rot="10800000" flipH="1">
              <a:off x="7659671"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59" name="Shape 2359"/>
            <p:cNvSpPr/>
            <p:nvPr/>
          </p:nvSpPr>
          <p:spPr>
            <a:xfrm rot="10800000" flipH="1">
              <a:off x="7541476"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0" name="Shape 2360"/>
            <p:cNvSpPr/>
            <p:nvPr/>
          </p:nvSpPr>
          <p:spPr>
            <a:xfrm rot="10800000" flipH="1">
              <a:off x="7600574"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1" name="Shape 2361"/>
            <p:cNvSpPr/>
            <p:nvPr/>
          </p:nvSpPr>
          <p:spPr>
            <a:xfrm rot="10800000" flipH="1">
              <a:off x="7718769"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2" name="Shape 2362"/>
            <p:cNvSpPr/>
            <p:nvPr/>
          </p:nvSpPr>
          <p:spPr>
            <a:xfrm rot="10800000" flipH="1">
              <a:off x="7718769"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3" name="Shape 2363"/>
            <p:cNvSpPr/>
            <p:nvPr/>
          </p:nvSpPr>
          <p:spPr>
            <a:xfrm rot="10800000" flipH="1">
              <a:off x="7777866"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4" name="Shape 2364"/>
            <p:cNvSpPr/>
            <p:nvPr/>
          </p:nvSpPr>
          <p:spPr>
            <a:xfrm rot="10800000" flipH="1">
              <a:off x="7777866"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5" name="Shape 2365"/>
            <p:cNvSpPr/>
            <p:nvPr/>
          </p:nvSpPr>
          <p:spPr>
            <a:xfrm rot="10800000" flipH="1">
              <a:off x="7836963"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6" name="Shape 2366"/>
            <p:cNvSpPr/>
            <p:nvPr/>
          </p:nvSpPr>
          <p:spPr>
            <a:xfrm rot="10800000" flipH="1">
              <a:off x="7836963"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7" name="Shape 2367"/>
            <p:cNvSpPr/>
            <p:nvPr/>
          </p:nvSpPr>
          <p:spPr>
            <a:xfrm rot="10800000" flipH="1">
              <a:off x="7836963"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8" name="Shape 2368"/>
            <p:cNvSpPr/>
            <p:nvPr/>
          </p:nvSpPr>
          <p:spPr>
            <a:xfrm rot="10800000" flipH="1">
              <a:off x="7718769"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69" name="Shape 2369"/>
            <p:cNvSpPr/>
            <p:nvPr/>
          </p:nvSpPr>
          <p:spPr>
            <a:xfrm rot="10800000" flipH="1">
              <a:off x="7777866"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0" name="Shape 2370"/>
            <p:cNvSpPr/>
            <p:nvPr/>
          </p:nvSpPr>
          <p:spPr>
            <a:xfrm rot="10800000" flipH="1">
              <a:off x="7718769"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1" name="Shape 2371"/>
            <p:cNvSpPr/>
            <p:nvPr/>
          </p:nvSpPr>
          <p:spPr>
            <a:xfrm rot="10800000" flipH="1">
              <a:off x="7718769"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2" name="Shape 2372"/>
            <p:cNvSpPr/>
            <p:nvPr/>
          </p:nvSpPr>
          <p:spPr>
            <a:xfrm rot="10800000" flipH="1">
              <a:off x="7777866"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3" name="Shape 2373"/>
            <p:cNvSpPr/>
            <p:nvPr/>
          </p:nvSpPr>
          <p:spPr>
            <a:xfrm rot="10800000" flipH="1">
              <a:off x="7777866"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4" name="Shape 2374"/>
            <p:cNvSpPr/>
            <p:nvPr/>
          </p:nvSpPr>
          <p:spPr>
            <a:xfrm rot="10800000" flipH="1">
              <a:off x="7836963"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5" name="Shape 2375"/>
            <p:cNvSpPr/>
            <p:nvPr/>
          </p:nvSpPr>
          <p:spPr>
            <a:xfrm rot="10800000" flipH="1">
              <a:off x="7836963"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6" name="Shape 2376"/>
            <p:cNvSpPr/>
            <p:nvPr/>
          </p:nvSpPr>
          <p:spPr>
            <a:xfrm rot="10800000" flipH="1">
              <a:off x="7836963"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7" name="Shape 2377"/>
            <p:cNvSpPr/>
            <p:nvPr/>
          </p:nvSpPr>
          <p:spPr>
            <a:xfrm rot="10800000" flipH="1">
              <a:off x="7718769"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8" name="Shape 2378"/>
            <p:cNvSpPr/>
            <p:nvPr/>
          </p:nvSpPr>
          <p:spPr>
            <a:xfrm rot="10800000" flipH="1">
              <a:off x="7777866"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79" name="Shape 2379"/>
            <p:cNvSpPr/>
            <p:nvPr/>
          </p:nvSpPr>
          <p:spPr>
            <a:xfrm rot="10800000" flipH="1">
              <a:off x="7718769"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0" name="Shape 2380"/>
            <p:cNvSpPr/>
            <p:nvPr/>
          </p:nvSpPr>
          <p:spPr>
            <a:xfrm rot="10800000" flipH="1">
              <a:off x="7718769"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1" name="Shape 2381"/>
            <p:cNvSpPr/>
            <p:nvPr/>
          </p:nvSpPr>
          <p:spPr>
            <a:xfrm rot="10800000" flipH="1">
              <a:off x="7777866"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2" name="Shape 2382"/>
            <p:cNvSpPr/>
            <p:nvPr/>
          </p:nvSpPr>
          <p:spPr>
            <a:xfrm rot="10800000" flipH="1">
              <a:off x="7777866"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3" name="Shape 2383"/>
            <p:cNvSpPr/>
            <p:nvPr/>
          </p:nvSpPr>
          <p:spPr>
            <a:xfrm rot="10800000" flipH="1">
              <a:off x="7836963"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4" name="Shape 2384"/>
            <p:cNvSpPr/>
            <p:nvPr/>
          </p:nvSpPr>
          <p:spPr>
            <a:xfrm rot="10800000" flipH="1">
              <a:off x="7836963"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5" name="Shape 2385"/>
            <p:cNvSpPr/>
            <p:nvPr/>
          </p:nvSpPr>
          <p:spPr>
            <a:xfrm rot="10800000" flipH="1">
              <a:off x="7836963"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6" name="Shape 2386"/>
            <p:cNvSpPr/>
            <p:nvPr/>
          </p:nvSpPr>
          <p:spPr>
            <a:xfrm rot="10800000" flipH="1">
              <a:off x="7718769"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7" name="Shape 2387"/>
            <p:cNvSpPr/>
            <p:nvPr/>
          </p:nvSpPr>
          <p:spPr>
            <a:xfrm rot="10800000" flipH="1">
              <a:off x="7777866"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8" name="Shape 2388"/>
            <p:cNvSpPr/>
            <p:nvPr/>
          </p:nvSpPr>
          <p:spPr>
            <a:xfrm rot="10800000" flipH="1">
              <a:off x="7423282" y="615142"/>
              <a:ext cx="59098" cy="59736"/>
            </a:xfrm>
            <a:prstGeom prst="rect">
              <a:avLst/>
            </a:prstGeom>
            <a:solidFill>
              <a:srgbClr val="11B119"/>
            </a:solid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89" name="Shape 2389"/>
            <p:cNvSpPr/>
            <p:nvPr/>
          </p:nvSpPr>
          <p:spPr>
            <a:xfrm flipH="1">
              <a:off x="4588251" y="1181946"/>
              <a:ext cx="1714055" cy="492479"/>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11B119"/>
            </a:solidFill>
            <a:ln w="9525"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90" name="Shape 2390"/>
            <p:cNvSpPr/>
            <p:nvPr/>
          </p:nvSpPr>
          <p:spPr>
            <a:xfrm flipH="1">
              <a:off x="6365788" y="1305066"/>
              <a:ext cx="126968" cy="246240"/>
            </a:xfrm>
            <a:prstGeom prst="rect">
              <a:avLst/>
            </a:prstGeom>
            <a:solidFill>
              <a:srgbClr val="11B119"/>
            </a:solidFill>
            <a:ln w="9525"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91" name="Shape 2391"/>
            <p:cNvSpPr/>
            <p:nvPr/>
          </p:nvSpPr>
          <p:spPr>
            <a:xfrm flipH="1">
              <a:off x="6556239" y="1305066"/>
              <a:ext cx="63484" cy="246240"/>
            </a:xfrm>
            <a:prstGeom prst="rect">
              <a:avLst/>
            </a:prstGeom>
            <a:solidFill>
              <a:srgbClr val="11B119"/>
            </a:solidFill>
            <a:ln w="9525"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392" name="Shape 2392"/>
            <p:cNvSpPr/>
            <p:nvPr/>
          </p:nvSpPr>
          <p:spPr>
            <a:xfrm>
              <a:off x="4548635" y="324662"/>
              <a:ext cx="2163774" cy="74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defTabSz="914400">
                <a:defRPr sz="2200" b="1">
                  <a:latin typeface="Trebuchet MS"/>
                  <a:ea typeface="Trebuchet MS"/>
                  <a:cs typeface="Trebuchet MS"/>
                  <a:sym typeface="Trebuchet MS"/>
                </a:defRPr>
              </a:pPr>
              <a:r>
                <a:t>non-parametric</a:t>
              </a:r>
              <a:endParaRPr>
                <a:latin typeface="Times New Roman"/>
                <a:ea typeface="Times New Roman"/>
                <a:cs typeface="Times New Roman"/>
                <a:sym typeface="Times New Roman"/>
              </a:endParaRPr>
            </a:p>
            <a:p>
              <a:pPr defTabSz="914400">
                <a:defRPr sz="2200" b="1">
                  <a:latin typeface="Trebuchet MS"/>
                  <a:ea typeface="Trebuchet MS"/>
                  <a:cs typeface="Trebuchet MS"/>
                  <a:sym typeface="Trebuchet MS"/>
                </a:defRPr>
              </a:pPr>
              <a:r>
                <a:t>sampling</a:t>
              </a:r>
            </a:p>
          </p:txBody>
        </p:sp>
        <p:sp>
          <p:nvSpPr>
            <p:cNvPr id="2393" name="Shape 2393"/>
            <p:cNvSpPr/>
            <p:nvPr/>
          </p:nvSpPr>
          <p:spPr>
            <a:xfrm>
              <a:off x="7740109" y="2746876"/>
              <a:ext cx="1840938" cy="462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defTabSz="914400">
                <a:defRPr sz="2200" b="1">
                  <a:latin typeface="Trebuchet MS"/>
                  <a:ea typeface="Trebuchet MS"/>
                  <a:cs typeface="Trebuchet MS"/>
                  <a:sym typeface="Trebuchet MS"/>
                </a:defRPr>
              </a:pPr>
              <a:r>
                <a:t>Input image</a:t>
              </a:r>
              <a:r>
                <a:rPr b="0"/>
                <a:t> </a:t>
              </a:r>
            </a:p>
          </p:txBody>
        </p:sp>
      </p:grpSp>
      <p:sp>
        <p:nvSpPr>
          <p:cNvPr id="2395" name="Shape 2395"/>
          <p:cNvSpPr/>
          <p:nvPr/>
        </p:nvSpPr>
        <p:spPr>
          <a:xfrm>
            <a:off x="4758639" y="8700982"/>
            <a:ext cx="3487522"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r>
              <a:t>[Efros &amp; Leung 1999]</a:t>
            </a:r>
          </a:p>
        </p:txBody>
      </p:sp>
      <p:grpSp>
        <p:nvGrpSpPr>
          <p:cNvPr id="2398" name="Group 2398"/>
          <p:cNvGrpSpPr/>
          <p:nvPr/>
        </p:nvGrpSpPr>
        <p:grpSpPr>
          <a:xfrm>
            <a:off x="4599707" y="7104153"/>
            <a:ext cx="3805386" cy="647701"/>
            <a:chOff x="0" y="0"/>
            <a:chExt cx="3805384" cy="647700"/>
          </a:xfrm>
        </p:grpSpPr>
        <p:pic>
          <p:nvPicPr>
            <p:cNvPr id="2396" name="pasted-image.pdf"/>
            <p:cNvPicPr>
              <a:picLocks noChangeAspect="1"/>
            </p:cNvPicPr>
            <p:nvPr/>
          </p:nvPicPr>
          <p:blipFill>
            <a:blip r:embed="rId5">
              <a:extLst/>
            </a:blip>
            <a:stretch>
              <a:fillRect/>
            </a:stretch>
          </p:blipFill>
          <p:spPr>
            <a:xfrm>
              <a:off x="1786084" y="88899"/>
              <a:ext cx="2019301" cy="469901"/>
            </a:xfrm>
            <a:prstGeom prst="rect">
              <a:avLst/>
            </a:prstGeom>
            <a:ln w="12700" cap="flat">
              <a:noFill/>
              <a:miter lim="400000"/>
            </a:ln>
            <a:effectLst/>
          </p:spPr>
        </p:pic>
        <p:sp>
          <p:nvSpPr>
            <p:cNvPr id="2397" name="Shape 2397"/>
            <p:cNvSpPr/>
            <p:nvPr/>
          </p:nvSpPr>
          <p:spPr>
            <a:xfrm>
              <a:off x="-1" y="0"/>
              <a:ext cx="1613003"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Models</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8"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Shape 2402"/>
          <p:cNvSpPr/>
          <p:nvPr/>
        </p:nvSpPr>
        <p:spPr>
          <a:xfrm>
            <a:off x="3004942" y="5291510"/>
            <a:ext cx="759230"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03" name="Shape 2403"/>
          <p:cNvSpPr/>
          <p:nvPr/>
        </p:nvSpPr>
        <p:spPr>
          <a:xfrm>
            <a:off x="3876132" y="3527954"/>
            <a:ext cx="386913"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2404" name="Shape 2404"/>
          <p:cNvSpPr/>
          <p:nvPr/>
        </p:nvSpPr>
        <p:spPr>
          <a:xfrm>
            <a:off x="4352138" y="5291510"/>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05" name="Shape 2405"/>
          <p:cNvSpPr/>
          <p:nvPr/>
        </p:nvSpPr>
        <p:spPr>
          <a:xfrm>
            <a:off x="4881481" y="3518160"/>
            <a:ext cx="386914"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06" name="Shape 2406"/>
          <p:cNvSpPr/>
          <p:nvPr/>
        </p:nvSpPr>
        <p:spPr>
          <a:xfrm>
            <a:off x="5319388" y="5281716"/>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07" name="Shape 2407"/>
          <p:cNvSpPr/>
          <p:nvPr/>
        </p:nvSpPr>
        <p:spPr>
          <a:xfrm>
            <a:off x="5899530" y="3508366"/>
            <a:ext cx="386914"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08" name="Shape 2408"/>
          <p:cNvSpPr/>
          <p:nvPr/>
        </p:nvSpPr>
        <p:spPr>
          <a:xfrm>
            <a:off x="6362837" y="527192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09" name="Shape 2409"/>
          <p:cNvSpPr/>
          <p:nvPr/>
        </p:nvSpPr>
        <p:spPr>
          <a:xfrm>
            <a:off x="6923037" y="3508366"/>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10" name="Shape 2410"/>
          <p:cNvSpPr/>
          <p:nvPr/>
        </p:nvSpPr>
        <p:spPr>
          <a:xfrm>
            <a:off x="7386343" y="527192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11" name="Shape 2411"/>
          <p:cNvSpPr/>
          <p:nvPr/>
        </p:nvSpPr>
        <p:spPr>
          <a:xfrm>
            <a:off x="7979186" y="3508366"/>
            <a:ext cx="386914"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12" name="Shape 2412"/>
          <p:cNvSpPr/>
          <p:nvPr/>
        </p:nvSpPr>
        <p:spPr>
          <a:xfrm>
            <a:off x="8467892" y="527192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13" name="Shape 2413"/>
          <p:cNvSpPr/>
          <p:nvPr/>
        </p:nvSpPr>
        <p:spPr>
          <a:xfrm>
            <a:off x="9035336" y="3508366"/>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14" name="Shape 2414"/>
          <p:cNvSpPr/>
          <p:nvPr/>
        </p:nvSpPr>
        <p:spPr>
          <a:xfrm>
            <a:off x="9524041" y="5271922"/>
            <a:ext cx="493584"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15" name="Shape 2415"/>
          <p:cNvSpPr/>
          <p:nvPr/>
        </p:nvSpPr>
        <p:spPr>
          <a:xfrm>
            <a:off x="10433249" y="5186224"/>
            <a:ext cx="190985" cy="190985"/>
          </a:xfrm>
          <a:prstGeom prst="rect">
            <a:avLst/>
          </a:prstGeom>
          <a:solidFill>
            <a:srgbClr val="FFFFFF"/>
          </a:solidFill>
          <a:ln w="25400">
            <a:solidFill>
              <a:srgbClr val="000000"/>
            </a:solidFill>
            <a:miter lim="400000"/>
          </a:ln>
        </p:spPr>
        <p:txBody>
          <a:bodyPr lIns="50800" tIns="50800" rIns="50800" bIns="50800" anchor="ctr"/>
          <a:lstStyle/>
          <a:p>
            <a:pPr>
              <a:defRPr sz="2400"/>
            </a:pPr>
            <a:endParaRPr/>
          </a:p>
        </p:txBody>
      </p:sp>
      <p:sp>
        <p:nvSpPr>
          <p:cNvPr id="2416" name="Shape 2416"/>
          <p:cNvSpPr/>
          <p:nvPr/>
        </p:nvSpPr>
        <p:spPr>
          <a:xfrm>
            <a:off x="344318" y="2668516"/>
            <a:ext cx="2652440"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Input partial image</a:t>
            </a:r>
          </a:p>
        </p:txBody>
      </p:sp>
      <p:sp>
        <p:nvSpPr>
          <p:cNvPr id="2417" name="Shape 2417"/>
          <p:cNvSpPr/>
          <p:nvPr/>
        </p:nvSpPr>
        <p:spPr>
          <a:xfrm>
            <a:off x="9957242" y="2666596"/>
            <a:ext cx="2652440"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Predicted color of next pixel</a:t>
            </a:r>
          </a:p>
        </p:txBody>
      </p:sp>
      <p:sp>
        <p:nvSpPr>
          <p:cNvPr id="2418" name="Shape 2418"/>
          <p:cNvSpPr/>
          <p:nvPr/>
        </p:nvSpPr>
        <p:spPr>
          <a:xfrm flipH="1">
            <a:off x="10775136" y="4466191"/>
            <a:ext cx="517648" cy="813076"/>
          </a:xfrm>
          <a:custGeom>
            <a:avLst/>
            <a:gdLst/>
            <a:ahLst/>
            <a:cxnLst>
              <a:cxn ang="0">
                <a:pos x="wd2" y="hd2"/>
              </a:cxn>
              <a:cxn ang="5400000">
                <a:pos x="wd2" y="hd2"/>
              </a:cxn>
              <a:cxn ang="10800000">
                <a:pos x="wd2" y="hd2"/>
              </a:cxn>
              <a:cxn ang="16200000">
                <a:pos x="wd2" y="hd2"/>
              </a:cxn>
            </a:cxnLst>
            <a:rect l="0" t="0" r="r" b="b"/>
            <a:pathLst>
              <a:path w="20655" h="21600" extrusionOk="0">
                <a:moveTo>
                  <a:pt x="741" y="0"/>
                </a:moveTo>
                <a:cubicBezTo>
                  <a:pt x="-945" y="5136"/>
                  <a:pt x="181" y="9572"/>
                  <a:pt x="4806" y="13428"/>
                </a:cubicBezTo>
                <a:cubicBezTo>
                  <a:pt x="8355" y="16388"/>
                  <a:pt x="14117" y="19027"/>
                  <a:pt x="20655" y="21600"/>
                </a:cubicBezTo>
              </a:path>
            </a:pathLst>
          </a:custGeom>
          <a:ln w="25400">
            <a:solidFill>
              <a:srgbClr val="000000"/>
            </a:solidFill>
            <a:prstDash val="sysDot"/>
            <a:miter lim="400000"/>
          </a:ln>
        </p:spPr>
        <p:txBody>
          <a:bodyPr lIns="50800" tIns="50800" rIns="50800" bIns="50800" anchor="ctr"/>
          <a:lstStyle/>
          <a:p>
            <a:pPr>
              <a:defRPr sz="2400"/>
            </a:pPr>
            <a:endParaRPr/>
          </a:p>
        </p:txBody>
      </p:sp>
      <p:sp>
        <p:nvSpPr>
          <p:cNvPr id="2419" name="Shape 2419"/>
          <p:cNvSpPr/>
          <p:nvPr/>
        </p:nvSpPr>
        <p:spPr>
          <a:xfrm>
            <a:off x="1927504" y="383008"/>
            <a:ext cx="914979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Texture synthesis with a deep net</a:t>
            </a:r>
          </a:p>
        </p:txBody>
      </p:sp>
      <p:sp>
        <p:nvSpPr>
          <p:cNvPr id="2420" name="Shape 2420"/>
          <p:cNvSpPr/>
          <p:nvPr/>
        </p:nvSpPr>
        <p:spPr>
          <a:xfrm>
            <a:off x="9952173" y="5715770"/>
            <a:ext cx="2652439"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“white”</a:t>
            </a:r>
          </a:p>
        </p:txBody>
      </p:sp>
      <p:sp>
        <p:nvSpPr>
          <p:cNvPr id="2421" name="Shape 2421"/>
          <p:cNvSpPr/>
          <p:nvPr/>
        </p:nvSpPr>
        <p:spPr>
          <a:xfrm>
            <a:off x="4343653" y="8806792"/>
            <a:ext cx="4317493"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r>
              <a:t>[van der Oord et al. 2016] </a:t>
            </a:r>
          </a:p>
        </p:txBody>
      </p:sp>
      <p:pic>
        <p:nvPicPr>
          <p:cNvPr id="2422" name="Screen Shot 2016-10-17 at 9.44.32 PM.png"/>
          <p:cNvPicPr>
            <a:picLocks noChangeAspect="1"/>
          </p:cNvPicPr>
          <p:nvPr/>
        </p:nvPicPr>
        <p:blipFill>
          <a:blip r:embed="rId3">
            <a:extLst/>
          </a:blip>
          <a:stretch>
            <a:fillRect/>
          </a:stretch>
        </p:blipFill>
        <p:spPr>
          <a:xfrm>
            <a:off x="368979" y="3982873"/>
            <a:ext cx="2552318" cy="25781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 name="Shape 2426"/>
          <p:cNvSpPr/>
          <p:nvPr/>
        </p:nvSpPr>
        <p:spPr>
          <a:xfrm>
            <a:off x="3004942" y="6180510"/>
            <a:ext cx="759230"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27" name="Shape 2427"/>
          <p:cNvSpPr/>
          <p:nvPr/>
        </p:nvSpPr>
        <p:spPr>
          <a:xfrm>
            <a:off x="3876132" y="4416954"/>
            <a:ext cx="386913"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2428" name="Shape 2428"/>
          <p:cNvSpPr/>
          <p:nvPr/>
        </p:nvSpPr>
        <p:spPr>
          <a:xfrm>
            <a:off x="4352138" y="6180510"/>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29" name="Shape 2429"/>
          <p:cNvSpPr/>
          <p:nvPr/>
        </p:nvSpPr>
        <p:spPr>
          <a:xfrm>
            <a:off x="4881481" y="4407160"/>
            <a:ext cx="386914"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30" name="Shape 2430"/>
          <p:cNvSpPr/>
          <p:nvPr/>
        </p:nvSpPr>
        <p:spPr>
          <a:xfrm>
            <a:off x="5319388" y="6170716"/>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31" name="Shape 2431"/>
          <p:cNvSpPr/>
          <p:nvPr/>
        </p:nvSpPr>
        <p:spPr>
          <a:xfrm>
            <a:off x="5899530" y="4397366"/>
            <a:ext cx="386914"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32" name="Shape 2432"/>
          <p:cNvSpPr/>
          <p:nvPr/>
        </p:nvSpPr>
        <p:spPr>
          <a:xfrm>
            <a:off x="6362837" y="616092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33" name="Shape 2433"/>
          <p:cNvSpPr/>
          <p:nvPr/>
        </p:nvSpPr>
        <p:spPr>
          <a:xfrm>
            <a:off x="6923037" y="4397366"/>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34" name="Shape 2434"/>
          <p:cNvSpPr/>
          <p:nvPr/>
        </p:nvSpPr>
        <p:spPr>
          <a:xfrm>
            <a:off x="7386343" y="616092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35" name="Shape 2435"/>
          <p:cNvSpPr/>
          <p:nvPr/>
        </p:nvSpPr>
        <p:spPr>
          <a:xfrm>
            <a:off x="7979186" y="4397366"/>
            <a:ext cx="386914"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36" name="Shape 2436"/>
          <p:cNvSpPr/>
          <p:nvPr/>
        </p:nvSpPr>
        <p:spPr>
          <a:xfrm>
            <a:off x="8467892" y="6160922"/>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37" name="Shape 2437"/>
          <p:cNvSpPr/>
          <p:nvPr/>
        </p:nvSpPr>
        <p:spPr>
          <a:xfrm>
            <a:off x="9035336" y="4397366"/>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438" name="Shape 2438"/>
          <p:cNvSpPr/>
          <p:nvPr/>
        </p:nvSpPr>
        <p:spPr>
          <a:xfrm>
            <a:off x="9524041" y="6160922"/>
            <a:ext cx="493584"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39" name="Shape 2439"/>
          <p:cNvSpPr/>
          <p:nvPr/>
        </p:nvSpPr>
        <p:spPr>
          <a:xfrm>
            <a:off x="10433249" y="6075224"/>
            <a:ext cx="190985" cy="190985"/>
          </a:xfrm>
          <a:prstGeom prst="rect">
            <a:avLst/>
          </a:prstGeom>
          <a:solidFill>
            <a:srgbClr val="FFFFFF"/>
          </a:solidFill>
          <a:ln w="25400">
            <a:solidFill>
              <a:srgbClr val="000000"/>
            </a:solidFill>
            <a:miter lim="400000"/>
          </a:ln>
        </p:spPr>
        <p:txBody>
          <a:bodyPr lIns="50800" tIns="50800" rIns="50800" bIns="50800" anchor="ctr"/>
          <a:lstStyle/>
          <a:p>
            <a:pPr>
              <a:defRPr sz="2400"/>
            </a:pPr>
            <a:endParaRPr/>
          </a:p>
        </p:txBody>
      </p:sp>
      <p:sp>
        <p:nvSpPr>
          <p:cNvPr id="2440" name="Shape 2440"/>
          <p:cNvSpPr/>
          <p:nvPr/>
        </p:nvSpPr>
        <p:spPr>
          <a:xfrm>
            <a:off x="1927504" y="383008"/>
            <a:ext cx="914979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Texture synthesis with a deep net</a:t>
            </a:r>
          </a:p>
        </p:txBody>
      </p:sp>
      <p:sp>
        <p:nvSpPr>
          <p:cNvPr id="2441" name="Shape 2441"/>
          <p:cNvSpPr/>
          <p:nvPr/>
        </p:nvSpPr>
        <p:spPr>
          <a:xfrm>
            <a:off x="10297959" y="5837072"/>
            <a:ext cx="2652440"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“white”</a:t>
            </a:r>
          </a:p>
        </p:txBody>
      </p:sp>
      <p:sp>
        <p:nvSpPr>
          <p:cNvPr id="2442" name="Shape 2442"/>
          <p:cNvSpPr/>
          <p:nvPr/>
        </p:nvSpPr>
        <p:spPr>
          <a:xfrm>
            <a:off x="4343653" y="8806792"/>
            <a:ext cx="4317493"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r>
              <a:t>[van der Oord et al. 2016] </a:t>
            </a:r>
          </a:p>
        </p:txBody>
      </p:sp>
      <p:pic>
        <p:nvPicPr>
          <p:cNvPr id="2443" name="Screen Shot 2016-10-17 at 9.44.32 PM.png"/>
          <p:cNvPicPr>
            <a:picLocks noChangeAspect="1"/>
          </p:cNvPicPr>
          <p:nvPr/>
        </p:nvPicPr>
        <p:blipFill>
          <a:blip r:embed="rId3">
            <a:extLst/>
          </a:blip>
          <a:stretch>
            <a:fillRect/>
          </a:stretch>
        </p:blipFill>
        <p:spPr>
          <a:xfrm>
            <a:off x="368979" y="4871873"/>
            <a:ext cx="2552318" cy="2578100"/>
          </a:xfrm>
          <a:prstGeom prst="rect">
            <a:avLst/>
          </a:prstGeom>
          <a:ln w="12700">
            <a:miter lim="400000"/>
          </a:ln>
        </p:spPr>
      </p:pic>
      <p:grpSp>
        <p:nvGrpSpPr>
          <p:cNvPr id="2446" name="Group 2446"/>
          <p:cNvGrpSpPr/>
          <p:nvPr/>
        </p:nvGrpSpPr>
        <p:grpSpPr>
          <a:xfrm>
            <a:off x="6521524" y="2561014"/>
            <a:ext cx="2274694" cy="1576304"/>
            <a:chOff x="0" y="0"/>
            <a:chExt cx="2274692" cy="1576303"/>
          </a:xfrm>
        </p:grpSpPr>
        <p:pic>
          <p:nvPicPr>
            <p:cNvPr id="2444" name="image45.png" descr="ex2"/>
            <p:cNvPicPr>
              <a:picLocks noChangeAspect="1"/>
            </p:cNvPicPr>
            <p:nvPr/>
          </p:nvPicPr>
          <p:blipFill>
            <a:blip r:embed="rId4">
              <a:extLst/>
            </a:blip>
            <a:stretch>
              <a:fillRect/>
            </a:stretch>
          </p:blipFill>
          <p:spPr>
            <a:xfrm>
              <a:off x="904387" y="0"/>
              <a:ext cx="1370306" cy="984908"/>
            </a:xfrm>
            <a:prstGeom prst="rect">
              <a:avLst/>
            </a:prstGeom>
            <a:ln w="12700" cap="flat">
              <a:noFill/>
              <a:miter lim="400000"/>
            </a:ln>
            <a:effectLst/>
          </p:spPr>
        </p:pic>
        <p:sp>
          <p:nvSpPr>
            <p:cNvPr id="2445" name="Shape 2445"/>
            <p:cNvSpPr/>
            <p:nvPr/>
          </p:nvSpPr>
          <p:spPr>
            <a:xfrm rot="2539508" flipH="1">
              <a:off x="235468" y="770344"/>
              <a:ext cx="293623" cy="813076"/>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endParaRPr/>
            </a:p>
          </p:txBody>
        </p:sp>
      </p:grpSp>
      <p:grpSp>
        <p:nvGrpSpPr>
          <p:cNvPr id="2449" name="Group 2449"/>
          <p:cNvGrpSpPr/>
          <p:nvPr/>
        </p:nvGrpSpPr>
        <p:grpSpPr>
          <a:xfrm>
            <a:off x="9009412" y="1576699"/>
            <a:ext cx="1522842" cy="2419169"/>
            <a:chOff x="0" y="0"/>
            <a:chExt cx="1522841" cy="2419167"/>
          </a:xfrm>
        </p:grpSpPr>
        <p:pic>
          <p:nvPicPr>
            <p:cNvPr id="2447" name="Screen Shot 2016-10-17 at 10.37.16 PM.png"/>
            <p:cNvPicPr>
              <a:picLocks noChangeAspect="1"/>
            </p:cNvPicPr>
            <p:nvPr/>
          </p:nvPicPr>
          <p:blipFill>
            <a:blip r:embed="rId5">
              <a:extLst/>
            </a:blip>
            <a:stretch>
              <a:fillRect/>
            </a:stretch>
          </p:blipFill>
          <p:spPr>
            <a:xfrm>
              <a:off x="76268" y="1418760"/>
              <a:ext cx="1370306" cy="1000408"/>
            </a:xfrm>
            <a:prstGeom prst="rect">
              <a:avLst/>
            </a:prstGeom>
            <a:ln w="12700" cap="flat">
              <a:noFill/>
              <a:miter lim="400000"/>
            </a:ln>
            <a:effectLst/>
          </p:spPr>
        </p:pic>
        <p:pic>
          <p:nvPicPr>
            <p:cNvPr id="2448" name="Screen Shot 2016-10-17 at 10.37.20 PM.png"/>
            <p:cNvPicPr>
              <a:picLocks noChangeAspect="1"/>
            </p:cNvPicPr>
            <p:nvPr/>
          </p:nvPicPr>
          <p:blipFill>
            <a:blip r:embed="rId6">
              <a:extLst/>
            </a:blip>
            <a:stretch>
              <a:fillRect/>
            </a:stretch>
          </p:blipFill>
          <p:spPr>
            <a:xfrm>
              <a:off x="0" y="0"/>
              <a:ext cx="1522842" cy="1139469"/>
            </a:xfrm>
            <a:prstGeom prst="rect">
              <a:avLst/>
            </a:prstGeom>
            <a:ln w="12700" cap="flat">
              <a:noFill/>
              <a:miter lim="400000"/>
            </a:ln>
            <a:effectLst/>
          </p:spPr>
        </p:pic>
      </p:grpSp>
      <p:grpSp>
        <p:nvGrpSpPr>
          <p:cNvPr id="2453" name="Group 2453"/>
          <p:cNvGrpSpPr/>
          <p:nvPr/>
        </p:nvGrpSpPr>
        <p:grpSpPr>
          <a:xfrm>
            <a:off x="10745448" y="1685423"/>
            <a:ext cx="1869349" cy="2440406"/>
            <a:chOff x="0" y="0"/>
            <a:chExt cx="1869347" cy="2440405"/>
          </a:xfrm>
        </p:grpSpPr>
        <p:pic>
          <p:nvPicPr>
            <p:cNvPr id="2450" name="Screen Shot 2016-10-17 at 10.37.28 PM.png"/>
            <p:cNvPicPr>
              <a:picLocks noChangeAspect="1"/>
            </p:cNvPicPr>
            <p:nvPr/>
          </p:nvPicPr>
          <p:blipFill>
            <a:blip r:embed="rId7">
              <a:extLst/>
            </a:blip>
            <a:stretch>
              <a:fillRect/>
            </a:stretch>
          </p:blipFill>
          <p:spPr>
            <a:xfrm>
              <a:off x="240735" y="0"/>
              <a:ext cx="1275991" cy="1127947"/>
            </a:xfrm>
            <a:prstGeom prst="rect">
              <a:avLst/>
            </a:prstGeom>
            <a:ln w="12700" cap="flat">
              <a:noFill/>
              <a:miter lim="400000"/>
            </a:ln>
            <a:effectLst/>
          </p:spPr>
        </p:pic>
        <p:pic>
          <p:nvPicPr>
            <p:cNvPr id="2451" name="Screen Shot 2016-10-17 at 10.37.42 PM.png"/>
            <p:cNvPicPr>
              <a:picLocks noChangeAspect="1"/>
            </p:cNvPicPr>
            <p:nvPr/>
          </p:nvPicPr>
          <p:blipFill>
            <a:blip r:embed="rId8">
              <a:extLst/>
            </a:blip>
            <a:stretch>
              <a:fillRect/>
            </a:stretch>
          </p:blipFill>
          <p:spPr>
            <a:xfrm>
              <a:off x="0" y="1399429"/>
              <a:ext cx="1084653" cy="1040977"/>
            </a:xfrm>
            <a:prstGeom prst="rect">
              <a:avLst/>
            </a:prstGeom>
            <a:ln w="12700" cap="flat">
              <a:noFill/>
              <a:miter lim="400000"/>
            </a:ln>
            <a:effectLst/>
          </p:spPr>
        </p:pic>
        <p:sp>
          <p:nvSpPr>
            <p:cNvPr id="2452" name="Shape 2452"/>
            <p:cNvSpPr/>
            <p:nvPr/>
          </p:nvSpPr>
          <p:spPr>
            <a:xfrm>
              <a:off x="1297847" y="1403393"/>
              <a:ext cx="571501"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1">
                  <a:latin typeface="Helvetica"/>
                  <a:ea typeface="Helvetica"/>
                  <a:cs typeface="Helvetica"/>
                  <a:sym typeface="Helvetica"/>
                </a:defRPr>
              </a:lvl1pPr>
            </a:lstStyle>
            <a:p>
              <a:r>
                <a:t>…</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6" grpId="1" animBg="1" advAuto="0"/>
      <p:bldP spid="2449" grpId="2" animBg="1" advAuto="0"/>
      <p:bldP spid="2453" grpId="3"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 name="Shape 2457"/>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Sampling</a:t>
            </a:r>
          </a:p>
        </p:txBody>
      </p:sp>
      <p:grpSp>
        <p:nvGrpSpPr>
          <p:cNvPr id="2466" name="Group 2466"/>
          <p:cNvGrpSpPr/>
          <p:nvPr/>
        </p:nvGrpSpPr>
        <p:grpSpPr>
          <a:xfrm>
            <a:off x="2098932" y="3388536"/>
            <a:ext cx="496502" cy="5194169"/>
            <a:chOff x="0" y="0"/>
            <a:chExt cx="496501" cy="5194167"/>
          </a:xfrm>
        </p:grpSpPr>
        <p:sp>
          <p:nvSpPr>
            <p:cNvPr id="2458" name="Shape 2458"/>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59" name="Shape 2459"/>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60" name="Shape 2460"/>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61" name="Shape 2461"/>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62" name="Shape 2462"/>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63" name="Shape 2463"/>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64" name="Shape 2464"/>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65" name="Shape 2465"/>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2467" name="Shape 2467"/>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sp>
        <p:nvSpPr>
          <p:cNvPr id="2468" name="Shape 2468"/>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2469" name="Shape 2469"/>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470" name="Shape 2470"/>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71" name="Shape 2471"/>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72" name="Shape 2472"/>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473" name="Shape 2473"/>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474" name="Shape 2474"/>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atOff val="-3355"/>
                    <a:lumOff val="26614"/>
                  </a:schemeClr>
                </a:solidFill>
                <a:latin typeface="Helvetica"/>
                <a:ea typeface="Helvetica"/>
                <a:cs typeface="Helvetica"/>
                <a:sym typeface="Helvetica"/>
              </a:defRPr>
            </a:lvl1pPr>
          </a:lstStyle>
          <a:p>
            <a:r>
              <a:t>turquoise</a:t>
            </a:r>
          </a:p>
        </p:txBody>
      </p:sp>
      <p:sp>
        <p:nvSpPr>
          <p:cNvPr id="2475" name="Shape 2475"/>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olidFill>
                <a:latin typeface="Helvetica"/>
                <a:ea typeface="Helvetica"/>
                <a:cs typeface="Helvetica"/>
                <a:sym typeface="Helvetica"/>
              </a:defRPr>
            </a:lvl1pPr>
          </a:lstStyle>
          <a:p>
            <a:r>
              <a:t>blue</a:t>
            </a:r>
          </a:p>
        </p:txBody>
      </p:sp>
      <p:sp>
        <p:nvSpPr>
          <p:cNvPr id="2476" name="Shape 2476"/>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2"/>
                </a:solidFill>
                <a:latin typeface="Helvetica"/>
                <a:ea typeface="Helvetica"/>
                <a:cs typeface="Helvetica"/>
                <a:sym typeface="Helvetica"/>
              </a:defRPr>
            </a:lvl1pPr>
          </a:lstStyle>
          <a:p>
            <a:r>
              <a:t>green</a:t>
            </a:r>
          </a:p>
        </p:txBody>
      </p:sp>
      <p:sp>
        <p:nvSpPr>
          <p:cNvPr id="2477" name="Shape 2477"/>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5"/>
                </a:solidFill>
                <a:latin typeface="Helvetica"/>
                <a:ea typeface="Helvetica"/>
                <a:cs typeface="Helvetica"/>
                <a:sym typeface="Helvetica"/>
              </a:defRPr>
            </a:lvl1pPr>
          </a:lstStyle>
          <a:p>
            <a:r>
              <a:t>red</a:t>
            </a:r>
          </a:p>
        </p:txBody>
      </p:sp>
      <p:sp>
        <p:nvSpPr>
          <p:cNvPr id="2478" name="Shape 2478"/>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4"/>
                </a:solidFill>
                <a:latin typeface="Helvetica"/>
                <a:ea typeface="Helvetica"/>
                <a:cs typeface="Helvetica"/>
                <a:sym typeface="Helvetica"/>
              </a:defRPr>
            </a:lvl1pPr>
          </a:lstStyle>
          <a:p>
            <a:r>
              <a:t>orange</a:t>
            </a:r>
          </a:p>
        </p:txBody>
      </p:sp>
      <p:sp>
        <p:nvSpPr>
          <p:cNvPr id="2479" name="Shape 2479"/>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rgbClr val="A6AAA9"/>
                </a:solidFill>
                <a:latin typeface="Helvetica"/>
                <a:ea typeface="Helvetica"/>
                <a:cs typeface="Helvetica"/>
                <a:sym typeface="Helvetica"/>
              </a:defRPr>
            </a:lvl1pPr>
          </a:lstStyle>
          <a:p>
            <a:r>
              <a:t>gray</a:t>
            </a:r>
          </a:p>
        </p:txBody>
      </p:sp>
      <p:sp>
        <p:nvSpPr>
          <p:cNvPr id="2480" name="Shape 2480"/>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black</a:t>
            </a:r>
          </a:p>
        </p:txBody>
      </p:sp>
      <p:sp>
        <p:nvSpPr>
          <p:cNvPr id="2481" name="Shape 2481"/>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white</a:t>
            </a:r>
          </a:p>
        </p:txBody>
      </p:sp>
      <p:pic>
        <p:nvPicPr>
          <p:cNvPr id="2482" name="image44.tif" descr="ex2-part-large"/>
          <p:cNvPicPr>
            <a:picLocks noChangeAspect="1"/>
          </p:cNvPicPr>
          <p:nvPr/>
        </p:nvPicPr>
        <p:blipFill>
          <a:blip r:embed="rId2">
            <a:extLst/>
          </a:blip>
          <a:srcRect l="6512" t="14468" r="67626" b="40920"/>
          <a:stretch>
            <a:fillRect/>
          </a:stretch>
        </p:blipFill>
        <p:spPr>
          <a:xfrm>
            <a:off x="8484709" y="2839128"/>
            <a:ext cx="1483197" cy="1461469"/>
          </a:xfrm>
          <a:prstGeom prst="rect">
            <a:avLst/>
          </a:prstGeom>
          <a:ln w="12700">
            <a:miter lim="400000"/>
          </a:ln>
        </p:spPr>
      </p:pic>
      <p:sp>
        <p:nvSpPr>
          <p:cNvPr id="2483" name="Shape 2483"/>
          <p:cNvSpPr/>
          <p:nvPr/>
        </p:nvSpPr>
        <p:spPr>
          <a:xfrm>
            <a:off x="9118079" y="4065559"/>
            <a:ext cx="190985" cy="190985"/>
          </a:xfrm>
          <a:prstGeom prst="rect">
            <a:avLst/>
          </a:prstGeom>
          <a:solidFill>
            <a:schemeClr val="accent2">
              <a:hueOff val="-2473793"/>
              <a:satOff val="-50209"/>
              <a:lumOff val="23543"/>
            </a:schemeClr>
          </a:solidFill>
          <a:ln w="25400">
            <a:solidFill>
              <a:schemeClr val="accent2">
                <a:hueOff val="-2473793"/>
                <a:satOff val="-50209"/>
                <a:lumOff val="23543"/>
              </a:schemeClr>
            </a:solidFill>
            <a:miter lim="400000"/>
          </a:ln>
        </p:spPr>
        <p:txBody>
          <a:bodyPr lIns="50800" tIns="50800" rIns="50800" bIns="50800" anchor="ctr"/>
          <a:lstStyle/>
          <a:p>
            <a:pPr>
              <a:defRPr sz="2400"/>
            </a:pPr>
            <a:endParaRPr/>
          </a:p>
        </p:txBody>
      </p:sp>
      <p:sp>
        <p:nvSpPr>
          <p:cNvPr id="2484" name="Shape 2484"/>
          <p:cNvSpPr/>
          <p:nvPr/>
        </p:nvSpPr>
        <p:spPr>
          <a:xfrm>
            <a:off x="8748170" y="3992695"/>
            <a:ext cx="392802" cy="62708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914400">
              <a:defRPr sz="2700" b="1">
                <a:effectLst>
                  <a:outerShdw blurRad="38100" dist="38100" dir="2700000" rotWithShape="0">
                    <a:srgbClr val="4D4D4D"/>
                  </a:outerShdw>
                </a:effectLst>
                <a:latin typeface="Trebuchet MS"/>
                <a:ea typeface="Trebuchet MS"/>
                <a:cs typeface="Trebuchet MS"/>
                <a:sym typeface="Trebuchet MS"/>
              </a:defRPr>
            </a:lvl1pPr>
          </a:lstStyle>
          <a:p>
            <a:r>
              <a:t>p</a:t>
            </a:r>
          </a:p>
        </p:txBody>
      </p:sp>
      <p:pic>
        <p:nvPicPr>
          <p:cNvPr id="2485" name="pasted-image.pdf"/>
          <p:cNvPicPr>
            <a:picLocks noChangeAspect="1"/>
          </p:cNvPicPr>
          <p:nvPr/>
        </p:nvPicPr>
        <p:blipFill>
          <a:blip r:embed="rId3">
            <a:extLst/>
          </a:blip>
          <a:stretch>
            <a:fillRect/>
          </a:stretch>
        </p:blipFill>
        <p:spPr>
          <a:xfrm>
            <a:off x="7324782" y="4716247"/>
            <a:ext cx="3543301" cy="4699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 name="Shape 2487"/>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Sampling</a:t>
            </a:r>
          </a:p>
        </p:txBody>
      </p:sp>
      <p:sp>
        <p:nvSpPr>
          <p:cNvPr id="2488" name="Shape 2488"/>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pic>
        <p:nvPicPr>
          <p:cNvPr id="2489" name="image44.tif" descr="ex2-part-large"/>
          <p:cNvPicPr>
            <a:picLocks noChangeAspect="1"/>
          </p:cNvPicPr>
          <p:nvPr/>
        </p:nvPicPr>
        <p:blipFill>
          <a:blip r:embed="rId2">
            <a:extLst/>
          </a:blip>
          <a:srcRect l="6512" t="14468" r="67626" b="40920"/>
          <a:stretch>
            <a:fillRect/>
          </a:stretch>
        </p:blipFill>
        <p:spPr>
          <a:xfrm>
            <a:off x="8484709" y="2839128"/>
            <a:ext cx="1483197" cy="1461469"/>
          </a:xfrm>
          <a:prstGeom prst="rect">
            <a:avLst/>
          </a:prstGeom>
          <a:ln w="12700">
            <a:miter lim="400000"/>
          </a:ln>
        </p:spPr>
      </p:pic>
      <p:sp>
        <p:nvSpPr>
          <p:cNvPr id="2490" name="Shape 2490"/>
          <p:cNvSpPr/>
          <p:nvPr/>
        </p:nvSpPr>
        <p:spPr>
          <a:xfrm>
            <a:off x="9118079" y="4065559"/>
            <a:ext cx="190985" cy="190985"/>
          </a:xfrm>
          <a:prstGeom prst="rect">
            <a:avLst/>
          </a:prstGeom>
          <a:solidFill>
            <a:schemeClr val="accent2">
              <a:hueOff val="-2473793"/>
              <a:satOff val="-50209"/>
              <a:lumOff val="23543"/>
            </a:schemeClr>
          </a:solidFill>
          <a:ln w="25400">
            <a:solidFill>
              <a:schemeClr val="accent2">
                <a:hueOff val="-2473793"/>
                <a:satOff val="-50209"/>
                <a:lumOff val="23543"/>
              </a:schemeClr>
            </a:solidFill>
            <a:miter lim="400000"/>
          </a:ln>
        </p:spPr>
        <p:txBody>
          <a:bodyPr lIns="50800" tIns="50800" rIns="50800" bIns="50800" anchor="ctr"/>
          <a:lstStyle/>
          <a:p>
            <a:pPr>
              <a:defRPr sz="2400"/>
            </a:pPr>
            <a:endParaRPr/>
          </a:p>
        </p:txBody>
      </p:sp>
      <p:sp>
        <p:nvSpPr>
          <p:cNvPr id="2491" name="Shape 2491"/>
          <p:cNvSpPr/>
          <p:nvPr/>
        </p:nvSpPr>
        <p:spPr>
          <a:xfrm>
            <a:off x="8748170" y="3992695"/>
            <a:ext cx="392802" cy="62708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914400">
              <a:defRPr sz="2700" b="1">
                <a:effectLst>
                  <a:outerShdw blurRad="38100" dist="38100" dir="2700000" rotWithShape="0">
                    <a:srgbClr val="4D4D4D"/>
                  </a:outerShdw>
                </a:effectLst>
                <a:latin typeface="Trebuchet MS"/>
                <a:ea typeface="Trebuchet MS"/>
                <a:cs typeface="Trebuchet MS"/>
                <a:sym typeface="Trebuchet MS"/>
              </a:defRPr>
            </a:lvl1pPr>
          </a:lstStyle>
          <a:p>
            <a:r>
              <a:t>p</a:t>
            </a:r>
          </a:p>
        </p:txBody>
      </p:sp>
      <p:pic>
        <p:nvPicPr>
          <p:cNvPr id="2492" name="pasted-image.pdf"/>
          <p:cNvPicPr>
            <a:picLocks noChangeAspect="1"/>
          </p:cNvPicPr>
          <p:nvPr/>
        </p:nvPicPr>
        <p:blipFill>
          <a:blip r:embed="rId3">
            <a:extLst/>
          </a:blip>
          <a:stretch>
            <a:fillRect/>
          </a:stretch>
        </p:blipFill>
        <p:spPr>
          <a:xfrm>
            <a:off x="7324782" y="4716247"/>
            <a:ext cx="3543301" cy="469901"/>
          </a:xfrm>
          <a:prstGeom prst="rect">
            <a:avLst/>
          </a:prstGeom>
          <a:ln w="12700">
            <a:miter lim="400000"/>
          </a:ln>
        </p:spPr>
      </p:pic>
      <p:grpSp>
        <p:nvGrpSpPr>
          <p:cNvPr id="2501" name="Group 2501"/>
          <p:cNvGrpSpPr/>
          <p:nvPr/>
        </p:nvGrpSpPr>
        <p:grpSpPr>
          <a:xfrm>
            <a:off x="2098932" y="3388536"/>
            <a:ext cx="496502" cy="5194169"/>
            <a:chOff x="0" y="0"/>
            <a:chExt cx="496501" cy="5194167"/>
          </a:xfrm>
        </p:grpSpPr>
        <p:sp>
          <p:nvSpPr>
            <p:cNvPr id="2493" name="Shape 2493"/>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94" name="Shape 2494"/>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95" name="Shape 2495"/>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96" name="Shape 2496"/>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97" name="Shape 2497"/>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98" name="Shape 2498"/>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499" name="Shape 2499"/>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00" name="Shape 2500"/>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2502" name="Shape 2502"/>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2503" name="Shape 2503"/>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504" name="Shape 2504"/>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505" name="Shape 2505"/>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506" name="Shape 2506"/>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507" name="Shape 2507"/>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508" name="Shape 2508"/>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atOff val="-3355"/>
                    <a:lumOff val="26614"/>
                  </a:schemeClr>
                </a:solidFill>
                <a:latin typeface="Helvetica"/>
                <a:ea typeface="Helvetica"/>
                <a:cs typeface="Helvetica"/>
                <a:sym typeface="Helvetica"/>
              </a:defRPr>
            </a:lvl1pPr>
          </a:lstStyle>
          <a:p>
            <a:r>
              <a:t>turquoise</a:t>
            </a:r>
          </a:p>
        </p:txBody>
      </p:sp>
      <p:sp>
        <p:nvSpPr>
          <p:cNvPr id="2509" name="Shape 2509"/>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olidFill>
                <a:latin typeface="Helvetica"/>
                <a:ea typeface="Helvetica"/>
                <a:cs typeface="Helvetica"/>
                <a:sym typeface="Helvetica"/>
              </a:defRPr>
            </a:lvl1pPr>
          </a:lstStyle>
          <a:p>
            <a:r>
              <a:t>blue</a:t>
            </a:r>
          </a:p>
        </p:txBody>
      </p:sp>
      <p:sp>
        <p:nvSpPr>
          <p:cNvPr id="2510" name="Shape 2510"/>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2"/>
                </a:solidFill>
                <a:latin typeface="Helvetica"/>
                <a:ea typeface="Helvetica"/>
                <a:cs typeface="Helvetica"/>
                <a:sym typeface="Helvetica"/>
              </a:defRPr>
            </a:lvl1pPr>
          </a:lstStyle>
          <a:p>
            <a:r>
              <a:t>green</a:t>
            </a:r>
          </a:p>
        </p:txBody>
      </p:sp>
      <p:sp>
        <p:nvSpPr>
          <p:cNvPr id="2511" name="Shape 2511"/>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5"/>
                </a:solidFill>
                <a:latin typeface="Helvetica"/>
                <a:ea typeface="Helvetica"/>
                <a:cs typeface="Helvetica"/>
                <a:sym typeface="Helvetica"/>
              </a:defRPr>
            </a:lvl1pPr>
          </a:lstStyle>
          <a:p>
            <a:r>
              <a:t>red</a:t>
            </a:r>
          </a:p>
        </p:txBody>
      </p:sp>
      <p:sp>
        <p:nvSpPr>
          <p:cNvPr id="2512" name="Shape 2512"/>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4"/>
                </a:solidFill>
                <a:latin typeface="Helvetica"/>
                <a:ea typeface="Helvetica"/>
                <a:cs typeface="Helvetica"/>
                <a:sym typeface="Helvetica"/>
              </a:defRPr>
            </a:lvl1pPr>
          </a:lstStyle>
          <a:p>
            <a:r>
              <a:t>orange</a:t>
            </a:r>
          </a:p>
        </p:txBody>
      </p:sp>
      <p:sp>
        <p:nvSpPr>
          <p:cNvPr id="2513" name="Shape 2513"/>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rgbClr val="A6AAA9"/>
                </a:solidFill>
                <a:latin typeface="Helvetica"/>
                <a:ea typeface="Helvetica"/>
                <a:cs typeface="Helvetica"/>
                <a:sym typeface="Helvetica"/>
              </a:defRPr>
            </a:lvl1pPr>
          </a:lstStyle>
          <a:p>
            <a:r>
              <a:t>gray</a:t>
            </a:r>
          </a:p>
        </p:txBody>
      </p:sp>
      <p:sp>
        <p:nvSpPr>
          <p:cNvPr id="2514" name="Shape 2514"/>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black</a:t>
            </a:r>
          </a:p>
        </p:txBody>
      </p:sp>
      <p:sp>
        <p:nvSpPr>
          <p:cNvPr id="2515" name="Shape 2515"/>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white</a:t>
            </a:r>
          </a:p>
        </p:txBody>
      </p:sp>
      <p:grpSp>
        <p:nvGrpSpPr>
          <p:cNvPr id="2526" name="Group 2526"/>
          <p:cNvGrpSpPr/>
          <p:nvPr/>
        </p:nvGrpSpPr>
        <p:grpSpPr>
          <a:xfrm>
            <a:off x="5157609" y="4724780"/>
            <a:ext cx="7222585" cy="3903814"/>
            <a:chOff x="0" y="0"/>
            <a:chExt cx="7222583" cy="3903813"/>
          </a:xfrm>
        </p:grpSpPr>
        <p:sp>
          <p:nvSpPr>
            <p:cNvPr id="2516" name="Shape 2516"/>
            <p:cNvSpPr/>
            <p:nvPr/>
          </p:nvSpPr>
          <p:spPr>
            <a:xfrm>
              <a:off x="3784681" y="1016205"/>
              <a:ext cx="496502" cy="2883759"/>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17" name="Shape 2517"/>
            <p:cNvSpPr/>
            <p:nvPr/>
          </p:nvSpPr>
          <p:spPr>
            <a:xfrm>
              <a:off x="2885293" y="2753196"/>
              <a:ext cx="496502" cy="1146767"/>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18" name="Shape 2518"/>
            <p:cNvSpPr/>
            <p:nvPr/>
          </p:nvSpPr>
          <p:spPr>
            <a:xfrm>
              <a:off x="4684067" y="3033207"/>
              <a:ext cx="496503" cy="866756"/>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19" name="Shape 2519"/>
            <p:cNvSpPr/>
            <p:nvPr/>
          </p:nvSpPr>
          <p:spPr>
            <a:xfrm>
              <a:off x="5583455" y="3272260"/>
              <a:ext cx="496502" cy="627703"/>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20" name="Shape 2520"/>
            <p:cNvSpPr/>
            <p:nvPr/>
          </p:nvSpPr>
          <p:spPr>
            <a:xfrm>
              <a:off x="6482843" y="3702970"/>
              <a:ext cx="496502" cy="196994"/>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21" name="Shape 2521"/>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522" name="Shape 2522"/>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523" name="Shape 2523"/>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24" name="Shape 2524"/>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25" name="Shape 2525"/>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probability</a:t>
              </a:r>
            </a:p>
          </p:txBody>
        </p:sp>
      </p:gr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8" name="Shape 2528"/>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Sampling</a:t>
            </a:r>
          </a:p>
        </p:txBody>
      </p:sp>
      <p:sp>
        <p:nvSpPr>
          <p:cNvPr id="2529" name="Shape 2529"/>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pic>
        <p:nvPicPr>
          <p:cNvPr id="2530" name="image44.tif" descr="ex2-part-large"/>
          <p:cNvPicPr>
            <a:picLocks noChangeAspect="1"/>
          </p:cNvPicPr>
          <p:nvPr/>
        </p:nvPicPr>
        <p:blipFill>
          <a:blip r:embed="rId2">
            <a:extLst/>
          </a:blip>
          <a:srcRect l="6512" t="14468" r="67626" b="40920"/>
          <a:stretch>
            <a:fillRect/>
          </a:stretch>
        </p:blipFill>
        <p:spPr>
          <a:xfrm>
            <a:off x="8484709" y="2839128"/>
            <a:ext cx="1483197" cy="1461469"/>
          </a:xfrm>
          <a:prstGeom prst="rect">
            <a:avLst/>
          </a:prstGeom>
          <a:ln w="12700">
            <a:miter lim="400000"/>
          </a:ln>
        </p:spPr>
      </p:pic>
      <p:grpSp>
        <p:nvGrpSpPr>
          <p:cNvPr id="2543" name="Group 2543"/>
          <p:cNvGrpSpPr/>
          <p:nvPr/>
        </p:nvGrpSpPr>
        <p:grpSpPr>
          <a:xfrm>
            <a:off x="5157609" y="4716247"/>
            <a:ext cx="7222585" cy="3912347"/>
            <a:chOff x="0" y="0"/>
            <a:chExt cx="7222583" cy="3912346"/>
          </a:xfrm>
        </p:grpSpPr>
        <p:grpSp>
          <p:nvGrpSpPr>
            <p:cNvPr id="2541" name="Group 2541"/>
            <p:cNvGrpSpPr/>
            <p:nvPr/>
          </p:nvGrpSpPr>
          <p:grpSpPr>
            <a:xfrm>
              <a:off x="-1" y="8532"/>
              <a:ext cx="7222585" cy="3903815"/>
              <a:chOff x="0" y="0"/>
              <a:chExt cx="7222583" cy="3903813"/>
            </a:xfrm>
          </p:grpSpPr>
          <p:sp>
            <p:nvSpPr>
              <p:cNvPr id="2531" name="Shape 2531"/>
              <p:cNvSpPr/>
              <p:nvPr/>
            </p:nvSpPr>
            <p:spPr>
              <a:xfrm>
                <a:off x="3784681" y="1016205"/>
                <a:ext cx="496502" cy="2883759"/>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32" name="Shape 2532"/>
              <p:cNvSpPr/>
              <p:nvPr/>
            </p:nvSpPr>
            <p:spPr>
              <a:xfrm>
                <a:off x="2885293" y="2753196"/>
                <a:ext cx="496502" cy="1146767"/>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33" name="Shape 2533"/>
              <p:cNvSpPr/>
              <p:nvPr/>
            </p:nvSpPr>
            <p:spPr>
              <a:xfrm>
                <a:off x="4684067" y="3033207"/>
                <a:ext cx="496503" cy="866756"/>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34" name="Shape 2534"/>
              <p:cNvSpPr/>
              <p:nvPr/>
            </p:nvSpPr>
            <p:spPr>
              <a:xfrm>
                <a:off x="5583455" y="3272260"/>
                <a:ext cx="496502" cy="627703"/>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35" name="Shape 2535"/>
              <p:cNvSpPr/>
              <p:nvPr/>
            </p:nvSpPr>
            <p:spPr>
              <a:xfrm>
                <a:off x="6482843" y="3702970"/>
                <a:ext cx="496502" cy="196994"/>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36" name="Shape 2536"/>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537" name="Shape 2537"/>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538" name="Shape 2538"/>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39" name="Shape 2539"/>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40" name="Shape 2540"/>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probability</a:t>
                </a:r>
              </a:p>
            </p:txBody>
          </p:sp>
        </p:grpSp>
        <p:pic>
          <p:nvPicPr>
            <p:cNvPr id="2542" name="pasted-image.pdf"/>
            <p:cNvPicPr>
              <a:picLocks noChangeAspect="1"/>
            </p:cNvPicPr>
            <p:nvPr/>
          </p:nvPicPr>
          <p:blipFill>
            <a:blip r:embed="rId3">
              <a:extLst/>
            </a:blip>
            <a:stretch>
              <a:fillRect/>
            </a:stretch>
          </p:blipFill>
          <p:spPr>
            <a:xfrm>
              <a:off x="2167172" y="0"/>
              <a:ext cx="3543301" cy="469900"/>
            </a:xfrm>
            <a:prstGeom prst="rect">
              <a:avLst/>
            </a:prstGeom>
            <a:ln w="12700" cap="flat">
              <a:noFill/>
              <a:miter lim="400000"/>
            </a:ln>
            <a:effectLst/>
          </p:spPr>
        </p:pic>
      </p:grpSp>
      <p:grpSp>
        <p:nvGrpSpPr>
          <p:cNvPr id="2546" name="Group 2546"/>
          <p:cNvGrpSpPr/>
          <p:nvPr/>
        </p:nvGrpSpPr>
        <p:grpSpPr>
          <a:xfrm>
            <a:off x="9118079" y="4065559"/>
            <a:ext cx="190985" cy="5144977"/>
            <a:chOff x="0" y="0"/>
            <a:chExt cx="190983" cy="5144975"/>
          </a:xfrm>
        </p:grpSpPr>
        <p:sp>
          <p:nvSpPr>
            <p:cNvPr id="2544" name="Shape 2544"/>
            <p:cNvSpPr/>
            <p:nvPr/>
          </p:nvSpPr>
          <p:spPr>
            <a:xfrm flipV="1">
              <a:off x="108192" y="4742864"/>
              <a:ext cx="1"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2545" name="Shape 2545"/>
            <p:cNvSpPr/>
            <p:nvPr/>
          </p:nvSpPr>
          <p:spPr>
            <a:xfrm>
              <a:off x="0" y="0"/>
              <a:ext cx="190984" cy="190984"/>
            </a:xfrm>
            <a:prstGeom prst="rect">
              <a:avLst/>
            </a:prstGeom>
            <a:solidFill>
              <a:schemeClr val="accent5"/>
            </a:solid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grpSp>
        <p:nvGrpSpPr>
          <p:cNvPr id="2555" name="Group 2555"/>
          <p:cNvGrpSpPr/>
          <p:nvPr/>
        </p:nvGrpSpPr>
        <p:grpSpPr>
          <a:xfrm>
            <a:off x="2098932" y="3388536"/>
            <a:ext cx="496502" cy="5194169"/>
            <a:chOff x="0" y="0"/>
            <a:chExt cx="496501" cy="5194167"/>
          </a:xfrm>
        </p:grpSpPr>
        <p:sp>
          <p:nvSpPr>
            <p:cNvPr id="2547" name="Shape 2547"/>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48" name="Shape 2548"/>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49" name="Shape 2549"/>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50" name="Shape 2550"/>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51" name="Shape 2551"/>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52" name="Shape 2552"/>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53" name="Shape 2553"/>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54" name="Shape 2554"/>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2556" name="Shape 2556"/>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2557" name="Shape 2557"/>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558" name="Shape 2558"/>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559" name="Shape 2559"/>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560" name="Shape 2560"/>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561" name="Shape 2561"/>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562" name="Shape 2562"/>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atOff val="-3355"/>
                    <a:lumOff val="26614"/>
                  </a:schemeClr>
                </a:solidFill>
                <a:latin typeface="Helvetica"/>
                <a:ea typeface="Helvetica"/>
                <a:cs typeface="Helvetica"/>
                <a:sym typeface="Helvetica"/>
              </a:defRPr>
            </a:lvl1pPr>
          </a:lstStyle>
          <a:p>
            <a:r>
              <a:t>turquoise</a:t>
            </a:r>
          </a:p>
        </p:txBody>
      </p:sp>
      <p:sp>
        <p:nvSpPr>
          <p:cNvPr id="2563" name="Shape 2563"/>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olidFill>
                <a:latin typeface="Helvetica"/>
                <a:ea typeface="Helvetica"/>
                <a:cs typeface="Helvetica"/>
                <a:sym typeface="Helvetica"/>
              </a:defRPr>
            </a:lvl1pPr>
          </a:lstStyle>
          <a:p>
            <a:r>
              <a:t>blue</a:t>
            </a:r>
          </a:p>
        </p:txBody>
      </p:sp>
      <p:sp>
        <p:nvSpPr>
          <p:cNvPr id="2564" name="Shape 2564"/>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2"/>
                </a:solidFill>
                <a:latin typeface="Helvetica"/>
                <a:ea typeface="Helvetica"/>
                <a:cs typeface="Helvetica"/>
                <a:sym typeface="Helvetica"/>
              </a:defRPr>
            </a:lvl1pPr>
          </a:lstStyle>
          <a:p>
            <a:r>
              <a:t>green</a:t>
            </a:r>
          </a:p>
        </p:txBody>
      </p:sp>
      <p:sp>
        <p:nvSpPr>
          <p:cNvPr id="2565" name="Shape 2565"/>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5"/>
                </a:solidFill>
                <a:latin typeface="Helvetica"/>
                <a:ea typeface="Helvetica"/>
                <a:cs typeface="Helvetica"/>
                <a:sym typeface="Helvetica"/>
              </a:defRPr>
            </a:lvl1pPr>
          </a:lstStyle>
          <a:p>
            <a:r>
              <a:t>red</a:t>
            </a:r>
          </a:p>
        </p:txBody>
      </p:sp>
      <p:sp>
        <p:nvSpPr>
          <p:cNvPr id="2566" name="Shape 2566"/>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4"/>
                </a:solidFill>
                <a:latin typeface="Helvetica"/>
                <a:ea typeface="Helvetica"/>
                <a:cs typeface="Helvetica"/>
                <a:sym typeface="Helvetica"/>
              </a:defRPr>
            </a:lvl1pPr>
          </a:lstStyle>
          <a:p>
            <a:r>
              <a:t>orange</a:t>
            </a:r>
          </a:p>
        </p:txBody>
      </p:sp>
      <p:sp>
        <p:nvSpPr>
          <p:cNvPr id="2567" name="Shape 2567"/>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rgbClr val="A6AAA9"/>
                </a:solidFill>
                <a:latin typeface="Helvetica"/>
                <a:ea typeface="Helvetica"/>
                <a:cs typeface="Helvetica"/>
                <a:sym typeface="Helvetica"/>
              </a:defRPr>
            </a:lvl1pPr>
          </a:lstStyle>
          <a:p>
            <a:r>
              <a:t>gray</a:t>
            </a:r>
          </a:p>
        </p:txBody>
      </p:sp>
      <p:sp>
        <p:nvSpPr>
          <p:cNvPr id="2568" name="Shape 2568"/>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black</a:t>
            </a:r>
          </a:p>
        </p:txBody>
      </p:sp>
      <p:sp>
        <p:nvSpPr>
          <p:cNvPr id="2569" name="Shape 2569"/>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white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6"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1" name="Shape 2571"/>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Sampling</a:t>
            </a:r>
          </a:p>
        </p:txBody>
      </p:sp>
      <p:sp>
        <p:nvSpPr>
          <p:cNvPr id="2572" name="Shape 2572"/>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grpSp>
        <p:nvGrpSpPr>
          <p:cNvPr id="2585" name="Group 2585"/>
          <p:cNvGrpSpPr/>
          <p:nvPr/>
        </p:nvGrpSpPr>
        <p:grpSpPr>
          <a:xfrm>
            <a:off x="5157609" y="4716247"/>
            <a:ext cx="7222585" cy="3912347"/>
            <a:chOff x="0" y="0"/>
            <a:chExt cx="7222583" cy="3912346"/>
          </a:xfrm>
        </p:grpSpPr>
        <p:grpSp>
          <p:nvGrpSpPr>
            <p:cNvPr id="2583" name="Group 2583"/>
            <p:cNvGrpSpPr/>
            <p:nvPr/>
          </p:nvGrpSpPr>
          <p:grpSpPr>
            <a:xfrm>
              <a:off x="-1" y="8532"/>
              <a:ext cx="7222585" cy="3903815"/>
              <a:chOff x="0" y="0"/>
              <a:chExt cx="7222583" cy="3903813"/>
            </a:xfrm>
          </p:grpSpPr>
          <p:sp>
            <p:nvSpPr>
              <p:cNvPr id="2573" name="Shape 2573"/>
              <p:cNvSpPr/>
              <p:nvPr/>
            </p:nvSpPr>
            <p:spPr>
              <a:xfrm>
                <a:off x="3784681" y="1586616"/>
                <a:ext cx="496502" cy="2313348"/>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74" name="Shape 2574"/>
              <p:cNvSpPr/>
              <p:nvPr/>
            </p:nvSpPr>
            <p:spPr>
              <a:xfrm>
                <a:off x="2885293" y="2611494"/>
                <a:ext cx="496502" cy="1288469"/>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75" name="Shape 2575"/>
              <p:cNvSpPr/>
              <p:nvPr/>
            </p:nvSpPr>
            <p:spPr>
              <a:xfrm>
                <a:off x="4684067" y="2462128"/>
                <a:ext cx="496503" cy="1437835"/>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76" name="Shape 2576"/>
              <p:cNvSpPr/>
              <p:nvPr/>
            </p:nvSpPr>
            <p:spPr>
              <a:xfrm>
                <a:off x="5583455" y="2318394"/>
                <a:ext cx="496502" cy="1581569"/>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77" name="Shape 2577"/>
              <p:cNvSpPr/>
              <p:nvPr/>
            </p:nvSpPr>
            <p:spPr>
              <a:xfrm>
                <a:off x="6482843" y="3514546"/>
                <a:ext cx="496502" cy="38541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78" name="Shape 2578"/>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579" name="Shape 2579"/>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580" name="Shape 2580"/>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81" name="Shape 2581"/>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582" name="Shape 2582"/>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probability</a:t>
                </a:r>
              </a:p>
            </p:txBody>
          </p:sp>
        </p:grpSp>
        <p:pic>
          <p:nvPicPr>
            <p:cNvPr id="2584" name="pasted-image.pdf"/>
            <p:cNvPicPr>
              <a:picLocks noChangeAspect="1"/>
            </p:cNvPicPr>
            <p:nvPr/>
          </p:nvPicPr>
          <p:blipFill>
            <a:blip r:embed="rId2">
              <a:extLst/>
            </a:blip>
            <a:stretch>
              <a:fillRect/>
            </a:stretch>
          </p:blipFill>
          <p:spPr>
            <a:xfrm>
              <a:off x="2167172" y="0"/>
              <a:ext cx="3543301" cy="469900"/>
            </a:xfrm>
            <a:prstGeom prst="rect">
              <a:avLst/>
            </a:prstGeom>
            <a:ln w="12700" cap="flat">
              <a:noFill/>
              <a:miter lim="400000"/>
            </a:ln>
            <a:effectLst/>
          </p:spPr>
        </p:pic>
      </p:grpSp>
      <p:pic>
        <p:nvPicPr>
          <p:cNvPr id="2586" name="image44.tif" descr="ex2-part-large"/>
          <p:cNvPicPr>
            <a:picLocks noChangeAspect="1"/>
          </p:cNvPicPr>
          <p:nvPr/>
        </p:nvPicPr>
        <p:blipFill>
          <a:blip r:embed="rId3">
            <a:extLst/>
          </a:blip>
          <a:srcRect l="6512" t="14468" r="67626" b="40920"/>
          <a:stretch>
            <a:fillRect/>
          </a:stretch>
        </p:blipFill>
        <p:spPr>
          <a:xfrm>
            <a:off x="8484709" y="2839128"/>
            <a:ext cx="1483197" cy="1461469"/>
          </a:xfrm>
          <a:prstGeom prst="rect">
            <a:avLst/>
          </a:prstGeom>
          <a:ln w="12700">
            <a:miter lim="400000"/>
          </a:ln>
        </p:spPr>
      </p:pic>
      <p:sp>
        <p:nvSpPr>
          <p:cNvPr id="2587" name="Shape 2587"/>
          <p:cNvSpPr/>
          <p:nvPr/>
        </p:nvSpPr>
        <p:spPr>
          <a:xfrm>
            <a:off x="91180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grpSp>
        <p:nvGrpSpPr>
          <p:cNvPr id="2590" name="Group 2590"/>
          <p:cNvGrpSpPr/>
          <p:nvPr/>
        </p:nvGrpSpPr>
        <p:grpSpPr>
          <a:xfrm>
            <a:off x="8914879" y="4065559"/>
            <a:ext cx="311393" cy="5144977"/>
            <a:chOff x="0" y="0"/>
            <a:chExt cx="311392" cy="5144975"/>
          </a:xfrm>
        </p:grpSpPr>
        <p:sp>
          <p:nvSpPr>
            <p:cNvPr id="2588" name="Shape 2588"/>
            <p:cNvSpPr/>
            <p:nvPr/>
          </p:nvSpPr>
          <p:spPr>
            <a:xfrm flipV="1">
              <a:off x="311392" y="4742864"/>
              <a:ext cx="1"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2589" name="Shape 2589"/>
            <p:cNvSpPr/>
            <p:nvPr/>
          </p:nvSpPr>
          <p:spPr>
            <a:xfrm>
              <a:off x="0" y="0"/>
              <a:ext cx="190984" cy="190984"/>
            </a:xfrm>
            <a:prstGeom prst="rect">
              <a:avLst/>
            </a:prstGeom>
            <a:solidFill>
              <a:schemeClr val="accent5"/>
            </a:solid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grpSp>
        <p:nvGrpSpPr>
          <p:cNvPr id="2599" name="Group 2599"/>
          <p:cNvGrpSpPr/>
          <p:nvPr/>
        </p:nvGrpSpPr>
        <p:grpSpPr>
          <a:xfrm>
            <a:off x="2098932" y="3388536"/>
            <a:ext cx="496502" cy="5194169"/>
            <a:chOff x="0" y="0"/>
            <a:chExt cx="496501" cy="5194167"/>
          </a:xfrm>
        </p:grpSpPr>
        <p:sp>
          <p:nvSpPr>
            <p:cNvPr id="2591" name="Shape 2591"/>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92" name="Shape 2592"/>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93" name="Shape 2593"/>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94" name="Shape 2594"/>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95" name="Shape 2595"/>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96" name="Shape 2596"/>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97" name="Shape 2597"/>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598" name="Shape 2598"/>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2600" name="Shape 2600"/>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2601" name="Shape 2601"/>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602" name="Shape 2602"/>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03" name="Shape 2603"/>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04" name="Shape 2604"/>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05" name="Shape 2605"/>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606" name="Shape 2606"/>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atOff val="-3355"/>
                    <a:lumOff val="26614"/>
                  </a:schemeClr>
                </a:solidFill>
                <a:latin typeface="Helvetica"/>
                <a:ea typeface="Helvetica"/>
                <a:cs typeface="Helvetica"/>
                <a:sym typeface="Helvetica"/>
              </a:defRPr>
            </a:lvl1pPr>
          </a:lstStyle>
          <a:p>
            <a:r>
              <a:t>turquoise</a:t>
            </a:r>
          </a:p>
        </p:txBody>
      </p:sp>
      <p:sp>
        <p:nvSpPr>
          <p:cNvPr id="2607" name="Shape 2607"/>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olidFill>
                <a:latin typeface="Helvetica"/>
                <a:ea typeface="Helvetica"/>
                <a:cs typeface="Helvetica"/>
                <a:sym typeface="Helvetica"/>
              </a:defRPr>
            </a:lvl1pPr>
          </a:lstStyle>
          <a:p>
            <a:r>
              <a:t>blue</a:t>
            </a:r>
          </a:p>
        </p:txBody>
      </p:sp>
      <p:sp>
        <p:nvSpPr>
          <p:cNvPr id="2608" name="Shape 2608"/>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2"/>
                </a:solidFill>
                <a:latin typeface="Helvetica"/>
                <a:ea typeface="Helvetica"/>
                <a:cs typeface="Helvetica"/>
                <a:sym typeface="Helvetica"/>
              </a:defRPr>
            </a:lvl1pPr>
          </a:lstStyle>
          <a:p>
            <a:r>
              <a:t>green</a:t>
            </a:r>
          </a:p>
        </p:txBody>
      </p:sp>
      <p:sp>
        <p:nvSpPr>
          <p:cNvPr id="2609" name="Shape 2609"/>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5"/>
                </a:solidFill>
                <a:latin typeface="Helvetica"/>
                <a:ea typeface="Helvetica"/>
                <a:cs typeface="Helvetica"/>
                <a:sym typeface="Helvetica"/>
              </a:defRPr>
            </a:lvl1pPr>
          </a:lstStyle>
          <a:p>
            <a:r>
              <a:t>red</a:t>
            </a:r>
          </a:p>
        </p:txBody>
      </p:sp>
      <p:sp>
        <p:nvSpPr>
          <p:cNvPr id="2610" name="Shape 2610"/>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4"/>
                </a:solidFill>
                <a:latin typeface="Helvetica"/>
                <a:ea typeface="Helvetica"/>
                <a:cs typeface="Helvetica"/>
                <a:sym typeface="Helvetica"/>
              </a:defRPr>
            </a:lvl1pPr>
          </a:lstStyle>
          <a:p>
            <a:r>
              <a:t>orange</a:t>
            </a:r>
          </a:p>
        </p:txBody>
      </p:sp>
      <p:sp>
        <p:nvSpPr>
          <p:cNvPr id="2611" name="Shape 2611"/>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rgbClr val="A6AAA9"/>
                </a:solidFill>
                <a:latin typeface="Helvetica"/>
                <a:ea typeface="Helvetica"/>
                <a:cs typeface="Helvetica"/>
                <a:sym typeface="Helvetica"/>
              </a:defRPr>
            </a:lvl1pPr>
          </a:lstStyle>
          <a:p>
            <a:r>
              <a:t>gray</a:t>
            </a:r>
          </a:p>
        </p:txBody>
      </p:sp>
      <p:sp>
        <p:nvSpPr>
          <p:cNvPr id="2612" name="Shape 2612"/>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black</a:t>
            </a:r>
          </a:p>
        </p:txBody>
      </p:sp>
      <p:sp>
        <p:nvSpPr>
          <p:cNvPr id="2613" name="Shape 2613"/>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white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5" name="Shape 2615"/>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Sampling</a:t>
            </a:r>
          </a:p>
        </p:txBody>
      </p:sp>
      <p:grpSp>
        <p:nvGrpSpPr>
          <p:cNvPr id="2624" name="Group 2624"/>
          <p:cNvGrpSpPr/>
          <p:nvPr/>
        </p:nvGrpSpPr>
        <p:grpSpPr>
          <a:xfrm>
            <a:off x="2098932" y="3388536"/>
            <a:ext cx="496502" cy="5194169"/>
            <a:chOff x="0" y="0"/>
            <a:chExt cx="496501" cy="5194167"/>
          </a:xfrm>
        </p:grpSpPr>
        <p:sp>
          <p:nvSpPr>
            <p:cNvPr id="2616" name="Shape 2616"/>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17" name="Shape 2617"/>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18" name="Shape 261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19" name="Shape 261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20" name="Shape 262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21" name="Shape 262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22" name="Shape 262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23" name="Shape 262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2625" name="Shape 2625"/>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sp>
        <p:nvSpPr>
          <p:cNvPr id="2626" name="Shape 2626"/>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2627" name="Shape 2627"/>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628" name="Shape 2628"/>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29" name="Shape 2629"/>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30" name="Shape 2630"/>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31" name="Shape 2631"/>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632" name="Shape 2632"/>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atOff val="-3355"/>
                    <a:lumOff val="26614"/>
                  </a:schemeClr>
                </a:solidFill>
                <a:latin typeface="Helvetica"/>
                <a:ea typeface="Helvetica"/>
                <a:cs typeface="Helvetica"/>
                <a:sym typeface="Helvetica"/>
              </a:defRPr>
            </a:lvl1pPr>
          </a:lstStyle>
          <a:p>
            <a:r>
              <a:t>turquoise</a:t>
            </a:r>
          </a:p>
        </p:txBody>
      </p:sp>
      <p:sp>
        <p:nvSpPr>
          <p:cNvPr id="2633" name="Shape 2633"/>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olidFill>
                <a:latin typeface="Helvetica"/>
                <a:ea typeface="Helvetica"/>
                <a:cs typeface="Helvetica"/>
                <a:sym typeface="Helvetica"/>
              </a:defRPr>
            </a:lvl1pPr>
          </a:lstStyle>
          <a:p>
            <a:r>
              <a:t>blue</a:t>
            </a:r>
          </a:p>
        </p:txBody>
      </p:sp>
      <p:sp>
        <p:nvSpPr>
          <p:cNvPr id="2634" name="Shape 2634"/>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2"/>
                </a:solidFill>
                <a:latin typeface="Helvetica"/>
                <a:ea typeface="Helvetica"/>
                <a:cs typeface="Helvetica"/>
                <a:sym typeface="Helvetica"/>
              </a:defRPr>
            </a:lvl1pPr>
          </a:lstStyle>
          <a:p>
            <a:r>
              <a:t>green</a:t>
            </a:r>
          </a:p>
        </p:txBody>
      </p:sp>
      <p:sp>
        <p:nvSpPr>
          <p:cNvPr id="2635" name="Shape 2635"/>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5"/>
                </a:solidFill>
                <a:latin typeface="Helvetica"/>
                <a:ea typeface="Helvetica"/>
                <a:cs typeface="Helvetica"/>
                <a:sym typeface="Helvetica"/>
              </a:defRPr>
            </a:lvl1pPr>
          </a:lstStyle>
          <a:p>
            <a:r>
              <a:t>red</a:t>
            </a:r>
          </a:p>
        </p:txBody>
      </p:sp>
      <p:sp>
        <p:nvSpPr>
          <p:cNvPr id="2636" name="Shape 2636"/>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4"/>
                </a:solidFill>
                <a:latin typeface="Helvetica"/>
                <a:ea typeface="Helvetica"/>
                <a:cs typeface="Helvetica"/>
                <a:sym typeface="Helvetica"/>
              </a:defRPr>
            </a:lvl1pPr>
          </a:lstStyle>
          <a:p>
            <a:r>
              <a:t>orange</a:t>
            </a:r>
          </a:p>
        </p:txBody>
      </p:sp>
      <p:sp>
        <p:nvSpPr>
          <p:cNvPr id="2637" name="Shape 2637"/>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rgbClr val="A6AAA9"/>
                </a:solidFill>
                <a:latin typeface="Helvetica"/>
                <a:ea typeface="Helvetica"/>
                <a:cs typeface="Helvetica"/>
                <a:sym typeface="Helvetica"/>
              </a:defRPr>
            </a:lvl1pPr>
          </a:lstStyle>
          <a:p>
            <a:r>
              <a:t>gray</a:t>
            </a:r>
          </a:p>
        </p:txBody>
      </p:sp>
      <p:sp>
        <p:nvSpPr>
          <p:cNvPr id="2638" name="Shape 2638"/>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black</a:t>
            </a:r>
          </a:p>
        </p:txBody>
      </p:sp>
      <p:sp>
        <p:nvSpPr>
          <p:cNvPr id="2639" name="Shape 2639"/>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white</a:t>
            </a:r>
          </a:p>
        </p:txBody>
      </p:sp>
      <p:grpSp>
        <p:nvGrpSpPr>
          <p:cNvPr id="2652" name="Group 2652"/>
          <p:cNvGrpSpPr/>
          <p:nvPr/>
        </p:nvGrpSpPr>
        <p:grpSpPr>
          <a:xfrm>
            <a:off x="5157609" y="4665447"/>
            <a:ext cx="7222585" cy="3912347"/>
            <a:chOff x="0" y="0"/>
            <a:chExt cx="7222583" cy="3912346"/>
          </a:xfrm>
        </p:grpSpPr>
        <p:grpSp>
          <p:nvGrpSpPr>
            <p:cNvPr id="2650" name="Group 2650"/>
            <p:cNvGrpSpPr/>
            <p:nvPr/>
          </p:nvGrpSpPr>
          <p:grpSpPr>
            <a:xfrm>
              <a:off x="-1" y="8532"/>
              <a:ext cx="7222585" cy="3903815"/>
              <a:chOff x="0" y="0"/>
              <a:chExt cx="7222583" cy="3903813"/>
            </a:xfrm>
          </p:grpSpPr>
          <p:sp>
            <p:nvSpPr>
              <p:cNvPr id="2640" name="Shape 2640"/>
              <p:cNvSpPr/>
              <p:nvPr/>
            </p:nvSpPr>
            <p:spPr>
              <a:xfrm>
                <a:off x="3784681" y="2530070"/>
                <a:ext cx="496502" cy="1369894"/>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41" name="Shape 2641"/>
              <p:cNvSpPr/>
              <p:nvPr/>
            </p:nvSpPr>
            <p:spPr>
              <a:xfrm>
                <a:off x="2885293" y="3061762"/>
                <a:ext cx="496502" cy="838201"/>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42" name="Shape 2642"/>
              <p:cNvSpPr/>
              <p:nvPr/>
            </p:nvSpPr>
            <p:spPr>
              <a:xfrm>
                <a:off x="4684067" y="1229264"/>
                <a:ext cx="496503" cy="2670699"/>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43" name="Shape 2643"/>
              <p:cNvSpPr/>
              <p:nvPr/>
            </p:nvSpPr>
            <p:spPr>
              <a:xfrm>
                <a:off x="5583455" y="2318394"/>
                <a:ext cx="496502" cy="1581569"/>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44" name="Shape 2644"/>
              <p:cNvSpPr/>
              <p:nvPr/>
            </p:nvSpPr>
            <p:spPr>
              <a:xfrm>
                <a:off x="6482843" y="3514546"/>
                <a:ext cx="496502" cy="38541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45" name="Shape 2645"/>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646" name="Shape 2646"/>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647" name="Shape 2647"/>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48" name="Shape 2648"/>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49" name="Shape 2649"/>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probability</a:t>
                </a:r>
              </a:p>
            </p:txBody>
          </p:sp>
        </p:grpSp>
        <p:pic>
          <p:nvPicPr>
            <p:cNvPr id="2651" name="pasted-image.pdf"/>
            <p:cNvPicPr>
              <a:picLocks noChangeAspect="1"/>
            </p:cNvPicPr>
            <p:nvPr/>
          </p:nvPicPr>
          <p:blipFill>
            <a:blip r:embed="rId2">
              <a:extLst/>
            </a:blip>
            <a:stretch>
              <a:fillRect/>
            </a:stretch>
          </p:blipFill>
          <p:spPr>
            <a:xfrm>
              <a:off x="2167172" y="0"/>
              <a:ext cx="3543301" cy="469900"/>
            </a:xfrm>
            <a:prstGeom prst="rect">
              <a:avLst/>
            </a:prstGeom>
            <a:ln w="12700" cap="flat">
              <a:noFill/>
              <a:miter lim="400000"/>
            </a:ln>
            <a:effectLst/>
          </p:spPr>
        </p:pic>
      </p:grpSp>
      <p:pic>
        <p:nvPicPr>
          <p:cNvPr id="2653" name="image44.tif" descr="ex2-part-large"/>
          <p:cNvPicPr>
            <a:picLocks noChangeAspect="1"/>
          </p:cNvPicPr>
          <p:nvPr/>
        </p:nvPicPr>
        <p:blipFill>
          <a:blip r:embed="rId3">
            <a:extLst/>
          </a:blip>
          <a:srcRect l="6512" t="14468" r="67626" b="40920"/>
          <a:stretch>
            <a:fillRect/>
          </a:stretch>
        </p:blipFill>
        <p:spPr>
          <a:xfrm>
            <a:off x="8484709" y="2839128"/>
            <a:ext cx="1483197" cy="1461469"/>
          </a:xfrm>
          <a:prstGeom prst="rect">
            <a:avLst/>
          </a:prstGeom>
          <a:ln w="12700">
            <a:miter lim="400000"/>
          </a:ln>
        </p:spPr>
      </p:pic>
      <p:sp>
        <p:nvSpPr>
          <p:cNvPr id="2654" name="Shape 2654"/>
          <p:cNvSpPr/>
          <p:nvPr/>
        </p:nvSpPr>
        <p:spPr>
          <a:xfrm>
            <a:off x="91180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2655" name="Shape 2655"/>
          <p:cNvSpPr/>
          <p:nvPr/>
        </p:nvSpPr>
        <p:spPr>
          <a:xfrm>
            <a:off x="89148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grpSp>
        <p:nvGrpSpPr>
          <p:cNvPr id="2658" name="Group 2658"/>
          <p:cNvGrpSpPr/>
          <p:nvPr/>
        </p:nvGrpSpPr>
        <p:grpSpPr>
          <a:xfrm>
            <a:off x="8724209" y="4065559"/>
            <a:ext cx="1370497" cy="5195777"/>
            <a:chOff x="0" y="0"/>
            <a:chExt cx="1370496" cy="5195775"/>
          </a:xfrm>
        </p:grpSpPr>
        <p:sp>
          <p:nvSpPr>
            <p:cNvPr id="2656" name="Shape 2656"/>
            <p:cNvSpPr/>
            <p:nvPr/>
          </p:nvSpPr>
          <p:spPr>
            <a:xfrm flipV="1">
              <a:off x="1370496" y="4793664"/>
              <a:ext cx="1"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2657" name="Shape 2657"/>
            <p:cNvSpPr/>
            <p:nvPr/>
          </p:nvSpPr>
          <p:spPr>
            <a:xfrm>
              <a:off x="0" y="0"/>
              <a:ext cx="190984" cy="190984"/>
            </a:xfrm>
            <a:prstGeom prst="rect">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8"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0" name="Shape 2660"/>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Sampling</a:t>
            </a:r>
          </a:p>
        </p:txBody>
      </p:sp>
      <p:grpSp>
        <p:nvGrpSpPr>
          <p:cNvPr id="2669" name="Group 2669"/>
          <p:cNvGrpSpPr/>
          <p:nvPr/>
        </p:nvGrpSpPr>
        <p:grpSpPr>
          <a:xfrm>
            <a:off x="2098932" y="3388536"/>
            <a:ext cx="496502" cy="5194169"/>
            <a:chOff x="0" y="0"/>
            <a:chExt cx="496501" cy="5194167"/>
          </a:xfrm>
        </p:grpSpPr>
        <p:sp>
          <p:nvSpPr>
            <p:cNvPr id="2661" name="Shape 2661"/>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62" name="Shape 2662"/>
            <p:cNvSpPr/>
            <p:nvPr/>
          </p:nvSpPr>
          <p:spPr>
            <a:xfrm>
              <a:off x="0" y="671215"/>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63" name="Shape 2663"/>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64" name="Shape 2664"/>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65" name="Shape 2665"/>
            <p:cNvSpPr/>
            <p:nvPr/>
          </p:nvSpPr>
          <p:spPr>
            <a:xfrm>
              <a:off x="0" y="2684861"/>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66" name="Shape 2666"/>
            <p:cNvSpPr/>
            <p:nvPr/>
          </p:nvSpPr>
          <p:spPr>
            <a:xfrm>
              <a:off x="0" y="335607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67" name="Shape 2667"/>
            <p:cNvSpPr/>
            <p:nvPr/>
          </p:nvSpPr>
          <p:spPr>
            <a:xfrm>
              <a:off x="0" y="4027291"/>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668" name="Shape 2668"/>
            <p:cNvSpPr/>
            <p:nvPr/>
          </p:nvSpPr>
          <p:spPr>
            <a:xfrm>
              <a:off x="0" y="4698506"/>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
        <p:nvSpPr>
          <p:cNvPr id="2670" name="Shape 2670"/>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lvl1pPr>
          </a:lstStyle>
          <a:p>
            <a:r>
              <a:t>Network output</a:t>
            </a:r>
          </a:p>
        </p:txBody>
      </p:sp>
      <p:sp>
        <p:nvSpPr>
          <p:cNvPr id="2671" name="Shape 2671"/>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endParaRPr/>
          </a:p>
        </p:txBody>
      </p:sp>
      <p:sp>
        <p:nvSpPr>
          <p:cNvPr id="2672" name="Shape 2672"/>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673" name="Shape 2673"/>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74" name="Shape 2674"/>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75" name="Shape 2675"/>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676" name="Shape 2676"/>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a:t>
            </a:r>
          </a:p>
        </p:txBody>
      </p:sp>
      <p:sp>
        <p:nvSpPr>
          <p:cNvPr id="2677" name="Shape 2677"/>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atOff val="-3355"/>
                    <a:lumOff val="26614"/>
                  </a:schemeClr>
                </a:solidFill>
                <a:latin typeface="Helvetica"/>
                <a:ea typeface="Helvetica"/>
                <a:cs typeface="Helvetica"/>
                <a:sym typeface="Helvetica"/>
              </a:defRPr>
            </a:lvl1pPr>
          </a:lstStyle>
          <a:p>
            <a:r>
              <a:t>turquoise</a:t>
            </a:r>
          </a:p>
        </p:txBody>
      </p:sp>
      <p:sp>
        <p:nvSpPr>
          <p:cNvPr id="2678" name="Shape 2678"/>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1"/>
                </a:solidFill>
                <a:latin typeface="Helvetica"/>
                <a:ea typeface="Helvetica"/>
                <a:cs typeface="Helvetica"/>
                <a:sym typeface="Helvetica"/>
              </a:defRPr>
            </a:lvl1pPr>
          </a:lstStyle>
          <a:p>
            <a:r>
              <a:t>blue</a:t>
            </a:r>
          </a:p>
        </p:txBody>
      </p:sp>
      <p:sp>
        <p:nvSpPr>
          <p:cNvPr id="2679" name="Shape 2679"/>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2"/>
                </a:solidFill>
                <a:latin typeface="Helvetica"/>
                <a:ea typeface="Helvetica"/>
                <a:cs typeface="Helvetica"/>
                <a:sym typeface="Helvetica"/>
              </a:defRPr>
            </a:lvl1pPr>
          </a:lstStyle>
          <a:p>
            <a:r>
              <a:t>green</a:t>
            </a:r>
          </a:p>
        </p:txBody>
      </p:sp>
      <p:sp>
        <p:nvSpPr>
          <p:cNvPr id="2680" name="Shape 2680"/>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5"/>
                </a:solidFill>
                <a:latin typeface="Helvetica"/>
                <a:ea typeface="Helvetica"/>
                <a:cs typeface="Helvetica"/>
                <a:sym typeface="Helvetica"/>
              </a:defRPr>
            </a:lvl1pPr>
          </a:lstStyle>
          <a:p>
            <a:r>
              <a:t>red</a:t>
            </a:r>
          </a:p>
        </p:txBody>
      </p:sp>
      <p:sp>
        <p:nvSpPr>
          <p:cNvPr id="2681" name="Shape 2681"/>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chemeClr val="accent4"/>
                </a:solidFill>
                <a:latin typeface="Helvetica"/>
                <a:ea typeface="Helvetica"/>
                <a:cs typeface="Helvetica"/>
                <a:sym typeface="Helvetica"/>
              </a:defRPr>
            </a:lvl1pPr>
          </a:lstStyle>
          <a:p>
            <a:r>
              <a:t>orange</a:t>
            </a:r>
          </a:p>
        </p:txBody>
      </p:sp>
      <p:sp>
        <p:nvSpPr>
          <p:cNvPr id="2682" name="Shape 2682"/>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solidFill>
                  <a:srgbClr val="A6AAA9"/>
                </a:solidFill>
                <a:latin typeface="Helvetica"/>
                <a:ea typeface="Helvetica"/>
                <a:cs typeface="Helvetica"/>
                <a:sym typeface="Helvetica"/>
              </a:defRPr>
            </a:lvl1pPr>
          </a:lstStyle>
          <a:p>
            <a:r>
              <a:t>gray</a:t>
            </a:r>
          </a:p>
        </p:txBody>
      </p:sp>
      <p:sp>
        <p:nvSpPr>
          <p:cNvPr id="2683" name="Shape 2683"/>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b="1">
                <a:latin typeface="Helvetica"/>
                <a:ea typeface="Helvetica"/>
                <a:cs typeface="Helvetica"/>
                <a:sym typeface="Helvetica"/>
              </a:defRPr>
            </a:lvl1pPr>
          </a:lstStyle>
          <a:p>
            <a:r>
              <a:t>black</a:t>
            </a:r>
          </a:p>
        </p:txBody>
      </p:sp>
      <p:sp>
        <p:nvSpPr>
          <p:cNvPr id="2684" name="Shape 2684"/>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sz="2400"/>
            </a:lvl1pPr>
          </a:lstStyle>
          <a:p>
            <a:r>
              <a:t>white</a:t>
            </a:r>
          </a:p>
        </p:txBody>
      </p:sp>
      <p:grpSp>
        <p:nvGrpSpPr>
          <p:cNvPr id="2697" name="Group 2697"/>
          <p:cNvGrpSpPr/>
          <p:nvPr/>
        </p:nvGrpSpPr>
        <p:grpSpPr>
          <a:xfrm>
            <a:off x="5157609" y="4665447"/>
            <a:ext cx="7222585" cy="3912347"/>
            <a:chOff x="0" y="0"/>
            <a:chExt cx="7222583" cy="3912346"/>
          </a:xfrm>
        </p:grpSpPr>
        <p:grpSp>
          <p:nvGrpSpPr>
            <p:cNvPr id="2695" name="Group 2695"/>
            <p:cNvGrpSpPr/>
            <p:nvPr/>
          </p:nvGrpSpPr>
          <p:grpSpPr>
            <a:xfrm>
              <a:off x="-1" y="8532"/>
              <a:ext cx="7222585" cy="3903815"/>
              <a:chOff x="0" y="0"/>
              <a:chExt cx="7222583" cy="3903813"/>
            </a:xfrm>
          </p:grpSpPr>
          <p:sp>
            <p:nvSpPr>
              <p:cNvPr id="2685" name="Shape 2685"/>
              <p:cNvSpPr/>
              <p:nvPr/>
            </p:nvSpPr>
            <p:spPr>
              <a:xfrm>
                <a:off x="3784681" y="2530070"/>
                <a:ext cx="496502" cy="1369894"/>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86" name="Shape 2686"/>
              <p:cNvSpPr/>
              <p:nvPr/>
            </p:nvSpPr>
            <p:spPr>
              <a:xfrm>
                <a:off x="2885293" y="2724962"/>
                <a:ext cx="496502" cy="1175001"/>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87" name="Shape 2687"/>
              <p:cNvSpPr/>
              <p:nvPr/>
            </p:nvSpPr>
            <p:spPr>
              <a:xfrm>
                <a:off x="4684067" y="3217092"/>
                <a:ext cx="496503" cy="682871"/>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88" name="Shape 2688"/>
              <p:cNvSpPr/>
              <p:nvPr/>
            </p:nvSpPr>
            <p:spPr>
              <a:xfrm>
                <a:off x="5583455" y="3522224"/>
                <a:ext cx="496502" cy="377740"/>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89" name="Shape 2689"/>
              <p:cNvSpPr/>
              <p:nvPr/>
            </p:nvSpPr>
            <p:spPr>
              <a:xfrm>
                <a:off x="6482843" y="3674736"/>
                <a:ext cx="496502" cy="22522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90" name="Shape 2690"/>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691" name="Shape 2691"/>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2692" name="Shape 2692"/>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93" name="Shape 2693"/>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endParaRPr/>
              </a:p>
            </p:txBody>
          </p:sp>
          <p:sp>
            <p:nvSpPr>
              <p:cNvPr id="2694" name="Shape 2694"/>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probability</a:t>
                </a:r>
              </a:p>
            </p:txBody>
          </p:sp>
        </p:grpSp>
        <p:pic>
          <p:nvPicPr>
            <p:cNvPr id="2696" name="pasted-image.pdf"/>
            <p:cNvPicPr>
              <a:picLocks noChangeAspect="1"/>
            </p:cNvPicPr>
            <p:nvPr/>
          </p:nvPicPr>
          <p:blipFill>
            <a:blip r:embed="rId2">
              <a:extLst/>
            </a:blip>
            <a:stretch>
              <a:fillRect/>
            </a:stretch>
          </p:blipFill>
          <p:spPr>
            <a:xfrm>
              <a:off x="2167172" y="0"/>
              <a:ext cx="3543301" cy="469900"/>
            </a:xfrm>
            <a:prstGeom prst="rect">
              <a:avLst/>
            </a:prstGeom>
            <a:ln w="12700" cap="flat">
              <a:noFill/>
              <a:miter lim="400000"/>
            </a:ln>
            <a:effectLst/>
          </p:spPr>
        </p:pic>
      </p:grpSp>
      <p:pic>
        <p:nvPicPr>
          <p:cNvPr id="2698" name="image44.tif" descr="ex2-part-large"/>
          <p:cNvPicPr>
            <a:picLocks noChangeAspect="1"/>
          </p:cNvPicPr>
          <p:nvPr/>
        </p:nvPicPr>
        <p:blipFill>
          <a:blip r:embed="rId3">
            <a:extLst/>
          </a:blip>
          <a:srcRect l="6512" t="14468" r="67626" b="40920"/>
          <a:stretch>
            <a:fillRect/>
          </a:stretch>
        </p:blipFill>
        <p:spPr>
          <a:xfrm>
            <a:off x="8484709" y="2839128"/>
            <a:ext cx="1483197" cy="1461469"/>
          </a:xfrm>
          <a:prstGeom prst="rect">
            <a:avLst/>
          </a:prstGeom>
          <a:ln w="12700">
            <a:miter lim="400000"/>
          </a:ln>
        </p:spPr>
      </p:pic>
      <p:sp>
        <p:nvSpPr>
          <p:cNvPr id="2699" name="Shape 2699"/>
          <p:cNvSpPr/>
          <p:nvPr/>
        </p:nvSpPr>
        <p:spPr>
          <a:xfrm>
            <a:off x="91180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2700" name="Shape 2700"/>
          <p:cNvSpPr/>
          <p:nvPr/>
        </p:nvSpPr>
        <p:spPr>
          <a:xfrm>
            <a:off x="89148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endParaRPr/>
          </a:p>
        </p:txBody>
      </p:sp>
      <p:sp>
        <p:nvSpPr>
          <p:cNvPr id="2701" name="Shape 2701"/>
          <p:cNvSpPr/>
          <p:nvPr/>
        </p:nvSpPr>
        <p:spPr>
          <a:xfrm>
            <a:off x="8724209" y="4065559"/>
            <a:ext cx="190985" cy="190985"/>
          </a:xfrm>
          <a:prstGeom prst="rect">
            <a:avLst/>
          </a:prstGeom>
          <a:solidFill>
            <a:srgbClr val="FFFFFF"/>
          </a:solidFill>
          <a:ln w="25400">
            <a:solidFill>
              <a:srgbClr val="000000"/>
            </a:solidFill>
            <a:miter lim="400000"/>
          </a:ln>
        </p:spPr>
        <p:txBody>
          <a:bodyPr lIns="50800" tIns="50800" rIns="50800" bIns="50800" anchor="ctr"/>
          <a:lstStyle/>
          <a:p>
            <a:pPr>
              <a:defRPr sz="2400"/>
            </a:pPr>
            <a:endParaRPr/>
          </a:p>
        </p:txBody>
      </p:sp>
      <p:grpSp>
        <p:nvGrpSpPr>
          <p:cNvPr id="2704" name="Group 2704"/>
          <p:cNvGrpSpPr/>
          <p:nvPr/>
        </p:nvGrpSpPr>
        <p:grpSpPr>
          <a:xfrm>
            <a:off x="8280497" y="4065559"/>
            <a:ext cx="431496" cy="5195777"/>
            <a:chOff x="0" y="0"/>
            <a:chExt cx="431495" cy="5195775"/>
          </a:xfrm>
        </p:grpSpPr>
        <p:sp>
          <p:nvSpPr>
            <p:cNvPr id="2702" name="Shape 2702"/>
            <p:cNvSpPr/>
            <p:nvPr/>
          </p:nvSpPr>
          <p:spPr>
            <a:xfrm>
              <a:off x="240511" y="0"/>
              <a:ext cx="190985" cy="190984"/>
            </a:xfrm>
            <a:prstGeom prst="rect">
              <a:avLst/>
            </a:prstGeom>
            <a:solidFill>
              <a:schemeClr val="accent4">
                <a:hueOff val="384618"/>
                <a:satOff val="3869"/>
                <a:lumOff val="5802"/>
              </a:schemeClr>
            </a:solidFill>
            <a:ln w="254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2703" name="Shape 2703"/>
            <p:cNvSpPr/>
            <p:nvPr/>
          </p:nvSpPr>
          <p:spPr>
            <a:xfrm flipV="1">
              <a:off x="-1" y="4793664"/>
              <a:ext cx="2"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6" name="Screen Shot 2016-10-17 at 1.57.32 PM.png"/>
          <p:cNvPicPr>
            <a:picLocks noChangeAspect="1"/>
          </p:cNvPicPr>
          <p:nvPr/>
        </p:nvPicPr>
        <p:blipFill>
          <a:blip r:embed="rId2">
            <a:extLst/>
          </a:blip>
          <a:stretch>
            <a:fillRect/>
          </a:stretch>
        </p:blipFill>
        <p:spPr>
          <a:xfrm>
            <a:off x="979759" y="1270219"/>
            <a:ext cx="11045282" cy="8314085"/>
          </a:xfrm>
          <a:prstGeom prst="rect">
            <a:avLst/>
          </a:prstGeom>
          <a:ln w="12700">
            <a:miter lim="400000"/>
          </a:ln>
        </p:spPr>
      </p:pic>
      <p:sp>
        <p:nvSpPr>
          <p:cNvPr id="2707" name="Shape 2707"/>
          <p:cNvSpPr/>
          <p:nvPr/>
        </p:nvSpPr>
        <p:spPr>
          <a:xfrm>
            <a:off x="3600246" y="196870"/>
            <a:ext cx="5804308"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Sampling full images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6"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7412" name="Picture 3" descr="Screen shot 2010-10-12 at 9.24.0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3534" y="1463042"/>
            <a:ext cx="8274261" cy="684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315921"/>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6" name="Screen Shot 2016-10-17 at 1.56.10 PM.png"/>
          <p:cNvPicPr>
            <a:picLocks noChangeAspect="1"/>
          </p:cNvPicPr>
          <p:nvPr/>
        </p:nvPicPr>
        <p:blipFill>
          <a:blip r:embed="rId2">
            <a:extLst/>
          </a:blip>
          <a:stretch>
            <a:fillRect/>
          </a:stretch>
        </p:blipFill>
        <p:spPr>
          <a:xfrm>
            <a:off x="-155333" y="1969982"/>
            <a:ext cx="13004801" cy="5813636"/>
          </a:xfrm>
          <a:prstGeom prst="rect">
            <a:avLst/>
          </a:prstGeom>
          <a:ln w="12700">
            <a:miter lim="400000"/>
          </a:ln>
        </p:spPr>
      </p:pic>
      <p:sp>
        <p:nvSpPr>
          <p:cNvPr id="2717" name="Shape 2717"/>
          <p:cNvSpPr/>
          <p:nvPr/>
        </p:nvSpPr>
        <p:spPr>
          <a:xfrm>
            <a:off x="5090109" y="383008"/>
            <a:ext cx="282458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Inpainting</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19" name="wavenet.gif"/>
          <p:cNvPicPr>
            <a:picLocks/>
          </p:cNvPicPr>
          <p:nvPr/>
        </p:nvPicPr>
        <p:blipFill>
          <a:blip r:embed="rId2">
            <a:extLst/>
          </a:blip>
          <a:stretch>
            <a:fillRect/>
          </a:stretch>
        </p:blipFill>
        <p:spPr>
          <a:xfrm>
            <a:off x="1542683" y="2600367"/>
            <a:ext cx="9919434" cy="4552866"/>
          </a:xfrm>
          <a:prstGeom prst="rect">
            <a:avLst/>
          </a:prstGeom>
          <a:ln w="12700">
            <a:miter lim="400000"/>
          </a:ln>
        </p:spPr>
      </p:pic>
      <p:sp>
        <p:nvSpPr>
          <p:cNvPr id="2720" name="Shape 2720"/>
          <p:cNvSpPr/>
          <p:nvPr/>
        </p:nvSpPr>
        <p:spPr>
          <a:xfrm>
            <a:off x="3633469" y="383008"/>
            <a:ext cx="573786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r>
              <a:t>Synthesizing sounds</a:t>
            </a:r>
          </a:p>
        </p:txBody>
      </p:sp>
      <p:sp>
        <p:nvSpPr>
          <p:cNvPr id="2721" name="Shape 2721"/>
          <p:cNvSpPr/>
          <p:nvPr/>
        </p:nvSpPr>
        <p:spPr>
          <a:xfrm>
            <a:off x="4353432" y="8025322"/>
            <a:ext cx="4297935"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800"/>
            </a:pPr>
            <a:r>
              <a:t>Wavenet</a:t>
            </a:r>
          </a:p>
          <a:p>
            <a:pPr>
              <a:defRPr sz="2800"/>
            </a:pPr>
            <a:r>
              <a:t>[van den Oord et al. 2016]</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9" name="image4.png"/>
          <p:cNvPicPr>
            <a:picLocks noChangeAspect="1"/>
          </p:cNvPicPr>
          <p:nvPr/>
        </p:nvPicPr>
        <p:blipFill>
          <a:blip r:embed="rId2">
            <a:extLst/>
          </a:blip>
          <a:stretch>
            <a:fillRect/>
          </a:stretch>
        </p:blipFill>
        <p:spPr>
          <a:xfrm>
            <a:off x="-2493024" y="2809115"/>
            <a:ext cx="5462018" cy="4096513"/>
          </a:xfrm>
          <a:prstGeom prst="rect">
            <a:avLst/>
          </a:prstGeom>
          <a:ln w="12700">
            <a:miter lim="400000"/>
          </a:ln>
        </p:spPr>
      </p:pic>
      <p:sp>
        <p:nvSpPr>
          <p:cNvPr id="2880" name="Shape 2880"/>
          <p:cNvSpPr/>
          <p:nvPr/>
        </p:nvSpPr>
        <p:spPr>
          <a:xfrm>
            <a:off x="3068428" y="4876975"/>
            <a:ext cx="759230"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881" name="Shape 2881"/>
          <p:cNvSpPr/>
          <p:nvPr/>
        </p:nvSpPr>
        <p:spPr>
          <a:xfrm>
            <a:off x="3939618" y="3113418"/>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882" name="Shape 2882"/>
          <p:cNvSpPr/>
          <p:nvPr/>
        </p:nvSpPr>
        <p:spPr>
          <a:xfrm>
            <a:off x="4415624" y="4876975"/>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883" name="Shape 2883"/>
          <p:cNvSpPr/>
          <p:nvPr/>
        </p:nvSpPr>
        <p:spPr>
          <a:xfrm>
            <a:off x="4944967" y="3103625"/>
            <a:ext cx="386914" cy="3546350"/>
          </a:xfrm>
          <a:prstGeom prst="rect">
            <a:avLst/>
          </a:prstGeom>
          <a:ln w="25400">
            <a:solidFill>
              <a:srgbClr val="000000"/>
            </a:solidFill>
            <a:miter lim="400000"/>
          </a:ln>
        </p:spPr>
        <p:txBody>
          <a:bodyPr lIns="50800" tIns="50800" rIns="50800" bIns="50800" anchor="ctr"/>
          <a:lstStyle/>
          <a:p>
            <a:pPr>
              <a:defRPr sz="2400"/>
            </a:pPr>
            <a:endParaRPr/>
          </a:p>
        </p:txBody>
      </p:sp>
      <p:sp>
        <p:nvSpPr>
          <p:cNvPr id="2884" name="Shape 2884"/>
          <p:cNvSpPr/>
          <p:nvPr/>
        </p:nvSpPr>
        <p:spPr>
          <a:xfrm>
            <a:off x="5382874" y="4867181"/>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885" name="Shape 2885"/>
          <p:cNvSpPr/>
          <p:nvPr/>
        </p:nvSpPr>
        <p:spPr>
          <a:xfrm>
            <a:off x="5963017" y="3093831"/>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886" name="Shape 2886"/>
          <p:cNvSpPr/>
          <p:nvPr/>
        </p:nvSpPr>
        <p:spPr>
          <a:xfrm>
            <a:off x="6426323" y="4857387"/>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887" name="Shape 2887"/>
          <p:cNvSpPr/>
          <p:nvPr/>
        </p:nvSpPr>
        <p:spPr>
          <a:xfrm>
            <a:off x="6986523" y="3093831"/>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888" name="Shape 2888"/>
          <p:cNvSpPr/>
          <p:nvPr/>
        </p:nvSpPr>
        <p:spPr>
          <a:xfrm>
            <a:off x="7449829" y="4857387"/>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889" name="Shape 2889"/>
          <p:cNvSpPr/>
          <p:nvPr/>
        </p:nvSpPr>
        <p:spPr>
          <a:xfrm>
            <a:off x="8042672" y="3093831"/>
            <a:ext cx="386914"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890" name="Shape 2890"/>
          <p:cNvSpPr/>
          <p:nvPr/>
        </p:nvSpPr>
        <p:spPr>
          <a:xfrm>
            <a:off x="8531378" y="4857387"/>
            <a:ext cx="493583"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891" name="Shape 2891"/>
          <p:cNvSpPr/>
          <p:nvPr/>
        </p:nvSpPr>
        <p:spPr>
          <a:xfrm>
            <a:off x="9098822" y="3093831"/>
            <a:ext cx="386913" cy="3546351"/>
          </a:xfrm>
          <a:prstGeom prst="rect">
            <a:avLst/>
          </a:prstGeom>
          <a:ln w="25400">
            <a:solidFill>
              <a:srgbClr val="000000"/>
            </a:solidFill>
            <a:miter lim="400000"/>
          </a:ln>
        </p:spPr>
        <p:txBody>
          <a:bodyPr lIns="50800" tIns="50800" rIns="50800" bIns="50800" anchor="ctr"/>
          <a:lstStyle/>
          <a:p>
            <a:pPr>
              <a:defRPr sz="2400"/>
            </a:pPr>
            <a:endParaRPr/>
          </a:p>
        </p:txBody>
      </p:sp>
      <p:sp>
        <p:nvSpPr>
          <p:cNvPr id="2892" name="Shape 2892"/>
          <p:cNvSpPr/>
          <p:nvPr/>
        </p:nvSpPr>
        <p:spPr>
          <a:xfrm>
            <a:off x="9587527" y="4857387"/>
            <a:ext cx="493584"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893" name="Shape 2893"/>
          <p:cNvSpPr/>
          <p:nvPr/>
        </p:nvSpPr>
        <p:spPr>
          <a:xfrm>
            <a:off x="10496735" y="4771689"/>
            <a:ext cx="190985" cy="190985"/>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endParaRPr/>
          </a:p>
        </p:txBody>
      </p:sp>
      <p:sp>
        <p:nvSpPr>
          <p:cNvPr id="2894" name="Shape 2894"/>
          <p:cNvSpPr/>
          <p:nvPr/>
        </p:nvSpPr>
        <p:spPr>
          <a:xfrm>
            <a:off x="10641145" y="4533537"/>
            <a:ext cx="2110327"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“yellow”</a:t>
            </a:r>
          </a:p>
        </p:txBody>
      </p:sp>
      <p:grpSp>
        <p:nvGrpSpPr>
          <p:cNvPr id="3230" name="Group 3230"/>
          <p:cNvGrpSpPr/>
          <p:nvPr/>
        </p:nvGrpSpPr>
        <p:grpSpPr>
          <a:xfrm>
            <a:off x="488934" y="3349080"/>
            <a:ext cx="2216151" cy="2216152"/>
            <a:chOff x="0" y="0"/>
            <a:chExt cx="2216150" cy="2216150"/>
          </a:xfrm>
        </p:grpSpPr>
        <p:sp>
          <p:nvSpPr>
            <p:cNvPr id="2895" name="Shape 2895"/>
            <p:cNvSpPr/>
            <p:nvPr/>
          </p:nvSpPr>
          <p:spPr>
            <a:xfrm rot="10800000" flipH="1">
              <a:off x="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896" name="Shape 2896"/>
            <p:cNvSpPr/>
            <p:nvPr/>
          </p:nvSpPr>
          <p:spPr>
            <a:xfrm rot="10800000" flipH="1">
              <a:off x="14774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897" name="Shape 2897"/>
            <p:cNvSpPr/>
            <p:nvPr/>
          </p:nvSpPr>
          <p:spPr>
            <a:xfrm rot="10800000" flipH="1">
              <a:off x="29548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898" name="Shape 2898"/>
            <p:cNvSpPr/>
            <p:nvPr/>
          </p:nvSpPr>
          <p:spPr>
            <a:xfrm rot="10800000" flipH="1">
              <a:off x="29548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899" name="Shape 2899"/>
            <p:cNvSpPr/>
            <p:nvPr/>
          </p:nvSpPr>
          <p:spPr>
            <a:xfrm rot="10800000" flipH="1">
              <a:off x="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0" name="Shape 2900"/>
            <p:cNvSpPr/>
            <p:nvPr/>
          </p:nvSpPr>
          <p:spPr>
            <a:xfrm rot="10800000" flipH="1">
              <a:off x="14774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1" name="Shape 2901"/>
            <p:cNvSpPr/>
            <p:nvPr/>
          </p:nvSpPr>
          <p:spPr>
            <a:xfrm rot="10800000" flipH="1">
              <a:off x="44322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2" name="Shape 2902"/>
            <p:cNvSpPr/>
            <p:nvPr/>
          </p:nvSpPr>
          <p:spPr>
            <a:xfrm rot="10800000" flipH="1">
              <a:off x="59097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3" name="Shape 2903"/>
            <p:cNvSpPr/>
            <p:nvPr/>
          </p:nvSpPr>
          <p:spPr>
            <a:xfrm rot="10800000" flipH="1">
              <a:off x="59097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4" name="Shape 2904"/>
            <p:cNvSpPr/>
            <p:nvPr/>
          </p:nvSpPr>
          <p:spPr>
            <a:xfrm rot="10800000" flipH="1">
              <a:off x="73871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5" name="Shape 2905"/>
            <p:cNvSpPr/>
            <p:nvPr/>
          </p:nvSpPr>
          <p:spPr>
            <a:xfrm rot="10800000" flipH="1">
              <a:off x="73871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6" name="Shape 2906"/>
            <p:cNvSpPr/>
            <p:nvPr/>
          </p:nvSpPr>
          <p:spPr>
            <a:xfrm rot="10800000" flipH="1">
              <a:off x="73871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7" name="Shape 2907"/>
            <p:cNvSpPr/>
            <p:nvPr/>
          </p:nvSpPr>
          <p:spPr>
            <a:xfrm rot="10800000" flipH="1">
              <a:off x="44322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8" name="Shape 2908"/>
            <p:cNvSpPr/>
            <p:nvPr/>
          </p:nvSpPr>
          <p:spPr>
            <a:xfrm rot="10800000" flipH="1">
              <a:off x="59097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09" name="Shape 2909"/>
            <p:cNvSpPr/>
            <p:nvPr/>
          </p:nvSpPr>
          <p:spPr>
            <a:xfrm rot="10800000" flipH="1">
              <a:off x="88646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0" name="Shape 2910"/>
            <p:cNvSpPr/>
            <p:nvPr/>
          </p:nvSpPr>
          <p:spPr>
            <a:xfrm rot="10800000" flipH="1">
              <a:off x="886460"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1" name="Shape 2911"/>
            <p:cNvSpPr/>
            <p:nvPr/>
          </p:nvSpPr>
          <p:spPr>
            <a:xfrm rot="10800000" flipH="1">
              <a:off x="103420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2" name="Shape 2912"/>
            <p:cNvSpPr/>
            <p:nvPr/>
          </p:nvSpPr>
          <p:spPr>
            <a:xfrm rot="10800000" flipH="1">
              <a:off x="103420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3" name="Shape 2913"/>
            <p:cNvSpPr/>
            <p:nvPr/>
          </p:nvSpPr>
          <p:spPr>
            <a:xfrm rot="10800000" flipH="1">
              <a:off x="118194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4" name="Shape 2914"/>
            <p:cNvSpPr/>
            <p:nvPr/>
          </p:nvSpPr>
          <p:spPr>
            <a:xfrm rot="10800000" flipH="1">
              <a:off x="118194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5" name="Shape 2915"/>
            <p:cNvSpPr/>
            <p:nvPr/>
          </p:nvSpPr>
          <p:spPr>
            <a:xfrm rot="10800000" flipH="1">
              <a:off x="118194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6" name="Shape 2916"/>
            <p:cNvSpPr/>
            <p:nvPr/>
          </p:nvSpPr>
          <p:spPr>
            <a:xfrm rot="10800000" flipH="1">
              <a:off x="88646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7" name="Shape 2917"/>
            <p:cNvSpPr/>
            <p:nvPr/>
          </p:nvSpPr>
          <p:spPr>
            <a:xfrm rot="10800000" flipH="1">
              <a:off x="103420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8" name="Shape 2918"/>
            <p:cNvSpPr/>
            <p:nvPr/>
          </p:nvSpPr>
          <p:spPr>
            <a:xfrm rot="10800000" flipH="1">
              <a:off x="132968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19" name="Shape 2919"/>
            <p:cNvSpPr/>
            <p:nvPr/>
          </p:nvSpPr>
          <p:spPr>
            <a:xfrm rot="10800000" flipH="1">
              <a:off x="132968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0" name="Shape 2920"/>
            <p:cNvSpPr/>
            <p:nvPr/>
          </p:nvSpPr>
          <p:spPr>
            <a:xfrm rot="10800000" flipH="1">
              <a:off x="147743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1" name="Shape 2921"/>
            <p:cNvSpPr/>
            <p:nvPr/>
          </p:nvSpPr>
          <p:spPr>
            <a:xfrm rot="10800000" flipH="1">
              <a:off x="147743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2" name="Shape 2922"/>
            <p:cNvSpPr/>
            <p:nvPr/>
          </p:nvSpPr>
          <p:spPr>
            <a:xfrm rot="10800000" flipH="1">
              <a:off x="162517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3" name="Shape 2923"/>
            <p:cNvSpPr/>
            <p:nvPr/>
          </p:nvSpPr>
          <p:spPr>
            <a:xfrm rot="10800000" flipH="1">
              <a:off x="162517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4" name="Shape 2924"/>
            <p:cNvSpPr/>
            <p:nvPr/>
          </p:nvSpPr>
          <p:spPr>
            <a:xfrm rot="10800000" flipH="1">
              <a:off x="162517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5" name="Shape 2925"/>
            <p:cNvSpPr/>
            <p:nvPr/>
          </p:nvSpPr>
          <p:spPr>
            <a:xfrm rot="10800000" flipH="1">
              <a:off x="132968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6" name="Shape 2926"/>
            <p:cNvSpPr/>
            <p:nvPr/>
          </p:nvSpPr>
          <p:spPr>
            <a:xfrm rot="10800000" flipH="1">
              <a:off x="147743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7" name="Shape 2927"/>
            <p:cNvSpPr/>
            <p:nvPr/>
          </p:nvSpPr>
          <p:spPr>
            <a:xfrm rot="10800000" flipH="1">
              <a:off x="132968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8" name="Shape 2928"/>
            <p:cNvSpPr/>
            <p:nvPr/>
          </p:nvSpPr>
          <p:spPr>
            <a:xfrm rot="10800000" flipH="1">
              <a:off x="147743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29" name="Shape 2929"/>
            <p:cNvSpPr/>
            <p:nvPr/>
          </p:nvSpPr>
          <p:spPr>
            <a:xfrm rot="10800000" flipH="1">
              <a:off x="147743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0" name="Shape 2930"/>
            <p:cNvSpPr/>
            <p:nvPr/>
          </p:nvSpPr>
          <p:spPr>
            <a:xfrm rot="10800000" flipH="1">
              <a:off x="162517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1" name="Shape 2931"/>
            <p:cNvSpPr/>
            <p:nvPr/>
          </p:nvSpPr>
          <p:spPr>
            <a:xfrm rot="10800000" flipH="1">
              <a:off x="162517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2" name="Shape 2932"/>
            <p:cNvSpPr/>
            <p:nvPr/>
          </p:nvSpPr>
          <p:spPr>
            <a:xfrm rot="10800000" flipH="1">
              <a:off x="162517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3" name="Shape 2933"/>
            <p:cNvSpPr/>
            <p:nvPr/>
          </p:nvSpPr>
          <p:spPr>
            <a:xfrm rot="10800000" flipH="1">
              <a:off x="132968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4" name="Shape 2934"/>
            <p:cNvSpPr/>
            <p:nvPr/>
          </p:nvSpPr>
          <p:spPr>
            <a:xfrm rot="10800000" flipH="1">
              <a:off x="147743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5" name="Shape 2935"/>
            <p:cNvSpPr/>
            <p:nvPr/>
          </p:nvSpPr>
          <p:spPr>
            <a:xfrm rot="10800000" flipH="1">
              <a:off x="103420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6" name="Shape 2936"/>
            <p:cNvSpPr/>
            <p:nvPr/>
          </p:nvSpPr>
          <p:spPr>
            <a:xfrm rot="10800000" flipH="1">
              <a:off x="118194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7" name="Shape 2937"/>
            <p:cNvSpPr/>
            <p:nvPr/>
          </p:nvSpPr>
          <p:spPr>
            <a:xfrm rot="10800000" flipH="1">
              <a:off x="118194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8" name="Shape 2938"/>
            <p:cNvSpPr/>
            <p:nvPr/>
          </p:nvSpPr>
          <p:spPr>
            <a:xfrm rot="10800000" flipH="1">
              <a:off x="886460"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39" name="Shape 2939"/>
            <p:cNvSpPr/>
            <p:nvPr/>
          </p:nvSpPr>
          <p:spPr>
            <a:xfrm rot="10800000" flipH="1">
              <a:off x="103420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0" name="Shape 2940"/>
            <p:cNvSpPr/>
            <p:nvPr/>
          </p:nvSpPr>
          <p:spPr>
            <a:xfrm rot="10800000" flipH="1">
              <a:off x="0"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1" name="Shape 2941"/>
            <p:cNvSpPr/>
            <p:nvPr/>
          </p:nvSpPr>
          <p:spPr>
            <a:xfrm rot="10800000" flipH="1">
              <a:off x="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2" name="Shape 2942"/>
            <p:cNvSpPr/>
            <p:nvPr/>
          </p:nvSpPr>
          <p:spPr>
            <a:xfrm rot="10800000" flipH="1">
              <a:off x="14774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3" name="Shape 2943"/>
            <p:cNvSpPr/>
            <p:nvPr/>
          </p:nvSpPr>
          <p:spPr>
            <a:xfrm rot="10800000" flipH="1">
              <a:off x="14774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4" name="Shape 2944"/>
            <p:cNvSpPr/>
            <p:nvPr/>
          </p:nvSpPr>
          <p:spPr>
            <a:xfrm rot="10800000" flipH="1">
              <a:off x="295486"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5" name="Shape 2945"/>
            <p:cNvSpPr/>
            <p:nvPr/>
          </p:nvSpPr>
          <p:spPr>
            <a:xfrm rot="10800000" flipH="1">
              <a:off x="29548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6" name="Shape 2946"/>
            <p:cNvSpPr/>
            <p:nvPr/>
          </p:nvSpPr>
          <p:spPr>
            <a:xfrm rot="10800000" flipH="1">
              <a:off x="29548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7" name="Shape 2947"/>
            <p:cNvSpPr/>
            <p:nvPr/>
          </p:nvSpPr>
          <p:spPr>
            <a:xfrm rot="10800000" flipH="1">
              <a:off x="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8" name="Shape 2948"/>
            <p:cNvSpPr/>
            <p:nvPr/>
          </p:nvSpPr>
          <p:spPr>
            <a:xfrm rot="10800000" flipH="1">
              <a:off x="14774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49" name="Shape 2949"/>
            <p:cNvSpPr/>
            <p:nvPr/>
          </p:nvSpPr>
          <p:spPr>
            <a:xfrm rot="10800000" flipH="1">
              <a:off x="443229"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0" name="Shape 2950"/>
            <p:cNvSpPr/>
            <p:nvPr/>
          </p:nvSpPr>
          <p:spPr>
            <a:xfrm rot="10800000" flipH="1">
              <a:off x="44322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1" name="Shape 2951"/>
            <p:cNvSpPr/>
            <p:nvPr/>
          </p:nvSpPr>
          <p:spPr>
            <a:xfrm rot="10800000" flipH="1">
              <a:off x="59097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2" name="Shape 2952"/>
            <p:cNvSpPr/>
            <p:nvPr/>
          </p:nvSpPr>
          <p:spPr>
            <a:xfrm rot="10800000" flipH="1">
              <a:off x="59097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3" name="Shape 2953"/>
            <p:cNvSpPr/>
            <p:nvPr/>
          </p:nvSpPr>
          <p:spPr>
            <a:xfrm rot="10800000" flipH="1">
              <a:off x="738716"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4" name="Shape 2954"/>
            <p:cNvSpPr/>
            <p:nvPr/>
          </p:nvSpPr>
          <p:spPr>
            <a:xfrm rot="10800000" flipH="1">
              <a:off x="73871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5" name="Shape 2955"/>
            <p:cNvSpPr/>
            <p:nvPr/>
          </p:nvSpPr>
          <p:spPr>
            <a:xfrm rot="10800000" flipH="1">
              <a:off x="73871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6" name="Shape 2956"/>
            <p:cNvSpPr/>
            <p:nvPr/>
          </p:nvSpPr>
          <p:spPr>
            <a:xfrm rot="10800000" flipH="1">
              <a:off x="44322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7" name="Shape 2957"/>
            <p:cNvSpPr/>
            <p:nvPr/>
          </p:nvSpPr>
          <p:spPr>
            <a:xfrm rot="10800000" flipH="1">
              <a:off x="59097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8" name="Shape 2958"/>
            <p:cNvSpPr/>
            <p:nvPr/>
          </p:nvSpPr>
          <p:spPr>
            <a:xfrm rot="10800000" flipH="1">
              <a:off x="886460"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59" name="Shape 2959"/>
            <p:cNvSpPr/>
            <p:nvPr/>
          </p:nvSpPr>
          <p:spPr>
            <a:xfrm rot="10800000" flipH="1">
              <a:off x="88646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0" name="Shape 2960"/>
            <p:cNvSpPr/>
            <p:nvPr/>
          </p:nvSpPr>
          <p:spPr>
            <a:xfrm rot="10800000" flipH="1">
              <a:off x="103420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1" name="Shape 2961"/>
            <p:cNvSpPr/>
            <p:nvPr/>
          </p:nvSpPr>
          <p:spPr>
            <a:xfrm rot="10800000" flipH="1">
              <a:off x="103420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2" name="Shape 2962"/>
            <p:cNvSpPr/>
            <p:nvPr/>
          </p:nvSpPr>
          <p:spPr>
            <a:xfrm rot="10800000" flipH="1">
              <a:off x="1181946"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3" name="Shape 2963"/>
            <p:cNvSpPr/>
            <p:nvPr/>
          </p:nvSpPr>
          <p:spPr>
            <a:xfrm rot="10800000" flipH="1">
              <a:off x="118194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4" name="Shape 2964"/>
            <p:cNvSpPr/>
            <p:nvPr/>
          </p:nvSpPr>
          <p:spPr>
            <a:xfrm rot="10800000" flipH="1">
              <a:off x="118194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5" name="Shape 2965"/>
            <p:cNvSpPr/>
            <p:nvPr/>
          </p:nvSpPr>
          <p:spPr>
            <a:xfrm rot="10800000" flipH="1">
              <a:off x="88646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6" name="Shape 2966"/>
            <p:cNvSpPr/>
            <p:nvPr/>
          </p:nvSpPr>
          <p:spPr>
            <a:xfrm rot="10800000" flipH="1">
              <a:off x="103420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7" name="Shape 2967"/>
            <p:cNvSpPr/>
            <p:nvPr/>
          </p:nvSpPr>
          <p:spPr>
            <a:xfrm rot="10800000" flipH="1">
              <a:off x="1329689"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8" name="Shape 2968"/>
            <p:cNvSpPr/>
            <p:nvPr/>
          </p:nvSpPr>
          <p:spPr>
            <a:xfrm rot="10800000" flipH="1">
              <a:off x="132968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69" name="Shape 2969"/>
            <p:cNvSpPr/>
            <p:nvPr/>
          </p:nvSpPr>
          <p:spPr>
            <a:xfrm rot="10800000" flipH="1">
              <a:off x="147743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0" name="Shape 2970"/>
            <p:cNvSpPr/>
            <p:nvPr/>
          </p:nvSpPr>
          <p:spPr>
            <a:xfrm rot="10800000" flipH="1">
              <a:off x="147743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1" name="Shape 2971"/>
            <p:cNvSpPr/>
            <p:nvPr/>
          </p:nvSpPr>
          <p:spPr>
            <a:xfrm rot="10800000" flipH="1">
              <a:off x="1625176"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2" name="Shape 2972"/>
            <p:cNvSpPr/>
            <p:nvPr/>
          </p:nvSpPr>
          <p:spPr>
            <a:xfrm rot="10800000" flipH="1">
              <a:off x="162517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3" name="Shape 2973"/>
            <p:cNvSpPr/>
            <p:nvPr/>
          </p:nvSpPr>
          <p:spPr>
            <a:xfrm rot="10800000" flipH="1">
              <a:off x="162517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4" name="Shape 2974"/>
            <p:cNvSpPr/>
            <p:nvPr/>
          </p:nvSpPr>
          <p:spPr>
            <a:xfrm rot="10800000" flipH="1">
              <a:off x="132968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5" name="Shape 2975"/>
            <p:cNvSpPr/>
            <p:nvPr/>
          </p:nvSpPr>
          <p:spPr>
            <a:xfrm rot="10800000" flipH="1">
              <a:off x="147743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6" name="Shape 2976"/>
            <p:cNvSpPr/>
            <p:nvPr/>
          </p:nvSpPr>
          <p:spPr>
            <a:xfrm rot="10800000" flipH="1">
              <a:off x="1772919"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7" name="Shape 2977"/>
            <p:cNvSpPr/>
            <p:nvPr/>
          </p:nvSpPr>
          <p:spPr>
            <a:xfrm rot="10800000" flipH="1">
              <a:off x="177291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8" name="Shape 2978"/>
            <p:cNvSpPr/>
            <p:nvPr/>
          </p:nvSpPr>
          <p:spPr>
            <a:xfrm rot="10800000" flipH="1">
              <a:off x="192066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79" name="Shape 2979"/>
            <p:cNvSpPr/>
            <p:nvPr/>
          </p:nvSpPr>
          <p:spPr>
            <a:xfrm rot="10800000" flipH="1">
              <a:off x="192066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0" name="Shape 2980"/>
            <p:cNvSpPr/>
            <p:nvPr/>
          </p:nvSpPr>
          <p:spPr>
            <a:xfrm rot="10800000" flipH="1">
              <a:off x="2068406"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1" name="Shape 2981"/>
            <p:cNvSpPr/>
            <p:nvPr/>
          </p:nvSpPr>
          <p:spPr>
            <a:xfrm rot="10800000" flipH="1">
              <a:off x="206840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2" name="Shape 2982"/>
            <p:cNvSpPr/>
            <p:nvPr/>
          </p:nvSpPr>
          <p:spPr>
            <a:xfrm rot="10800000" flipH="1">
              <a:off x="206840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3" name="Shape 2983"/>
            <p:cNvSpPr/>
            <p:nvPr/>
          </p:nvSpPr>
          <p:spPr>
            <a:xfrm rot="10800000" flipH="1">
              <a:off x="177291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4" name="Shape 2984"/>
            <p:cNvSpPr/>
            <p:nvPr/>
          </p:nvSpPr>
          <p:spPr>
            <a:xfrm rot="10800000" flipH="1">
              <a:off x="192066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5" name="Shape 2985"/>
            <p:cNvSpPr/>
            <p:nvPr/>
          </p:nvSpPr>
          <p:spPr>
            <a:xfrm rot="10800000" flipH="1">
              <a:off x="177291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6" name="Shape 2986"/>
            <p:cNvSpPr/>
            <p:nvPr/>
          </p:nvSpPr>
          <p:spPr>
            <a:xfrm rot="10800000" flipH="1">
              <a:off x="177291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7" name="Shape 2987"/>
            <p:cNvSpPr/>
            <p:nvPr/>
          </p:nvSpPr>
          <p:spPr>
            <a:xfrm rot="10800000" flipH="1">
              <a:off x="192066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8" name="Shape 2988"/>
            <p:cNvSpPr/>
            <p:nvPr/>
          </p:nvSpPr>
          <p:spPr>
            <a:xfrm rot="10800000" flipH="1">
              <a:off x="192066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89" name="Shape 2989"/>
            <p:cNvSpPr/>
            <p:nvPr/>
          </p:nvSpPr>
          <p:spPr>
            <a:xfrm rot="10800000" flipH="1">
              <a:off x="206840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0" name="Shape 2990"/>
            <p:cNvSpPr/>
            <p:nvPr/>
          </p:nvSpPr>
          <p:spPr>
            <a:xfrm rot="10800000" flipH="1">
              <a:off x="206840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1" name="Shape 2991"/>
            <p:cNvSpPr/>
            <p:nvPr/>
          </p:nvSpPr>
          <p:spPr>
            <a:xfrm rot="10800000" flipH="1">
              <a:off x="206840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2" name="Shape 2992"/>
            <p:cNvSpPr/>
            <p:nvPr/>
          </p:nvSpPr>
          <p:spPr>
            <a:xfrm rot="10800000" flipH="1">
              <a:off x="177291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3" name="Shape 2993"/>
            <p:cNvSpPr/>
            <p:nvPr/>
          </p:nvSpPr>
          <p:spPr>
            <a:xfrm rot="10800000" flipH="1">
              <a:off x="192066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4" name="Shape 2994"/>
            <p:cNvSpPr/>
            <p:nvPr/>
          </p:nvSpPr>
          <p:spPr>
            <a:xfrm rot="10800000" flipH="1">
              <a:off x="177291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5" name="Shape 2995"/>
            <p:cNvSpPr/>
            <p:nvPr/>
          </p:nvSpPr>
          <p:spPr>
            <a:xfrm rot="10800000" flipH="1">
              <a:off x="177291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6" name="Shape 2996"/>
            <p:cNvSpPr/>
            <p:nvPr/>
          </p:nvSpPr>
          <p:spPr>
            <a:xfrm rot="10800000" flipH="1">
              <a:off x="192066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7" name="Shape 2997"/>
            <p:cNvSpPr/>
            <p:nvPr/>
          </p:nvSpPr>
          <p:spPr>
            <a:xfrm rot="10800000" flipH="1">
              <a:off x="192066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8" name="Shape 2998"/>
            <p:cNvSpPr/>
            <p:nvPr/>
          </p:nvSpPr>
          <p:spPr>
            <a:xfrm rot="10800000" flipH="1">
              <a:off x="2068406"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2999" name="Shape 2999"/>
            <p:cNvSpPr/>
            <p:nvPr/>
          </p:nvSpPr>
          <p:spPr>
            <a:xfrm rot="10800000" flipH="1">
              <a:off x="2068406"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0" name="Shape 3000"/>
            <p:cNvSpPr/>
            <p:nvPr/>
          </p:nvSpPr>
          <p:spPr>
            <a:xfrm rot="10800000" flipH="1">
              <a:off x="2068406"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1" name="Shape 3001"/>
            <p:cNvSpPr/>
            <p:nvPr/>
          </p:nvSpPr>
          <p:spPr>
            <a:xfrm rot="10800000" flipH="1">
              <a:off x="177291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2" name="Shape 3002"/>
            <p:cNvSpPr/>
            <p:nvPr/>
          </p:nvSpPr>
          <p:spPr>
            <a:xfrm rot="10800000" flipH="1">
              <a:off x="192066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3" name="Shape 3003"/>
            <p:cNvSpPr/>
            <p:nvPr/>
          </p:nvSpPr>
          <p:spPr>
            <a:xfrm rot="10800000" flipH="1">
              <a:off x="1034203" y="1034203"/>
              <a:ext cx="147744" cy="147744"/>
            </a:xfrm>
            <a:prstGeom prst="rect">
              <a:avLst/>
            </a:prstGeom>
            <a:solidFill>
              <a:srgbClr val="11B119"/>
            </a:solid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4" name="Shape 3004"/>
            <p:cNvSpPr/>
            <p:nvPr/>
          </p:nvSpPr>
          <p:spPr>
            <a:xfrm rot="10800000" flipH="1">
              <a:off x="0"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5" name="Shape 3005"/>
            <p:cNvSpPr/>
            <p:nvPr/>
          </p:nvSpPr>
          <p:spPr>
            <a:xfrm rot="10800000" flipH="1">
              <a:off x="0"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6" name="Shape 3006"/>
            <p:cNvSpPr/>
            <p:nvPr/>
          </p:nvSpPr>
          <p:spPr>
            <a:xfrm rot="10800000" flipH="1">
              <a:off x="14774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7" name="Shape 3007"/>
            <p:cNvSpPr/>
            <p:nvPr/>
          </p:nvSpPr>
          <p:spPr>
            <a:xfrm rot="10800000" flipH="1">
              <a:off x="14774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8" name="Shape 3008"/>
            <p:cNvSpPr/>
            <p:nvPr/>
          </p:nvSpPr>
          <p:spPr>
            <a:xfrm rot="10800000" flipH="1">
              <a:off x="295486"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09" name="Shape 3009"/>
            <p:cNvSpPr/>
            <p:nvPr/>
          </p:nvSpPr>
          <p:spPr>
            <a:xfrm rot="10800000" flipH="1">
              <a:off x="295486"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0" name="Shape 3010"/>
            <p:cNvSpPr/>
            <p:nvPr/>
          </p:nvSpPr>
          <p:spPr>
            <a:xfrm rot="10800000" flipH="1">
              <a:off x="295486"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1" name="Shape 3011"/>
            <p:cNvSpPr/>
            <p:nvPr/>
          </p:nvSpPr>
          <p:spPr>
            <a:xfrm rot="10800000" flipH="1">
              <a:off x="0"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2" name="Shape 3012"/>
            <p:cNvSpPr/>
            <p:nvPr/>
          </p:nvSpPr>
          <p:spPr>
            <a:xfrm rot="10800000" flipH="1">
              <a:off x="14774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3" name="Shape 3013"/>
            <p:cNvSpPr/>
            <p:nvPr/>
          </p:nvSpPr>
          <p:spPr>
            <a:xfrm rot="10800000" flipH="1">
              <a:off x="443229"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4" name="Shape 3014"/>
            <p:cNvSpPr/>
            <p:nvPr/>
          </p:nvSpPr>
          <p:spPr>
            <a:xfrm rot="10800000" flipH="1">
              <a:off x="443229"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5" name="Shape 3015"/>
            <p:cNvSpPr/>
            <p:nvPr/>
          </p:nvSpPr>
          <p:spPr>
            <a:xfrm rot="10800000" flipH="1">
              <a:off x="59097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6" name="Shape 3016"/>
            <p:cNvSpPr/>
            <p:nvPr/>
          </p:nvSpPr>
          <p:spPr>
            <a:xfrm rot="10800000" flipH="1">
              <a:off x="59097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7" name="Shape 3017"/>
            <p:cNvSpPr/>
            <p:nvPr/>
          </p:nvSpPr>
          <p:spPr>
            <a:xfrm rot="10800000" flipH="1">
              <a:off x="738716"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8" name="Shape 3018"/>
            <p:cNvSpPr/>
            <p:nvPr/>
          </p:nvSpPr>
          <p:spPr>
            <a:xfrm rot="10800000" flipH="1">
              <a:off x="738716"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19" name="Shape 3019"/>
            <p:cNvSpPr/>
            <p:nvPr/>
          </p:nvSpPr>
          <p:spPr>
            <a:xfrm rot="10800000" flipH="1">
              <a:off x="738716"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0" name="Shape 3020"/>
            <p:cNvSpPr/>
            <p:nvPr/>
          </p:nvSpPr>
          <p:spPr>
            <a:xfrm rot="10800000" flipH="1">
              <a:off x="443229"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1" name="Shape 3021"/>
            <p:cNvSpPr/>
            <p:nvPr/>
          </p:nvSpPr>
          <p:spPr>
            <a:xfrm rot="10800000" flipH="1">
              <a:off x="59097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2" name="Shape 3022"/>
            <p:cNvSpPr/>
            <p:nvPr/>
          </p:nvSpPr>
          <p:spPr>
            <a:xfrm rot="10800000" flipH="1">
              <a:off x="443229"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3" name="Shape 3023"/>
            <p:cNvSpPr/>
            <p:nvPr/>
          </p:nvSpPr>
          <p:spPr>
            <a:xfrm rot="10800000" flipH="1">
              <a:off x="443229"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4" name="Shape 3024"/>
            <p:cNvSpPr/>
            <p:nvPr/>
          </p:nvSpPr>
          <p:spPr>
            <a:xfrm rot="10800000" flipH="1">
              <a:off x="59097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5" name="Shape 3025"/>
            <p:cNvSpPr/>
            <p:nvPr/>
          </p:nvSpPr>
          <p:spPr>
            <a:xfrm rot="10800000" flipH="1">
              <a:off x="59097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6" name="Shape 3026"/>
            <p:cNvSpPr/>
            <p:nvPr/>
          </p:nvSpPr>
          <p:spPr>
            <a:xfrm rot="10800000" flipH="1">
              <a:off x="738716"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7" name="Shape 3027"/>
            <p:cNvSpPr/>
            <p:nvPr/>
          </p:nvSpPr>
          <p:spPr>
            <a:xfrm rot="10800000" flipH="1">
              <a:off x="738716" y="1772920"/>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8" name="Shape 3028"/>
            <p:cNvSpPr/>
            <p:nvPr/>
          </p:nvSpPr>
          <p:spPr>
            <a:xfrm rot="10800000" flipH="1">
              <a:off x="738716"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29" name="Shape 3029"/>
            <p:cNvSpPr/>
            <p:nvPr/>
          </p:nvSpPr>
          <p:spPr>
            <a:xfrm rot="10800000" flipH="1">
              <a:off x="443229" y="1772920"/>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0" name="Shape 3030"/>
            <p:cNvSpPr/>
            <p:nvPr/>
          </p:nvSpPr>
          <p:spPr>
            <a:xfrm rot="10800000" flipH="1">
              <a:off x="59097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1" name="Shape 3031"/>
            <p:cNvSpPr/>
            <p:nvPr/>
          </p:nvSpPr>
          <p:spPr>
            <a:xfrm rot="10800000" flipH="1">
              <a:off x="0"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2" name="Shape 3032"/>
            <p:cNvSpPr/>
            <p:nvPr/>
          </p:nvSpPr>
          <p:spPr>
            <a:xfrm rot="10800000" flipH="1">
              <a:off x="0"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3" name="Shape 3033"/>
            <p:cNvSpPr/>
            <p:nvPr/>
          </p:nvSpPr>
          <p:spPr>
            <a:xfrm rot="10800000" flipH="1">
              <a:off x="14774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4" name="Shape 3034"/>
            <p:cNvSpPr/>
            <p:nvPr/>
          </p:nvSpPr>
          <p:spPr>
            <a:xfrm rot="10800000" flipH="1">
              <a:off x="14774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5" name="Shape 3035"/>
            <p:cNvSpPr/>
            <p:nvPr/>
          </p:nvSpPr>
          <p:spPr>
            <a:xfrm rot="10800000" flipH="1">
              <a:off x="295486"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6" name="Shape 3036"/>
            <p:cNvSpPr/>
            <p:nvPr/>
          </p:nvSpPr>
          <p:spPr>
            <a:xfrm rot="10800000" flipH="1">
              <a:off x="295486"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7" name="Shape 3037"/>
            <p:cNvSpPr/>
            <p:nvPr/>
          </p:nvSpPr>
          <p:spPr>
            <a:xfrm rot="10800000" flipH="1">
              <a:off x="295486"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8" name="Shape 3038"/>
            <p:cNvSpPr/>
            <p:nvPr/>
          </p:nvSpPr>
          <p:spPr>
            <a:xfrm rot="10800000" flipH="1">
              <a:off x="0"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39" name="Shape 3039"/>
            <p:cNvSpPr/>
            <p:nvPr/>
          </p:nvSpPr>
          <p:spPr>
            <a:xfrm rot="10800000" flipH="1">
              <a:off x="14774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0" name="Shape 3040"/>
            <p:cNvSpPr/>
            <p:nvPr/>
          </p:nvSpPr>
          <p:spPr>
            <a:xfrm rot="10800000" flipH="1">
              <a:off x="886460"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1" name="Shape 3041"/>
            <p:cNvSpPr/>
            <p:nvPr/>
          </p:nvSpPr>
          <p:spPr>
            <a:xfrm rot="10800000" flipH="1">
              <a:off x="886460"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2" name="Shape 3042"/>
            <p:cNvSpPr/>
            <p:nvPr/>
          </p:nvSpPr>
          <p:spPr>
            <a:xfrm rot="10800000" flipH="1">
              <a:off x="103420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3" name="Shape 3043"/>
            <p:cNvSpPr/>
            <p:nvPr/>
          </p:nvSpPr>
          <p:spPr>
            <a:xfrm rot="10800000" flipH="1">
              <a:off x="103420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4" name="Shape 3044"/>
            <p:cNvSpPr/>
            <p:nvPr/>
          </p:nvSpPr>
          <p:spPr>
            <a:xfrm rot="10800000" flipH="1">
              <a:off x="1181946"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5" name="Shape 3045"/>
            <p:cNvSpPr/>
            <p:nvPr/>
          </p:nvSpPr>
          <p:spPr>
            <a:xfrm rot="10800000" flipH="1">
              <a:off x="1181946"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6" name="Shape 3046"/>
            <p:cNvSpPr/>
            <p:nvPr/>
          </p:nvSpPr>
          <p:spPr>
            <a:xfrm rot="10800000" flipH="1">
              <a:off x="1181946"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7" name="Shape 3047"/>
            <p:cNvSpPr/>
            <p:nvPr/>
          </p:nvSpPr>
          <p:spPr>
            <a:xfrm rot="10800000" flipH="1">
              <a:off x="886460"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8" name="Shape 3048"/>
            <p:cNvSpPr/>
            <p:nvPr/>
          </p:nvSpPr>
          <p:spPr>
            <a:xfrm rot="10800000" flipH="1">
              <a:off x="103420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49" name="Shape 3049"/>
            <p:cNvSpPr/>
            <p:nvPr/>
          </p:nvSpPr>
          <p:spPr>
            <a:xfrm rot="10800000" flipH="1">
              <a:off x="1329689"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0" name="Shape 3050"/>
            <p:cNvSpPr/>
            <p:nvPr/>
          </p:nvSpPr>
          <p:spPr>
            <a:xfrm rot="10800000" flipH="1">
              <a:off x="1329689"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1" name="Shape 3051"/>
            <p:cNvSpPr/>
            <p:nvPr/>
          </p:nvSpPr>
          <p:spPr>
            <a:xfrm rot="10800000" flipH="1">
              <a:off x="147743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2" name="Shape 3052"/>
            <p:cNvSpPr/>
            <p:nvPr/>
          </p:nvSpPr>
          <p:spPr>
            <a:xfrm rot="10800000" flipH="1">
              <a:off x="147743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3" name="Shape 3053"/>
            <p:cNvSpPr/>
            <p:nvPr/>
          </p:nvSpPr>
          <p:spPr>
            <a:xfrm rot="10800000" flipH="1">
              <a:off x="1625176"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4" name="Shape 3054"/>
            <p:cNvSpPr/>
            <p:nvPr/>
          </p:nvSpPr>
          <p:spPr>
            <a:xfrm rot="10800000" flipH="1">
              <a:off x="1625176"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5" name="Shape 3055"/>
            <p:cNvSpPr/>
            <p:nvPr/>
          </p:nvSpPr>
          <p:spPr>
            <a:xfrm rot="10800000" flipH="1">
              <a:off x="1625176"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6" name="Shape 3056"/>
            <p:cNvSpPr/>
            <p:nvPr/>
          </p:nvSpPr>
          <p:spPr>
            <a:xfrm rot="10800000" flipH="1">
              <a:off x="1329689"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7" name="Shape 3057"/>
            <p:cNvSpPr/>
            <p:nvPr/>
          </p:nvSpPr>
          <p:spPr>
            <a:xfrm rot="10800000" flipH="1">
              <a:off x="147743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8" name="Shape 3058"/>
            <p:cNvSpPr/>
            <p:nvPr/>
          </p:nvSpPr>
          <p:spPr>
            <a:xfrm rot="10800000" flipH="1">
              <a:off x="1329689"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59" name="Shape 3059"/>
            <p:cNvSpPr/>
            <p:nvPr/>
          </p:nvSpPr>
          <p:spPr>
            <a:xfrm rot="10800000" flipH="1">
              <a:off x="1329689"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0" name="Shape 3060"/>
            <p:cNvSpPr/>
            <p:nvPr/>
          </p:nvSpPr>
          <p:spPr>
            <a:xfrm rot="10800000" flipH="1">
              <a:off x="147743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1" name="Shape 3061"/>
            <p:cNvSpPr/>
            <p:nvPr/>
          </p:nvSpPr>
          <p:spPr>
            <a:xfrm rot="10800000" flipH="1">
              <a:off x="147743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2" name="Shape 3062"/>
            <p:cNvSpPr/>
            <p:nvPr/>
          </p:nvSpPr>
          <p:spPr>
            <a:xfrm rot="10800000" flipH="1">
              <a:off x="1625176"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3" name="Shape 3063"/>
            <p:cNvSpPr/>
            <p:nvPr/>
          </p:nvSpPr>
          <p:spPr>
            <a:xfrm rot="10800000" flipH="1">
              <a:off x="1625176"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4" name="Shape 3064"/>
            <p:cNvSpPr/>
            <p:nvPr/>
          </p:nvSpPr>
          <p:spPr>
            <a:xfrm rot="10800000" flipH="1">
              <a:off x="1625176"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5" name="Shape 3065"/>
            <p:cNvSpPr/>
            <p:nvPr/>
          </p:nvSpPr>
          <p:spPr>
            <a:xfrm rot="10800000" flipH="1">
              <a:off x="1329689" y="1772920"/>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6" name="Shape 3066"/>
            <p:cNvSpPr/>
            <p:nvPr/>
          </p:nvSpPr>
          <p:spPr>
            <a:xfrm rot="10800000" flipH="1">
              <a:off x="147743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7" name="Shape 3067"/>
            <p:cNvSpPr/>
            <p:nvPr/>
          </p:nvSpPr>
          <p:spPr>
            <a:xfrm rot="10800000" flipH="1">
              <a:off x="886460"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8" name="Shape 3068"/>
            <p:cNvSpPr/>
            <p:nvPr/>
          </p:nvSpPr>
          <p:spPr>
            <a:xfrm rot="10800000" flipH="1">
              <a:off x="886460"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69" name="Shape 3069"/>
            <p:cNvSpPr/>
            <p:nvPr/>
          </p:nvSpPr>
          <p:spPr>
            <a:xfrm rot="10800000" flipH="1">
              <a:off x="103420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0" name="Shape 3070"/>
            <p:cNvSpPr/>
            <p:nvPr/>
          </p:nvSpPr>
          <p:spPr>
            <a:xfrm rot="10800000" flipH="1">
              <a:off x="103420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1" name="Shape 3071"/>
            <p:cNvSpPr/>
            <p:nvPr/>
          </p:nvSpPr>
          <p:spPr>
            <a:xfrm rot="10800000" flipH="1">
              <a:off x="1181946"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2" name="Shape 3072"/>
            <p:cNvSpPr/>
            <p:nvPr/>
          </p:nvSpPr>
          <p:spPr>
            <a:xfrm rot="10800000" flipH="1">
              <a:off x="1181946"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3" name="Shape 3073"/>
            <p:cNvSpPr/>
            <p:nvPr/>
          </p:nvSpPr>
          <p:spPr>
            <a:xfrm rot="10800000" flipH="1">
              <a:off x="1181946"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4" name="Shape 3074"/>
            <p:cNvSpPr/>
            <p:nvPr/>
          </p:nvSpPr>
          <p:spPr>
            <a:xfrm rot="10800000" flipH="1">
              <a:off x="886460"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5" name="Shape 3075"/>
            <p:cNvSpPr/>
            <p:nvPr/>
          </p:nvSpPr>
          <p:spPr>
            <a:xfrm rot="10800000" flipH="1">
              <a:off x="103420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6" name="Shape 3076"/>
            <p:cNvSpPr/>
            <p:nvPr/>
          </p:nvSpPr>
          <p:spPr>
            <a:xfrm rot="10800000" flipH="1">
              <a:off x="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7" name="Shape 3077"/>
            <p:cNvSpPr/>
            <p:nvPr/>
          </p:nvSpPr>
          <p:spPr>
            <a:xfrm rot="10800000" flipH="1">
              <a:off x="0"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8" name="Shape 3078"/>
            <p:cNvSpPr/>
            <p:nvPr/>
          </p:nvSpPr>
          <p:spPr>
            <a:xfrm rot="10800000" flipH="1">
              <a:off x="14774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79" name="Shape 3079"/>
            <p:cNvSpPr/>
            <p:nvPr/>
          </p:nvSpPr>
          <p:spPr>
            <a:xfrm rot="10800000" flipH="1">
              <a:off x="14774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0" name="Shape 3080"/>
            <p:cNvSpPr/>
            <p:nvPr/>
          </p:nvSpPr>
          <p:spPr>
            <a:xfrm rot="10800000" flipH="1">
              <a:off x="29548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1" name="Shape 3081"/>
            <p:cNvSpPr/>
            <p:nvPr/>
          </p:nvSpPr>
          <p:spPr>
            <a:xfrm rot="10800000" flipH="1">
              <a:off x="29548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2" name="Shape 3082"/>
            <p:cNvSpPr/>
            <p:nvPr/>
          </p:nvSpPr>
          <p:spPr>
            <a:xfrm rot="10800000" flipH="1">
              <a:off x="29548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3" name="Shape 3083"/>
            <p:cNvSpPr/>
            <p:nvPr/>
          </p:nvSpPr>
          <p:spPr>
            <a:xfrm rot="10800000" flipH="1">
              <a:off x="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4" name="Shape 3084"/>
            <p:cNvSpPr/>
            <p:nvPr/>
          </p:nvSpPr>
          <p:spPr>
            <a:xfrm rot="10800000" flipH="1">
              <a:off x="14774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5" name="Shape 3085"/>
            <p:cNvSpPr/>
            <p:nvPr/>
          </p:nvSpPr>
          <p:spPr>
            <a:xfrm rot="10800000" flipH="1">
              <a:off x="44322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6" name="Shape 3086"/>
            <p:cNvSpPr/>
            <p:nvPr/>
          </p:nvSpPr>
          <p:spPr>
            <a:xfrm rot="10800000" flipH="1">
              <a:off x="44322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7" name="Shape 3087"/>
            <p:cNvSpPr/>
            <p:nvPr/>
          </p:nvSpPr>
          <p:spPr>
            <a:xfrm rot="10800000" flipH="1">
              <a:off x="59097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8" name="Shape 3088"/>
            <p:cNvSpPr/>
            <p:nvPr/>
          </p:nvSpPr>
          <p:spPr>
            <a:xfrm rot="10800000" flipH="1">
              <a:off x="59097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89" name="Shape 3089"/>
            <p:cNvSpPr/>
            <p:nvPr/>
          </p:nvSpPr>
          <p:spPr>
            <a:xfrm rot="10800000" flipH="1">
              <a:off x="73871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0" name="Shape 3090"/>
            <p:cNvSpPr/>
            <p:nvPr/>
          </p:nvSpPr>
          <p:spPr>
            <a:xfrm rot="10800000" flipH="1">
              <a:off x="73871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1" name="Shape 3091"/>
            <p:cNvSpPr/>
            <p:nvPr/>
          </p:nvSpPr>
          <p:spPr>
            <a:xfrm rot="10800000" flipH="1">
              <a:off x="73871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2" name="Shape 3092"/>
            <p:cNvSpPr/>
            <p:nvPr/>
          </p:nvSpPr>
          <p:spPr>
            <a:xfrm rot="10800000" flipH="1">
              <a:off x="44322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3" name="Shape 3093"/>
            <p:cNvSpPr/>
            <p:nvPr/>
          </p:nvSpPr>
          <p:spPr>
            <a:xfrm rot="10800000" flipH="1">
              <a:off x="59097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4" name="Shape 3094"/>
            <p:cNvSpPr/>
            <p:nvPr/>
          </p:nvSpPr>
          <p:spPr>
            <a:xfrm rot="10800000" flipH="1">
              <a:off x="44322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5" name="Shape 3095"/>
            <p:cNvSpPr/>
            <p:nvPr/>
          </p:nvSpPr>
          <p:spPr>
            <a:xfrm rot="10800000" flipH="1">
              <a:off x="44322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6" name="Shape 3096"/>
            <p:cNvSpPr/>
            <p:nvPr/>
          </p:nvSpPr>
          <p:spPr>
            <a:xfrm rot="10800000" flipH="1">
              <a:off x="59097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7" name="Shape 3097"/>
            <p:cNvSpPr/>
            <p:nvPr/>
          </p:nvSpPr>
          <p:spPr>
            <a:xfrm rot="10800000" flipH="1">
              <a:off x="59097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8" name="Shape 3098"/>
            <p:cNvSpPr/>
            <p:nvPr/>
          </p:nvSpPr>
          <p:spPr>
            <a:xfrm rot="10800000" flipH="1">
              <a:off x="738716"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099" name="Shape 3099"/>
            <p:cNvSpPr/>
            <p:nvPr/>
          </p:nvSpPr>
          <p:spPr>
            <a:xfrm rot="10800000" flipH="1">
              <a:off x="738716"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0" name="Shape 3100"/>
            <p:cNvSpPr/>
            <p:nvPr/>
          </p:nvSpPr>
          <p:spPr>
            <a:xfrm rot="10800000" flipH="1">
              <a:off x="738716"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1" name="Shape 3101"/>
            <p:cNvSpPr/>
            <p:nvPr/>
          </p:nvSpPr>
          <p:spPr>
            <a:xfrm rot="10800000" flipH="1">
              <a:off x="44322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2" name="Shape 3102"/>
            <p:cNvSpPr/>
            <p:nvPr/>
          </p:nvSpPr>
          <p:spPr>
            <a:xfrm rot="10800000" flipH="1">
              <a:off x="59097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3" name="Shape 3103"/>
            <p:cNvSpPr/>
            <p:nvPr/>
          </p:nvSpPr>
          <p:spPr>
            <a:xfrm rot="10800000" flipH="1">
              <a:off x="0"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4" name="Shape 3104"/>
            <p:cNvSpPr/>
            <p:nvPr/>
          </p:nvSpPr>
          <p:spPr>
            <a:xfrm rot="10800000" flipH="1">
              <a:off x="0"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5" name="Shape 3105"/>
            <p:cNvSpPr/>
            <p:nvPr/>
          </p:nvSpPr>
          <p:spPr>
            <a:xfrm rot="10800000" flipH="1">
              <a:off x="14774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6" name="Shape 3106"/>
            <p:cNvSpPr/>
            <p:nvPr/>
          </p:nvSpPr>
          <p:spPr>
            <a:xfrm rot="10800000" flipH="1">
              <a:off x="14774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7" name="Shape 3107"/>
            <p:cNvSpPr/>
            <p:nvPr/>
          </p:nvSpPr>
          <p:spPr>
            <a:xfrm rot="10800000" flipH="1">
              <a:off x="29548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8" name="Shape 3108"/>
            <p:cNvSpPr/>
            <p:nvPr/>
          </p:nvSpPr>
          <p:spPr>
            <a:xfrm rot="10800000" flipH="1">
              <a:off x="29548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09" name="Shape 3109"/>
            <p:cNvSpPr/>
            <p:nvPr/>
          </p:nvSpPr>
          <p:spPr>
            <a:xfrm rot="10800000" flipH="1">
              <a:off x="29548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0" name="Shape 3110"/>
            <p:cNvSpPr/>
            <p:nvPr/>
          </p:nvSpPr>
          <p:spPr>
            <a:xfrm rot="10800000" flipH="1">
              <a:off x="0"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1" name="Shape 3111"/>
            <p:cNvSpPr/>
            <p:nvPr/>
          </p:nvSpPr>
          <p:spPr>
            <a:xfrm rot="10800000" flipH="1">
              <a:off x="14774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2" name="Shape 3112"/>
            <p:cNvSpPr/>
            <p:nvPr/>
          </p:nvSpPr>
          <p:spPr>
            <a:xfrm rot="10800000" flipH="1">
              <a:off x="88646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3" name="Shape 3113"/>
            <p:cNvSpPr/>
            <p:nvPr/>
          </p:nvSpPr>
          <p:spPr>
            <a:xfrm rot="10800000" flipH="1">
              <a:off x="886460"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4" name="Shape 3114"/>
            <p:cNvSpPr/>
            <p:nvPr/>
          </p:nvSpPr>
          <p:spPr>
            <a:xfrm rot="10800000" flipH="1">
              <a:off x="103420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5" name="Shape 3115"/>
            <p:cNvSpPr/>
            <p:nvPr/>
          </p:nvSpPr>
          <p:spPr>
            <a:xfrm rot="10800000" flipH="1">
              <a:off x="103420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6" name="Shape 3116"/>
            <p:cNvSpPr/>
            <p:nvPr/>
          </p:nvSpPr>
          <p:spPr>
            <a:xfrm rot="10800000" flipH="1">
              <a:off x="118194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7" name="Shape 3117"/>
            <p:cNvSpPr/>
            <p:nvPr/>
          </p:nvSpPr>
          <p:spPr>
            <a:xfrm rot="10800000" flipH="1">
              <a:off x="118194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8" name="Shape 3118"/>
            <p:cNvSpPr/>
            <p:nvPr/>
          </p:nvSpPr>
          <p:spPr>
            <a:xfrm rot="10800000" flipH="1">
              <a:off x="118194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19" name="Shape 3119"/>
            <p:cNvSpPr/>
            <p:nvPr/>
          </p:nvSpPr>
          <p:spPr>
            <a:xfrm rot="10800000" flipH="1">
              <a:off x="88646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0" name="Shape 3120"/>
            <p:cNvSpPr/>
            <p:nvPr/>
          </p:nvSpPr>
          <p:spPr>
            <a:xfrm rot="10800000" flipH="1">
              <a:off x="103420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1" name="Shape 3121"/>
            <p:cNvSpPr/>
            <p:nvPr/>
          </p:nvSpPr>
          <p:spPr>
            <a:xfrm rot="10800000" flipH="1">
              <a:off x="132968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2" name="Shape 3122"/>
            <p:cNvSpPr/>
            <p:nvPr/>
          </p:nvSpPr>
          <p:spPr>
            <a:xfrm rot="10800000" flipH="1">
              <a:off x="132968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3" name="Shape 3123"/>
            <p:cNvSpPr/>
            <p:nvPr/>
          </p:nvSpPr>
          <p:spPr>
            <a:xfrm rot="10800000" flipH="1">
              <a:off x="147743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4" name="Shape 3124"/>
            <p:cNvSpPr/>
            <p:nvPr/>
          </p:nvSpPr>
          <p:spPr>
            <a:xfrm rot="10800000" flipH="1">
              <a:off x="147743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5" name="Shape 3125"/>
            <p:cNvSpPr/>
            <p:nvPr/>
          </p:nvSpPr>
          <p:spPr>
            <a:xfrm rot="10800000" flipH="1">
              <a:off x="162517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6" name="Shape 3126"/>
            <p:cNvSpPr/>
            <p:nvPr/>
          </p:nvSpPr>
          <p:spPr>
            <a:xfrm rot="10800000" flipH="1">
              <a:off x="162517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7" name="Shape 3127"/>
            <p:cNvSpPr/>
            <p:nvPr/>
          </p:nvSpPr>
          <p:spPr>
            <a:xfrm rot="10800000" flipH="1">
              <a:off x="162517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8" name="Shape 3128"/>
            <p:cNvSpPr/>
            <p:nvPr/>
          </p:nvSpPr>
          <p:spPr>
            <a:xfrm rot="10800000" flipH="1">
              <a:off x="132968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29" name="Shape 3129"/>
            <p:cNvSpPr/>
            <p:nvPr/>
          </p:nvSpPr>
          <p:spPr>
            <a:xfrm rot="10800000" flipH="1">
              <a:off x="147743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0" name="Shape 3130"/>
            <p:cNvSpPr/>
            <p:nvPr/>
          </p:nvSpPr>
          <p:spPr>
            <a:xfrm rot="10800000" flipH="1">
              <a:off x="132968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1" name="Shape 3131"/>
            <p:cNvSpPr/>
            <p:nvPr/>
          </p:nvSpPr>
          <p:spPr>
            <a:xfrm rot="10800000" flipH="1">
              <a:off x="132968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2" name="Shape 3132"/>
            <p:cNvSpPr/>
            <p:nvPr/>
          </p:nvSpPr>
          <p:spPr>
            <a:xfrm rot="10800000" flipH="1">
              <a:off x="147743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3" name="Shape 3133"/>
            <p:cNvSpPr/>
            <p:nvPr/>
          </p:nvSpPr>
          <p:spPr>
            <a:xfrm rot="10800000" flipH="1">
              <a:off x="147743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4" name="Shape 3134"/>
            <p:cNvSpPr/>
            <p:nvPr/>
          </p:nvSpPr>
          <p:spPr>
            <a:xfrm rot="10800000" flipH="1">
              <a:off x="162517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5" name="Shape 3135"/>
            <p:cNvSpPr/>
            <p:nvPr/>
          </p:nvSpPr>
          <p:spPr>
            <a:xfrm rot="10800000" flipH="1">
              <a:off x="162517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6" name="Shape 3136"/>
            <p:cNvSpPr/>
            <p:nvPr/>
          </p:nvSpPr>
          <p:spPr>
            <a:xfrm rot="10800000" flipH="1">
              <a:off x="162517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7" name="Shape 3137"/>
            <p:cNvSpPr/>
            <p:nvPr/>
          </p:nvSpPr>
          <p:spPr>
            <a:xfrm rot="10800000" flipH="1">
              <a:off x="132968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8" name="Shape 3138"/>
            <p:cNvSpPr/>
            <p:nvPr/>
          </p:nvSpPr>
          <p:spPr>
            <a:xfrm rot="10800000" flipH="1">
              <a:off x="147743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39" name="Shape 3139"/>
            <p:cNvSpPr/>
            <p:nvPr/>
          </p:nvSpPr>
          <p:spPr>
            <a:xfrm rot="10800000" flipH="1">
              <a:off x="886460"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0" name="Shape 3140"/>
            <p:cNvSpPr/>
            <p:nvPr/>
          </p:nvSpPr>
          <p:spPr>
            <a:xfrm rot="10800000" flipH="1">
              <a:off x="886460"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1" name="Shape 3141"/>
            <p:cNvSpPr/>
            <p:nvPr/>
          </p:nvSpPr>
          <p:spPr>
            <a:xfrm rot="10800000" flipH="1">
              <a:off x="103420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2" name="Shape 3142"/>
            <p:cNvSpPr/>
            <p:nvPr/>
          </p:nvSpPr>
          <p:spPr>
            <a:xfrm rot="10800000" flipH="1">
              <a:off x="103420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3" name="Shape 3143"/>
            <p:cNvSpPr/>
            <p:nvPr/>
          </p:nvSpPr>
          <p:spPr>
            <a:xfrm rot="10800000" flipH="1">
              <a:off x="118194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4" name="Shape 3144"/>
            <p:cNvSpPr/>
            <p:nvPr/>
          </p:nvSpPr>
          <p:spPr>
            <a:xfrm rot="10800000" flipH="1">
              <a:off x="118194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5" name="Shape 3145"/>
            <p:cNvSpPr/>
            <p:nvPr/>
          </p:nvSpPr>
          <p:spPr>
            <a:xfrm rot="10800000" flipH="1">
              <a:off x="118194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6" name="Shape 3146"/>
            <p:cNvSpPr/>
            <p:nvPr/>
          </p:nvSpPr>
          <p:spPr>
            <a:xfrm rot="10800000" flipH="1">
              <a:off x="886460"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7" name="Shape 3147"/>
            <p:cNvSpPr/>
            <p:nvPr/>
          </p:nvSpPr>
          <p:spPr>
            <a:xfrm rot="10800000" flipH="1">
              <a:off x="103420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8" name="Shape 3148"/>
            <p:cNvSpPr/>
            <p:nvPr/>
          </p:nvSpPr>
          <p:spPr>
            <a:xfrm rot="10800000" flipH="1">
              <a:off x="0"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49" name="Shape 3149"/>
            <p:cNvSpPr/>
            <p:nvPr/>
          </p:nvSpPr>
          <p:spPr>
            <a:xfrm rot="10800000" flipH="1">
              <a:off x="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0" name="Shape 3150"/>
            <p:cNvSpPr/>
            <p:nvPr/>
          </p:nvSpPr>
          <p:spPr>
            <a:xfrm rot="10800000" flipH="1">
              <a:off x="14774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1" name="Shape 3151"/>
            <p:cNvSpPr/>
            <p:nvPr/>
          </p:nvSpPr>
          <p:spPr>
            <a:xfrm rot="10800000" flipH="1">
              <a:off x="14774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2" name="Shape 3152"/>
            <p:cNvSpPr/>
            <p:nvPr/>
          </p:nvSpPr>
          <p:spPr>
            <a:xfrm rot="10800000" flipH="1">
              <a:off x="295486"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3" name="Shape 3153"/>
            <p:cNvSpPr/>
            <p:nvPr/>
          </p:nvSpPr>
          <p:spPr>
            <a:xfrm rot="10800000" flipH="1">
              <a:off x="29548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4" name="Shape 3154"/>
            <p:cNvSpPr/>
            <p:nvPr/>
          </p:nvSpPr>
          <p:spPr>
            <a:xfrm rot="10800000" flipH="1">
              <a:off x="29548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5" name="Shape 3155"/>
            <p:cNvSpPr/>
            <p:nvPr/>
          </p:nvSpPr>
          <p:spPr>
            <a:xfrm rot="10800000" flipH="1">
              <a:off x="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6" name="Shape 3156"/>
            <p:cNvSpPr/>
            <p:nvPr/>
          </p:nvSpPr>
          <p:spPr>
            <a:xfrm rot="10800000" flipH="1">
              <a:off x="14774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7" name="Shape 3157"/>
            <p:cNvSpPr/>
            <p:nvPr/>
          </p:nvSpPr>
          <p:spPr>
            <a:xfrm rot="10800000" flipH="1">
              <a:off x="443229"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8" name="Shape 3158"/>
            <p:cNvSpPr/>
            <p:nvPr/>
          </p:nvSpPr>
          <p:spPr>
            <a:xfrm rot="10800000" flipH="1">
              <a:off x="44322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59" name="Shape 3159"/>
            <p:cNvSpPr/>
            <p:nvPr/>
          </p:nvSpPr>
          <p:spPr>
            <a:xfrm rot="10800000" flipH="1">
              <a:off x="59097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0" name="Shape 3160"/>
            <p:cNvSpPr/>
            <p:nvPr/>
          </p:nvSpPr>
          <p:spPr>
            <a:xfrm rot="10800000" flipH="1">
              <a:off x="59097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1" name="Shape 3161"/>
            <p:cNvSpPr/>
            <p:nvPr/>
          </p:nvSpPr>
          <p:spPr>
            <a:xfrm rot="10800000" flipH="1">
              <a:off x="738716"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2" name="Shape 3162"/>
            <p:cNvSpPr/>
            <p:nvPr/>
          </p:nvSpPr>
          <p:spPr>
            <a:xfrm rot="10800000" flipH="1">
              <a:off x="73871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3" name="Shape 3163"/>
            <p:cNvSpPr/>
            <p:nvPr/>
          </p:nvSpPr>
          <p:spPr>
            <a:xfrm rot="10800000" flipH="1">
              <a:off x="73871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4" name="Shape 3164"/>
            <p:cNvSpPr/>
            <p:nvPr/>
          </p:nvSpPr>
          <p:spPr>
            <a:xfrm rot="10800000" flipH="1">
              <a:off x="44322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5" name="Shape 3165"/>
            <p:cNvSpPr/>
            <p:nvPr/>
          </p:nvSpPr>
          <p:spPr>
            <a:xfrm rot="10800000" flipH="1">
              <a:off x="59097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6" name="Shape 3166"/>
            <p:cNvSpPr/>
            <p:nvPr/>
          </p:nvSpPr>
          <p:spPr>
            <a:xfrm rot="10800000" flipH="1">
              <a:off x="886460"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7" name="Shape 3167"/>
            <p:cNvSpPr/>
            <p:nvPr/>
          </p:nvSpPr>
          <p:spPr>
            <a:xfrm rot="10800000" flipH="1">
              <a:off x="88646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8" name="Shape 3168"/>
            <p:cNvSpPr/>
            <p:nvPr/>
          </p:nvSpPr>
          <p:spPr>
            <a:xfrm rot="10800000" flipH="1">
              <a:off x="103420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69" name="Shape 3169"/>
            <p:cNvSpPr/>
            <p:nvPr/>
          </p:nvSpPr>
          <p:spPr>
            <a:xfrm rot="10800000" flipH="1">
              <a:off x="103420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0" name="Shape 3170"/>
            <p:cNvSpPr/>
            <p:nvPr/>
          </p:nvSpPr>
          <p:spPr>
            <a:xfrm rot="10800000" flipH="1">
              <a:off x="1181946"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1" name="Shape 3171"/>
            <p:cNvSpPr/>
            <p:nvPr/>
          </p:nvSpPr>
          <p:spPr>
            <a:xfrm rot="10800000" flipH="1">
              <a:off x="118194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2" name="Shape 3172"/>
            <p:cNvSpPr/>
            <p:nvPr/>
          </p:nvSpPr>
          <p:spPr>
            <a:xfrm rot="10800000" flipH="1">
              <a:off x="118194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3" name="Shape 3173"/>
            <p:cNvSpPr/>
            <p:nvPr/>
          </p:nvSpPr>
          <p:spPr>
            <a:xfrm rot="10800000" flipH="1">
              <a:off x="88646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4" name="Shape 3174"/>
            <p:cNvSpPr/>
            <p:nvPr/>
          </p:nvSpPr>
          <p:spPr>
            <a:xfrm rot="10800000" flipH="1">
              <a:off x="103420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5" name="Shape 3175"/>
            <p:cNvSpPr/>
            <p:nvPr/>
          </p:nvSpPr>
          <p:spPr>
            <a:xfrm rot="10800000" flipH="1">
              <a:off x="1329689"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6" name="Shape 3176"/>
            <p:cNvSpPr/>
            <p:nvPr/>
          </p:nvSpPr>
          <p:spPr>
            <a:xfrm rot="10800000" flipH="1">
              <a:off x="132968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7" name="Shape 3177"/>
            <p:cNvSpPr/>
            <p:nvPr/>
          </p:nvSpPr>
          <p:spPr>
            <a:xfrm rot="10800000" flipH="1">
              <a:off x="147743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8" name="Shape 3178"/>
            <p:cNvSpPr/>
            <p:nvPr/>
          </p:nvSpPr>
          <p:spPr>
            <a:xfrm rot="10800000" flipH="1">
              <a:off x="147743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79" name="Shape 3179"/>
            <p:cNvSpPr/>
            <p:nvPr/>
          </p:nvSpPr>
          <p:spPr>
            <a:xfrm rot="10800000" flipH="1">
              <a:off x="1625176"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0" name="Shape 3180"/>
            <p:cNvSpPr/>
            <p:nvPr/>
          </p:nvSpPr>
          <p:spPr>
            <a:xfrm rot="10800000" flipH="1">
              <a:off x="162517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1" name="Shape 3181"/>
            <p:cNvSpPr/>
            <p:nvPr/>
          </p:nvSpPr>
          <p:spPr>
            <a:xfrm rot="10800000" flipH="1">
              <a:off x="162517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2" name="Shape 3182"/>
            <p:cNvSpPr/>
            <p:nvPr/>
          </p:nvSpPr>
          <p:spPr>
            <a:xfrm rot="10800000" flipH="1">
              <a:off x="132968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3" name="Shape 3183"/>
            <p:cNvSpPr/>
            <p:nvPr/>
          </p:nvSpPr>
          <p:spPr>
            <a:xfrm rot="10800000" flipH="1">
              <a:off x="147743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4" name="Shape 3184"/>
            <p:cNvSpPr/>
            <p:nvPr/>
          </p:nvSpPr>
          <p:spPr>
            <a:xfrm rot="10800000" flipH="1">
              <a:off x="1772919"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5" name="Shape 3185"/>
            <p:cNvSpPr/>
            <p:nvPr/>
          </p:nvSpPr>
          <p:spPr>
            <a:xfrm rot="10800000" flipH="1">
              <a:off x="177291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6" name="Shape 3186"/>
            <p:cNvSpPr/>
            <p:nvPr/>
          </p:nvSpPr>
          <p:spPr>
            <a:xfrm rot="10800000" flipH="1">
              <a:off x="192066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7" name="Shape 3187"/>
            <p:cNvSpPr/>
            <p:nvPr/>
          </p:nvSpPr>
          <p:spPr>
            <a:xfrm rot="10800000" flipH="1">
              <a:off x="192066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8" name="Shape 3188"/>
            <p:cNvSpPr/>
            <p:nvPr/>
          </p:nvSpPr>
          <p:spPr>
            <a:xfrm rot="10800000" flipH="1">
              <a:off x="2068406"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89" name="Shape 3189"/>
            <p:cNvSpPr/>
            <p:nvPr/>
          </p:nvSpPr>
          <p:spPr>
            <a:xfrm rot="10800000" flipH="1">
              <a:off x="206840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0" name="Shape 3190"/>
            <p:cNvSpPr/>
            <p:nvPr/>
          </p:nvSpPr>
          <p:spPr>
            <a:xfrm rot="10800000" flipH="1">
              <a:off x="206840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1" name="Shape 3191"/>
            <p:cNvSpPr/>
            <p:nvPr/>
          </p:nvSpPr>
          <p:spPr>
            <a:xfrm rot="10800000" flipH="1">
              <a:off x="177291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2" name="Shape 3192"/>
            <p:cNvSpPr/>
            <p:nvPr/>
          </p:nvSpPr>
          <p:spPr>
            <a:xfrm rot="10800000" flipH="1">
              <a:off x="192066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3" name="Shape 3193"/>
            <p:cNvSpPr/>
            <p:nvPr/>
          </p:nvSpPr>
          <p:spPr>
            <a:xfrm rot="10800000" flipH="1">
              <a:off x="177291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4" name="Shape 3194"/>
            <p:cNvSpPr/>
            <p:nvPr/>
          </p:nvSpPr>
          <p:spPr>
            <a:xfrm rot="10800000" flipH="1">
              <a:off x="177291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5" name="Shape 3195"/>
            <p:cNvSpPr/>
            <p:nvPr/>
          </p:nvSpPr>
          <p:spPr>
            <a:xfrm rot="10800000" flipH="1">
              <a:off x="192066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6" name="Shape 3196"/>
            <p:cNvSpPr/>
            <p:nvPr/>
          </p:nvSpPr>
          <p:spPr>
            <a:xfrm rot="10800000" flipH="1">
              <a:off x="192066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7" name="Shape 3197"/>
            <p:cNvSpPr/>
            <p:nvPr/>
          </p:nvSpPr>
          <p:spPr>
            <a:xfrm rot="10800000" flipH="1">
              <a:off x="206840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8" name="Shape 3198"/>
            <p:cNvSpPr/>
            <p:nvPr/>
          </p:nvSpPr>
          <p:spPr>
            <a:xfrm rot="10800000" flipH="1">
              <a:off x="206840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199" name="Shape 3199"/>
            <p:cNvSpPr/>
            <p:nvPr/>
          </p:nvSpPr>
          <p:spPr>
            <a:xfrm rot="10800000" flipH="1">
              <a:off x="206840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0" name="Shape 3200"/>
            <p:cNvSpPr/>
            <p:nvPr/>
          </p:nvSpPr>
          <p:spPr>
            <a:xfrm rot="10800000" flipH="1">
              <a:off x="177291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1" name="Shape 3201"/>
            <p:cNvSpPr/>
            <p:nvPr/>
          </p:nvSpPr>
          <p:spPr>
            <a:xfrm rot="10800000" flipH="1">
              <a:off x="192066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2" name="Shape 3202"/>
            <p:cNvSpPr/>
            <p:nvPr/>
          </p:nvSpPr>
          <p:spPr>
            <a:xfrm rot="10800000" flipH="1">
              <a:off x="177291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3" name="Shape 3203"/>
            <p:cNvSpPr/>
            <p:nvPr/>
          </p:nvSpPr>
          <p:spPr>
            <a:xfrm rot="10800000" flipH="1">
              <a:off x="177291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4" name="Shape 3204"/>
            <p:cNvSpPr/>
            <p:nvPr/>
          </p:nvSpPr>
          <p:spPr>
            <a:xfrm rot="10800000" flipH="1">
              <a:off x="192066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5" name="Shape 3205"/>
            <p:cNvSpPr/>
            <p:nvPr/>
          </p:nvSpPr>
          <p:spPr>
            <a:xfrm rot="10800000" flipH="1">
              <a:off x="192066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6" name="Shape 3206"/>
            <p:cNvSpPr/>
            <p:nvPr/>
          </p:nvSpPr>
          <p:spPr>
            <a:xfrm rot="10800000" flipH="1">
              <a:off x="2068406"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7" name="Shape 3207"/>
            <p:cNvSpPr/>
            <p:nvPr/>
          </p:nvSpPr>
          <p:spPr>
            <a:xfrm rot="10800000" flipH="1">
              <a:off x="2068406"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8" name="Shape 3208"/>
            <p:cNvSpPr/>
            <p:nvPr/>
          </p:nvSpPr>
          <p:spPr>
            <a:xfrm rot="10800000" flipH="1">
              <a:off x="2068406"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09" name="Shape 3209"/>
            <p:cNvSpPr/>
            <p:nvPr/>
          </p:nvSpPr>
          <p:spPr>
            <a:xfrm rot="10800000" flipH="1">
              <a:off x="177291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0" name="Shape 3210"/>
            <p:cNvSpPr/>
            <p:nvPr/>
          </p:nvSpPr>
          <p:spPr>
            <a:xfrm rot="10800000" flipH="1">
              <a:off x="192066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1" name="Shape 3211"/>
            <p:cNvSpPr/>
            <p:nvPr/>
          </p:nvSpPr>
          <p:spPr>
            <a:xfrm rot="10800000" flipH="1">
              <a:off x="1772919"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2" name="Shape 3212"/>
            <p:cNvSpPr/>
            <p:nvPr/>
          </p:nvSpPr>
          <p:spPr>
            <a:xfrm rot="10800000" flipH="1">
              <a:off x="1772919"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3" name="Shape 3213"/>
            <p:cNvSpPr/>
            <p:nvPr/>
          </p:nvSpPr>
          <p:spPr>
            <a:xfrm rot="10800000" flipH="1">
              <a:off x="192066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4" name="Shape 3214"/>
            <p:cNvSpPr/>
            <p:nvPr/>
          </p:nvSpPr>
          <p:spPr>
            <a:xfrm rot="10800000" flipH="1">
              <a:off x="192066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5" name="Shape 3215"/>
            <p:cNvSpPr/>
            <p:nvPr/>
          </p:nvSpPr>
          <p:spPr>
            <a:xfrm rot="10800000" flipH="1">
              <a:off x="2068406"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6" name="Shape 3216"/>
            <p:cNvSpPr/>
            <p:nvPr/>
          </p:nvSpPr>
          <p:spPr>
            <a:xfrm rot="10800000" flipH="1">
              <a:off x="2068406"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7" name="Shape 3217"/>
            <p:cNvSpPr/>
            <p:nvPr/>
          </p:nvSpPr>
          <p:spPr>
            <a:xfrm rot="10800000" flipH="1">
              <a:off x="2068406"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8" name="Shape 3218"/>
            <p:cNvSpPr/>
            <p:nvPr/>
          </p:nvSpPr>
          <p:spPr>
            <a:xfrm rot="10800000" flipH="1">
              <a:off x="1772919"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19" name="Shape 3219"/>
            <p:cNvSpPr/>
            <p:nvPr/>
          </p:nvSpPr>
          <p:spPr>
            <a:xfrm rot="10800000" flipH="1">
              <a:off x="192066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0" name="Shape 3220"/>
            <p:cNvSpPr/>
            <p:nvPr/>
          </p:nvSpPr>
          <p:spPr>
            <a:xfrm rot="10800000" flipH="1">
              <a:off x="1772919"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1" name="Shape 3221"/>
            <p:cNvSpPr/>
            <p:nvPr/>
          </p:nvSpPr>
          <p:spPr>
            <a:xfrm rot="10800000" flipH="1">
              <a:off x="1772919"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2" name="Shape 3222"/>
            <p:cNvSpPr/>
            <p:nvPr/>
          </p:nvSpPr>
          <p:spPr>
            <a:xfrm rot="10800000" flipH="1">
              <a:off x="192066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3" name="Shape 3223"/>
            <p:cNvSpPr/>
            <p:nvPr/>
          </p:nvSpPr>
          <p:spPr>
            <a:xfrm rot="10800000" flipH="1">
              <a:off x="192066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4" name="Shape 3224"/>
            <p:cNvSpPr/>
            <p:nvPr/>
          </p:nvSpPr>
          <p:spPr>
            <a:xfrm rot="10800000" flipH="1">
              <a:off x="2068406"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5" name="Shape 3225"/>
            <p:cNvSpPr/>
            <p:nvPr/>
          </p:nvSpPr>
          <p:spPr>
            <a:xfrm rot="10800000" flipH="1">
              <a:off x="2068406" y="177292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6" name="Shape 3226"/>
            <p:cNvSpPr/>
            <p:nvPr/>
          </p:nvSpPr>
          <p:spPr>
            <a:xfrm rot="10800000" flipH="1">
              <a:off x="2068406"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7" name="Shape 3227"/>
            <p:cNvSpPr/>
            <p:nvPr/>
          </p:nvSpPr>
          <p:spPr>
            <a:xfrm rot="10800000" flipH="1">
              <a:off x="1772919" y="177292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8" name="Shape 3228"/>
            <p:cNvSpPr/>
            <p:nvPr/>
          </p:nvSpPr>
          <p:spPr>
            <a:xfrm rot="10800000" flipH="1">
              <a:off x="1920663" y="177292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sp>
          <p:nvSpPr>
            <p:cNvPr id="3229" name="Shape 3229"/>
            <p:cNvSpPr/>
            <p:nvPr/>
          </p:nvSpPr>
          <p:spPr>
            <a:xfrm rot="10800000" flipH="1">
              <a:off x="103420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endParaRPr/>
            </a:p>
          </p:txBody>
        </p:sp>
      </p:grpSp>
      <p:grpSp>
        <p:nvGrpSpPr>
          <p:cNvPr id="3237" name="Group 3237"/>
          <p:cNvGrpSpPr/>
          <p:nvPr/>
        </p:nvGrpSpPr>
        <p:grpSpPr>
          <a:xfrm>
            <a:off x="6245642" y="178551"/>
            <a:ext cx="4885222" cy="2705955"/>
            <a:chOff x="0" y="0"/>
            <a:chExt cx="4885220" cy="2705954"/>
          </a:xfrm>
        </p:grpSpPr>
        <p:sp>
          <p:nvSpPr>
            <p:cNvPr id="3231" name="Shape 3231"/>
            <p:cNvSpPr/>
            <p:nvPr/>
          </p:nvSpPr>
          <p:spPr>
            <a:xfrm rot="2539508" flipH="1">
              <a:off x="235468" y="1760544"/>
              <a:ext cx="293623" cy="813075"/>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endParaRPr/>
            </a:p>
          </p:txBody>
        </p:sp>
        <p:sp>
          <p:nvSpPr>
            <p:cNvPr id="3232" name="Shape 3232"/>
            <p:cNvSpPr/>
            <p:nvPr/>
          </p:nvSpPr>
          <p:spPr>
            <a:xfrm>
              <a:off x="4313720" y="1518001"/>
              <a:ext cx="571501" cy="647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1">
                  <a:latin typeface="Helvetica"/>
                  <a:ea typeface="Helvetica"/>
                  <a:cs typeface="Helvetica"/>
                  <a:sym typeface="Helvetica"/>
                </a:defRPr>
              </a:lvl1pPr>
            </a:lstStyle>
            <a:p>
              <a:r>
                <a:t>…</a:t>
              </a:r>
            </a:p>
          </p:txBody>
        </p:sp>
        <p:pic>
          <p:nvPicPr>
            <p:cNvPr id="3233" name="Screen Shot 2016-10-17 at 11.03.31 PM.png"/>
            <p:cNvPicPr>
              <a:picLocks noChangeAspect="1"/>
            </p:cNvPicPr>
            <p:nvPr/>
          </p:nvPicPr>
          <p:blipFill>
            <a:blip r:embed="rId3">
              <a:extLst/>
            </a:blip>
            <a:stretch>
              <a:fillRect/>
            </a:stretch>
          </p:blipFill>
          <p:spPr>
            <a:xfrm>
              <a:off x="2640998" y="1379600"/>
              <a:ext cx="1399031" cy="1326355"/>
            </a:xfrm>
            <a:prstGeom prst="rect">
              <a:avLst/>
            </a:prstGeom>
            <a:ln w="12700" cap="flat">
              <a:noFill/>
              <a:miter lim="400000"/>
            </a:ln>
            <a:effectLst/>
          </p:spPr>
        </p:pic>
        <p:pic>
          <p:nvPicPr>
            <p:cNvPr id="3234" name="Screen Shot 2016-10-17 at 11.03.27 PM.png"/>
            <p:cNvPicPr>
              <a:picLocks noChangeAspect="1"/>
            </p:cNvPicPr>
            <p:nvPr/>
          </p:nvPicPr>
          <p:blipFill>
            <a:blip r:embed="rId4">
              <a:extLst/>
            </a:blip>
            <a:stretch>
              <a:fillRect/>
            </a:stretch>
          </p:blipFill>
          <p:spPr>
            <a:xfrm>
              <a:off x="720845" y="1369102"/>
              <a:ext cx="1646461" cy="1223305"/>
            </a:xfrm>
            <a:prstGeom prst="rect">
              <a:avLst/>
            </a:prstGeom>
            <a:ln w="12700" cap="flat">
              <a:noFill/>
              <a:miter lim="400000"/>
            </a:ln>
            <a:effectLst/>
          </p:spPr>
        </p:pic>
        <p:pic>
          <p:nvPicPr>
            <p:cNvPr id="3235" name="Screen Shot 2016-10-17 at 11.03.22 PM.png"/>
            <p:cNvPicPr>
              <a:picLocks noChangeAspect="1"/>
            </p:cNvPicPr>
            <p:nvPr/>
          </p:nvPicPr>
          <p:blipFill>
            <a:blip r:embed="rId5">
              <a:extLst/>
            </a:blip>
            <a:stretch>
              <a:fillRect/>
            </a:stretch>
          </p:blipFill>
          <p:spPr>
            <a:xfrm>
              <a:off x="2703140" y="0"/>
              <a:ext cx="1528746" cy="1144875"/>
            </a:xfrm>
            <a:prstGeom prst="rect">
              <a:avLst/>
            </a:prstGeom>
            <a:ln w="12700" cap="flat">
              <a:noFill/>
              <a:miter lim="400000"/>
            </a:ln>
            <a:effectLst/>
          </p:spPr>
        </p:pic>
        <p:pic>
          <p:nvPicPr>
            <p:cNvPr id="3236" name="Screen Shot 2016-10-17 at 11.03.18 PM.png"/>
            <p:cNvPicPr>
              <a:picLocks noChangeAspect="1"/>
            </p:cNvPicPr>
            <p:nvPr/>
          </p:nvPicPr>
          <p:blipFill>
            <a:blip r:embed="rId6">
              <a:extLst/>
            </a:blip>
            <a:stretch>
              <a:fillRect/>
            </a:stretch>
          </p:blipFill>
          <p:spPr>
            <a:xfrm>
              <a:off x="619316" y="25372"/>
              <a:ext cx="1849520" cy="1223305"/>
            </a:xfrm>
            <a:prstGeom prst="rect">
              <a:avLst/>
            </a:prstGeom>
            <a:ln w="12700" cap="flat">
              <a:noFill/>
              <a:miter lim="400000"/>
            </a:ln>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Warm-up Example:</a:t>
            </a:r>
            <a:br>
              <a:rPr lang="en-US" dirty="0" smtClean="0"/>
            </a:br>
            <a:r>
              <a:rPr lang="en-US" sz="8533" dirty="0"/>
              <a:t>Binary Digit Classification</a:t>
            </a:r>
            <a:br>
              <a:rPr lang="en-US" sz="8533" dirty="0"/>
            </a:br>
            <a:endParaRPr lang="en-US" dirty="0"/>
          </a:p>
        </p:txBody>
      </p:sp>
      <p:sp>
        <p:nvSpPr>
          <p:cNvPr id="4" name="Subtitle 3"/>
          <p:cNvSpPr>
            <a:spLocks noGrp="1"/>
          </p:cNvSpPr>
          <p:nvPr>
            <p:ph type="subTitle" idx="1"/>
          </p:nvPr>
        </p:nvSpPr>
        <p:spPr/>
        <p:txBody>
          <a:bodyPr/>
          <a:lstStyle/>
          <a:p>
            <a:endParaRPr lang="en-US" dirty="0" smtClean="0"/>
          </a:p>
          <a:p>
            <a:r>
              <a:rPr lang="en-US" dirty="0" smtClean="0"/>
              <a:t>vs. </a:t>
            </a:r>
            <a:endParaRPr lang="en-US" dirty="0"/>
          </a:p>
        </p:txBody>
      </p:sp>
      <p:pic>
        <p:nvPicPr>
          <p:cNvPr id="5" name="Picture 2" descr="http://www.heikohoffmann.de/htmlthesis/img679.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0151" r="93239" b="19046"/>
          <a:stretch/>
        </p:blipFill>
        <p:spPr bwMode="auto">
          <a:xfrm>
            <a:off x="4334934" y="5445653"/>
            <a:ext cx="1733973" cy="13769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heikohoffmann.de/htmlthesis/img679.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559" t="8269" r="46045" b="81729"/>
          <a:stretch/>
        </p:blipFill>
        <p:spPr bwMode="auto">
          <a:xfrm>
            <a:off x="6827520" y="5500332"/>
            <a:ext cx="2219907" cy="131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825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189990"/>
            <a:ext cx="11704320" cy="1219200"/>
          </a:xfrm>
        </p:spPr>
        <p:txBody>
          <a:bodyPr>
            <a:normAutofit fontScale="90000"/>
          </a:bodyPr>
          <a:lstStyle/>
          <a:p>
            <a:r>
              <a:rPr lang="en-US" dirty="0"/>
              <a:t>Learning Approach to Object Recognition</a:t>
            </a:r>
          </a:p>
        </p:txBody>
      </p:sp>
      <p:sp>
        <p:nvSpPr>
          <p:cNvPr id="3" name="Content Placeholder 2"/>
          <p:cNvSpPr>
            <a:spLocks noGrp="1"/>
          </p:cNvSpPr>
          <p:nvPr>
            <p:ph idx="1"/>
          </p:nvPr>
        </p:nvSpPr>
        <p:spPr>
          <a:xfrm>
            <a:off x="650240" y="2926084"/>
            <a:ext cx="11704320" cy="5023060"/>
          </a:xfrm>
        </p:spPr>
        <p:txBody>
          <a:bodyPr>
            <a:normAutofit fontScale="85000" lnSpcReduction="20000"/>
          </a:bodyPr>
          <a:lstStyle/>
          <a:p>
            <a:r>
              <a:rPr lang="en-US" dirty="0" smtClean="0">
                <a:solidFill>
                  <a:srgbClr val="FF0000"/>
                </a:solidFill>
              </a:rPr>
              <a:t>Collect Training Images</a:t>
            </a:r>
          </a:p>
          <a:p>
            <a:pPr lvl="1"/>
            <a:r>
              <a:rPr lang="en-US" dirty="0" smtClean="0"/>
              <a:t>Positive: </a:t>
            </a:r>
          </a:p>
          <a:p>
            <a:pPr lvl="1"/>
            <a:r>
              <a:rPr lang="en-US" dirty="0" smtClean="0"/>
              <a:t>Negative: </a:t>
            </a:r>
          </a:p>
          <a:p>
            <a:r>
              <a:rPr lang="en-US" dirty="0" smtClean="0">
                <a:solidFill>
                  <a:srgbClr val="FF0000"/>
                </a:solidFill>
              </a:rPr>
              <a:t>Training Time</a:t>
            </a:r>
          </a:p>
          <a:p>
            <a:pPr lvl="1"/>
            <a:r>
              <a:rPr lang="en-US" dirty="0" smtClean="0"/>
              <a:t>Compute </a:t>
            </a:r>
            <a:r>
              <a:rPr lang="en-US" dirty="0" smtClean="0">
                <a:solidFill>
                  <a:srgbClr val="00B050"/>
                </a:solidFill>
              </a:rPr>
              <a:t>feature vectors </a:t>
            </a:r>
            <a:r>
              <a:rPr lang="en-US" dirty="0" smtClean="0"/>
              <a:t>for positive and negative example images</a:t>
            </a:r>
          </a:p>
          <a:p>
            <a:pPr lvl="1"/>
            <a:r>
              <a:rPr lang="en-US" dirty="0" smtClean="0"/>
              <a:t>Train a </a:t>
            </a:r>
            <a:r>
              <a:rPr lang="en-US" dirty="0" smtClean="0">
                <a:solidFill>
                  <a:srgbClr val="00B050"/>
                </a:solidFill>
              </a:rPr>
              <a:t>classifier</a:t>
            </a:r>
          </a:p>
          <a:p>
            <a:r>
              <a:rPr lang="en-US" dirty="0" smtClean="0">
                <a:solidFill>
                  <a:srgbClr val="FF0000"/>
                </a:solidFill>
              </a:rPr>
              <a:t>Test Time</a:t>
            </a:r>
          </a:p>
          <a:p>
            <a:pPr lvl="1"/>
            <a:r>
              <a:rPr lang="en-US" dirty="0" smtClean="0"/>
              <a:t>Compute feature vector on new test image: </a:t>
            </a:r>
          </a:p>
          <a:p>
            <a:pPr lvl="1"/>
            <a:r>
              <a:rPr lang="en-US" dirty="0" smtClean="0"/>
              <a:t>Evaluate classifier </a:t>
            </a:r>
            <a:endParaRPr lang="en-US" dirty="0"/>
          </a:p>
        </p:txBody>
      </p:sp>
      <p:pic>
        <p:nvPicPr>
          <p:cNvPr id="4" name="Picture 2" descr="http://www.heikohoffmann.de/htmlthesis/img679.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0151" b="19046"/>
          <a:stretch/>
        </p:blipFill>
        <p:spPr bwMode="auto">
          <a:xfrm>
            <a:off x="3901440" y="3476688"/>
            <a:ext cx="7911253" cy="424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heikohoffmann.de/htmlthesis/img679.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269" b="81729"/>
          <a:stretch/>
        </p:blipFill>
        <p:spPr bwMode="auto">
          <a:xfrm>
            <a:off x="3901440" y="3948649"/>
            <a:ext cx="7911253" cy="3932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inspirehep.net/record/1252540/files/MNISTsample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295467" y="6014720"/>
            <a:ext cx="1948120" cy="170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13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Let us take an example…</a:t>
            </a:r>
            <a:endParaRPr lang="en-US" dirty="0"/>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1335967" y="6523248"/>
              <a:ext cx="2980352" cy="213888"/>
            </p14:xfrm>
          </p:contentPart>
        </mc:Choice>
        <mc:Fallback>
          <p:pic>
            <p:nvPicPr>
              <p:cNvPr id="6" name="Ink 5"/>
              <p:cNvPicPr/>
              <p:nvPr/>
            </p:nvPicPr>
            <p:blipFill>
              <a:blip r:embed="rId3"/>
              <a:stretch>
                <a:fillRect/>
              </a:stretch>
            </p:blipFill>
            <p:spPr>
              <a:xfrm>
                <a:off x="1329127" y="6516406"/>
                <a:ext cx="2992232" cy="234413"/>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1" name="Ink 10"/>
              <p14:cNvContentPartPr/>
              <p14:nvPr/>
            </p14:nvContentPartPr>
            <p14:xfrm>
              <a:off x="1874591" y="4579056"/>
              <a:ext cx="324096" cy="2100864"/>
            </p14:xfrm>
          </p:contentPart>
        </mc:Choice>
        <mc:Fallback>
          <p:pic>
            <p:nvPicPr>
              <p:cNvPr id="11" name="Ink 10"/>
              <p:cNvPicPr/>
              <p:nvPr/>
            </p:nvPicPr>
            <p:blipFill>
              <a:blip r:embed="rId5"/>
              <a:stretch>
                <a:fillRect/>
              </a:stretch>
            </p:blipFill>
            <p:spPr>
              <a:xfrm>
                <a:off x="1865588" y="4572216"/>
                <a:ext cx="346423" cy="2121023"/>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2" name="Ink 11"/>
              <p14:cNvContentPartPr/>
              <p14:nvPr/>
            </p14:nvContentPartPr>
            <p14:xfrm>
              <a:off x="2631839" y="4511856"/>
              <a:ext cx="476160" cy="2188032"/>
            </p14:xfrm>
          </p:contentPart>
        </mc:Choice>
        <mc:Fallback>
          <p:pic>
            <p:nvPicPr>
              <p:cNvPr id="12" name="Ink 11"/>
              <p:cNvPicPr/>
              <p:nvPr/>
            </p:nvPicPr>
            <p:blipFill>
              <a:blip r:embed="rId7"/>
              <a:stretch>
                <a:fillRect/>
              </a:stretch>
            </p:blipFill>
            <p:spPr>
              <a:xfrm>
                <a:off x="2624281" y="4507535"/>
                <a:ext cx="498114" cy="2206755"/>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p14:cNvContentPartPr/>
              <p14:nvPr/>
            </p14:nvContentPartPr>
            <p14:xfrm>
              <a:off x="3324575" y="4519920"/>
              <a:ext cx="458240" cy="2178048"/>
            </p14:xfrm>
          </p:contentPart>
        </mc:Choice>
        <mc:Fallback>
          <p:pic>
            <p:nvPicPr>
              <p:cNvPr id="13" name="Ink 12"/>
              <p:cNvPicPr/>
              <p:nvPr/>
            </p:nvPicPr>
            <p:blipFill>
              <a:blip r:embed="rId9"/>
              <a:stretch>
                <a:fillRect/>
              </a:stretch>
            </p:blipFill>
            <p:spPr>
              <a:xfrm>
                <a:off x="3316656" y="4515240"/>
                <a:ext cx="480918" cy="2197488"/>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6" name="Ink 15"/>
              <p14:cNvContentPartPr/>
              <p14:nvPr/>
            </p14:nvContentPartPr>
            <p14:xfrm>
              <a:off x="1101983" y="4478448"/>
              <a:ext cx="3159040" cy="2194944"/>
            </p14:xfrm>
          </p:contentPart>
        </mc:Choice>
        <mc:Fallback>
          <p:pic>
            <p:nvPicPr>
              <p:cNvPr id="16" name="Ink 15"/>
              <p:cNvPicPr/>
              <p:nvPr/>
            </p:nvPicPr>
            <p:blipFill>
              <a:blip r:embed="rId11"/>
              <a:stretch>
                <a:fillRect/>
              </a:stretch>
            </p:blipFill>
            <p:spPr>
              <a:xfrm>
                <a:off x="1092623" y="4468010"/>
                <a:ext cx="3182440" cy="22205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8" name="Ink 17"/>
              <p14:cNvContentPartPr/>
              <p14:nvPr/>
            </p14:nvContentPartPr>
            <p14:xfrm>
              <a:off x="1180831" y="5070192"/>
              <a:ext cx="3017728" cy="58368"/>
            </p14:xfrm>
          </p:contentPart>
        </mc:Choice>
        <mc:Fallback>
          <p:pic>
            <p:nvPicPr>
              <p:cNvPr id="18" name="Ink 17"/>
              <p:cNvPicPr/>
              <p:nvPr/>
            </p:nvPicPr>
            <p:blipFill>
              <a:blip r:embed="rId13"/>
              <a:stretch>
                <a:fillRect/>
              </a:stretch>
            </p:blipFill>
            <p:spPr>
              <a:xfrm>
                <a:off x="1175431" y="5057942"/>
                <a:ext cx="3036807" cy="77464"/>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Ink 18"/>
              <p14:cNvContentPartPr/>
              <p14:nvPr/>
            </p14:nvContentPartPr>
            <p14:xfrm>
              <a:off x="1275551" y="6153456"/>
              <a:ext cx="2994688" cy="89856"/>
            </p14:xfrm>
          </p:contentPart>
        </mc:Choice>
        <mc:Fallback>
          <p:pic>
            <p:nvPicPr>
              <p:cNvPr id="19" name="Ink 18"/>
              <p:cNvPicPr/>
              <p:nvPr/>
            </p:nvPicPr>
            <p:blipFill>
              <a:blip r:embed="rId15"/>
              <a:stretch>
                <a:fillRect/>
              </a:stretch>
            </p:blipFill>
            <p:spPr>
              <a:xfrm>
                <a:off x="1270151" y="6145908"/>
                <a:ext cx="3014847" cy="102795"/>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2" name="Ink 21"/>
              <p14:cNvContentPartPr/>
              <p14:nvPr/>
            </p14:nvContentPartPr>
            <p14:xfrm>
              <a:off x="1522335" y="4726128"/>
              <a:ext cx="14336" cy="240000"/>
            </p14:xfrm>
          </p:contentPart>
        </mc:Choice>
        <mc:Fallback>
          <p:pic>
            <p:nvPicPr>
              <p:cNvPr id="22" name="Ink 21"/>
              <p:cNvPicPr/>
              <p:nvPr/>
            </p:nvPicPr>
            <p:blipFill>
              <a:blip r:embed="rId17"/>
              <a:stretch>
                <a:fillRect/>
              </a:stretch>
            </p:blipFill>
            <p:spPr>
              <a:xfrm>
                <a:off x="1509433" y="4715317"/>
                <a:ext cx="34406" cy="261622"/>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5" name="Ink 24"/>
              <p14:cNvContentPartPr/>
              <p14:nvPr/>
            </p14:nvContentPartPr>
            <p14:xfrm>
              <a:off x="2236575" y="4722672"/>
              <a:ext cx="65024" cy="226944"/>
            </p14:xfrm>
          </p:contentPart>
        </mc:Choice>
        <mc:Fallback>
          <p:pic>
            <p:nvPicPr>
              <p:cNvPr id="25" name="Ink 24"/>
              <p:cNvPicPr/>
              <p:nvPr/>
            </p:nvPicPr>
            <p:blipFill>
              <a:blip r:embed="rId19"/>
              <a:stretch>
                <a:fillRect/>
              </a:stretch>
            </p:blipFill>
            <p:spPr>
              <a:xfrm>
                <a:off x="2229390" y="4714387"/>
                <a:ext cx="77238" cy="240272"/>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6" name="Ink 25"/>
              <p14:cNvContentPartPr/>
              <p14:nvPr/>
            </p14:nvContentPartPr>
            <p14:xfrm>
              <a:off x="3053727" y="4698096"/>
              <a:ext cx="39936" cy="214656"/>
            </p14:xfrm>
          </p:contentPart>
        </mc:Choice>
        <mc:Fallback>
          <p:pic>
            <p:nvPicPr>
              <p:cNvPr id="26" name="Ink 25"/>
              <p:cNvPicPr/>
              <p:nvPr/>
            </p:nvPicPr>
            <p:blipFill>
              <a:blip r:embed="rId21"/>
              <a:stretch>
                <a:fillRect/>
              </a:stretch>
            </p:blipFill>
            <p:spPr>
              <a:xfrm>
                <a:off x="3042214" y="4690905"/>
                <a:ext cx="54687" cy="225083"/>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7" name="Ink 26"/>
              <p14:cNvContentPartPr/>
              <p14:nvPr/>
            </p14:nvContentPartPr>
            <p14:xfrm>
              <a:off x="3794079" y="4658160"/>
              <a:ext cx="23552" cy="223104"/>
            </p14:xfrm>
          </p:contentPart>
        </mc:Choice>
        <mc:Fallback>
          <p:pic>
            <p:nvPicPr>
              <p:cNvPr id="27" name="Ink 26"/>
              <p:cNvPicPr/>
              <p:nvPr/>
            </p:nvPicPr>
            <p:blipFill>
              <a:blip r:embed="rId23"/>
              <a:stretch>
                <a:fillRect/>
              </a:stretch>
            </p:blipFill>
            <p:spPr>
              <a:xfrm>
                <a:off x="3781232" y="4653482"/>
                <a:ext cx="41038" cy="2317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9" name="Ink 28"/>
              <p14:cNvContentPartPr/>
              <p14:nvPr/>
            </p14:nvContentPartPr>
            <p14:xfrm>
              <a:off x="3155103" y="5309424"/>
              <a:ext cx="60416" cy="267264"/>
            </p14:xfrm>
          </p:contentPart>
        </mc:Choice>
        <mc:Fallback>
          <p:pic>
            <p:nvPicPr>
              <p:cNvPr id="29" name="Ink 28"/>
              <p:cNvPicPr/>
              <p:nvPr/>
            </p:nvPicPr>
            <p:blipFill>
              <a:blip r:embed="rId25"/>
              <a:stretch>
                <a:fillRect/>
              </a:stretch>
            </p:blipFill>
            <p:spPr>
              <a:xfrm>
                <a:off x="3151147" y="5299699"/>
                <a:ext cx="77318" cy="289956"/>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4" name="Ink 43"/>
              <p14:cNvContentPartPr/>
              <p14:nvPr/>
            </p14:nvContentPartPr>
            <p14:xfrm>
              <a:off x="1503391" y="5305968"/>
              <a:ext cx="398336" cy="1297920"/>
            </p14:xfrm>
          </p:contentPart>
        </mc:Choice>
        <mc:Fallback>
          <p:pic>
            <p:nvPicPr>
              <p:cNvPr id="44" name="Ink 43"/>
              <p:cNvPicPr/>
              <p:nvPr/>
            </p:nvPicPr>
            <p:blipFill>
              <a:blip r:embed="rId27"/>
              <a:stretch>
                <a:fillRect/>
              </a:stretch>
            </p:blipFill>
            <p:spPr>
              <a:xfrm>
                <a:off x="1491146" y="5294807"/>
                <a:ext cx="419225" cy="1323842"/>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8" name="Ink 47"/>
              <p14:cNvContentPartPr/>
              <p14:nvPr/>
            </p14:nvContentPartPr>
            <p14:xfrm>
              <a:off x="3160735" y="5244528"/>
              <a:ext cx="1120256" cy="1347840"/>
            </p14:xfrm>
          </p:contentPart>
        </mc:Choice>
        <mc:Fallback>
          <p:pic>
            <p:nvPicPr>
              <p:cNvPr id="48" name="Ink 47"/>
              <p:cNvPicPr/>
              <p:nvPr/>
            </p:nvPicPr>
            <p:blipFill>
              <a:blip r:embed="rId29"/>
              <a:stretch>
                <a:fillRect/>
              </a:stretch>
            </p:blipFill>
            <p:spPr>
              <a:xfrm>
                <a:off x="3149936" y="5239488"/>
                <a:ext cx="1143655" cy="13651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2" name="Ink 51"/>
              <p14:cNvContentPartPr/>
              <p14:nvPr/>
            </p14:nvContentPartPr>
            <p14:xfrm>
              <a:off x="2259103" y="5258736"/>
              <a:ext cx="342528" cy="802176"/>
            </p14:xfrm>
          </p:contentPart>
        </mc:Choice>
        <mc:Fallback>
          <p:pic>
            <p:nvPicPr>
              <p:cNvPr id="52" name="Ink 51"/>
              <p:cNvPicPr/>
              <p:nvPr/>
            </p:nvPicPr>
            <p:blipFill>
              <a:blip r:embed="rId31"/>
              <a:stretch>
                <a:fillRect/>
              </a:stretch>
            </p:blipFill>
            <p:spPr>
              <a:xfrm>
                <a:off x="2249029" y="5254055"/>
                <a:ext cx="365195" cy="820178"/>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3" name="Ink 52"/>
              <p14:cNvContentPartPr/>
              <p14:nvPr/>
            </p14:nvContentPartPr>
            <p14:xfrm>
              <a:off x="2571423" y="6364656"/>
              <a:ext cx="260608" cy="239232"/>
            </p14:xfrm>
          </p:contentPart>
        </mc:Choice>
        <mc:Fallback>
          <p:pic>
            <p:nvPicPr>
              <p:cNvPr id="53" name="Ink 52"/>
              <p:cNvPicPr/>
              <p:nvPr/>
            </p:nvPicPr>
            <p:blipFill>
              <a:blip r:embed="rId33"/>
              <a:stretch>
                <a:fillRect/>
              </a:stretch>
            </p:blipFill>
            <p:spPr>
              <a:xfrm>
                <a:off x="2560249" y="6360339"/>
                <a:ext cx="283677" cy="254701"/>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5" name="Ink 54"/>
              <p14:cNvContentPartPr/>
              <p14:nvPr/>
            </p14:nvContentPartPr>
            <p14:xfrm>
              <a:off x="3294367" y="6354288"/>
              <a:ext cx="337408" cy="252672"/>
            </p14:xfrm>
          </p:contentPart>
        </mc:Choice>
        <mc:Fallback>
          <p:pic>
            <p:nvPicPr>
              <p:cNvPr id="55" name="Ink 54"/>
              <p:cNvPicPr/>
              <p:nvPr/>
            </p:nvPicPr>
            <p:blipFill>
              <a:blip r:embed="rId35"/>
              <a:stretch>
                <a:fillRect/>
              </a:stretch>
            </p:blipFill>
            <p:spPr>
              <a:xfrm>
                <a:off x="3282484" y="6346010"/>
                <a:ext cx="361894" cy="273188"/>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61" name="Ink 60"/>
              <p14:cNvContentPartPr/>
              <p14:nvPr/>
            </p14:nvContentPartPr>
            <p14:xfrm>
              <a:off x="1805983" y="7091184"/>
              <a:ext cx="2132480" cy="1057152"/>
            </p14:xfrm>
          </p:contentPart>
        </mc:Choice>
        <mc:Fallback>
          <p:pic>
            <p:nvPicPr>
              <p:cNvPr id="61" name="Ink 60"/>
              <p:cNvPicPr/>
              <p:nvPr/>
            </p:nvPicPr>
            <p:blipFill>
              <a:blip r:embed="rId37"/>
              <a:stretch>
                <a:fillRect/>
              </a:stretch>
            </p:blipFill>
            <p:spPr>
              <a:xfrm>
                <a:off x="1791222" y="7082545"/>
                <a:ext cx="2151562" cy="1081268"/>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7" name="Ink 66"/>
              <p14:cNvContentPartPr/>
              <p14:nvPr/>
            </p14:nvContentPartPr>
            <p14:xfrm>
              <a:off x="606208" y="4795392"/>
              <a:ext cx="304128" cy="107904"/>
            </p14:xfrm>
          </p:contentPart>
        </mc:Choice>
        <mc:Fallback>
          <p:pic>
            <p:nvPicPr>
              <p:cNvPr id="67" name="Ink 66"/>
              <p:cNvPicPr/>
              <p:nvPr/>
            </p:nvPicPr>
            <p:blipFill>
              <a:blip r:embed="rId39"/>
              <a:stretch>
                <a:fillRect/>
              </a:stretch>
            </p:blipFill>
            <p:spPr>
              <a:xfrm>
                <a:off x="601529" y="4792144"/>
                <a:ext cx="313846" cy="114039"/>
              </a:xfrm>
              <a:prstGeom prst="rect">
                <a:avLst/>
              </a:prstGeom>
            </p:spPr>
          </p:pic>
        </mc:Fallback>
      </mc:AlternateContent>
    </p:spTree>
    <p:extLst>
      <p:ext uri="{BB962C8B-B14F-4D97-AF65-F5344CB8AC3E}">
        <p14:creationId xmlns:p14="http://schemas.microsoft.com/office/powerpoint/2010/main" val="11871799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630</TotalTime>
  <Words>1718</Words>
  <Application>Microsoft Office PowerPoint</Application>
  <PresentationFormat>Custom</PresentationFormat>
  <Paragraphs>372</Paragraphs>
  <Slides>62</Slides>
  <Notes>25</Notes>
  <HiddenSlides>7</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MS PGothic</vt:lpstr>
      <vt:lpstr>SimSun</vt:lpstr>
      <vt:lpstr>Arial</vt:lpstr>
      <vt:lpstr>Calibri</vt:lpstr>
      <vt:lpstr>Calibri Light</vt:lpstr>
      <vt:lpstr>Helvetica</vt:lpstr>
      <vt:lpstr>Helvetica Light</vt:lpstr>
      <vt:lpstr>Helvetica Neue</vt:lpstr>
      <vt:lpstr>Times New Roman</vt:lpstr>
      <vt:lpstr>Trebuchet MS</vt:lpstr>
      <vt:lpstr>White</vt:lpstr>
      <vt:lpstr>Deep Learning in Comp. Photo</vt:lpstr>
      <vt:lpstr>Visual similarity via labels </vt:lpstr>
      <vt:lpstr>Machine Learning as data association</vt:lpstr>
      <vt:lpstr>At test time…</vt:lpstr>
      <vt:lpstr>Quick Background on  Supervised Learning</vt:lpstr>
      <vt:lpstr>PowerPoint Presentation</vt:lpstr>
      <vt:lpstr>Warm-up Example: Binary Digit Classification </vt:lpstr>
      <vt:lpstr>Learning Approach to Object Recognition</vt:lpstr>
      <vt:lpstr>Let us take an example…</vt:lpstr>
      <vt:lpstr>Let us take an example…</vt:lpstr>
      <vt:lpstr>In feature space, positive and negative examples are just points…</vt:lpstr>
      <vt:lpstr>How do we classify a new point?</vt:lpstr>
      <vt:lpstr>Nearest neighbor rule “transfer label of nearest example”</vt:lpstr>
      <vt:lpstr>Linear classifier rule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for Graphics I</dc:title>
  <dc:creator>Alyosha Efros</dc:creator>
  <cp:lastModifiedBy>Alyosha Efros</cp:lastModifiedBy>
  <cp:revision>7</cp:revision>
  <dcterms:modified xsi:type="dcterms:W3CDTF">2018-10-17T06:24:55Z</dcterms:modified>
</cp:coreProperties>
</file>