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diagrams/data1.xml" ContentType="application/vnd.openxmlformats-officedocument.drawingml.diagramData+xml"/>
  <Override PartName="/ppt/diagrams/drawing1.xml" ContentType="application/vnd.ms-office.drawingml.diagramDrawing+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0"/>
  </p:notesMasterIdLst>
  <p:handoutMasterIdLst>
    <p:handoutMasterId r:id="rId11"/>
  </p:handoutMasterIdLst>
  <p:sldIdLst>
    <p:sldId id="1047" r:id="rId2"/>
    <p:sldId id="1097" r:id="rId3"/>
    <p:sldId id="1102" r:id="rId4"/>
    <p:sldId id="1103" r:id="rId5"/>
    <p:sldId id="1104" r:id="rId6"/>
    <p:sldId id="1105" r:id="rId7"/>
    <p:sldId id="1096" r:id="rId8"/>
    <p:sldId id="1106" r:id="rId9"/>
  </p:sldIdLst>
  <p:sldSz cx="9144000" cy="6858000" type="letter"/>
  <p:notesSz cx="9309100" cy="7023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bw" frameSlides="1"/>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5BC5AD"/>
    <a:srgbClr val="900306"/>
    <a:srgbClr val="32415C"/>
    <a:srgbClr val="FB0A10"/>
    <a:srgbClr val="94F0E4"/>
    <a:srgbClr val="5771A0"/>
    <a:srgbClr val="800080"/>
    <a:srgbClr val="66FF33"/>
    <a:srgbClr val="FF0000"/>
    <a:srgbClr val="3333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6946" autoAdjust="0"/>
    <p:restoredTop sz="77561" autoAdjust="0"/>
  </p:normalViewPr>
  <p:slideViewPr>
    <p:cSldViewPr>
      <p:cViewPr varScale="1">
        <p:scale>
          <a:sx n="256" d="100"/>
          <a:sy n="256" d="100"/>
        </p:scale>
        <p:origin x="-144" y="-104"/>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211"/>
        <p:guide pos="2932"/>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5233-35E6-BD4E-95B3-B58C65EC05E5}" type="doc">
      <dgm:prSet loTypeId="urn:microsoft.com/office/officeart/2005/8/layout/lProcess2" loCatId="" qsTypeId="urn:microsoft.com/office/officeart/2005/8/quickstyle/3D4" qsCatId="3D" csTypeId="urn:microsoft.com/office/officeart/2005/8/colors/colorful2" csCatId="colorful" phldr="1"/>
      <dgm:spPr/>
      <dgm:t>
        <a:bodyPr/>
        <a:lstStyle/>
        <a:p>
          <a:endParaRPr lang="en-US"/>
        </a:p>
      </dgm:t>
    </dgm:pt>
    <dgm:pt modelId="{AE57BE34-6C6E-CB43-B070-65497DA3AA3A}">
      <dgm:prSet phldrT="[Text]"/>
      <dgm:spPr/>
      <dgm:t>
        <a:bodyPr/>
        <a:lstStyle/>
        <a:p>
          <a:r>
            <a:rPr lang="en-US" dirty="0" smtClean="0"/>
            <a:t>Tools</a:t>
          </a:r>
          <a:endParaRPr lang="en-US" dirty="0"/>
        </a:p>
      </dgm:t>
    </dgm:pt>
    <dgm:pt modelId="{43CEC87C-438F-F64C-A17F-1899C1A7ACA2}" type="parTrans" cxnId="{2D7716D1-C67C-0148-874D-4A3C82CA79A8}">
      <dgm:prSet/>
      <dgm:spPr/>
      <dgm:t>
        <a:bodyPr/>
        <a:lstStyle/>
        <a:p>
          <a:endParaRPr lang="en-US"/>
        </a:p>
      </dgm:t>
    </dgm:pt>
    <dgm:pt modelId="{26F8BE18-AD2C-9343-B3EE-72A97F87CCCF}" type="sibTrans" cxnId="{2D7716D1-C67C-0148-874D-4A3C82CA79A8}">
      <dgm:prSet/>
      <dgm:spPr/>
      <dgm:t>
        <a:bodyPr/>
        <a:lstStyle/>
        <a:p>
          <a:endParaRPr lang="en-US"/>
        </a:p>
      </dgm:t>
    </dgm:pt>
    <dgm:pt modelId="{4D40552E-E4C1-094D-A43A-3B50F6F962E5}">
      <dgm:prSet phldrT="[Text]"/>
      <dgm:spPr/>
      <dgm:t>
        <a:bodyPr/>
        <a:lstStyle/>
        <a:p>
          <a:r>
            <a:rPr lang="en-US" dirty="0" smtClean="0"/>
            <a:t>Word Processor</a:t>
          </a:r>
          <a:endParaRPr lang="en-US" dirty="0"/>
        </a:p>
      </dgm:t>
    </dgm:pt>
    <dgm:pt modelId="{3F746BC1-35E3-E745-A138-CA46B8D36516}" type="parTrans" cxnId="{262E174C-DC0D-B740-ADDC-C314A05371BC}">
      <dgm:prSet/>
      <dgm:spPr/>
      <dgm:t>
        <a:bodyPr/>
        <a:lstStyle/>
        <a:p>
          <a:endParaRPr lang="en-US"/>
        </a:p>
      </dgm:t>
    </dgm:pt>
    <dgm:pt modelId="{80B22E73-29BF-AB40-B293-8ECD4C7275F8}" type="sibTrans" cxnId="{262E174C-DC0D-B740-ADDC-C314A05371BC}">
      <dgm:prSet/>
      <dgm:spPr/>
      <dgm:t>
        <a:bodyPr/>
        <a:lstStyle/>
        <a:p>
          <a:endParaRPr lang="en-US"/>
        </a:p>
      </dgm:t>
    </dgm:pt>
    <dgm:pt modelId="{3E83CDC2-3CA3-1C4D-9C8F-4F3E6F59E9F4}">
      <dgm:prSet phldrT="[Text]"/>
      <dgm:spPr/>
      <dgm:t>
        <a:bodyPr/>
        <a:lstStyle/>
        <a:p>
          <a:r>
            <a:rPr lang="en-US" dirty="0" smtClean="0"/>
            <a:t>Browser</a:t>
          </a:r>
          <a:endParaRPr lang="en-US" dirty="0"/>
        </a:p>
      </dgm:t>
    </dgm:pt>
    <dgm:pt modelId="{263A9D28-7860-E648-B50E-9B7BFB67D3BE}" type="parTrans" cxnId="{6179F26A-5F9D-DD40-AB73-7D7B0AB39710}">
      <dgm:prSet/>
      <dgm:spPr/>
      <dgm:t>
        <a:bodyPr/>
        <a:lstStyle/>
        <a:p>
          <a:endParaRPr lang="en-US"/>
        </a:p>
      </dgm:t>
    </dgm:pt>
    <dgm:pt modelId="{78B05247-D6A4-8341-B620-A4F1D1CC4775}" type="sibTrans" cxnId="{6179F26A-5F9D-DD40-AB73-7D7B0AB39710}">
      <dgm:prSet/>
      <dgm:spPr/>
      <dgm:t>
        <a:bodyPr/>
        <a:lstStyle/>
        <a:p>
          <a:endParaRPr lang="en-US"/>
        </a:p>
      </dgm:t>
    </dgm:pt>
    <dgm:pt modelId="{D35904DF-F384-4C42-B03A-81D5B8935FCC}">
      <dgm:prSet phldrT="[Text]"/>
      <dgm:spPr/>
      <dgm:t>
        <a:bodyPr/>
        <a:lstStyle/>
        <a:p>
          <a:r>
            <a:rPr lang="en-US" dirty="0" err="1" smtClean="0"/>
            <a:t>Microworlds</a:t>
          </a:r>
          <a:endParaRPr lang="en-US" dirty="0"/>
        </a:p>
      </dgm:t>
    </dgm:pt>
    <dgm:pt modelId="{1DD0739F-49D0-F64C-80F4-C84342CB3B11}" type="parTrans" cxnId="{204DE9D5-24EA-4745-9D31-FEEA58C40E8F}">
      <dgm:prSet/>
      <dgm:spPr/>
      <dgm:t>
        <a:bodyPr/>
        <a:lstStyle/>
        <a:p>
          <a:endParaRPr lang="en-US"/>
        </a:p>
      </dgm:t>
    </dgm:pt>
    <dgm:pt modelId="{707EF65F-0C26-4942-A213-1D3F8606771F}" type="sibTrans" cxnId="{204DE9D5-24EA-4745-9D31-FEEA58C40E8F}">
      <dgm:prSet/>
      <dgm:spPr/>
      <dgm:t>
        <a:bodyPr/>
        <a:lstStyle/>
        <a:p>
          <a:endParaRPr lang="en-US"/>
        </a:p>
      </dgm:t>
    </dgm:pt>
    <dgm:pt modelId="{2F303FF1-90C3-BB44-AF30-7CDE5423433F}">
      <dgm:prSet phldrT="[Text]"/>
      <dgm:spPr/>
      <dgm:t>
        <a:bodyPr/>
        <a:lstStyle/>
        <a:p>
          <a:r>
            <a:rPr lang="en-US" dirty="0" smtClean="0"/>
            <a:t>Interactive geometry</a:t>
          </a:r>
          <a:endParaRPr lang="en-US" dirty="0"/>
        </a:p>
      </dgm:t>
    </dgm:pt>
    <dgm:pt modelId="{990CA6A8-E09B-7E4F-BD4A-9AA506F37675}" type="parTrans" cxnId="{24CB793D-6D93-D041-BCD4-37F542B5AA4C}">
      <dgm:prSet/>
      <dgm:spPr/>
      <dgm:t>
        <a:bodyPr/>
        <a:lstStyle/>
        <a:p>
          <a:endParaRPr lang="en-US"/>
        </a:p>
      </dgm:t>
    </dgm:pt>
    <dgm:pt modelId="{22375AE6-BB10-784A-9C68-046DE0CDA5D5}" type="sibTrans" cxnId="{24CB793D-6D93-D041-BCD4-37F542B5AA4C}">
      <dgm:prSet/>
      <dgm:spPr/>
      <dgm:t>
        <a:bodyPr/>
        <a:lstStyle/>
        <a:p>
          <a:endParaRPr lang="en-US"/>
        </a:p>
      </dgm:t>
    </dgm:pt>
    <dgm:pt modelId="{D1196EB4-5287-404C-B4A5-7A42E8BD1486}">
      <dgm:prSet phldrT="[Text]"/>
      <dgm:spPr/>
      <dgm:t>
        <a:bodyPr/>
        <a:lstStyle/>
        <a:p>
          <a:r>
            <a:rPr lang="en-US" dirty="0" smtClean="0"/>
            <a:t>Physics simulation</a:t>
          </a:r>
          <a:endParaRPr lang="en-US" dirty="0"/>
        </a:p>
      </dgm:t>
    </dgm:pt>
    <dgm:pt modelId="{52155743-AA11-2744-B7A6-EA2696876983}" type="parTrans" cxnId="{8013525B-CB3D-FB4E-A2AD-F3633F83D362}">
      <dgm:prSet/>
      <dgm:spPr/>
      <dgm:t>
        <a:bodyPr/>
        <a:lstStyle/>
        <a:p>
          <a:endParaRPr lang="en-US"/>
        </a:p>
      </dgm:t>
    </dgm:pt>
    <dgm:pt modelId="{4A95DBA7-A8CC-604A-B5C6-101CEFC7E64A}" type="sibTrans" cxnId="{8013525B-CB3D-FB4E-A2AD-F3633F83D362}">
      <dgm:prSet/>
      <dgm:spPr/>
      <dgm:t>
        <a:bodyPr/>
        <a:lstStyle/>
        <a:p>
          <a:endParaRPr lang="en-US"/>
        </a:p>
      </dgm:t>
    </dgm:pt>
    <dgm:pt modelId="{239505C8-21A1-7646-955E-3F7AFD9842BB}">
      <dgm:prSet phldrT="[Text]"/>
      <dgm:spPr/>
      <dgm:t>
        <a:bodyPr/>
        <a:lstStyle/>
        <a:p>
          <a:r>
            <a:rPr lang="en-US" dirty="0" smtClean="0"/>
            <a:t>Courseware</a:t>
          </a:r>
          <a:endParaRPr lang="en-US" dirty="0"/>
        </a:p>
      </dgm:t>
    </dgm:pt>
    <dgm:pt modelId="{1023FDAA-60A2-2643-8D73-C415584492BD}" type="parTrans" cxnId="{4588E59B-E982-A340-9875-7B7F99E04F2E}">
      <dgm:prSet/>
      <dgm:spPr/>
      <dgm:t>
        <a:bodyPr/>
        <a:lstStyle/>
        <a:p>
          <a:endParaRPr lang="en-US"/>
        </a:p>
      </dgm:t>
    </dgm:pt>
    <dgm:pt modelId="{ACFEF5C6-9152-4346-924E-9825688547C4}" type="sibTrans" cxnId="{4588E59B-E982-A340-9875-7B7F99E04F2E}">
      <dgm:prSet/>
      <dgm:spPr/>
      <dgm:t>
        <a:bodyPr/>
        <a:lstStyle/>
        <a:p>
          <a:endParaRPr lang="en-US"/>
        </a:p>
      </dgm:t>
    </dgm:pt>
    <dgm:pt modelId="{75FD3FAC-089F-484D-A7A5-216840F6274F}">
      <dgm:prSet phldrT="[Text]"/>
      <dgm:spPr/>
      <dgm:t>
        <a:bodyPr/>
        <a:lstStyle/>
        <a:p>
          <a:r>
            <a:rPr lang="en-US" dirty="0" smtClean="0"/>
            <a:t>Arithmetic drill</a:t>
          </a:r>
          <a:endParaRPr lang="en-US" dirty="0"/>
        </a:p>
      </dgm:t>
    </dgm:pt>
    <dgm:pt modelId="{8473CE01-C0E2-2B4E-A94F-1DFFE4E1D66D}" type="parTrans" cxnId="{8178A37B-3E13-3F4C-B721-347FD25EF1B0}">
      <dgm:prSet/>
      <dgm:spPr/>
      <dgm:t>
        <a:bodyPr/>
        <a:lstStyle/>
        <a:p>
          <a:endParaRPr lang="en-US"/>
        </a:p>
      </dgm:t>
    </dgm:pt>
    <dgm:pt modelId="{8B54B5C6-F4F1-B448-8DBE-17B295F533C8}" type="sibTrans" cxnId="{8178A37B-3E13-3F4C-B721-347FD25EF1B0}">
      <dgm:prSet/>
      <dgm:spPr/>
      <dgm:t>
        <a:bodyPr/>
        <a:lstStyle/>
        <a:p>
          <a:endParaRPr lang="en-US"/>
        </a:p>
      </dgm:t>
    </dgm:pt>
    <dgm:pt modelId="{D4C211E7-1E54-DA48-A2FB-484F1D903BA3}">
      <dgm:prSet phldrT="[Text]"/>
      <dgm:spPr/>
      <dgm:t>
        <a:bodyPr/>
        <a:lstStyle/>
        <a:p>
          <a:r>
            <a:rPr lang="en-US" dirty="0" smtClean="0"/>
            <a:t>Computer-assisted instruction</a:t>
          </a:r>
          <a:endParaRPr lang="en-US" dirty="0"/>
        </a:p>
      </dgm:t>
    </dgm:pt>
    <dgm:pt modelId="{368CE28B-F31F-B640-83B2-C53F75CADBA2}" type="parTrans" cxnId="{13D1B4B1-855C-184C-ACBF-E8D1C735E456}">
      <dgm:prSet/>
      <dgm:spPr/>
      <dgm:t>
        <a:bodyPr/>
        <a:lstStyle/>
        <a:p>
          <a:endParaRPr lang="en-US"/>
        </a:p>
      </dgm:t>
    </dgm:pt>
    <dgm:pt modelId="{C4D7E0BB-79D2-A944-A3F7-C4B29DF42589}" type="sibTrans" cxnId="{13D1B4B1-855C-184C-ACBF-E8D1C735E456}">
      <dgm:prSet/>
      <dgm:spPr/>
      <dgm:t>
        <a:bodyPr/>
        <a:lstStyle/>
        <a:p>
          <a:endParaRPr lang="en-US"/>
        </a:p>
      </dgm:t>
    </dgm:pt>
    <dgm:pt modelId="{6D858FBB-CF8C-D747-A3DA-7F893AC932A3}">
      <dgm:prSet phldrT="[Text]"/>
      <dgm:spPr/>
      <dgm:t>
        <a:bodyPr/>
        <a:lstStyle/>
        <a:p>
          <a:r>
            <a:rPr lang="en-US" dirty="0" smtClean="0"/>
            <a:t>Programming language</a:t>
          </a:r>
          <a:endParaRPr lang="en-US" dirty="0"/>
        </a:p>
      </dgm:t>
    </dgm:pt>
    <dgm:pt modelId="{43293B22-C0F0-6A4F-B2E5-9A302912D9AA}" type="parTrans" cxnId="{16C24F9C-A008-4E42-8CA3-659BBC352D92}">
      <dgm:prSet/>
      <dgm:spPr/>
      <dgm:t>
        <a:bodyPr/>
        <a:lstStyle/>
        <a:p>
          <a:endParaRPr lang="en-US"/>
        </a:p>
      </dgm:t>
    </dgm:pt>
    <dgm:pt modelId="{44806DE3-6DC1-3A4E-9394-8A3C60EF807E}" type="sibTrans" cxnId="{16C24F9C-A008-4E42-8CA3-659BBC352D92}">
      <dgm:prSet/>
      <dgm:spPr/>
      <dgm:t>
        <a:bodyPr/>
        <a:lstStyle/>
        <a:p>
          <a:endParaRPr lang="en-US"/>
        </a:p>
      </dgm:t>
    </dgm:pt>
    <dgm:pt modelId="{9D9CA012-F719-F245-B915-DCA47C60D821}">
      <dgm:prSet phldrT="[Text]"/>
      <dgm:spPr/>
      <dgm:t>
        <a:bodyPr/>
        <a:lstStyle/>
        <a:p>
          <a:r>
            <a:rPr lang="en-US" dirty="0" smtClean="0"/>
            <a:t>Databases(e.g., atlas)</a:t>
          </a:r>
          <a:endParaRPr lang="en-US" dirty="0"/>
        </a:p>
      </dgm:t>
    </dgm:pt>
    <dgm:pt modelId="{AE6039B2-1C80-2747-90CF-2950B01B9EDC}" type="parTrans" cxnId="{4C48DE79-C0EC-AA4B-933F-65CC113AC830}">
      <dgm:prSet/>
      <dgm:spPr/>
      <dgm:t>
        <a:bodyPr/>
        <a:lstStyle/>
        <a:p>
          <a:endParaRPr lang="en-US"/>
        </a:p>
      </dgm:t>
    </dgm:pt>
    <dgm:pt modelId="{94904D01-C4F5-8644-A789-288ED3F5E9F9}" type="sibTrans" cxnId="{4C48DE79-C0EC-AA4B-933F-65CC113AC830}">
      <dgm:prSet/>
      <dgm:spPr/>
      <dgm:t>
        <a:bodyPr/>
        <a:lstStyle/>
        <a:p>
          <a:endParaRPr lang="en-US"/>
        </a:p>
      </dgm:t>
    </dgm:pt>
    <dgm:pt modelId="{21CF7E05-5444-724E-B200-8FB35CF9BD97}">
      <dgm:prSet phldrT="[Text]"/>
      <dgm:spPr/>
      <dgm:t>
        <a:bodyPr/>
        <a:lstStyle/>
        <a:p>
          <a:r>
            <a:rPr lang="en-US" dirty="0" smtClean="0"/>
            <a:t>Computer-managed instruction</a:t>
          </a:r>
          <a:endParaRPr lang="en-US" dirty="0"/>
        </a:p>
      </dgm:t>
    </dgm:pt>
    <dgm:pt modelId="{68B44F54-670D-584E-B7FA-96A305C64BDF}" type="parTrans" cxnId="{E5934E16-D3BD-A945-A598-22F9BDEDE5F4}">
      <dgm:prSet/>
      <dgm:spPr/>
      <dgm:t>
        <a:bodyPr/>
        <a:lstStyle/>
        <a:p>
          <a:endParaRPr lang="en-US"/>
        </a:p>
      </dgm:t>
    </dgm:pt>
    <dgm:pt modelId="{65B704AD-ADEF-9E46-A9CB-F9732CE466BA}" type="sibTrans" cxnId="{E5934E16-D3BD-A945-A598-22F9BDEDE5F4}">
      <dgm:prSet/>
      <dgm:spPr/>
      <dgm:t>
        <a:bodyPr/>
        <a:lstStyle/>
        <a:p>
          <a:endParaRPr lang="en-US"/>
        </a:p>
      </dgm:t>
    </dgm:pt>
    <dgm:pt modelId="{98AC1B83-C6D2-A04A-B413-7821C49860FA}" type="pres">
      <dgm:prSet presAssocID="{86FC5233-35E6-BD4E-95B3-B58C65EC05E5}" presName="theList" presStyleCnt="0">
        <dgm:presLayoutVars>
          <dgm:dir/>
          <dgm:animLvl val="lvl"/>
          <dgm:resizeHandles val="exact"/>
        </dgm:presLayoutVars>
      </dgm:prSet>
      <dgm:spPr/>
      <dgm:t>
        <a:bodyPr/>
        <a:lstStyle/>
        <a:p>
          <a:endParaRPr lang="en-US"/>
        </a:p>
      </dgm:t>
    </dgm:pt>
    <dgm:pt modelId="{EBDA6EC5-5107-A246-94BD-364CD6D5682F}" type="pres">
      <dgm:prSet presAssocID="{AE57BE34-6C6E-CB43-B070-65497DA3AA3A}" presName="compNode" presStyleCnt="0"/>
      <dgm:spPr/>
    </dgm:pt>
    <dgm:pt modelId="{93DB0EA6-3E40-624C-AC3D-BD898A5E5F53}" type="pres">
      <dgm:prSet presAssocID="{AE57BE34-6C6E-CB43-B070-65497DA3AA3A}" presName="aNode" presStyleLbl="bgShp" presStyleIdx="0" presStyleCnt="3"/>
      <dgm:spPr/>
      <dgm:t>
        <a:bodyPr/>
        <a:lstStyle/>
        <a:p>
          <a:endParaRPr lang="en-US"/>
        </a:p>
      </dgm:t>
    </dgm:pt>
    <dgm:pt modelId="{8DD63B24-680E-5E4B-BED1-C8BF34635ADE}" type="pres">
      <dgm:prSet presAssocID="{AE57BE34-6C6E-CB43-B070-65497DA3AA3A}" presName="textNode" presStyleLbl="bgShp" presStyleIdx="0" presStyleCnt="3"/>
      <dgm:spPr/>
      <dgm:t>
        <a:bodyPr/>
        <a:lstStyle/>
        <a:p>
          <a:endParaRPr lang="en-US"/>
        </a:p>
      </dgm:t>
    </dgm:pt>
    <dgm:pt modelId="{BBC7288D-B4F8-574A-AF56-D8045B7EFC6C}" type="pres">
      <dgm:prSet presAssocID="{AE57BE34-6C6E-CB43-B070-65497DA3AA3A}" presName="compChildNode" presStyleCnt="0"/>
      <dgm:spPr/>
    </dgm:pt>
    <dgm:pt modelId="{FE273ED7-3E67-5A46-B2E9-FB88500866AD}" type="pres">
      <dgm:prSet presAssocID="{AE57BE34-6C6E-CB43-B070-65497DA3AA3A}" presName="theInnerList" presStyleCnt="0"/>
      <dgm:spPr/>
    </dgm:pt>
    <dgm:pt modelId="{835604E8-AE40-F146-A102-C5DD661DCD3F}" type="pres">
      <dgm:prSet presAssocID="{4D40552E-E4C1-094D-A43A-3B50F6F962E5}" presName="childNode" presStyleLbl="node1" presStyleIdx="0" presStyleCnt="9">
        <dgm:presLayoutVars>
          <dgm:bulletEnabled val="1"/>
        </dgm:presLayoutVars>
      </dgm:prSet>
      <dgm:spPr/>
      <dgm:t>
        <a:bodyPr/>
        <a:lstStyle/>
        <a:p>
          <a:endParaRPr lang="en-US"/>
        </a:p>
      </dgm:t>
    </dgm:pt>
    <dgm:pt modelId="{7D079EA4-883F-6246-851C-38E408113E31}" type="pres">
      <dgm:prSet presAssocID="{4D40552E-E4C1-094D-A43A-3B50F6F962E5}" presName="aSpace2" presStyleCnt="0"/>
      <dgm:spPr/>
    </dgm:pt>
    <dgm:pt modelId="{23534536-F169-6048-A5A7-945291EAEF18}" type="pres">
      <dgm:prSet presAssocID="{3E83CDC2-3CA3-1C4D-9C8F-4F3E6F59E9F4}" presName="childNode" presStyleLbl="node1" presStyleIdx="1" presStyleCnt="9">
        <dgm:presLayoutVars>
          <dgm:bulletEnabled val="1"/>
        </dgm:presLayoutVars>
      </dgm:prSet>
      <dgm:spPr/>
      <dgm:t>
        <a:bodyPr/>
        <a:lstStyle/>
        <a:p>
          <a:endParaRPr lang="en-US"/>
        </a:p>
      </dgm:t>
    </dgm:pt>
    <dgm:pt modelId="{6532749B-C58D-BD44-AD3C-8A47EA614D59}" type="pres">
      <dgm:prSet presAssocID="{3E83CDC2-3CA3-1C4D-9C8F-4F3E6F59E9F4}" presName="aSpace2" presStyleCnt="0"/>
      <dgm:spPr/>
    </dgm:pt>
    <dgm:pt modelId="{B29BB7A8-2AAF-8A4D-A144-2DFAC06C1E05}" type="pres">
      <dgm:prSet presAssocID="{6D858FBB-CF8C-D747-A3DA-7F893AC932A3}" presName="childNode" presStyleLbl="node1" presStyleIdx="2" presStyleCnt="9">
        <dgm:presLayoutVars>
          <dgm:bulletEnabled val="1"/>
        </dgm:presLayoutVars>
      </dgm:prSet>
      <dgm:spPr/>
      <dgm:t>
        <a:bodyPr/>
        <a:lstStyle/>
        <a:p>
          <a:endParaRPr lang="en-US"/>
        </a:p>
      </dgm:t>
    </dgm:pt>
    <dgm:pt modelId="{2E0864A1-ACE8-4B4B-9BEA-C23EA3E28C4B}" type="pres">
      <dgm:prSet presAssocID="{AE57BE34-6C6E-CB43-B070-65497DA3AA3A}" presName="aSpace" presStyleCnt="0"/>
      <dgm:spPr/>
    </dgm:pt>
    <dgm:pt modelId="{83AAD0D8-FE48-A14A-AA9C-342E24E0A12A}" type="pres">
      <dgm:prSet presAssocID="{D35904DF-F384-4C42-B03A-81D5B8935FCC}" presName="compNode" presStyleCnt="0"/>
      <dgm:spPr/>
    </dgm:pt>
    <dgm:pt modelId="{BF2894CD-5410-8345-A54C-D88E96CA1AFE}" type="pres">
      <dgm:prSet presAssocID="{D35904DF-F384-4C42-B03A-81D5B8935FCC}" presName="aNode" presStyleLbl="bgShp" presStyleIdx="1" presStyleCnt="3"/>
      <dgm:spPr/>
      <dgm:t>
        <a:bodyPr/>
        <a:lstStyle/>
        <a:p>
          <a:endParaRPr lang="en-US"/>
        </a:p>
      </dgm:t>
    </dgm:pt>
    <dgm:pt modelId="{438D1E80-D87D-3E4B-BB1C-53045DF1BABF}" type="pres">
      <dgm:prSet presAssocID="{D35904DF-F384-4C42-B03A-81D5B8935FCC}" presName="textNode" presStyleLbl="bgShp" presStyleIdx="1" presStyleCnt="3"/>
      <dgm:spPr/>
      <dgm:t>
        <a:bodyPr/>
        <a:lstStyle/>
        <a:p>
          <a:endParaRPr lang="en-US"/>
        </a:p>
      </dgm:t>
    </dgm:pt>
    <dgm:pt modelId="{A88024BE-9349-FA44-9339-E3ACA8E9A1D5}" type="pres">
      <dgm:prSet presAssocID="{D35904DF-F384-4C42-B03A-81D5B8935FCC}" presName="compChildNode" presStyleCnt="0"/>
      <dgm:spPr/>
    </dgm:pt>
    <dgm:pt modelId="{A06D231B-135E-7841-8EBF-1E36D1320391}" type="pres">
      <dgm:prSet presAssocID="{D35904DF-F384-4C42-B03A-81D5B8935FCC}" presName="theInnerList" presStyleCnt="0"/>
      <dgm:spPr/>
    </dgm:pt>
    <dgm:pt modelId="{3F7476C2-A81A-0942-85BF-E6147782E70B}" type="pres">
      <dgm:prSet presAssocID="{2F303FF1-90C3-BB44-AF30-7CDE5423433F}" presName="childNode" presStyleLbl="node1" presStyleIdx="3" presStyleCnt="9">
        <dgm:presLayoutVars>
          <dgm:bulletEnabled val="1"/>
        </dgm:presLayoutVars>
      </dgm:prSet>
      <dgm:spPr/>
      <dgm:t>
        <a:bodyPr/>
        <a:lstStyle/>
        <a:p>
          <a:endParaRPr lang="en-US"/>
        </a:p>
      </dgm:t>
    </dgm:pt>
    <dgm:pt modelId="{06F1A894-E840-1746-A67C-C3288198F3B8}" type="pres">
      <dgm:prSet presAssocID="{2F303FF1-90C3-BB44-AF30-7CDE5423433F}" presName="aSpace2" presStyleCnt="0"/>
      <dgm:spPr/>
    </dgm:pt>
    <dgm:pt modelId="{CC01787A-BAB6-DF47-BB41-ACCD12FAC927}" type="pres">
      <dgm:prSet presAssocID="{D1196EB4-5287-404C-B4A5-7A42E8BD1486}" presName="childNode" presStyleLbl="node1" presStyleIdx="4" presStyleCnt="9">
        <dgm:presLayoutVars>
          <dgm:bulletEnabled val="1"/>
        </dgm:presLayoutVars>
      </dgm:prSet>
      <dgm:spPr/>
      <dgm:t>
        <a:bodyPr/>
        <a:lstStyle/>
        <a:p>
          <a:endParaRPr lang="en-US"/>
        </a:p>
      </dgm:t>
    </dgm:pt>
    <dgm:pt modelId="{DCED9E6C-EAD1-784F-8059-FE281AC32FE5}" type="pres">
      <dgm:prSet presAssocID="{D1196EB4-5287-404C-B4A5-7A42E8BD1486}" presName="aSpace2" presStyleCnt="0"/>
      <dgm:spPr/>
    </dgm:pt>
    <dgm:pt modelId="{E92C8CB1-D700-5E4B-86A7-4A125FDA241D}" type="pres">
      <dgm:prSet presAssocID="{9D9CA012-F719-F245-B915-DCA47C60D821}" presName="childNode" presStyleLbl="node1" presStyleIdx="5" presStyleCnt="9">
        <dgm:presLayoutVars>
          <dgm:bulletEnabled val="1"/>
        </dgm:presLayoutVars>
      </dgm:prSet>
      <dgm:spPr/>
      <dgm:t>
        <a:bodyPr/>
        <a:lstStyle/>
        <a:p>
          <a:endParaRPr lang="en-US"/>
        </a:p>
      </dgm:t>
    </dgm:pt>
    <dgm:pt modelId="{986D85B8-C204-844E-997F-CC0F83133B52}" type="pres">
      <dgm:prSet presAssocID="{D35904DF-F384-4C42-B03A-81D5B8935FCC}" presName="aSpace" presStyleCnt="0"/>
      <dgm:spPr/>
    </dgm:pt>
    <dgm:pt modelId="{6631AF4C-5AE8-7B43-8F9D-FBF891BF557B}" type="pres">
      <dgm:prSet presAssocID="{239505C8-21A1-7646-955E-3F7AFD9842BB}" presName="compNode" presStyleCnt="0"/>
      <dgm:spPr/>
    </dgm:pt>
    <dgm:pt modelId="{C5F3CEF9-253C-BF4C-80E1-1EE837780DB4}" type="pres">
      <dgm:prSet presAssocID="{239505C8-21A1-7646-955E-3F7AFD9842BB}" presName="aNode" presStyleLbl="bgShp" presStyleIdx="2" presStyleCnt="3" custLinFactNeighborX="1577" custLinFactNeighborY="12500"/>
      <dgm:spPr/>
      <dgm:t>
        <a:bodyPr/>
        <a:lstStyle/>
        <a:p>
          <a:endParaRPr lang="en-US"/>
        </a:p>
      </dgm:t>
    </dgm:pt>
    <dgm:pt modelId="{E6256407-5E40-D847-A4D8-7A269578F975}" type="pres">
      <dgm:prSet presAssocID="{239505C8-21A1-7646-955E-3F7AFD9842BB}" presName="textNode" presStyleLbl="bgShp" presStyleIdx="2" presStyleCnt="3"/>
      <dgm:spPr/>
      <dgm:t>
        <a:bodyPr/>
        <a:lstStyle/>
        <a:p>
          <a:endParaRPr lang="en-US"/>
        </a:p>
      </dgm:t>
    </dgm:pt>
    <dgm:pt modelId="{F6F8D751-C62B-B149-891E-045FFD05572A}" type="pres">
      <dgm:prSet presAssocID="{239505C8-21A1-7646-955E-3F7AFD9842BB}" presName="compChildNode" presStyleCnt="0"/>
      <dgm:spPr/>
    </dgm:pt>
    <dgm:pt modelId="{6BA4A5B2-B9AD-DE42-A725-2894CA42F972}" type="pres">
      <dgm:prSet presAssocID="{239505C8-21A1-7646-955E-3F7AFD9842BB}" presName="theInnerList" presStyleCnt="0"/>
      <dgm:spPr/>
    </dgm:pt>
    <dgm:pt modelId="{CF88D4A4-0671-474A-B4D0-7918E34F45A0}" type="pres">
      <dgm:prSet presAssocID="{75FD3FAC-089F-484D-A7A5-216840F6274F}" presName="childNode" presStyleLbl="node1" presStyleIdx="6" presStyleCnt="9">
        <dgm:presLayoutVars>
          <dgm:bulletEnabled val="1"/>
        </dgm:presLayoutVars>
      </dgm:prSet>
      <dgm:spPr/>
      <dgm:t>
        <a:bodyPr/>
        <a:lstStyle/>
        <a:p>
          <a:endParaRPr lang="en-US"/>
        </a:p>
      </dgm:t>
    </dgm:pt>
    <dgm:pt modelId="{AFDF2F2A-DA62-5849-B663-92E2D100A4FB}" type="pres">
      <dgm:prSet presAssocID="{75FD3FAC-089F-484D-A7A5-216840F6274F}" presName="aSpace2" presStyleCnt="0"/>
      <dgm:spPr/>
    </dgm:pt>
    <dgm:pt modelId="{7EE99CB0-B85F-524F-BCE0-7EFC254D13BD}" type="pres">
      <dgm:prSet presAssocID="{D4C211E7-1E54-DA48-A2FB-484F1D903BA3}" presName="childNode" presStyleLbl="node1" presStyleIdx="7" presStyleCnt="9">
        <dgm:presLayoutVars>
          <dgm:bulletEnabled val="1"/>
        </dgm:presLayoutVars>
      </dgm:prSet>
      <dgm:spPr/>
      <dgm:t>
        <a:bodyPr/>
        <a:lstStyle/>
        <a:p>
          <a:endParaRPr lang="en-US"/>
        </a:p>
      </dgm:t>
    </dgm:pt>
    <dgm:pt modelId="{7E9FF7B2-AB26-984B-AE20-E773A051B6C6}" type="pres">
      <dgm:prSet presAssocID="{D4C211E7-1E54-DA48-A2FB-484F1D903BA3}" presName="aSpace2" presStyleCnt="0"/>
      <dgm:spPr/>
    </dgm:pt>
    <dgm:pt modelId="{6C0F4983-DB22-3A4D-8D3F-491B3E1F77E8}" type="pres">
      <dgm:prSet presAssocID="{21CF7E05-5444-724E-B200-8FB35CF9BD97}" presName="childNode" presStyleLbl="node1" presStyleIdx="8" presStyleCnt="9">
        <dgm:presLayoutVars>
          <dgm:bulletEnabled val="1"/>
        </dgm:presLayoutVars>
      </dgm:prSet>
      <dgm:spPr/>
      <dgm:t>
        <a:bodyPr/>
        <a:lstStyle/>
        <a:p>
          <a:endParaRPr lang="en-US"/>
        </a:p>
      </dgm:t>
    </dgm:pt>
  </dgm:ptLst>
  <dgm:cxnLst>
    <dgm:cxn modelId="{F0B994C1-B130-3F41-BAFE-A732B09543F3}" type="presOf" srcId="{D1196EB4-5287-404C-B4A5-7A42E8BD1486}" destId="{CC01787A-BAB6-DF47-BB41-ACCD12FAC927}" srcOrd="0" destOrd="0" presId="urn:microsoft.com/office/officeart/2005/8/layout/lProcess2"/>
    <dgm:cxn modelId="{8013525B-CB3D-FB4E-A2AD-F3633F83D362}" srcId="{D35904DF-F384-4C42-B03A-81D5B8935FCC}" destId="{D1196EB4-5287-404C-B4A5-7A42E8BD1486}" srcOrd="1" destOrd="0" parTransId="{52155743-AA11-2744-B7A6-EA2696876983}" sibTransId="{4A95DBA7-A8CC-604A-B5C6-101CEFC7E64A}"/>
    <dgm:cxn modelId="{17145541-4CB3-0F4F-80CD-A95DC72DD66D}" type="presOf" srcId="{6D858FBB-CF8C-D747-A3DA-7F893AC932A3}" destId="{B29BB7A8-2AAF-8A4D-A144-2DFAC06C1E05}" srcOrd="0" destOrd="0" presId="urn:microsoft.com/office/officeart/2005/8/layout/lProcess2"/>
    <dgm:cxn modelId="{69E7924B-DC70-0A4B-8044-A4A2EC7DF4A2}" type="presOf" srcId="{2F303FF1-90C3-BB44-AF30-7CDE5423433F}" destId="{3F7476C2-A81A-0942-85BF-E6147782E70B}" srcOrd="0" destOrd="0" presId="urn:microsoft.com/office/officeart/2005/8/layout/lProcess2"/>
    <dgm:cxn modelId="{4588E59B-E982-A340-9875-7B7F99E04F2E}" srcId="{86FC5233-35E6-BD4E-95B3-B58C65EC05E5}" destId="{239505C8-21A1-7646-955E-3F7AFD9842BB}" srcOrd="2" destOrd="0" parTransId="{1023FDAA-60A2-2643-8D73-C415584492BD}" sibTransId="{ACFEF5C6-9152-4346-924E-9825688547C4}"/>
    <dgm:cxn modelId="{13D1B4B1-855C-184C-ACBF-E8D1C735E456}" srcId="{239505C8-21A1-7646-955E-3F7AFD9842BB}" destId="{D4C211E7-1E54-DA48-A2FB-484F1D903BA3}" srcOrd="1" destOrd="0" parTransId="{368CE28B-F31F-B640-83B2-C53F75CADBA2}" sibTransId="{C4D7E0BB-79D2-A944-A3F7-C4B29DF42589}"/>
    <dgm:cxn modelId="{E5934E16-D3BD-A945-A598-22F9BDEDE5F4}" srcId="{239505C8-21A1-7646-955E-3F7AFD9842BB}" destId="{21CF7E05-5444-724E-B200-8FB35CF9BD97}" srcOrd="2" destOrd="0" parTransId="{68B44F54-670D-584E-B7FA-96A305C64BDF}" sibTransId="{65B704AD-ADEF-9E46-A9CB-F9732CE466BA}"/>
    <dgm:cxn modelId="{D6106C8A-BDAF-DB4E-9F5E-35D71C220D3F}" type="presOf" srcId="{4D40552E-E4C1-094D-A43A-3B50F6F962E5}" destId="{835604E8-AE40-F146-A102-C5DD661DCD3F}" srcOrd="0" destOrd="0" presId="urn:microsoft.com/office/officeart/2005/8/layout/lProcess2"/>
    <dgm:cxn modelId="{8178A37B-3E13-3F4C-B721-347FD25EF1B0}" srcId="{239505C8-21A1-7646-955E-3F7AFD9842BB}" destId="{75FD3FAC-089F-484D-A7A5-216840F6274F}" srcOrd="0" destOrd="0" parTransId="{8473CE01-C0E2-2B4E-A94F-1DFFE4E1D66D}" sibTransId="{8B54B5C6-F4F1-B448-8DBE-17B295F533C8}"/>
    <dgm:cxn modelId="{B383695A-24BB-B447-BA4B-3A0A62E024A5}" type="presOf" srcId="{3E83CDC2-3CA3-1C4D-9C8F-4F3E6F59E9F4}" destId="{23534536-F169-6048-A5A7-945291EAEF18}" srcOrd="0" destOrd="0" presId="urn:microsoft.com/office/officeart/2005/8/layout/lProcess2"/>
    <dgm:cxn modelId="{2D7716D1-C67C-0148-874D-4A3C82CA79A8}" srcId="{86FC5233-35E6-BD4E-95B3-B58C65EC05E5}" destId="{AE57BE34-6C6E-CB43-B070-65497DA3AA3A}" srcOrd="0" destOrd="0" parTransId="{43CEC87C-438F-F64C-A17F-1899C1A7ACA2}" sibTransId="{26F8BE18-AD2C-9343-B3EE-72A97F87CCCF}"/>
    <dgm:cxn modelId="{935305AA-187F-4044-881F-0D63B436253A}" type="presOf" srcId="{75FD3FAC-089F-484D-A7A5-216840F6274F}" destId="{CF88D4A4-0671-474A-B4D0-7918E34F45A0}" srcOrd="0" destOrd="0" presId="urn:microsoft.com/office/officeart/2005/8/layout/lProcess2"/>
    <dgm:cxn modelId="{262E174C-DC0D-B740-ADDC-C314A05371BC}" srcId="{AE57BE34-6C6E-CB43-B070-65497DA3AA3A}" destId="{4D40552E-E4C1-094D-A43A-3B50F6F962E5}" srcOrd="0" destOrd="0" parTransId="{3F746BC1-35E3-E745-A138-CA46B8D36516}" sibTransId="{80B22E73-29BF-AB40-B293-8ECD4C7275F8}"/>
    <dgm:cxn modelId="{CD8F3291-40CC-5A4D-A652-499FB8A2C23D}" type="presOf" srcId="{AE57BE34-6C6E-CB43-B070-65497DA3AA3A}" destId="{93DB0EA6-3E40-624C-AC3D-BD898A5E5F53}" srcOrd="0" destOrd="0" presId="urn:microsoft.com/office/officeart/2005/8/layout/lProcess2"/>
    <dgm:cxn modelId="{C08DE418-9643-2B40-A068-6198485DD8EC}" type="presOf" srcId="{AE57BE34-6C6E-CB43-B070-65497DA3AA3A}" destId="{8DD63B24-680E-5E4B-BED1-C8BF34635ADE}" srcOrd="1" destOrd="0" presId="urn:microsoft.com/office/officeart/2005/8/layout/lProcess2"/>
    <dgm:cxn modelId="{4C48DE79-C0EC-AA4B-933F-65CC113AC830}" srcId="{D35904DF-F384-4C42-B03A-81D5B8935FCC}" destId="{9D9CA012-F719-F245-B915-DCA47C60D821}" srcOrd="2" destOrd="0" parTransId="{AE6039B2-1C80-2747-90CF-2950B01B9EDC}" sibTransId="{94904D01-C4F5-8644-A789-288ED3F5E9F9}"/>
    <dgm:cxn modelId="{204DE9D5-24EA-4745-9D31-FEEA58C40E8F}" srcId="{86FC5233-35E6-BD4E-95B3-B58C65EC05E5}" destId="{D35904DF-F384-4C42-B03A-81D5B8935FCC}" srcOrd="1" destOrd="0" parTransId="{1DD0739F-49D0-F64C-80F4-C84342CB3B11}" sibTransId="{707EF65F-0C26-4942-A213-1D3F8606771F}"/>
    <dgm:cxn modelId="{D86A6738-1C48-7B46-ACF9-9F44C7A926D0}" type="presOf" srcId="{D35904DF-F384-4C42-B03A-81D5B8935FCC}" destId="{438D1E80-D87D-3E4B-BB1C-53045DF1BABF}" srcOrd="1" destOrd="0" presId="urn:microsoft.com/office/officeart/2005/8/layout/lProcess2"/>
    <dgm:cxn modelId="{1FFA7DEB-BAB6-F943-8251-F34FC6903677}" type="presOf" srcId="{239505C8-21A1-7646-955E-3F7AFD9842BB}" destId="{C5F3CEF9-253C-BF4C-80E1-1EE837780DB4}" srcOrd="0" destOrd="0" presId="urn:microsoft.com/office/officeart/2005/8/layout/lProcess2"/>
    <dgm:cxn modelId="{24CB793D-6D93-D041-BCD4-37F542B5AA4C}" srcId="{D35904DF-F384-4C42-B03A-81D5B8935FCC}" destId="{2F303FF1-90C3-BB44-AF30-7CDE5423433F}" srcOrd="0" destOrd="0" parTransId="{990CA6A8-E09B-7E4F-BD4A-9AA506F37675}" sibTransId="{22375AE6-BB10-784A-9C68-046DE0CDA5D5}"/>
    <dgm:cxn modelId="{0363B900-D384-BC42-908C-095C59D3370A}" type="presOf" srcId="{21CF7E05-5444-724E-B200-8FB35CF9BD97}" destId="{6C0F4983-DB22-3A4D-8D3F-491B3E1F77E8}" srcOrd="0" destOrd="0" presId="urn:microsoft.com/office/officeart/2005/8/layout/lProcess2"/>
    <dgm:cxn modelId="{154D77E4-C4A5-0C48-8FEF-A466B6D99BC7}" type="presOf" srcId="{239505C8-21A1-7646-955E-3F7AFD9842BB}" destId="{E6256407-5E40-D847-A4D8-7A269578F975}" srcOrd="1" destOrd="0" presId="urn:microsoft.com/office/officeart/2005/8/layout/lProcess2"/>
    <dgm:cxn modelId="{6179F26A-5F9D-DD40-AB73-7D7B0AB39710}" srcId="{AE57BE34-6C6E-CB43-B070-65497DA3AA3A}" destId="{3E83CDC2-3CA3-1C4D-9C8F-4F3E6F59E9F4}" srcOrd="1" destOrd="0" parTransId="{263A9D28-7860-E648-B50E-9B7BFB67D3BE}" sibTransId="{78B05247-D6A4-8341-B620-A4F1D1CC4775}"/>
    <dgm:cxn modelId="{16C24F9C-A008-4E42-8CA3-659BBC352D92}" srcId="{AE57BE34-6C6E-CB43-B070-65497DA3AA3A}" destId="{6D858FBB-CF8C-D747-A3DA-7F893AC932A3}" srcOrd="2" destOrd="0" parTransId="{43293B22-C0F0-6A4F-B2E5-9A302912D9AA}" sibTransId="{44806DE3-6DC1-3A4E-9394-8A3C60EF807E}"/>
    <dgm:cxn modelId="{C792F094-4625-AA4D-B852-A90A0CF8F4E3}" type="presOf" srcId="{D35904DF-F384-4C42-B03A-81D5B8935FCC}" destId="{BF2894CD-5410-8345-A54C-D88E96CA1AFE}" srcOrd="0" destOrd="0" presId="urn:microsoft.com/office/officeart/2005/8/layout/lProcess2"/>
    <dgm:cxn modelId="{E2B2425A-1594-984B-94FF-10B920536C8D}" type="presOf" srcId="{D4C211E7-1E54-DA48-A2FB-484F1D903BA3}" destId="{7EE99CB0-B85F-524F-BCE0-7EFC254D13BD}" srcOrd="0" destOrd="0" presId="urn:microsoft.com/office/officeart/2005/8/layout/lProcess2"/>
    <dgm:cxn modelId="{7C62050B-979B-5C4D-86D0-9C22C59DEB77}" type="presOf" srcId="{86FC5233-35E6-BD4E-95B3-B58C65EC05E5}" destId="{98AC1B83-C6D2-A04A-B413-7821C49860FA}" srcOrd="0" destOrd="0" presId="urn:microsoft.com/office/officeart/2005/8/layout/lProcess2"/>
    <dgm:cxn modelId="{3D5E5E21-C1F3-DC4D-A27E-D3E201A67122}" type="presOf" srcId="{9D9CA012-F719-F245-B915-DCA47C60D821}" destId="{E92C8CB1-D700-5E4B-86A7-4A125FDA241D}" srcOrd="0" destOrd="0" presId="urn:microsoft.com/office/officeart/2005/8/layout/lProcess2"/>
    <dgm:cxn modelId="{F069BA19-0B22-F047-AB4E-C6CE8679C1B5}" type="presParOf" srcId="{98AC1B83-C6D2-A04A-B413-7821C49860FA}" destId="{EBDA6EC5-5107-A246-94BD-364CD6D5682F}" srcOrd="0" destOrd="0" presId="urn:microsoft.com/office/officeart/2005/8/layout/lProcess2"/>
    <dgm:cxn modelId="{99CD1846-6A03-C645-8D6F-E68211986693}" type="presParOf" srcId="{EBDA6EC5-5107-A246-94BD-364CD6D5682F}" destId="{93DB0EA6-3E40-624C-AC3D-BD898A5E5F53}" srcOrd="0" destOrd="0" presId="urn:microsoft.com/office/officeart/2005/8/layout/lProcess2"/>
    <dgm:cxn modelId="{EA839B64-CE09-BF46-AA21-ED9EF1AF9418}" type="presParOf" srcId="{EBDA6EC5-5107-A246-94BD-364CD6D5682F}" destId="{8DD63B24-680E-5E4B-BED1-C8BF34635ADE}" srcOrd="1" destOrd="0" presId="urn:microsoft.com/office/officeart/2005/8/layout/lProcess2"/>
    <dgm:cxn modelId="{A5871E97-3C11-ED4E-A2B9-C5D1E6B688B7}" type="presParOf" srcId="{EBDA6EC5-5107-A246-94BD-364CD6D5682F}" destId="{BBC7288D-B4F8-574A-AF56-D8045B7EFC6C}" srcOrd="2" destOrd="0" presId="urn:microsoft.com/office/officeart/2005/8/layout/lProcess2"/>
    <dgm:cxn modelId="{B711C0AB-A4A8-A745-A82A-94145C8DED29}" type="presParOf" srcId="{BBC7288D-B4F8-574A-AF56-D8045B7EFC6C}" destId="{FE273ED7-3E67-5A46-B2E9-FB88500866AD}" srcOrd="0" destOrd="0" presId="urn:microsoft.com/office/officeart/2005/8/layout/lProcess2"/>
    <dgm:cxn modelId="{868EBA91-CEF7-824C-B6BC-4B256F0F3F07}" type="presParOf" srcId="{FE273ED7-3E67-5A46-B2E9-FB88500866AD}" destId="{835604E8-AE40-F146-A102-C5DD661DCD3F}" srcOrd="0" destOrd="0" presId="urn:microsoft.com/office/officeart/2005/8/layout/lProcess2"/>
    <dgm:cxn modelId="{F93167CD-3A04-E749-8606-570BAA893721}" type="presParOf" srcId="{FE273ED7-3E67-5A46-B2E9-FB88500866AD}" destId="{7D079EA4-883F-6246-851C-38E408113E31}" srcOrd="1" destOrd="0" presId="urn:microsoft.com/office/officeart/2005/8/layout/lProcess2"/>
    <dgm:cxn modelId="{5B15C3A8-0628-E74A-9591-5A6E45F04544}" type="presParOf" srcId="{FE273ED7-3E67-5A46-B2E9-FB88500866AD}" destId="{23534536-F169-6048-A5A7-945291EAEF18}" srcOrd="2" destOrd="0" presId="urn:microsoft.com/office/officeart/2005/8/layout/lProcess2"/>
    <dgm:cxn modelId="{EE846288-F08A-5949-AC4A-18C488F9128B}" type="presParOf" srcId="{FE273ED7-3E67-5A46-B2E9-FB88500866AD}" destId="{6532749B-C58D-BD44-AD3C-8A47EA614D59}" srcOrd="3" destOrd="0" presId="urn:microsoft.com/office/officeart/2005/8/layout/lProcess2"/>
    <dgm:cxn modelId="{5F7AA7A0-EB64-BB4F-8871-AC062793D458}" type="presParOf" srcId="{FE273ED7-3E67-5A46-B2E9-FB88500866AD}" destId="{B29BB7A8-2AAF-8A4D-A144-2DFAC06C1E05}" srcOrd="4" destOrd="0" presId="urn:microsoft.com/office/officeart/2005/8/layout/lProcess2"/>
    <dgm:cxn modelId="{455BF664-79B7-F541-ABCA-57D66C172690}" type="presParOf" srcId="{98AC1B83-C6D2-A04A-B413-7821C49860FA}" destId="{2E0864A1-ACE8-4B4B-9BEA-C23EA3E28C4B}" srcOrd="1" destOrd="0" presId="urn:microsoft.com/office/officeart/2005/8/layout/lProcess2"/>
    <dgm:cxn modelId="{591A20A7-24B8-DD4E-9DAF-49742B642DDD}" type="presParOf" srcId="{98AC1B83-C6D2-A04A-B413-7821C49860FA}" destId="{83AAD0D8-FE48-A14A-AA9C-342E24E0A12A}" srcOrd="2" destOrd="0" presId="urn:microsoft.com/office/officeart/2005/8/layout/lProcess2"/>
    <dgm:cxn modelId="{1F6FB2C4-C16B-6A4D-88F4-C1C94FB82BE8}" type="presParOf" srcId="{83AAD0D8-FE48-A14A-AA9C-342E24E0A12A}" destId="{BF2894CD-5410-8345-A54C-D88E96CA1AFE}" srcOrd="0" destOrd="0" presId="urn:microsoft.com/office/officeart/2005/8/layout/lProcess2"/>
    <dgm:cxn modelId="{5AC692CD-C44C-234D-882E-FB9DF0A4451C}" type="presParOf" srcId="{83AAD0D8-FE48-A14A-AA9C-342E24E0A12A}" destId="{438D1E80-D87D-3E4B-BB1C-53045DF1BABF}" srcOrd="1" destOrd="0" presId="urn:microsoft.com/office/officeart/2005/8/layout/lProcess2"/>
    <dgm:cxn modelId="{56F99907-94C3-594E-AF76-2452325BC190}" type="presParOf" srcId="{83AAD0D8-FE48-A14A-AA9C-342E24E0A12A}" destId="{A88024BE-9349-FA44-9339-E3ACA8E9A1D5}" srcOrd="2" destOrd="0" presId="urn:microsoft.com/office/officeart/2005/8/layout/lProcess2"/>
    <dgm:cxn modelId="{DFC2D6C0-F401-8244-9D57-46C113953E67}" type="presParOf" srcId="{A88024BE-9349-FA44-9339-E3ACA8E9A1D5}" destId="{A06D231B-135E-7841-8EBF-1E36D1320391}" srcOrd="0" destOrd="0" presId="urn:microsoft.com/office/officeart/2005/8/layout/lProcess2"/>
    <dgm:cxn modelId="{46330A9C-690C-834D-8954-DC3CB44EF4B8}" type="presParOf" srcId="{A06D231B-135E-7841-8EBF-1E36D1320391}" destId="{3F7476C2-A81A-0942-85BF-E6147782E70B}" srcOrd="0" destOrd="0" presId="urn:microsoft.com/office/officeart/2005/8/layout/lProcess2"/>
    <dgm:cxn modelId="{C01DF910-7538-A044-A085-66D287DA1722}" type="presParOf" srcId="{A06D231B-135E-7841-8EBF-1E36D1320391}" destId="{06F1A894-E840-1746-A67C-C3288198F3B8}" srcOrd="1" destOrd="0" presId="urn:microsoft.com/office/officeart/2005/8/layout/lProcess2"/>
    <dgm:cxn modelId="{CA99B036-17B8-0A47-BC6D-0C8315BEE239}" type="presParOf" srcId="{A06D231B-135E-7841-8EBF-1E36D1320391}" destId="{CC01787A-BAB6-DF47-BB41-ACCD12FAC927}" srcOrd="2" destOrd="0" presId="urn:microsoft.com/office/officeart/2005/8/layout/lProcess2"/>
    <dgm:cxn modelId="{0DA81444-3E02-A849-BB7A-02B14FFED573}" type="presParOf" srcId="{A06D231B-135E-7841-8EBF-1E36D1320391}" destId="{DCED9E6C-EAD1-784F-8059-FE281AC32FE5}" srcOrd="3" destOrd="0" presId="urn:microsoft.com/office/officeart/2005/8/layout/lProcess2"/>
    <dgm:cxn modelId="{D77C715A-0DAF-274F-8A2F-4335DF4176CB}" type="presParOf" srcId="{A06D231B-135E-7841-8EBF-1E36D1320391}" destId="{E92C8CB1-D700-5E4B-86A7-4A125FDA241D}" srcOrd="4" destOrd="0" presId="urn:microsoft.com/office/officeart/2005/8/layout/lProcess2"/>
    <dgm:cxn modelId="{102013F8-8707-B543-AACF-0B51DF7F97CA}" type="presParOf" srcId="{98AC1B83-C6D2-A04A-B413-7821C49860FA}" destId="{986D85B8-C204-844E-997F-CC0F83133B52}" srcOrd="3" destOrd="0" presId="urn:microsoft.com/office/officeart/2005/8/layout/lProcess2"/>
    <dgm:cxn modelId="{122E222D-37B7-2245-B821-67E0B88EABD4}" type="presParOf" srcId="{98AC1B83-C6D2-A04A-B413-7821C49860FA}" destId="{6631AF4C-5AE8-7B43-8F9D-FBF891BF557B}" srcOrd="4" destOrd="0" presId="urn:microsoft.com/office/officeart/2005/8/layout/lProcess2"/>
    <dgm:cxn modelId="{605607B5-7CA5-2245-9E07-CC0817903AFA}" type="presParOf" srcId="{6631AF4C-5AE8-7B43-8F9D-FBF891BF557B}" destId="{C5F3CEF9-253C-BF4C-80E1-1EE837780DB4}" srcOrd="0" destOrd="0" presId="urn:microsoft.com/office/officeart/2005/8/layout/lProcess2"/>
    <dgm:cxn modelId="{B6BEEE4D-6D47-634C-A25C-146256E513EE}" type="presParOf" srcId="{6631AF4C-5AE8-7B43-8F9D-FBF891BF557B}" destId="{E6256407-5E40-D847-A4D8-7A269578F975}" srcOrd="1" destOrd="0" presId="urn:microsoft.com/office/officeart/2005/8/layout/lProcess2"/>
    <dgm:cxn modelId="{96A9D745-C0F2-DB4F-8FF1-E8D91D0F749A}" type="presParOf" srcId="{6631AF4C-5AE8-7B43-8F9D-FBF891BF557B}" destId="{F6F8D751-C62B-B149-891E-045FFD05572A}" srcOrd="2" destOrd="0" presId="urn:microsoft.com/office/officeart/2005/8/layout/lProcess2"/>
    <dgm:cxn modelId="{E0F56769-4BBF-FA4B-A522-DD281DEE7731}" type="presParOf" srcId="{F6F8D751-C62B-B149-891E-045FFD05572A}" destId="{6BA4A5B2-B9AD-DE42-A725-2894CA42F972}" srcOrd="0" destOrd="0" presId="urn:microsoft.com/office/officeart/2005/8/layout/lProcess2"/>
    <dgm:cxn modelId="{F4C1EC66-080C-9245-B771-9BE0A4737AB4}" type="presParOf" srcId="{6BA4A5B2-B9AD-DE42-A725-2894CA42F972}" destId="{CF88D4A4-0671-474A-B4D0-7918E34F45A0}" srcOrd="0" destOrd="0" presId="urn:microsoft.com/office/officeart/2005/8/layout/lProcess2"/>
    <dgm:cxn modelId="{E6793526-D566-B547-BF88-4703AB0BC0C7}" type="presParOf" srcId="{6BA4A5B2-B9AD-DE42-A725-2894CA42F972}" destId="{AFDF2F2A-DA62-5849-B663-92E2D100A4FB}" srcOrd="1" destOrd="0" presId="urn:microsoft.com/office/officeart/2005/8/layout/lProcess2"/>
    <dgm:cxn modelId="{020A1B78-459B-E841-A4A0-094F967DECC4}" type="presParOf" srcId="{6BA4A5B2-B9AD-DE42-A725-2894CA42F972}" destId="{7EE99CB0-B85F-524F-BCE0-7EFC254D13BD}" srcOrd="2" destOrd="0" presId="urn:microsoft.com/office/officeart/2005/8/layout/lProcess2"/>
    <dgm:cxn modelId="{A828BCED-D86E-A94D-A2AD-E2132CBDE4E4}" type="presParOf" srcId="{6BA4A5B2-B9AD-DE42-A725-2894CA42F972}" destId="{7E9FF7B2-AB26-984B-AE20-E773A051B6C6}" srcOrd="3" destOrd="0" presId="urn:microsoft.com/office/officeart/2005/8/layout/lProcess2"/>
    <dgm:cxn modelId="{848AEA86-3FB4-5449-9541-6496E811FAEE}" type="presParOf" srcId="{6BA4A5B2-B9AD-DE42-A725-2894CA42F972}" destId="{6C0F4983-DB22-3A4D-8D3F-491B3E1F77E8}"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DB0EA6-3E40-624C-AC3D-BD898A5E5F53}">
      <dsp:nvSpPr>
        <dsp:cNvPr id="0" name=""/>
        <dsp:cNvSpPr/>
      </dsp:nvSpPr>
      <dsp:spPr>
        <a:xfrm>
          <a:off x="837"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Tools</a:t>
          </a:r>
          <a:endParaRPr lang="en-US" sz="3000" kern="1200" dirty="0"/>
        </a:p>
      </dsp:txBody>
      <dsp:txXfrm>
        <a:off x="837" y="0"/>
        <a:ext cx="2176611" cy="1478280"/>
      </dsp:txXfrm>
    </dsp:sp>
    <dsp:sp modelId="{835604E8-AE40-F146-A102-C5DD661DCD3F}">
      <dsp:nvSpPr>
        <dsp:cNvPr id="0" name=""/>
        <dsp:cNvSpPr/>
      </dsp:nvSpPr>
      <dsp:spPr>
        <a:xfrm>
          <a:off x="218498" y="1478701"/>
          <a:ext cx="1741289" cy="96807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Word Processor</a:t>
          </a:r>
          <a:endParaRPr lang="en-US" sz="1900" kern="1200" dirty="0"/>
        </a:p>
      </dsp:txBody>
      <dsp:txXfrm>
        <a:off x="218498" y="1478701"/>
        <a:ext cx="1741289" cy="968076"/>
      </dsp:txXfrm>
    </dsp:sp>
    <dsp:sp modelId="{23534536-F169-6048-A5A7-945291EAEF18}">
      <dsp:nvSpPr>
        <dsp:cNvPr id="0" name=""/>
        <dsp:cNvSpPr/>
      </dsp:nvSpPr>
      <dsp:spPr>
        <a:xfrm>
          <a:off x="218498" y="2595711"/>
          <a:ext cx="1741289" cy="968076"/>
        </a:xfrm>
        <a:prstGeom prst="roundRect">
          <a:avLst>
            <a:gd name="adj" fmla="val 10000"/>
          </a:avLst>
        </a:prstGeom>
        <a:solidFill>
          <a:schemeClr val="accent2">
            <a:hueOff val="-2165727"/>
            <a:satOff val="1957"/>
            <a:lumOff val="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Browser</a:t>
          </a:r>
          <a:endParaRPr lang="en-US" sz="1900" kern="1200" dirty="0"/>
        </a:p>
      </dsp:txBody>
      <dsp:txXfrm>
        <a:off x="218498" y="2595711"/>
        <a:ext cx="1741289" cy="968076"/>
      </dsp:txXfrm>
    </dsp:sp>
    <dsp:sp modelId="{B29BB7A8-2AAF-8A4D-A144-2DFAC06C1E05}">
      <dsp:nvSpPr>
        <dsp:cNvPr id="0" name=""/>
        <dsp:cNvSpPr/>
      </dsp:nvSpPr>
      <dsp:spPr>
        <a:xfrm>
          <a:off x="218498" y="3712722"/>
          <a:ext cx="1741289" cy="968076"/>
        </a:xfrm>
        <a:prstGeom prst="roundRect">
          <a:avLst>
            <a:gd name="adj" fmla="val 10000"/>
          </a:avLst>
        </a:prstGeom>
        <a:solidFill>
          <a:schemeClr val="accent2">
            <a:hueOff val="-4331455"/>
            <a:satOff val="3914"/>
            <a:lumOff val="4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Programming language</a:t>
          </a:r>
          <a:endParaRPr lang="en-US" sz="1900" kern="1200" dirty="0"/>
        </a:p>
      </dsp:txBody>
      <dsp:txXfrm>
        <a:off x="218498" y="3712722"/>
        <a:ext cx="1741289" cy="968076"/>
      </dsp:txXfrm>
    </dsp:sp>
    <dsp:sp modelId="{BF2894CD-5410-8345-A54C-D88E96CA1AFE}">
      <dsp:nvSpPr>
        <dsp:cNvPr id="0" name=""/>
        <dsp:cNvSpPr/>
      </dsp:nvSpPr>
      <dsp:spPr>
        <a:xfrm>
          <a:off x="2340694"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Microworlds</a:t>
          </a:r>
          <a:endParaRPr lang="en-US" sz="3000" kern="1200" dirty="0"/>
        </a:p>
      </dsp:txBody>
      <dsp:txXfrm>
        <a:off x="2340694" y="0"/>
        <a:ext cx="2176611" cy="1478280"/>
      </dsp:txXfrm>
    </dsp:sp>
    <dsp:sp modelId="{3F7476C2-A81A-0942-85BF-E6147782E70B}">
      <dsp:nvSpPr>
        <dsp:cNvPr id="0" name=""/>
        <dsp:cNvSpPr/>
      </dsp:nvSpPr>
      <dsp:spPr>
        <a:xfrm>
          <a:off x="2558355" y="1478701"/>
          <a:ext cx="1741289" cy="968076"/>
        </a:xfrm>
        <a:prstGeom prst="roundRect">
          <a:avLst>
            <a:gd name="adj" fmla="val 10000"/>
          </a:avLst>
        </a:prstGeom>
        <a:solidFill>
          <a:schemeClr val="accent2">
            <a:hueOff val="-6497182"/>
            <a:satOff val="5871"/>
            <a:lumOff val="6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Interactive geometry</a:t>
          </a:r>
          <a:endParaRPr lang="en-US" sz="1900" kern="1200" dirty="0"/>
        </a:p>
      </dsp:txBody>
      <dsp:txXfrm>
        <a:off x="2558355" y="1478701"/>
        <a:ext cx="1741289" cy="968076"/>
      </dsp:txXfrm>
    </dsp:sp>
    <dsp:sp modelId="{CC01787A-BAB6-DF47-BB41-ACCD12FAC927}">
      <dsp:nvSpPr>
        <dsp:cNvPr id="0" name=""/>
        <dsp:cNvSpPr/>
      </dsp:nvSpPr>
      <dsp:spPr>
        <a:xfrm>
          <a:off x="2558355" y="2595711"/>
          <a:ext cx="1741289" cy="968076"/>
        </a:xfrm>
        <a:prstGeom prst="roundRect">
          <a:avLst>
            <a:gd name="adj" fmla="val 10000"/>
          </a:avLst>
        </a:prstGeom>
        <a:solidFill>
          <a:schemeClr val="accent2">
            <a:hueOff val="-8662909"/>
            <a:satOff val="7828"/>
            <a:lumOff val="8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Physics simulation</a:t>
          </a:r>
          <a:endParaRPr lang="en-US" sz="1900" kern="1200" dirty="0"/>
        </a:p>
      </dsp:txBody>
      <dsp:txXfrm>
        <a:off x="2558355" y="2595711"/>
        <a:ext cx="1741289" cy="968076"/>
      </dsp:txXfrm>
    </dsp:sp>
    <dsp:sp modelId="{E92C8CB1-D700-5E4B-86A7-4A125FDA241D}">
      <dsp:nvSpPr>
        <dsp:cNvPr id="0" name=""/>
        <dsp:cNvSpPr/>
      </dsp:nvSpPr>
      <dsp:spPr>
        <a:xfrm>
          <a:off x="2558355" y="3712722"/>
          <a:ext cx="1741289" cy="968076"/>
        </a:xfrm>
        <a:prstGeom prst="roundRect">
          <a:avLst>
            <a:gd name="adj" fmla="val 10000"/>
          </a:avLst>
        </a:prstGeom>
        <a:solidFill>
          <a:schemeClr val="accent2">
            <a:hueOff val="-10828637"/>
            <a:satOff val="9786"/>
            <a:lumOff val="11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Databases(e.g., atlas)</a:t>
          </a:r>
          <a:endParaRPr lang="en-US" sz="1900" kern="1200" dirty="0"/>
        </a:p>
      </dsp:txBody>
      <dsp:txXfrm>
        <a:off x="2558355" y="3712722"/>
        <a:ext cx="1741289" cy="968076"/>
      </dsp:txXfrm>
    </dsp:sp>
    <dsp:sp modelId="{C5F3CEF9-253C-BF4C-80E1-1EE837780DB4}">
      <dsp:nvSpPr>
        <dsp:cNvPr id="0" name=""/>
        <dsp:cNvSpPr/>
      </dsp:nvSpPr>
      <dsp:spPr>
        <a:xfrm>
          <a:off x="4681388"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Courseware</a:t>
          </a:r>
          <a:endParaRPr lang="en-US" sz="3000" kern="1200" dirty="0"/>
        </a:p>
      </dsp:txBody>
      <dsp:txXfrm>
        <a:off x="4681388" y="0"/>
        <a:ext cx="2176611" cy="1478280"/>
      </dsp:txXfrm>
    </dsp:sp>
    <dsp:sp modelId="{CF88D4A4-0671-474A-B4D0-7918E34F45A0}">
      <dsp:nvSpPr>
        <dsp:cNvPr id="0" name=""/>
        <dsp:cNvSpPr/>
      </dsp:nvSpPr>
      <dsp:spPr>
        <a:xfrm>
          <a:off x="4898212" y="1478701"/>
          <a:ext cx="1741289" cy="968076"/>
        </a:xfrm>
        <a:prstGeom prst="roundRect">
          <a:avLst>
            <a:gd name="adj" fmla="val 10000"/>
          </a:avLst>
        </a:prstGeom>
        <a:solidFill>
          <a:schemeClr val="accent2">
            <a:hueOff val="-12994363"/>
            <a:satOff val="11743"/>
            <a:lumOff val="13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Arithmetic drill</a:t>
          </a:r>
          <a:endParaRPr lang="en-US" sz="1900" kern="1200" dirty="0"/>
        </a:p>
      </dsp:txBody>
      <dsp:txXfrm>
        <a:off x="4898212" y="1478701"/>
        <a:ext cx="1741289" cy="968076"/>
      </dsp:txXfrm>
    </dsp:sp>
    <dsp:sp modelId="{7EE99CB0-B85F-524F-BCE0-7EFC254D13BD}">
      <dsp:nvSpPr>
        <dsp:cNvPr id="0" name=""/>
        <dsp:cNvSpPr/>
      </dsp:nvSpPr>
      <dsp:spPr>
        <a:xfrm>
          <a:off x="4898212" y="2595711"/>
          <a:ext cx="1741289" cy="968076"/>
        </a:xfrm>
        <a:prstGeom prst="roundRect">
          <a:avLst>
            <a:gd name="adj" fmla="val 10000"/>
          </a:avLst>
        </a:prstGeom>
        <a:solidFill>
          <a:schemeClr val="accent2">
            <a:hueOff val="-15160091"/>
            <a:satOff val="13700"/>
            <a:lumOff val="15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Computer-assisted instruction</a:t>
          </a:r>
          <a:endParaRPr lang="en-US" sz="1900" kern="1200" dirty="0"/>
        </a:p>
      </dsp:txBody>
      <dsp:txXfrm>
        <a:off x="4898212" y="2595711"/>
        <a:ext cx="1741289" cy="968076"/>
      </dsp:txXfrm>
    </dsp:sp>
    <dsp:sp modelId="{6C0F4983-DB22-3A4D-8D3F-491B3E1F77E8}">
      <dsp:nvSpPr>
        <dsp:cNvPr id="0" name=""/>
        <dsp:cNvSpPr/>
      </dsp:nvSpPr>
      <dsp:spPr>
        <a:xfrm>
          <a:off x="4898212" y="3712722"/>
          <a:ext cx="1741289" cy="968076"/>
        </a:xfrm>
        <a:prstGeom prst="roundRect">
          <a:avLst>
            <a:gd name="adj" fmla="val 10000"/>
          </a:avLst>
        </a:prstGeom>
        <a:solidFill>
          <a:schemeClr val="accent2">
            <a:hueOff val="-17325818"/>
            <a:satOff val="15657"/>
            <a:lumOff val="17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Computer-managed instruction</a:t>
          </a:r>
          <a:endParaRPr lang="en-US" sz="1900" kern="1200" dirty="0"/>
        </a:p>
      </dsp:txBody>
      <dsp:txXfrm>
        <a:off x="4898212" y="3712722"/>
        <a:ext cx="1741289" cy="9680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2921000" y="450850"/>
            <a:ext cx="3498850" cy="2624138"/>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700708" y="3337889"/>
            <a:ext cx="8019208" cy="3158239"/>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61832"/>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1108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5273004" y="6670726"/>
            <a:ext cx="4033943" cy="351155"/>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3324" tIns="46662" rIns="93324" bIns="46662"/>
          <a:lstStyle>
            <a:lvl1pPr>
              <a:defRPr sz="2900" b="1">
                <a:solidFill>
                  <a:schemeClr val="tx1"/>
                </a:solidFill>
                <a:latin typeface="Times" charset="0"/>
                <a:ea typeface="ＭＳ Ｐゴシック" charset="0"/>
                <a:cs typeface="ＭＳ Ｐゴシック" charset="0"/>
              </a:defRPr>
            </a:lvl1pPr>
            <a:lvl2pPr marL="38713119" indent="-38246500">
              <a:defRPr sz="2900" b="1">
                <a:solidFill>
                  <a:schemeClr val="tx1"/>
                </a:solidFill>
                <a:latin typeface="Times" charset="0"/>
                <a:ea typeface="ＭＳ Ｐゴシック" charset="0"/>
              </a:defRPr>
            </a:lvl2pPr>
            <a:lvl3pPr>
              <a:defRPr sz="2900" b="1">
                <a:solidFill>
                  <a:schemeClr val="tx1"/>
                </a:solidFill>
                <a:latin typeface="Times" charset="0"/>
                <a:ea typeface="ＭＳ Ｐゴシック" charset="0"/>
              </a:defRPr>
            </a:lvl3pPr>
            <a:lvl4pPr>
              <a:defRPr sz="2900" b="1">
                <a:solidFill>
                  <a:schemeClr val="tx1"/>
                </a:solidFill>
                <a:latin typeface="Times" charset="0"/>
                <a:ea typeface="ＭＳ Ｐゴシック" charset="0"/>
              </a:defRPr>
            </a:lvl4pPr>
            <a:lvl5pPr>
              <a:defRPr sz="2900" b="1">
                <a:solidFill>
                  <a:schemeClr val="tx1"/>
                </a:solidFill>
                <a:latin typeface="Times" charset="0"/>
                <a:ea typeface="ＭＳ Ｐゴシック" charset="0"/>
              </a:defRPr>
            </a:lvl5pPr>
            <a:lvl6pPr marL="466618" eaLnBrk="0" fontAlgn="base" hangingPunct="0">
              <a:spcBef>
                <a:spcPct val="0"/>
              </a:spcBef>
              <a:spcAft>
                <a:spcPct val="0"/>
              </a:spcAft>
              <a:defRPr sz="2900" b="1">
                <a:solidFill>
                  <a:schemeClr val="tx1"/>
                </a:solidFill>
                <a:latin typeface="Times" charset="0"/>
                <a:ea typeface="ＭＳ Ｐゴシック" charset="0"/>
              </a:defRPr>
            </a:lvl6pPr>
            <a:lvl7pPr marL="933237" eaLnBrk="0" fontAlgn="base" hangingPunct="0">
              <a:spcBef>
                <a:spcPct val="0"/>
              </a:spcBef>
              <a:spcAft>
                <a:spcPct val="0"/>
              </a:spcAft>
              <a:defRPr sz="2900" b="1">
                <a:solidFill>
                  <a:schemeClr val="tx1"/>
                </a:solidFill>
                <a:latin typeface="Times" charset="0"/>
                <a:ea typeface="ＭＳ Ｐゴシック" charset="0"/>
              </a:defRPr>
            </a:lvl7pPr>
            <a:lvl8pPr marL="1399855" eaLnBrk="0" fontAlgn="base" hangingPunct="0">
              <a:spcBef>
                <a:spcPct val="0"/>
              </a:spcBef>
              <a:spcAft>
                <a:spcPct val="0"/>
              </a:spcAft>
              <a:defRPr sz="2900" b="1">
                <a:solidFill>
                  <a:schemeClr val="tx1"/>
                </a:solidFill>
                <a:latin typeface="Times" charset="0"/>
                <a:ea typeface="ＭＳ Ｐゴシック" charset="0"/>
              </a:defRPr>
            </a:lvl8pPr>
            <a:lvl9pPr marL="1866473" eaLnBrk="0" fontAlgn="base" hangingPunct="0">
              <a:spcBef>
                <a:spcPct val="0"/>
              </a:spcBef>
              <a:spcAft>
                <a:spcPct val="0"/>
              </a:spcAft>
              <a:defRPr sz="2900" b="1">
                <a:solidFill>
                  <a:schemeClr val="tx1"/>
                </a:solidFill>
                <a:latin typeface="Times" charset="0"/>
                <a:ea typeface="ＭＳ Ｐゴシック" charset="0"/>
              </a:defRPr>
            </a:lvl9pPr>
          </a:lstStyle>
          <a:p>
            <a:fld id="{C1170D10-332C-134B-84B1-B22FF09061DC}" type="slidenum">
              <a:rPr lang="en-US" sz="1200" b="0"/>
              <a:pPr/>
              <a:t>2</a:t>
            </a:fld>
            <a:endParaRPr lang="en-US" sz="1200" b="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22630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0"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2" name="Rectangle 11"/>
          <p:cNvSpPr>
            <a:spLocks noChangeArrowheads="1"/>
          </p:cNvSpPr>
          <p:nvPr userDrawn="1"/>
        </p:nvSpPr>
        <p:spPr bwMode="auto">
          <a:xfrm>
            <a:off x="8105254" y="6248400"/>
            <a:ext cx="1038746"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Fall 2011</a:t>
            </a:r>
            <a:endParaRPr lang="en-US" sz="1000" b="1" dirty="0">
              <a:solidFill>
                <a:schemeClr val="tx1"/>
              </a:solidFill>
              <a:latin typeface="18 VAG Rounded Black   09390"/>
            </a:endParaRPr>
          </a:p>
        </p:txBody>
      </p:sp>
      <p:pic>
        <p:nvPicPr>
          <p:cNvPr id="13" name="Picture 25" descr="Seal"/>
          <p:cNvPicPr>
            <a:picLocks noChangeAspect="1" noChangeArrowheads="1"/>
          </p:cNvPicPr>
          <p:nvPr userDrawn="1"/>
        </p:nvPicPr>
        <p:blipFill>
          <a:blip r:embed="rId2"/>
          <a:srcRect/>
          <a:stretch>
            <a:fillRect/>
          </a:stretch>
        </p:blipFill>
        <p:spPr bwMode="auto">
          <a:xfrm>
            <a:off x="43300" y="6192838"/>
            <a:ext cx="609600" cy="609600"/>
          </a:xfrm>
          <a:prstGeom prst="rect">
            <a:avLst/>
          </a:prstGeom>
          <a:noFill/>
        </p:spPr>
      </p:pic>
      <p:pic>
        <p:nvPicPr>
          <p:cNvPr id="14" name="Picture 13"/>
          <p:cNvPicPr>
            <a:picLocks noChangeAspect="1"/>
          </p:cNvPicPr>
          <p:nvPr userDrawn="1"/>
        </p:nvPicPr>
        <p:blipFill>
          <a:blip r:embed="rId3"/>
          <a:stretch>
            <a:fillRect/>
          </a:stretch>
        </p:blipFill>
        <p:spPr>
          <a:xfrm>
            <a:off x="8026400" y="6464300"/>
            <a:ext cx="1117600" cy="3937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848600" y="6324600"/>
            <a:ext cx="914400" cy="457200"/>
          </a:xfrm>
          <a:prstGeom prst="rect">
            <a:avLst/>
          </a:prstGeom>
          <a:ln/>
        </p:spPr>
        <p:txBody>
          <a:bodyPr/>
          <a:lstStyle>
            <a:lvl1pPr>
              <a:defRPr/>
            </a:lvl1pPr>
          </a:lstStyle>
          <a:p>
            <a:fld id="{0B558E2B-82AE-5041-B6CB-97EA201DA47A}" type="slidenum">
              <a:rPr lang="en-US"/>
              <a:pPr/>
              <a:t>‹#›</a:t>
            </a:fld>
            <a:r>
              <a:rPr lang="en-US"/>
              <a:t>/15</a:t>
            </a:r>
          </a:p>
        </p:txBody>
      </p:sp>
      <p:sp>
        <p:nvSpPr>
          <p:cNvPr id="6" name="Footer Placeholder 5"/>
          <p:cNvSpPr>
            <a:spLocks noGrp="1" noChangeArrowheads="1"/>
          </p:cNvSpPr>
          <p:nvPr>
            <p:ph type="ftr" sz="quarter" idx="11"/>
          </p:nvPr>
        </p:nvSpPr>
        <p:spPr>
          <a:xfrm>
            <a:off x="1828800" y="6324600"/>
            <a:ext cx="5486400" cy="457200"/>
          </a:xfrm>
          <a:prstGeom prst="rect">
            <a:avLst/>
          </a:prstGeom>
          <a:ln/>
        </p:spPr>
        <p:txBody>
          <a:bodyPr/>
          <a:lstStyle>
            <a:lvl1pPr>
              <a:defRPr/>
            </a:lvl1pPr>
          </a:lstStyle>
          <a:p>
            <a:r>
              <a:rPr lang="en-US"/>
              <a:t>CS106B Lec 12 : Recursion Introduction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50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9" name="Rectangle 11"/>
          <p:cNvSpPr>
            <a:spLocks noChangeArrowheads="1"/>
          </p:cNvSpPr>
          <p:nvPr userDrawn="1"/>
        </p:nvSpPr>
        <p:spPr bwMode="auto">
          <a:xfrm>
            <a:off x="8105254" y="6248400"/>
            <a:ext cx="1038746"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Fall 2011</a:t>
            </a:r>
            <a:endParaRPr lang="en-US" sz="1000" b="1" dirty="0">
              <a:solidFill>
                <a:schemeClr val="tx1"/>
              </a:solidFill>
              <a:latin typeface="18 VAG Rounded Black   09390"/>
            </a:endParaRP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8" name="Picture 25" descr="Seal"/>
          <p:cNvPicPr>
            <a:picLocks noChangeAspect="1" noChangeArrowheads="1"/>
          </p:cNvPicPr>
          <p:nvPr userDrawn="1"/>
        </p:nvPicPr>
        <p:blipFill>
          <a:blip r:embed="rId15"/>
          <a:srcRect/>
          <a:stretch>
            <a:fillRect/>
          </a:stretch>
        </p:blipFill>
        <p:spPr bwMode="auto">
          <a:xfrm>
            <a:off x="43300" y="6192838"/>
            <a:ext cx="609600" cy="609600"/>
          </a:xfrm>
          <a:prstGeom prst="rect">
            <a:avLst/>
          </a:prstGeom>
          <a:noFill/>
        </p:spPr>
      </p:pic>
      <p:pic>
        <p:nvPicPr>
          <p:cNvPr id="9" name="Picture 8"/>
          <p:cNvPicPr>
            <a:picLocks noChangeAspect="1"/>
          </p:cNvPicPr>
          <p:nvPr/>
        </p:nvPicPr>
        <p:blipFill>
          <a:blip r:embed="rId16"/>
          <a:stretch>
            <a:fillRect/>
          </a:stretch>
        </p:blipFill>
        <p:spPr>
          <a:xfrm>
            <a:off x="8026400" y="6464300"/>
            <a:ext cx="1117600" cy="393700"/>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20581"/>
            <a:ext cx="7162800" cy="3103619"/>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3200" b="1" dirty="0" smtClean="0">
                <a:solidFill>
                  <a:schemeClr val="accent2"/>
                </a:solidFill>
              </a:rPr>
              <a:t/>
            </a:r>
            <a:br>
              <a:rPr lang="en-US" sz="3200" b="1" dirty="0" smtClean="0">
                <a:solidFill>
                  <a:schemeClr val="accent2"/>
                </a:solidFill>
              </a:rPr>
            </a:br>
            <a:r>
              <a:rPr lang="en-US" sz="3600" b="1" dirty="0" smtClean="0">
                <a:solidFill>
                  <a:schemeClr val="tx2"/>
                </a:solidFill>
                <a:latin typeface="18 VAG Rounded Bold   07390"/>
                <a:cs typeface=""/>
              </a:rPr>
              <a:t>CS10</a:t>
            </a:r>
            <a:br>
              <a:rPr lang="en-US" sz="3600" b="1" dirty="0" smtClean="0">
                <a:solidFill>
                  <a:schemeClr val="tx2"/>
                </a:solidFill>
                <a:latin typeface="18 VAG Rounded Bold   07390"/>
                <a:cs typeface=""/>
              </a:rPr>
            </a:b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#10</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Social Implications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2011-10-05</a:t>
            </a:r>
            <a:endParaRPr lang="en-US" sz="3200" b="1" dirty="0">
              <a:solidFill>
                <a:schemeClr val="bg2"/>
              </a:solidFill>
              <a:latin typeface="18 VAG Rounded Bold   07390"/>
              <a:cs typeface=""/>
            </a:endParaRPr>
          </a:p>
        </p:txBody>
      </p:sp>
      <p:sp>
        <p:nvSpPr>
          <p:cNvPr id="48" name="Title 47"/>
          <p:cNvSpPr>
            <a:spLocks noGrp="1"/>
          </p:cNvSpPr>
          <p:nvPr>
            <p:ph type="ctrTitle"/>
          </p:nvPr>
        </p:nvSpPr>
        <p:spPr>
          <a:xfrm>
            <a:off x="381000" y="3429000"/>
            <a:ext cx="6096000" cy="685800"/>
          </a:xfrm>
        </p:spPr>
        <p:txBody>
          <a:bodyPr/>
          <a:lstStyle/>
          <a:p>
            <a:pPr eaLnBrk="1" fontAlgn="auto" hangingPunct="1">
              <a:spcAft>
                <a:spcPts val="0"/>
              </a:spcAft>
              <a:defRPr/>
            </a:pPr>
            <a:r>
              <a:rPr lang="en-US" sz="2800" dirty="0" smtClean="0">
                <a:solidFill>
                  <a:srgbClr val="FFFF00"/>
                </a:solidFill>
              </a:rPr>
              <a:t>CS10 chosen as </a:t>
            </a:r>
            <a:r>
              <a:rPr lang="en-US" sz="2800" dirty="0" err="1" smtClean="0">
                <a:solidFill>
                  <a:srgbClr val="FFFF00"/>
                </a:solidFill>
              </a:rPr>
              <a:t>uc</a:t>
            </a:r>
            <a:r>
              <a:rPr lang="en-US" sz="2800" dirty="0" smtClean="0">
                <a:solidFill>
                  <a:srgbClr val="FFFF00"/>
                </a:solidFill>
              </a:rPr>
              <a:t> online pilot!</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038600"/>
            <a:ext cx="5714999" cy="2362200"/>
          </a:xfrm>
        </p:spPr>
        <p:txBody>
          <a:bodyPr anchor="t"/>
          <a:lstStyle/>
          <a:p>
            <a:pPr eaLnBrk="1" hangingPunct="1">
              <a:spcBef>
                <a:spcPct val="0"/>
              </a:spcBef>
            </a:pPr>
            <a:r>
              <a:rPr lang="en-US" sz="2400" dirty="0" smtClean="0">
                <a:latin typeface="18 VAG Rounded Light   02390"/>
                <a:ea typeface="ＭＳ Ｐゴシック" pitchFamily="-65" charset="-128"/>
                <a:cs typeface="ＭＳ Ｐゴシック" pitchFamily="-65" charset="-128"/>
              </a:rPr>
              <a:t>CS10 has been chosen as one of 30 courses (all across 10 UC campuses) to receive Pilot funding for online instruction! We’ll have 1080p time-indexed videos, “instructor does the class” videos, and mini-quizzes througout.</a:t>
            </a:r>
            <a:endParaRPr lang="en-US" sz="2400" i="1" dirty="0" smtClean="0">
              <a:solidFill>
                <a:schemeClr val="accent4"/>
              </a:solidFill>
              <a:latin typeface="18 VAG Rounded Light   02390"/>
              <a:ea typeface="ＭＳ Ｐゴシック" pitchFamily="-65" charset="-128"/>
              <a:cs typeface="ＭＳ Ｐゴシック" pitchFamily="-65" charset="-128"/>
            </a:endParaRPr>
          </a:p>
        </p:txBody>
      </p:sp>
      <p:sp>
        <p:nvSpPr>
          <p:cNvPr id="51" name="TextBox 50"/>
          <p:cNvSpPr txBox="1"/>
          <p:nvPr/>
        </p:nvSpPr>
        <p:spPr>
          <a:xfrm>
            <a:off x="0" y="2438400"/>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Garcia</a:t>
            </a:r>
            <a:endParaRPr lang="en-US" sz="2000" b="1" dirty="0">
              <a:solidFill>
                <a:schemeClr val="bg2"/>
              </a:solidFill>
              <a:latin typeface="18 VAG Rounded Bold   07390"/>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400" b="1" dirty="0" err="1">
                <a:latin typeface="Courier New" pitchFamily="1" charset="0"/>
              </a:rPr>
              <a:t>onlineeducation.universityofcalifornia.edu</a:t>
            </a:r>
            <a:endParaRPr lang="en-US" sz="2400" b="1" dirty="0" smtClean="0">
              <a:latin typeface="Courier New" pitchFamily="1" charset="0"/>
            </a:endParaRPr>
          </a:p>
        </p:txBody>
      </p:sp>
      <p:sp>
        <p:nvSpPr>
          <p:cNvPr id="54" name="Oval 53"/>
          <p:cNvSpPr/>
          <p:nvPr/>
        </p:nvSpPr>
        <p:spPr>
          <a:xfrm>
            <a:off x="6172221" y="5943600"/>
            <a:ext cx="2691298"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rotWithShape="1">
          <a:blip r:embed="rId4"/>
          <a:srcRect r="59702"/>
          <a:stretch/>
        </p:blipFill>
        <p:spPr>
          <a:xfrm>
            <a:off x="6172200" y="4106650"/>
            <a:ext cx="2694308" cy="1843127"/>
          </a:xfrm>
          <a:prstGeom prst="rect">
            <a:avLst/>
          </a:prstGeom>
        </p:spPr>
      </p:pic>
      <p:sp>
        <p:nvSpPr>
          <p:cNvPr id="4" name="TextBox 3"/>
          <p:cNvSpPr txBox="1"/>
          <p:nvPr/>
        </p:nvSpPr>
        <p:spPr>
          <a:xfrm>
            <a:off x="6834909" y="2590800"/>
            <a:ext cx="2133600"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Hello to </a:t>
            </a:r>
            <a:r>
              <a:rPr lang="en-US" sz="1600" dirty="0" smtClean="0">
                <a:latin typeface="18 VAG Rounded Light   02390"/>
                <a:cs typeface="Vagrounded"/>
              </a:rPr>
              <a:t>Ainārs Bērziņš </a:t>
            </a:r>
            <a:r>
              <a:rPr lang="en-US" sz="1600" dirty="0" smtClean="0">
                <a:latin typeface="18 VAG Rounded Light   02390"/>
                <a:cs typeface="Vagrounded"/>
              </a:rPr>
              <a:t>in </a:t>
            </a:r>
            <a:r>
              <a:rPr lang="en-US" sz="1600" b="1" dirty="0" smtClean="0">
                <a:latin typeface="18 VAG Rounded Light   02390"/>
                <a:cs typeface="Vagrounded"/>
              </a:rPr>
              <a:t>Latvia</a:t>
            </a:r>
            <a:endParaRPr lang="en-US" sz="1600" b="1" dirty="0">
              <a:latin typeface="18 VAG Rounded Light   02390"/>
              <a:cs typeface="Vagrounde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5" name="Rectangle 3"/>
          <p:cNvSpPr>
            <a:spLocks noGrp="1" noChangeArrowheads="1"/>
          </p:cNvSpPr>
          <p:nvPr>
            <p:ph sz="half" idx="2"/>
          </p:nvPr>
        </p:nvSpPr>
        <p:spPr>
          <a:xfrm>
            <a:off x="457200" y="990600"/>
            <a:ext cx="4267200" cy="5305864"/>
          </a:xfrm>
        </p:spPr>
        <p:txBody>
          <a:bodyPr/>
          <a:lstStyle/>
          <a:p>
            <a:pPr eaLnBrk="1" hangingPunct="1"/>
            <a:r>
              <a:rPr lang="en-US" sz="2400" dirty="0" smtClean="0">
                <a:latin typeface="18 VAG Rounded Bold   07390" charset="0"/>
              </a:rPr>
              <a:t>META: This course is NOT just about programming!</a:t>
            </a:r>
          </a:p>
          <a:p>
            <a:pPr lvl="1" eaLnBrk="1" hangingPunct="1"/>
            <a:r>
              <a:rPr lang="en-US" sz="2000" dirty="0" err="1">
                <a:latin typeface="18 VAG Rounded Bold   07390" charset="0"/>
              </a:rPr>
              <a:t>Lecs</a:t>
            </a:r>
            <a:r>
              <a:rPr lang="en-US" sz="2000" dirty="0">
                <a:latin typeface="18 VAG Rounded Bold   07390" charset="0"/>
              </a:rPr>
              <a:t> + Reading: Big ideas</a:t>
            </a:r>
          </a:p>
          <a:p>
            <a:pPr lvl="1" eaLnBrk="1" hangingPunct="1"/>
            <a:r>
              <a:rPr lang="en-US" sz="2000" dirty="0" smtClean="0">
                <a:latin typeface="18 VAG Rounded Bold   07390" charset="0"/>
              </a:rPr>
              <a:t>Labs: Programming</a:t>
            </a:r>
          </a:p>
          <a:p>
            <a:pPr lvl="1" eaLnBrk="1" hangingPunct="1"/>
            <a:r>
              <a:rPr lang="en-US" sz="2000" dirty="0" smtClean="0">
                <a:latin typeface="18 VAG Rounded Bold   07390" charset="0"/>
              </a:rPr>
              <a:t>Disc: Distillation</a:t>
            </a:r>
          </a:p>
          <a:p>
            <a:pPr eaLnBrk="1" hangingPunct="1"/>
            <a:r>
              <a:rPr lang="en-US" sz="2400" dirty="0" smtClean="0">
                <a:latin typeface="18 VAG Rounded Bold   07390" charset="0"/>
              </a:rPr>
              <a:t>META: plug CS195 Social Implications of Computers</a:t>
            </a:r>
          </a:p>
          <a:p>
            <a:pPr eaLnBrk="1" hangingPunct="1"/>
            <a:r>
              <a:rPr lang="en-US" sz="2400" dirty="0" smtClean="0">
                <a:latin typeface="18 VAG Rounded Bold   07390" charset="0"/>
              </a:rPr>
              <a:t>Computers in Education</a:t>
            </a:r>
          </a:p>
          <a:p>
            <a:pPr lvl="1" eaLnBrk="1" hangingPunct="1"/>
            <a:r>
              <a:rPr lang="en-US" sz="2000" dirty="0" smtClean="0">
                <a:latin typeface="18 VAG Rounded Bold   07390" charset="0"/>
              </a:rPr>
              <a:t>Most important use?</a:t>
            </a:r>
          </a:p>
          <a:p>
            <a:pPr lvl="1" eaLnBrk="1" hangingPunct="1"/>
            <a:r>
              <a:rPr lang="en-US" sz="2000" dirty="0" smtClean="0">
                <a:latin typeface="18 VAG Rounded Bold   07390" charset="0"/>
              </a:rPr>
              <a:t>Judah Schwartz’ continuum</a:t>
            </a:r>
          </a:p>
          <a:p>
            <a:pPr lvl="1" eaLnBrk="1" hangingPunct="1"/>
            <a:r>
              <a:rPr lang="en-US" sz="2000" dirty="0" smtClean="0">
                <a:latin typeface="18 VAG Rounded Bold   07390" charset="0"/>
              </a:rPr>
              <a:t>RSA Animate “Changing Education Paradigms”</a:t>
            </a:r>
          </a:p>
          <a:p>
            <a:pPr lvl="1" eaLnBrk="1" hangingPunct="1"/>
            <a:r>
              <a:rPr lang="en-US" sz="2000" dirty="0" smtClean="0">
                <a:latin typeface="18 VAG Rounded Bold   07390" charset="0"/>
              </a:rPr>
              <a:t>UC Online Pilot</a:t>
            </a:r>
            <a:endParaRPr lang="en-US" sz="2000" dirty="0">
              <a:latin typeface="18 VAG Rounded Bold   07390" charset="0"/>
            </a:endParaRPr>
          </a:p>
        </p:txBody>
      </p:sp>
      <p:sp>
        <p:nvSpPr>
          <p:cNvPr id="448514" name="Rectangle 2"/>
          <p:cNvSpPr>
            <a:spLocks noGrp="1" noChangeArrowheads="1"/>
          </p:cNvSpPr>
          <p:nvPr>
            <p:ph type="title"/>
          </p:nvPr>
        </p:nvSpPr>
        <p:spPr/>
        <p:txBody>
          <a:bodyPr/>
          <a:lstStyle/>
          <a:p>
            <a:pPr eaLnBrk="1" hangingPunct="1"/>
            <a:r>
              <a:rPr lang="en-US" dirty="0">
                <a:latin typeface="18 VAG Rounded Bold   07390" charset="0"/>
              </a:rPr>
              <a:t>Overview</a:t>
            </a:r>
          </a:p>
        </p:txBody>
      </p:sp>
      <p:sp>
        <p:nvSpPr>
          <p:cNvPr id="7" name="Oval 6"/>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Content Placeholder 2"/>
          <p:cNvPicPr>
            <a:picLocks noGrp="1" noChangeAspect="1"/>
          </p:cNvPicPr>
          <p:nvPr>
            <p:ph sz="half" idx="1"/>
          </p:nvPr>
        </p:nvPicPr>
        <p:blipFill>
          <a:blip r:embed="rId3"/>
          <a:srcRect t="6539" b="6539"/>
          <a:stretch>
            <a:fillRect/>
          </a:stretch>
        </p:blipFill>
        <p:spPr>
          <a:xfrm>
            <a:off x="5202120" y="1905000"/>
            <a:ext cx="2646480" cy="3476626"/>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368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5479256" cy="5305864"/>
          </a:xfrm>
        </p:spPr>
        <p:txBody>
          <a:bodyPr/>
          <a:lstStyle/>
          <a:p>
            <a:pPr>
              <a:buNone/>
            </a:pPr>
            <a:endParaRPr lang="en-US" dirty="0" smtClean="0"/>
          </a:p>
          <a:p>
            <a:pPr>
              <a:buNone/>
            </a:pPr>
            <a:r>
              <a:rPr lang="en-US" dirty="0" smtClean="0"/>
              <a:t>	The most important use of computers in education so far...</a:t>
            </a:r>
          </a:p>
          <a:p>
            <a:pPr>
              <a:buNone/>
            </a:pPr>
            <a:endParaRPr lang="en-US" dirty="0"/>
          </a:p>
          <a:p>
            <a:pPr marL="582613" indent="-457200">
              <a:buFont typeface="+mj-lt"/>
              <a:buAutoNum type="alphaLcParenR"/>
            </a:pPr>
            <a:r>
              <a:rPr lang="en-US" dirty="0" smtClean="0"/>
              <a:t>Web search</a:t>
            </a:r>
            <a:endParaRPr lang="en-US" dirty="0"/>
          </a:p>
          <a:p>
            <a:pPr marL="582613" indent="-457200">
              <a:buFont typeface="+mj-lt"/>
              <a:buAutoNum type="alphaLcParenR"/>
            </a:pPr>
            <a:r>
              <a:rPr lang="en-US" dirty="0" smtClean="0"/>
              <a:t>Arithmetic drill programs</a:t>
            </a:r>
            <a:endParaRPr lang="en-US" dirty="0"/>
          </a:p>
          <a:p>
            <a:pPr marL="582613" indent="-457200">
              <a:buFont typeface="+mj-lt"/>
              <a:buAutoNum type="alphaLcParenR"/>
            </a:pPr>
            <a:r>
              <a:rPr lang="en-US" dirty="0" smtClean="0"/>
              <a:t>Word processing</a:t>
            </a:r>
            <a:endParaRPr lang="en-US" dirty="0"/>
          </a:p>
          <a:p>
            <a:pPr marL="582613" indent="-457200">
              <a:buFont typeface="+mj-lt"/>
              <a:buAutoNum type="alphaLcParenR"/>
            </a:pPr>
            <a:r>
              <a:rPr lang="en-US" dirty="0" err="1" smtClean="0"/>
              <a:t>iclicker</a:t>
            </a:r>
            <a:r>
              <a:rPr lang="en-US" dirty="0" smtClean="0"/>
              <a:t>-like technologies</a:t>
            </a:r>
            <a:endParaRPr lang="en-US" dirty="0"/>
          </a:p>
          <a:p>
            <a:pPr marL="582613" indent="-457200">
              <a:buFont typeface="+mj-lt"/>
              <a:buAutoNum type="alphaLcParenR"/>
            </a:pPr>
            <a:r>
              <a:rPr lang="en-US" dirty="0" smtClean="0"/>
              <a:t>Social networking</a:t>
            </a:r>
            <a:endParaRPr lang="en-US" dirty="0"/>
          </a:p>
        </p:txBody>
      </p:sp>
      <p:sp>
        <p:nvSpPr>
          <p:cNvPr id="2" name="Title 1"/>
          <p:cNvSpPr>
            <a:spLocks noGrp="1"/>
          </p:cNvSpPr>
          <p:nvPr>
            <p:ph type="title"/>
          </p:nvPr>
        </p:nvSpPr>
        <p:spPr/>
        <p:txBody>
          <a:bodyPr/>
          <a:lstStyle/>
          <a:p>
            <a:r>
              <a:rPr lang="en-US" dirty="0" smtClean="0"/>
              <a:t>Peer Instruction (thanks to BH)</a:t>
            </a:r>
            <a:endParaRPr lang="en-US" dirty="0"/>
          </a:p>
        </p:txBody>
      </p:sp>
      <p:sp>
        <p:nvSpPr>
          <p:cNvPr id="8" name="Oval 7"/>
          <p:cNvSpPr/>
          <p:nvPr/>
        </p:nvSpPr>
        <p:spPr>
          <a:xfrm>
            <a:off x="4572000" y="57002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5148945" y="2794398"/>
            <a:ext cx="3037110" cy="27682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1800" i="1" dirty="0" smtClean="0"/>
              <a:t>“Multiple choice tests have changed what counts as knowledge in schools.  Open-ended questions were the norm 30 years ago.  The kind of knowledge you can report on multiple-choice tests is unimportant in the big scheme of things, and what’s really important is not what you already know, but how you can take what you already know and apply it something you’ve never seen before. Multiple choice tests make that hard. Teaching follows tests! The folks who invented Standardized Testing didn’t foresee how it would affect what knowledge means! (unintended consequence)” </a:t>
            </a:r>
            <a:r>
              <a:rPr lang="en-US" sz="1800" dirty="0" smtClean="0"/>
              <a:t>– Brian Harvey</a:t>
            </a:r>
            <a:endParaRPr lang="en-US" sz="1800" dirty="0"/>
          </a:p>
        </p:txBody>
      </p:sp>
      <p:pic>
        <p:nvPicPr>
          <p:cNvPr id="7" name="Content Placeholder 6" descr="MP900431095.JPG"/>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318" b="6318"/>
          <a:stretch>
            <a:fillRect/>
          </a:stretch>
        </p:blipFill>
        <p:spPr>
          <a:xfrm>
            <a:off x="4887344" y="1295400"/>
            <a:ext cx="3574600" cy="4696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smtClean="0"/>
              <a:t>Answer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61157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Computers in Education (open?)</a:t>
            </a:r>
            <a:endParaRPr lang="en-US" dirty="0"/>
          </a:p>
        </p:txBody>
      </p:sp>
      <p:graphicFrame>
        <p:nvGraphicFramePr>
          <p:cNvPr id="14" name="Diagram 1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6753706"/>
              </p:ext>
            </p:extLst>
          </p:nvPr>
        </p:nvGraphicFramePr>
        <p:xfrm>
          <a:off x="1081872" y="1295400"/>
          <a:ext cx="6858000" cy="492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6" name="Straight Arrow Connector 15"/>
          <p:cNvCxnSpPr/>
          <p:nvPr/>
        </p:nvCxnSpPr>
        <p:spPr>
          <a:xfrm>
            <a:off x="304800" y="2514600"/>
            <a:ext cx="8458200" cy="0"/>
          </a:xfrm>
          <a:prstGeom prst="straightConnector1">
            <a:avLst/>
          </a:prstGeom>
          <a:ln w="127000">
            <a:headEnd type="arrow"/>
            <a:tailEnd type="arrow"/>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8"/>
          <a:stretch>
            <a:fillRect/>
          </a:stretch>
        </p:blipFill>
        <p:spPr>
          <a:xfrm>
            <a:off x="8305800" y="-1"/>
            <a:ext cx="838199" cy="1113607"/>
          </a:xfrm>
          <a:prstGeom prst="rect">
            <a:avLst/>
          </a:prstGeom>
        </p:spPr>
      </p:pic>
      <p:sp>
        <p:nvSpPr>
          <p:cNvPr id="23" name="TextBox 22"/>
          <p:cNvSpPr txBox="1"/>
          <p:nvPr/>
        </p:nvSpPr>
        <p:spPr>
          <a:xfrm>
            <a:off x="7924800" y="1143000"/>
            <a:ext cx="1219200"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en-US" sz="1200" dirty="0" smtClean="0">
                <a:latin typeface="Vagrounded"/>
                <a:cs typeface="Vagrounded"/>
              </a:rPr>
              <a:t>Judah Schwartz</a:t>
            </a:r>
            <a:endParaRPr lang="en-US" sz="1200" b="1" dirty="0">
              <a:latin typeface="Vagrounded"/>
              <a:cs typeface="Vagrounded"/>
            </a:endParaRPr>
          </a:p>
        </p:txBody>
      </p:sp>
      <p:sp>
        <p:nvSpPr>
          <p:cNvPr id="25" name="TextBox 24"/>
          <p:cNvSpPr txBox="1"/>
          <p:nvPr/>
        </p:nvSpPr>
        <p:spPr>
          <a:xfrm>
            <a:off x="3830376" y="6248400"/>
            <a:ext cx="1656024"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err="1" smtClean="0">
                <a:latin typeface="Vagrounded"/>
                <a:cs typeface="Vagrounded"/>
              </a:rPr>
              <a:t>Myphysicslab</a:t>
            </a:r>
            <a:r>
              <a:rPr lang="en-US" sz="1200" dirty="0" smtClean="0">
                <a:latin typeface="Vagrounded"/>
                <a:cs typeface="Vagrounded"/>
              </a:rPr>
              <a:t> demo</a:t>
            </a:r>
            <a:br>
              <a:rPr lang="en-US" sz="1200" dirty="0" smtClean="0">
                <a:latin typeface="Vagrounded"/>
                <a:cs typeface="Vagrounded"/>
              </a:rPr>
            </a:br>
            <a:r>
              <a:rPr lang="en-US" sz="1200" dirty="0" smtClean="0">
                <a:latin typeface="Vagrounded"/>
                <a:cs typeface="Vagrounded"/>
              </a:rPr>
              <a:t>ASSIST movie</a:t>
            </a:r>
            <a:endParaRPr lang="en-US" sz="1200" b="1" dirty="0">
              <a:latin typeface="Vagrounded"/>
              <a:cs typeface="Vagrounde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181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RSA Animate : Changing Education Paradigms</a:t>
            </a:r>
            <a:endParaRPr lang="en-US" sz="3200" dirty="0"/>
          </a:p>
        </p:txBody>
      </p:sp>
      <p:pic>
        <p:nvPicPr>
          <p:cNvPr id="5" name="Content Placeholder 4"/>
          <p:cNvPicPr>
            <a:picLocks noGrp="1" noChangeAspect="1"/>
          </p:cNvPicPr>
          <p:nvPr>
            <p:ph idx="1"/>
          </p:nvPr>
        </p:nvPicPr>
        <p:blipFill>
          <a:blip r:embed="rId2"/>
          <a:srcRect t="9043" b="9043"/>
          <a:stretch>
            <a:fillRect/>
          </a:stretch>
        </p:blipFill>
        <p:spPr>
          <a:xfrm>
            <a:off x="990600" y="1338380"/>
            <a:ext cx="7162800" cy="4670190"/>
          </a:xfrm>
        </p:spPr>
      </p:pic>
      <p:sp>
        <p:nvSpPr>
          <p:cNvPr id="6" name="Rectangle 18"/>
          <p:cNvSpPr>
            <a:spLocks noChangeArrowheads="1"/>
          </p:cNvSpPr>
          <p:nvPr/>
        </p:nvSpPr>
        <p:spPr bwMode="auto">
          <a:xfrm>
            <a:off x="3559544" y="0"/>
            <a:ext cx="5584456"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www.youtube.com</a:t>
            </a:r>
            <a:r>
              <a:rPr lang="en-US" sz="2000" b="1" dirty="0">
                <a:solidFill>
                  <a:srgbClr val="7F7F7F"/>
                </a:solidFill>
                <a:latin typeface="Courier"/>
                <a:cs typeface="Courier"/>
              </a:rPr>
              <a:t>/</a:t>
            </a:r>
            <a:r>
              <a:rPr lang="en-US" sz="2000" b="1" dirty="0" err="1">
                <a:solidFill>
                  <a:srgbClr val="7F7F7F"/>
                </a:solidFill>
                <a:latin typeface="Courier"/>
                <a:cs typeface="Courier"/>
              </a:rPr>
              <a:t>watch?v</a:t>
            </a:r>
            <a:r>
              <a:rPr lang="en-US" sz="2000" b="1" dirty="0">
                <a:solidFill>
                  <a:srgbClr val="7F7F7F"/>
                </a:solidFill>
                <a:latin typeface="Courier"/>
                <a:cs typeface="Courier"/>
              </a:rPr>
              <a:t>=zDZFcDGpL4U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438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dirty="0" smtClean="0"/>
              <a:t>Basics of Pilot</a:t>
            </a:r>
          </a:p>
          <a:p>
            <a:pPr lvl="1"/>
            <a:r>
              <a:rPr lang="en-US" dirty="0" smtClean="0"/>
              <a:t>Blended </a:t>
            </a:r>
            <a:r>
              <a:rPr lang="en-US" dirty="0" err="1" smtClean="0"/>
              <a:t>vs</a:t>
            </a:r>
            <a:r>
              <a:rPr lang="en-US" dirty="0" smtClean="0"/>
              <a:t> Online</a:t>
            </a:r>
          </a:p>
          <a:p>
            <a:r>
              <a:rPr lang="en-US" dirty="0" smtClean="0"/>
              <a:t>What should we do?</a:t>
            </a:r>
          </a:p>
          <a:p>
            <a:pPr lvl="1"/>
            <a:r>
              <a:rPr lang="en-US" dirty="0" smtClean="0"/>
              <a:t>How can CS10 be the course for everyone?</a:t>
            </a:r>
          </a:p>
          <a:p>
            <a:pPr lvl="1"/>
            <a:r>
              <a:rPr lang="en-US" dirty="0" smtClean="0"/>
              <a:t>How can we use peers?</a:t>
            </a:r>
          </a:p>
          <a:p>
            <a:pPr lvl="1"/>
            <a:r>
              <a:rPr lang="en-US" dirty="0" smtClean="0"/>
              <a:t>What’d help you most?</a:t>
            </a:r>
          </a:p>
          <a:p>
            <a:r>
              <a:rPr lang="en-US" dirty="0" smtClean="0"/>
              <a:t>Would you take this course if it’d been offered at another UC?</a:t>
            </a:r>
          </a:p>
          <a:p>
            <a:pPr lvl="1"/>
            <a:r>
              <a:rPr lang="en-US" dirty="0" smtClean="0"/>
              <a:t>Does f2f matter?</a:t>
            </a:r>
          </a:p>
          <a:p>
            <a:pPr lvl="1"/>
            <a:endParaRPr lang="en-US" dirty="0"/>
          </a:p>
        </p:txBody>
      </p:sp>
      <p:sp>
        <p:nvSpPr>
          <p:cNvPr id="4" name="Title 3"/>
          <p:cNvSpPr>
            <a:spLocks noGrp="1"/>
          </p:cNvSpPr>
          <p:nvPr>
            <p:ph type="title"/>
          </p:nvPr>
        </p:nvSpPr>
        <p:spPr/>
        <p:txBody>
          <a:bodyPr/>
          <a:lstStyle/>
          <a:p>
            <a:r>
              <a:rPr lang="en-US" dirty="0" smtClean="0"/>
              <a:t>UC Berkeley Online Pilot</a:t>
            </a:r>
            <a:endParaRPr lang="en-US" dirty="0"/>
          </a:p>
        </p:txBody>
      </p:sp>
      <p:pic>
        <p:nvPicPr>
          <p:cNvPr id="10" name="Content Placeholder 9" descr="Screen shot 2011-02-28 at 6.49.25 AM.png"/>
          <p:cNvPicPr>
            <a:picLocks noGrp="1" noChangeAspect="1"/>
          </p:cNvPicPr>
          <p:nvPr>
            <p:ph sz="half" idx="2"/>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433" b="-6433"/>
          <a:stretch/>
        </p:blipFill>
        <p:spPr/>
      </p:pic>
      <p:sp>
        <p:nvSpPr>
          <p:cNvPr id="11" name="Oval 10"/>
          <p:cNvSpPr/>
          <p:nvPr/>
        </p:nvSpPr>
        <p:spPr>
          <a:xfrm>
            <a:off x="4572000" y="60050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8"/>
          <p:cNvSpPr>
            <a:spLocks noChangeArrowheads="1"/>
          </p:cNvSpPr>
          <p:nvPr/>
        </p:nvSpPr>
        <p:spPr bwMode="auto">
          <a:xfrm>
            <a:off x="2187148" y="0"/>
            <a:ext cx="6956852"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groups.ischool.berkeley.edu</a:t>
            </a:r>
            <a:r>
              <a:rPr lang="en-US" sz="2000" b="1" dirty="0">
                <a:solidFill>
                  <a:srgbClr val="7F7F7F"/>
                </a:solidFill>
                <a:latin typeface="Courier"/>
                <a:cs typeface="Courier"/>
              </a:rPr>
              <a:t>/</a:t>
            </a:r>
            <a:r>
              <a:rPr lang="en-US" sz="2000" b="1" dirty="0" err="1">
                <a:solidFill>
                  <a:srgbClr val="7F7F7F"/>
                </a:solidFill>
                <a:latin typeface="Courier"/>
                <a:cs typeface="Courier"/>
              </a:rPr>
              <a:t>onlineeducation</a:t>
            </a:r>
            <a:r>
              <a:rPr lang="en-US" sz="2000" b="1" dirty="0">
                <a:solidFill>
                  <a:srgbClr val="7F7F7F"/>
                </a:solidFill>
                <a:latin typeface="Courier"/>
                <a:cs typeface="Courier"/>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8146256" cy="5305864"/>
          </a:xfrm>
        </p:spPr>
        <p:txBody>
          <a:bodyPr/>
          <a:lstStyle/>
          <a:p>
            <a:pPr>
              <a:buNone/>
            </a:pPr>
            <a:endParaRPr lang="en-US" dirty="0" smtClean="0"/>
          </a:p>
          <a:p>
            <a:pPr>
              <a:buNone/>
            </a:pPr>
            <a:r>
              <a:rPr lang="en-US" dirty="0" smtClean="0"/>
              <a:t>	The </a:t>
            </a:r>
            <a:r>
              <a:rPr lang="en-US" u="sng" dirty="0" smtClean="0"/>
              <a:t>most effective</a:t>
            </a:r>
            <a:r>
              <a:rPr lang="en-US" dirty="0" smtClean="0"/>
              <a:t> thing for your learning, if you were taking CS10 online (remotely)…</a:t>
            </a:r>
          </a:p>
          <a:p>
            <a:pPr>
              <a:buNone/>
            </a:pPr>
            <a:endParaRPr lang="en-US" dirty="0"/>
          </a:p>
          <a:p>
            <a:pPr marL="582613" indent="-457200">
              <a:buFont typeface="+mj-lt"/>
              <a:buAutoNum type="alphaLcParenR"/>
            </a:pPr>
            <a:r>
              <a:rPr lang="en-US" dirty="0" smtClean="0">
                <a:latin typeface="18 VAG Rounded Thin   55390"/>
              </a:rPr>
              <a:t>“Test yourself” mini-quizzes</a:t>
            </a:r>
            <a:endParaRPr lang="en-US" dirty="0">
              <a:latin typeface="18 VAG Rounded Thin   55390"/>
            </a:endParaRPr>
          </a:p>
          <a:p>
            <a:pPr marL="582613" indent="-457200">
              <a:buFont typeface="+mj-lt"/>
              <a:buAutoNum type="alphaLcParenR"/>
            </a:pPr>
            <a:r>
              <a:rPr lang="en-US" dirty="0" smtClean="0">
                <a:latin typeface="18 VAG Rounded Thin   55390"/>
              </a:rPr>
              <a:t>M</a:t>
            </a:r>
            <a:r>
              <a:rPr lang="en-US" dirty="0" smtClean="0">
                <a:latin typeface="18 VAG Rounded Thin   55390"/>
              </a:rPr>
              <a:t>ini-programming challenges</a:t>
            </a:r>
            <a:endParaRPr lang="en-US" dirty="0">
              <a:latin typeface="18 VAG Rounded Thin   55390"/>
            </a:endParaRPr>
          </a:p>
          <a:p>
            <a:pPr marL="582613" indent="-457200">
              <a:buFont typeface="+mj-lt"/>
              <a:buAutoNum type="alphaLcParenR"/>
            </a:pPr>
            <a:r>
              <a:rPr lang="en-US" dirty="0" smtClean="0">
                <a:latin typeface="18 VAG Rounded Thin   55390"/>
              </a:rPr>
              <a:t>Tree-structure interface to lectures</a:t>
            </a:r>
            <a:endParaRPr lang="en-US" dirty="0">
              <a:latin typeface="18 VAG Rounded Thin   55390"/>
            </a:endParaRPr>
          </a:p>
          <a:p>
            <a:pPr marL="582613" indent="-457200">
              <a:buFont typeface="+mj-lt"/>
              <a:buAutoNum type="alphaLcParenR"/>
            </a:pPr>
            <a:r>
              <a:rPr lang="en-US" dirty="0" err="1" smtClean="0">
                <a:latin typeface="18 VAG Rounded Thin   55390"/>
              </a:rPr>
              <a:t>1080p High-Definition archived lectures</a:t>
            </a:r>
            <a:endParaRPr lang="en-US" dirty="0">
              <a:latin typeface="18 VAG Rounded Thin   55390"/>
            </a:endParaRPr>
          </a:p>
          <a:p>
            <a:pPr marL="582613" indent="-457200">
              <a:buFont typeface="+mj-lt"/>
              <a:buAutoNum type="alphaLcParenR"/>
            </a:pPr>
            <a:r>
              <a:rPr lang="en-US" dirty="0" smtClean="0">
                <a:latin typeface="18 VAG Rounded Thin   55390"/>
              </a:rPr>
              <a:t>“Instructor takes the class” videos of </a:t>
            </a:r>
            <a:br>
              <a:rPr lang="en-US" dirty="0" smtClean="0">
                <a:latin typeface="18 VAG Rounded Thin   55390"/>
              </a:rPr>
            </a:br>
            <a:r>
              <a:rPr lang="en-US" dirty="0" smtClean="0">
                <a:latin typeface="18 VAG Rounded Thin   55390"/>
              </a:rPr>
              <a:t>us doing labs, HW, exams</a:t>
            </a:r>
            <a:endParaRPr lang="en-US" dirty="0">
              <a:latin typeface="18 VAG Rounded Thin   55390"/>
            </a:endParaRPr>
          </a:p>
        </p:txBody>
      </p:sp>
      <p:sp>
        <p:nvSpPr>
          <p:cNvPr id="2" name="Title 1"/>
          <p:cNvSpPr>
            <a:spLocks noGrp="1"/>
          </p:cNvSpPr>
          <p:nvPr>
            <p:ph type="title"/>
          </p:nvPr>
        </p:nvSpPr>
        <p:spPr/>
        <p:txBody>
          <a:bodyPr/>
          <a:lstStyle/>
          <a:p>
            <a:r>
              <a:rPr lang="en-US" dirty="0" smtClean="0"/>
              <a:t>Taking CS10 Online</a:t>
            </a:r>
            <a:endParaRPr lang="en-US" dirty="0"/>
          </a:p>
        </p:txBody>
      </p:sp>
      <p:sp>
        <p:nvSpPr>
          <p:cNvPr id="8" name="Oval 7"/>
          <p:cNvSpPr/>
          <p:nvPr/>
        </p:nvSpPr>
        <p:spPr>
          <a:xfrm>
            <a:off x="7162800" y="5700252"/>
            <a:ext cx="1600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7162800" y="4343400"/>
            <a:ext cx="1588442"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47527</TotalTime>
  <Pages>47</Pages>
  <Words>528</Words>
  <Application>Microsoft Macintosh PowerPoint</Application>
  <PresentationFormat>Letter Paper (8.5x11 in)</PresentationFormat>
  <Paragraphs>68</Paragraphs>
  <Slides>8</Slides>
  <Notes>5</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Metro</vt:lpstr>
      <vt:lpstr>CS10 chosen as uc online pilot!</vt:lpstr>
      <vt:lpstr>Overview</vt:lpstr>
      <vt:lpstr>Peer Instruction (thanks to BH)</vt:lpstr>
      <vt:lpstr>Answer</vt:lpstr>
      <vt:lpstr>Computers in Education (open?)</vt:lpstr>
      <vt:lpstr>RSA Animate : Changing Education Paradigms</vt:lpstr>
      <vt:lpstr>UC Berkeley Online Pilot</vt:lpstr>
      <vt:lpstr>Taking CS10 Online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3012</cp:revision>
  <cp:lastPrinted>2011-09-30T00:10:07Z</cp:lastPrinted>
  <dcterms:created xsi:type="dcterms:W3CDTF">2011-09-29T23:43:25Z</dcterms:created>
  <dcterms:modified xsi:type="dcterms:W3CDTF">2011-09-30T01:51:08Z</dcterms:modified>
</cp:coreProperties>
</file>