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2" r:id="rId17"/>
    <p:sldId id="1093" r:id="rId18"/>
    <p:sldId id="1095" r:id="rId19"/>
    <p:sldId id="1096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7225" autoAdjust="0"/>
    <p:restoredTop sz="81191" autoAdjust="0"/>
  </p:normalViewPr>
  <p:slideViewPr>
    <p:cSldViewPr>
      <p:cViewPr varScale="1">
        <p:scale>
          <a:sx n="161" d="100"/>
          <a:sy n="161" d="100"/>
        </p:scale>
        <p:origin x="-51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tif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#8 : Concurrency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2010-09-29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029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At a recent fireside chat…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Nvidia CEO Jen-Hsun Huang said: “whatever capability you think you have today, it’s nothing compared to what you’re going to have in a couple of years … due to supercomputers in the cloud”.  Now, cloud computing does what you could do on your PC. Imagine 40,000 times that!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 smtClean="0">
                <a:latin typeface="Courier New" pitchFamily="1" charset="0"/>
              </a:rPr>
              <a:t>www.theregister.co.uk/2010/09/24/huang_muses_at_gtc/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33020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</a:t>
            </a:r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 shows how active your cores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view.eecs.berkeley.edu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divide the problem up </a:t>
            </a:r>
          </a:p>
          <a:p>
            <a:pPr lvl="1"/>
            <a:r>
              <a:rPr lang="en-US"/>
              <a:t>Time to hand out small “work units” to workers </a:t>
            </a:r>
          </a:p>
          <a:p>
            <a:pPr lvl="1"/>
            <a:r>
              <a:rPr lang="en-US"/>
              <a:t>All workers may not work equally fast</a:t>
            </a:r>
          </a:p>
          <a:p>
            <a:pPr lvl="1"/>
            <a:r>
              <a:rPr lang="en-US"/>
              <a:t>Some workers may fail </a:t>
            </a:r>
          </a:p>
          <a:p>
            <a:pPr lvl="1"/>
            <a:r>
              <a:rPr lang="en-US"/>
              <a:t>There may be contention for shared resources </a:t>
            </a:r>
          </a:p>
          <a:p>
            <a:pPr lvl="1"/>
            <a:r>
              <a:rPr lang="en-US"/>
              <a:t>Workers could overwriting each others’ answers</a:t>
            </a:r>
          </a:p>
          <a:p>
            <a:pPr lvl="1"/>
            <a:r>
              <a:rPr lang="en-US"/>
              <a:t>You may have to wait until the last worker returns to proceed (the slowest / weakest link problem)</a:t>
            </a:r>
          </a:p>
          <a:p>
            <a:pPr lvl="1"/>
            <a:r>
              <a:rPr lang="en-US"/>
              <a:t>There’s time to put the data back together 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7473" b="-7473"/>
              <a:stretch>
                <a:fillRect/>
              </a:stretch>
            </p:blipFill>
          </mc:Choice>
          <mc:Fallback>
            <p:blipFill>
              <a:blip r:embed="rId3"/>
              <a:srcRect t="-7473" b="-7473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Concurrent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also challenges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Thin   55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46723</TotalTime>
  <Pages>47</Pages>
  <Words>1355</Words>
  <Application>Microsoft Macintosh PowerPoint</Application>
  <PresentationFormat>Letter Paper (8.5x11 in)</PresentationFormat>
  <Paragraphs>200</Paragraphs>
  <Slides>19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At a recent fireside chat…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Concurrent programming is hard!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2919</cp:revision>
  <cp:lastPrinted>2010-09-29T06:55:27Z</cp:lastPrinted>
  <dcterms:created xsi:type="dcterms:W3CDTF">2010-09-29T04:29:22Z</dcterms:created>
  <dcterms:modified xsi:type="dcterms:W3CDTF">2010-09-29T07:00:59Z</dcterms:modified>
</cp:coreProperties>
</file>