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6946" autoAdjust="0"/>
    <p:restoredTop sz="81191" autoAdjust="0"/>
  </p:normalViewPr>
  <p:slideViewPr>
    <p:cSldViewPr>
      <p:cViewPr varScale="1">
        <p:scale>
          <a:sx n="201" d="100"/>
          <a:sy n="201" d="100"/>
        </p:scale>
        <p:origin x="-104" y="-84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5718" y="6248400"/>
            <a:ext cx="1218282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2011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7162800" cy="2771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#9 : Recursion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2011-02-23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Inception up for best pic!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this year highlights recursion, and it’s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0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sz="1600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sz="1600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sz="1600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sz="1600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0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0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0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0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0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0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0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0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20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16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46972</TotalTime>
  <Pages>47</Pages>
  <Words>475</Words>
  <Application>Microsoft Macintosh PowerPoint</Application>
  <PresentationFormat>Letter Paper (8.5x11 in)</PresentationFormat>
  <Paragraphs>63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Inception up for best pic!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2964</cp:revision>
  <cp:lastPrinted>2011-02-23T08:19:23Z</cp:lastPrinted>
  <dcterms:created xsi:type="dcterms:W3CDTF">2011-02-23T08:04:06Z</dcterms:created>
  <dcterms:modified xsi:type="dcterms:W3CDTF">2011-02-23T08:19:32Z</dcterms:modified>
</cp:coreProperties>
</file>