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047" r:id="rId2"/>
    <p:sldId id="1097" r:id="rId3"/>
    <p:sldId id="1114" r:id="rId4"/>
    <p:sldId id="1102" r:id="rId5"/>
    <p:sldId id="1113" r:id="rId6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165" d="100"/>
          <a:sy n="165" d="100"/>
        </p:scale>
        <p:origin x="-1088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89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7162800" cy="277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2011-03-30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First plastic processor!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Silicon (normally what processors are made of) is rigid and expensive, and researchers in Europe have just used 4k plastic transistors to create a flexible microprocessor 2cm</a:t>
            </a:r>
            <a:r>
              <a:rPr lang="en-US" sz="2800" baseline="30000" dirty="0" smtClean="0"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 big.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3000" b="1" dirty="0" smtClean="0">
                <a:latin typeface="Courier New" pitchFamily="1" charset="0"/>
              </a:rPr>
              <a:t>technologyreview.com/computing/37126</a:t>
            </a:r>
          </a:p>
        </p:txBody>
      </p:sp>
      <p:sp>
        <p:nvSpPr>
          <p:cNvPr id="54" name="Oval 53"/>
          <p:cNvSpPr/>
          <p:nvPr/>
        </p:nvSpPr>
        <p:spPr>
          <a:xfrm>
            <a:off x="6224102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2819400"/>
            <a:ext cx="3657600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Ulf</a:t>
            </a:r>
            <a:r>
              <a:rPr lang="en-US" sz="1600" dirty="0"/>
              <a:t> and </a:t>
            </a:r>
            <a:r>
              <a:rPr lang="en-US" sz="1600" b="1" dirty="0"/>
              <a:t>Sean</a:t>
            </a:r>
            <a:r>
              <a:rPr lang="en-US" sz="1600" dirty="0"/>
              <a:t> from </a:t>
            </a:r>
            <a:r>
              <a:rPr lang="en-US" sz="1600" b="1" dirty="0" err="1"/>
              <a:t>Achern</a:t>
            </a:r>
            <a:r>
              <a:rPr lang="en-US" sz="1600" dirty="0"/>
              <a:t> in </a:t>
            </a:r>
            <a:r>
              <a:rPr lang="en-US" sz="1600" b="1" dirty="0" smtClean="0"/>
              <a:t>Germany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Let me know how the </a:t>
            </a:r>
            <a:r>
              <a:rPr lang="en-US" sz="1600" dirty="0" err="1" smtClean="0"/>
              <a:t>Emotiv</a:t>
            </a:r>
            <a:r>
              <a:rPr lang="en-US" sz="1600" dirty="0" smtClean="0"/>
              <a:t> works out!</a:t>
            </a:r>
            <a:endParaRPr lang="en-US" sz="100" b="1" dirty="0">
              <a:latin typeface="Vagrounded"/>
              <a:cs typeface="Vaground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124200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Technology Review)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403600"/>
            <a:ext cx="2794000" cy="269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foo</a:t>
            </a:r>
          </a:p>
          <a:p>
            <a:pPr>
              <a:buNone/>
            </a:pPr>
            <a:endParaRPr lang="en-US" sz="2400" dirty="0"/>
          </a:p>
          <a:p>
            <a:pPr marL="582613" indent="-457200">
              <a:buFont typeface="+mj-lt"/>
              <a:buAutoNum type="alphaLcParenR"/>
            </a:pPr>
            <a:r>
              <a:rPr lang="en-US" sz="2400" dirty="0" err="1" smtClean="0"/>
              <a:t>aa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300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48800</TotalTime>
  <Pages>47</Pages>
  <Words>299</Words>
  <Application>Microsoft Macintosh PowerPoint</Application>
  <PresentationFormat>Letter Paper (8.5x11 in)</PresentationFormat>
  <Paragraphs>40</Paragraphs>
  <Slides>5</Slides>
  <Notes>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Metro</vt:lpstr>
      <vt:lpstr>First plastic processor!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3090</cp:revision>
  <cp:lastPrinted>2011-03-30T06:42:17Z</cp:lastPrinted>
  <dcterms:created xsi:type="dcterms:W3CDTF">2011-03-30T06:39:48Z</dcterms:created>
  <dcterms:modified xsi:type="dcterms:W3CDTF">2011-03-30T06:43:14Z</dcterms:modified>
</cp:coreProperties>
</file>