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60" r:id="rId3"/>
    <p:sldId id="1048" r:id="rId4"/>
    <p:sldId id="1070" r:id="rId5"/>
    <p:sldId id="1071" r:id="rId6"/>
    <p:sldId id="1068" r:id="rId7"/>
    <p:sldId id="1073" r:id="rId8"/>
    <p:sldId id="1072" r:id="rId9"/>
    <p:sldId id="1075" r:id="rId10"/>
    <p:sldId id="1069" r:id="rId11"/>
    <p:sldId id="1076" r:id="rId12"/>
    <p:sldId id="1059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427" autoAdjust="0"/>
    <p:restoredTop sz="98856" autoAdjust="0"/>
  </p:normalViewPr>
  <p:slideViewPr>
    <p:cSldViewPr>
      <p:cViewPr varScale="1">
        <p:scale>
          <a:sx n="111" d="100"/>
          <a:sy n="111" d="100"/>
        </p:scale>
        <p:origin x="-120" y="-108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#23 : Limits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2011-04-20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4800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Gestural interfaces now!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1" y="4419600"/>
            <a:ext cx="4648200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Thanks to the success of the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Kinect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, researchers all over the world believe they see the future of HCI and it is voice, speech and gestures.  They are already developing a “gesture-controlled system for monitoring air-traffic”…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www.technologyreview.com</a:t>
            </a:r>
            <a:r>
              <a:rPr lang="en-US" sz="2800" b="1" dirty="0">
                <a:latin typeface="Courier New" pitchFamily="1" charset="0"/>
              </a:rPr>
              <a:t>/computing/37201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58526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84" y="3352800"/>
            <a:ext cx="3814916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143000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5720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He asked: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“Are all problems decidable?”</a:t>
            </a:r>
            <a:endPara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used to believe this was true)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proved it wasn’t for CS!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4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Given a program and some input, will that program eventually stop? (or will it loop)</a:t>
            </a:r>
          </a:p>
          <a:p>
            <a:r>
              <a:rPr lang="en-US">
                <a:solidFill>
                  <a:srgbClr val="FFFF00"/>
                </a:solidFill>
              </a:rPr>
              <a:t>Assume we could write it</a:t>
            </a:r>
            <a:r>
              <a:rPr lang="en-US"/>
              <a:t>, then let’s prove a contradiction</a:t>
            </a:r>
          </a:p>
          <a:p>
            <a:pPr lvl="1"/>
            <a:r>
              <a:rPr lang="en-US"/>
              <a:t>1. write Stops on Self?</a:t>
            </a:r>
          </a:p>
          <a:p>
            <a:pPr lvl="1"/>
            <a:r>
              <a:rPr lang="en-US"/>
              <a:t>2. Write Weird</a:t>
            </a:r>
          </a:p>
          <a:p>
            <a:pPr lvl="1"/>
            <a:r>
              <a:rPr lang="en-US"/>
              <a:t>3. Call Weird on itself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important part of CS</a:t>
            </a:r>
          </a:p>
          <a:p>
            <a:r>
              <a:rPr lang="en-US" dirty="0"/>
              <a:t>If given a hard problem, rather than try to solve it yourself, see if others have tried similar problems</a:t>
            </a:r>
          </a:p>
          <a:p>
            <a:r>
              <a:rPr lang="en-US" dirty="0"/>
              <a:t>If you don’t need an exact solution, many approximation algorithms help</a:t>
            </a:r>
          </a:p>
          <a:p>
            <a:r>
              <a:rPr lang="en-US" dirty="0"/>
              <a:t>Some not computable!</a:t>
            </a:r>
            <a:endParaRPr lang="en-US" dirty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www.csprinciples.org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/docs/APCSPrinciplesBigIdeas20110204.pdf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838200"/>
            <a:ext cx="3962400" cy="4572000"/>
            <a:chOff x="609600" y="838200"/>
            <a:chExt cx="3962400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3200400"/>
              <a:ext cx="2667000" cy="2209800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2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1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	What’s the most you</a:t>
            </a:r>
            <a:br>
              <a:rPr lang="en-US" sz="2800" dirty="0"/>
            </a:br>
            <a:r>
              <a:rPr lang="en-US" sz="2800" dirty="0"/>
              <a:t>can put in your</a:t>
            </a:r>
            <a:br>
              <a:rPr lang="en-US" sz="2800" dirty="0"/>
            </a:b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$7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$8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$19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1066800"/>
            <a:ext cx="4079558" cy="3533938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1066800"/>
            <a:ext cx="4079558" cy="353393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 P is “hard” for a class C if </a:t>
            </a:r>
            <a:r>
              <a:rPr lang="en-US" u="sng" dirty="0" smtClean="0"/>
              <a:t>every </a:t>
            </a:r>
            <a:r>
              <a:rPr lang="en-US" dirty="0" smtClean="0"/>
              <a:t>element of C can be “reduced” to P</a:t>
            </a:r>
          </a:p>
          <a:p>
            <a:r>
              <a:rPr lang="en-US" dirty="0" smtClean="0"/>
              <a:t>If you’re “in NP” and “NP-hard”, then you’re “NP-complete”</a:t>
            </a: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Called being “in NP”</a:t>
            </a:r>
          </a:p>
          <a:p>
            <a:pPr lvl="1"/>
            <a:r>
              <a:rPr lang="en-US" dirty="0" smtClean="0"/>
              <a:t>Non-deterministic (the “guess” part) Polynomial</a:t>
            </a:r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no known efficient solution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2438400"/>
            <a:ext cx="4334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Subset Sum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92333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9144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2736" y="914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0774" y="167640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This is THE major unsolved problem in Computer Science!</a:t>
            </a:r>
          </a:p>
          <a:p>
            <a:pPr lvl="1"/>
            <a:r>
              <a:rPr lang="en-US"/>
              <a:t>One of 7 “millennium prizes” w/a $1M reward</a:t>
            </a:r>
          </a:p>
          <a:p>
            <a:pPr lvl="1"/>
            <a:endParaRPr lang="en-US"/>
          </a:p>
          <a:p>
            <a:r>
              <a:rPr lang="en-US"/>
              <a:t>All it would take is solving ONE problem in the NP-complete set in polynomial time!!</a:t>
            </a:r>
          </a:p>
          <a:p>
            <a:pPr lvl="1"/>
            <a:r>
              <a:rPr lang="en-US"/>
              <a:t>Huge ramifications for cryptography,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066800"/>
            <a:ext cx="4038600" cy="5305864"/>
          </a:xfrm>
        </p:spPr>
        <p:txBody>
          <a:bodyPr/>
          <a:lstStyle/>
          <a:p>
            <a:pPr algn="ctr">
              <a:buNone/>
            </a:pPr>
            <a:r>
              <a:rPr lang="en-US"/>
              <a:t>If P ≠NP, then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r>
              <a:rPr lang="en-US"/>
              <a:t>Other NP-Complete</a:t>
            </a:r>
          </a:p>
          <a:p>
            <a:pPr lvl="1"/>
            <a:r>
              <a:rPr lang="en-US"/>
              <a:t>Traveling salesman who needs most efficient route to visit all cities and return home</a:t>
            </a:r>
          </a:p>
          <a:p>
            <a:pPr lvl="1"/>
            <a:r>
              <a:rPr lang="en-US"/>
              <a:t>3SAT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600199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43540</TotalTime>
  <Pages>47</Pages>
  <Words>920</Words>
  <Application>Microsoft Macintosh PowerPoint</Application>
  <PresentationFormat>Letter Paper (8.5x11 in)</PresentationFormat>
  <Paragraphs>133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Gestural interfaces now!</vt:lpstr>
      <vt:lpstr>Computer Science … A UCB view</vt:lpstr>
      <vt:lpstr>Let’s revisit algorithm complexity</vt:lpstr>
      <vt:lpstr>Tractable with efficient sols in reas time</vt:lpstr>
      <vt:lpstr>Intractable problems</vt:lpstr>
      <vt:lpstr>Peer Instruction</vt:lpstr>
      <vt:lpstr>Solvable approximately, not optimally in reas time</vt:lpstr>
      <vt:lpstr>Have no known efficient solution</vt:lpstr>
      <vt:lpstr>The fundamental question. Is P = NP?</vt:lpstr>
      <vt:lpstr>Problems NOT solvable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2823</cp:revision>
  <cp:lastPrinted>2011-04-20T18:02:03Z</cp:lastPrinted>
  <dcterms:created xsi:type="dcterms:W3CDTF">2011-04-20T16:05:29Z</dcterms:created>
  <dcterms:modified xsi:type="dcterms:W3CDTF">2011-04-20T18:02:04Z</dcterms:modified>
</cp:coreProperties>
</file>