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notesSlides/notesSlide6.xml" ContentType="application/vnd.openxmlformats-officedocument.presentationml.notesSlide+xml"/>
  <Default Extension="gif" ContentType="image/gif"/>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diagrams/drawing1.xml" ContentType="application/vnd.ms-office.drawingml.diagramDrawing+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6"/>
  </p:notesMasterIdLst>
  <p:handoutMasterIdLst>
    <p:handoutMasterId r:id="rId17"/>
  </p:handoutMasterIdLst>
  <p:sldIdLst>
    <p:sldId id="1047" r:id="rId2"/>
    <p:sldId id="1089" r:id="rId3"/>
    <p:sldId id="1103" r:id="rId4"/>
    <p:sldId id="1092" r:id="rId5"/>
    <p:sldId id="1099" r:id="rId6"/>
    <p:sldId id="1105" r:id="rId7"/>
    <p:sldId id="1107" r:id="rId8"/>
    <p:sldId id="1101" r:id="rId9"/>
    <p:sldId id="1104" r:id="rId10"/>
    <p:sldId id="1096" r:id="rId11"/>
    <p:sldId id="1095" r:id="rId12"/>
    <p:sldId id="1098" r:id="rId13"/>
    <p:sldId id="1102" r:id="rId14"/>
    <p:sldId id="1106" r:id="rId15"/>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32415C"/>
    <a:srgbClr val="FB0A10"/>
    <a:srgbClr val="94F0E4"/>
    <a:srgbClr val="5771A0"/>
    <a:srgbClr val="800080"/>
    <a:srgbClr val="66FF33"/>
    <a:srgbClr val="FF0000"/>
    <a:srgbClr val="3333CC"/>
    <a:srgbClr val="FF8DA0"/>
    <a:srgbClr val="008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8125" autoAdjust="0"/>
    <p:restoredTop sz="91775" autoAdjust="0"/>
  </p:normalViewPr>
  <p:slideViewPr>
    <p:cSldViewPr>
      <p:cViewPr varScale="1">
        <p:scale>
          <a:sx n="165" d="100"/>
          <a:sy n="165" d="100"/>
        </p:scale>
        <p:origin x="-1320"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2CC11-2833-8446-BF36-579470EC5EAA}" type="doc">
      <dgm:prSet loTypeId="urn:microsoft.com/office/officeart/2005/8/layout/target3" loCatId="relationship" qsTypeId="urn:microsoft.com/office/officeart/2005/8/quickstyle/simple4" qsCatId="simple" csTypeId="urn:microsoft.com/office/officeart/2005/8/colors/colorful2" csCatId="colorful" phldr="1"/>
      <dgm:spPr/>
      <dgm:t>
        <a:bodyPr/>
        <a:lstStyle/>
        <a:p>
          <a:endParaRPr lang="en-US"/>
        </a:p>
      </dgm:t>
    </dgm:pt>
    <dgm:pt modelId="{161BB8BE-FC15-9B49-90CF-60C8BB4FC2A3}">
      <dgm:prSet phldrT="[Text]"/>
      <dgm:spPr>
        <a:noFill/>
      </dgm:spPr>
      <dgm:t>
        <a:bodyPr/>
        <a:lstStyle/>
        <a:p>
          <a:r>
            <a:rPr lang="en-US" b="1">
              <a:solidFill>
                <a:schemeClr val="tx1"/>
              </a:solidFill>
              <a:latin typeface="18 VAG Rounded Thin   55390"/>
            </a:rPr>
            <a:t>Sentences</a:t>
          </a:r>
        </a:p>
      </dgm:t>
    </dgm:pt>
    <dgm:pt modelId="{5633595F-7032-4A4A-90F5-797EDD965680}" type="parTrans" cxnId="{D4A5047D-AC42-274C-9507-ADA85756DF45}">
      <dgm:prSet/>
      <dgm:spPr/>
      <dgm:t>
        <a:bodyPr/>
        <a:lstStyle/>
        <a:p>
          <a:endParaRPr lang="en-US"/>
        </a:p>
      </dgm:t>
    </dgm:pt>
    <dgm:pt modelId="{1B2CFB76-B650-CA43-AC4B-E3E51EE48CE0}" type="sibTrans" cxnId="{D4A5047D-AC42-274C-9507-ADA85756DF45}">
      <dgm:prSet/>
      <dgm:spPr/>
      <dgm:t>
        <a:bodyPr/>
        <a:lstStyle/>
        <a:p>
          <a:endParaRPr lang="en-US"/>
        </a:p>
      </dgm:t>
    </dgm:pt>
    <dgm:pt modelId="{BCCF8A4D-6A55-D444-9D6C-BB33E152E111}">
      <dgm:prSet phldrT="[Text]"/>
      <dgm:spPr/>
      <dgm:t>
        <a:bodyPr/>
        <a:lstStyle/>
        <a:p>
          <a:r>
            <a:rPr lang="en-US">
              <a:solidFill>
                <a:srgbClr val="FFFFFF"/>
              </a:solidFill>
              <a:latin typeface="18 VAG Rounded Thin   55390"/>
            </a:rPr>
            <a:t>E.g., CS 10 is great</a:t>
          </a:r>
        </a:p>
      </dgm:t>
    </dgm:pt>
    <dgm:pt modelId="{492B48FB-35E6-1B4C-B527-DAA0EF6199E0}" type="parTrans" cxnId="{B318753B-4E0F-584A-AA53-EA32B6D2DE82}">
      <dgm:prSet/>
      <dgm:spPr/>
      <dgm:t>
        <a:bodyPr/>
        <a:lstStyle/>
        <a:p>
          <a:endParaRPr lang="en-US"/>
        </a:p>
      </dgm:t>
    </dgm:pt>
    <dgm:pt modelId="{D402B8B6-0B86-7645-9F52-10246B64D21E}" type="sibTrans" cxnId="{B318753B-4E0F-584A-AA53-EA32B6D2DE82}">
      <dgm:prSet/>
      <dgm:spPr/>
      <dgm:t>
        <a:bodyPr/>
        <a:lstStyle/>
        <a:p>
          <a:endParaRPr lang="en-US"/>
        </a:p>
      </dgm:t>
    </dgm:pt>
    <dgm:pt modelId="{98F99D05-4D6B-F948-88E0-3913A9E95A74}">
      <dgm:prSet phldrT="[Text]"/>
      <dgm:spPr>
        <a:noFill/>
      </dgm:spPr>
      <dgm:t>
        <a:bodyPr/>
        <a:lstStyle/>
        <a:p>
          <a:r>
            <a:rPr lang="en-US" b="1">
              <a:solidFill>
                <a:schemeClr val="tx1"/>
              </a:solidFill>
              <a:latin typeface="18 VAG Rounded Thin   55390"/>
            </a:rPr>
            <a:t>Word</a:t>
          </a:r>
        </a:p>
      </dgm:t>
    </dgm:pt>
    <dgm:pt modelId="{91C756A8-B212-4B4B-8A50-64D6DA544AF0}" type="parTrans" cxnId="{A97EBEA5-17FD-8241-B4D2-599F1F0C1951}">
      <dgm:prSet/>
      <dgm:spPr/>
      <dgm:t>
        <a:bodyPr/>
        <a:lstStyle/>
        <a:p>
          <a:endParaRPr lang="en-US"/>
        </a:p>
      </dgm:t>
    </dgm:pt>
    <dgm:pt modelId="{9A08D98A-9BF0-964D-BC9F-F28CB779F36C}" type="sibTrans" cxnId="{A97EBEA5-17FD-8241-B4D2-599F1F0C1951}">
      <dgm:prSet/>
      <dgm:spPr/>
      <dgm:t>
        <a:bodyPr/>
        <a:lstStyle/>
        <a:p>
          <a:endParaRPr lang="en-US"/>
        </a:p>
      </dgm:t>
    </dgm:pt>
    <dgm:pt modelId="{BCCDB84A-D6E2-C34D-AD7A-AE7BE2C04801}">
      <dgm:prSet phldrT="[Text]"/>
      <dgm:spPr/>
      <dgm:t>
        <a:bodyPr/>
        <a:lstStyle/>
        <a:p>
          <a:r>
            <a:rPr lang="en-US">
              <a:solidFill>
                <a:srgbClr val="FFFFFF"/>
              </a:solidFill>
              <a:latin typeface="18 VAG Rounded Thin   55390"/>
            </a:rPr>
            <a:t>Cal, 42, CS10</a:t>
          </a:r>
        </a:p>
      </dgm:t>
    </dgm:pt>
    <dgm:pt modelId="{7E61EE26-411B-944F-BB5D-BF24EE06689A}" type="parTrans" cxnId="{4BA7BAD4-17DC-C24A-9232-50067D2C7AEF}">
      <dgm:prSet/>
      <dgm:spPr/>
      <dgm:t>
        <a:bodyPr/>
        <a:lstStyle/>
        <a:p>
          <a:endParaRPr lang="en-US"/>
        </a:p>
      </dgm:t>
    </dgm:pt>
    <dgm:pt modelId="{732A7560-1157-6540-AE04-C956B1FD8EA3}" type="sibTrans" cxnId="{4BA7BAD4-17DC-C24A-9232-50067D2C7AEF}">
      <dgm:prSet/>
      <dgm:spPr/>
      <dgm:t>
        <a:bodyPr/>
        <a:lstStyle/>
        <a:p>
          <a:endParaRPr lang="en-US"/>
        </a:p>
      </dgm:t>
    </dgm:pt>
    <dgm:pt modelId="{955462BB-65E6-9340-96DA-5794B707B498}">
      <dgm:prSet phldrT="[Text]"/>
      <dgm:spPr/>
      <dgm:t>
        <a:bodyPr/>
        <a:lstStyle/>
        <a:p>
          <a:r>
            <a:rPr lang="en-US">
              <a:solidFill>
                <a:srgbClr val="FFFFFF"/>
              </a:solidFill>
              <a:latin typeface="18 VAG Rounded Thin   55390"/>
            </a:rPr>
            <a:t>E.g., A, 3, #</a:t>
          </a:r>
        </a:p>
      </dgm:t>
    </dgm:pt>
    <dgm:pt modelId="{665DDE18-DD95-964F-AC4B-80E28E290D02}" type="parTrans" cxnId="{51584ED2-05FB-E842-A6CC-DE7D98D2028F}">
      <dgm:prSet/>
      <dgm:spPr/>
      <dgm:t>
        <a:bodyPr/>
        <a:lstStyle/>
        <a:p>
          <a:endParaRPr lang="en-US"/>
        </a:p>
      </dgm:t>
    </dgm:pt>
    <dgm:pt modelId="{475F9DB1-154B-5749-8490-6C2C7218505A}" type="sibTrans" cxnId="{51584ED2-05FB-E842-A6CC-DE7D98D2028F}">
      <dgm:prSet/>
      <dgm:spPr/>
      <dgm:t>
        <a:bodyPr/>
        <a:lstStyle/>
        <a:p>
          <a:endParaRPr lang="en-US"/>
        </a:p>
      </dgm:t>
    </dgm:pt>
    <dgm:pt modelId="{160ACF31-DB7E-D348-AB5C-4ACB86AB4B0D}">
      <dgm:prSet phldrT="[Text]"/>
      <dgm:spPr>
        <a:noFill/>
      </dgm:spPr>
      <dgm:t>
        <a:bodyPr/>
        <a:lstStyle/>
        <a:p>
          <a:r>
            <a:rPr lang="en-US" b="1">
              <a:solidFill>
                <a:srgbClr val="FFFFFF"/>
              </a:solidFill>
              <a:latin typeface="18 VAG Rounded Thin   55390"/>
            </a:rPr>
            <a:t>Digit</a:t>
          </a:r>
        </a:p>
      </dgm:t>
    </dgm:pt>
    <dgm:pt modelId="{F7C34312-FF51-3D4C-AACE-1298B9774213}" type="parTrans" cxnId="{ECF6412F-28F0-F14F-9089-9611B772FEE8}">
      <dgm:prSet/>
      <dgm:spPr/>
      <dgm:t>
        <a:bodyPr/>
        <a:lstStyle/>
        <a:p>
          <a:endParaRPr lang="en-US"/>
        </a:p>
      </dgm:t>
    </dgm:pt>
    <dgm:pt modelId="{7684C0DF-2A02-DB4D-8231-921334B05BA0}" type="sibTrans" cxnId="{ECF6412F-28F0-F14F-9089-9611B772FEE8}">
      <dgm:prSet/>
      <dgm:spPr/>
      <dgm:t>
        <a:bodyPr/>
        <a:lstStyle/>
        <a:p>
          <a:endParaRPr lang="en-US"/>
        </a:p>
      </dgm:t>
    </dgm:pt>
    <dgm:pt modelId="{8DD835F7-FA56-F042-BC34-79E03D01AC32}">
      <dgm:prSet phldrT="[Text]"/>
      <dgm:spPr/>
      <dgm:t>
        <a:bodyPr/>
        <a:lstStyle/>
        <a:p>
          <a:r>
            <a:rPr lang="en-US">
              <a:solidFill>
                <a:srgbClr val="FFFFFF"/>
              </a:solidFill>
              <a:latin typeface="18 VAG Rounded Thin   55390"/>
            </a:rPr>
            <a:t>E.g., 7</a:t>
          </a:r>
        </a:p>
      </dgm:t>
    </dgm:pt>
    <dgm:pt modelId="{6449C4E0-799C-F341-BD6E-8C8EC8105EA9}" type="parTrans" cxnId="{C20E145B-F504-7A4D-A384-D85C9B98DA60}">
      <dgm:prSet/>
      <dgm:spPr/>
      <dgm:t>
        <a:bodyPr/>
        <a:lstStyle/>
        <a:p>
          <a:endParaRPr lang="en-US"/>
        </a:p>
      </dgm:t>
    </dgm:pt>
    <dgm:pt modelId="{D2F28E84-E6BC-EF48-8058-BAE31CB86232}" type="sibTrans" cxnId="{C20E145B-F504-7A4D-A384-D85C9B98DA60}">
      <dgm:prSet/>
      <dgm:spPr/>
      <dgm:t>
        <a:bodyPr/>
        <a:lstStyle/>
        <a:p>
          <a:endParaRPr lang="en-US"/>
        </a:p>
      </dgm:t>
    </dgm:pt>
    <dgm:pt modelId="{297EEC9B-32F7-C341-8574-0A4205A55EF0}">
      <dgm:prSet phldrT="[Text]"/>
      <dgm:spPr/>
      <dgm:t>
        <a:bodyPr/>
        <a:lstStyle/>
        <a:p>
          <a:r>
            <a:rPr lang="en-US">
              <a:solidFill>
                <a:srgbClr val="FFFFFF"/>
              </a:solidFill>
              <a:latin typeface="18 VAG Rounded Thin   55390"/>
            </a:rPr>
            <a:t>0-9 only</a:t>
          </a:r>
        </a:p>
      </dgm:t>
    </dgm:pt>
    <dgm:pt modelId="{94FEAFA7-1A7A-134C-BBA8-8ADB48225702}" type="parTrans" cxnId="{EC8833E9-5AAC-9E44-9260-B206FE88EDB4}">
      <dgm:prSet/>
      <dgm:spPr/>
      <dgm:t>
        <a:bodyPr/>
        <a:lstStyle/>
        <a:p>
          <a:endParaRPr lang="en-US"/>
        </a:p>
      </dgm:t>
    </dgm:pt>
    <dgm:pt modelId="{E4C39BE4-819C-7642-83F6-4794AABC0361}" type="sibTrans" cxnId="{EC8833E9-5AAC-9E44-9260-B206FE88EDB4}">
      <dgm:prSet/>
      <dgm:spPr/>
      <dgm:t>
        <a:bodyPr/>
        <a:lstStyle/>
        <a:p>
          <a:endParaRPr lang="en-US"/>
        </a:p>
      </dgm:t>
    </dgm:pt>
    <dgm:pt modelId="{47EAD865-5799-7C4C-BA09-E89C3C1AC1D5}">
      <dgm:prSet phldrT="[Text]"/>
      <dgm:spPr>
        <a:noFill/>
      </dgm:spPr>
      <dgm:t>
        <a:bodyPr/>
        <a:lstStyle/>
        <a:p>
          <a:r>
            <a:rPr lang="en-US" b="1">
              <a:solidFill>
                <a:srgbClr val="FFFFFF"/>
              </a:solidFill>
              <a:latin typeface="18 VAG Rounded Thin   55390"/>
            </a:rPr>
            <a:t>Character</a:t>
          </a:r>
        </a:p>
      </dgm:t>
    </dgm:pt>
    <dgm:pt modelId="{D7538226-29EC-4243-94E2-AC9333B97878}" type="parTrans" cxnId="{1D6CF6CE-EE60-5E41-9CE1-A4EAFD8D089F}">
      <dgm:prSet/>
      <dgm:spPr/>
      <dgm:t>
        <a:bodyPr/>
        <a:lstStyle/>
        <a:p>
          <a:endParaRPr lang="en-US"/>
        </a:p>
      </dgm:t>
    </dgm:pt>
    <dgm:pt modelId="{0DA0A767-CCB2-D440-A5A6-F439FCF843E0}" type="sibTrans" cxnId="{1D6CF6CE-EE60-5E41-9CE1-A4EAFD8D089F}">
      <dgm:prSet/>
      <dgm:spPr/>
      <dgm:t>
        <a:bodyPr/>
        <a:lstStyle/>
        <a:p>
          <a:endParaRPr lang="en-US"/>
        </a:p>
      </dgm:t>
    </dgm:pt>
    <dgm:pt modelId="{F32EF5F7-5755-4041-86D9-AD0900BF0FF9}">
      <dgm:prSet phldrT="[Text]"/>
      <dgm:spPr/>
      <dgm:t>
        <a:bodyPr/>
        <a:lstStyle/>
        <a:p>
          <a:r>
            <a:rPr lang="en-US">
              <a:solidFill>
                <a:srgbClr val="FFFFFF"/>
              </a:solidFill>
              <a:latin typeface="18 VAG Rounded Thin   55390"/>
            </a:rPr>
            <a:t>Length = 1</a:t>
          </a:r>
        </a:p>
      </dgm:t>
    </dgm:pt>
    <dgm:pt modelId="{74D8D7D1-70D8-0540-A33A-E7C94A27AA13}" type="parTrans" cxnId="{F89E5F91-64A2-5640-A163-9B40F9CE6055}">
      <dgm:prSet/>
      <dgm:spPr/>
      <dgm:t>
        <a:bodyPr/>
        <a:lstStyle/>
        <a:p>
          <a:endParaRPr lang="en-US"/>
        </a:p>
      </dgm:t>
    </dgm:pt>
    <dgm:pt modelId="{1D0BB0BA-E879-BF45-A0F1-7410E9C0D7C1}" type="sibTrans" cxnId="{F89E5F91-64A2-5640-A163-9B40F9CE6055}">
      <dgm:prSet/>
      <dgm:spPr/>
      <dgm:t>
        <a:bodyPr/>
        <a:lstStyle/>
        <a:p>
          <a:endParaRPr lang="en-US"/>
        </a:p>
      </dgm:t>
    </dgm:pt>
    <dgm:pt modelId="{D5EF3C8D-3679-D349-A2A4-6CF4D0CD59C6}">
      <dgm:prSet phldrT="[Text]"/>
      <dgm:spPr/>
      <dgm:t>
        <a:bodyPr/>
        <a:lstStyle/>
        <a:p>
          <a:r>
            <a:rPr lang="en-US">
              <a:solidFill>
                <a:srgbClr val="FFFFFF"/>
              </a:solidFill>
              <a:latin typeface="18 VAG Rounded Thin   55390"/>
            </a:rPr>
            <a:t>Words separated by N spaces, N ≥ 0</a:t>
          </a:r>
        </a:p>
      </dgm:t>
    </dgm:pt>
    <dgm:pt modelId="{394E6C8A-0932-9B44-9086-04F9758FF684}" type="parTrans" cxnId="{B133BA2B-AC3D-F543-A414-4BA1FD91F15A}">
      <dgm:prSet/>
      <dgm:spPr/>
      <dgm:t>
        <a:bodyPr/>
        <a:lstStyle/>
        <a:p>
          <a:endParaRPr lang="en-US"/>
        </a:p>
      </dgm:t>
    </dgm:pt>
    <dgm:pt modelId="{A1FCFE9A-380F-524D-B4DB-A7D9448C72D0}" type="sibTrans" cxnId="{B133BA2B-AC3D-F543-A414-4BA1FD91F15A}">
      <dgm:prSet/>
      <dgm:spPr/>
      <dgm:t>
        <a:bodyPr/>
        <a:lstStyle/>
        <a:p>
          <a:endParaRPr lang="en-US"/>
        </a:p>
      </dgm:t>
    </dgm:pt>
    <dgm:pt modelId="{DC02FAA2-B2DA-2846-81D0-E25880F90CCC}">
      <dgm:prSet phldrT="[Text]"/>
      <dgm:spPr/>
      <dgm:t>
        <a:bodyPr/>
        <a:lstStyle/>
        <a:p>
          <a:r>
            <a:rPr lang="en-US">
              <a:solidFill>
                <a:srgbClr val="FFFFFF"/>
              </a:solidFill>
              <a:latin typeface="18 VAG Rounded Thin   55390"/>
            </a:rPr>
            <a:t>Length ≥ 1, no spaces</a:t>
          </a:r>
        </a:p>
      </dgm:t>
    </dgm:pt>
    <dgm:pt modelId="{FE9D1E04-C852-C442-8B86-B99F11873321}" type="parTrans" cxnId="{CDE68A7E-E139-7B43-AAC4-C17431E924F9}">
      <dgm:prSet/>
      <dgm:spPr/>
      <dgm:t>
        <a:bodyPr/>
        <a:lstStyle/>
        <a:p>
          <a:endParaRPr lang="en-US"/>
        </a:p>
      </dgm:t>
    </dgm:pt>
    <dgm:pt modelId="{61287DEA-0377-2C4B-AEA0-3B543753C0DB}" type="sibTrans" cxnId="{CDE68A7E-E139-7B43-AAC4-C17431E924F9}">
      <dgm:prSet/>
      <dgm:spPr/>
      <dgm:t>
        <a:bodyPr/>
        <a:lstStyle/>
        <a:p>
          <a:endParaRPr lang="en-US"/>
        </a:p>
      </dgm:t>
    </dgm:pt>
    <dgm:pt modelId="{AC3B9E01-B3C3-3F44-A68C-3CD0B3729BB7}" type="pres">
      <dgm:prSet presAssocID="{1C22CC11-2833-8446-BF36-579470EC5EAA}" presName="Name0" presStyleCnt="0">
        <dgm:presLayoutVars>
          <dgm:chMax val="7"/>
          <dgm:dir/>
          <dgm:animLvl val="lvl"/>
          <dgm:resizeHandles val="exact"/>
        </dgm:presLayoutVars>
      </dgm:prSet>
      <dgm:spPr/>
      <dgm:t>
        <a:bodyPr/>
        <a:lstStyle/>
        <a:p>
          <a:endParaRPr lang="en-US"/>
        </a:p>
      </dgm:t>
    </dgm:pt>
    <dgm:pt modelId="{59D6609C-291F-874F-BB55-809622EE2AE0}" type="pres">
      <dgm:prSet presAssocID="{161BB8BE-FC15-9B49-90CF-60C8BB4FC2A3}" presName="circle1" presStyleLbl="node1" presStyleIdx="0" presStyleCnt="4"/>
      <dgm:spPr/>
    </dgm:pt>
    <dgm:pt modelId="{910A542C-2E5B-8642-BFA9-611718288B21}" type="pres">
      <dgm:prSet presAssocID="{161BB8BE-FC15-9B49-90CF-60C8BB4FC2A3}" presName="space" presStyleCnt="0"/>
      <dgm:spPr/>
    </dgm:pt>
    <dgm:pt modelId="{1EC18727-1BBC-884E-A397-1EFFCF33BF1B}" type="pres">
      <dgm:prSet presAssocID="{161BB8BE-FC15-9B49-90CF-60C8BB4FC2A3}" presName="rect1" presStyleLbl="alignAcc1" presStyleIdx="0" presStyleCnt="4"/>
      <dgm:spPr/>
      <dgm:t>
        <a:bodyPr/>
        <a:lstStyle/>
        <a:p>
          <a:endParaRPr lang="en-US"/>
        </a:p>
      </dgm:t>
    </dgm:pt>
    <dgm:pt modelId="{02AA17ED-5F82-044B-BB95-07A17A03A7E5}" type="pres">
      <dgm:prSet presAssocID="{98F99D05-4D6B-F948-88E0-3913A9E95A74}" presName="vertSpace2" presStyleLbl="node1" presStyleIdx="0" presStyleCnt="4"/>
      <dgm:spPr/>
    </dgm:pt>
    <dgm:pt modelId="{98FDA981-8520-8744-B08A-0BBBE99EF638}" type="pres">
      <dgm:prSet presAssocID="{98F99D05-4D6B-F948-88E0-3913A9E95A74}" presName="circle2" presStyleLbl="node1" presStyleIdx="1" presStyleCnt="4"/>
      <dgm:spPr/>
    </dgm:pt>
    <dgm:pt modelId="{583527B5-21BF-9043-9155-E704A5FBF1E6}" type="pres">
      <dgm:prSet presAssocID="{98F99D05-4D6B-F948-88E0-3913A9E95A74}" presName="rect2" presStyleLbl="alignAcc1" presStyleIdx="1" presStyleCnt="4"/>
      <dgm:spPr/>
      <dgm:t>
        <a:bodyPr/>
        <a:lstStyle/>
        <a:p>
          <a:endParaRPr lang="en-US"/>
        </a:p>
      </dgm:t>
    </dgm:pt>
    <dgm:pt modelId="{F6302188-748B-9D40-A678-23A0787B8551}" type="pres">
      <dgm:prSet presAssocID="{47EAD865-5799-7C4C-BA09-E89C3C1AC1D5}" presName="vertSpace3" presStyleLbl="node1" presStyleIdx="1" presStyleCnt="4"/>
      <dgm:spPr/>
    </dgm:pt>
    <dgm:pt modelId="{9FCC37B4-DFBD-8D46-B20D-C9F3654040EB}" type="pres">
      <dgm:prSet presAssocID="{47EAD865-5799-7C4C-BA09-E89C3C1AC1D5}" presName="circle3" presStyleLbl="node1" presStyleIdx="2" presStyleCnt="4"/>
      <dgm:spPr/>
    </dgm:pt>
    <dgm:pt modelId="{EA68DB83-CF8D-CB48-924F-E7633F7BA5A0}" type="pres">
      <dgm:prSet presAssocID="{47EAD865-5799-7C4C-BA09-E89C3C1AC1D5}" presName="rect3" presStyleLbl="alignAcc1" presStyleIdx="2" presStyleCnt="4"/>
      <dgm:spPr/>
      <dgm:t>
        <a:bodyPr/>
        <a:lstStyle/>
        <a:p>
          <a:endParaRPr lang="en-US"/>
        </a:p>
      </dgm:t>
    </dgm:pt>
    <dgm:pt modelId="{7309AA52-FBF6-764A-B656-AD237A01F19F}" type="pres">
      <dgm:prSet presAssocID="{160ACF31-DB7E-D348-AB5C-4ACB86AB4B0D}" presName="vertSpace4" presStyleLbl="node1" presStyleIdx="2" presStyleCnt="4"/>
      <dgm:spPr/>
    </dgm:pt>
    <dgm:pt modelId="{7AA5E0D2-1B32-DF4F-92EF-00E85C5F4880}" type="pres">
      <dgm:prSet presAssocID="{160ACF31-DB7E-D348-AB5C-4ACB86AB4B0D}" presName="circle4" presStyleLbl="node1" presStyleIdx="3" presStyleCnt="4"/>
      <dgm:spPr/>
    </dgm:pt>
    <dgm:pt modelId="{6794A42D-7992-154C-8FAE-0818665C77E9}" type="pres">
      <dgm:prSet presAssocID="{160ACF31-DB7E-D348-AB5C-4ACB86AB4B0D}" presName="rect4" presStyleLbl="alignAcc1" presStyleIdx="3" presStyleCnt="4"/>
      <dgm:spPr/>
      <dgm:t>
        <a:bodyPr/>
        <a:lstStyle/>
        <a:p>
          <a:endParaRPr lang="en-US"/>
        </a:p>
      </dgm:t>
    </dgm:pt>
    <dgm:pt modelId="{F1D866DE-857E-C24A-BD6C-4357B02E54D0}" type="pres">
      <dgm:prSet presAssocID="{161BB8BE-FC15-9B49-90CF-60C8BB4FC2A3}" presName="rect1ParTx" presStyleLbl="alignAcc1" presStyleIdx="3" presStyleCnt="4">
        <dgm:presLayoutVars>
          <dgm:chMax val="1"/>
          <dgm:bulletEnabled val="1"/>
        </dgm:presLayoutVars>
      </dgm:prSet>
      <dgm:spPr/>
      <dgm:t>
        <a:bodyPr/>
        <a:lstStyle/>
        <a:p>
          <a:endParaRPr lang="en-US"/>
        </a:p>
      </dgm:t>
    </dgm:pt>
    <dgm:pt modelId="{702C6460-67C5-2C4F-93F7-9EF82983F289}" type="pres">
      <dgm:prSet presAssocID="{161BB8BE-FC15-9B49-90CF-60C8BB4FC2A3}" presName="rect1ChTx" presStyleLbl="alignAcc1" presStyleIdx="3" presStyleCnt="4">
        <dgm:presLayoutVars>
          <dgm:bulletEnabled val="1"/>
        </dgm:presLayoutVars>
      </dgm:prSet>
      <dgm:spPr/>
      <dgm:t>
        <a:bodyPr/>
        <a:lstStyle/>
        <a:p>
          <a:endParaRPr lang="en-US"/>
        </a:p>
      </dgm:t>
    </dgm:pt>
    <dgm:pt modelId="{987BBEEE-E11C-2744-BF69-6FE99E62CBEF}" type="pres">
      <dgm:prSet presAssocID="{98F99D05-4D6B-F948-88E0-3913A9E95A74}" presName="rect2ParTx" presStyleLbl="alignAcc1" presStyleIdx="3" presStyleCnt="4">
        <dgm:presLayoutVars>
          <dgm:chMax val="1"/>
          <dgm:bulletEnabled val="1"/>
        </dgm:presLayoutVars>
      </dgm:prSet>
      <dgm:spPr/>
      <dgm:t>
        <a:bodyPr/>
        <a:lstStyle/>
        <a:p>
          <a:endParaRPr lang="en-US"/>
        </a:p>
      </dgm:t>
    </dgm:pt>
    <dgm:pt modelId="{3194CB7C-0009-3F45-858B-69A494E34F73}" type="pres">
      <dgm:prSet presAssocID="{98F99D05-4D6B-F948-88E0-3913A9E95A74}" presName="rect2ChTx" presStyleLbl="alignAcc1" presStyleIdx="3" presStyleCnt="4">
        <dgm:presLayoutVars>
          <dgm:bulletEnabled val="1"/>
        </dgm:presLayoutVars>
      </dgm:prSet>
      <dgm:spPr/>
      <dgm:t>
        <a:bodyPr/>
        <a:lstStyle/>
        <a:p>
          <a:endParaRPr lang="en-US"/>
        </a:p>
      </dgm:t>
    </dgm:pt>
    <dgm:pt modelId="{D5BE7436-2BA9-B94D-9C3F-A5ECC5EA966D}" type="pres">
      <dgm:prSet presAssocID="{47EAD865-5799-7C4C-BA09-E89C3C1AC1D5}" presName="rect3ParTx" presStyleLbl="alignAcc1" presStyleIdx="3" presStyleCnt="4">
        <dgm:presLayoutVars>
          <dgm:chMax val="1"/>
          <dgm:bulletEnabled val="1"/>
        </dgm:presLayoutVars>
      </dgm:prSet>
      <dgm:spPr/>
      <dgm:t>
        <a:bodyPr/>
        <a:lstStyle/>
        <a:p>
          <a:endParaRPr lang="en-US"/>
        </a:p>
      </dgm:t>
    </dgm:pt>
    <dgm:pt modelId="{97608801-EB18-2F4A-8C1F-FC1A4492C222}" type="pres">
      <dgm:prSet presAssocID="{47EAD865-5799-7C4C-BA09-E89C3C1AC1D5}" presName="rect3ChTx" presStyleLbl="alignAcc1" presStyleIdx="3" presStyleCnt="4">
        <dgm:presLayoutVars>
          <dgm:bulletEnabled val="1"/>
        </dgm:presLayoutVars>
      </dgm:prSet>
      <dgm:spPr/>
      <dgm:t>
        <a:bodyPr/>
        <a:lstStyle/>
        <a:p>
          <a:endParaRPr lang="en-US"/>
        </a:p>
      </dgm:t>
    </dgm:pt>
    <dgm:pt modelId="{5E68351E-E73B-8B43-9242-85E9FD2D5D3D}" type="pres">
      <dgm:prSet presAssocID="{160ACF31-DB7E-D348-AB5C-4ACB86AB4B0D}" presName="rect4ParTx" presStyleLbl="alignAcc1" presStyleIdx="3" presStyleCnt="4">
        <dgm:presLayoutVars>
          <dgm:chMax val="1"/>
          <dgm:bulletEnabled val="1"/>
        </dgm:presLayoutVars>
      </dgm:prSet>
      <dgm:spPr/>
      <dgm:t>
        <a:bodyPr/>
        <a:lstStyle/>
        <a:p>
          <a:endParaRPr lang="en-US"/>
        </a:p>
      </dgm:t>
    </dgm:pt>
    <dgm:pt modelId="{3E1E72EF-E67D-A649-A2A6-B07D4987B297}" type="pres">
      <dgm:prSet presAssocID="{160ACF31-DB7E-D348-AB5C-4ACB86AB4B0D}" presName="rect4ChTx" presStyleLbl="alignAcc1" presStyleIdx="3" presStyleCnt="4">
        <dgm:presLayoutVars>
          <dgm:bulletEnabled val="1"/>
        </dgm:presLayoutVars>
      </dgm:prSet>
      <dgm:spPr/>
      <dgm:t>
        <a:bodyPr/>
        <a:lstStyle/>
        <a:p>
          <a:endParaRPr lang="en-US"/>
        </a:p>
      </dgm:t>
    </dgm:pt>
  </dgm:ptLst>
  <dgm:cxnLst>
    <dgm:cxn modelId="{1D6CF6CE-EE60-5E41-9CE1-A4EAFD8D089F}" srcId="{1C22CC11-2833-8446-BF36-579470EC5EAA}" destId="{47EAD865-5799-7C4C-BA09-E89C3C1AC1D5}" srcOrd="2" destOrd="0" parTransId="{D7538226-29EC-4243-94E2-AC9333B97878}" sibTransId="{0DA0A767-CCB2-D440-A5A6-F439FCF843E0}"/>
    <dgm:cxn modelId="{FBBC63A5-7F32-AE40-A2AF-12FCE648F4A8}" type="presOf" srcId="{F32EF5F7-5755-4041-86D9-AD0900BF0FF9}" destId="{97608801-EB18-2F4A-8C1F-FC1A4492C222}" srcOrd="0" destOrd="0" presId="urn:microsoft.com/office/officeart/2005/8/layout/target3"/>
    <dgm:cxn modelId="{ECF6412F-28F0-F14F-9089-9611B772FEE8}" srcId="{1C22CC11-2833-8446-BF36-579470EC5EAA}" destId="{160ACF31-DB7E-D348-AB5C-4ACB86AB4B0D}" srcOrd="3" destOrd="0" parTransId="{F7C34312-FF51-3D4C-AACE-1298B9774213}" sibTransId="{7684C0DF-2A02-DB4D-8231-921334B05BA0}"/>
    <dgm:cxn modelId="{B133BA2B-AC3D-F543-A414-4BA1FD91F15A}" srcId="{161BB8BE-FC15-9B49-90CF-60C8BB4FC2A3}" destId="{D5EF3C8D-3679-D349-A2A4-6CF4D0CD59C6}" srcOrd="0" destOrd="0" parTransId="{394E6C8A-0932-9B44-9086-04F9758FF684}" sibTransId="{A1FCFE9A-380F-524D-B4DB-A7D9448C72D0}"/>
    <dgm:cxn modelId="{58F3BE78-F1DB-2240-B823-E4BE9868AB64}" type="presOf" srcId="{D5EF3C8D-3679-D349-A2A4-6CF4D0CD59C6}" destId="{702C6460-67C5-2C4F-93F7-9EF82983F289}" srcOrd="0" destOrd="0" presId="urn:microsoft.com/office/officeart/2005/8/layout/target3"/>
    <dgm:cxn modelId="{9EDFC1FD-4697-0F4E-BF16-06D5B10C0844}" type="presOf" srcId="{98F99D05-4D6B-F948-88E0-3913A9E95A74}" destId="{987BBEEE-E11C-2744-BF69-6FE99E62CBEF}" srcOrd="1" destOrd="0" presId="urn:microsoft.com/office/officeart/2005/8/layout/target3"/>
    <dgm:cxn modelId="{CFBB1667-56D2-C44F-9D47-3A3138238F30}" type="presOf" srcId="{8DD835F7-FA56-F042-BC34-79E03D01AC32}" destId="{3E1E72EF-E67D-A649-A2A6-B07D4987B297}" srcOrd="0" destOrd="1" presId="urn:microsoft.com/office/officeart/2005/8/layout/target3"/>
    <dgm:cxn modelId="{9C978C4C-D272-EA48-865F-7E82D7D90262}" type="presOf" srcId="{297EEC9B-32F7-C341-8574-0A4205A55EF0}" destId="{3E1E72EF-E67D-A649-A2A6-B07D4987B297}" srcOrd="0" destOrd="0" presId="urn:microsoft.com/office/officeart/2005/8/layout/target3"/>
    <dgm:cxn modelId="{A97EBEA5-17FD-8241-B4D2-599F1F0C1951}" srcId="{1C22CC11-2833-8446-BF36-579470EC5EAA}" destId="{98F99D05-4D6B-F948-88E0-3913A9E95A74}" srcOrd="1" destOrd="0" parTransId="{91C756A8-B212-4B4B-8A50-64D6DA544AF0}" sibTransId="{9A08D98A-9BF0-964D-BC9F-F28CB779F36C}"/>
    <dgm:cxn modelId="{CCF87775-9EC5-B849-9CB1-3E57B47CA60A}" type="presOf" srcId="{1C22CC11-2833-8446-BF36-579470EC5EAA}" destId="{AC3B9E01-B3C3-3F44-A68C-3CD0B3729BB7}" srcOrd="0" destOrd="0" presId="urn:microsoft.com/office/officeart/2005/8/layout/target3"/>
    <dgm:cxn modelId="{EA14E114-E6E4-2D44-936B-71AFB71CA2BD}" type="presOf" srcId="{47EAD865-5799-7C4C-BA09-E89C3C1AC1D5}" destId="{EA68DB83-CF8D-CB48-924F-E7633F7BA5A0}" srcOrd="0" destOrd="0" presId="urn:microsoft.com/office/officeart/2005/8/layout/target3"/>
    <dgm:cxn modelId="{51584ED2-05FB-E842-A6CC-DE7D98D2028F}" srcId="{47EAD865-5799-7C4C-BA09-E89C3C1AC1D5}" destId="{955462BB-65E6-9340-96DA-5794B707B498}" srcOrd="1" destOrd="0" parTransId="{665DDE18-DD95-964F-AC4B-80E28E290D02}" sibTransId="{475F9DB1-154B-5749-8490-6C2C7218505A}"/>
    <dgm:cxn modelId="{C20E145B-F504-7A4D-A384-D85C9B98DA60}" srcId="{160ACF31-DB7E-D348-AB5C-4ACB86AB4B0D}" destId="{8DD835F7-FA56-F042-BC34-79E03D01AC32}" srcOrd="1" destOrd="0" parTransId="{6449C4E0-799C-F341-BD6E-8C8EC8105EA9}" sibTransId="{D2F28E84-E6BC-EF48-8058-BAE31CB86232}"/>
    <dgm:cxn modelId="{F89E5F91-64A2-5640-A163-9B40F9CE6055}" srcId="{47EAD865-5799-7C4C-BA09-E89C3C1AC1D5}" destId="{F32EF5F7-5755-4041-86D9-AD0900BF0FF9}" srcOrd="0" destOrd="0" parTransId="{74D8D7D1-70D8-0540-A33A-E7C94A27AA13}" sibTransId="{1D0BB0BA-E879-BF45-A0F1-7410E9C0D7C1}"/>
    <dgm:cxn modelId="{85D6F5CE-0DA2-E14D-8141-607F949C045D}" type="presOf" srcId="{161BB8BE-FC15-9B49-90CF-60C8BB4FC2A3}" destId="{1EC18727-1BBC-884E-A397-1EFFCF33BF1B}" srcOrd="0" destOrd="0" presId="urn:microsoft.com/office/officeart/2005/8/layout/target3"/>
    <dgm:cxn modelId="{10866FB7-CD57-3548-B1AD-B338FFBAD2FD}" type="presOf" srcId="{47EAD865-5799-7C4C-BA09-E89C3C1AC1D5}" destId="{D5BE7436-2BA9-B94D-9C3F-A5ECC5EA966D}" srcOrd="1" destOrd="0" presId="urn:microsoft.com/office/officeart/2005/8/layout/target3"/>
    <dgm:cxn modelId="{CB9DAD79-4C0D-0D47-9950-5D3D5BA28B3D}" type="presOf" srcId="{160ACF31-DB7E-D348-AB5C-4ACB86AB4B0D}" destId="{5E68351E-E73B-8B43-9242-85E9FD2D5D3D}" srcOrd="1" destOrd="0" presId="urn:microsoft.com/office/officeart/2005/8/layout/target3"/>
    <dgm:cxn modelId="{6486ADA3-A98E-A144-AEC1-76E85E3267F5}" type="presOf" srcId="{161BB8BE-FC15-9B49-90CF-60C8BB4FC2A3}" destId="{F1D866DE-857E-C24A-BD6C-4357B02E54D0}" srcOrd="1" destOrd="0" presId="urn:microsoft.com/office/officeart/2005/8/layout/target3"/>
    <dgm:cxn modelId="{1482B7A2-2E53-2D47-85AC-BB556E023A2A}" type="presOf" srcId="{BCCDB84A-D6E2-C34D-AD7A-AE7BE2C04801}" destId="{3194CB7C-0009-3F45-858B-69A494E34F73}" srcOrd="0" destOrd="1" presId="urn:microsoft.com/office/officeart/2005/8/layout/target3"/>
    <dgm:cxn modelId="{D4A5047D-AC42-274C-9507-ADA85756DF45}" srcId="{1C22CC11-2833-8446-BF36-579470EC5EAA}" destId="{161BB8BE-FC15-9B49-90CF-60C8BB4FC2A3}" srcOrd="0" destOrd="0" parTransId="{5633595F-7032-4A4A-90F5-797EDD965680}" sibTransId="{1B2CFB76-B650-CA43-AC4B-E3E51EE48CE0}"/>
    <dgm:cxn modelId="{563D3E4F-D511-C345-B8B9-2F0C60490D8B}" type="presOf" srcId="{98F99D05-4D6B-F948-88E0-3913A9E95A74}" destId="{583527B5-21BF-9043-9155-E704A5FBF1E6}" srcOrd="0" destOrd="0" presId="urn:microsoft.com/office/officeart/2005/8/layout/target3"/>
    <dgm:cxn modelId="{E111BD77-6595-024C-8524-55D4BEC6F8F4}" type="presOf" srcId="{955462BB-65E6-9340-96DA-5794B707B498}" destId="{97608801-EB18-2F4A-8C1F-FC1A4492C222}" srcOrd="0" destOrd="1" presId="urn:microsoft.com/office/officeart/2005/8/layout/target3"/>
    <dgm:cxn modelId="{88C3432D-B61D-104D-B33E-18FC05035300}" type="presOf" srcId="{160ACF31-DB7E-D348-AB5C-4ACB86AB4B0D}" destId="{6794A42D-7992-154C-8FAE-0818665C77E9}" srcOrd="0" destOrd="0" presId="urn:microsoft.com/office/officeart/2005/8/layout/target3"/>
    <dgm:cxn modelId="{CDE68A7E-E139-7B43-AAC4-C17431E924F9}" srcId="{98F99D05-4D6B-F948-88E0-3913A9E95A74}" destId="{DC02FAA2-B2DA-2846-81D0-E25880F90CCC}" srcOrd="0" destOrd="0" parTransId="{FE9D1E04-C852-C442-8B86-B99F11873321}" sibTransId="{61287DEA-0377-2C4B-AEA0-3B543753C0DB}"/>
    <dgm:cxn modelId="{EC8833E9-5AAC-9E44-9260-B206FE88EDB4}" srcId="{160ACF31-DB7E-D348-AB5C-4ACB86AB4B0D}" destId="{297EEC9B-32F7-C341-8574-0A4205A55EF0}" srcOrd="0" destOrd="0" parTransId="{94FEAFA7-1A7A-134C-BBA8-8ADB48225702}" sibTransId="{E4C39BE4-819C-7642-83F6-4794AABC0361}"/>
    <dgm:cxn modelId="{B318753B-4E0F-584A-AA53-EA32B6D2DE82}" srcId="{161BB8BE-FC15-9B49-90CF-60C8BB4FC2A3}" destId="{BCCF8A4D-6A55-D444-9D6C-BB33E152E111}" srcOrd="1" destOrd="0" parTransId="{492B48FB-35E6-1B4C-B527-DAA0EF6199E0}" sibTransId="{D402B8B6-0B86-7645-9F52-10246B64D21E}"/>
    <dgm:cxn modelId="{4BA7BAD4-17DC-C24A-9232-50067D2C7AEF}" srcId="{98F99D05-4D6B-F948-88E0-3913A9E95A74}" destId="{BCCDB84A-D6E2-C34D-AD7A-AE7BE2C04801}" srcOrd="1" destOrd="0" parTransId="{7E61EE26-411B-944F-BB5D-BF24EE06689A}" sibTransId="{732A7560-1157-6540-AE04-C956B1FD8EA3}"/>
    <dgm:cxn modelId="{B11805A6-3035-D44E-B16B-D51BEF8EEB31}" type="presOf" srcId="{DC02FAA2-B2DA-2846-81D0-E25880F90CCC}" destId="{3194CB7C-0009-3F45-858B-69A494E34F73}" srcOrd="0" destOrd="0" presId="urn:microsoft.com/office/officeart/2005/8/layout/target3"/>
    <dgm:cxn modelId="{96E9838D-B05F-7C41-84CA-3BCFB28BF917}" type="presOf" srcId="{BCCF8A4D-6A55-D444-9D6C-BB33E152E111}" destId="{702C6460-67C5-2C4F-93F7-9EF82983F289}" srcOrd="0" destOrd="1" presId="urn:microsoft.com/office/officeart/2005/8/layout/target3"/>
    <dgm:cxn modelId="{D50F62D3-858C-0740-AFCE-BC3B4D22BCED}" type="presParOf" srcId="{AC3B9E01-B3C3-3F44-A68C-3CD0B3729BB7}" destId="{59D6609C-291F-874F-BB55-809622EE2AE0}" srcOrd="0" destOrd="0" presId="urn:microsoft.com/office/officeart/2005/8/layout/target3"/>
    <dgm:cxn modelId="{B96E8856-F774-494B-9771-4AC6618D9D62}" type="presParOf" srcId="{AC3B9E01-B3C3-3F44-A68C-3CD0B3729BB7}" destId="{910A542C-2E5B-8642-BFA9-611718288B21}" srcOrd="1" destOrd="0" presId="urn:microsoft.com/office/officeart/2005/8/layout/target3"/>
    <dgm:cxn modelId="{1C8D2CB7-9E15-F147-966E-C6812CFCC388}" type="presParOf" srcId="{AC3B9E01-B3C3-3F44-A68C-3CD0B3729BB7}" destId="{1EC18727-1BBC-884E-A397-1EFFCF33BF1B}" srcOrd="2" destOrd="0" presId="urn:microsoft.com/office/officeart/2005/8/layout/target3"/>
    <dgm:cxn modelId="{ED182F0B-C766-F148-ABC9-22DE4CFC95E2}" type="presParOf" srcId="{AC3B9E01-B3C3-3F44-A68C-3CD0B3729BB7}" destId="{02AA17ED-5F82-044B-BB95-07A17A03A7E5}" srcOrd="3" destOrd="0" presId="urn:microsoft.com/office/officeart/2005/8/layout/target3"/>
    <dgm:cxn modelId="{0F94E90B-5FF6-8F44-9F17-5BDB8BD7C183}" type="presParOf" srcId="{AC3B9E01-B3C3-3F44-A68C-3CD0B3729BB7}" destId="{98FDA981-8520-8744-B08A-0BBBE99EF638}" srcOrd="4" destOrd="0" presId="urn:microsoft.com/office/officeart/2005/8/layout/target3"/>
    <dgm:cxn modelId="{DE21FDFC-D29A-5A44-AAB9-B4D9B7B1969C}" type="presParOf" srcId="{AC3B9E01-B3C3-3F44-A68C-3CD0B3729BB7}" destId="{583527B5-21BF-9043-9155-E704A5FBF1E6}" srcOrd="5" destOrd="0" presId="urn:microsoft.com/office/officeart/2005/8/layout/target3"/>
    <dgm:cxn modelId="{410FB2BB-5DBA-854A-97D8-10A4522EC46A}" type="presParOf" srcId="{AC3B9E01-B3C3-3F44-A68C-3CD0B3729BB7}" destId="{F6302188-748B-9D40-A678-23A0787B8551}" srcOrd="6" destOrd="0" presId="urn:microsoft.com/office/officeart/2005/8/layout/target3"/>
    <dgm:cxn modelId="{F67616A8-F265-6D43-B35E-E0E5E27C3167}" type="presParOf" srcId="{AC3B9E01-B3C3-3F44-A68C-3CD0B3729BB7}" destId="{9FCC37B4-DFBD-8D46-B20D-C9F3654040EB}" srcOrd="7" destOrd="0" presId="urn:microsoft.com/office/officeart/2005/8/layout/target3"/>
    <dgm:cxn modelId="{6C03E058-403D-2841-A4D0-9D2F3E8FAD04}" type="presParOf" srcId="{AC3B9E01-B3C3-3F44-A68C-3CD0B3729BB7}" destId="{EA68DB83-CF8D-CB48-924F-E7633F7BA5A0}" srcOrd="8" destOrd="0" presId="urn:microsoft.com/office/officeart/2005/8/layout/target3"/>
    <dgm:cxn modelId="{7A49702B-2F53-9B4A-94EA-D00DBF5C9A73}" type="presParOf" srcId="{AC3B9E01-B3C3-3F44-A68C-3CD0B3729BB7}" destId="{7309AA52-FBF6-764A-B656-AD237A01F19F}" srcOrd="9" destOrd="0" presId="urn:microsoft.com/office/officeart/2005/8/layout/target3"/>
    <dgm:cxn modelId="{44571A71-9F87-6244-8092-F5049FDC3C5B}" type="presParOf" srcId="{AC3B9E01-B3C3-3F44-A68C-3CD0B3729BB7}" destId="{7AA5E0D2-1B32-DF4F-92EF-00E85C5F4880}" srcOrd="10" destOrd="0" presId="urn:microsoft.com/office/officeart/2005/8/layout/target3"/>
    <dgm:cxn modelId="{589C436F-76F9-9345-AA35-FC531F65583A}" type="presParOf" srcId="{AC3B9E01-B3C3-3F44-A68C-3CD0B3729BB7}" destId="{6794A42D-7992-154C-8FAE-0818665C77E9}" srcOrd="11" destOrd="0" presId="urn:microsoft.com/office/officeart/2005/8/layout/target3"/>
    <dgm:cxn modelId="{9B98A065-46FD-DB4C-A174-9D7A8EE531B5}" type="presParOf" srcId="{AC3B9E01-B3C3-3F44-A68C-3CD0B3729BB7}" destId="{F1D866DE-857E-C24A-BD6C-4357B02E54D0}" srcOrd="12" destOrd="0" presId="urn:microsoft.com/office/officeart/2005/8/layout/target3"/>
    <dgm:cxn modelId="{30AC7C6B-8105-8C4B-B187-C0EE0802AF1B}" type="presParOf" srcId="{AC3B9E01-B3C3-3F44-A68C-3CD0B3729BB7}" destId="{702C6460-67C5-2C4F-93F7-9EF82983F289}" srcOrd="13" destOrd="0" presId="urn:microsoft.com/office/officeart/2005/8/layout/target3"/>
    <dgm:cxn modelId="{A48ED02D-A76C-BC4E-ACAA-B9D848DF18F9}" type="presParOf" srcId="{AC3B9E01-B3C3-3F44-A68C-3CD0B3729BB7}" destId="{987BBEEE-E11C-2744-BF69-6FE99E62CBEF}" srcOrd="14" destOrd="0" presId="urn:microsoft.com/office/officeart/2005/8/layout/target3"/>
    <dgm:cxn modelId="{ECA238DD-E174-C446-BDBE-58E239585513}" type="presParOf" srcId="{AC3B9E01-B3C3-3F44-A68C-3CD0B3729BB7}" destId="{3194CB7C-0009-3F45-858B-69A494E34F73}" srcOrd="15" destOrd="0" presId="urn:microsoft.com/office/officeart/2005/8/layout/target3"/>
    <dgm:cxn modelId="{DC054AFB-CAEE-2E4F-BB21-AC821A1031FD}" type="presParOf" srcId="{AC3B9E01-B3C3-3F44-A68C-3CD0B3729BB7}" destId="{D5BE7436-2BA9-B94D-9C3F-A5ECC5EA966D}" srcOrd="16" destOrd="0" presId="urn:microsoft.com/office/officeart/2005/8/layout/target3"/>
    <dgm:cxn modelId="{D786C531-943C-564D-87A1-A7871CC81927}" type="presParOf" srcId="{AC3B9E01-B3C3-3F44-A68C-3CD0B3729BB7}" destId="{97608801-EB18-2F4A-8C1F-FC1A4492C222}" srcOrd="17" destOrd="0" presId="urn:microsoft.com/office/officeart/2005/8/layout/target3"/>
    <dgm:cxn modelId="{D6A07D0E-FE29-CC41-82E4-08EC110E7AC1}" type="presParOf" srcId="{AC3B9E01-B3C3-3F44-A68C-3CD0B3729BB7}" destId="{5E68351E-E73B-8B43-9242-85E9FD2D5D3D}" srcOrd="18" destOrd="0" presId="urn:microsoft.com/office/officeart/2005/8/layout/target3"/>
    <dgm:cxn modelId="{4CFE6171-82EF-8944-AB10-4750668740E9}" type="presParOf" srcId="{AC3B9E01-B3C3-3F44-A68C-3CD0B3729BB7}" destId="{3E1E72EF-E67D-A649-A2A6-B07D4987B297}"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D6609C-291F-874F-BB55-809622EE2AE0}">
      <dsp:nvSpPr>
        <dsp:cNvPr id="0" name=""/>
        <dsp:cNvSpPr/>
      </dsp:nvSpPr>
      <dsp:spPr>
        <a:xfrm>
          <a:off x="0" y="243839"/>
          <a:ext cx="4617720" cy="4617720"/>
        </a:xfrm>
        <a:prstGeom prst="pie">
          <a:avLst>
            <a:gd name="adj1" fmla="val 5400000"/>
            <a:gd name="adj2" fmla="val 16200000"/>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a:noFill/>
        </a:ln>
        <a:effectLst>
          <a:glow rad="63500">
            <a:schemeClr val="accent2">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2">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sp>
    <dsp:sp modelId="{1EC18727-1BBC-884E-A397-1EFFCF33BF1B}">
      <dsp:nvSpPr>
        <dsp:cNvPr id="0" name=""/>
        <dsp:cNvSpPr/>
      </dsp:nvSpPr>
      <dsp:spPr>
        <a:xfrm>
          <a:off x="2308860" y="243840"/>
          <a:ext cx="5387339" cy="4617720"/>
        </a:xfrm>
        <a:prstGeom prst="rect">
          <a:avLst/>
        </a:prstGeom>
        <a:noFill/>
        <a:ln w="12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solidFill>
                <a:schemeClr val="tx1"/>
              </a:solidFill>
              <a:latin typeface="18 VAG Rounded Thin   55390"/>
            </a:rPr>
            <a:t>Sentences</a:t>
          </a:r>
        </a:p>
      </dsp:txBody>
      <dsp:txXfrm>
        <a:off x="2308860" y="243840"/>
        <a:ext cx="2693669" cy="981265"/>
      </dsp:txXfrm>
    </dsp:sp>
    <dsp:sp modelId="{98FDA981-8520-8744-B08A-0BBBE99EF638}">
      <dsp:nvSpPr>
        <dsp:cNvPr id="0" name=""/>
        <dsp:cNvSpPr/>
      </dsp:nvSpPr>
      <dsp:spPr>
        <a:xfrm>
          <a:off x="606075" y="1225105"/>
          <a:ext cx="3405568" cy="3405568"/>
        </a:xfrm>
        <a:prstGeom prst="pie">
          <a:avLst>
            <a:gd name="adj1" fmla="val 5400000"/>
            <a:gd name="adj2" fmla="val 16200000"/>
          </a:avLst>
        </a:prstGeom>
        <a:gradFill rotWithShape="0">
          <a:gsLst>
            <a:gs pos="0">
              <a:schemeClr val="accent2">
                <a:hueOff val="-5775273"/>
                <a:satOff val="5219"/>
                <a:lumOff val="589"/>
                <a:alphaOff val="0"/>
                <a:tint val="48000"/>
                <a:satMod val="138000"/>
              </a:schemeClr>
            </a:gs>
            <a:gs pos="25000">
              <a:schemeClr val="accent2">
                <a:hueOff val="-5775273"/>
                <a:satOff val="5219"/>
                <a:lumOff val="589"/>
                <a:alphaOff val="0"/>
                <a:tint val="85000"/>
              </a:schemeClr>
            </a:gs>
            <a:gs pos="40000">
              <a:schemeClr val="accent2">
                <a:hueOff val="-5775273"/>
                <a:satOff val="5219"/>
                <a:lumOff val="589"/>
                <a:alphaOff val="0"/>
                <a:tint val="92000"/>
              </a:schemeClr>
            </a:gs>
            <a:gs pos="50000">
              <a:schemeClr val="accent2">
                <a:hueOff val="-5775273"/>
                <a:satOff val="5219"/>
                <a:lumOff val="589"/>
                <a:alphaOff val="0"/>
                <a:tint val="93000"/>
              </a:schemeClr>
            </a:gs>
            <a:gs pos="60000">
              <a:schemeClr val="accent2">
                <a:hueOff val="-5775273"/>
                <a:satOff val="5219"/>
                <a:lumOff val="589"/>
                <a:alphaOff val="0"/>
                <a:tint val="92000"/>
              </a:schemeClr>
            </a:gs>
            <a:gs pos="75000">
              <a:schemeClr val="accent2">
                <a:hueOff val="-5775273"/>
                <a:satOff val="5219"/>
                <a:lumOff val="589"/>
                <a:alphaOff val="0"/>
                <a:tint val="83000"/>
                <a:satMod val="108000"/>
              </a:schemeClr>
            </a:gs>
            <a:gs pos="100000">
              <a:schemeClr val="accent2">
                <a:hueOff val="-5775273"/>
                <a:satOff val="5219"/>
                <a:lumOff val="589"/>
                <a:alphaOff val="0"/>
                <a:tint val="48000"/>
                <a:satMod val="150000"/>
              </a:schemeClr>
            </a:gs>
          </a:gsLst>
          <a:lin ang="5400000" scaled="0"/>
        </a:gradFill>
        <a:ln>
          <a:noFill/>
        </a:ln>
        <a:effectLst>
          <a:glow rad="63500">
            <a:schemeClr val="accent2">
              <a:hueOff val="-5775273"/>
              <a:satOff val="5219"/>
              <a:lumOff val="589"/>
              <a:alphaOff val="0"/>
              <a:alpha val="45000"/>
              <a:satMod val="120000"/>
            </a:schemeClr>
          </a:glow>
        </a:effectLst>
        <a:scene3d>
          <a:camera prst="orthographicFront" fov="0">
            <a:rot lat="0" lon="0" rev="0"/>
          </a:camera>
          <a:lightRig rig="brightRoom" dir="tl">
            <a:rot lat="0" lon="0" rev="8700000"/>
          </a:lightRig>
        </a:scene3d>
        <a:sp3d>
          <a:bevelT w="0" h="0"/>
          <a:contourClr>
            <a:schemeClr val="accent2">
              <a:hueOff val="-5775273"/>
              <a:satOff val="5219"/>
              <a:lumOff val="589"/>
              <a:alphaOff val="0"/>
              <a:tint val="70000"/>
            </a:schemeClr>
          </a:contourClr>
        </a:sp3d>
      </dsp:spPr>
      <dsp:style>
        <a:lnRef idx="0">
          <a:scrgbClr r="0" g="0" b="0"/>
        </a:lnRef>
        <a:fillRef idx="3">
          <a:scrgbClr r="0" g="0" b="0"/>
        </a:fillRef>
        <a:effectRef idx="2">
          <a:scrgbClr r="0" g="0" b="0"/>
        </a:effectRef>
        <a:fontRef idx="minor">
          <a:schemeClr val="lt1"/>
        </a:fontRef>
      </dsp:style>
    </dsp:sp>
    <dsp:sp modelId="{583527B5-21BF-9043-9155-E704A5FBF1E6}">
      <dsp:nvSpPr>
        <dsp:cNvPr id="0" name=""/>
        <dsp:cNvSpPr/>
      </dsp:nvSpPr>
      <dsp:spPr>
        <a:xfrm>
          <a:off x="2308860" y="1225105"/>
          <a:ext cx="5387339" cy="3405568"/>
        </a:xfrm>
        <a:prstGeom prst="rect">
          <a:avLst/>
        </a:prstGeom>
        <a:noFill/>
        <a:ln w="12000" cap="flat" cmpd="sng" algn="ctr">
          <a:solidFill>
            <a:schemeClr val="accent2">
              <a:hueOff val="-5775273"/>
              <a:satOff val="5219"/>
              <a:lumOff val="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solidFill>
                <a:schemeClr val="tx1"/>
              </a:solidFill>
              <a:latin typeface="18 VAG Rounded Thin   55390"/>
            </a:rPr>
            <a:t>Word</a:t>
          </a:r>
        </a:p>
      </dsp:txBody>
      <dsp:txXfrm>
        <a:off x="2308860" y="1225105"/>
        <a:ext cx="2693669" cy="981265"/>
      </dsp:txXfrm>
    </dsp:sp>
    <dsp:sp modelId="{9FCC37B4-DFBD-8D46-B20D-C9F3654040EB}">
      <dsp:nvSpPr>
        <dsp:cNvPr id="0" name=""/>
        <dsp:cNvSpPr/>
      </dsp:nvSpPr>
      <dsp:spPr>
        <a:xfrm>
          <a:off x="1212151" y="2206371"/>
          <a:ext cx="2193417" cy="2193417"/>
        </a:xfrm>
        <a:prstGeom prst="pie">
          <a:avLst>
            <a:gd name="adj1" fmla="val 5400000"/>
            <a:gd name="adj2" fmla="val 16200000"/>
          </a:avLst>
        </a:prstGeom>
        <a:gradFill rotWithShape="0">
          <a:gsLst>
            <a:gs pos="0">
              <a:schemeClr val="accent2">
                <a:hueOff val="-11550546"/>
                <a:satOff val="10438"/>
                <a:lumOff val="1179"/>
                <a:alphaOff val="0"/>
                <a:tint val="48000"/>
                <a:satMod val="138000"/>
              </a:schemeClr>
            </a:gs>
            <a:gs pos="25000">
              <a:schemeClr val="accent2">
                <a:hueOff val="-11550546"/>
                <a:satOff val="10438"/>
                <a:lumOff val="1179"/>
                <a:alphaOff val="0"/>
                <a:tint val="85000"/>
              </a:schemeClr>
            </a:gs>
            <a:gs pos="40000">
              <a:schemeClr val="accent2">
                <a:hueOff val="-11550546"/>
                <a:satOff val="10438"/>
                <a:lumOff val="1179"/>
                <a:alphaOff val="0"/>
                <a:tint val="92000"/>
              </a:schemeClr>
            </a:gs>
            <a:gs pos="50000">
              <a:schemeClr val="accent2">
                <a:hueOff val="-11550546"/>
                <a:satOff val="10438"/>
                <a:lumOff val="1179"/>
                <a:alphaOff val="0"/>
                <a:tint val="93000"/>
              </a:schemeClr>
            </a:gs>
            <a:gs pos="60000">
              <a:schemeClr val="accent2">
                <a:hueOff val="-11550546"/>
                <a:satOff val="10438"/>
                <a:lumOff val="1179"/>
                <a:alphaOff val="0"/>
                <a:tint val="92000"/>
              </a:schemeClr>
            </a:gs>
            <a:gs pos="75000">
              <a:schemeClr val="accent2">
                <a:hueOff val="-11550546"/>
                <a:satOff val="10438"/>
                <a:lumOff val="1179"/>
                <a:alphaOff val="0"/>
                <a:tint val="83000"/>
                <a:satMod val="108000"/>
              </a:schemeClr>
            </a:gs>
            <a:gs pos="100000">
              <a:schemeClr val="accent2">
                <a:hueOff val="-11550546"/>
                <a:satOff val="10438"/>
                <a:lumOff val="1179"/>
                <a:alphaOff val="0"/>
                <a:tint val="48000"/>
                <a:satMod val="150000"/>
              </a:schemeClr>
            </a:gs>
          </a:gsLst>
          <a:lin ang="5400000" scaled="0"/>
        </a:gradFill>
        <a:ln>
          <a:noFill/>
        </a:ln>
        <a:effectLst>
          <a:glow rad="63500">
            <a:schemeClr val="accent2">
              <a:hueOff val="-11550546"/>
              <a:satOff val="10438"/>
              <a:lumOff val="1179"/>
              <a:alphaOff val="0"/>
              <a:alpha val="45000"/>
              <a:satMod val="120000"/>
            </a:schemeClr>
          </a:glow>
        </a:effectLst>
        <a:scene3d>
          <a:camera prst="orthographicFront" fov="0">
            <a:rot lat="0" lon="0" rev="0"/>
          </a:camera>
          <a:lightRig rig="brightRoom" dir="tl">
            <a:rot lat="0" lon="0" rev="8700000"/>
          </a:lightRig>
        </a:scene3d>
        <a:sp3d>
          <a:bevelT w="0" h="0"/>
          <a:contourClr>
            <a:schemeClr val="accent2">
              <a:hueOff val="-11550546"/>
              <a:satOff val="10438"/>
              <a:lumOff val="1179"/>
              <a:alphaOff val="0"/>
              <a:tint val="70000"/>
            </a:schemeClr>
          </a:contourClr>
        </a:sp3d>
      </dsp:spPr>
      <dsp:style>
        <a:lnRef idx="0">
          <a:scrgbClr r="0" g="0" b="0"/>
        </a:lnRef>
        <a:fillRef idx="3">
          <a:scrgbClr r="0" g="0" b="0"/>
        </a:fillRef>
        <a:effectRef idx="2">
          <a:scrgbClr r="0" g="0" b="0"/>
        </a:effectRef>
        <a:fontRef idx="minor">
          <a:schemeClr val="lt1"/>
        </a:fontRef>
      </dsp:style>
    </dsp:sp>
    <dsp:sp modelId="{EA68DB83-CF8D-CB48-924F-E7633F7BA5A0}">
      <dsp:nvSpPr>
        <dsp:cNvPr id="0" name=""/>
        <dsp:cNvSpPr/>
      </dsp:nvSpPr>
      <dsp:spPr>
        <a:xfrm>
          <a:off x="2308860" y="2206371"/>
          <a:ext cx="5387339" cy="2193417"/>
        </a:xfrm>
        <a:prstGeom prst="rect">
          <a:avLst/>
        </a:prstGeom>
        <a:noFill/>
        <a:ln w="12000" cap="flat" cmpd="sng" algn="ctr">
          <a:solidFill>
            <a:schemeClr val="accent2">
              <a:hueOff val="-11550546"/>
              <a:satOff val="10438"/>
              <a:lumOff val="11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solidFill>
                <a:srgbClr val="FFFFFF"/>
              </a:solidFill>
              <a:latin typeface="18 VAG Rounded Thin   55390"/>
            </a:rPr>
            <a:t>Character</a:t>
          </a:r>
        </a:p>
      </dsp:txBody>
      <dsp:txXfrm>
        <a:off x="2308860" y="2206371"/>
        <a:ext cx="2693669" cy="981265"/>
      </dsp:txXfrm>
    </dsp:sp>
    <dsp:sp modelId="{7AA5E0D2-1B32-DF4F-92EF-00E85C5F4880}">
      <dsp:nvSpPr>
        <dsp:cNvPr id="0" name=""/>
        <dsp:cNvSpPr/>
      </dsp:nvSpPr>
      <dsp:spPr>
        <a:xfrm>
          <a:off x="1818227" y="3187636"/>
          <a:ext cx="981265" cy="981265"/>
        </a:xfrm>
        <a:prstGeom prst="pie">
          <a:avLst>
            <a:gd name="adj1" fmla="val 5400000"/>
            <a:gd name="adj2" fmla="val 16200000"/>
          </a:avLst>
        </a:prstGeom>
        <a:gradFill rotWithShape="0">
          <a:gsLst>
            <a:gs pos="0">
              <a:schemeClr val="accent2">
                <a:hueOff val="-17325818"/>
                <a:satOff val="15657"/>
                <a:lumOff val="1768"/>
                <a:alphaOff val="0"/>
                <a:tint val="48000"/>
                <a:satMod val="138000"/>
              </a:schemeClr>
            </a:gs>
            <a:gs pos="25000">
              <a:schemeClr val="accent2">
                <a:hueOff val="-17325818"/>
                <a:satOff val="15657"/>
                <a:lumOff val="1768"/>
                <a:alphaOff val="0"/>
                <a:tint val="85000"/>
              </a:schemeClr>
            </a:gs>
            <a:gs pos="40000">
              <a:schemeClr val="accent2">
                <a:hueOff val="-17325818"/>
                <a:satOff val="15657"/>
                <a:lumOff val="1768"/>
                <a:alphaOff val="0"/>
                <a:tint val="92000"/>
              </a:schemeClr>
            </a:gs>
            <a:gs pos="50000">
              <a:schemeClr val="accent2">
                <a:hueOff val="-17325818"/>
                <a:satOff val="15657"/>
                <a:lumOff val="1768"/>
                <a:alphaOff val="0"/>
                <a:tint val="93000"/>
              </a:schemeClr>
            </a:gs>
            <a:gs pos="60000">
              <a:schemeClr val="accent2">
                <a:hueOff val="-17325818"/>
                <a:satOff val="15657"/>
                <a:lumOff val="1768"/>
                <a:alphaOff val="0"/>
                <a:tint val="92000"/>
              </a:schemeClr>
            </a:gs>
            <a:gs pos="75000">
              <a:schemeClr val="accent2">
                <a:hueOff val="-17325818"/>
                <a:satOff val="15657"/>
                <a:lumOff val="1768"/>
                <a:alphaOff val="0"/>
                <a:tint val="83000"/>
                <a:satMod val="108000"/>
              </a:schemeClr>
            </a:gs>
            <a:gs pos="100000">
              <a:schemeClr val="accent2">
                <a:hueOff val="-17325818"/>
                <a:satOff val="15657"/>
                <a:lumOff val="1768"/>
                <a:alphaOff val="0"/>
                <a:tint val="48000"/>
                <a:satMod val="150000"/>
              </a:schemeClr>
            </a:gs>
          </a:gsLst>
          <a:lin ang="5400000" scaled="0"/>
        </a:gradFill>
        <a:ln>
          <a:noFill/>
        </a:ln>
        <a:effectLst>
          <a:glow rad="63500">
            <a:schemeClr val="accent2">
              <a:hueOff val="-17325818"/>
              <a:satOff val="15657"/>
              <a:lumOff val="1768"/>
              <a:alphaOff val="0"/>
              <a:alpha val="45000"/>
              <a:satMod val="120000"/>
            </a:schemeClr>
          </a:glow>
        </a:effectLst>
        <a:scene3d>
          <a:camera prst="orthographicFront" fov="0">
            <a:rot lat="0" lon="0" rev="0"/>
          </a:camera>
          <a:lightRig rig="brightRoom" dir="tl">
            <a:rot lat="0" lon="0" rev="8700000"/>
          </a:lightRig>
        </a:scene3d>
        <a:sp3d>
          <a:bevelT w="0" h="0"/>
          <a:contourClr>
            <a:schemeClr val="accent2">
              <a:hueOff val="-17325818"/>
              <a:satOff val="15657"/>
              <a:lumOff val="1768"/>
              <a:alphaOff val="0"/>
              <a:tint val="70000"/>
            </a:schemeClr>
          </a:contourClr>
        </a:sp3d>
      </dsp:spPr>
      <dsp:style>
        <a:lnRef idx="0">
          <a:scrgbClr r="0" g="0" b="0"/>
        </a:lnRef>
        <a:fillRef idx="3">
          <a:scrgbClr r="0" g="0" b="0"/>
        </a:fillRef>
        <a:effectRef idx="2">
          <a:scrgbClr r="0" g="0" b="0"/>
        </a:effectRef>
        <a:fontRef idx="minor">
          <a:schemeClr val="lt1"/>
        </a:fontRef>
      </dsp:style>
    </dsp:sp>
    <dsp:sp modelId="{6794A42D-7992-154C-8FAE-0818665C77E9}">
      <dsp:nvSpPr>
        <dsp:cNvPr id="0" name=""/>
        <dsp:cNvSpPr/>
      </dsp:nvSpPr>
      <dsp:spPr>
        <a:xfrm>
          <a:off x="2308860" y="3187636"/>
          <a:ext cx="5387339" cy="981265"/>
        </a:xfrm>
        <a:prstGeom prst="rect">
          <a:avLst/>
        </a:prstGeom>
        <a:noFill/>
        <a:ln w="12000" cap="flat" cmpd="sng" algn="ctr">
          <a:solidFill>
            <a:schemeClr val="accent2">
              <a:hueOff val="-17325818"/>
              <a:satOff val="15657"/>
              <a:lumOff val="17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solidFill>
                <a:srgbClr val="FFFFFF"/>
              </a:solidFill>
              <a:latin typeface="18 VAG Rounded Thin   55390"/>
            </a:rPr>
            <a:t>Digit</a:t>
          </a:r>
        </a:p>
      </dsp:txBody>
      <dsp:txXfrm>
        <a:off x="2308860" y="3187636"/>
        <a:ext cx="2693669" cy="981265"/>
      </dsp:txXfrm>
    </dsp:sp>
    <dsp:sp modelId="{702C6460-67C5-2C4F-93F7-9EF82983F289}">
      <dsp:nvSpPr>
        <dsp:cNvPr id="0" name=""/>
        <dsp:cNvSpPr/>
      </dsp:nvSpPr>
      <dsp:spPr>
        <a:xfrm>
          <a:off x="5002529" y="243840"/>
          <a:ext cx="2693669" cy="981265"/>
        </a:xfrm>
        <a:prstGeom prst="rect">
          <a:avLst/>
        </a:prstGeom>
        <a:noFill/>
        <a:ln w="120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Words separated by N spaces, N ≥ 0</a:t>
          </a:r>
        </a:p>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E.g., CS 10 is great</a:t>
          </a:r>
        </a:p>
      </dsp:txBody>
      <dsp:txXfrm>
        <a:off x="5002529" y="243840"/>
        <a:ext cx="2693669" cy="981265"/>
      </dsp:txXfrm>
    </dsp:sp>
    <dsp:sp modelId="{3194CB7C-0009-3F45-858B-69A494E34F73}">
      <dsp:nvSpPr>
        <dsp:cNvPr id="0" name=""/>
        <dsp:cNvSpPr/>
      </dsp:nvSpPr>
      <dsp:spPr>
        <a:xfrm>
          <a:off x="5002529" y="1225105"/>
          <a:ext cx="2693669" cy="981265"/>
        </a:xfrm>
        <a:prstGeom prst="rect">
          <a:avLst/>
        </a:prstGeom>
        <a:noFill/>
        <a:ln w="120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Length ≥ 1, no spaces</a:t>
          </a:r>
        </a:p>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Cal, 42, CS10</a:t>
          </a:r>
        </a:p>
      </dsp:txBody>
      <dsp:txXfrm>
        <a:off x="5002529" y="1225105"/>
        <a:ext cx="2693669" cy="981265"/>
      </dsp:txXfrm>
    </dsp:sp>
    <dsp:sp modelId="{97608801-EB18-2F4A-8C1F-FC1A4492C222}">
      <dsp:nvSpPr>
        <dsp:cNvPr id="0" name=""/>
        <dsp:cNvSpPr/>
      </dsp:nvSpPr>
      <dsp:spPr>
        <a:xfrm>
          <a:off x="5002529" y="2206371"/>
          <a:ext cx="2693669" cy="981265"/>
        </a:xfrm>
        <a:prstGeom prst="rect">
          <a:avLst/>
        </a:prstGeom>
        <a:noFill/>
        <a:ln w="120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Length = 1</a:t>
          </a:r>
        </a:p>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E.g., A, 3, #</a:t>
          </a:r>
        </a:p>
      </dsp:txBody>
      <dsp:txXfrm>
        <a:off x="5002529" y="2206371"/>
        <a:ext cx="2693669" cy="981265"/>
      </dsp:txXfrm>
    </dsp:sp>
    <dsp:sp modelId="{3E1E72EF-E67D-A649-A2A6-B07D4987B297}">
      <dsp:nvSpPr>
        <dsp:cNvPr id="0" name=""/>
        <dsp:cNvSpPr/>
      </dsp:nvSpPr>
      <dsp:spPr>
        <a:xfrm>
          <a:off x="5002529" y="3187636"/>
          <a:ext cx="2693669" cy="981265"/>
        </a:xfrm>
        <a:prstGeom prst="rect">
          <a:avLst/>
        </a:prstGeom>
        <a:noFill/>
        <a:ln w="120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0-9 only</a:t>
          </a:r>
        </a:p>
        <a:p>
          <a:pPr marL="171450" lvl="1" indent="-171450" algn="l" defTabSz="844550">
            <a:lnSpc>
              <a:spcPct val="90000"/>
            </a:lnSpc>
            <a:spcBef>
              <a:spcPct val="0"/>
            </a:spcBef>
            <a:spcAft>
              <a:spcPct val="15000"/>
            </a:spcAft>
            <a:buChar char="••"/>
          </a:pPr>
          <a:r>
            <a:rPr lang="en-US" sz="1900" kern="1200">
              <a:solidFill>
                <a:srgbClr val="FFFFFF"/>
              </a:solidFill>
              <a:latin typeface="18 VAG Rounded Thin   55390"/>
            </a:rPr>
            <a:t>E.g., 7</a:t>
          </a:r>
        </a:p>
      </dsp:txBody>
      <dsp:txXfrm>
        <a:off x="5002529" y="3187636"/>
        <a:ext cx="2693669" cy="98126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10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0951786"/>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67DBB6E3-194F-CD42-8FED-81903D02BC80}" type="slidenum">
              <a:rPr lang="en-US"/>
              <a:pPr/>
              <a:t>4</a:t>
            </a:fld>
            <a:endParaRPr lang="en-US"/>
          </a:p>
        </p:txBody>
      </p:sp>
      <p:sp>
        <p:nvSpPr>
          <p:cNvPr id="19459"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19460"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4614FA45-D7F1-7B48-AF5D-DB7E4DD19489}" type="slidenum">
              <a:rPr lang="en-US"/>
              <a:pPr/>
              <a:t>5</a:t>
            </a:fld>
            <a:endParaRPr lang="en-US"/>
          </a:p>
        </p:txBody>
      </p:sp>
      <p:sp>
        <p:nvSpPr>
          <p:cNvPr id="33795"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33796"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BF2C72BA-48AB-3743-875B-E5D52DB3732A}" type="slidenum">
              <a:rPr lang="en-US"/>
              <a:pPr/>
              <a:t>8</a:t>
            </a:fld>
            <a:endParaRPr lang="en-US"/>
          </a:p>
        </p:txBody>
      </p:sp>
      <p:sp>
        <p:nvSpPr>
          <p:cNvPr id="37891"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37892"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D1222CD8-678E-EE4E-AD66-5E964B403A40}" type="slidenum">
              <a:rPr lang="en-US"/>
              <a:pPr/>
              <a:t>10</a:t>
            </a:fld>
            <a:endParaRPr lang="en-US"/>
          </a:p>
        </p:txBody>
      </p:sp>
      <p:sp>
        <p:nvSpPr>
          <p:cNvPr id="27651"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27652"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64D00910-9CC1-4D43-8575-5F436A268FFA}" type="slidenum">
              <a:rPr lang="en-US"/>
              <a:pPr/>
              <a:t>11</a:t>
            </a:fld>
            <a:endParaRPr lang="en-US"/>
          </a:p>
        </p:txBody>
      </p:sp>
      <p:sp>
        <p:nvSpPr>
          <p:cNvPr id="25603"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25604"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334444C2-D2C1-644C-BB22-196926EC9ADA}" type="slidenum">
              <a:rPr lang="en-US"/>
              <a:pPr/>
              <a:t>12</a:t>
            </a:fld>
            <a:endParaRPr lang="en-US"/>
          </a:p>
        </p:txBody>
      </p:sp>
      <p:sp>
        <p:nvSpPr>
          <p:cNvPr id="31747"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31748"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xfrm>
            <a:off x="3974880" y="8843351"/>
            <a:ext cx="3046786" cy="464280"/>
          </a:xfrm>
          <a:prstGeom prst="rect">
            <a:avLst/>
          </a:prstGeom>
          <a:noFill/>
        </p:spPr>
        <p:txBody>
          <a:bodyPr lIns="83750" tIns="41875" rIns="83750" bIns="41875"/>
          <a:lstStyle/>
          <a:p>
            <a:fld id="{FA9C5AB3-1D7B-A543-993A-D98D70A40770}" type="slidenum">
              <a:rPr lang="en-US"/>
              <a:pPr/>
              <a:t>13</a:t>
            </a:fld>
            <a:endParaRPr lang="en-US"/>
          </a:p>
        </p:txBody>
      </p:sp>
      <p:sp>
        <p:nvSpPr>
          <p:cNvPr id="39939" name="Text Box 1"/>
          <p:cNvSpPr txBox="1">
            <a:spLocks noGrp="1" noRot="1" noChangeAspect="1" noChangeArrowheads="1"/>
          </p:cNvSpPr>
          <p:nvPr>
            <p:ph type="sldImg"/>
          </p:nvPr>
        </p:nvSpPr>
        <p:spPr>
          <a:xfrm>
            <a:off x="1184275" y="706438"/>
            <a:ext cx="4654550" cy="3490912"/>
          </a:xfrm>
          <a:solidFill>
            <a:srgbClr val="FFFFFF"/>
          </a:solidFill>
          <a:ln>
            <a:solidFill>
              <a:srgbClr val="000000"/>
            </a:solidFill>
            <a:miter lim="800000"/>
          </a:ln>
        </p:spPr>
      </p:sp>
      <p:sp>
        <p:nvSpPr>
          <p:cNvPr id="39940" name="Text Box 2"/>
          <p:cNvSpPr txBox="1">
            <a:spLocks noGrp="1" noChangeArrowheads="1"/>
          </p:cNvSpPr>
          <p:nvPr>
            <p:ph type="body" idx="1"/>
          </p:nvPr>
        </p:nvSpPr>
        <p:spPr>
          <a:xfrm>
            <a:off x="702884" y="4420942"/>
            <a:ext cx="5618767" cy="4105055"/>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4"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Functions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5"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pic>
        <p:nvPicPr>
          <p:cNvPr id="16"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7" name="Picture 16"/>
          <p:cNvPicPr>
            <a:picLocks noChangeAspect="1"/>
          </p:cNvPicPr>
          <p:nvPr userDrawn="1"/>
        </p:nvPicPr>
        <p:blipFill>
          <a:blip r:embed="rId3"/>
          <a:stretch>
            <a:fillRect/>
          </a:stretch>
        </p:blipFill>
        <p:spPr>
          <a:xfrm>
            <a:off x="8026400" y="6464300"/>
            <a:ext cx="1117600" cy="393700"/>
          </a:xfrm>
          <a:prstGeom prst="rect">
            <a:avLst/>
          </a:prstGeom>
        </p:spPr>
      </p:pic>
      <p:pic>
        <p:nvPicPr>
          <p:cNvPr id="19" name="Picture 18"/>
          <p:cNvPicPr>
            <a:picLocks noChangeAspect="1"/>
          </p:cNvPicPr>
          <p:nvPr userDrawn="1"/>
        </p:nvPicPr>
        <p:blipFill>
          <a:blip r:embed="rId4"/>
          <a:stretch>
            <a:fillRect/>
          </a:stretch>
        </p:blipFill>
        <p:spPr>
          <a:xfrm>
            <a:off x="53234" y="53235"/>
            <a:ext cx="425877" cy="50466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Functions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14"/>
          <a:srcRect/>
          <a:stretch>
            <a:fillRect/>
          </a:stretch>
        </p:blipFill>
        <p:spPr bwMode="auto">
          <a:xfrm>
            <a:off x="76200" y="6192838"/>
            <a:ext cx="609600" cy="609600"/>
          </a:xfrm>
          <a:prstGeom prst="rect">
            <a:avLst/>
          </a:prstGeom>
          <a:noFill/>
        </p:spPr>
      </p:pic>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pic>
        <p:nvPicPr>
          <p:cNvPr id="10" name="Picture 9"/>
          <p:cNvPicPr>
            <a:picLocks noChangeAspect="1"/>
          </p:cNvPicPr>
          <p:nvPr/>
        </p:nvPicPr>
        <p:blipFill>
          <a:blip r:embed="rId16"/>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8.gif"/><Relationship Id="rId6" Type="http://schemas.openxmlformats.org/officeDocument/2006/relationships/image" Target="../media/image19.gi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gif"/><Relationship Id="rId5" Type="http://schemas.openxmlformats.org/officeDocument/2006/relationships/image" Target="../media/image23.gif"/><Relationship Id="rId6" Type="http://schemas.openxmlformats.org/officeDocument/2006/relationships/image" Target="../media/image24.gi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51" name="TextBox 50"/>
          <p:cNvSpPr txBox="1"/>
          <p:nvPr/>
        </p:nvSpPr>
        <p:spPr>
          <a:xfrm>
            <a:off x="0" y="2438401"/>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a:t>
            </a:r>
            <a:r>
              <a:rPr lang="en-US" sz="2000" b="1" dirty="0">
                <a:solidFill>
                  <a:schemeClr val="bg2"/>
                </a:solidFill>
                <a:latin typeface="18 VAG Rounded Bold   07390"/>
              </a:rPr>
              <a:t>Garcia</a:t>
            </a:r>
          </a:p>
        </p:txBody>
      </p:sp>
      <p:sp>
        <p:nvSpPr>
          <p:cNvPr id="54" name="Oval 53"/>
          <p:cNvSpPr/>
          <p:nvPr/>
        </p:nvSpPr>
        <p:spPr>
          <a:xfrm>
            <a:off x="5821218" y="5791200"/>
            <a:ext cx="3124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Title 47"/>
          <p:cNvSpPr>
            <a:spLocks noGrp="1"/>
          </p:cNvSpPr>
          <p:nvPr/>
        </p:nvSpPr>
        <p:spPr>
          <a:xfrm>
            <a:off x="609600" y="3505200"/>
            <a:ext cx="5486400" cy="609600"/>
          </a:xfrm>
          <a:prstGeom prst="rect">
            <a:avLst/>
          </a:prstGeom>
        </p:spPr>
        <p:txBody>
          <a:bodyPr vert="horz" anchor="t">
            <a:noAutofit/>
          </a:bodyPr>
          <a:lstStyle>
            <a:lvl1pPr marR="9144" algn="l" rtl="0" eaLnBrk="0" fontAlgn="base" hangingPunct="0">
              <a:spcBef>
                <a:spcPct val="0"/>
              </a:spcBef>
              <a:spcAft>
                <a:spcPct val="0"/>
              </a:spcAft>
              <a:defRPr sz="4000" b="1" kern="1200" cap="all" spc="0" baseline="0">
                <a:solidFill>
                  <a:srgbClr val="C1EEFF"/>
                </a:solidFill>
                <a:effectLst>
                  <a:reflection blurRad="12700" stA="34000" endA="740" endPos="53000" dir="5400000" sy="-100000" algn="bl" rotWithShape="0"/>
                </a:effectLst>
                <a:latin typeface="18 VAG Rounded Bold   07390"/>
                <a:ea typeface="ＭＳ Ｐゴシック" charset="-128"/>
                <a:cs typeface="AppleGaramond Bd"/>
              </a:defRPr>
            </a:lvl1pPr>
            <a:lvl2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2pPr>
            <a:lvl3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3pPr>
            <a:lvl4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4pPr>
            <a:lvl5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a:lstStyle>
          <a:p>
            <a:pPr eaLnBrk="1" fontAlgn="auto" hangingPunct="1">
              <a:spcAft>
                <a:spcPts val="0"/>
              </a:spcAft>
              <a:defRPr/>
            </a:pPr>
            <a:r>
              <a:rPr lang="en-US" sz="2700" dirty="0" smtClean="0">
                <a:solidFill>
                  <a:srgbClr val="FFFF00"/>
                </a:solidFill>
                <a:ea typeface="+mj-ea"/>
                <a:cs typeface="+mj-cs"/>
              </a:rPr>
              <a:t>Siri competition? evi</a:t>
            </a:r>
            <a:endParaRPr lang="en-US" sz="2700" dirty="0">
              <a:solidFill>
                <a:srgbClr val="FFFF00"/>
              </a:solidFill>
              <a:ea typeface="+mj-ea"/>
              <a:cs typeface="+mj-cs"/>
            </a:endParaRPr>
          </a:p>
        </p:txBody>
      </p:sp>
      <p:sp>
        <p:nvSpPr>
          <p:cNvPr id="17" name="Subtitle 48"/>
          <p:cNvSpPr>
            <a:spLocks noGrp="1"/>
          </p:cNvSpPr>
          <p:nvPr/>
        </p:nvSpPr>
        <p:spPr bwMode="auto">
          <a:xfrm>
            <a:off x="609600" y="4038600"/>
            <a:ext cx="5257800" cy="2286000"/>
          </a:xfrm>
          <a:prstGeom prst="rect">
            <a:avLst/>
          </a:prstGeom>
          <a:noFill/>
          <a:ln w="9525">
            <a:noFill/>
            <a:miter lim="800000"/>
            <a:headEnd/>
            <a:tailEnd/>
          </a:ln>
        </p:spPr>
        <p:txBody>
          <a:bodyPr vert="horz" wrap="square" lIns="100584" tIns="45720" rIns="91440" bIns="45720" numCol="1" anchor="t" anchorCtr="0" compatLnSpc="1">
            <a:prstTxWarp prst="textNoShape">
              <a:avLst/>
            </a:prstTxWarp>
          </a:bodyPr>
          <a:lstStyle>
            <a:lvl1pPr marL="0" indent="0" algn="l" rtl="0" eaLnBrk="0" fontAlgn="base" hangingPunct="0">
              <a:spcBef>
                <a:spcPts val="0"/>
              </a:spcBef>
              <a:spcAft>
                <a:spcPct val="0"/>
              </a:spcAft>
              <a:buClr>
                <a:schemeClr val="tx2"/>
              </a:buClr>
              <a:buSzPct val="95000"/>
              <a:buFont typeface="Wingdings" pitchFamily="2" charset="2"/>
              <a:buNone/>
              <a:defRPr sz="2000" kern="1200">
                <a:solidFill>
                  <a:schemeClr val="tx1"/>
                </a:solidFill>
                <a:latin typeface="18 VAG Rounded Thin   55390"/>
                <a:ea typeface="ＭＳ Ｐゴシック" charset="-128"/>
                <a:cs typeface="ＭＳ Ｐゴシック" charset="-128"/>
              </a:defRPr>
            </a:lvl1pPr>
            <a:lvl2pPr marL="457200" indent="0" algn="ctr" rtl="0" eaLnBrk="0" fontAlgn="base" hangingPunct="0">
              <a:spcBef>
                <a:spcPct val="20000"/>
              </a:spcBef>
              <a:spcAft>
                <a:spcPct val="0"/>
              </a:spcAft>
              <a:buSzPct val="90000"/>
              <a:buFont typeface="Wingdings" pitchFamily="2" charset="2"/>
              <a:buNone/>
              <a:defRPr sz="2600" kern="1200">
                <a:solidFill>
                  <a:srgbClr val="FFE39D"/>
                </a:solidFill>
                <a:latin typeface="18 VAG Rounded Light   02390"/>
                <a:ea typeface="ＭＳ Ｐゴシック" charset="-128"/>
                <a:cs typeface="+mn-cs"/>
              </a:defRPr>
            </a:lvl2pPr>
            <a:lvl3pPr marL="914400" indent="0" algn="ctr" rtl="0" eaLnBrk="0" fontAlgn="base" hangingPunct="0">
              <a:spcBef>
                <a:spcPct val="20000"/>
              </a:spcBef>
              <a:spcAft>
                <a:spcPct val="0"/>
              </a:spcAft>
              <a:buFont typeface="Wingdings 2" pitchFamily="18" charset="2"/>
              <a:buNone/>
              <a:defRPr sz="2400" kern="1200">
                <a:solidFill>
                  <a:srgbClr val="A7D6FF"/>
                </a:solidFill>
                <a:latin typeface="18 VAG Rounded Light   02390"/>
                <a:ea typeface="ＭＳ Ｐゴシック" charset="-128"/>
                <a:cs typeface="+mn-cs"/>
              </a:defRPr>
            </a:lvl3pPr>
            <a:lvl4pPr marL="1371600" indent="0" algn="ctr" rtl="0" eaLnBrk="0" fontAlgn="base" hangingPunct="0">
              <a:spcBef>
                <a:spcPct val="20000"/>
              </a:spcBef>
              <a:spcAft>
                <a:spcPct val="0"/>
              </a:spcAft>
              <a:buClr>
                <a:schemeClr val="accent2"/>
              </a:buClr>
              <a:buFont typeface="Wingdings 3" pitchFamily="18" charset="2"/>
              <a:buNone/>
              <a:defRPr sz="2200" kern="1200">
                <a:solidFill>
                  <a:srgbClr val="F273AF"/>
                </a:solidFill>
                <a:latin typeface="18 VAG Rounded Light   02390"/>
                <a:ea typeface="ＭＳ Ｐゴシック" charset="-128"/>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18 VAG Rounded Light   02390"/>
                <a:ea typeface="ＭＳ Ｐゴシック" charset="-128"/>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lstStyle>
          <a:p>
            <a:pPr eaLnBrk="1" hangingPunct="1">
              <a:spcBef>
                <a:spcPct val="0"/>
              </a:spcBef>
            </a:pPr>
            <a:r>
              <a:rPr lang="en-US" dirty="0" smtClean="0">
                <a:ea typeface="ＭＳ Ｐゴシック" pitchFamily="-65" charset="-128"/>
                <a:cs typeface="ＭＳ Ｐゴシック" pitchFamily="-65" charset="-128"/>
              </a:rPr>
              <a:t>The success of Apple’s Siri (only available on the iPhone 4S) has sparked competition, to be sure. Google’s IRIS (Siri spelled backward), and now Evi (available on BOTH iOS and Android).  The popularity has meant the servers are down (they didn’t use Cloud storage clearly – we’ll learn about that later).  Love where this is going!</a:t>
            </a:r>
          </a:p>
        </p:txBody>
      </p:sp>
      <p:sp>
        <p:nvSpPr>
          <p:cNvPr id="19"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400" b="1" dirty="0" err="1">
                <a:latin typeface="Courier New" pitchFamily="-65" charset="0"/>
                <a:ea typeface="Courier New" pitchFamily="-65" charset="0"/>
                <a:cs typeface="Courier New" pitchFamily="-65" charset="0"/>
              </a:rPr>
              <a:t>www.technologyreview.com/computing/39560/</a:t>
            </a:r>
            <a:endParaRPr lang="en-US" sz="2400" b="1" dirty="0">
              <a:latin typeface="Courier New" pitchFamily="-65" charset="0"/>
              <a:ea typeface="Courier New" pitchFamily="-65" charset="0"/>
              <a:cs typeface="Courier New" pitchFamily="-65" charset="0"/>
            </a:endParaRPr>
          </a:p>
        </p:txBody>
      </p:sp>
      <p:sp>
        <p:nvSpPr>
          <p:cNvPr id="20" name="TextBox 19"/>
          <p:cNvSpPr txBox="1"/>
          <p:nvPr/>
        </p:nvSpPr>
        <p:spPr>
          <a:xfrm>
            <a:off x="3048000" y="118646"/>
            <a:ext cx="30480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1600" b="1" dirty="0">
                <a:solidFill>
                  <a:schemeClr val="bg1"/>
                </a:solidFill>
                <a:latin typeface="18 VAG Rounded Thin   55390"/>
                <a:cs typeface="T VAG Rounded Thin"/>
              </a:rPr>
              <a:t>Quest </a:t>
            </a:r>
            <a:r>
              <a:rPr lang="en-US" sz="1600" dirty="0">
                <a:solidFill>
                  <a:schemeClr val="bg1"/>
                </a:solidFill>
                <a:latin typeface="18 VAG Rounded Thin   55390"/>
                <a:cs typeface="T VAG Rounded Thin"/>
              </a:rPr>
              <a:t>(first exam) in </a:t>
            </a:r>
            <a:r>
              <a:rPr lang="en-US" sz="1600" b="1" dirty="0">
                <a:solidFill>
                  <a:schemeClr val="bg1"/>
                </a:solidFill>
                <a:latin typeface="18 VAG Rounded Thin   55390"/>
                <a:cs typeface="T VAG Rounded Thin"/>
              </a:rPr>
              <a:t>in 14 days!!</a:t>
            </a:r>
          </a:p>
        </p:txBody>
      </p:sp>
      <p:pic>
        <p:nvPicPr>
          <p:cNvPr id="11" name="Picture 10"/>
          <p:cNvPicPr>
            <a:picLocks noChangeAspect="1"/>
          </p:cNvPicPr>
          <p:nvPr/>
        </p:nvPicPr>
        <p:blipFill>
          <a:blip r:embed="rId3"/>
          <a:stretch>
            <a:fillRect/>
          </a:stretch>
        </p:blipFill>
        <p:spPr>
          <a:xfrm>
            <a:off x="5930232" y="3505200"/>
            <a:ext cx="2985168" cy="2209800"/>
          </a:xfrm>
          <a:prstGeom prst="rect">
            <a:avLst/>
          </a:prstGeom>
        </p:spPr>
      </p:pic>
      <p:sp>
        <p:nvSpPr>
          <p:cNvPr id="12" name="Rectangle 4"/>
          <p:cNvSpPr>
            <a:spLocks noChangeArrowheads="1"/>
          </p:cNvSpPr>
          <p:nvPr/>
        </p:nvSpPr>
        <p:spPr bwMode="auto">
          <a:xfrm>
            <a:off x="1981200" y="213289"/>
            <a:ext cx="5181600" cy="3103619"/>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 : 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#4</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Functions</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2012-01-30</a:t>
            </a:r>
            <a:endParaRPr lang="en-US" sz="3200" b="1" dirty="0">
              <a:solidFill>
                <a:schemeClr val="bg2"/>
              </a:solidFill>
              <a:latin typeface="18 VAG Rounded Bold   07390"/>
              <a:cs typeface=""/>
            </a:endParaRPr>
          </a:p>
        </p:txBody>
      </p:sp>
      <p:pic>
        <p:nvPicPr>
          <p:cNvPr id="13" name="Picture 12"/>
          <p:cNvPicPr>
            <a:picLocks noChangeAspect="1"/>
          </p:cNvPicPr>
          <p:nvPr/>
        </p:nvPicPr>
        <p:blipFill>
          <a:blip r:embed="rId4"/>
          <a:stretch>
            <a:fillRect/>
          </a:stretch>
        </p:blipFill>
        <p:spPr>
          <a:xfrm>
            <a:off x="6805271" y="228600"/>
            <a:ext cx="218633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lIns="82945" tIns="41473" rIns="82945" bIns="41473"/>
          <a:lstStyle/>
          <a:p>
            <a:pPr eaLnBrk="1">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Why use functions? (1)</a:t>
            </a:r>
          </a:p>
        </p:txBody>
      </p:sp>
      <p:sp>
        <p:nvSpPr>
          <p:cNvPr id="26628" name="Text Box 3"/>
          <p:cNvSpPr txBox="1">
            <a:spLocks noChangeArrowheads="1"/>
          </p:cNvSpPr>
          <p:nvPr/>
        </p:nvSpPr>
        <p:spPr bwMode="auto">
          <a:xfrm>
            <a:off x="1866828" y="6011547"/>
            <a:ext cx="5393059" cy="441941"/>
          </a:xfrm>
          <a:prstGeom prst="rect">
            <a:avLst/>
          </a:prstGeom>
          <a:noFill/>
          <a:ln w="9525">
            <a:noFill/>
            <a:round/>
            <a:headEnd/>
            <a:tailEnd/>
          </a:ln>
        </p:spPr>
        <p:txBody>
          <a:bodyPr lIns="81639" tIns="63220" rIns="81639" bIns="40820">
            <a:prstTxWarp prst="textNoShape">
              <a:avLst/>
            </a:prstTxWarp>
          </a:bodyPr>
          <a:lstStyle/>
          <a:p>
            <a:pPr algn="ctr">
              <a:tabLst>
                <a:tab pos="656650" algn="l"/>
                <a:tab pos="1313299" algn="l"/>
                <a:tab pos="1969949" algn="l"/>
                <a:tab pos="2626599" algn="l"/>
                <a:tab pos="3283248" algn="l"/>
                <a:tab pos="3939898" algn="l"/>
                <a:tab pos="4596548" algn="l"/>
                <a:tab pos="5253198" algn="l"/>
              </a:tabLst>
            </a:pPr>
            <a:r>
              <a:rPr lang="en-US" sz="2500">
                <a:solidFill>
                  <a:srgbClr val="FFFFFF"/>
                </a:solidFill>
                <a:latin typeface="18 VAG Rounded Bold   07390"/>
              </a:rPr>
              <a:t>The power of </a:t>
            </a:r>
            <a:r>
              <a:rPr lang="en-US" sz="2500">
                <a:solidFill>
                  <a:srgbClr val="FFFF00"/>
                </a:solidFill>
                <a:latin typeface="18 VAG Rounded Bold   07390"/>
              </a:rPr>
              <a:t>generalization</a:t>
            </a:r>
            <a:r>
              <a:rPr lang="en-US" sz="2500">
                <a:solidFill>
                  <a:srgbClr val="FFFFFF"/>
                </a:solidFill>
                <a:latin typeface="18 VAG Rounded Bold   07390"/>
              </a:rPr>
              <a:t>!</a:t>
            </a:r>
          </a:p>
        </p:txBody>
      </p:sp>
      <p:pic>
        <p:nvPicPr>
          <p:cNvPr id="11" name="Picture 10" descr="square100.gif"/>
          <p:cNvPicPr>
            <a:picLocks noChangeAspect="1"/>
          </p:cNvPicPr>
          <p:nvPr/>
        </p:nvPicPr>
        <p:blipFill>
          <a:blip r:embed="rId3"/>
          <a:stretch>
            <a:fillRect/>
          </a:stretch>
        </p:blipFill>
        <p:spPr>
          <a:xfrm>
            <a:off x="685800" y="2743200"/>
            <a:ext cx="1606062" cy="1371600"/>
          </a:xfrm>
          <a:prstGeom prst="rect">
            <a:avLst/>
          </a:prstGeom>
        </p:spPr>
      </p:pic>
      <p:pic>
        <p:nvPicPr>
          <p:cNvPr id="12" name="Picture 11" descr="square25.gif"/>
          <p:cNvPicPr>
            <a:picLocks noChangeAspect="1"/>
          </p:cNvPicPr>
          <p:nvPr/>
        </p:nvPicPr>
        <p:blipFill>
          <a:blip r:embed="rId4"/>
          <a:stretch>
            <a:fillRect/>
          </a:stretch>
        </p:blipFill>
        <p:spPr>
          <a:xfrm>
            <a:off x="685800" y="1219200"/>
            <a:ext cx="1565910" cy="1337310"/>
          </a:xfrm>
          <a:prstGeom prst="rect">
            <a:avLst/>
          </a:prstGeom>
        </p:spPr>
      </p:pic>
      <p:pic>
        <p:nvPicPr>
          <p:cNvPr id="13" name="Picture 12" descr="square396.gif"/>
          <p:cNvPicPr>
            <a:picLocks noChangeAspect="1"/>
          </p:cNvPicPr>
          <p:nvPr/>
        </p:nvPicPr>
        <p:blipFill>
          <a:blip r:embed="rId5"/>
          <a:stretch>
            <a:fillRect/>
          </a:stretch>
        </p:blipFill>
        <p:spPr>
          <a:xfrm>
            <a:off x="685800" y="4343400"/>
            <a:ext cx="1600200" cy="1366594"/>
          </a:xfrm>
          <a:prstGeom prst="rect">
            <a:avLst/>
          </a:prstGeom>
        </p:spPr>
      </p:pic>
      <p:pic>
        <p:nvPicPr>
          <p:cNvPr id="14" name="Picture 13" descr="squaregeneric.gif"/>
          <p:cNvPicPr>
            <a:picLocks noChangeAspect="1"/>
          </p:cNvPicPr>
          <p:nvPr/>
        </p:nvPicPr>
        <p:blipFill>
          <a:blip r:embed="rId6"/>
          <a:stretch>
            <a:fillRect/>
          </a:stretch>
        </p:blipFill>
        <p:spPr>
          <a:xfrm>
            <a:off x="5638800" y="1219200"/>
            <a:ext cx="2946400" cy="2146300"/>
          </a:xfrm>
          <a:prstGeom prst="rect">
            <a:avLst/>
          </a:prstGeom>
        </p:spPr>
      </p:pic>
      <p:cxnSp>
        <p:nvCxnSpPr>
          <p:cNvPr id="16" name="Straight Arrow Connector 15"/>
          <p:cNvCxnSpPr/>
          <p:nvPr/>
        </p:nvCxnSpPr>
        <p:spPr>
          <a:xfrm>
            <a:off x="2590800" y="1905000"/>
            <a:ext cx="2667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590800" y="2058988"/>
            <a:ext cx="2667000" cy="1522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2439194" y="2286794"/>
            <a:ext cx="2894012" cy="274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lIns="82945" tIns="41473" rIns="82945" bIns="41473"/>
          <a:lstStyle/>
          <a:p>
            <a:pPr eaLnBrk="1">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Why use functions? (2)</a:t>
            </a:r>
          </a:p>
        </p:txBody>
      </p:sp>
      <p:pic>
        <p:nvPicPr>
          <p:cNvPr id="24579" name="Picture 2"/>
          <p:cNvPicPr>
            <a:picLocks noChangeAspect="1" noChangeArrowheads="1"/>
          </p:cNvPicPr>
          <p:nvPr/>
        </p:nvPicPr>
        <p:blipFill>
          <a:blip r:embed="rId3"/>
          <a:srcRect/>
          <a:stretch>
            <a:fillRect/>
          </a:stretch>
        </p:blipFill>
        <p:spPr bwMode="auto">
          <a:xfrm>
            <a:off x="414851" y="4975073"/>
            <a:ext cx="8438178" cy="1243768"/>
          </a:xfrm>
          <a:prstGeom prst="rect">
            <a:avLst/>
          </a:prstGeom>
          <a:noFill/>
          <a:ln w="9525">
            <a:noFill/>
            <a:round/>
            <a:headEnd/>
            <a:tailEnd/>
          </a:ln>
        </p:spPr>
      </p:pic>
      <p:sp>
        <p:nvSpPr>
          <p:cNvPr id="24581" name="Text Box 4"/>
          <p:cNvSpPr txBox="1">
            <a:spLocks noChangeArrowheads="1"/>
          </p:cNvSpPr>
          <p:nvPr/>
        </p:nvSpPr>
        <p:spPr bwMode="auto">
          <a:xfrm>
            <a:off x="2489104" y="1066800"/>
            <a:ext cx="5600484" cy="2238495"/>
          </a:xfrm>
          <a:prstGeom prst="rect">
            <a:avLst/>
          </a:prstGeom>
          <a:noFill/>
          <a:ln w="9525">
            <a:noFill/>
            <a:round/>
            <a:headEnd/>
            <a:tailEnd/>
          </a:ln>
        </p:spPr>
        <p:txBody>
          <a:bodyPr lIns="81639" tIns="63220" rIns="81639" bIns="40820">
            <a:prstTxWarp prst="textNoShape">
              <a:avLst/>
            </a:prstTxWarp>
          </a:bodyPr>
          <a:lstStyle/>
          <a:p>
            <a:pPr>
              <a:tabLst>
                <a:tab pos="656650" algn="l"/>
                <a:tab pos="1313299" algn="l"/>
                <a:tab pos="1969949" algn="l"/>
                <a:tab pos="2626599" algn="l"/>
                <a:tab pos="3283248" algn="l"/>
                <a:tab pos="3939898" algn="l"/>
                <a:tab pos="4596548" algn="l"/>
                <a:tab pos="5253198" algn="l"/>
              </a:tabLst>
            </a:pPr>
            <a:r>
              <a:rPr lang="en-US" sz="2500">
                <a:solidFill>
                  <a:srgbClr val="FFFFFF"/>
                </a:solidFill>
                <a:latin typeface="18 VAG Rounded Bold   07390"/>
              </a:rPr>
              <a:t>They can be </a:t>
            </a:r>
            <a:r>
              <a:rPr lang="en-US" sz="2500">
                <a:solidFill>
                  <a:srgbClr val="FFB515"/>
                </a:solidFill>
                <a:latin typeface="18 VAG Rounded Bold   07390"/>
              </a:rPr>
              <a:t>composed</a:t>
            </a:r>
            <a:r>
              <a:rPr lang="en-US" sz="2500">
                <a:solidFill>
                  <a:srgbClr val="FFFFFF"/>
                </a:solidFill>
                <a:latin typeface="18 VAG Rounded Bold   07390"/>
              </a:rPr>
              <a:t> together to make even more magnificent things.</a:t>
            </a:r>
          </a:p>
          <a:p>
            <a:pPr>
              <a:tabLst>
                <a:tab pos="656650" algn="l"/>
                <a:tab pos="1313299" algn="l"/>
                <a:tab pos="1969949" algn="l"/>
                <a:tab pos="2626599" algn="l"/>
                <a:tab pos="3283248" algn="l"/>
                <a:tab pos="3939898" algn="l"/>
                <a:tab pos="4596548" algn="l"/>
                <a:tab pos="5253198" algn="l"/>
              </a:tabLst>
            </a:pPr>
            <a:endParaRPr lang="en-US" sz="2500">
              <a:solidFill>
                <a:srgbClr val="FFFFFF"/>
              </a:solidFill>
              <a:latin typeface="18 VAG Rounded Bold   07390"/>
            </a:endParaRPr>
          </a:p>
          <a:p>
            <a:pPr>
              <a:tabLst>
                <a:tab pos="656650" algn="l"/>
                <a:tab pos="1313299" algn="l"/>
                <a:tab pos="1969949" algn="l"/>
                <a:tab pos="2626599" algn="l"/>
                <a:tab pos="3283248" algn="l"/>
                <a:tab pos="3939898" algn="l"/>
                <a:tab pos="4596548" algn="l"/>
                <a:tab pos="5253198" algn="l"/>
              </a:tabLst>
            </a:pPr>
            <a:r>
              <a:rPr lang="en-US" sz="2500">
                <a:solidFill>
                  <a:srgbClr val="FFFFFF"/>
                </a:solidFill>
                <a:latin typeface="18 VAG Rounded Bold   07390"/>
              </a:rPr>
              <a:t>They are literally the </a:t>
            </a:r>
            <a:r>
              <a:rPr lang="en-US" sz="2500">
                <a:solidFill>
                  <a:srgbClr val="FFB515"/>
                </a:solidFill>
                <a:latin typeface="18 VAG Rounded Bold   07390"/>
              </a:rPr>
              <a:t>building blocks of almost everything</a:t>
            </a:r>
            <a:r>
              <a:rPr lang="en-US" sz="2500">
                <a:solidFill>
                  <a:srgbClr val="FFFFFF"/>
                </a:solidFill>
                <a:latin typeface="18 VAG Rounded Bold   07390"/>
              </a:rPr>
              <a:t> that we create when we program.</a:t>
            </a:r>
          </a:p>
          <a:p>
            <a:pPr>
              <a:tabLst>
                <a:tab pos="656650" algn="l"/>
                <a:tab pos="1313299" algn="l"/>
                <a:tab pos="1969949" algn="l"/>
                <a:tab pos="2626599" algn="l"/>
                <a:tab pos="3283248" algn="l"/>
                <a:tab pos="3939898" algn="l"/>
                <a:tab pos="4596548" algn="l"/>
                <a:tab pos="5253198" algn="l"/>
              </a:tabLst>
            </a:pPr>
            <a:endParaRPr lang="en-US" sz="2500">
              <a:solidFill>
                <a:srgbClr val="FFFFFF"/>
              </a:solidFill>
              <a:latin typeface="18 VAG Rounded Bold   07390"/>
            </a:endParaRPr>
          </a:p>
          <a:p>
            <a:pPr>
              <a:tabLst>
                <a:tab pos="656650" algn="l"/>
                <a:tab pos="1313299" algn="l"/>
                <a:tab pos="1969949" algn="l"/>
                <a:tab pos="2626599" algn="l"/>
                <a:tab pos="3283248" algn="l"/>
                <a:tab pos="3939898" algn="l"/>
                <a:tab pos="4596548" algn="l"/>
                <a:tab pos="5253198" algn="l"/>
              </a:tabLst>
            </a:pPr>
            <a:r>
              <a:rPr lang="en-US" sz="2500">
                <a:solidFill>
                  <a:srgbClr val="FFFFFF"/>
                </a:solidFill>
                <a:latin typeface="18 VAG Rounded Bold   07390"/>
              </a:rPr>
              <a:t>We call the process of breaking big problems down into smaller tasks </a:t>
            </a:r>
            <a:r>
              <a:rPr lang="en-US" sz="2500">
                <a:solidFill>
                  <a:srgbClr val="FFFF00"/>
                </a:solidFill>
                <a:latin typeface="18 VAG Rounded Bold   07390"/>
              </a:rPr>
              <a:t>functional decomposition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t>Command</a:t>
            </a:r>
          </a:p>
          <a:p>
            <a:pPr lvl="1"/>
            <a:r>
              <a:rPr lang="en-US"/>
              <a:t>No outputs, meant for side-effects</a:t>
            </a:r>
          </a:p>
          <a:p>
            <a:endParaRPr lang="en-US"/>
          </a:p>
          <a:p>
            <a:r>
              <a:rPr lang="en-US"/>
              <a:t>Reporter (Function)</a:t>
            </a:r>
          </a:p>
          <a:p>
            <a:pPr lvl="1"/>
            <a:r>
              <a:rPr lang="en-US"/>
              <a:t>Any type of output</a:t>
            </a:r>
          </a:p>
          <a:p>
            <a:endParaRPr lang="en-US"/>
          </a:p>
          <a:p>
            <a:r>
              <a:rPr lang="en-US"/>
              <a:t>Predicate (Function)</a:t>
            </a:r>
          </a:p>
          <a:p>
            <a:pPr lvl="1"/>
            <a:r>
              <a:rPr lang="en-US"/>
              <a:t>Boolean output</a:t>
            </a:r>
          </a:p>
          <a:p>
            <a:pPr lvl="2"/>
            <a:r>
              <a:rPr lang="en-US"/>
              <a:t>(true or false)</a:t>
            </a:r>
          </a:p>
          <a:p>
            <a:endParaRPr lang="en-US"/>
          </a:p>
        </p:txBody>
      </p:sp>
      <p:sp>
        <p:nvSpPr>
          <p:cNvPr id="30722" name="Rectangle 1"/>
          <p:cNvSpPr>
            <a:spLocks noGrp="1" noChangeArrowheads="1"/>
          </p:cNvSpPr>
          <p:nvPr>
            <p:ph type="title"/>
          </p:nvPr>
        </p:nvSpPr>
        <p:spPr/>
        <p:txBody>
          <a:bodyPr lIns="82945" tIns="41473" rIns="82945" bIns="41473"/>
          <a:lstStyle/>
          <a:p>
            <a:pPr eaLnBrk="1">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b="1"/>
              <a:t>Types of Blocks</a:t>
            </a:r>
          </a:p>
        </p:txBody>
      </p:sp>
      <p:pic>
        <p:nvPicPr>
          <p:cNvPr id="7" name="Picture 6" descr="boolean.gif"/>
          <p:cNvPicPr>
            <a:picLocks noChangeAspect="1"/>
          </p:cNvPicPr>
          <p:nvPr/>
        </p:nvPicPr>
        <p:blipFill>
          <a:blip r:embed="rId3"/>
          <a:stretch>
            <a:fillRect/>
          </a:stretch>
        </p:blipFill>
        <p:spPr>
          <a:xfrm>
            <a:off x="5257799" y="4630164"/>
            <a:ext cx="2667001" cy="462643"/>
          </a:xfrm>
          <a:prstGeom prst="rect">
            <a:avLst/>
          </a:prstGeom>
        </p:spPr>
      </p:pic>
      <p:pic>
        <p:nvPicPr>
          <p:cNvPr id="8" name="Picture 7" descr="command.gif"/>
          <p:cNvPicPr>
            <a:picLocks noChangeAspect="1"/>
          </p:cNvPicPr>
          <p:nvPr/>
        </p:nvPicPr>
        <p:blipFill>
          <a:blip r:embed="rId4"/>
          <a:stretch>
            <a:fillRect/>
          </a:stretch>
        </p:blipFill>
        <p:spPr>
          <a:xfrm>
            <a:off x="5334000" y="1828800"/>
            <a:ext cx="2590800" cy="609600"/>
          </a:xfrm>
          <a:prstGeom prst="rect">
            <a:avLst/>
          </a:prstGeom>
        </p:spPr>
      </p:pic>
      <p:pic>
        <p:nvPicPr>
          <p:cNvPr id="9" name="Picture 8" descr="command2.gif"/>
          <p:cNvPicPr>
            <a:picLocks noChangeAspect="1"/>
          </p:cNvPicPr>
          <p:nvPr/>
        </p:nvPicPr>
        <p:blipFill>
          <a:blip r:embed="rId5"/>
          <a:stretch>
            <a:fillRect/>
          </a:stretch>
        </p:blipFill>
        <p:spPr>
          <a:xfrm>
            <a:off x="4419600" y="1295400"/>
            <a:ext cx="4267200" cy="533400"/>
          </a:xfrm>
          <a:prstGeom prst="rect">
            <a:avLst/>
          </a:prstGeom>
        </p:spPr>
      </p:pic>
      <p:pic>
        <p:nvPicPr>
          <p:cNvPr id="10" name="Picture 9" descr="join.gif"/>
          <p:cNvPicPr>
            <a:picLocks noChangeAspect="1"/>
          </p:cNvPicPr>
          <p:nvPr/>
        </p:nvPicPr>
        <p:blipFill>
          <a:blip r:embed="rId6"/>
          <a:stretch>
            <a:fillRect/>
          </a:stretch>
        </p:blipFill>
        <p:spPr>
          <a:xfrm>
            <a:off x="5257800" y="3124200"/>
            <a:ext cx="2692400" cy="45720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56625" y="152400"/>
            <a:ext cx="8229311" cy="1063825"/>
          </a:xfrm>
        </p:spPr>
        <p:txBody>
          <a:bodyPr lIns="82945" tIns="41473" rIns="82945" bIns="41473"/>
          <a:lstStyle/>
          <a:p>
            <a:pPr eaLnBrk="1">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a:t>Quick Preview: Recursion</a:t>
            </a:r>
          </a:p>
        </p:txBody>
      </p:sp>
      <p:sp>
        <p:nvSpPr>
          <p:cNvPr id="38915" name="Text Box 2"/>
          <p:cNvSpPr txBox="1">
            <a:spLocks noChangeArrowheads="1"/>
          </p:cNvSpPr>
          <p:nvPr/>
        </p:nvSpPr>
        <p:spPr bwMode="auto">
          <a:xfrm>
            <a:off x="609601" y="1066800"/>
            <a:ext cx="4038600" cy="3416045"/>
          </a:xfrm>
          <a:prstGeom prst="rect">
            <a:avLst/>
          </a:prstGeom>
          <a:noFill/>
          <a:ln w="9525">
            <a:noFill/>
            <a:round/>
            <a:headEnd/>
            <a:tailEnd/>
          </a:ln>
        </p:spPr>
        <p:txBody>
          <a:bodyPr lIns="81639" tIns="40820" rIns="81639" bIns="40820">
            <a:prstTxWarp prst="textNoShape">
              <a:avLst/>
            </a:prstTxWarp>
          </a:bodyPr>
          <a:lstStyle/>
          <a:p>
            <a:pPr algn="ctr">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a:solidFill>
                  <a:srgbClr val="FFB515"/>
                </a:solidFill>
                <a:latin typeface="18 VAG Rounded Bold   07390"/>
              </a:rPr>
              <a:t>Recursion</a:t>
            </a:r>
            <a:r>
              <a:rPr lang="en-US" sz="3200">
                <a:solidFill>
                  <a:srgbClr val="FFFFFF"/>
                </a:solidFill>
                <a:latin typeface="18 VAG Rounded Bold   07390"/>
              </a:rPr>
              <a:t> is a technique for defining functions that use </a:t>
            </a:r>
            <a:r>
              <a:rPr lang="en-US" sz="3200">
                <a:solidFill>
                  <a:srgbClr val="FFFF00"/>
                </a:solidFill>
                <a:latin typeface="18 VAG Rounded Bold   07390"/>
              </a:rPr>
              <a:t>themselves </a:t>
            </a:r>
            <a:r>
              <a:rPr lang="en-US" sz="3200">
                <a:solidFill>
                  <a:srgbClr val="FFFFFF"/>
                </a:solidFill>
                <a:latin typeface="18 VAG Rounded Bold   07390"/>
              </a:rPr>
              <a:t>to complete their own definition.</a:t>
            </a:r>
          </a:p>
          <a:p>
            <a:pPr algn="ctr">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200">
              <a:solidFill>
                <a:srgbClr val="FFFFFF"/>
              </a:solidFill>
              <a:latin typeface="18 VAG Rounded Bold   07390"/>
            </a:endParaRPr>
          </a:p>
          <a:p>
            <a:pPr algn="ctr">
              <a:lnSpc>
                <a:spcPct val="11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a:solidFill>
                  <a:srgbClr val="FFB515"/>
                </a:solidFill>
                <a:latin typeface="18 VAG Rounded Bold   07390"/>
              </a:rPr>
              <a:t>We will spend a lot of time on this.</a:t>
            </a:r>
          </a:p>
        </p:txBody>
      </p:sp>
      <p:pic>
        <p:nvPicPr>
          <p:cNvPr id="4" name="Picture 16" descr="HandDrawingHand"/>
          <p:cNvPicPr>
            <a:picLocks noChangeAspect="1" noChangeArrowheads="1"/>
          </p:cNvPicPr>
          <p:nvPr/>
        </p:nvPicPr>
        <p:blipFill rotWithShape="1">
          <a:blip r:embed="rId3">
            <a:clrChange>
              <a:clrFrom>
                <a:srgbClr val="29354C"/>
              </a:clrFrom>
              <a:clrTo>
                <a:srgbClr val="29354C">
                  <a:alpha val="0"/>
                </a:srgbClr>
              </a:clrTo>
            </a:clrChange>
          </a:blip>
          <a:srcRect l="19889" t="17260" r="19889" b="17260"/>
          <a:stretch>
            <a:fillRect/>
          </a:stretch>
        </p:blipFill>
        <p:spPr bwMode="auto">
          <a:xfrm>
            <a:off x="4648200" y="1935960"/>
            <a:ext cx="4038600" cy="3474240"/>
          </a:xfrm>
          <a:prstGeom prst="rect">
            <a:avLst/>
          </a:prstGeom>
          <a:noFill/>
          <a:ln w="9525">
            <a:no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4648201" y="1643390"/>
            <a:ext cx="4038600" cy="261610"/>
          </a:xfrm>
          <a:prstGeom prst="rect">
            <a:avLst/>
          </a:prstGeom>
        </p:spPr>
        <p:txBody>
          <a:bodyPr wrap="square">
            <a:spAutoFit/>
          </a:bodyPr>
          <a:lstStyle/>
          <a:p>
            <a:pPr algn="ctr"/>
            <a:r>
              <a:rPr lang="en-US" sz="1100" dirty="0">
                <a:solidFill>
                  <a:srgbClr val="FFFFFF"/>
                </a:solidFill>
              </a:rPr>
              <a:t>M. C. Escher : </a:t>
            </a:r>
            <a:r>
              <a:rPr lang="en-US" sz="1100" i="1" dirty="0">
                <a:solidFill>
                  <a:srgbClr val="FFFFFF"/>
                </a:solidFill>
              </a:rPr>
              <a:t>Drawing Hands</a:t>
            </a:r>
          </a:p>
        </p:txBody>
      </p:sp>
      <p:sp>
        <p:nvSpPr>
          <p:cNvPr id="6" name="Oval 5"/>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dirty="0"/>
              <a:t>Computation is the evaluation of </a:t>
            </a:r>
            <a:r>
              <a:rPr lang="en-US" sz="2400" dirty="0">
                <a:solidFill>
                  <a:srgbClr val="FFFF00"/>
                </a:solidFill>
              </a:rPr>
              <a:t>functions</a:t>
            </a:r>
          </a:p>
          <a:p>
            <a:pPr lvl="1"/>
            <a:r>
              <a:rPr lang="en-US" sz="2000" dirty="0"/>
              <a:t>Plugging pipes together</a:t>
            </a:r>
          </a:p>
          <a:p>
            <a:pPr lvl="1"/>
            <a:r>
              <a:rPr lang="en-US" sz="2000" dirty="0"/>
              <a:t>Each pipe, or function, has exactly 1 output</a:t>
            </a:r>
          </a:p>
          <a:p>
            <a:pPr lvl="1"/>
            <a:r>
              <a:rPr lang="en-US" sz="2000" dirty="0"/>
              <a:t>Functions can be input!</a:t>
            </a:r>
          </a:p>
          <a:p>
            <a:r>
              <a:rPr lang="en-US" sz="2400" dirty="0"/>
              <a:t>Features</a:t>
            </a:r>
          </a:p>
          <a:p>
            <a:pPr lvl="1"/>
            <a:r>
              <a:rPr lang="en-US" sz="2000" dirty="0"/>
              <a:t>No state</a:t>
            </a:r>
          </a:p>
          <a:p>
            <a:pPr lvl="2"/>
            <a:r>
              <a:rPr lang="en-US" sz="1600" dirty="0"/>
              <a:t>E.g., variable assignments </a:t>
            </a:r>
          </a:p>
          <a:p>
            <a:pPr lvl="1"/>
            <a:r>
              <a:rPr lang="en-US" sz="2000" dirty="0"/>
              <a:t>No mutation </a:t>
            </a:r>
          </a:p>
          <a:p>
            <a:pPr lvl="2"/>
            <a:r>
              <a:rPr lang="en-US" sz="1600" dirty="0"/>
              <a:t>E.g., changing variable values </a:t>
            </a:r>
          </a:p>
          <a:p>
            <a:pPr lvl="1"/>
            <a:r>
              <a:rPr lang="en-US" sz="2000" dirty="0"/>
              <a:t>No side effects</a:t>
            </a:r>
          </a:p>
          <a:p>
            <a:r>
              <a:rPr lang="en-US" sz="2400" dirty="0" smtClean="0"/>
              <a:t>Need BYOB not Scratch</a:t>
            </a:r>
            <a:endParaRPr lang="en-US" sz="2400" dirty="0"/>
          </a:p>
        </p:txBody>
      </p:sp>
      <p:sp>
        <p:nvSpPr>
          <p:cNvPr id="4" name="Title 3"/>
          <p:cNvSpPr>
            <a:spLocks noGrp="1"/>
          </p:cNvSpPr>
          <p:nvPr>
            <p:ph type="title"/>
          </p:nvPr>
        </p:nvSpPr>
        <p:spPr/>
        <p:txBody>
          <a:bodyPr/>
          <a:lstStyle/>
          <a:p>
            <a:r>
              <a:rPr lang="en-US"/>
              <a:t>Functional Programming Summary</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en.wikipedia.org/wiki/Functional_programming</a:t>
            </a:r>
          </a:p>
        </p:txBody>
      </p:sp>
      <p:grpSp>
        <p:nvGrpSpPr>
          <p:cNvPr id="2" name="Group 29"/>
          <p:cNvGrpSpPr/>
          <p:nvPr/>
        </p:nvGrpSpPr>
        <p:grpSpPr>
          <a:xfrm>
            <a:off x="4419600" y="1143000"/>
            <a:ext cx="4267200" cy="707886"/>
            <a:chOff x="4419600" y="1143000"/>
            <a:chExt cx="4267200" cy="707886"/>
          </a:xfrm>
        </p:grpSpPr>
        <p:sp>
          <p:nvSpPr>
            <p:cNvPr id="13" name="Rectangle 12"/>
            <p:cNvSpPr/>
            <p:nvPr/>
          </p:nvSpPr>
          <p:spPr>
            <a:xfrm>
              <a:off x="4419600" y="1143000"/>
              <a:ext cx="4267200" cy="707886"/>
            </a:xfrm>
            <a:prstGeom prst="rect">
              <a:avLst/>
            </a:prstGeom>
          </p:spPr>
          <p:txBody>
            <a:bodyPr wrap="square">
              <a:spAutoFit/>
            </a:bodyPr>
            <a:lstStyle/>
            <a:p>
              <a:pPr algn="ctr"/>
              <a:r>
                <a:rPr lang="en-US" sz="4000" b="1">
                  <a:solidFill>
                    <a:schemeClr val="tx1"/>
                  </a:solidFill>
                  <a:latin typeface="Courier New"/>
                  <a:cs typeface="Courier New"/>
                </a:rPr>
                <a:t>f(x)=(x+3)* x</a:t>
              </a:r>
            </a:p>
          </p:txBody>
        </p:sp>
        <p:sp>
          <p:nvSpPr>
            <p:cNvPr id="15" name="Freeform 14"/>
            <p:cNvSpPr/>
            <p:nvPr/>
          </p:nvSpPr>
          <p:spPr>
            <a:xfrm>
              <a:off x="8001000" y="1240368"/>
              <a:ext cx="487389" cy="512232"/>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Lst>
              <a:ahLst/>
              <a:cxnLst>
                <a:cxn ang="0">
                  <a:pos x="connsiteX0" y="connsiteY0"/>
                </a:cxn>
                <a:cxn ang="0">
                  <a:pos x="connsiteX1" y="connsiteY1"/>
                </a:cxn>
                <a:cxn ang="0">
                  <a:pos x="connsiteX2" y="connsiteY2"/>
                </a:cxn>
                <a:cxn ang="0">
                  <a:pos x="connsiteX3" y="connsiteY3"/>
                </a:cxn>
              </a:cxnLst>
              <a:rect l="l" t="t" r="r" b="b"/>
              <a:pathLst>
                <a:path w="677718" h="712262">
                  <a:moveTo>
                    <a:pt x="0" y="282938"/>
                  </a:moveTo>
                  <a:lnTo>
                    <a:pt x="125214" y="712262"/>
                  </a:lnTo>
                  <a:lnTo>
                    <a:pt x="178878" y="1020"/>
                  </a:lnTo>
                  <a:lnTo>
                    <a:pt x="677718" y="0"/>
                  </a:lnTo>
                </a:path>
              </a:pathLst>
            </a:cu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5"/>
          <p:cNvGrpSpPr/>
          <p:nvPr/>
        </p:nvGrpSpPr>
        <p:grpSpPr>
          <a:xfrm>
            <a:off x="5623012" y="3668590"/>
            <a:ext cx="1139021" cy="1273023"/>
            <a:chOff x="5105400" y="1371600"/>
            <a:chExt cx="1295400" cy="1447800"/>
          </a:xfrm>
        </p:grpSpPr>
        <p:sp>
          <p:nvSpPr>
            <p:cNvPr id="8" name="Down Arrow Callout 7"/>
            <p:cNvSpPr/>
            <p:nvPr/>
          </p:nvSpPr>
          <p:spPr>
            <a:xfrm>
              <a:off x="5105400" y="16002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5105400" y="1371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5943600" y="1371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p:cNvSpPr/>
            <p:nvPr/>
          </p:nvSpPr>
          <p:spPr>
            <a:xfrm>
              <a:off x="5437032" y="1486483"/>
              <a:ext cx="685800" cy="945087"/>
            </a:xfrm>
            <a:prstGeom prst="rect">
              <a:avLst/>
            </a:prstGeom>
          </p:spPr>
          <p:txBody>
            <a:bodyPr wrap="square">
              <a:spAutoFit/>
            </a:bodyPr>
            <a:lstStyle/>
            <a:p>
              <a:pPr algn="ctr"/>
              <a:r>
                <a:rPr lang="en-US" sz="4800" b="1">
                  <a:solidFill>
                    <a:schemeClr val="tx1"/>
                  </a:solidFill>
                  <a:latin typeface="Courier New"/>
                  <a:cs typeface="Courier New"/>
                </a:rPr>
                <a:t>+</a:t>
              </a:r>
            </a:p>
          </p:txBody>
        </p:sp>
      </p:grpSp>
      <p:sp>
        <p:nvSpPr>
          <p:cNvPr id="29" name="Rectangle 28"/>
          <p:cNvSpPr/>
          <p:nvPr/>
        </p:nvSpPr>
        <p:spPr>
          <a:xfrm>
            <a:off x="4953000" y="2931577"/>
            <a:ext cx="2590800" cy="769441"/>
          </a:xfrm>
          <a:prstGeom prst="rect">
            <a:avLst/>
          </a:prstGeom>
        </p:spPr>
        <p:txBody>
          <a:bodyPr wrap="square">
            <a:spAutoFit/>
          </a:bodyPr>
          <a:lstStyle/>
          <a:p>
            <a:pPr algn="ctr"/>
            <a:r>
              <a:rPr lang="en-US" sz="4400" b="1">
                <a:solidFill>
                  <a:schemeClr val="tx1"/>
                </a:solidFill>
                <a:latin typeface="Courier New"/>
                <a:cs typeface="Courier New"/>
              </a:rPr>
              <a:t>x 3</a:t>
            </a:r>
          </a:p>
        </p:txBody>
      </p:sp>
      <p:grpSp>
        <p:nvGrpSpPr>
          <p:cNvPr id="6" name="Group 24"/>
          <p:cNvGrpSpPr/>
          <p:nvPr/>
        </p:nvGrpSpPr>
        <p:grpSpPr>
          <a:xfrm>
            <a:off x="5757014" y="4941613"/>
            <a:ext cx="2479045" cy="1273023"/>
            <a:chOff x="5791200" y="4419600"/>
            <a:chExt cx="1295400" cy="1447800"/>
          </a:xfrm>
        </p:grpSpPr>
        <p:sp>
          <p:nvSpPr>
            <p:cNvPr id="16" name="Down Arrow Callout 15"/>
            <p:cNvSpPr/>
            <p:nvPr/>
          </p:nvSpPr>
          <p:spPr>
            <a:xfrm>
              <a:off x="5791200" y="46482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5791200" y="4419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p:cNvSpPr/>
            <p:nvPr/>
          </p:nvSpPr>
          <p:spPr>
            <a:xfrm>
              <a:off x="6629400" y="4419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6122832" y="4534483"/>
              <a:ext cx="685800" cy="945087"/>
            </a:xfrm>
            <a:prstGeom prst="rect">
              <a:avLst/>
            </a:prstGeom>
          </p:spPr>
          <p:txBody>
            <a:bodyPr wrap="square">
              <a:spAutoFit/>
            </a:bodyPr>
            <a:lstStyle/>
            <a:p>
              <a:pPr algn="ctr"/>
              <a:r>
                <a:rPr lang="en-US" sz="4800" b="1">
                  <a:solidFill>
                    <a:schemeClr val="tx1"/>
                  </a:solidFill>
                  <a:latin typeface="Courier New"/>
                  <a:cs typeface="Courier New"/>
                </a:rPr>
                <a:t>*</a:t>
              </a:r>
            </a:p>
          </p:txBody>
        </p:sp>
      </p:grpSp>
      <p:grpSp>
        <p:nvGrpSpPr>
          <p:cNvPr id="11" name="Group 26"/>
          <p:cNvGrpSpPr/>
          <p:nvPr/>
        </p:nvGrpSpPr>
        <p:grpSpPr>
          <a:xfrm>
            <a:off x="7239000" y="3668590"/>
            <a:ext cx="1139021" cy="1273023"/>
            <a:chOff x="6858000" y="1524000"/>
            <a:chExt cx="1295400" cy="1447800"/>
          </a:xfrm>
        </p:grpSpPr>
        <p:sp>
          <p:nvSpPr>
            <p:cNvPr id="20" name="Down Arrow Callout 19"/>
            <p:cNvSpPr/>
            <p:nvPr/>
          </p:nvSpPr>
          <p:spPr>
            <a:xfrm>
              <a:off x="6858000" y="17526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ectangle 20"/>
            <p:cNvSpPr/>
            <p:nvPr/>
          </p:nvSpPr>
          <p:spPr>
            <a:xfrm>
              <a:off x="7239000" y="1524000"/>
              <a:ext cx="5334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Freeform 23"/>
            <p:cNvSpPr/>
            <p:nvPr/>
          </p:nvSpPr>
          <p:spPr>
            <a:xfrm>
              <a:off x="7315200" y="1905000"/>
              <a:ext cx="387700" cy="407462"/>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Lst>
              <a:ahLst/>
              <a:cxnLst>
                <a:cxn ang="0">
                  <a:pos x="connsiteX0" y="connsiteY0"/>
                </a:cxn>
                <a:cxn ang="0">
                  <a:pos x="connsiteX1" y="connsiteY1"/>
                </a:cxn>
                <a:cxn ang="0">
                  <a:pos x="connsiteX2" y="connsiteY2"/>
                </a:cxn>
                <a:cxn ang="0">
                  <a:pos x="connsiteX3" y="connsiteY3"/>
                </a:cxn>
              </a:cxnLst>
              <a:rect l="l" t="t" r="r" b="b"/>
              <a:pathLst>
                <a:path w="677718" h="712262">
                  <a:moveTo>
                    <a:pt x="0" y="282938"/>
                  </a:moveTo>
                  <a:lnTo>
                    <a:pt x="125214" y="712262"/>
                  </a:lnTo>
                  <a:lnTo>
                    <a:pt x="178878" y="1020"/>
                  </a:lnTo>
                  <a:lnTo>
                    <a:pt x="677718" y="0"/>
                  </a:lnTo>
                </a:path>
              </a:pathLst>
            </a:cu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6" name="Freeform 35"/>
          <p:cNvSpPr/>
          <p:nvPr/>
        </p:nvSpPr>
        <p:spPr>
          <a:xfrm>
            <a:off x="5154004" y="2563018"/>
            <a:ext cx="3684119" cy="3960710"/>
          </a:xfrm>
          <a:custGeom>
            <a:avLst/>
            <a:gdLst>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80375 w 4275219"/>
              <a:gd name="connsiteY15" fmla="*/ 17354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80375 w 4275219"/>
              <a:gd name="connsiteY15" fmla="*/ 173546 h 4496403"/>
              <a:gd name="connsiteX16" fmla="*/ 1372487 w 4275219"/>
              <a:gd name="connsiteY16" fmla="*/ 2366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72487 w 4275219"/>
              <a:gd name="connsiteY15" fmla="*/ 2366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72487 w 4275219"/>
              <a:gd name="connsiteY15" fmla="*/ 23666 h 4496403"/>
              <a:gd name="connsiteX0" fmla="*/ 1262057 w 4164789"/>
              <a:gd name="connsiteY0" fmla="*/ 23666 h 4496403"/>
              <a:gd name="connsiteX1" fmla="*/ 2965835 w 4164789"/>
              <a:gd name="connsiteY1" fmla="*/ 0 h 4496403"/>
              <a:gd name="connsiteX2" fmla="*/ 2973723 w 4164789"/>
              <a:gd name="connsiteY2" fmla="*/ 607409 h 4496403"/>
              <a:gd name="connsiteX3" fmla="*/ 4156902 w 4164789"/>
              <a:gd name="connsiteY3" fmla="*/ 599521 h 4496403"/>
              <a:gd name="connsiteX4" fmla="*/ 4164789 w 4164789"/>
              <a:gd name="connsiteY4" fmla="*/ 3920548 h 4496403"/>
              <a:gd name="connsiteX5" fmla="*/ 2484676 w 4164789"/>
              <a:gd name="connsiteY5" fmla="*/ 3912659 h 4496403"/>
              <a:gd name="connsiteX6" fmla="*/ 2484676 w 4164789"/>
              <a:gd name="connsiteY6" fmla="*/ 4157201 h 4496403"/>
              <a:gd name="connsiteX7" fmla="*/ 2792302 w 4164789"/>
              <a:gd name="connsiteY7" fmla="*/ 4141424 h 4496403"/>
              <a:gd name="connsiteX8" fmla="*/ 2121834 w 4164789"/>
              <a:gd name="connsiteY8" fmla="*/ 4496403 h 4496403"/>
              <a:gd name="connsiteX9" fmla="*/ 1459254 w 4164789"/>
              <a:gd name="connsiteY9" fmla="*/ 4157201 h 4496403"/>
              <a:gd name="connsiteX10" fmla="*/ 1751105 w 4164789"/>
              <a:gd name="connsiteY10" fmla="*/ 4172978 h 4496403"/>
              <a:gd name="connsiteX11" fmla="*/ 1751105 w 4164789"/>
              <a:gd name="connsiteY11" fmla="*/ 3991544 h 4496403"/>
              <a:gd name="connsiteX12" fmla="*/ 0 w 4164789"/>
              <a:gd name="connsiteY12" fmla="*/ 3959990 h 4496403"/>
              <a:gd name="connsiteX13" fmla="*/ 41970 w 4164789"/>
              <a:gd name="connsiteY13" fmla="*/ 504860 h 4496403"/>
              <a:gd name="connsiteX14" fmla="*/ 1285721 w 4164789"/>
              <a:gd name="connsiteY14" fmla="*/ 512748 h 4496403"/>
              <a:gd name="connsiteX15" fmla="*/ 1262057 w 4164789"/>
              <a:gd name="connsiteY15" fmla="*/ 23666 h 4496403"/>
              <a:gd name="connsiteX0" fmla="*/ 1566857 w 4164789"/>
              <a:gd name="connsiteY0" fmla="*/ 99866 h 4496403"/>
              <a:gd name="connsiteX1" fmla="*/ 2965835 w 4164789"/>
              <a:gd name="connsiteY1" fmla="*/ 0 h 4496403"/>
              <a:gd name="connsiteX2" fmla="*/ 2973723 w 4164789"/>
              <a:gd name="connsiteY2" fmla="*/ 607409 h 4496403"/>
              <a:gd name="connsiteX3" fmla="*/ 4156902 w 4164789"/>
              <a:gd name="connsiteY3" fmla="*/ 599521 h 4496403"/>
              <a:gd name="connsiteX4" fmla="*/ 4164789 w 4164789"/>
              <a:gd name="connsiteY4" fmla="*/ 3920548 h 4496403"/>
              <a:gd name="connsiteX5" fmla="*/ 2484676 w 4164789"/>
              <a:gd name="connsiteY5" fmla="*/ 3912659 h 4496403"/>
              <a:gd name="connsiteX6" fmla="*/ 2484676 w 4164789"/>
              <a:gd name="connsiteY6" fmla="*/ 4157201 h 4496403"/>
              <a:gd name="connsiteX7" fmla="*/ 2792302 w 4164789"/>
              <a:gd name="connsiteY7" fmla="*/ 4141424 h 4496403"/>
              <a:gd name="connsiteX8" fmla="*/ 2121834 w 4164789"/>
              <a:gd name="connsiteY8" fmla="*/ 4496403 h 4496403"/>
              <a:gd name="connsiteX9" fmla="*/ 1459254 w 4164789"/>
              <a:gd name="connsiteY9" fmla="*/ 4157201 h 4496403"/>
              <a:gd name="connsiteX10" fmla="*/ 1751105 w 4164789"/>
              <a:gd name="connsiteY10" fmla="*/ 4172978 h 4496403"/>
              <a:gd name="connsiteX11" fmla="*/ 1751105 w 4164789"/>
              <a:gd name="connsiteY11" fmla="*/ 3991544 h 4496403"/>
              <a:gd name="connsiteX12" fmla="*/ 0 w 4164789"/>
              <a:gd name="connsiteY12" fmla="*/ 3959990 h 4496403"/>
              <a:gd name="connsiteX13" fmla="*/ 41970 w 4164789"/>
              <a:gd name="connsiteY13" fmla="*/ 504860 h 4496403"/>
              <a:gd name="connsiteX14" fmla="*/ 1285721 w 4164789"/>
              <a:gd name="connsiteY14" fmla="*/ 512748 h 4496403"/>
              <a:gd name="connsiteX15" fmla="*/ 1566857 w 4164789"/>
              <a:gd name="connsiteY15" fmla="*/ 99866 h 4496403"/>
              <a:gd name="connsiteX0" fmla="*/ 1293807 w 4164789"/>
              <a:gd name="connsiteY0" fmla="*/ 0 h 4504487"/>
              <a:gd name="connsiteX1" fmla="*/ 2965835 w 4164789"/>
              <a:gd name="connsiteY1" fmla="*/ 8084 h 4504487"/>
              <a:gd name="connsiteX2" fmla="*/ 2973723 w 4164789"/>
              <a:gd name="connsiteY2" fmla="*/ 615493 h 4504487"/>
              <a:gd name="connsiteX3" fmla="*/ 4156902 w 4164789"/>
              <a:gd name="connsiteY3" fmla="*/ 607605 h 4504487"/>
              <a:gd name="connsiteX4" fmla="*/ 4164789 w 4164789"/>
              <a:gd name="connsiteY4" fmla="*/ 3928632 h 4504487"/>
              <a:gd name="connsiteX5" fmla="*/ 2484676 w 4164789"/>
              <a:gd name="connsiteY5" fmla="*/ 3920743 h 4504487"/>
              <a:gd name="connsiteX6" fmla="*/ 2484676 w 4164789"/>
              <a:gd name="connsiteY6" fmla="*/ 4165285 h 4504487"/>
              <a:gd name="connsiteX7" fmla="*/ 2792302 w 4164789"/>
              <a:gd name="connsiteY7" fmla="*/ 4149508 h 4504487"/>
              <a:gd name="connsiteX8" fmla="*/ 2121834 w 4164789"/>
              <a:gd name="connsiteY8" fmla="*/ 4504487 h 4504487"/>
              <a:gd name="connsiteX9" fmla="*/ 1459254 w 4164789"/>
              <a:gd name="connsiteY9" fmla="*/ 4165285 h 4504487"/>
              <a:gd name="connsiteX10" fmla="*/ 1751105 w 4164789"/>
              <a:gd name="connsiteY10" fmla="*/ 4181062 h 4504487"/>
              <a:gd name="connsiteX11" fmla="*/ 1751105 w 4164789"/>
              <a:gd name="connsiteY11" fmla="*/ 3999628 h 4504487"/>
              <a:gd name="connsiteX12" fmla="*/ 0 w 4164789"/>
              <a:gd name="connsiteY12" fmla="*/ 3968074 h 4504487"/>
              <a:gd name="connsiteX13" fmla="*/ 41970 w 4164789"/>
              <a:gd name="connsiteY13" fmla="*/ 512944 h 4504487"/>
              <a:gd name="connsiteX14" fmla="*/ 1285721 w 4164789"/>
              <a:gd name="connsiteY14" fmla="*/ 520832 h 4504487"/>
              <a:gd name="connsiteX15" fmla="*/ 1293807 w 4164789"/>
              <a:gd name="connsiteY15" fmla="*/ 0 h 4504487"/>
              <a:gd name="connsiteX0" fmla="*/ 1557029 w 4428011"/>
              <a:gd name="connsiteY0" fmla="*/ 0 h 4504487"/>
              <a:gd name="connsiteX1" fmla="*/ 3229057 w 4428011"/>
              <a:gd name="connsiteY1" fmla="*/ 8084 h 4504487"/>
              <a:gd name="connsiteX2" fmla="*/ 3236945 w 4428011"/>
              <a:gd name="connsiteY2" fmla="*/ 615493 h 4504487"/>
              <a:gd name="connsiteX3" fmla="*/ 4420124 w 4428011"/>
              <a:gd name="connsiteY3" fmla="*/ 607605 h 4504487"/>
              <a:gd name="connsiteX4" fmla="*/ 4428011 w 4428011"/>
              <a:gd name="connsiteY4" fmla="*/ 3928632 h 4504487"/>
              <a:gd name="connsiteX5" fmla="*/ 2747898 w 4428011"/>
              <a:gd name="connsiteY5" fmla="*/ 3920743 h 4504487"/>
              <a:gd name="connsiteX6" fmla="*/ 2747898 w 4428011"/>
              <a:gd name="connsiteY6" fmla="*/ 4165285 h 4504487"/>
              <a:gd name="connsiteX7" fmla="*/ 3055524 w 4428011"/>
              <a:gd name="connsiteY7" fmla="*/ 4149508 h 4504487"/>
              <a:gd name="connsiteX8" fmla="*/ 2385056 w 4428011"/>
              <a:gd name="connsiteY8" fmla="*/ 4504487 h 4504487"/>
              <a:gd name="connsiteX9" fmla="*/ 1722476 w 4428011"/>
              <a:gd name="connsiteY9" fmla="*/ 4165285 h 4504487"/>
              <a:gd name="connsiteX10" fmla="*/ 2014327 w 4428011"/>
              <a:gd name="connsiteY10" fmla="*/ 4181062 h 4504487"/>
              <a:gd name="connsiteX11" fmla="*/ 2014327 w 4428011"/>
              <a:gd name="connsiteY11" fmla="*/ 3999628 h 4504487"/>
              <a:gd name="connsiteX12" fmla="*/ 263222 w 4428011"/>
              <a:gd name="connsiteY12" fmla="*/ 3968074 h 4504487"/>
              <a:gd name="connsiteX13" fmla="*/ 305192 w 4428011"/>
              <a:gd name="connsiteY13" fmla="*/ 512944 h 4504487"/>
              <a:gd name="connsiteX14" fmla="*/ 0 w 4428011"/>
              <a:gd name="connsiteY14" fmla="*/ 894502 h 4504487"/>
              <a:gd name="connsiteX15" fmla="*/ 1548943 w 4428011"/>
              <a:gd name="connsiteY15" fmla="*/ 520832 h 4504487"/>
              <a:gd name="connsiteX16" fmla="*/ 1557029 w 4428011"/>
              <a:gd name="connsiteY16" fmla="*/ 0 h 4504487"/>
              <a:gd name="connsiteX0" fmla="*/ 1293807 w 4164789"/>
              <a:gd name="connsiteY0" fmla="*/ 0 h 4504487"/>
              <a:gd name="connsiteX1" fmla="*/ 2965835 w 4164789"/>
              <a:gd name="connsiteY1" fmla="*/ 8084 h 4504487"/>
              <a:gd name="connsiteX2" fmla="*/ 2973723 w 4164789"/>
              <a:gd name="connsiteY2" fmla="*/ 615493 h 4504487"/>
              <a:gd name="connsiteX3" fmla="*/ 4156902 w 4164789"/>
              <a:gd name="connsiteY3" fmla="*/ 607605 h 4504487"/>
              <a:gd name="connsiteX4" fmla="*/ 4164789 w 4164789"/>
              <a:gd name="connsiteY4" fmla="*/ 3928632 h 4504487"/>
              <a:gd name="connsiteX5" fmla="*/ 2484676 w 4164789"/>
              <a:gd name="connsiteY5" fmla="*/ 3920743 h 4504487"/>
              <a:gd name="connsiteX6" fmla="*/ 2484676 w 4164789"/>
              <a:gd name="connsiteY6" fmla="*/ 4165285 h 4504487"/>
              <a:gd name="connsiteX7" fmla="*/ 2792302 w 4164789"/>
              <a:gd name="connsiteY7" fmla="*/ 4149508 h 4504487"/>
              <a:gd name="connsiteX8" fmla="*/ 2121834 w 4164789"/>
              <a:gd name="connsiteY8" fmla="*/ 4504487 h 4504487"/>
              <a:gd name="connsiteX9" fmla="*/ 1459254 w 4164789"/>
              <a:gd name="connsiteY9" fmla="*/ 4165285 h 4504487"/>
              <a:gd name="connsiteX10" fmla="*/ 1751105 w 4164789"/>
              <a:gd name="connsiteY10" fmla="*/ 4181062 h 4504487"/>
              <a:gd name="connsiteX11" fmla="*/ 1751105 w 4164789"/>
              <a:gd name="connsiteY11" fmla="*/ 3999628 h 4504487"/>
              <a:gd name="connsiteX12" fmla="*/ 0 w 4164789"/>
              <a:gd name="connsiteY12" fmla="*/ 3968074 h 4504487"/>
              <a:gd name="connsiteX13" fmla="*/ 41970 w 4164789"/>
              <a:gd name="connsiteY13" fmla="*/ 512944 h 4504487"/>
              <a:gd name="connsiteX14" fmla="*/ 1285721 w 4164789"/>
              <a:gd name="connsiteY14" fmla="*/ 520832 h 4504487"/>
              <a:gd name="connsiteX15" fmla="*/ 1293807 w 4164789"/>
              <a:gd name="connsiteY15" fmla="*/ 0 h 4504487"/>
              <a:gd name="connsiteX0" fmla="*/ 1480437 w 4351419"/>
              <a:gd name="connsiteY0" fmla="*/ 0 h 4504487"/>
              <a:gd name="connsiteX1" fmla="*/ 3152465 w 4351419"/>
              <a:gd name="connsiteY1" fmla="*/ 8084 h 4504487"/>
              <a:gd name="connsiteX2" fmla="*/ 3160353 w 4351419"/>
              <a:gd name="connsiteY2" fmla="*/ 615493 h 4504487"/>
              <a:gd name="connsiteX3" fmla="*/ 4343532 w 4351419"/>
              <a:gd name="connsiteY3" fmla="*/ 607605 h 4504487"/>
              <a:gd name="connsiteX4" fmla="*/ 4351419 w 4351419"/>
              <a:gd name="connsiteY4" fmla="*/ 3928632 h 4504487"/>
              <a:gd name="connsiteX5" fmla="*/ 2671306 w 4351419"/>
              <a:gd name="connsiteY5" fmla="*/ 3920743 h 4504487"/>
              <a:gd name="connsiteX6" fmla="*/ 2671306 w 4351419"/>
              <a:gd name="connsiteY6" fmla="*/ 4165285 h 4504487"/>
              <a:gd name="connsiteX7" fmla="*/ 2978932 w 4351419"/>
              <a:gd name="connsiteY7" fmla="*/ 4149508 h 4504487"/>
              <a:gd name="connsiteX8" fmla="*/ 2308464 w 4351419"/>
              <a:gd name="connsiteY8" fmla="*/ 4504487 h 4504487"/>
              <a:gd name="connsiteX9" fmla="*/ 1645884 w 4351419"/>
              <a:gd name="connsiteY9" fmla="*/ 4165285 h 4504487"/>
              <a:gd name="connsiteX10" fmla="*/ 1937735 w 4351419"/>
              <a:gd name="connsiteY10" fmla="*/ 4181062 h 4504487"/>
              <a:gd name="connsiteX11" fmla="*/ 1937735 w 4351419"/>
              <a:gd name="connsiteY11" fmla="*/ 3999628 h 4504487"/>
              <a:gd name="connsiteX12" fmla="*/ 186630 w 4351419"/>
              <a:gd name="connsiteY12" fmla="*/ 3968074 h 4504487"/>
              <a:gd name="connsiteX13" fmla="*/ 0 w 4351419"/>
              <a:gd name="connsiteY13" fmla="*/ 284344 h 4504487"/>
              <a:gd name="connsiteX14" fmla="*/ 1472351 w 4351419"/>
              <a:gd name="connsiteY14" fmla="*/ 520832 h 4504487"/>
              <a:gd name="connsiteX15" fmla="*/ 1480437 w 4351419"/>
              <a:gd name="connsiteY15" fmla="*/ 0 h 4504487"/>
              <a:gd name="connsiteX0" fmla="*/ 1386094 w 4257076"/>
              <a:gd name="connsiteY0" fmla="*/ 0 h 4504487"/>
              <a:gd name="connsiteX1" fmla="*/ 3058122 w 4257076"/>
              <a:gd name="connsiteY1" fmla="*/ 8084 h 4504487"/>
              <a:gd name="connsiteX2" fmla="*/ 3066010 w 4257076"/>
              <a:gd name="connsiteY2" fmla="*/ 615493 h 4504487"/>
              <a:gd name="connsiteX3" fmla="*/ 4249189 w 4257076"/>
              <a:gd name="connsiteY3" fmla="*/ 607605 h 4504487"/>
              <a:gd name="connsiteX4" fmla="*/ 4257076 w 4257076"/>
              <a:gd name="connsiteY4" fmla="*/ 3928632 h 4504487"/>
              <a:gd name="connsiteX5" fmla="*/ 2576963 w 4257076"/>
              <a:gd name="connsiteY5" fmla="*/ 3920743 h 4504487"/>
              <a:gd name="connsiteX6" fmla="*/ 2576963 w 4257076"/>
              <a:gd name="connsiteY6" fmla="*/ 4165285 h 4504487"/>
              <a:gd name="connsiteX7" fmla="*/ 2884589 w 4257076"/>
              <a:gd name="connsiteY7" fmla="*/ 4149508 h 4504487"/>
              <a:gd name="connsiteX8" fmla="*/ 2214121 w 4257076"/>
              <a:gd name="connsiteY8" fmla="*/ 4504487 h 4504487"/>
              <a:gd name="connsiteX9" fmla="*/ 1551541 w 4257076"/>
              <a:gd name="connsiteY9" fmla="*/ 4165285 h 4504487"/>
              <a:gd name="connsiteX10" fmla="*/ 1843392 w 4257076"/>
              <a:gd name="connsiteY10" fmla="*/ 4181062 h 4504487"/>
              <a:gd name="connsiteX11" fmla="*/ 1843392 w 4257076"/>
              <a:gd name="connsiteY11" fmla="*/ 3999628 h 4504487"/>
              <a:gd name="connsiteX12" fmla="*/ 92287 w 4257076"/>
              <a:gd name="connsiteY12" fmla="*/ 3968074 h 4504487"/>
              <a:gd name="connsiteX13" fmla="*/ 0 w 4257076"/>
              <a:gd name="connsiteY13" fmla="*/ 502058 h 4504487"/>
              <a:gd name="connsiteX14" fmla="*/ 1378008 w 4257076"/>
              <a:gd name="connsiteY14" fmla="*/ 520832 h 4504487"/>
              <a:gd name="connsiteX15" fmla="*/ 1386094 w 4257076"/>
              <a:gd name="connsiteY15" fmla="*/ 0 h 4504487"/>
              <a:gd name="connsiteX0" fmla="*/ 1309894 w 4180876"/>
              <a:gd name="connsiteY0" fmla="*/ 0 h 4504487"/>
              <a:gd name="connsiteX1" fmla="*/ 2981922 w 4180876"/>
              <a:gd name="connsiteY1" fmla="*/ 8084 h 4504487"/>
              <a:gd name="connsiteX2" fmla="*/ 2989810 w 4180876"/>
              <a:gd name="connsiteY2" fmla="*/ 615493 h 4504487"/>
              <a:gd name="connsiteX3" fmla="*/ 4172989 w 4180876"/>
              <a:gd name="connsiteY3" fmla="*/ 607605 h 4504487"/>
              <a:gd name="connsiteX4" fmla="*/ 4180876 w 4180876"/>
              <a:gd name="connsiteY4" fmla="*/ 3928632 h 4504487"/>
              <a:gd name="connsiteX5" fmla="*/ 2500763 w 4180876"/>
              <a:gd name="connsiteY5" fmla="*/ 3920743 h 4504487"/>
              <a:gd name="connsiteX6" fmla="*/ 2500763 w 4180876"/>
              <a:gd name="connsiteY6" fmla="*/ 4165285 h 4504487"/>
              <a:gd name="connsiteX7" fmla="*/ 2808389 w 4180876"/>
              <a:gd name="connsiteY7" fmla="*/ 4149508 h 4504487"/>
              <a:gd name="connsiteX8" fmla="*/ 2137921 w 4180876"/>
              <a:gd name="connsiteY8" fmla="*/ 4504487 h 4504487"/>
              <a:gd name="connsiteX9" fmla="*/ 1475341 w 4180876"/>
              <a:gd name="connsiteY9" fmla="*/ 4165285 h 4504487"/>
              <a:gd name="connsiteX10" fmla="*/ 1767192 w 4180876"/>
              <a:gd name="connsiteY10" fmla="*/ 4181062 h 4504487"/>
              <a:gd name="connsiteX11" fmla="*/ 1767192 w 4180876"/>
              <a:gd name="connsiteY11" fmla="*/ 3999628 h 4504487"/>
              <a:gd name="connsiteX12" fmla="*/ 16087 w 4180876"/>
              <a:gd name="connsiteY12" fmla="*/ 3968074 h 4504487"/>
              <a:gd name="connsiteX13" fmla="*/ 0 w 4180876"/>
              <a:gd name="connsiteY13" fmla="*/ 505687 h 4504487"/>
              <a:gd name="connsiteX14" fmla="*/ 1301808 w 4180876"/>
              <a:gd name="connsiteY14" fmla="*/ 520832 h 4504487"/>
              <a:gd name="connsiteX15" fmla="*/ 1309894 w 4180876"/>
              <a:gd name="connsiteY15" fmla="*/ 0 h 4504487"/>
              <a:gd name="connsiteX0" fmla="*/ 1309894 w 4180876"/>
              <a:gd name="connsiteY0" fmla="*/ 0 h 4504487"/>
              <a:gd name="connsiteX1" fmla="*/ 2981922 w 4180876"/>
              <a:gd name="connsiteY1" fmla="*/ 8084 h 4504487"/>
              <a:gd name="connsiteX2" fmla="*/ 2989810 w 4180876"/>
              <a:gd name="connsiteY2" fmla="*/ 615493 h 4504487"/>
              <a:gd name="connsiteX3" fmla="*/ 4172989 w 4180876"/>
              <a:gd name="connsiteY3" fmla="*/ 607605 h 4504487"/>
              <a:gd name="connsiteX4" fmla="*/ 4180876 w 4180876"/>
              <a:gd name="connsiteY4" fmla="*/ 3928632 h 4504487"/>
              <a:gd name="connsiteX5" fmla="*/ 2500763 w 4180876"/>
              <a:gd name="connsiteY5" fmla="*/ 3920743 h 4504487"/>
              <a:gd name="connsiteX6" fmla="*/ 2500763 w 4180876"/>
              <a:gd name="connsiteY6" fmla="*/ 4165285 h 4504487"/>
              <a:gd name="connsiteX7" fmla="*/ 2808389 w 4180876"/>
              <a:gd name="connsiteY7" fmla="*/ 4149508 h 4504487"/>
              <a:gd name="connsiteX8" fmla="*/ 2137921 w 4180876"/>
              <a:gd name="connsiteY8" fmla="*/ 4504487 h 4504487"/>
              <a:gd name="connsiteX9" fmla="*/ 1475341 w 4180876"/>
              <a:gd name="connsiteY9" fmla="*/ 4165285 h 4504487"/>
              <a:gd name="connsiteX10" fmla="*/ 1767192 w 4180876"/>
              <a:gd name="connsiteY10" fmla="*/ 4181062 h 4504487"/>
              <a:gd name="connsiteX11" fmla="*/ 1767192 w 4180876"/>
              <a:gd name="connsiteY11" fmla="*/ 3999628 h 4504487"/>
              <a:gd name="connsiteX12" fmla="*/ 16087 w 4180876"/>
              <a:gd name="connsiteY12" fmla="*/ 3968074 h 4504487"/>
              <a:gd name="connsiteX13" fmla="*/ 0 w 4180876"/>
              <a:gd name="connsiteY13" fmla="*/ 522620 h 4504487"/>
              <a:gd name="connsiteX14" fmla="*/ 1301808 w 4180876"/>
              <a:gd name="connsiteY14" fmla="*/ 520832 h 4504487"/>
              <a:gd name="connsiteX15" fmla="*/ 1309894 w 4180876"/>
              <a:gd name="connsiteY15" fmla="*/ 0 h 4504487"/>
              <a:gd name="connsiteX0" fmla="*/ 1301428 w 4172410"/>
              <a:gd name="connsiteY0" fmla="*/ 0 h 4504487"/>
              <a:gd name="connsiteX1" fmla="*/ 2973456 w 4172410"/>
              <a:gd name="connsiteY1" fmla="*/ 8084 h 4504487"/>
              <a:gd name="connsiteX2" fmla="*/ 2981344 w 4172410"/>
              <a:gd name="connsiteY2" fmla="*/ 615493 h 4504487"/>
              <a:gd name="connsiteX3" fmla="*/ 4164523 w 4172410"/>
              <a:gd name="connsiteY3" fmla="*/ 607605 h 4504487"/>
              <a:gd name="connsiteX4" fmla="*/ 4172410 w 4172410"/>
              <a:gd name="connsiteY4" fmla="*/ 3928632 h 4504487"/>
              <a:gd name="connsiteX5" fmla="*/ 2492297 w 4172410"/>
              <a:gd name="connsiteY5" fmla="*/ 3920743 h 4504487"/>
              <a:gd name="connsiteX6" fmla="*/ 2492297 w 4172410"/>
              <a:gd name="connsiteY6" fmla="*/ 4165285 h 4504487"/>
              <a:gd name="connsiteX7" fmla="*/ 2799923 w 4172410"/>
              <a:gd name="connsiteY7" fmla="*/ 4149508 h 4504487"/>
              <a:gd name="connsiteX8" fmla="*/ 2129455 w 4172410"/>
              <a:gd name="connsiteY8" fmla="*/ 4504487 h 4504487"/>
              <a:gd name="connsiteX9" fmla="*/ 1466875 w 4172410"/>
              <a:gd name="connsiteY9" fmla="*/ 4165285 h 4504487"/>
              <a:gd name="connsiteX10" fmla="*/ 1758726 w 4172410"/>
              <a:gd name="connsiteY10" fmla="*/ 4181062 h 4504487"/>
              <a:gd name="connsiteX11" fmla="*/ 1758726 w 4172410"/>
              <a:gd name="connsiteY11" fmla="*/ 3999628 h 4504487"/>
              <a:gd name="connsiteX12" fmla="*/ 7621 w 4172410"/>
              <a:gd name="connsiteY12" fmla="*/ 3968074 h 4504487"/>
              <a:gd name="connsiteX13" fmla="*/ 0 w 4172410"/>
              <a:gd name="connsiteY13" fmla="*/ 522620 h 4504487"/>
              <a:gd name="connsiteX14" fmla="*/ 1293342 w 4172410"/>
              <a:gd name="connsiteY14" fmla="*/ 520832 h 4504487"/>
              <a:gd name="connsiteX15" fmla="*/ 1301428 w 4172410"/>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2410 w 4189923"/>
              <a:gd name="connsiteY4" fmla="*/ 3928632 h 4504487"/>
              <a:gd name="connsiteX5" fmla="*/ 2492297 w 4189923"/>
              <a:gd name="connsiteY5" fmla="*/ 39207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92297 w 4189923"/>
              <a:gd name="connsiteY5" fmla="*/ 39207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73225 w 4189923"/>
              <a:gd name="connsiteY9" fmla="*/ 41684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4623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579207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4623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9923" h="4504487">
                <a:moveTo>
                  <a:pt x="1301428" y="0"/>
                </a:moveTo>
                <a:lnTo>
                  <a:pt x="2973456" y="8084"/>
                </a:lnTo>
                <a:lnTo>
                  <a:pt x="2981344" y="579207"/>
                </a:lnTo>
                <a:lnTo>
                  <a:pt x="4189923" y="594905"/>
                </a:lnTo>
                <a:cubicBezTo>
                  <a:pt x="4184085" y="1706147"/>
                  <a:pt x="4182481" y="2851257"/>
                  <a:pt x="4176643" y="3962499"/>
                </a:cubicBezTo>
                <a:lnTo>
                  <a:pt x="2483830" y="3958843"/>
                </a:lnTo>
                <a:lnTo>
                  <a:pt x="2492297" y="4146235"/>
                </a:lnTo>
                <a:lnTo>
                  <a:pt x="2799923" y="4149508"/>
                </a:lnTo>
                <a:lnTo>
                  <a:pt x="2129455" y="4504487"/>
                </a:lnTo>
                <a:lnTo>
                  <a:pt x="1473225" y="4155760"/>
                </a:lnTo>
                <a:lnTo>
                  <a:pt x="1758726" y="4155662"/>
                </a:lnTo>
                <a:lnTo>
                  <a:pt x="1758726" y="3957295"/>
                </a:lnTo>
                <a:lnTo>
                  <a:pt x="7621" y="3968074"/>
                </a:lnTo>
                <a:cubicBezTo>
                  <a:pt x="2259" y="2813945"/>
                  <a:pt x="5362" y="1676749"/>
                  <a:pt x="0" y="522620"/>
                </a:cubicBezTo>
                <a:lnTo>
                  <a:pt x="1293342" y="520832"/>
                </a:lnTo>
                <a:lnTo>
                  <a:pt x="1301428" y="0"/>
                </a:lnTo>
                <a:close/>
              </a:path>
            </a:pathLst>
          </a:custGeom>
          <a:ln w="762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781800" y="1828800"/>
            <a:ext cx="523275" cy="769441"/>
          </a:xfrm>
          <a:prstGeom prst="rect">
            <a:avLst/>
          </a:prstGeom>
        </p:spPr>
        <p:txBody>
          <a:bodyPr wrap="none">
            <a:spAutoFit/>
          </a:bodyPr>
          <a:lstStyle/>
          <a:p>
            <a:pPr algn="ctr"/>
            <a:r>
              <a:rPr lang="en-US" sz="4400" b="1">
                <a:solidFill>
                  <a:schemeClr val="tx1"/>
                </a:solidFill>
                <a:latin typeface="Courier New"/>
                <a:cs typeface="Courier New"/>
              </a:rPr>
              <a:t>x</a:t>
            </a:r>
          </a:p>
        </p:txBody>
      </p:sp>
      <p:cxnSp>
        <p:nvCxnSpPr>
          <p:cNvPr id="46" name="Straight Arrow Connector 45"/>
          <p:cNvCxnSpPr>
            <a:stCxn id="44" idx="2"/>
          </p:cNvCxnSpPr>
          <p:nvPr/>
        </p:nvCxnSpPr>
        <p:spPr>
          <a:xfrm rot="16200000" flipH="1">
            <a:off x="7030640" y="2611039"/>
            <a:ext cx="602158" cy="57656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6629400" y="3845004"/>
            <a:ext cx="692580" cy="1107996"/>
          </a:xfrm>
          <a:prstGeom prst="rect">
            <a:avLst/>
          </a:prstGeom>
        </p:spPr>
        <p:txBody>
          <a:bodyPr wrap="none">
            <a:spAutoFit/>
          </a:bodyPr>
          <a:lstStyle/>
          <a:p>
            <a:pPr algn="ctr"/>
            <a:r>
              <a:rPr lang="en-US" sz="6600" b="1">
                <a:solidFill>
                  <a:schemeClr val="accent2"/>
                </a:solidFill>
                <a:latin typeface="Courier New"/>
                <a:cs typeface="Courier New"/>
              </a:rPr>
              <a:t>f</a:t>
            </a:r>
          </a:p>
        </p:txBody>
      </p:sp>
      <p:sp>
        <p:nvSpPr>
          <p:cNvPr id="28" name="Rectangle 27"/>
          <p:cNvSpPr/>
          <p:nvPr/>
        </p:nvSpPr>
        <p:spPr>
          <a:xfrm>
            <a:off x="7543800" y="2895600"/>
            <a:ext cx="523275" cy="769441"/>
          </a:xfrm>
          <a:prstGeom prst="rect">
            <a:avLst/>
          </a:prstGeom>
        </p:spPr>
        <p:txBody>
          <a:bodyPr wrap="none">
            <a:spAutoFit/>
          </a:bodyPr>
          <a:lstStyle/>
          <a:p>
            <a:r>
              <a:rPr lang="en-US" sz="4400" b="1">
                <a:solidFill>
                  <a:schemeClr val="tx1"/>
                </a:solidFill>
                <a:latin typeface="Courier New"/>
                <a:cs typeface="Courier New"/>
              </a:rPr>
              <a:t>x</a:t>
            </a:r>
            <a:endParaRPr lang="en-US" sz="4400"/>
          </a:p>
        </p:txBody>
      </p:sp>
      <p:cxnSp>
        <p:nvCxnSpPr>
          <p:cNvPr id="31" name="Straight Arrow Connector 30"/>
          <p:cNvCxnSpPr>
            <a:stCxn id="44" idx="2"/>
          </p:cNvCxnSpPr>
          <p:nvPr/>
        </p:nvCxnSpPr>
        <p:spPr>
          <a:xfrm rot="5400000">
            <a:off x="6230540" y="2463701"/>
            <a:ext cx="678359" cy="94743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Enrollment – everyone IS in</a:t>
            </a:r>
          </a:p>
        </p:txBody>
      </p:sp>
      <p:pic>
        <p:nvPicPr>
          <p:cNvPr id="10" name="Content Placeholder 9" descr="Screen Shot 2011-09-11 at 9.58.25 PM.png"/>
          <p:cNvPicPr>
            <a:picLocks noGrp="1" noChangeAspect="1"/>
          </p:cNvPicPr>
          <p:nvPr>
            <p:ph idx="1"/>
          </p:nvPr>
        </p:nvPicPr>
        <p:blipFill>
          <a:blip r:embed="rId2"/>
          <a:srcRect t="-1395" b="2038"/>
          <a:stretch>
            <a:fillRect/>
          </a:stretch>
        </p:blipFill>
        <p:spPr>
          <a:xfrm>
            <a:off x="457200" y="1828800"/>
            <a:ext cx="8229600" cy="3124200"/>
          </a:xfrm>
        </p:spPr>
      </p:pic>
      <p:sp>
        <p:nvSpPr>
          <p:cNvPr id="8" name="Donut 7"/>
          <p:cNvSpPr/>
          <p:nvPr/>
        </p:nvSpPr>
        <p:spPr>
          <a:xfrm>
            <a:off x="4648200" y="3962400"/>
            <a:ext cx="2286000" cy="12192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You are going to learn to write functions, like in math class:</a:t>
            </a:r>
          </a:p>
          <a:p>
            <a:endParaRPr lang="en-US" dirty="0" smtClean="0"/>
          </a:p>
          <a:p>
            <a:pPr marL="68263" indent="0" algn="ctr">
              <a:buNone/>
            </a:pPr>
            <a:r>
              <a:rPr lang="en-US" dirty="0" smtClean="0"/>
              <a:t>y = </a:t>
            </a:r>
            <a:r>
              <a:rPr lang="en-US" dirty="0" smtClean="0">
                <a:solidFill>
                  <a:srgbClr val="EA157A"/>
                </a:solidFill>
              </a:rPr>
              <a:t>sin</a:t>
            </a:r>
            <a:r>
              <a:rPr lang="en-US" dirty="0" smtClean="0"/>
              <a:t>(</a:t>
            </a:r>
            <a:r>
              <a:rPr lang="en-US" dirty="0" smtClean="0">
                <a:solidFill>
                  <a:srgbClr val="FFFF00"/>
                </a:solidFill>
              </a:rPr>
              <a:t>x</a:t>
            </a:r>
            <a:r>
              <a:rPr lang="en-US" dirty="0" smtClean="0"/>
              <a:t>)</a:t>
            </a:r>
            <a:endParaRPr lang="en-US" dirty="0"/>
          </a:p>
          <a:p>
            <a:endParaRPr lang="en-US" dirty="0" smtClean="0"/>
          </a:p>
          <a:p>
            <a:pPr lvl="1"/>
            <a:r>
              <a:rPr lang="en-US" dirty="0" smtClean="0">
                <a:solidFill>
                  <a:schemeClr val="accent2"/>
                </a:solidFill>
              </a:rPr>
              <a:t>sin </a:t>
            </a:r>
            <a:r>
              <a:rPr lang="en-US" dirty="0" smtClean="0"/>
              <a:t>is the function</a:t>
            </a:r>
          </a:p>
          <a:p>
            <a:pPr lvl="1"/>
            <a:r>
              <a:rPr lang="en-US" dirty="0" smtClean="0">
                <a:solidFill>
                  <a:srgbClr val="FFFF00"/>
                </a:solidFill>
              </a:rPr>
              <a:t>x</a:t>
            </a:r>
            <a:r>
              <a:rPr lang="en-US" dirty="0" smtClean="0"/>
              <a:t> is the input</a:t>
            </a:r>
          </a:p>
          <a:p>
            <a:pPr lvl="1"/>
            <a:r>
              <a:rPr lang="en-US" dirty="0" smtClean="0"/>
              <a:t>It returns a single value, a number</a:t>
            </a:r>
            <a:endParaRPr lang="en-US" dirty="0" smtClean="0">
              <a:solidFill>
                <a:srgbClr val="FFFF00"/>
              </a:solidFill>
            </a:endParaRPr>
          </a:p>
          <a:p>
            <a:endParaRPr lang="en-US" dirty="0" smtClean="0"/>
          </a:p>
        </p:txBody>
      </p:sp>
      <p:pic>
        <p:nvPicPr>
          <p:cNvPr id="7" name="Content Placeholder 6" descr="Screen shot 2011-01-19 at 10.51.39 AM.png"/>
          <p:cNvPicPr>
            <a:picLocks noGrp="1" noChangeAspect="1"/>
          </p:cNvPicPr>
          <p:nvPr>
            <p:ph sz="half" idx="2"/>
          </p:nvPr>
        </p:nvPicPr>
        <p:blipFill rotWithShape="1">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10000" b="90000" l="10000" r="9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46" r="-146"/>
          <a:stretch/>
        </p:blipFill>
        <p:spPr>
          <a:xfrm>
            <a:off x="5054448" y="2133600"/>
            <a:ext cx="3632352" cy="2487722"/>
          </a:xfrm>
        </p:spPr>
      </p:pic>
      <p:sp>
        <p:nvSpPr>
          <p:cNvPr id="4" name="Title 3"/>
          <p:cNvSpPr>
            <a:spLocks noGrp="1"/>
          </p:cNvSpPr>
          <p:nvPr>
            <p:ph type="title"/>
          </p:nvPr>
        </p:nvSpPr>
        <p:spPr/>
        <p:txBody>
          <a:bodyPr/>
          <a:lstStyle/>
          <a:p>
            <a:r>
              <a:rPr lang="en-US" dirty="0" smtClean="0"/>
              <a:t>Generalization (in CS10)            REVIEW</a:t>
            </a:r>
            <a:endParaRPr lang="en-US" dirty="0"/>
          </a:p>
        </p:txBody>
      </p:sp>
      <p:sp>
        <p:nvSpPr>
          <p:cNvPr id="8" name="Rectangle 7"/>
          <p:cNvSpPr/>
          <p:nvPr/>
        </p:nvSpPr>
        <p:spPr>
          <a:xfrm>
            <a:off x="4572000" y="4419600"/>
            <a:ext cx="4025746" cy="646331"/>
          </a:xfrm>
          <a:prstGeom prst="rect">
            <a:avLst/>
          </a:prstGeom>
        </p:spPr>
        <p:txBody>
          <a:bodyPr wrap="square">
            <a:spAutoFit/>
          </a:bodyPr>
          <a:lstStyle/>
          <a:p>
            <a:pPr algn="ctr"/>
            <a:r>
              <a:rPr lang="en-US" sz="1800" dirty="0" smtClean="0">
                <a:solidFill>
                  <a:schemeClr val="tx1"/>
                </a:solidFill>
                <a:latin typeface="Vagrounded"/>
                <a:cs typeface="Vagrounded"/>
              </a:rPr>
              <a:t>“Function machine” from </a:t>
            </a:r>
            <a:r>
              <a:rPr lang="en-US" sz="1800" i="1" dirty="0" smtClean="0">
                <a:solidFill>
                  <a:schemeClr val="tx1"/>
                </a:solidFill>
                <a:latin typeface="Vagrounded"/>
                <a:cs typeface="Vagrounded"/>
              </a:rPr>
              <a:t>Simply Scheme </a:t>
            </a:r>
            <a:r>
              <a:rPr lang="en-US" sz="1800" dirty="0" smtClean="0">
                <a:solidFill>
                  <a:schemeClr val="tx1"/>
                </a:solidFill>
                <a:latin typeface="Vagrounded"/>
                <a:cs typeface="Vagrounded"/>
              </a:rPr>
              <a:t>(Harvey)</a:t>
            </a:r>
            <a:endParaRPr lang="en-US" sz="1800" i="1" dirty="0">
              <a:solidFill>
                <a:schemeClr val="tx1"/>
              </a:solidFill>
              <a:latin typeface="Vagrounded"/>
              <a:cs typeface="Vagrounded"/>
            </a:endParaRPr>
          </a:p>
        </p:txBody>
      </p:sp>
      <p:sp>
        <p:nvSpPr>
          <p:cNvPr id="6" name="Rectangle 5"/>
          <p:cNvSpPr/>
          <p:nvPr/>
        </p:nvSpPr>
        <p:spPr>
          <a:xfrm>
            <a:off x="6293898" y="2494259"/>
            <a:ext cx="351378" cy="461665"/>
          </a:xfrm>
          <a:prstGeom prst="rect">
            <a:avLst/>
          </a:prstGeom>
        </p:spPr>
        <p:txBody>
          <a:bodyPr wrap="none">
            <a:spAutoFit/>
          </a:bodyPr>
          <a:lstStyle/>
          <a:p>
            <a:r>
              <a:rPr lang="en-US" sz="2400" dirty="0" smtClean="0">
                <a:solidFill>
                  <a:srgbClr val="FFFF00"/>
                </a:solidFill>
                <a:latin typeface="18 VAG Rounded Bold   07390"/>
              </a:rPr>
              <a:t>x</a:t>
            </a:r>
            <a:endParaRPr lang="en-US" sz="2400">
              <a:latin typeface="18 VAG Rounded Bold   07390"/>
            </a:endParaRPr>
          </a:p>
        </p:txBody>
      </p:sp>
      <p:sp>
        <p:nvSpPr>
          <p:cNvPr id="9" name="Rectangle 8"/>
          <p:cNvSpPr/>
          <p:nvPr/>
        </p:nvSpPr>
        <p:spPr>
          <a:xfrm>
            <a:off x="6019800" y="3124200"/>
            <a:ext cx="740510" cy="646331"/>
          </a:xfrm>
          <a:prstGeom prst="rect">
            <a:avLst/>
          </a:prstGeom>
          <a:effectLst>
            <a:outerShdw blurRad="50800" dist="38100" dir="2700000">
              <a:srgbClr val="000000">
                <a:alpha val="43000"/>
              </a:srgbClr>
            </a:outerShdw>
          </a:effectLst>
        </p:spPr>
        <p:txBody>
          <a:bodyPr wrap="none">
            <a:spAutoFit/>
          </a:bodyPr>
          <a:lstStyle/>
          <a:p>
            <a:r>
              <a:rPr lang="en-US" sz="3600" dirty="0" smtClean="0">
                <a:solidFill>
                  <a:schemeClr val="accent2"/>
                </a:solidFill>
                <a:latin typeface="18 VAG Rounded Bold   07390"/>
              </a:rPr>
              <a:t>sin</a:t>
            </a:r>
            <a:endParaRPr lang="en-US" sz="3600">
              <a:solidFill>
                <a:schemeClr val="accent2"/>
              </a:solidFill>
              <a:latin typeface="18 VAG Rounded Bold   0739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8539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5084369" y="1451064"/>
            <a:ext cx="3526231" cy="3908369"/>
          </a:xfrm>
          <a:prstGeom prst="rect">
            <a:avLst/>
          </a:prstGeom>
          <a:noFill/>
          <a:ln w="54720">
            <a:solidFill>
              <a:srgbClr val="808080"/>
            </a:solidFill>
            <a:round/>
            <a:headEnd/>
            <a:tailEnd/>
          </a:ln>
        </p:spPr>
      </p:pic>
      <p:sp>
        <p:nvSpPr>
          <p:cNvPr id="4" name="Title 3"/>
          <p:cNvSpPr>
            <a:spLocks noGrp="1"/>
          </p:cNvSpPr>
          <p:nvPr>
            <p:ph type="title"/>
          </p:nvPr>
        </p:nvSpPr>
        <p:spPr/>
        <p:txBody>
          <a:bodyPr/>
          <a:lstStyle/>
          <a:p>
            <a:r>
              <a:rPr lang="en-US"/>
              <a:t>Function basics</a:t>
            </a:r>
          </a:p>
        </p:txBody>
      </p:sp>
      <p:sp>
        <p:nvSpPr>
          <p:cNvPr id="5" name="Content Placeholder 4"/>
          <p:cNvSpPr>
            <a:spLocks noGrp="1"/>
          </p:cNvSpPr>
          <p:nvPr>
            <p:ph sz="half" idx="1"/>
          </p:nvPr>
        </p:nvSpPr>
        <p:spPr>
          <a:xfrm>
            <a:off x="464344" y="990601"/>
            <a:ext cx="4564856" cy="5305864"/>
          </a:xfrm>
        </p:spPr>
        <p:txBody>
          <a:bodyPr/>
          <a:lstStyle/>
          <a:p>
            <a:r>
              <a:rPr lang="en-US"/>
              <a:t>Functions take in </a:t>
            </a:r>
            <a:r>
              <a:rPr lang="en-US">
                <a:solidFill>
                  <a:srgbClr val="FFFF00"/>
                </a:solidFill>
              </a:rPr>
              <a:t>0 or more inputs </a:t>
            </a:r>
            <a:r>
              <a:rPr lang="en-US"/>
              <a:t>and return</a:t>
            </a:r>
            <a:r>
              <a:rPr lang="en-US">
                <a:solidFill>
                  <a:srgbClr val="FFFF00"/>
                </a:solidFill>
              </a:rPr>
              <a:t> exactly 1 output</a:t>
            </a:r>
            <a:endParaRPr lang="en-US"/>
          </a:p>
          <a:p>
            <a:r>
              <a:rPr lang="en-US"/>
              <a:t>The same inputs MUST yield same outputs.</a:t>
            </a:r>
          </a:p>
          <a:p>
            <a:pPr lvl="1"/>
            <a:r>
              <a:rPr lang="en-US"/>
              <a:t>Output function of input only</a:t>
            </a:r>
          </a:p>
          <a:p>
            <a:r>
              <a:rPr lang="en-US"/>
              <a:t>Other rules of functions</a:t>
            </a:r>
          </a:p>
          <a:p>
            <a:pPr lvl="1"/>
            <a:r>
              <a:rPr lang="en-US"/>
              <a:t>No </a:t>
            </a:r>
            <a:r>
              <a:rPr lang="en-US">
                <a:solidFill>
                  <a:srgbClr val="FFFF00"/>
                </a:solidFill>
              </a:rPr>
              <a:t>state </a:t>
            </a:r>
            <a:r>
              <a:rPr lang="en-US"/>
              <a:t>(prior history)</a:t>
            </a:r>
          </a:p>
          <a:p>
            <a:pPr lvl="1"/>
            <a:r>
              <a:rPr lang="en-US"/>
              <a:t>No </a:t>
            </a:r>
            <a:r>
              <a:rPr lang="en-US">
                <a:solidFill>
                  <a:srgbClr val="FFFF00"/>
                </a:solidFill>
              </a:rPr>
              <a:t>mutation </a:t>
            </a:r>
            <a:r>
              <a:rPr lang="en-US"/>
              <a:t>(no variables get modified)</a:t>
            </a:r>
          </a:p>
          <a:p>
            <a:pPr lvl="1"/>
            <a:r>
              <a:rPr lang="en-US"/>
              <a:t>No </a:t>
            </a:r>
            <a:r>
              <a:rPr lang="en-US">
                <a:solidFill>
                  <a:srgbClr val="FFFF00"/>
                </a:solidFill>
              </a:rPr>
              <a:t>side effects </a:t>
            </a:r>
            <a:r>
              <a:rPr lang="en-US"/>
              <a:t>(nothing else happens)</a:t>
            </a:r>
          </a:p>
          <a:p>
            <a:pPr lvl="1"/>
            <a:endParaRPr lang="en-US"/>
          </a:p>
          <a:p>
            <a:pPr lvl="1"/>
            <a:endParaRPr lang="en-US"/>
          </a:p>
          <a:p>
            <a:pPr lvl="1"/>
            <a:endParaRPr lang="en-US"/>
          </a:p>
          <a:p>
            <a:endParaRPr lang="en-US"/>
          </a:p>
          <a:p>
            <a:endParaRPr lang="en-US"/>
          </a:p>
        </p:txBody>
      </p:sp>
      <p:sp>
        <p:nvSpPr>
          <p:cNvPr id="6" name="Rectangle 5"/>
          <p:cNvSpPr/>
          <p:nvPr/>
        </p:nvSpPr>
        <p:spPr>
          <a:xfrm>
            <a:off x="4800600" y="5410200"/>
            <a:ext cx="4025746" cy="369332"/>
          </a:xfrm>
          <a:prstGeom prst="rect">
            <a:avLst/>
          </a:prstGeom>
        </p:spPr>
        <p:txBody>
          <a:bodyPr wrap="square">
            <a:spAutoFit/>
          </a:bodyPr>
          <a:lstStyle/>
          <a:p>
            <a:pPr algn="ctr"/>
            <a:r>
              <a:rPr lang="en-US" sz="1800" i="1" dirty="0" smtClean="0">
                <a:solidFill>
                  <a:schemeClr val="tx1"/>
                </a:solidFill>
                <a:latin typeface="Vagrounded"/>
                <a:cs typeface="Vagrounded"/>
              </a:rPr>
              <a:t>CS Illustrated </a:t>
            </a:r>
            <a:r>
              <a:rPr lang="en-US" sz="1800" dirty="0" smtClean="0">
                <a:solidFill>
                  <a:schemeClr val="tx1"/>
                </a:solidFill>
                <a:latin typeface="Vagrounded"/>
                <a:cs typeface="Vagrounded"/>
              </a:rPr>
              <a:t>function metaphor</a:t>
            </a:r>
            <a:endParaRPr lang="en-US" sz="1800" i="1" dirty="0">
              <a:solidFill>
                <a:schemeClr val="tx1"/>
              </a:solidFill>
              <a:latin typeface="Vagrounded"/>
              <a:cs typeface="Vagrounded"/>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r>
              <a:rPr lang="en-US"/>
              <a:t>Which is NOT a function?</a:t>
            </a:r>
          </a:p>
        </p:txBody>
      </p:sp>
      <p:sp>
        <p:nvSpPr>
          <p:cNvPr id="11" name="Content Placeholder 10"/>
          <p:cNvSpPr>
            <a:spLocks noGrp="1"/>
          </p:cNvSpPr>
          <p:nvPr>
            <p:ph idx="1"/>
          </p:nvPr>
        </p:nvSpPr>
        <p:spPr>
          <a:xfrm>
            <a:off x="1524000" y="685800"/>
            <a:ext cx="4572000" cy="5365750"/>
          </a:xfrm>
        </p:spPr>
        <p:txBody>
          <a:bodyPr/>
          <a:lstStyle/>
          <a:p>
            <a:pPr marL="582613" indent="-514350">
              <a:buFont typeface="+mj-lt"/>
              <a:buAutoNum type="alphaLcParenR"/>
            </a:pPr>
            <a:endParaRPr lang="en-US"/>
          </a:p>
          <a:p>
            <a:pPr marL="582613" indent="-514350">
              <a:buFont typeface="+mj-lt"/>
              <a:buAutoNum type="alphaLcParenR"/>
            </a:pPr>
            <a:r>
              <a:rPr lang="en-US"/>
              <a:t> </a:t>
            </a:r>
          </a:p>
          <a:p>
            <a:pPr marL="582613" indent="-514350">
              <a:buFont typeface="+mj-lt"/>
              <a:buAutoNum type="alphaLcParenR"/>
            </a:pPr>
            <a:endParaRPr lang="en-US"/>
          </a:p>
          <a:p>
            <a:pPr marL="582613" indent="-514350">
              <a:buFont typeface="+mj-lt"/>
              <a:buAutoNum type="alphaLcParenR"/>
            </a:pPr>
            <a:r>
              <a:rPr lang="en-US"/>
              <a:t> </a:t>
            </a:r>
          </a:p>
          <a:p>
            <a:pPr marL="582613" indent="-514350">
              <a:buFont typeface="+mj-lt"/>
              <a:buAutoNum type="alphaLcParenR"/>
            </a:pPr>
            <a:endParaRPr lang="en-US"/>
          </a:p>
          <a:p>
            <a:pPr marL="582613" indent="-514350">
              <a:buFont typeface="+mj-lt"/>
              <a:buAutoNum type="alphaLcParenR"/>
            </a:pPr>
            <a:r>
              <a:rPr lang="en-US"/>
              <a:t> </a:t>
            </a:r>
          </a:p>
          <a:p>
            <a:pPr marL="582613" indent="-514350">
              <a:buFont typeface="+mj-lt"/>
              <a:buAutoNum type="alphaLcParenR"/>
            </a:pPr>
            <a:endParaRPr lang="en-US"/>
          </a:p>
          <a:p>
            <a:pPr marL="582613" indent="-514350">
              <a:buFont typeface="+mj-lt"/>
              <a:buAutoNum type="alphaLcParenR"/>
            </a:pPr>
            <a:r>
              <a:rPr lang="en-US"/>
              <a:t>  </a:t>
            </a:r>
          </a:p>
          <a:p>
            <a:pPr marL="582613" indent="-514350">
              <a:buFont typeface="+mj-lt"/>
              <a:buAutoNum type="alphaLcParenR"/>
            </a:pPr>
            <a:endParaRPr lang="en-US"/>
          </a:p>
          <a:p>
            <a:pPr marL="582613" indent="-514350">
              <a:buFont typeface="+mj-lt"/>
              <a:buAutoNum type="alphaLcParenR"/>
            </a:pPr>
            <a:r>
              <a:rPr lang="en-US"/>
              <a:t> </a:t>
            </a:r>
          </a:p>
        </p:txBody>
      </p:sp>
      <p:pic>
        <p:nvPicPr>
          <p:cNvPr id="5" name="Picture 4" descr="choices.gif"/>
          <p:cNvPicPr>
            <a:picLocks noChangeAspect="1"/>
          </p:cNvPicPr>
          <p:nvPr/>
        </p:nvPicPr>
        <p:blipFill>
          <a:blip r:embed="rId3"/>
          <a:stretch>
            <a:fillRect/>
          </a:stretch>
        </p:blipFill>
        <p:spPr>
          <a:xfrm>
            <a:off x="2286000" y="1380194"/>
            <a:ext cx="3984308" cy="4793152"/>
          </a:xfrm>
          <a:prstGeom prst="rect">
            <a:avLst/>
          </a:prstGeom>
        </p:spPr>
      </p:pic>
      <p:pic>
        <p:nvPicPr>
          <p:cNvPr id="12" name="Picture 10"/>
          <p:cNvPicPr>
            <a:picLocks noChangeAspect="1"/>
          </p:cNvPicPr>
          <p:nvPr/>
        </p:nvPicPr>
        <p:blipFill>
          <a:blip r:embed="rId4"/>
          <a:srcRect l="7298" t="14340" r="10573" b="10814"/>
          <a:stretch>
            <a:fillRect/>
          </a:stretch>
        </p:blipFill>
        <p:spPr bwMode="auto">
          <a:xfrm>
            <a:off x="5279708" y="2819400"/>
            <a:ext cx="2815484" cy="256619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a:t>Domain</a:t>
            </a:r>
          </a:p>
          <a:p>
            <a:pPr lvl="1"/>
            <a:r>
              <a:rPr lang="en-US" sz="2000"/>
              <a:t>The “class” of input a function accepts</a:t>
            </a:r>
          </a:p>
          <a:p>
            <a:r>
              <a:rPr lang="en-US" sz="2400"/>
              <a:t>Examples</a:t>
            </a:r>
          </a:p>
          <a:p>
            <a:pPr lvl="1"/>
            <a:r>
              <a:rPr lang="en-US" sz="2000"/>
              <a:t>Sqrt of</a:t>
            </a:r>
          </a:p>
          <a:p>
            <a:pPr lvl="2"/>
            <a:r>
              <a:rPr lang="en-US" sz="1800"/>
              <a:t>Positive numbers</a:t>
            </a:r>
          </a:p>
          <a:p>
            <a:pPr lvl="1"/>
            <a:r>
              <a:rPr lang="en-US" sz="2000"/>
              <a:t>Length of</a:t>
            </a:r>
          </a:p>
          <a:p>
            <a:pPr lvl="2"/>
            <a:r>
              <a:rPr lang="en-US" sz="1800"/>
              <a:t>Sentence, word, number</a:t>
            </a:r>
          </a:p>
          <a:p>
            <a:pPr lvl="1"/>
            <a:r>
              <a:rPr lang="en-US" sz="2000"/>
              <a:t>_ &lt; _</a:t>
            </a:r>
          </a:p>
          <a:p>
            <a:pPr lvl="2"/>
            <a:r>
              <a:rPr lang="en-US" sz="1800"/>
              <a:t>Both: Sentence, word, number</a:t>
            </a:r>
          </a:p>
          <a:p>
            <a:pPr lvl="1"/>
            <a:r>
              <a:rPr lang="en-US" sz="2000"/>
              <a:t>_ and _</a:t>
            </a:r>
          </a:p>
          <a:p>
            <a:pPr lvl="2"/>
            <a:r>
              <a:rPr lang="en-US" sz="1800"/>
              <a:t>Booleans</a:t>
            </a:r>
          </a:p>
          <a:p>
            <a:pPr lvl="1"/>
            <a:r>
              <a:rPr lang="en-US" sz="2000"/>
              <a:t>Letter _ of _</a:t>
            </a:r>
          </a:p>
          <a:p>
            <a:pPr lvl="2"/>
            <a:r>
              <a:rPr lang="en-US" sz="1800"/>
              <a:t>Number from 1 to input length</a:t>
            </a:r>
          </a:p>
          <a:p>
            <a:pPr lvl="2"/>
            <a:r>
              <a:rPr lang="en-US" sz="1800"/>
              <a:t>Sentence, word, number</a:t>
            </a:r>
          </a:p>
          <a:p>
            <a:pPr lvl="2"/>
            <a:endParaRPr lang="en-US" sz="1600"/>
          </a:p>
          <a:p>
            <a:pPr lvl="1"/>
            <a:endParaRPr lang="en-US" sz="2000"/>
          </a:p>
          <a:p>
            <a:pPr lvl="1"/>
            <a:endParaRPr lang="en-US" sz="2000"/>
          </a:p>
          <a:p>
            <a:pPr lvl="1"/>
            <a:endParaRPr lang="en-US" sz="2000"/>
          </a:p>
        </p:txBody>
      </p:sp>
      <p:sp>
        <p:nvSpPr>
          <p:cNvPr id="6" name="Content Placeholder 5"/>
          <p:cNvSpPr>
            <a:spLocks noGrp="1"/>
          </p:cNvSpPr>
          <p:nvPr>
            <p:ph sz="half" idx="2"/>
          </p:nvPr>
        </p:nvSpPr>
        <p:spPr/>
        <p:txBody>
          <a:bodyPr/>
          <a:lstStyle/>
          <a:p>
            <a:r>
              <a:rPr lang="en-US" sz="2400"/>
              <a:t>Range</a:t>
            </a:r>
          </a:p>
          <a:p>
            <a:pPr lvl="1"/>
            <a:r>
              <a:rPr lang="en-US" sz="2000"/>
              <a:t>All the possible return values of a function</a:t>
            </a:r>
          </a:p>
          <a:p>
            <a:r>
              <a:rPr lang="en-US" sz="2400"/>
              <a:t>Examples</a:t>
            </a:r>
          </a:p>
          <a:p>
            <a:pPr lvl="1"/>
            <a:r>
              <a:rPr lang="en-US" sz="2000"/>
              <a:t>Sqrt of</a:t>
            </a:r>
          </a:p>
          <a:p>
            <a:pPr lvl="2"/>
            <a:r>
              <a:rPr lang="en-US" sz="1800"/>
              <a:t>Non-negative numbers</a:t>
            </a:r>
          </a:p>
          <a:p>
            <a:pPr lvl="1"/>
            <a:r>
              <a:rPr lang="en-US" sz="2000"/>
              <a:t>Length of</a:t>
            </a:r>
          </a:p>
          <a:p>
            <a:pPr lvl="2"/>
            <a:r>
              <a:rPr lang="en-US" sz="1800"/>
              <a:t>Non-negative integer</a:t>
            </a:r>
          </a:p>
          <a:p>
            <a:pPr lvl="1"/>
            <a:r>
              <a:rPr lang="en-US" sz="2000"/>
              <a:t>_ &lt; _</a:t>
            </a:r>
          </a:p>
          <a:p>
            <a:pPr lvl="2"/>
            <a:r>
              <a:rPr lang="en-US" sz="1800"/>
              <a:t>Boolean (true or false)</a:t>
            </a:r>
          </a:p>
          <a:p>
            <a:pPr lvl="1"/>
            <a:r>
              <a:rPr lang="en-US" sz="2000"/>
              <a:t>_ and _</a:t>
            </a:r>
          </a:p>
          <a:p>
            <a:pPr lvl="2"/>
            <a:r>
              <a:rPr lang="en-US" sz="1800"/>
              <a:t>Boolean (true or false)</a:t>
            </a:r>
          </a:p>
          <a:p>
            <a:pPr lvl="1"/>
            <a:r>
              <a:rPr lang="en-US" sz="2000"/>
              <a:t>Letter _ of _</a:t>
            </a:r>
          </a:p>
          <a:p>
            <a:pPr lvl="2"/>
            <a:r>
              <a:rPr lang="en-US"/>
              <a:t>Letter</a:t>
            </a:r>
            <a:endParaRPr lang="en-US" sz="1800"/>
          </a:p>
        </p:txBody>
      </p:sp>
      <p:sp>
        <p:nvSpPr>
          <p:cNvPr id="4" name="Title 3"/>
          <p:cNvSpPr>
            <a:spLocks noGrp="1"/>
          </p:cNvSpPr>
          <p:nvPr>
            <p:ph type="title"/>
          </p:nvPr>
        </p:nvSpPr>
        <p:spPr/>
        <p:txBody>
          <a:bodyPr/>
          <a:lstStyle/>
          <a:p>
            <a:r>
              <a:rPr lang="en-US"/>
              <a:t>More Terminology (from Math)</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Types of input (there are more)</a:t>
            </a:r>
          </a:p>
        </p:txBody>
      </p:sp>
      <p:graphicFrame>
        <p:nvGraphicFramePr>
          <p:cNvPr id="7" name="Diagram 6"/>
          <p:cNvGraphicFramePr/>
          <p:nvPr/>
        </p:nvGraphicFramePr>
        <p:xfrm>
          <a:off x="914400" y="1143000"/>
          <a:ext cx="7696200" cy="51054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64344" y="990601"/>
            <a:ext cx="5098256" cy="5305864"/>
          </a:xfrm>
        </p:spPr>
        <p:txBody>
          <a:bodyPr/>
          <a:lstStyle/>
          <a:p>
            <a:r>
              <a:rPr lang="en-US"/>
              <a:t>If a function only depends on the information it gets as input, then nothing else can affect the output.</a:t>
            </a:r>
          </a:p>
          <a:p>
            <a:pPr lvl="1"/>
            <a:r>
              <a:rPr lang="en-US"/>
              <a:t>It can run on any computer and get the same answer.</a:t>
            </a:r>
          </a:p>
          <a:p>
            <a:r>
              <a:rPr lang="en-US"/>
              <a:t>This makes it incredibly easy to parallelize functions. </a:t>
            </a:r>
          </a:p>
          <a:p>
            <a:pPr lvl="1"/>
            <a:r>
              <a:rPr lang="en-US">
                <a:solidFill>
                  <a:srgbClr val="FFFF00"/>
                </a:solidFill>
              </a:rPr>
              <a:t>Functional programming </a:t>
            </a:r>
            <a:r>
              <a:rPr lang="en-US"/>
              <a:t>is a great model for writing software that runs on multiple systems at the same time.</a:t>
            </a:r>
          </a:p>
          <a:p>
            <a:endParaRPr lang="en-US"/>
          </a:p>
        </p:txBody>
      </p:sp>
      <p:sp>
        <p:nvSpPr>
          <p:cNvPr id="6" name="Title 5"/>
          <p:cNvSpPr>
            <a:spLocks noGrp="1"/>
          </p:cNvSpPr>
          <p:nvPr>
            <p:ph type="title"/>
          </p:nvPr>
        </p:nvSpPr>
        <p:spPr/>
        <p:txBody>
          <a:bodyPr/>
          <a:lstStyle/>
          <a:p>
            <a:r>
              <a:rPr lang="en-US"/>
              <a:t>Why functions are great!</a:t>
            </a:r>
          </a:p>
        </p:txBody>
      </p:sp>
      <p:pic>
        <p:nvPicPr>
          <p:cNvPr id="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38800" y="1981200"/>
            <a:ext cx="3241273" cy="2638347"/>
          </a:xfrm>
          <a:prstGeom prst="rect">
            <a:avLst/>
          </a:prstGeom>
          <a:noFill/>
          <a:ln w="9525">
            <a:noFill/>
            <a:miter lim="800000"/>
            <a:headEnd/>
            <a:tailEnd/>
          </a:ln>
          <a:effectLst/>
        </p:spPr>
      </p:pic>
      <p:sp>
        <p:nvSpPr>
          <p:cNvPr id="10" name="Text Box 3"/>
          <p:cNvSpPr txBox="1">
            <a:spLocks noChangeArrowheads="1"/>
          </p:cNvSpPr>
          <p:nvPr/>
        </p:nvSpPr>
        <p:spPr bwMode="auto">
          <a:xfrm>
            <a:off x="5715000" y="4648200"/>
            <a:ext cx="2992687" cy="441941"/>
          </a:xfrm>
          <a:prstGeom prst="rect">
            <a:avLst/>
          </a:prstGeom>
          <a:noFill/>
          <a:ln w="9525">
            <a:noFill/>
            <a:round/>
            <a:headEnd/>
            <a:tailEnd/>
          </a:ln>
        </p:spPr>
        <p:txBody>
          <a:bodyPr lIns="81639" tIns="63220" rIns="81639" bIns="40820">
            <a:prstTxWarp prst="textNoShape">
              <a:avLst/>
            </a:prstTxWarp>
          </a:bodyPr>
          <a:lstStyle/>
          <a:p>
            <a:pPr algn="ctr">
              <a:tabLst>
                <a:tab pos="656650" algn="l"/>
                <a:tab pos="1313299" algn="l"/>
                <a:tab pos="1969949" algn="l"/>
                <a:tab pos="2626599" algn="l"/>
                <a:tab pos="3283248" algn="l"/>
                <a:tab pos="3939898" algn="l"/>
                <a:tab pos="4596548" algn="l"/>
                <a:tab pos="5253198" algn="l"/>
              </a:tabLst>
            </a:pPr>
            <a:r>
              <a:rPr lang="en-US" sz="2500">
                <a:solidFill>
                  <a:srgbClr val="FFFFFF"/>
                </a:solidFill>
                <a:latin typeface="18 VAG Rounded Bold   07390"/>
              </a:rPr>
              <a:t>Datacenter</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2534708"/>
            <a:ext cx="4038600" cy="3789892"/>
          </a:xfrm>
        </p:spPr>
        <p:txBody>
          <a:bodyPr/>
          <a:lstStyle/>
          <a:p>
            <a:r>
              <a:rPr lang="en-US"/>
              <a:t>Scratch</a:t>
            </a:r>
          </a:p>
          <a:p>
            <a:pPr lvl="1"/>
            <a:r>
              <a:rPr lang="en-US"/>
              <a:t>Invented @ MIT</a:t>
            </a:r>
          </a:p>
          <a:p>
            <a:pPr lvl="1"/>
            <a:r>
              <a:rPr lang="en-US"/>
              <a:t>Maintained by MIT</a:t>
            </a:r>
          </a:p>
          <a:p>
            <a:pPr lvl="1"/>
            <a:r>
              <a:rPr lang="en-US"/>
              <a:t>Huge community</a:t>
            </a:r>
          </a:p>
          <a:p>
            <a:pPr lvl="1"/>
            <a:r>
              <a:rPr lang="en-US"/>
              <a:t>Sharing via Website</a:t>
            </a:r>
          </a:p>
          <a:p>
            <a:pPr lvl="1"/>
            <a:r>
              <a:rPr lang="en-US"/>
              <a:t>No functions </a:t>
            </a:r>
            <a:r>
              <a:rPr lang="en-US">
                <a:sym typeface="Wingdings"/>
              </a:rPr>
              <a:t></a:t>
            </a:r>
          </a:p>
          <a:p>
            <a:pPr lvl="1"/>
            <a:r>
              <a:rPr lang="en-US">
                <a:sym typeface="Wingdings"/>
              </a:rPr>
              <a:t>Scratch 2.0 in Flash</a:t>
            </a:r>
          </a:p>
          <a:p>
            <a:pPr lvl="2"/>
            <a:r>
              <a:rPr lang="en-US">
                <a:sym typeface="Wingdings"/>
              </a:rPr>
              <a:t>No iOS devices. </a:t>
            </a:r>
          </a:p>
          <a:p>
            <a:pPr lvl="1"/>
            <a:r>
              <a:rPr lang="en-US"/>
              <a:t>scratch.mit.edu</a:t>
            </a:r>
          </a:p>
        </p:txBody>
      </p:sp>
      <p:sp>
        <p:nvSpPr>
          <p:cNvPr id="6" name="Content Placeholder 5"/>
          <p:cNvSpPr>
            <a:spLocks noGrp="1"/>
          </p:cNvSpPr>
          <p:nvPr>
            <p:ph sz="half" idx="2"/>
          </p:nvPr>
        </p:nvSpPr>
        <p:spPr>
          <a:xfrm>
            <a:off x="4343400" y="2534708"/>
            <a:ext cx="4350544" cy="3789892"/>
          </a:xfrm>
        </p:spPr>
        <p:txBody>
          <a:bodyPr/>
          <a:lstStyle/>
          <a:p>
            <a:r>
              <a:rPr lang="en-US"/>
              <a:t>BYOB (to be “S</a:t>
            </a:r>
            <a:r>
              <a:rPr lang="en-US" sz="2000"/>
              <a:t>NAP</a:t>
            </a:r>
            <a:r>
              <a:rPr lang="en-US"/>
              <a:t>!”)</a:t>
            </a:r>
          </a:p>
          <a:p>
            <a:pPr lvl="1"/>
            <a:r>
              <a:rPr lang="en-US"/>
              <a:t>Based on Scratch code</a:t>
            </a:r>
          </a:p>
          <a:p>
            <a:pPr lvl="1"/>
            <a:r>
              <a:rPr lang="en-US"/>
              <a:t>Maintained by jens &amp; Cal</a:t>
            </a:r>
          </a:p>
          <a:p>
            <a:pPr lvl="1"/>
            <a:r>
              <a:rPr lang="en-US"/>
              <a:t>Growing community</a:t>
            </a:r>
          </a:p>
          <a:p>
            <a:pPr lvl="1"/>
            <a:r>
              <a:rPr lang="en-US"/>
              <a:t>No sharing (yet) </a:t>
            </a:r>
            <a:r>
              <a:rPr lang="en-US">
                <a:sym typeface="Wingdings"/>
              </a:rPr>
              <a:t></a:t>
            </a:r>
          </a:p>
          <a:p>
            <a:pPr lvl="1"/>
            <a:r>
              <a:rPr lang="en-US">
                <a:sym typeface="Wingdings"/>
              </a:rPr>
              <a:t>Functions!  … </a:t>
            </a:r>
            <a:r>
              <a:rPr lang="en-US">
                <a:solidFill>
                  <a:srgbClr val="FFFF00"/>
                </a:solidFill>
                <a:sym typeface="Wingdings"/>
              </a:rPr>
              <a:t>“Blocks”</a:t>
            </a:r>
          </a:p>
          <a:p>
            <a:pPr lvl="1"/>
            <a:r>
              <a:rPr lang="en-US">
                <a:sym typeface="Wingdings"/>
              </a:rPr>
              <a:t>BYOB 4.0 in HTML5</a:t>
            </a:r>
          </a:p>
          <a:p>
            <a:pPr lvl="2"/>
            <a:r>
              <a:rPr lang="en-US">
                <a:sym typeface="Wingdings"/>
              </a:rPr>
              <a:t>All devices </a:t>
            </a:r>
          </a:p>
          <a:p>
            <a:pPr lvl="1"/>
            <a:r>
              <a:rPr lang="en-US">
                <a:sym typeface="Wingdings"/>
              </a:rPr>
              <a:t>byob.berkeley.edu</a:t>
            </a:r>
            <a:endParaRPr lang="en-US"/>
          </a:p>
        </p:txBody>
      </p:sp>
      <p:sp>
        <p:nvSpPr>
          <p:cNvPr id="4" name="Title 3"/>
          <p:cNvSpPr>
            <a:spLocks noGrp="1"/>
          </p:cNvSpPr>
          <p:nvPr>
            <p:ph type="title"/>
          </p:nvPr>
        </p:nvSpPr>
        <p:spPr/>
        <p:txBody>
          <a:bodyPr/>
          <a:lstStyle/>
          <a:p>
            <a:r>
              <a:rPr lang="en-US" sz="3600"/>
              <a:t>Scratch </a:t>
            </a:r>
            <a:r>
              <a:rPr lang="en-US" sz="3600">
                <a:sym typeface="Wingdings"/>
              </a:rPr>
              <a:t> BYOB (Build Your Own Blocks)</a:t>
            </a:r>
            <a:endParaRPr lang="en-US" sz="3600"/>
          </a:p>
        </p:txBody>
      </p:sp>
      <p:pic>
        <p:nvPicPr>
          <p:cNvPr id="7" name="Picture 6"/>
          <p:cNvPicPr>
            <a:picLocks noChangeAspect="1"/>
          </p:cNvPicPr>
          <p:nvPr/>
        </p:nvPicPr>
        <p:blipFill>
          <a:blip r:embed="rId2"/>
          <a:stretch>
            <a:fillRect/>
          </a:stretch>
        </p:blipFill>
        <p:spPr>
          <a:xfrm>
            <a:off x="1676400" y="1143000"/>
            <a:ext cx="1343978" cy="1295400"/>
          </a:xfrm>
          <a:prstGeom prst="rect">
            <a:avLst/>
          </a:prstGeom>
        </p:spPr>
      </p:pic>
      <p:pic>
        <p:nvPicPr>
          <p:cNvPr id="8" name="Picture 7"/>
          <p:cNvPicPr>
            <a:picLocks noChangeAspect="1"/>
          </p:cNvPicPr>
          <p:nvPr/>
        </p:nvPicPr>
        <p:blipFill>
          <a:blip r:embed="rId3"/>
          <a:stretch>
            <a:fillRect/>
          </a:stretch>
        </p:blipFill>
        <p:spPr>
          <a:xfrm>
            <a:off x="4876800" y="1143000"/>
            <a:ext cx="1159823" cy="1412875"/>
          </a:xfrm>
          <a:prstGeom prst="rect">
            <a:avLst/>
          </a:prstGeom>
        </p:spPr>
      </p:pic>
      <p:pic>
        <p:nvPicPr>
          <p:cNvPr id="9" name="Picture 8"/>
          <p:cNvPicPr>
            <a:picLocks noChangeAspect="1"/>
          </p:cNvPicPr>
          <p:nvPr/>
        </p:nvPicPr>
        <p:blipFill>
          <a:blip r:embed="rId4"/>
          <a:stretch>
            <a:fillRect/>
          </a:stretch>
        </p:blipFill>
        <p:spPr>
          <a:xfrm>
            <a:off x="6172200" y="1295400"/>
            <a:ext cx="2247642" cy="123459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43734</TotalTime>
  <Pages>47</Pages>
  <Words>763</Words>
  <Application>Microsoft Macintosh PowerPoint</Application>
  <PresentationFormat>Letter Paper (8.5x11 in)</PresentationFormat>
  <Paragraphs>160</Paragraphs>
  <Slides>14</Slides>
  <Notes>7</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Metro</vt:lpstr>
      <vt:lpstr>Slide 1</vt:lpstr>
      <vt:lpstr>Enrollment – everyone IS in</vt:lpstr>
      <vt:lpstr>Generalization (in CS10)            REVIEW</vt:lpstr>
      <vt:lpstr>Function basics</vt:lpstr>
      <vt:lpstr>Which is NOT a function?</vt:lpstr>
      <vt:lpstr>More Terminology (from Math)</vt:lpstr>
      <vt:lpstr>Types of input (there are more)</vt:lpstr>
      <vt:lpstr>Why functions are great!</vt:lpstr>
      <vt:lpstr>Scratch  BYOB (Build Your Own Blocks)</vt:lpstr>
      <vt:lpstr>Why use functions? (1)</vt:lpstr>
      <vt:lpstr>Why use functions? (2)</vt:lpstr>
      <vt:lpstr>Types of Blocks</vt:lpstr>
      <vt:lpstr>Quick Preview: Recursion</vt:lpstr>
      <vt:lpstr>Functional Programming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2746</cp:revision>
  <cp:lastPrinted>2012-01-29T19:50:33Z</cp:lastPrinted>
  <dcterms:created xsi:type="dcterms:W3CDTF">2012-01-29T19:16:39Z</dcterms:created>
  <dcterms:modified xsi:type="dcterms:W3CDTF">2012-01-29T19:50:35Z</dcterms:modified>
</cp:coreProperties>
</file>