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758" r:id="rId1"/>
    <p:sldMasterId id="2147483759" r:id="rId2"/>
    <p:sldMasterId id="2147483760" r:id="rId3"/>
    <p:sldMasterId id="2147483761" r:id="rId4"/>
    <p:sldMasterId id="2147483762" r:id="rId5"/>
    <p:sldMasterId id="2147483763" r:id="rId6"/>
    <p:sldMasterId id="2147483764" r:id="rId7"/>
    <p:sldMasterId id="2147483765" r:id="rId8"/>
  </p:sldMasterIdLst>
  <p:notesMasterIdLst>
    <p:notesMasterId r:id="rId76"/>
  </p:notesMasterIdLst>
  <p:sldIdLst>
    <p:sldId id="256"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00" r:id="rId63"/>
    <p:sldId id="314" r:id="rId64"/>
    <p:sldId id="315" r:id="rId65"/>
    <p:sldId id="316" r:id="rId66"/>
    <p:sldId id="317" r:id="rId67"/>
    <p:sldId id="318" r:id="rId68"/>
    <p:sldId id="319" r:id="rId69"/>
    <p:sldId id="320" r:id="rId70"/>
    <p:sldId id="321" r:id="rId71"/>
    <p:sldId id="322" r:id="rId72"/>
    <p:sldId id="324" r:id="rId73"/>
    <p:sldId id="325" r:id="rId74"/>
    <p:sldId id="326" r:id="rId75"/>
  </p:sldIdLst>
  <p:sldSz cx="9144000" cy="5143500" type="screen16x9"/>
  <p:notesSz cx="6858000" cy="9144000"/>
  <p:embeddedFontLst>
    <p:embeddedFont>
      <p:font typeface="Arial Black" panose="020B0604020202020204" pitchFamily="34" charset="0"/>
      <p:regular r:id="rId77"/>
    </p:embeddedFont>
    <p:embeddedFont>
      <p:font typeface="Cabin" pitchFamily="2" charset="77"/>
      <p:regular r:id="rId78"/>
      <p:bold r:id="rId79"/>
      <p:italic r:id="rId80"/>
      <p:boldItalic r:id="rId81"/>
    </p:embeddedFont>
    <p:embeddedFont>
      <p:font typeface="Google Sans" panose="020B0503030502040204" pitchFamily="34" charset="0"/>
      <p:regular r:id="rId82"/>
      <p:bold r:id="rId83"/>
      <p:italic r:id="rId84"/>
      <p:boldItalic r:id="rId85"/>
    </p:embeddedFont>
    <p:embeddedFont>
      <p:font typeface="Open Sans" panose="020B0306030504020204" pitchFamily="34" charset="0"/>
      <p:regular r:id="rId86"/>
      <p:bold r:id="rId87"/>
      <p:italic r:id="rId88"/>
      <p:boldItalic r:id="rId89"/>
    </p:embeddedFont>
    <p:embeddedFont>
      <p:font typeface="Roboto" panose="02000000000000000000" pitchFamily="2" charset="0"/>
      <p:regular r:id="rId90"/>
      <p:bold r:id="rId91"/>
      <p:italic r:id="rId92"/>
      <p:boldItalic r:id="rId93"/>
    </p:embeddedFont>
    <p:embeddedFont>
      <p:font typeface="Roboto Light" panose="02000000000000000000" pitchFamily="2" charset="0"/>
      <p:regular r:id="rId94"/>
      <p:bold r:id="rId95"/>
      <p:italic r:id="rId96"/>
      <p:boldItalic r:id="rId9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1D50E7D-B2FE-4015-8114-D643CFEB6400}">
  <a:tblStyle styleId="{F1D50E7D-B2FE-4015-8114-D643CFEB6400}" styleName="Table_0">
    <a:wholeTbl>
      <a:tcTxStyle>
        <a:font>
          <a:latin typeface="Arial"/>
          <a:ea typeface="Arial"/>
          <a:cs typeface="Arial"/>
        </a:font>
        <a:srgbClr val="000000"/>
      </a:tcTxStyle>
      <a:tcStyle>
        <a:tcBdr>
          <a:left>
            <a:ln w="6350" cap="flat" cmpd="sng">
              <a:solidFill>
                <a:srgbClr val="000000"/>
              </a:solidFill>
              <a:prstDash val="solid"/>
              <a:round/>
              <a:headEnd type="none" w="sm" len="sm"/>
              <a:tailEnd type="none" w="sm" len="sm"/>
            </a:ln>
          </a:left>
          <a:right>
            <a:ln w="6350" cap="flat" cmpd="sng">
              <a:solidFill>
                <a:srgbClr val="000000"/>
              </a:solidFill>
              <a:prstDash val="solid"/>
              <a:round/>
              <a:headEnd type="none" w="sm" len="sm"/>
              <a:tailEnd type="none" w="sm" len="sm"/>
            </a:ln>
          </a:right>
          <a:top>
            <a:ln w="6350" cap="flat" cmpd="sng">
              <a:solidFill>
                <a:srgbClr val="000000"/>
              </a:solidFill>
              <a:prstDash val="solid"/>
              <a:round/>
              <a:headEnd type="none" w="sm" len="sm"/>
              <a:tailEnd type="none" w="sm" len="sm"/>
            </a:ln>
          </a:top>
          <a:bottom>
            <a:ln w="6350" cap="flat" cmpd="sng">
              <a:solidFill>
                <a:srgbClr val="000000"/>
              </a:solidFill>
              <a:prstDash val="solid"/>
              <a:round/>
              <a:headEnd type="none" w="sm" len="sm"/>
              <a:tailEnd type="none" w="sm" len="sm"/>
            </a:ln>
          </a:bottom>
          <a:insideH>
            <a:ln w="6350" cap="flat" cmpd="sng">
              <a:solidFill>
                <a:srgbClr val="000000"/>
              </a:solidFill>
              <a:prstDash val="solid"/>
              <a:round/>
              <a:headEnd type="none" w="sm" len="sm"/>
              <a:tailEnd type="none" w="sm" len="sm"/>
            </a:ln>
          </a:insideH>
          <a:insideV>
            <a:ln w="635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48B177E-0871-43DA-A5E9-04F2744A898C}"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17347DE-D198-45E5-9837-48B242876253}" styleName="Table_2">
    <a:wholeTbl>
      <a:tcTxStyle>
        <a:font>
          <a:latin typeface="Arial"/>
          <a:ea typeface="Arial"/>
          <a:cs typeface="Arial"/>
        </a:font>
        <a:srgbClr val="000000"/>
      </a:tcTxStyle>
      <a:tcStyle>
        <a:tcBdr>
          <a:left>
            <a:ln w="6350" cap="flat" cmpd="sng">
              <a:solidFill>
                <a:srgbClr val="000000"/>
              </a:solidFill>
              <a:prstDash val="solid"/>
              <a:round/>
              <a:headEnd type="none" w="sm" len="sm"/>
              <a:tailEnd type="none" w="sm" len="sm"/>
            </a:ln>
          </a:left>
          <a:right>
            <a:ln w="6350" cap="flat" cmpd="sng">
              <a:solidFill>
                <a:srgbClr val="000000"/>
              </a:solidFill>
              <a:prstDash val="solid"/>
              <a:round/>
              <a:headEnd type="none" w="sm" len="sm"/>
              <a:tailEnd type="none" w="sm" len="sm"/>
            </a:ln>
          </a:right>
          <a:top>
            <a:ln w="6350" cap="flat" cmpd="sng">
              <a:solidFill>
                <a:srgbClr val="000000"/>
              </a:solidFill>
              <a:prstDash val="solid"/>
              <a:round/>
              <a:headEnd type="none" w="sm" len="sm"/>
              <a:tailEnd type="none" w="sm" len="sm"/>
            </a:ln>
          </a:top>
          <a:bottom>
            <a:ln w="6350" cap="flat" cmpd="sng">
              <a:solidFill>
                <a:srgbClr val="000000"/>
              </a:solidFill>
              <a:prstDash val="solid"/>
              <a:round/>
              <a:headEnd type="none" w="sm" len="sm"/>
              <a:tailEnd type="none" w="sm" len="sm"/>
            </a:ln>
          </a:bottom>
          <a:insideH>
            <a:ln w="6350" cap="flat" cmpd="sng">
              <a:solidFill>
                <a:srgbClr val="000000"/>
              </a:solidFill>
              <a:prstDash val="solid"/>
              <a:round/>
              <a:headEnd type="none" w="sm" len="sm"/>
              <a:tailEnd type="none" w="sm" len="sm"/>
            </a:ln>
          </a:insideH>
          <a:insideV>
            <a:ln w="635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24"/>
  </p:normalViewPr>
  <p:slideViewPr>
    <p:cSldViewPr snapToGrid="0" snapToObjects="1">
      <p:cViewPr varScale="1">
        <p:scale>
          <a:sx n="142" d="100"/>
          <a:sy n="142" d="100"/>
        </p:scale>
        <p:origin x="76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font" Target="fonts/font8.fntdata"/><Relationship Id="rId89" Type="http://schemas.openxmlformats.org/officeDocument/2006/relationships/font" Target="fonts/font13.fntdata"/><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font" Target="fonts/font3.fntdata"/><Relationship Id="rId5" Type="http://schemas.openxmlformats.org/officeDocument/2006/relationships/slideMaster" Target="slideMasters/slideMaster5.xml"/><Relationship Id="rId90" Type="http://schemas.openxmlformats.org/officeDocument/2006/relationships/font" Target="fonts/font14.fntdata"/><Relationship Id="rId95" Type="http://schemas.openxmlformats.org/officeDocument/2006/relationships/font" Target="fonts/font19.fntdata"/><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0" Type="http://schemas.openxmlformats.org/officeDocument/2006/relationships/font" Target="fonts/font4.fntdata"/><Relationship Id="rId85" Type="http://schemas.openxmlformats.org/officeDocument/2006/relationships/font" Target="fonts/font9.fntdata"/><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font" Target="fonts/font7.fntdata"/><Relationship Id="rId88" Type="http://schemas.openxmlformats.org/officeDocument/2006/relationships/font" Target="fonts/font12.fntdata"/><Relationship Id="rId91" Type="http://schemas.openxmlformats.org/officeDocument/2006/relationships/font" Target="fonts/font15.fntdata"/><Relationship Id="rId96"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font" Target="fonts/font2.fntdata"/><Relationship Id="rId81" Type="http://schemas.openxmlformats.org/officeDocument/2006/relationships/font" Target="fonts/font5.fntdata"/><Relationship Id="rId86" Type="http://schemas.openxmlformats.org/officeDocument/2006/relationships/font" Target="fonts/font10.fntdata"/><Relationship Id="rId94" Type="http://schemas.openxmlformats.org/officeDocument/2006/relationships/font" Target="fonts/font18.fntdata"/><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notesMaster" Target="notesMasters/notesMaster1.xml"/><Relationship Id="rId97" Type="http://schemas.openxmlformats.org/officeDocument/2006/relationships/font" Target="fonts/font21.fntdata"/><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font" Target="fonts/font16.fntdata"/><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font" Target="fonts/font11.fntdata"/><Relationship Id="rId61" Type="http://schemas.openxmlformats.org/officeDocument/2006/relationships/slide" Target="slides/slide53.xml"/><Relationship Id="rId82" Type="http://schemas.openxmlformats.org/officeDocument/2006/relationships/font" Target="fonts/font6.fntdata"/><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font" Target="fonts/font1.fntdata"/><Relationship Id="rId100"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font" Target="fonts/font17.fntdata"/><Relationship Id="rId98" Type="http://schemas.openxmlformats.org/officeDocument/2006/relationships/presProps" Target="presProps.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4f4c5cf27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4f4c5cf27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1ecbd206cc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 name="Google Shape;731;g1ecbd206c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Motivated by actual production NNs.</a:t>
            </a:r>
            <a:endParaRPr/>
          </a:p>
          <a:p>
            <a:pPr marL="0" lvl="0" indent="0" algn="l" rtl="0">
              <a:spcBef>
                <a:spcPts val="0"/>
              </a:spcBef>
              <a:spcAft>
                <a:spcPts val="0"/>
              </a:spcAft>
              <a:buNone/>
            </a:pPr>
            <a:r>
              <a:rPr lang="en"/>
              <a:t>RankBrain, Translate, Inception, AlphaGo.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16399aa631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16399aa631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1529784163_1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1529784163_1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1529ddef06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1529ddef06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About 80% of die in these blocks, rest are wires and pads.</a:t>
            </a:r>
            <a:endParaRPr/>
          </a:p>
          <a:p>
            <a:pPr marL="0" lvl="0" indent="0" algn="l" rtl="0">
              <a:spcBef>
                <a:spcPts val="0"/>
              </a:spcBef>
              <a:spcAft>
                <a:spcPts val="0"/>
              </a:spcAft>
              <a:buNone/>
            </a:pPr>
            <a:r>
              <a:rPr lang="en"/>
              <a:t>⅓ Unified Buffer, ¼ </a:t>
            </a:r>
            <a:r>
              <a:rPr lang="en">
                <a:solidFill>
                  <a:schemeClr val="dk1"/>
                </a:solidFill>
              </a:rPr>
              <a:t>Matrix Multiply Unit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1529784163_9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7" name="Google Shape;767;g1529784163_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ReLU - Rectified Linear Units</a:t>
            </a:r>
            <a:endParaRPr/>
          </a:p>
          <a:p>
            <a:pPr marL="0" lvl="0" indent="0" algn="l" rtl="0">
              <a:spcBef>
                <a:spcPts val="0"/>
              </a:spcBef>
              <a:spcAft>
                <a:spcPts val="0"/>
              </a:spcAft>
              <a:buNone/>
            </a:pPr>
            <a:r>
              <a:rPr lang="en"/>
              <a:t>A sigmoid function is a mathematical function having an "S" shaped curve (sigmoid curve) </a:t>
            </a:r>
            <a:endParaRPr/>
          </a:p>
          <a:p>
            <a:pPr marL="0" lvl="0" indent="0" algn="l" rtl="0">
              <a:spcBef>
                <a:spcPts val="0"/>
              </a:spcBef>
              <a:spcAft>
                <a:spcPts val="0"/>
              </a:spcAft>
              <a:buClr>
                <a:schemeClr val="dk1"/>
              </a:buClr>
              <a:buSzPts val="1100"/>
              <a:buFont typeface="Arial"/>
              <a:buNone/>
            </a:pPr>
            <a:r>
              <a:rPr lang="en"/>
              <a:t>Read_Host_Memory reads data from the CPU host memory into the Unified Buffer (UB).</a:t>
            </a:r>
            <a:endParaRPr/>
          </a:p>
          <a:p>
            <a:pPr marL="0" lvl="0" indent="0" algn="l" rtl="0">
              <a:spcBef>
                <a:spcPts val="0"/>
              </a:spcBef>
              <a:spcAft>
                <a:spcPts val="0"/>
              </a:spcAft>
              <a:buNone/>
            </a:pPr>
            <a:r>
              <a:rPr lang="en">
                <a:solidFill>
                  <a:schemeClr val="dk1"/>
                </a:solidFill>
              </a:rPr>
              <a:t>Write_Host_Memory writes data from the Unified Buffer into the CPU host memory</a:t>
            </a:r>
            <a:endParaRPr>
              <a:solidFill>
                <a:schemeClr val="dk1"/>
              </a:solidFill>
            </a:endParaRPr>
          </a:p>
          <a:p>
            <a:pPr marL="0" lvl="0" indent="0" algn="l" rtl="0">
              <a:spcBef>
                <a:spcPts val="0"/>
              </a:spcBef>
              <a:spcAft>
                <a:spcPts val="0"/>
              </a:spcAft>
              <a:buClr>
                <a:schemeClr val="dk1"/>
              </a:buClr>
              <a:buSzPts val="1100"/>
              <a:buFont typeface="Arial"/>
              <a:buNone/>
            </a:pPr>
            <a:r>
              <a:rPr lang="en"/>
              <a:t>Read_Weights reads weights from Weight Memory into the Weight FIFO as input to the Matrix Unit.</a:t>
            </a:r>
            <a:endParaRPr/>
          </a:p>
          <a:p>
            <a:pPr marL="0" lvl="0" indent="0" algn="l" rtl="0">
              <a:spcBef>
                <a:spcPts val="0"/>
              </a:spcBef>
              <a:spcAft>
                <a:spcPts val="0"/>
              </a:spcAft>
              <a:buClr>
                <a:schemeClr val="dk1"/>
              </a:buClr>
              <a:buSzPts val="1100"/>
              <a:buFont typeface="Arial"/>
              <a:buNone/>
            </a:pPr>
            <a:r>
              <a:rPr lang="en"/>
              <a:t>MatrixMultiply/Convolve causes the Matrix Unit to perform a matrix multiply or a convolution from the Unified Buffer into the Accumulators. A matrix operation takes a variable-sized B*256 input, multiplies it by a 256x256 constant weight input, and produces a B*256 output, taking B pipelined cycles to complete.</a:t>
            </a:r>
            <a:endParaRPr/>
          </a:p>
          <a:p>
            <a:pPr marL="0" lvl="0" indent="0" algn="l" rtl="0">
              <a:spcBef>
                <a:spcPts val="0"/>
              </a:spcBef>
              <a:spcAft>
                <a:spcPts val="0"/>
              </a:spcAft>
              <a:buClr>
                <a:schemeClr val="dk1"/>
              </a:buClr>
              <a:buSzPts val="1100"/>
              <a:buFont typeface="Arial"/>
              <a:buNone/>
            </a:pPr>
            <a:r>
              <a:rPr lang="en"/>
              <a:t>Activate performs the nonlinear function of the artificial neuron, with options for ReLU, Sigmoid, and so on. Its inputs are the Accumulators, and its output is the Unified Buffer. It can also perform the pooling operations needed for convolutions using the dedicated hardware on the die, as it is connected to nonlinear function logic.</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1664f953a9_3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 name="Google Shape;774;g1664f953a9_3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16668fb3e0_9_26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16668fb3e0_9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16668fb3e0_9_58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16668fb3e0_9_5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16399aa631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16399aa631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Both CPU and GPU bigger area than a US postage stamp! (550 mm2)</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g165e2e0d32_9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4" name="Google Shape;934;g165e2e0d32_9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i="1"/>
              <a:t>13 SMX processors per K80</a:t>
            </a:r>
            <a:endParaRPr sz="1200" i="1"/>
          </a:p>
          <a:p>
            <a:pPr marL="0" lvl="0" indent="0" algn="ctr" rtl="0">
              <a:spcBef>
                <a:spcPts val="0"/>
              </a:spcBef>
              <a:spcAft>
                <a:spcPts val="0"/>
              </a:spcAft>
              <a:buNone/>
            </a:pPr>
            <a:r>
              <a:rPr lang="en" sz="1200" i="1"/>
              <a:t>(% Watts Proc.)</a:t>
            </a:r>
            <a:endParaRPr sz="1200" i="1"/>
          </a:p>
          <a:p>
            <a:pPr marL="0" lvl="0" indent="0" algn="ctr" rtl="0">
              <a:lnSpc>
                <a:spcPct val="115000"/>
              </a:lnSpc>
              <a:spcBef>
                <a:spcPts val="0"/>
              </a:spcBef>
              <a:spcAft>
                <a:spcPts val="0"/>
              </a:spcAft>
              <a:buNone/>
            </a:pPr>
            <a:r>
              <a:rPr lang="en" sz="1200" i="1"/>
              <a:t>(73%)</a:t>
            </a:r>
            <a:endParaRPr sz="1200" i="1"/>
          </a:p>
          <a:p>
            <a:pPr marL="0" lvl="0" indent="0" algn="ctr" rtl="0">
              <a:lnSpc>
                <a:spcPct val="115000"/>
              </a:lnSpc>
              <a:spcBef>
                <a:spcPts val="0"/>
              </a:spcBef>
              <a:spcAft>
                <a:spcPts val="0"/>
              </a:spcAft>
              <a:buNone/>
            </a:pPr>
            <a:r>
              <a:rPr lang="en" sz="1200" i="1"/>
              <a:t>(91%)</a:t>
            </a:r>
            <a:endParaRPr sz="1200" i="1"/>
          </a:p>
          <a:p>
            <a:pPr marL="0" lvl="0" indent="0" algn="ctr" rtl="0">
              <a:lnSpc>
                <a:spcPct val="115000"/>
              </a:lnSpc>
              <a:spcBef>
                <a:spcPts val="0"/>
              </a:spcBef>
              <a:spcAft>
                <a:spcPts val="0"/>
              </a:spcAft>
              <a:buNone/>
            </a:pPr>
            <a:r>
              <a:rPr lang="en" sz="1200" i="1"/>
              <a:t>(61%)</a:t>
            </a:r>
            <a:endParaRPr sz="1200" i="1"/>
          </a:p>
          <a:p>
            <a:pPr marL="0" lvl="0" indent="0" algn="l" rtl="0">
              <a:spcBef>
                <a:spcPts val="0"/>
              </a:spcBef>
              <a:spcAft>
                <a:spcPts val="0"/>
              </a:spcAft>
              <a:buNone/>
            </a:pPr>
            <a:endParaRPr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4f4c5cf27d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4f4c5cf27d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16399aa631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3" name="Google Shape;943;g16399aa631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Roofline for a computer tells you how hard to reach peak computation performance</a:t>
            </a:r>
            <a:endParaRPr/>
          </a:p>
          <a:p>
            <a:pPr marL="0" lvl="0" indent="0" algn="l" rtl="0">
              <a:spcBef>
                <a:spcPts val="0"/>
              </a:spcBef>
              <a:spcAft>
                <a:spcPts val="0"/>
              </a:spcAft>
              <a:buNone/>
            </a:pPr>
            <a:r>
              <a:rPr lang="en"/>
              <a:t>App A.I. Tells where it’s possible to end up - if memory limited, nothing to do unless rewrite app to do fewer memory refs per arithmetic op</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1664f953a9_3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g1664f953a9_3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g1664f953a9_3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2" name="Google Shape;962;g1664f953a9_3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g1664f953a9_3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9" name="Google Shape;969;g1664f953a9_3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1d53ffadf9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6" name="Google Shape;976;g1d53ffadf9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CPU and GPU could be 2X-3X faster if no response time limit</a:t>
            </a:r>
            <a:endParaRPr/>
          </a:p>
          <a:p>
            <a:pPr marL="0" lvl="0" indent="0" algn="l" rtl="0">
              <a:spcBef>
                <a:spcPts val="0"/>
              </a:spcBef>
              <a:spcAft>
                <a:spcPts val="0"/>
              </a:spcAft>
              <a:buNone/>
            </a:pPr>
            <a:endParaRPr/>
          </a:p>
          <a:p>
            <a:pPr marL="0" lvl="0" indent="0" algn="l" rtl="0">
              <a:spcBef>
                <a:spcPts val="0"/>
              </a:spcBef>
              <a:spcAft>
                <a:spcPts val="0"/>
              </a:spcAft>
              <a:buNone/>
            </a:pPr>
            <a:r>
              <a:rPr lang="en"/>
              <a:t>Note it’s 99th percentile, not mean</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165e2e0d32_9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165e2e0d32_9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But people don’t think Log-Log, they think linear</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1d53ffadf9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1d53ffadf9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g1d53ffadf9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1" name="Google Shape;1011;g1d53ffadf9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g1644cbe76f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1" name="Google Shape;1021;g1644cbe76f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if had more than 15 months?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g1644cbe76f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8" name="Google Shape;1028;g1644cbe76f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4 memory bound DNNs go 4X faster</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1c73d61f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1c73d61f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 me just assert that Moore’s Law is embattled.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17e9a680fe_7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17e9a680fe_7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g1d576b5408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7" name="Google Shape;1047;g1d576b5408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See paper for related work</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g152608c35b_0_70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8" name="Google Shape;1058;g152608c35b_0_70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1d53ffadf9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5" name="Google Shape;1065;g1d53ffadf9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g4f4c5cf27d_0_1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2" name="Google Shape;1072;g4f4c5cf27d_0_1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g4f4c5cf27d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9" name="Google Shape;1079;g4f4c5cf27d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g4f4c5cf27d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3" name="Google Shape;1093;g4f4c5cf27d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Not like the computer science we learned in school. </a:t>
            </a:r>
            <a:endParaRPr/>
          </a:p>
          <a:p>
            <a:pPr marL="0" lvl="0" indent="0" algn="l" rtl="0">
              <a:spcBef>
                <a:spcPts val="0"/>
              </a:spcBef>
              <a:spcAft>
                <a:spcPts val="0"/>
              </a:spcAft>
              <a:buNone/>
            </a:pPr>
            <a:r>
              <a:rPr lang="en"/>
              <a:t>Get the machines to do the learning, based on lots of examples, digested by lots of compute.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g4f4c5cf27d_0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6" name="Google Shape;1106;g4f4c5cf27d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g4f4c5cf27d_0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7" name="Google Shape;1117;g4f4c5cf27d_0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g4f4c5cf27d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3" name="Google Shape;1133;g4f4c5cf27d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Even with the lame coprocessor-style, 11-CISC-instruction set of the first TPU, we moved to production, in models whose structure wasn’t imagined at design time.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1ecbd206cc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1ecbd206cc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g552e2982e8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0" name="Google Shape;1140;g552e2982e8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4f4c5cf27d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7" name="Google Shape;1147;g4f4c5cf27d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552e2982e8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552e2982e8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4f4c5cf27d_0_7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1" name="Google Shape;1191;g4f4c5cf27d_0_7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4f4c5cf27d_0_7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4f4c5cf27d_0_7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4f4c5cf27d_0_8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3" name="Google Shape;1293;g4f4c5cf27d_0_8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9"/>
        <p:cNvGrpSpPr/>
        <p:nvPr/>
      </p:nvGrpSpPr>
      <p:grpSpPr>
        <a:xfrm>
          <a:off x="0" y="0"/>
          <a:ext cx="0" cy="0"/>
          <a:chOff x="0" y="0"/>
          <a:chExt cx="0" cy="0"/>
        </a:xfrm>
      </p:grpSpPr>
      <p:sp>
        <p:nvSpPr>
          <p:cNvPr id="1300" name="Google Shape;1300;g4f4c5cf27d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1" name="Google Shape;1301;g4f4c5cf27d_0_1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g4f4c5cf27d_0_1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g4f4c5cf27d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2" name="Google Shape;1312;g4f4c5cf27d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let’s talk about Cloud TPUv2, our first training machine. </a:t>
            </a:r>
            <a:endParaRPr/>
          </a:p>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8"/>
        <p:cNvGrpSpPr/>
        <p:nvPr/>
      </p:nvGrpSpPr>
      <p:grpSpPr>
        <a:xfrm>
          <a:off x="0" y="0"/>
          <a:ext cx="0" cy="0"/>
          <a:chOff x="0" y="0"/>
          <a:chExt cx="0" cy="0"/>
        </a:xfrm>
      </p:grpSpPr>
      <p:sp>
        <p:nvSpPr>
          <p:cNvPr id="1319" name="Google Shape;1319;g4f4c5cf27d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0" name="Google Shape;1320;g4f4c5cf27d_0_2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Besides the chip itself, each chip is connected to 16GB of HBM, and we also have high speed core-to-core and chip-to-chip interconnects built into the system.</a:t>
            </a:r>
            <a:endParaRPr/>
          </a:p>
        </p:txBody>
      </p:sp>
      <p:sp>
        <p:nvSpPr>
          <p:cNvPr id="1321" name="Google Shape;1321;g4f4c5cf27d_0_2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0"/>
        <p:cNvGrpSpPr/>
        <p:nvPr/>
      </p:nvGrpSpPr>
      <p:grpSpPr>
        <a:xfrm>
          <a:off x="0" y="0"/>
          <a:ext cx="0" cy="0"/>
          <a:chOff x="0" y="0"/>
          <a:chExt cx="0" cy="0"/>
        </a:xfrm>
      </p:grpSpPr>
      <p:sp>
        <p:nvSpPr>
          <p:cNvPr id="1341" name="Google Shape;1341;g4f4c5cf27d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2" name="Google Shape;1342;g4f4c5cf27d_0_2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What does this look like? It should remind architects of Cray-style vector machines, which combined massive throughput vector compute engines with latency-focused scalar units to build the best supercomputers of their day. However, in addition to a scalar and a vector front-end, TPUs include a systolic array matrix multiplication unit, making them some of the world’s first “matrix machines”. </a:t>
            </a:r>
            <a:endParaRPr/>
          </a:p>
          <a:p>
            <a:pPr marL="0" lvl="0" indent="0" algn="l" rtl="0">
              <a:spcBef>
                <a:spcPts val="0"/>
              </a:spcBef>
              <a:spcAft>
                <a:spcPts val="0"/>
              </a:spcAft>
              <a:buNone/>
            </a:pPr>
            <a:endParaRPr/>
          </a:p>
        </p:txBody>
      </p:sp>
      <p:sp>
        <p:nvSpPr>
          <p:cNvPr id="1343" name="Google Shape;1343;g4f4c5cf27d_0_2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16399aa631_2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16399aa631_2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If you squnit, it looks like a large number of matmuls, with thin separators. </a:t>
            </a:r>
            <a:endParaRPr/>
          </a:p>
          <a:p>
            <a:pPr marL="0" lvl="0" indent="0" algn="l" rtl="0">
              <a:spcBef>
                <a:spcPts val="0"/>
              </a:spcBef>
              <a:spcAft>
                <a:spcPts val="0"/>
              </a:spcAft>
              <a:buNone/>
            </a:pPr>
            <a:r>
              <a:rPr lang="en"/>
              <a:t>Even the convolutions look like matmuls.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4f4c5cf27d_0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6" name="Google Shape;1366;g4f4c5cf27d_0_2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Let’s focus on the matrix unit in particular, as it performs the bulk of the calculations whether you are doing inference or training on Cloud TPUs. Each matrix unit consists of a 128x128 systolic array that gives you float32 results with reduced precision multiplication.</a:t>
            </a:r>
            <a:endParaRPr/>
          </a:p>
          <a:p>
            <a:pPr marL="0" lvl="0" indent="0" algn="l" rtl="0">
              <a:spcBef>
                <a:spcPts val="0"/>
              </a:spcBef>
              <a:spcAft>
                <a:spcPts val="0"/>
              </a:spcAft>
              <a:buNone/>
            </a:pPr>
            <a:endParaRPr/>
          </a:p>
        </p:txBody>
      </p:sp>
      <p:sp>
        <p:nvSpPr>
          <p:cNvPr id="1367" name="Google Shape;1367;g4f4c5cf27d_0_2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2"/>
        <p:cNvGrpSpPr/>
        <p:nvPr/>
      </p:nvGrpSpPr>
      <p:grpSpPr>
        <a:xfrm>
          <a:off x="0" y="0"/>
          <a:ext cx="0" cy="0"/>
          <a:chOff x="0" y="0"/>
          <a:chExt cx="0" cy="0"/>
        </a:xfrm>
      </p:grpSpPr>
      <p:sp>
        <p:nvSpPr>
          <p:cNvPr id="1393" name="Google Shape;1393;g4f4c5cf27d_0_2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4" name="Google Shape;1394;g4f4c5cf27d_0_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350">
              <a:solidFill>
                <a:srgbClr val="414141"/>
              </a:solidFill>
              <a:highlight>
                <a:srgbClr val="FFFFFF"/>
              </a:highlight>
              <a:latin typeface="Roboto"/>
              <a:ea typeface="Roboto"/>
              <a:cs typeface="Roboto"/>
              <a:sym typeface="Roboto"/>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0"/>
        <p:cNvGrpSpPr/>
        <p:nvPr/>
      </p:nvGrpSpPr>
      <p:grpSpPr>
        <a:xfrm>
          <a:off x="0" y="0"/>
          <a:ext cx="0" cy="0"/>
          <a:chOff x="0" y="0"/>
          <a:chExt cx="0" cy="0"/>
        </a:xfrm>
      </p:grpSpPr>
      <p:sp>
        <p:nvSpPr>
          <p:cNvPr id="1401" name="Google Shape;1401;g4f4c5cf27d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2" name="Google Shape;1402;g4f4c5cf27d_0_319: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Second, even bigger pods.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g4f4c5cf27d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9" name="Google Shape;1409;g4f4c5cf27d_0_325: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50">
                <a:solidFill>
                  <a:srgbClr val="212121"/>
                </a:solidFill>
                <a:highlight>
                  <a:srgbClr val="FFFFFF"/>
                </a:highlight>
                <a:latin typeface="Roboto"/>
                <a:ea typeface="Roboto"/>
                <a:cs typeface="Roboto"/>
                <a:sym typeface="Roboto"/>
              </a:rPr>
              <a:t>"The purpose of this slide is to provide better visibility into our current product plans and timelines, and contains forward-looking statements. While we always strive to meet the timelines you will see, this is not an official commitment, rather our current best estimate and subject to change. Products on our roadmap and any products in an early release or testing stage are not guaranteed to become generally available, may be significantly modified from their current form, or may be launched as part of a different subscription from what is currently indicated."</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3"/>
        <p:cNvGrpSpPr/>
        <p:nvPr/>
      </p:nvGrpSpPr>
      <p:grpSpPr>
        <a:xfrm>
          <a:off x="0" y="0"/>
          <a:ext cx="0" cy="0"/>
          <a:chOff x="0" y="0"/>
          <a:chExt cx="0" cy="0"/>
        </a:xfrm>
      </p:grpSpPr>
      <p:sp>
        <p:nvSpPr>
          <p:cNvPr id="1424" name="Google Shape;1424;g4f4c5cf27d_0_3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5" name="Google Shape;1425;g4f4c5cf27d_0_34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50">
                <a:solidFill>
                  <a:srgbClr val="212121"/>
                </a:solidFill>
                <a:highlight>
                  <a:srgbClr val="FFFFFF"/>
                </a:highlight>
                <a:latin typeface="Roboto"/>
                <a:ea typeface="Roboto"/>
                <a:cs typeface="Roboto"/>
                <a:sym typeface="Roboto"/>
              </a:rPr>
              <a:t>"The purpose of this slide is to provide better visibility into our current product plans and timelines, and contains forward-looking statements. While we always strive to meet the timelines you will see, this is not an official commitment, rather our current best estimate and subject to change. Products on our roadmap and any products in an early release or testing stage are not guaranteed to become generally available, may be significantly modified from their current form, or may be launched as part of a different subscription from what is currently indicated."</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Google Shape;1174;g55407b29c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5" name="Google Shape;1175;g55407b29c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6"/>
        <p:cNvGrpSpPr/>
        <p:nvPr/>
      </p:nvGrpSpPr>
      <p:grpSpPr>
        <a:xfrm>
          <a:off x="0" y="0"/>
          <a:ext cx="0" cy="0"/>
          <a:chOff x="0" y="0"/>
          <a:chExt cx="0" cy="0"/>
        </a:xfrm>
      </p:grpSpPr>
      <p:sp>
        <p:nvSpPr>
          <p:cNvPr id="1437" name="Google Shape;1437;g4f4c5cf27d_0_8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8" name="Google Shape;1438;g4f4c5cf27d_0_844: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It’s worth noting that there’s a potential marketing aspect to describing costs, which we feel a little uneasy about in academic settings, or in meetings where we’re focusing on “purely technical” concerns. However, I think we should put aside this squeamishness, because we’re also in a field of transformative economic value, and the efficiency with which we deliver solutions is key.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4f4c5cf27d_0_9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4f4c5cf27d_0_9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4"/>
        <p:cNvGrpSpPr/>
        <p:nvPr/>
      </p:nvGrpSpPr>
      <p:grpSpPr>
        <a:xfrm>
          <a:off x="0" y="0"/>
          <a:ext cx="0" cy="0"/>
          <a:chOff x="0" y="0"/>
          <a:chExt cx="0" cy="0"/>
        </a:xfrm>
      </p:grpSpPr>
      <p:sp>
        <p:nvSpPr>
          <p:cNvPr id="1455" name="Google Shape;1455;g4f4c5cf27d_0_9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6" name="Google Shape;1456;g4f4c5cf27d_0_9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just a couple of months, we came up with a set of goals, and some design decisions that serve those goals. </a:t>
            </a:r>
            <a:endParaRPr/>
          </a:p>
          <a:p>
            <a:pPr marL="0" lvl="0" indent="0" algn="l" rtl="0">
              <a:spcBef>
                <a:spcPts val="0"/>
              </a:spcBef>
              <a:spcAft>
                <a:spcPts val="0"/>
              </a:spcAft>
              <a:buNone/>
            </a:pPr>
            <a:endParaRPr/>
          </a:p>
          <a:p>
            <a:pPr marL="0" lvl="0" indent="0" algn="l" rtl="0">
              <a:spcBef>
                <a:spcPts val="0"/>
              </a:spcBef>
              <a:spcAft>
                <a:spcPts val="0"/>
              </a:spcAft>
              <a:buNone/>
            </a:pPr>
            <a:r>
              <a:rPr lang="en"/>
              <a:t>In ML, research and development remain closely coupled. Paper to production surprisingly quickly.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g4f4c5cf27d_0_14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3" name="Google Shape;1463;g4f4c5cf27d_0_14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16399aa63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16399aa63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Both use many computers, but 10^8 difference in elapsed time</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4f4c5cf27d_0_8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4f4c5cf27d_0_8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552e2982e8_0_2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552e2982e8_0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1"/>
        <p:cNvGrpSpPr/>
        <p:nvPr/>
      </p:nvGrpSpPr>
      <p:grpSpPr>
        <a:xfrm>
          <a:off x="0" y="0"/>
          <a:ext cx="0" cy="0"/>
          <a:chOff x="0" y="0"/>
          <a:chExt cx="0" cy="0"/>
        </a:xfrm>
      </p:grpSpPr>
      <p:sp>
        <p:nvSpPr>
          <p:cNvPr id="1482" name="Google Shape;1482;g4f4c5cf27d_0_9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3" name="Google Shape;1483;g4f4c5cf27d_0_9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Efficiency might have mattered less than market factors in some previous computer architectural competitions, as volumes and economies of scale turned out to be more important But today, at the End of Moore’s Law, market dominance doesn’t necessarily buy access to earlier technology nodes So architecture matters.</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8"/>
        <p:cNvGrpSpPr/>
        <p:nvPr/>
      </p:nvGrpSpPr>
      <p:grpSpPr>
        <a:xfrm>
          <a:off x="0" y="0"/>
          <a:ext cx="0" cy="0"/>
          <a:chOff x="0" y="0"/>
          <a:chExt cx="0" cy="0"/>
        </a:xfrm>
      </p:grpSpPr>
      <p:sp>
        <p:nvSpPr>
          <p:cNvPr id="1489" name="Google Shape;1489;g4cb7e3e055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0" name="Google Shape;1490;g4cb7e3e055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6"/>
        <p:cNvGrpSpPr/>
        <p:nvPr/>
      </p:nvGrpSpPr>
      <p:grpSpPr>
        <a:xfrm>
          <a:off x="0" y="0"/>
          <a:ext cx="0" cy="0"/>
          <a:chOff x="0" y="0"/>
          <a:chExt cx="0" cy="0"/>
        </a:xfrm>
      </p:grpSpPr>
      <p:sp>
        <p:nvSpPr>
          <p:cNvPr id="1497" name="Google Shape;1497;g16ebbda1ce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8" name="Google Shape;1498;g16ebbda1ce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4CF10D82-007D-7341-98F2-E868561F149F}"/>
              </a:ext>
            </a:extLst>
          </p:cNvPr>
          <p:cNvSpPr>
            <a:spLocks noGrp="1" noRot="1" noChangeAspect="1"/>
          </p:cNvSpPr>
          <p:nvPr>
            <p:ph type="sldImg"/>
          </p:nvPr>
        </p:nvSpPr>
        <p:spPr>
          <a:xfrm>
            <a:off x="2286000" y="514350"/>
            <a:ext cx="4572000" cy="2571750"/>
          </a:xfrm>
          <a:ln/>
        </p:spPr>
      </p:sp>
      <p:sp>
        <p:nvSpPr>
          <p:cNvPr id="100355" name="Notes Placeholder 2">
            <a:extLst>
              <a:ext uri="{FF2B5EF4-FFF2-40B4-BE49-F238E27FC236}">
                <a16:creationId xmlns:a16="http://schemas.microsoft.com/office/drawing/2014/main" id="{CA7D4157-9FA4-214B-95A9-DC24D9D19A94}"/>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Math class cancelled ⇒ took 2 unit  Intro to programming spring quarter at end of junior year</a:t>
            </a: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No CS major, but never took another math class, taking programming in Engineering or Business</a:t>
            </a: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Jean-Loup Baer(UW prof) Class Winter Quarter of Senior Year, 1 quarter before (programming language class)</a:t>
            </a: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Thought MS good investment; everyone in my office getting PhD, so asked my wife OK to get PhD</a:t>
            </a:r>
          </a:p>
          <a:p>
            <a:r>
              <a:rPr lang="en-US" altLang="en-US">
                <a:latin typeface="Arial" panose="020B0604020202020204" pitchFamily="34" charset="0"/>
                <a:ea typeface="ＭＳ Ｐゴシック" panose="020B0600070205080204" pitchFamily="34" charset="-128"/>
              </a:rPr>
              <a:t>“If smart enough to get PhD, go ahead”</a:t>
            </a: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Berkeley Offered $13,700. Today: $57,000 (Actually Paid $15,100 by the time I got there). </a:t>
            </a:r>
          </a:p>
          <a:p>
            <a:r>
              <a:rPr lang="en-US" altLang="en-US">
                <a:latin typeface="Arial" panose="020B0604020202020204" pitchFamily="34" charset="0"/>
                <a:ea typeface="ＭＳ Ｐゴシック" panose="020B0600070205080204" pitchFamily="34" charset="-128"/>
              </a:rPr>
              <a:t>Asked wife, since both our younger sisters had bought houses &amp; new cars. “Industry then Academia?” No. “Academia then Industry?” Yes. “OK, we’ll be poor but proud.”</a:t>
            </a:r>
          </a:p>
          <a:p>
            <a:endParaRPr lang="en-US" altLang="en-US">
              <a:latin typeface="Arial" panose="020B0604020202020204" pitchFamily="34" charset="0"/>
              <a:ea typeface="ＭＳ Ｐゴシック" panose="020B0600070205080204" pitchFamily="34" charset="-128"/>
            </a:endParaRPr>
          </a:p>
          <a:p>
            <a:endParaRPr lang="en-US" altLang="en-US">
              <a:latin typeface="Arial" panose="020B0604020202020204" pitchFamily="34" charset="0"/>
              <a:ea typeface="ＭＳ Ｐゴシック" panose="020B0600070205080204" pitchFamily="34" charset="-128"/>
            </a:endParaRPr>
          </a:p>
        </p:txBody>
      </p:sp>
      <p:sp>
        <p:nvSpPr>
          <p:cNvPr id="100356" name="Slide Number Placeholder 3">
            <a:extLst>
              <a:ext uri="{FF2B5EF4-FFF2-40B4-BE49-F238E27FC236}">
                <a16:creationId xmlns:a16="http://schemas.microsoft.com/office/drawing/2014/main" id="{7DC52727-B74F-9641-8DA7-F8059C3C0269}"/>
              </a:ext>
            </a:extLst>
          </p:cNvPr>
          <p:cNvSpPr>
            <a:spLocks noGrp="1"/>
          </p:cNvSpPr>
          <p:nvPr>
            <p:ph type="sldNum" sz="quarter" idx="4294967295"/>
          </p:nvPr>
        </p:nvSpPr>
        <p:spPr bwMode="auto">
          <a:xfrm>
            <a:off x="5180013" y="6513513"/>
            <a:ext cx="3962400" cy="342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A779D945-BE8B-E545-AC1D-99551DE42DF9}" type="slidenum">
              <a:rPr lang="en-US" altLang="en-US" sz="1800"/>
              <a:pPr/>
              <a:t>65</a:t>
            </a:fld>
            <a:endParaRPr lang="en-US" altLang="en-US" sz="1800"/>
          </a:p>
        </p:txBody>
      </p:sp>
    </p:spTree>
    <p:extLst>
      <p:ext uri="{BB962C8B-B14F-4D97-AF65-F5344CB8AC3E}">
        <p14:creationId xmlns:p14="http://schemas.microsoft.com/office/powerpoint/2010/main" val="29675238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66E059FD-4235-DC4F-82F9-3D9655500FEA}"/>
              </a:ext>
            </a:extLst>
          </p:cNvPr>
          <p:cNvSpPr>
            <a:spLocks noGrp="1" noRot="1" noChangeAspect="1"/>
          </p:cNvSpPr>
          <p:nvPr>
            <p:ph type="sldImg"/>
          </p:nvPr>
        </p:nvSpPr>
        <p:spPr>
          <a:xfrm>
            <a:off x="2286000" y="514350"/>
            <a:ext cx="4572000" cy="2571750"/>
          </a:xfrm>
          <a:ln/>
        </p:spPr>
      </p:sp>
      <p:sp>
        <p:nvSpPr>
          <p:cNvPr id="100355" name="Notes Placeholder 2">
            <a:extLst>
              <a:ext uri="{FF2B5EF4-FFF2-40B4-BE49-F238E27FC236}">
                <a16:creationId xmlns:a16="http://schemas.microsoft.com/office/drawing/2014/main" id="{83EE1462-8CBF-D541-A04C-0FF36C6010F2}"/>
              </a:ext>
            </a:extLst>
          </p:cNvPr>
          <p:cNvSpPr>
            <a:spLocks noGrp="1"/>
          </p:cNvSpPr>
          <p:nvPr>
            <p:ph type="body" idx="1"/>
          </p:nvPr>
        </p:nvSpPr>
        <p:spPr>
          <a:ln w="9525"/>
        </p:spPr>
        <p:txBody>
          <a:bodyPr/>
          <a:lstStyle/>
          <a:p>
            <a:pPr marL="0" lvl="1">
              <a:lnSpc>
                <a:spcPct val="100000"/>
              </a:lnSpc>
              <a:spcBef>
                <a:spcPct val="30000"/>
              </a:spcBef>
            </a:pPr>
            <a:r>
              <a:rPr lang="en-US" altLang="en-US">
                <a:latin typeface="Arial" panose="020B0604020202020204" pitchFamily="34" charset="0"/>
                <a:ea typeface="ＭＳ Ｐゴシック" panose="020B0600070205080204" pitchFamily="34" charset="-128"/>
              </a:rPr>
              <a:t>Optimism and girl friend story</a:t>
            </a:r>
          </a:p>
          <a:p>
            <a:pPr marL="0" lvl="1">
              <a:lnSpc>
                <a:spcPct val="100000"/>
              </a:lnSpc>
              <a:spcBef>
                <a:spcPct val="30000"/>
              </a:spcBef>
            </a:pPr>
            <a:r>
              <a:rPr lang="en-US" altLang="en-US">
                <a:latin typeface="Arial" panose="020B0604020202020204" pitchFamily="34" charset="0"/>
                <a:ea typeface="ＭＳ Ｐゴシック" panose="020B0600070205080204" pitchFamily="34" charset="-128"/>
              </a:rPr>
              <a:t>Courage and DARPA story</a:t>
            </a:r>
          </a:p>
          <a:p>
            <a:pPr marL="0" lvl="1">
              <a:lnSpc>
                <a:spcPct val="100000"/>
              </a:lnSpc>
              <a:spcBef>
                <a:spcPct val="30000"/>
              </a:spcBef>
            </a:pPr>
            <a:r>
              <a:rPr lang="en-US" altLang="en-US">
                <a:latin typeface="Arial" panose="020B0604020202020204" pitchFamily="34" charset="0"/>
                <a:ea typeface="ＭＳ Ｐゴシック" panose="020B0600070205080204" pitchFamily="34" charset="-128"/>
              </a:rPr>
              <a:t>Feedback (how I Learned to become a good writer)</a:t>
            </a:r>
          </a:p>
          <a:p>
            <a:pPr marL="0" lvl="1">
              <a:lnSpc>
                <a:spcPct val="100000"/>
              </a:lnSpc>
              <a:spcBef>
                <a:spcPct val="30000"/>
              </a:spcBef>
            </a:pPr>
            <a:r>
              <a:rPr lang="en-US" altLang="en-US" i="1">
                <a:latin typeface="Arial" panose="020B0604020202020204" pitchFamily="34" charset="0"/>
                <a:ea typeface="ＭＳ Ｐゴシック" panose="020B0600070205080204" pitchFamily="34" charset="-128"/>
              </a:rPr>
              <a:t>Quote Thomas Jones, ~1800</a:t>
            </a:r>
          </a:p>
          <a:p>
            <a:pPr marL="0" lvl="1">
              <a:lnSpc>
                <a:spcPct val="100000"/>
              </a:lnSpc>
              <a:spcBef>
                <a:spcPct val="30000"/>
              </a:spcBef>
            </a:pPr>
            <a:endParaRPr lang="en-US" altLang="en-US" i="1">
              <a:latin typeface="Arial" panose="020B0604020202020204" pitchFamily="34" charset="0"/>
              <a:ea typeface="ＭＳ Ｐゴシック" panose="020B0600070205080204" pitchFamily="34" charset="-128"/>
            </a:endParaRPr>
          </a:p>
          <a:p>
            <a:pPr marL="0" lvl="1">
              <a:lnSpc>
                <a:spcPct val="100000"/>
              </a:lnSpc>
              <a:spcBef>
                <a:spcPct val="30000"/>
              </a:spcBef>
            </a:pPr>
            <a:r>
              <a:rPr lang="en-US" altLang="en-US">
                <a:latin typeface="Arial" panose="020B0604020202020204" pitchFamily="34" charset="0"/>
                <a:ea typeface="ＭＳ Ｐゴシック" panose="020B0600070205080204" pitchFamily="34" charset="-128"/>
              </a:rPr>
              <a:t>Danger sign </a:t>
            </a:r>
          </a:p>
          <a:p>
            <a:pPr marL="0" lvl="1">
              <a:lnSpc>
                <a:spcPct val="100000"/>
              </a:lnSpc>
              <a:spcBef>
                <a:spcPct val="30000"/>
              </a:spcBef>
              <a:buFont typeface="Calibri" panose="020F0502020204030204" pitchFamily="34" charset="0"/>
              <a:buAutoNum type="arabicPeriod"/>
            </a:pPr>
            <a:r>
              <a:rPr lang="en-US" altLang="en-US">
                <a:latin typeface="Arial" panose="020B0604020202020204" pitchFamily="34" charset="0"/>
                <a:ea typeface="ＭＳ Ｐゴシック" panose="020B0600070205080204" pitchFamily="34" charset="-128"/>
              </a:rPr>
              <a:t>Well-known professor in computer architecture that most in field dislike</a:t>
            </a:r>
          </a:p>
          <a:p>
            <a:pPr marL="0" lvl="1">
              <a:lnSpc>
                <a:spcPct val="100000"/>
              </a:lnSpc>
              <a:spcBef>
                <a:spcPct val="30000"/>
              </a:spcBef>
              <a:buFont typeface="Calibri" panose="020F0502020204030204" pitchFamily="34" charset="0"/>
              <a:buAutoNum type="arabicPeriod"/>
            </a:pPr>
            <a:r>
              <a:rPr lang="en-US" altLang="en-US">
                <a:latin typeface="Arial" panose="020B0604020202020204" pitchFamily="34" charset="0"/>
                <a:ea typeface="ＭＳ Ｐゴシック" panose="020B0600070205080204" pitchFamily="34" charset="-128"/>
              </a:rPr>
              <a:t>President of top University who was fired, </a:t>
            </a:r>
          </a:p>
          <a:p>
            <a:pPr marL="0" lvl="1">
              <a:lnSpc>
                <a:spcPct val="100000"/>
              </a:lnSpc>
              <a:spcBef>
                <a:spcPct val="30000"/>
              </a:spcBef>
              <a:buFont typeface="Calibri" panose="020F0502020204030204" pitchFamily="34" charset="0"/>
              <a:buAutoNum type="arabicPeriod"/>
            </a:pPr>
            <a:r>
              <a:rPr lang="en-US" altLang="en-US">
                <a:latin typeface="Arial" panose="020B0604020202020204" pitchFamily="34" charset="0"/>
                <a:ea typeface="ＭＳ Ｐゴシック" panose="020B0600070205080204" pitchFamily="34" charset="-128"/>
              </a:rPr>
              <a:t>Enron (texas energy &amp; commodities company, whose chairman and CEO went to prison), </a:t>
            </a:r>
          </a:p>
          <a:p>
            <a:pPr marL="0" lvl="1">
              <a:lnSpc>
                <a:spcPct val="100000"/>
              </a:lnSpc>
              <a:spcBef>
                <a:spcPct val="30000"/>
              </a:spcBef>
              <a:buFont typeface="Calibri" panose="020F0502020204030204" pitchFamily="34" charset="0"/>
              <a:buAutoNum type="arabicPeriod"/>
            </a:pPr>
            <a:r>
              <a:rPr lang="en-US" altLang="en-US">
                <a:latin typeface="Arial" panose="020B0604020202020204" pitchFamily="34" charset="0"/>
                <a:ea typeface="ＭＳ Ｐゴシック" panose="020B0600070205080204" pitchFamily="34" charset="-128"/>
              </a:rPr>
              <a:t>Brother of an in-law who went to prison</a:t>
            </a:r>
          </a:p>
          <a:p>
            <a:pPr marL="0" lvl="1">
              <a:lnSpc>
                <a:spcPct val="100000"/>
              </a:lnSpc>
              <a:spcBef>
                <a:spcPct val="30000"/>
              </a:spcBef>
            </a:pPr>
            <a:r>
              <a:rPr lang="en-US" altLang="en-US">
                <a:latin typeface="Arial" panose="020B0604020202020204" pitchFamily="34" charset="0"/>
                <a:ea typeface="ＭＳ Ｐゴシック" panose="020B0600070205080204" pitchFamily="34" charset="-128"/>
              </a:rPr>
              <a:t>I think if you think you’re smartest person in the room a) no one wants you on their team b) you don’t think you need feedback</a:t>
            </a:r>
          </a:p>
          <a:p>
            <a:endParaRPr lang="en-US" altLang="en-US">
              <a:latin typeface="Arial" panose="020B0604020202020204" pitchFamily="34" charset="0"/>
              <a:ea typeface="ＭＳ Ｐゴシック" panose="020B0600070205080204" pitchFamily="34" charset="-128"/>
            </a:endParaRPr>
          </a:p>
        </p:txBody>
      </p:sp>
      <p:sp>
        <p:nvSpPr>
          <p:cNvPr id="102404" name="Date Placeholder 3">
            <a:extLst>
              <a:ext uri="{FF2B5EF4-FFF2-40B4-BE49-F238E27FC236}">
                <a16:creationId xmlns:a16="http://schemas.microsoft.com/office/drawing/2014/main" id="{C9F93F98-AF24-3F46-9E38-F25AA349CAF1}"/>
              </a:ext>
            </a:extLst>
          </p:cNvPr>
          <p:cNvSpPr>
            <a:spLocks noGrp="1"/>
          </p:cNvSpPr>
          <p:nvPr>
            <p:ph type="dt" sz="quarter" idx="4294967295"/>
          </p:nvPr>
        </p:nvSpPr>
        <p:spPr bwMode="auto">
          <a:xfrm>
            <a:off x="5180013" y="0"/>
            <a:ext cx="3962400" cy="342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F3EF789D-B611-1649-89B9-69C1E1466D11}" type="datetime1">
              <a:rPr lang="en-US" altLang="en-US" sz="1800"/>
              <a:pPr/>
              <a:t>4/19/19</a:t>
            </a:fld>
            <a:endParaRPr lang="en-US" altLang="en-US" sz="1800"/>
          </a:p>
        </p:txBody>
      </p:sp>
      <p:sp>
        <p:nvSpPr>
          <p:cNvPr id="102405" name="Slide Number Placeholder 4">
            <a:extLst>
              <a:ext uri="{FF2B5EF4-FFF2-40B4-BE49-F238E27FC236}">
                <a16:creationId xmlns:a16="http://schemas.microsoft.com/office/drawing/2014/main" id="{78FDE9F4-CD71-1148-B6C4-A7C51DF064B6}"/>
              </a:ext>
            </a:extLst>
          </p:cNvPr>
          <p:cNvSpPr>
            <a:spLocks noGrp="1"/>
          </p:cNvSpPr>
          <p:nvPr>
            <p:ph type="sldNum" sz="quarter" idx="4294967295"/>
          </p:nvPr>
        </p:nvSpPr>
        <p:spPr bwMode="auto">
          <a:xfrm>
            <a:off x="5180013" y="6513513"/>
            <a:ext cx="3962400" cy="342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a:defRPr sz="2400" b="1">
                <a:solidFill>
                  <a:schemeClr val="tx1"/>
                </a:solidFill>
                <a:latin typeface="Arial" panose="020B0604020202020204" pitchFamily="34" charset="0"/>
                <a:ea typeface="ＭＳ Ｐゴシック" panose="020B0600070205080204" pitchFamily="34" charset="-128"/>
              </a:defRPr>
            </a:lvl3pPr>
            <a:lvl4pPr>
              <a:defRPr sz="2400" b="1">
                <a:solidFill>
                  <a:schemeClr val="tx1"/>
                </a:solidFill>
                <a:latin typeface="Arial" panose="020B0604020202020204" pitchFamily="34" charset="0"/>
                <a:ea typeface="ＭＳ Ｐゴシック" panose="020B0600070205080204" pitchFamily="34" charset="-128"/>
              </a:defRPr>
            </a:lvl4pPr>
            <a:lvl5pPr>
              <a:defRPr sz="2400" b="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003C7F8E-7FAE-CF41-A861-18FA5B541824}" type="slidenum">
              <a:rPr lang="en-US" altLang="en-US" sz="1800"/>
              <a:pPr/>
              <a:t>66</a:t>
            </a:fld>
            <a:endParaRPr lang="en-US" altLang="en-US" sz="1800"/>
          </a:p>
        </p:txBody>
      </p:sp>
    </p:spTree>
    <p:extLst>
      <p:ext uri="{BB962C8B-B14F-4D97-AF65-F5344CB8AC3E}">
        <p14:creationId xmlns:p14="http://schemas.microsoft.com/office/powerpoint/2010/main" val="1410565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152608c35b_0_6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152608c35b_0_6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10X rare in computer products; 1.5X to 2X good enough to dominate markets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552e2982e8_0_7:notes"/>
          <p:cNvSpPr>
            <a:spLocks noGrp="1" noRot="1" noChangeAspect="1"/>
          </p:cNvSpPr>
          <p:nvPr>
            <p:ph type="sldImg" idx="2"/>
          </p:nvPr>
        </p:nvSpPr>
        <p:spPr>
          <a:xfrm>
            <a:off x="285750" y="914400"/>
            <a:ext cx="4572000" cy="4572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3" name="Google Shape;713;g552e2982e8_0_7:notes"/>
          <p:cNvSpPr txBox="1">
            <a:spLocks noGrp="1"/>
          </p:cNvSpPr>
          <p:nvPr>
            <p:ph type="body" idx="1"/>
          </p:nvPr>
        </p:nvSpPr>
        <p:spPr>
          <a:xfrm>
            <a:off x="514350" y="5791200"/>
            <a:ext cx="4114800" cy="5486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 sz="1200" b="0" i="0" u="none" strike="noStrike" cap="none">
                <a:solidFill>
                  <a:schemeClr val="dk1"/>
                </a:solidFill>
                <a:latin typeface="Arial"/>
                <a:ea typeface="Arial"/>
                <a:cs typeface="Arial"/>
                <a:sym typeface="Arial"/>
              </a:rPr>
              <a:t>If we don’t deploy, can’t afford to run lots of ML apps since too expensive</a:t>
            </a: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152608c35b_0_65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152608c35b_0_65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the disk-drive form factor, which lets us upgrade existing servers.</a:t>
            </a:r>
            <a:endParaRPr/>
          </a:p>
          <a:p>
            <a:pPr marL="0" lvl="0" indent="0" algn="l" rtl="0">
              <a:spcBef>
                <a:spcPts val="0"/>
              </a:spcBef>
              <a:spcAft>
                <a:spcPts val="0"/>
              </a:spcAft>
              <a:buNone/>
            </a:pPr>
            <a:r>
              <a:rPr lang="en"/>
              <a:t>There’s also a GPU-like form factor, which followed our GPU deployments.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685800" y="1597819"/>
            <a:ext cx="7772400" cy="11025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marL="0" marR="0" lvl="1" indent="-88900" algn="l" rtl="0">
              <a:spcBef>
                <a:spcPts val="0"/>
              </a:spcBef>
              <a:spcAft>
                <a:spcPts val="0"/>
              </a:spcAft>
              <a:buSzPts val="1400"/>
              <a:buChar char="○"/>
              <a:defRPr/>
            </a:lvl2pPr>
            <a:lvl3pPr marL="0" marR="0" lvl="2" indent="-88900" algn="l" rtl="0">
              <a:spcBef>
                <a:spcPts val="0"/>
              </a:spcBef>
              <a:spcAft>
                <a:spcPts val="0"/>
              </a:spcAft>
              <a:buSzPts val="1400"/>
              <a:buChar char="■"/>
              <a:defRPr/>
            </a:lvl3pPr>
            <a:lvl4pPr marL="0" marR="0" lvl="3" indent="-88900" algn="l" rtl="0">
              <a:spcBef>
                <a:spcPts val="0"/>
              </a:spcBef>
              <a:spcAft>
                <a:spcPts val="0"/>
              </a:spcAft>
              <a:buSzPts val="1400"/>
              <a:buChar char="●"/>
              <a:defRPr/>
            </a:lvl4pPr>
            <a:lvl5pPr marL="0" marR="0" lvl="4" indent="-88900" algn="l" rtl="0">
              <a:spcBef>
                <a:spcPts val="0"/>
              </a:spcBef>
              <a:spcAft>
                <a:spcPts val="0"/>
              </a:spcAft>
              <a:buSzPts val="1400"/>
              <a:buChar char="○"/>
              <a:defRPr/>
            </a:lvl5pPr>
            <a:lvl6pPr marL="0" marR="0" lvl="5" indent="-88900" algn="l" rtl="0">
              <a:spcBef>
                <a:spcPts val="0"/>
              </a:spcBef>
              <a:spcAft>
                <a:spcPts val="0"/>
              </a:spcAft>
              <a:buSzPts val="1400"/>
              <a:buChar char="■"/>
              <a:defRPr/>
            </a:lvl6pPr>
            <a:lvl7pPr marL="0" marR="0" lvl="6" indent="-88900" algn="l" rtl="0">
              <a:spcBef>
                <a:spcPts val="0"/>
              </a:spcBef>
              <a:spcAft>
                <a:spcPts val="0"/>
              </a:spcAft>
              <a:buSzPts val="1400"/>
              <a:buChar char="●"/>
              <a:defRPr/>
            </a:lvl7pPr>
            <a:lvl8pPr marL="0" marR="0" lvl="7" indent="-88900" algn="l" rtl="0">
              <a:spcBef>
                <a:spcPts val="0"/>
              </a:spcBef>
              <a:spcAft>
                <a:spcPts val="0"/>
              </a:spcAft>
              <a:buSzPts val="1400"/>
              <a:buChar char="○"/>
              <a:defRPr/>
            </a:lvl8pPr>
            <a:lvl9pPr marL="0" marR="0" lvl="8" indent="-88900" algn="l" rtl="0">
              <a:spcBef>
                <a:spcPts val="0"/>
              </a:spcBef>
              <a:spcAft>
                <a:spcPts val="0"/>
              </a:spcAft>
              <a:buSzPts val="1400"/>
              <a:buChar char="■"/>
              <a:defRPr/>
            </a:lvl9pPr>
          </a:lstStyle>
          <a:p>
            <a:endParaRPr/>
          </a:p>
        </p:txBody>
      </p:sp>
      <p:sp>
        <p:nvSpPr>
          <p:cNvPr id="13" name="Google Shape;13;p2"/>
          <p:cNvSpPr txBox="1">
            <a:spLocks noGrp="1"/>
          </p:cNvSpPr>
          <p:nvPr>
            <p:ph type="subTitle" idx="1"/>
          </p:nvPr>
        </p:nvSpPr>
        <p:spPr>
          <a:xfrm>
            <a:off x="1371600" y="2914650"/>
            <a:ext cx="6400800" cy="1314300"/>
          </a:xfrm>
          <a:prstGeom prst="rect">
            <a:avLst/>
          </a:prstGeom>
          <a:noFill/>
          <a:ln>
            <a:noFill/>
          </a:ln>
        </p:spPr>
        <p:txBody>
          <a:bodyPr spcFirstLastPara="1" wrap="square" lIns="91425" tIns="91425" rIns="91425" bIns="91425" anchor="t" anchorCtr="0"/>
          <a:lstStyle>
            <a:lvl1pPr marL="0" marR="0" lvl="0" indent="0" algn="ctr" rtl="0">
              <a:spcBef>
                <a:spcPts val="640"/>
              </a:spcBef>
              <a:spcAft>
                <a:spcPts val="0"/>
              </a:spcAft>
              <a:buClr>
                <a:srgbClr val="888888"/>
              </a:buClr>
              <a:buSzPts val="1400"/>
              <a:buFont typeface="Calibri"/>
              <a:buNone/>
              <a:defRPr sz="3200" b="0" i="0" u="none" strike="noStrike" cap="none">
                <a:solidFill>
                  <a:srgbClr val="888888"/>
                </a:solidFill>
                <a:latin typeface="Calibri"/>
                <a:ea typeface="Calibri"/>
                <a:cs typeface="Calibri"/>
                <a:sym typeface="Calibri"/>
              </a:defRPr>
            </a:lvl1pPr>
            <a:lvl2pPr marL="457200" marR="0" lvl="1" indent="0" algn="ctr" rtl="0">
              <a:spcBef>
                <a:spcPts val="0"/>
              </a:spcBef>
              <a:spcAft>
                <a:spcPts val="0"/>
              </a:spcAft>
              <a:buClr>
                <a:srgbClr val="888888"/>
              </a:buClr>
              <a:buSzPts val="1400"/>
              <a:buFont typeface="Calibri"/>
              <a:buNone/>
              <a:defRPr sz="2800" b="0" i="0" u="none" strike="noStrike" cap="none">
                <a:solidFill>
                  <a:srgbClr val="888888"/>
                </a:solidFill>
                <a:latin typeface="Calibri"/>
                <a:ea typeface="Calibri"/>
                <a:cs typeface="Calibri"/>
                <a:sym typeface="Calibri"/>
              </a:defRPr>
            </a:lvl2pPr>
            <a:lvl3pPr marL="914400" marR="0" lvl="2" indent="0" algn="ctr" rtl="0">
              <a:spcBef>
                <a:spcPts val="0"/>
              </a:spcBef>
              <a:spcAft>
                <a:spcPts val="0"/>
              </a:spcAft>
              <a:buClr>
                <a:srgbClr val="888888"/>
              </a:buClr>
              <a:buSzPts val="1400"/>
              <a:buFont typeface="Calibri"/>
              <a:buNone/>
              <a:defRPr sz="2400" b="0" i="0" u="none" strike="noStrike" cap="none">
                <a:solidFill>
                  <a:srgbClr val="888888"/>
                </a:solidFill>
                <a:latin typeface="Calibri"/>
                <a:ea typeface="Calibri"/>
                <a:cs typeface="Calibri"/>
                <a:sym typeface="Calibri"/>
              </a:defRPr>
            </a:lvl3pPr>
            <a:lvl4pPr marL="1371600" marR="0" lvl="3" indent="0" algn="ctr" rtl="0">
              <a:spcBef>
                <a:spcPts val="0"/>
              </a:spcBef>
              <a:spcAft>
                <a:spcPts val="0"/>
              </a:spcAft>
              <a:buClr>
                <a:srgbClr val="888888"/>
              </a:buClr>
              <a:buSzPts val="1400"/>
              <a:buFont typeface="Calibri"/>
              <a:buNone/>
              <a:defRPr sz="2000" b="0" i="0" u="none" strike="noStrike" cap="none">
                <a:solidFill>
                  <a:srgbClr val="888888"/>
                </a:solidFill>
                <a:latin typeface="Calibri"/>
                <a:ea typeface="Calibri"/>
                <a:cs typeface="Calibri"/>
                <a:sym typeface="Calibri"/>
              </a:defRPr>
            </a:lvl4pPr>
            <a:lvl5pPr marL="1828800" marR="0" lvl="4" indent="0" algn="ctr" rtl="0">
              <a:spcBef>
                <a:spcPts val="0"/>
              </a:spcBef>
              <a:spcAft>
                <a:spcPts val="0"/>
              </a:spcAft>
              <a:buClr>
                <a:srgbClr val="888888"/>
              </a:buClr>
              <a:buSzPts val="1400"/>
              <a:buFont typeface="Calibri"/>
              <a:buNone/>
              <a:defRPr sz="2000" b="0" i="0" u="none" strike="noStrike" cap="none">
                <a:solidFill>
                  <a:srgbClr val="888888"/>
                </a:solidFill>
                <a:latin typeface="Calibri"/>
                <a:ea typeface="Calibri"/>
                <a:cs typeface="Calibri"/>
                <a:sym typeface="Calibri"/>
              </a:defRPr>
            </a:lvl5pPr>
            <a:lvl6pPr marL="2286000" marR="0" lvl="5" indent="0" algn="ctr" rtl="0">
              <a:spcBef>
                <a:spcPts val="0"/>
              </a:spcBef>
              <a:spcAft>
                <a:spcPts val="0"/>
              </a:spcAft>
              <a:buClr>
                <a:srgbClr val="888888"/>
              </a:buClr>
              <a:buSzPts val="1400"/>
              <a:buFont typeface="Calibri"/>
              <a:buNone/>
              <a:defRPr sz="2000" b="0" i="0" u="none" strike="noStrike" cap="none">
                <a:solidFill>
                  <a:srgbClr val="888888"/>
                </a:solidFill>
                <a:latin typeface="Calibri"/>
                <a:ea typeface="Calibri"/>
                <a:cs typeface="Calibri"/>
                <a:sym typeface="Calibri"/>
              </a:defRPr>
            </a:lvl6pPr>
            <a:lvl7pPr marL="2743200" marR="0" lvl="6" indent="0" algn="ctr" rtl="0">
              <a:spcBef>
                <a:spcPts val="0"/>
              </a:spcBef>
              <a:spcAft>
                <a:spcPts val="0"/>
              </a:spcAft>
              <a:buClr>
                <a:srgbClr val="888888"/>
              </a:buClr>
              <a:buSzPts val="1400"/>
              <a:buFont typeface="Calibri"/>
              <a:buNone/>
              <a:defRPr sz="2000" b="0" i="0" u="none" strike="noStrike" cap="none">
                <a:solidFill>
                  <a:srgbClr val="888888"/>
                </a:solidFill>
                <a:latin typeface="Calibri"/>
                <a:ea typeface="Calibri"/>
                <a:cs typeface="Calibri"/>
                <a:sym typeface="Calibri"/>
              </a:defRPr>
            </a:lvl7pPr>
            <a:lvl8pPr marL="3200400" marR="0" lvl="7" indent="0" algn="ctr" rtl="0">
              <a:spcBef>
                <a:spcPts val="0"/>
              </a:spcBef>
              <a:spcAft>
                <a:spcPts val="0"/>
              </a:spcAft>
              <a:buClr>
                <a:srgbClr val="888888"/>
              </a:buClr>
              <a:buSzPts val="1400"/>
              <a:buFont typeface="Calibri"/>
              <a:buNone/>
              <a:defRPr sz="2000" b="0" i="0" u="none" strike="noStrike" cap="none">
                <a:solidFill>
                  <a:srgbClr val="888888"/>
                </a:solidFill>
                <a:latin typeface="Calibri"/>
                <a:ea typeface="Calibri"/>
                <a:cs typeface="Calibri"/>
                <a:sym typeface="Calibri"/>
              </a:defRPr>
            </a:lvl8pPr>
            <a:lvl9pPr marL="3657600" marR="0" lvl="8" indent="0" algn="ctr" rtl="0">
              <a:spcBef>
                <a:spcPts val="0"/>
              </a:spcBef>
              <a:spcAft>
                <a:spcPts val="0"/>
              </a:spcAft>
              <a:buClr>
                <a:srgbClr val="888888"/>
              </a:buClr>
              <a:buSzPts val="1400"/>
              <a:buFont typeface="Calibri"/>
              <a:buNone/>
              <a:defRPr sz="2000" b="0" i="0" u="none" strike="noStrike" cap="none">
                <a:solidFill>
                  <a:srgbClr val="888888"/>
                </a:solidFill>
                <a:latin typeface="Calibri"/>
                <a:ea typeface="Calibri"/>
                <a:cs typeface="Calibri"/>
                <a:sym typeface="Calibri"/>
              </a:defRPr>
            </a:lvl9pPr>
          </a:lstStyle>
          <a:p>
            <a:endParaRPr/>
          </a:p>
        </p:txBody>
      </p:sp>
      <p:sp>
        <p:nvSpPr>
          <p:cNvPr id="14" name="Google Shape;14;p2"/>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sz="1200" b="0" i="0" u="none" strike="noStrike" cap="none">
                <a:solidFill>
                  <a:srgbClr val="888888"/>
                </a:solidFill>
                <a:latin typeface="Calibri"/>
                <a:ea typeface="Calibri"/>
                <a:cs typeface="Calibri"/>
                <a:sym typeface="Calibri"/>
              </a:defRPr>
            </a:lvl1pPr>
            <a:lvl2pPr marL="457200" marR="0" lvl="1"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2743200" marR="0" lvl="6"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3200400" marR="0" lvl="7"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3657600" marR="0" lvl="8"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15" name="Google Shape;15;p2"/>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88900" algn="ctr" rtl="0">
              <a:spcBef>
                <a:spcPts val="0"/>
              </a:spcBef>
              <a:spcAft>
                <a:spcPts val="0"/>
              </a:spcAft>
              <a:buSzPts val="1400"/>
              <a:buChar char="●"/>
              <a:defRPr sz="1200" b="0" i="0" u="none" strike="noStrike" cap="none">
                <a:solidFill>
                  <a:srgbClr val="888888"/>
                </a:solidFill>
                <a:latin typeface="Calibri"/>
                <a:ea typeface="Calibri"/>
                <a:cs typeface="Calibri"/>
                <a:sym typeface="Calibri"/>
              </a:defRPr>
            </a:lvl1pPr>
            <a:lvl2pPr marL="457200" marR="0" lvl="1"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2743200" marR="0" lvl="6"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3200400" marR="0" lvl="7"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3657600" marR="0" lvl="8"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16" name="Google Shape;16;p2"/>
          <p:cNvSpPr txBox="1">
            <a:spLocks noGrp="1"/>
          </p:cNvSpPr>
          <p:nvPr>
            <p:ph type="sldNum" idx="12"/>
          </p:nvPr>
        </p:nvSpPr>
        <p:spPr>
          <a:xfrm>
            <a:off x="6553200" y="4767263"/>
            <a:ext cx="2133600" cy="273900"/>
          </a:xfrm>
          <a:prstGeom prst="rect">
            <a:avLst/>
          </a:prstGeom>
          <a:noFill/>
          <a:ln>
            <a:noFill/>
          </a:ln>
        </p:spPr>
        <p:txBody>
          <a:bodyPr spcFirstLastPara="1" wrap="square" lIns="91425" tIns="91425" rIns="91425" bIns="91425" anchor="ctr" anchorCtr="0">
            <a:noAutofit/>
          </a:bodyPr>
          <a:lstStyle>
            <a:lvl1pPr marL="0" marR="0" lvl="0" indent="0" rtl="0">
              <a:lnSpc>
                <a:spcPct val="100000"/>
              </a:lnSpc>
              <a:spcBef>
                <a:spcPts val="0"/>
              </a:spcBef>
              <a:spcAft>
                <a:spcPts val="0"/>
              </a:spcAft>
              <a:buNone/>
              <a:defRPr/>
            </a:lvl1pPr>
            <a:lvl2pPr marL="0" marR="0" lvl="1" indent="0" rtl="0">
              <a:lnSpc>
                <a:spcPct val="100000"/>
              </a:lnSpc>
              <a:spcBef>
                <a:spcPts val="0"/>
              </a:spcBef>
              <a:spcAft>
                <a:spcPts val="0"/>
              </a:spcAft>
              <a:buNone/>
              <a:defRPr/>
            </a:lvl2pPr>
            <a:lvl3pPr marL="0" marR="0" lvl="2" indent="0" rtl="0">
              <a:lnSpc>
                <a:spcPct val="100000"/>
              </a:lnSpc>
              <a:spcBef>
                <a:spcPts val="0"/>
              </a:spcBef>
              <a:spcAft>
                <a:spcPts val="0"/>
              </a:spcAft>
              <a:buNone/>
              <a:defRPr/>
            </a:lvl3pPr>
            <a:lvl4pPr marL="0" marR="0" lvl="3" indent="0" rtl="0">
              <a:lnSpc>
                <a:spcPct val="100000"/>
              </a:lnSpc>
              <a:spcBef>
                <a:spcPts val="0"/>
              </a:spcBef>
              <a:spcAft>
                <a:spcPts val="0"/>
              </a:spcAft>
              <a:buNone/>
              <a:defRPr/>
            </a:lvl4pPr>
            <a:lvl5pPr marL="0" marR="0" lvl="4" indent="0" rtl="0">
              <a:lnSpc>
                <a:spcPct val="100000"/>
              </a:lnSpc>
              <a:spcBef>
                <a:spcPts val="0"/>
              </a:spcBef>
              <a:spcAft>
                <a:spcPts val="0"/>
              </a:spcAft>
              <a:buNone/>
              <a:defRPr/>
            </a:lvl5pPr>
            <a:lvl6pPr marL="0" marR="0" lvl="5" indent="0" rtl="0">
              <a:lnSpc>
                <a:spcPct val="100000"/>
              </a:lnSpc>
              <a:spcBef>
                <a:spcPts val="0"/>
              </a:spcBef>
              <a:spcAft>
                <a:spcPts val="0"/>
              </a:spcAft>
              <a:buNone/>
              <a:defRPr/>
            </a:lvl6pPr>
            <a:lvl7pPr marL="0" marR="0" lvl="6" indent="0" rtl="0">
              <a:lnSpc>
                <a:spcPct val="100000"/>
              </a:lnSpc>
              <a:spcBef>
                <a:spcPts val="0"/>
              </a:spcBef>
              <a:spcAft>
                <a:spcPts val="0"/>
              </a:spcAft>
              <a:buNone/>
              <a:defRPr/>
            </a:lvl7pPr>
            <a:lvl8pPr marL="0" marR="0" lvl="7" indent="0" rtl="0">
              <a:lnSpc>
                <a:spcPct val="100000"/>
              </a:lnSpc>
              <a:spcBef>
                <a:spcPts val="0"/>
              </a:spcBef>
              <a:spcAft>
                <a:spcPts val="0"/>
              </a:spcAft>
              <a:buNone/>
              <a:defRPr/>
            </a:lvl8pPr>
            <a:lvl9pPr marL="0" marR="0" lvl="8" indent="0"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b="0" i="0" u="none" strike="noStrike" cap="non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_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05979"/>
            <a:ext cx="8229600" cy="857400"/>
          </a:xfrm>
          <a:prstGeom prst="rect">
            <a:avLst/>
          </a:prstGeom>
          <a:noFill/>
          <a:ln>
            <a:noFill/>
          </a:ln>
        </p:spPr>
        <p:txBody>
          <a:bodyPr spcFirstLastPara="1" wrap="square" lIns="91425" tIns="91425" rIns="91425" bIns="91425" anchor="ctr" anchorCtr="0"/>
          <a:lstStyle>
            <a:lvl1pPr lvl="0" algn="ctr" rtl="0">
              <a:spcBef>
                <a:spcPts val="0"/>
              </a:spcBef>
              <a:spcAft>
                <a:spcPts val="0"/>
              </a:spcAft>
              <a:buClr>
                <a:schemeClr val="dk1"/>
              </a:buClr>
              <a:buSzPts val="1400"/>
              <a:buFont typeface="Calibri"/>
              <a:buNone/>
              <a:defRPr sz="4400">
                <a:solidFill>
                  <a:schemeClr val="dk1"/>
                </a:solidFill>
                <a:latin typeface="Calibri"/>
                <a:ea typeface="Calibri"/>
                <a:cs typeface="Calibri"/>
                <a:sym typeface="Calibri"/>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70" name="Google Shape;70;p11"/>
          <p:cNvSpPr txBox="1">
            <a:spLocks noGrp="1"/>
          </p:cNvSpPr>
          <p:nvPr>
            <p:ph type="body" idx="1"/>
          </p:nvPr>
        </p:nvSpPr>
        <p:spPr>
          <a:xfrm rot="5400000">
            <a:off x="2874750" y="-1217399"/>
            <a:ext cx="3394500" cy="8229600"/>
          </a:xfrm>
          <a:prstGeom prst="rect">
            <a:avLst/>
          </a:prstGeom>
          <a:noFill/>
          <a:ln>
            <a:noFill/>
          </a:ln>
        </p:spPr>
        <p:txBody>
          <a:bodyPr spcFirstLastPara="1" wrap="square" lIns="91425" tIns="91425" rIns="91425" bIns="91425" anchor="t" anchorCtr="0"/>
          <a:lstStyle>
            <a:lvl1pPr marL="457200" lvl="0" indent="-317500" algn="l" rtl="0">
              <a:spcBef>
                <a:spcPts val="640"/>
              </a:spcBef>
              <a:spcAft>
                <a:spcPts val="0"/>
              </a:spcAft>
              <a:buClr>
                <a:schemeClr val="dk1"/>
              </a:buClr>
              <a:buSzPts val="1400"/>
              <a:buFont typeface="Calibri"/>
              <a:buChar char="●"/>
              <a:defRPr sz="3200">
                <a:solidFill>
                  <a:schemeClr val="dk1"/>
                </a:solidFill>
                <a:latin typeface="Calibri"/>
                <a:ea typeface="Calibri"/>
                <a:cs typeface="Calibri"/>
                <a:sym typeface="Calibri"/>
              </a:defRPr>
            </a:lvl1pPr>
            <a:lvl2pPr marL="914400" lvl="1" indent="-317500" algn="l" rtl="0">
              <a:spcBef>
                <a:spcPts val="0"/>
              </a:spcBef>
              <a:spcAft>
                <a:spcPts val="0"/>
              </a:spcAft>
              <a:buClr>
                <a:schemeClr val="dk1"/>
              </a:buClr>
              <a:buSzPts val="1400"/>
              <a:buFont typeface="Calibri"/>
              <a:buChar char="●"/>
              <a:defRPr sz="2800">
                <a:solidFill>
                  <a:schemeClr val="dk1"/>
                </a:solidFill>
                <a:latin typeface="Calibri"/>
                <a:ea typeface="Calibri"/>
                <a:cs typeface="Calibri"/>
                <a:sym typeface="Calibri"/>
              </a:defRPr>
            </a:lvl2pPr>
            <a:lvl3pPr marL="1371600" lvl="2" indent="-317500" algn="l" rtl="0">
              <a:spcBef>
                <a:spcPts val="0"/>
              </a:spcBef>
              <a:spcAft>
                <a:spcPts val="0"/>
              </a:spcAft>
              <a:buClr>
                <a:schemeClr val="dk1"/>
              </a:buClr>
              <a:buSzPts val="1400"/>
              <a:buFont typeface="Calibri"/>
              <a:buChar char="●"/>
              <a:defRPr sz="2400">
                <a:solidFill>
                  <a:schemeClr val="dk1"/>
                </a:solidFill>
                <a:latin typeface="Calibri"/>
                <a:ea typeface="Calibri"/>
                <a:cs typeface="Calibri"/>
                <a:sym typeface="Calibri"/>
              </a:defRPr>
            </a:lvl3pPr>
            <a:lvl4pPr marL="1828800" lvl="3" indent="-317500" algn="l" rtl="0">
              <a:spcBef>
                <a:spcPts val="0"/>
              </a:spcBef>
              <a:spcAft>
                <a:spcPts val="0"/>
              </a:spcAft>
              <a:buClr>
                <a:schemeClr val="dk1"/>
              </a:buClr>
              <a:buSzPts val="1400"/>
              <a:buFont typeface="Calibri"/>
              <a:buChar char="●"/>
              <a:defRPr sz="2000">
                <a:solidFill>
                  <a:schemeClr val="dk1"/>
                </a:solidFill>
                <a:latin typeface="Calibri"/>
                <a:ea typeface="Calibri"/>
                <a:cs typeface="Calibri"/>
                <a:sym typeface="Calibri"/>
              </a:defRPr>
            </a:lvl4pPr>
            <a:lvl5pPr marL="2286000" lvl="4" indent="-317500" algn="l" rtl="0">
              <a:spcBef>
                <a:spcPts val="0"/>
              </a:spcBef>
              <a:spcAft>
                <a:spcPts val="0"/>
              </a:spcAft>
              <a:buClr>
                <a:schemeClr val="dk1"/>
              </a:buClr>
              <a:buSzPts val="1400"/>
              <a:buFont typeface="Calibri"/>
              <a:buChar char="●"/>
              <a:defRPr sz="2000">
                <a:solidFill>
                  <a:schemeClr val="dk1"/>
                </a:solidFill>
                <a:latin typeface="Calibri"/>
                <a:ea typeface="Calibri"/>
                <a:cs typeface="Calibri"/>
                <a:sym typeface="Calibri"/>
              </a:defRPr>
            </a:lvl5pPr>
            <a:lvl6pPr marL="2743200" lvl="5" indent="-317500" algn="l" rtl="0">
              <a:spcBef>
                <a:spcPts val="0"/>
              </a:spcBef>
              <a:spcAft>
                <a:spcPts val="0"/>
              </a:spcAft>
              <a:buClr>
                <a:schemeClr val="dk1"/>
              </a:buClr>
              <a:buSzPts val="1400"/>
              <a:buFont typeface="Calibri"/>
              <a:buChar char="●"/>
              <a:defRPr sz="2000">
                <a:solidFill>
                  <a:schemeClr val="dk1"/>
                </a:solidFill>
                <a:latin typeface="Calibri"/>
                <a:ea typeface="Calibri"/>
                <a:cs typeface="Calibri"/>
                <a:sym typeface="Calibri"/>
              </a:defRPr>
            </a:lvl6pPr>
            <a:lvl7pPr marL="3200400" lvl="6" indent="-317500" algn="l" rtl="0">
              <a:spcBef>
                <a:spcPts val="0"/>
              </a:spcBef>
              <a:spcAft>
                <a:spcPts val="0"/>
              </a:spcAft>
              <a:buClr>
                <a:schemeClr val="dk1"/>
              </a:buClr>
              <a:buSzPts val="1400"/>
              <a:buFont typeface="Calibri"/>
              <a:buChar char="●"/>
              <a:defRPr sz="2000">
                <a:solidFill>
                  <a:schemeClr val="dk1"/>
                </a:solidFill>
                <a:latin typeface="Calibri"/>
                <a:ea typeface="Calibri"/>
                <a:cs typeface="Calibri"/>
                <a:sym typeface="Calibri"/>
              </a:defRPr>
            </a:lvl7pPr>
            <a:lvl8pPr marL="3657600" lvl="7" indent="-317500" algn="l" rtl="0">
              <a:spcBef>
                <a:spcPts val="0"/>
              </a:spcBef>
              <a:spcAft>
                <a:spcPts val="0"/>
              </a:spcAft>
              <a:buClr>
                <a:schemeClr val="dk1"/>
              </a:buClr>
              <a:buSzPts val="1400"/>
              <a:buFont typeface="Calibri"/>
              <a:buChar char="●"/>
              <a:defRPr sz="2000">
                <a:solidFill>
                  <a:schemeClr val="dk1"/>
                </a:solidFill>
                <a:latin typeface="Calibri"/>
                <a:ea typeface="Calibri"/>
                <a:cs typeface="Calibri"/>
                <a:sym typeface="Calibri"/>
              </a:defRPr>
            </a:lvl8pPr>
            <a:lvl9pPr marL="4114800" lvl="8" indent="-317500" algn="l" rtl="0">
              <a:spcBef>
                <a:spcPts val="0"/>
              </a:spcBef>
              <a:spcAft>
                <a:spcPts val="0"/>
              </a:spcAft>
              <a:buClr>
                <a:schemeClr val="dk1"/>
              </a:buClr>
              <a:buSzPts val="1400"/>
              <a:buFont typeface="Calibri"/>
              <a:buChar char="●"/>
              <a:defRPr sz="2000">
                <a:solidFill>
                  <a:schemeClr val="dk1"/>
                </a:solidFill>
                <a:latin typeface="Calibri"/>
                <a:ea typeface="Calibri"/>
                <a:cs typeface="Calibri"/>
                <a:sym typeface="Calibri"/>
              </a:defRPr>
            </a:lvl9pPr>
          </a:lstStyle>
          <a:p>
            <a:endParaRPr/>
          </a:p>
        </p:txBody>
      </p:sp>
      <p:sp>
        <p:nvSpPr>
          <p:cNvPr id="71" name="Google Shape;71;p11"/>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sz="1200" b="0" i="0" u="none" strike="noStrike" cap="none">
                <a:solidFill>
                  <a:srgbClr val="888888"/>
                </a:solidFill>
                <a:latin typeface="Calibri"/>
                <a:ea typeface="Calibri"/>
                <a:cs typeface="Calibri"/>
                <a:sym typeface="Calibri"/>
              </a:defRPr>
            </a:lvl1pPr>
            <a:lvl2pPr marL="457200" marR="0" lvl="1"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2743200" marR="0" lvl="6"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3200400" marR="0" lvl="7"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3657600" marR="0" lvl="8"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72" name="Google Shape;72;p11"/>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88900" algn="ctr" rtl="0">
              <a:spcBef>
                <a:spcPts val="0"/>
              </a:spcBef>
              <a:spcAft>
                <a:spcPts val="0"/>
              </a:spcAft>
              <a:buSzPts val="1400"/>
              <a:buChar char="●"/>
              <a:defRPr sz="1200" b="0" i="0" u="none" strike="noStrike" cap="none">
                <a:solidFill>
                  <a:srgbClr val="888888"/>
                </a:solidFill>
                <a:latin typeface="Calibri"/>
                <a:ea typeface="Calibri"/>
                <a:cs typeface="Calibri"/>
                <a:sym typeface="Calibri"/>
              </a:defRPr>
            </a:lvl1pPr>
            <a:lvl2pPr marL="457200" marR="0" lvl="1"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2743200" marR="0" lvl="6"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3200400" marR="0" lvl="7"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3657600" marR="0" lvl="8"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73" name="Google Shape;73;p11"/>
          <p:cNvSpPr txBox="1">
            <a:spLocks noGrp="1"/>
          </p:cNvSpPr>
          <p:nvPr>
            <p:ph type="sldNum" idx="12"/>
          </p:nvPr>
        </p:nvSpPr>
        <p:spPr>
          <a:xfrm>
            <a:off x="6553200" y="4767263"/>
            <a:ext cx="2133600" cy="273900"/>
          </a:xfrm>
          <a:prstGeom prst="rect">
            <a:avLst/>
          </a:prstGeom>
          <a:noFill/>
          <a:ln>
            <a:noFill/>
          </a:ln>
        </p:spPr>
        <p:txBody>
          <a:bodyPr spcFirstLastPara="1" wrap="square" lIns="91425" tIns="91425" rIns="91425" bIns="91425" anchor="ctr" anchorCtr="0">
            <a:noAutofit/>
          </a:bodyPr>
          <a:lstStyle>
            <a:lvl1pPr marL="0" marR="0" lvl="0" indent="0" rtl="0">
              <a:lnSpc>
                <a:spcPct val="100000"/>
              </a:lnSpc>
              <a:spcBef>
                <a:spcPts val="0"/>
              </a:spcBef>
              <a:spcAft>
                <a:spcPts val="0"/>
              </a:spcAft>
              <a:buNone/>
              <a:defRPr/>
            </a:lvl1pPr>
            <a:lvl2pPr marL="0" marR="0" lvl="1" indent="0" rtl="0">
              <a:lnSpc>
                <a:spcPct val="100000"/>
              </a:lnSpc>
              <a:spcBef>
                <a:spcPts val="0"/>
              </a:spcBef>
              <a:spcAft>
                <a:spcPts val="0"/>
              </a:spcAft>
              <a:buNone/>
              <a:defRPr/>
            </a:lvl2pPr>
            <a:lvl3pPr marL="0" marR="0" lvl="2" indent="0" rtl="0">
              <a:lnSpc>
                <a:spcPct val="100000"/>
              </a:lnSpc>
              <a:spcBef>
                <a:spcPts val="0"/>
              </a:spcBef>
              <a:spcAft>
                <a:spcPts val="0"/>
              </a:spcAft>
              <a:buNone/>
              <a:defRPr/>
            </a:lvl3pPr>
            <a:lvl4pPr marL="0" marR="0" lvl="3" indent="0" rtl="0">
              <a:lnSpc>
                <a:spcPct val="100000"/>
              </a:lnSpc>
              <a:spcBef>
                <a:spcPts val="0"/>
              </a:spcBef>
              <a:spcAft>
                <a:spcPts val="0"/>
              </a:spcAft>
              <a:buNone/>
              <a:defRPr/>
            </a:lvl4pPr>
            <a:lvl5pPr marL="0" marR="0" lvl="4" indent="0" rtl="0">
              <a:lnSpc>
                <a:spcPct val="100000"/>
              </a:lnSpc>
              <a:spcBef>
                <a:spcPts val="0"/>
              </a:spcBef>
              <a:spcAft>
                <a:spcPts val="0"/>
              </a:spcAft>
              <a:buNone/>
              <a:defRPr/>
            </a:lvl5pPr>
            <a:lvl6pPr marL="0" marR="0" lvl="5" indent="0" rtl="0">
              <a:lnSpc>
                <a:spcPct val="100000"/>
              </a:lnSpc>
              <a:spcBef>
                <a:spcPts val="0"/>
              </a:spcBef>
              <a:spcAft>
                <a:spcPts val="0"/>
              </a:spcAft>
              <a:buNone/>
              <a:defRPr/>
            </a:lvl6pPr>
            <a:lvl7pPr marL="0" marR="0" lvl="6" indent="0" rtl="0">
              <a:lnSpc>
                <a:spcPct val="100000"/>
              </a:lnSpc>
              <a:spcBef>
                <a:spcPts val="0"/>
              </a:spcBef>
              <a:spcAft>
                <a:spcPts val="0"/>
              </a:spcAft>
              <a:buNone/>
              <a:defRPr/>
            </a:lvl7pPr>
            <a:lvl8pPr marL="0" marR="0" lvl="7" indent="0" rtl="0">
              <a:lnSpc>
                <a:spcPct val="100000"/>
              </a:lnSpc>
              <a:spcBef>
                <a:spcPts val="0"/>
              </a:spcBef>
              <a:spcAft>
                <a:spcPts val="0"/>
              </a:spcAft>
              <a:buNone/>
              <a:defRPr/>
            </a:lvl8pPr>
            <a:lvl9pPr marL="0" marR="0" lvl="8" indent="0"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b="0" i="0" u="none" strike="noStrike" cap="none"/>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564"/>
        <p:cNvGrpSpPr/>
        <p:nvPr/>
      </p:nvGrpSpPr>
      <p:grpSpPr>
        <a:xfrm>
          <a:off x="0" y="0"/>
          <a:ext cx="0" cy="0"/>
          <a:chOff x="0" y="0"/>
          <a:chExt cx="0" cy="0"/>
        </a:xfrm>
      </p:grpSpPr>
      <p:sp>
        <p:nvSpPr>
          <p:cNvPr id="565" name="Google Shape;565;p109"/>
          <p:cNvSpPr/>
          <p:nvPr/>
        </p:nvSpPr>
        <p:spPr>
          <a:xfrm>
            <a:off x="75" y="4636400"/>
            <a:ext cx="9144000" cy="507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6" name="Google Shape;566;p109"/>
          <p:cNvGrpSpPr/>
          <p:nvPr/>
        </p:nvGrpSpPr>
        <p:grpSpPr>
          <a:xfrm>
            <a:off x="176223" y="4848071"/>
            <a:ext cx="532885" cy="173631"/>
            <a:chOff x="0" y="0"/>
            <a:chExt cx="2077525" cy="676925"/>
          </a:xfrm>
        </p:grpSpPr>
        <p:sp>
          <p:nvSpPr>
            <p:cNvPr id="567" name="Google Shape;567;p109"/>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8" name="Google Shape;568;p109"/>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9" name="Google Shape;569;p109"/>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0" name="Google Shape;570;p109"/>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1" name="Google Shape;571;p109"/>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2" name="Google Shape;572;p109"/>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grpSp>
      <p:sp>
        <p:nvSpPr>
          <p:cNvPr id="573" name="Google Shape;573;p109"/>
          <p:cNvSpPr txBox="1"/>
          <p:nvPr/>
        </p:nvSpPr>
        <p:spPr>
          <a:xfrm>
            <a:off x="5085675" y="4796225"/>
            <a:ext cx="3561000" cy="276900"/>
          </a:xfrm>
          <a:prstGeom prst="rect">
            <a:avLst/>
          </a:prstGeom>
          <a:noFill/>
          <a:ln>
            <a:noFill/>
          </a:ln>
        </p:spPr>
        <p:txBody>
          <a:bodyPr spcFirstLastPara="1" wrap="square" lIns="91425" tIns="91425" rIns="91425" bIns="91425" anchor="ctr" anchorCtr="0">
            <a:noAutofit/>
          </a:bodyPr>
          <a:lstStyle/>
          <a:p>
            <a:pPr marL="0" lvl="0" indent="0" algn="r" rtl="0">
              <a:lnSpc>
                <a:spcPct val="95000"/>
              </a:lnSpc>
              <a:spcBef>
                <a:spcPts val="0"/>
              </a:spcBef>
              <a:spcAft>
                <a:spcPts val="0"/>
              </a:spcAft>
              <a:buNone/>
            </a:pPr>
            <a:r>
              <a:rPr lang="en" sz="600">
                <a:solidFill>
                  <a:schemeClr val="lt1"/>
                </a:solidFill>
                <a:latin typeface="Roboto"/>
                <a:ea typeface="Roboto"/>
                <a:cs typeface="Roboto"/>
                <a:sym typeface="Roboto"/>
              </a:rPr>
              <a:t>Confidential + Proprietary</a:t>
            </a:r>
            <a:endParaRPr sz="600">
              <a:solidFill>
                <a:schemeClr val="lt1"/>
              </a:solidFill>
              <a:latin typeface="Roboto"/>
              <a:ea typeface="Roboto"/>
              <a:cs typeface="Roboto"/>
              <a:sym typeface="Roboto"/>
            </a:endParaRPr>
          </a:p>
        </p:txBody>
      </p:sp>
      <p:sp>
        <p:nvSpPr>
          <p:cNvPr id="574" name="Google Shape;574;p109"/>
          <p:cNvSpPr txBox="1">
            <a:spLocks noGrp="1"/>
          </p:cNvSpPr>
          <p:nvPr>
            <p:ph type="title"/>
          </p:nvPr>
        </p:nvSpPr>
        <p:spPr>
          <a:xfrm>
            <a:off x="176225" y="703050"/>
            <a:ext cx="4022100" cy="3649800"/>
          </a:xfrm>
          <a:prstGeom prst="rect">
            <a:avLst/>
          </a:prstGeom>
        </p:spPr>
        <p:txBody>
          <a:bodyPr spcFirstLastPara="1" wrap="square" lIns="91425" tIns="91425" rIns="91425" bIns="91425" anchor="t" anchorCtr="0"/>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575" name="Google Shape;575;p109"/>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76"/>
        <p:cNvGrpSpPr/>
        <p:nvPr/>
      </p:nvGrpSpPr>
      <p:grpSpPr>
        <a:xfrm>
          <a:off x="0" y="0"/>
          <a:ext cx="0" cy="0"/>
          <a:chOff x="0" y="0"/>
          <a:chExt cx="0" cy="0"/>
        </a:xfrm>
      </p:grpSpPr>
      <p:sp>
        <p:nvSpPr>
          <p:cNvPr id="577" name="Google Shape;577;p110"/>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578" name="Google Shape;578;p110"/>
          <p:cNvSpPr txBox="1">
            <a:spLocks noGrp="1"/>
          </p:cNvSpPr>
          <p:nvPr>
            <p:ph type="body" idx="1"/>
          </p:nvPr>
        </p:nvSpPr>
        <p:spPr>
          <a:xfrm>
            <a:off x="180900" y="1143700"/>
            <a:ext cx="8782200" cy="34164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579" name="Google Shape;579;p110"/>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80"/>
        <p:cNvGrpSpPr/>
        <p:nvPr/>
      </p:nvGrpSpPr>
      <p:grpSpPr>
        <a:xfrm>
          <a:off x="0" y="0"/>
          <a:ext cx="0" cy="0"/>
          <a:chOff x="0" y="0"/>
          <a:chExt cx="0" cy="0"/>
        </a:xfrm>
      </p:grpSpPr>
      <p:sp>
        <p:nvSpPr>
          <p:cNvPr id="581" name="Google Shape;581;p111"/>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582" name="Google Shape;582;p111"/>
          <p:cNvSpPr txBox="1">
            <a:spLocks noGrp="1"/>
          </p:cNvSpPr>
          <p:nvPr>
            <p:ph type="body" idx="1"/>
          </p:nvPr>
        </p:nvSpPr>
        <p:spPr>
          <a:xfrm>
            <a:off x="180900" y="1143700"/>
            <a:ext cx="41226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583" name="Google Shape;583;p111"/>
          <p:cNvSpPr txBox="1">
            <a:spLocks noGrp="1"/>
          </p:cNvSpPr>
          <p:nvPr>
            <p:ph type="body" idx="2"/>
          </p:nvPr>
        </p:nvSpPr>
        <p:spPr>
          <a:xfrm>
            <a:off x="4840395" y="1143700"/>
            <a:ext cx="41226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584" name="Google Shape;584;p111"/>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5"/>
        <p:cNvGrpSpPr/>
        <p:nvPr/>
      </p:nvGrpSpPr>
      <p:grpSpPr>
        <a:xfrm>
          <a:off x="0" y="0"/>
          <a:ext cx="0" cy="0"/>
          <a:chOff x="0" y="0"/>
          <a:chExt cx="0" cy="0"/>
        </a:xfrm>
      </p:grpSpPr>
      <p:sp>
        <p:nvSpPr>
          <p:cNvPr id="586" name="Google Shape;586;p112"/>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587" name="Google Shape;587;p112"/>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88"/>
        <p:cNvGrpSpPr/>
        <p:nvPr/>
      </p:nvGrpSpPr>
      <p:grpSpPr>
        <a:xfrm>
          <a:off x="0" y="0"/>
          <a:ext cx="0" cy="0"/>
          <a:chOff x="0" y="0"/>
          <a:chExt cx="0" cy="0"/>
        </a:xfrm>
      </p:grpSpPr>
      <p:sp>
        <p:nvSpPr>
          <p:cNvPr id="589" name="Google Shape;589;p113"/>
          <p:cNvSpPr txBox="1">
            <a:spLocks noGrp="1"/>
          </p:cNvSpPr>
          <p:nvPr>
            <p:ph type="title"/>
          </p:nvPr>
        </p:nvSpPr>
        <p:spPr>
          <a:xfrm>
            <a:off x="180900" y="447950"/>
            <a:ext cx="5867400" cy="755700"/>
          </a:xfrm>
          <a:prstGeom prst="rect">
            <a:avLst/>
          </a:prstGeom>
        </p:spPr>
        <p:txBody>
          <a:bodyPr spcFirstLastPara="1" wrap="square" lIns="91425" tIns="91425" rIns="91425" bIns="91425" anchor="t" anchorCtr="0"/>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590" name="Google Shape;590;p113"/>
          <p:cNvSpPr txBox="1">
            <a:spLocks noGrp="1"/>
          </p:cNvSpPr>
          <p:nvPr>
            <p:ph type="body" idx="1"/>
          </p:nvPr>
        </p:nvSpPr>
        <p:spPr>
          <a:xfrm>
            <a:off x="180900" y="1281950"/>
            <a:ext cx="2808000" cy="31794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591" name="Google Shape;591;p113"/>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92"/>
        <p:cNvGrpSpPr/>
        <p:nvPr/>
      </p:nvGrpSpPr>
      <p:grpSpPr>
        <a:xfrm>
          <a:off x="0" y="0"/>
          <a:ext cx="0" cy="0"/>
          <a:chOff x="0" y="0"/>
          <a:chExt cx="0" cy="0"/>
        </a:xfrm>
      </p:grpSpPr>
      <p:sp>
        <p:nvSpPr>
          <p:cNvPr id="593" name="Google Shape;593;p114"/>
          <p:cNvSpPr txBox="1">
            <a:spLocks noGrp="1"/>
          </p:cNvSpPr>
          <p:nvPr>
            <p:ph type="title"/>
          </p:nvPr>
        </p:nvSpPr>
        <p:spPr>
          <a:xfrm>
            <a:off x="180900" y="456800"/>
            <a:ext cx="8782200" cy="4090800"/>
          </a:xfrm>
          <a:prstGeom prst="rect">
            <a:avLst/>
          </a:prstGeom>
        </p:spPr>
        <p:txBody>
          <a:bodyPr spcFirstLastPara="1" wrap="square" lIns="91425" tIns="91425" rIns="91425" bIns="91425" anchor="ctr" anchorCtr="0"/>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
        <p:nvSpPr>
          <p:cNvPr id="594" name="Google Shape;594;p114"/>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95"/>
        <p:cNvGrpSpPr/>
        <p:nvPr/>
      </p:nvGrpSpPr>
      <p:grpSpPr>
        <a:xfrm>
          <a:off x="0" y="0"/>
          <a:ext cx="0" cy="0"/>
          <a:chOff x="0" y="0"/>
          <a:chExt cx="0" cy="0"/>
        </a:xfrm>
      </p:grpSpPr>
      <p:sp>
        <p:nvSpPr>
          <p:cNvPr id="596" name="Google Shape;596;p115"/>
          <p:cNvSpPr/>
          <p:nvPr/>
        </p:nvSpPr>
        <p:spPr>
          <a:xfrm>
            <a:off x="457200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15"/>
          <p:cNvSpPr txBox="1"/>
          <p:nvPr/>
        </p:nvSpPr>
        <p:spPr>
          <a:xfrm>
            <a:off x="5085675" y="4796225"/>
            <a:ext cx="3561000" cy="276900"/>
          </a:xfrm>
          <a:prstGeom prst="rect">
            <a:avLst/>
          </a:prstGeom>
          <a:noFill/>
          <a:ln>
            <a:noFill/>
          </a:ln>
        </p:spPr>
        <p:txBody>
          <a:bodyPr spcFirstLastPara="1" wrap="square" lIns="91425" tIns="91425" rIns="91425" bIns="91425" anchor="ctr" anchorCtr="0">
            <a:noAutofit/>
          </a:bodyPr>
          <a:lstStyle/>
          <a:p>
            <a:pPr marL="0" lvl="0" indent="0" algn="r" rtl="0">
              <a:lnSpc>
                <a:spcPct val="95000"/>
              </a:lnSpc>
              <a:spcBef>
                <a:spcPts val="0"/>
              </a:spcBef>
              <a:spcAft>
                <a:spcPts val="0"/>
              </a:spcAft>
              <a:buNone/>
            </a:pPr>
            <a:r>
              <a:rPr lang="en" sz="600">
                <a:solidFill>
                  <a:schemeClr val="lt1"/>
                </a:solidFill>
                <a:latin typeface="Roboto"/>
                <a:ea typeface="Roboto"/>
                <a:cs typeface="Roboto"/>
                <a:sym typeface="Roboto"/>
              </a:rPr>
              <a:t>Confidential + Proprietary</a:t>
            </a:r>
            <a:endParaRPr sz="600">
              <a:solidFill>
                <a:schemeClr val="lt1"/>
              </a:solidFill>
              <a:latin typeface="Roboto"/>
              <a:ea typeface="Roboto"/>
              <a:cs typeface="Roboto"/>
              <a:sym typeface="Roboto"/>
            </a:endParaRPr>
          </a:p>
        </p:txBody>
      </p:sp>
      <p:sp>
        <p:nvSpPr>
          <p:cNvPr id="598" name="Google Shape;598;p115"/>
          <p:cNvSpPr txBox="1">
            <a:spLocks noGrp="1"/>
          </p:cNvSpPr>
          <p:nvPr>
            <p:ph type="title"/>
          </p:nvPr>
        </p:nvSpPr>
        <p:spPr>
          <a:xfrm>
            <a:off x="178563" y="446900"/>
            <a:ext cx="4045200" cy="953400"/>
          </a:xfrm>
          <a:prstGeom prst="rect">
            <a:avLst/>
          </a:prstGeom>
        </p:spPr>
        <p:txBody>
          <a:bodyPr spcFirstLastPara="1" wrap="square" lIns="91425" tIns="91425" rIns="91425" bIns="91425" anchor="t" anchorCtr="0"/>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599" name="Google Shape;599;p115"/>
          <p:cNvSpPr txBox="1">
            <a:spLocks noGrp="1"/>
          </p:cNvSpPr>
          <p:nvPr>
            <p:ph type="subTitle" idx="1"/>
          </p:nvPr>
        </p:nvSpPr>
        <p:spPr>
          <a:xfrm>
            <a:off x="176225" y="1454750"/>
            <a:ext cx="4045200" cy="1235100"/>
          </a:xfrm>
          <a:prstGeom prst="rect">
            <a:avLst/>
          </a:prstGeom>
        </p:spPr>
        <p:txBody>
          <a:bodyPr spcFirstLastPara="1" wrap="square" lIns="91425" tIns="91425" rIns="91425" bIns="91425" anchor="t" anchorCtr="0"/>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00" name="Google Shape;600;p115"/>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601" name="Google Shape;601;p115"/>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02"/>
        <p:cNvGrpSpPr/>
        <p:nvPr/>
      </p:nvGrpSpPr>
      <p:grpSpPr>
        <a:xfrm>
          <a:off x="0" y="0"/>
          <a:ext cx="0" cy="0"/>
          <a:chOff x="0" y="0"/>
          <a:chExt cx="0" cy="0"/>
        </a:xfrm>
      </p:grpSpPr>
      <p:sp>
        <p:nvSpPr>
          <p:cNvPr id="603" name="Google Shape;603;p116"/>
          <p:cNvSpPr/>
          <p:nvPr/>
        </p:nvSpPr>
        <p:spPr>
          <a:xfrm>
            <a:off x="3534336" y="2402400"/>
            <a:ext cx="3930000" cy="2741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16"/>
          <p:cNvSpPr txBox="1">
            <a:spLocks noGrp="1"/>
          </p:cNvSpPr>
          <p:nvPr>
            <p:ph type="body" idx="1"/>
          </p:nvPr>
        </p:nvSpPr>
        <p:spPr>
          <a:xfrm>
            <a:off x="3885361" y="2773950"/>
            <a:ext cx="3211500" cy="2188500"/>
          </a:xfrm>
          <a:prstGeom prst="rect">
            <a:avLst/>
          </a:prstGeom>
        </p:spPr>
        <p:txBody>
          <a:bodyPr spcFirstLastPara="1" wrap="square" lIns="91425" tIns="91425" rIns="91425" bIns="91425" anchor="t" anchorCtr="0"/>
          <a:lstStyle>
            <a:lvl1pPr marL="457200" lvl="0" indent="-228600" rtl="0">
              <a:lnSpc>
                <a:spcPct val="100000"/>
              </a:lnSpc>
              <a:spcBef>
                <a:spcPts val="0"/>
              </a:spcBef>
              <a:spcAft>
                <a:spcPts val="0"/>
              </a:spcAft>
              <a:buClr>
                <a:schemeClr val="lt1"/>
              </a:buClr>
              <a:buSzPts val="1600"/>
              <a:buNone/>
              <a:defRPr sz="1600">
                <a:solidFill>
                  <a:schemeClr val="lt1"/>
                </a:solidFill>
              </a:defRPr>
            </a:lvl1pPr>
          </a:lstStyle>
          <a:p>
            <a:endParaRPr/>
          </a:p>
        </p:txBody>
      </p:sp>
      <p:sp>
        <p:nvSpPr>
          <p:cNvPr id="605" name="Google Shape;605;p116"/>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06"/>
        <p:cNvGrpSpPr/>
        <p:nvPr/>
      </p:nvGrpSpPr>
      <p:grpSpPr>
        <a:xfrm>
          <a:off x="0" y="0"/>
          <a:ext cx="0" cy="0"/>
          <a:chOff x="0" y="0"/>
          <a:chExt cx="0" cy="0"/>
        </a:xfrm>
      </p:grpSpPr>
      <p:sp>
        <p:nvSpPr>
          <p:cNvPr id="607" name="Google Shape;607;p117"/>
          <p:cNvSpPr txBox="1">
            <a:spLocks noGrp="1"/>
          </p:cNvSpPr>
          <p:nvPr>
            <p:ph type="title" hasCustomPrompt="1"/>
          </p:nvPr>
        </p:nvSpPr>
        <p:spPr>
          <a:xfrm>
            <a:off x="180900" y="1106125"/>
            <a:ext cx="8782200" cy="1963500"/>
          </a:xfrm>
          <a:prstGeom prst="rect">
            <a:avLst/>
          </a:prstGeom>
        </p:spPr>
        <p:txBody>
          <a:bodyPr spcFirstLastPara="1" wrap="square" lIns="91425" tIns="91425" rIns="91425" bIns="91425" anchor="b" anchorCtr="0"/>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08" name="Google Shape;608;p117"/>
          <p:cNvSpPr txBox="1">
            <a:spLocks noGrp="1"/>
          </p:cNvSpPr>
          <p:nvPr>
            <p:ph type="body" idx="1"/>
          </p:nvPr>
        </p:nvSpPr>
        <p:spPr>
          <a:xfrm>
            <a:off x="180900" y="3152225"/>
            <a:ext cx="8782200" cy="13008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609" name="Google Shape;609;p117"/>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0"/>
        <p:cNvGrpSpPr/>
        <p:nvPr/>
      </p:nvGrpSpPr>
      <p:grpSpPr>
        <a:xfrm>
          <a:off x="0" y="0"/>
          <a:ext cx="0" cy="0"/>
          <a:chOff x="0" y="0"/>
          <a:chExt cx="0" cy="0"/>
        </a:xfrm>
      </p:grpSpPr>
      <p:sp>
        <p:nvSpPr>
          <p:cNvPr id="611" name="Google Shape;611;p118"/>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_TITLE_AND_VERTICAL_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6012600" y="771581"/>
            <a:ext cx="3291000" cy="2057400"/>
          </a:xfrm>
          <a:prstGeom prst="rect">
            <a:avLst/>
          </a:prstGeom>
          <a:noFill/>
          <a:ln>
            <a:noFill/>
          </a:ln>
        </p:spPr>
        <p:txBody>
          <a:bodyPr spcFirstLastPara="1" wrap="square" lIns="91425" tIns="91425" rIns="91425" bIns="91425" anchor="ctr" anchorCtr="0"/>
          <a:lstStyle>
            <a:lvl1pPr lvl="0" algn="ctr" rtl="0">
              <a:spcBef>
                <a:spcPts val="0"/>
              </a:spcBef>
              <a:spcAft>
                <a:spcPts val="0"/>
              </a:spcAft>
              <a:buClr>
                <a:schemeClr val="dk1"/>
              </a:buClr>
              <a:buSzPts val="1400"/>
              <a:buFont typeface="Calibri"/>
              <a:buNone/>
              <a:defRPr sz="4400">
                <a:solidFill>
                  <a:schemeClr val="dk1"/>
                </a:solidFill>
                <a:latin typeface="Calibri"/>
                <a:ea typeface="Calibri"/>
                <a:cs typeface="Calibri"/>
                <a:sym typeface="Calibri"/>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76" name="Google Shape;76;p12"/>
          <p:cNvSpPr txBox="1">
            <a:spLocks noGrp="1"/>
          </p:cNvSpPr>
          <p:nvPr>
            <p:ph type="body" idx="1"/>
          </p:nvPr>
        </p:nvSpPr>
        <p:spPr>
          <a:xfrm rot="5400000">
            <a:off x="1821600" y="-1209619"/>
            <a:ext cx="3291000" cy="6019800"/>
          </a:xfrm>
          <a:prstGeom prst="rect">
            <a:avLst/>
          </a:prstGeom>
          <a:noFill/>
          <a:ln>
            <a:noFill/>
          </a:ln>
        </p:spPr>
        <p:txBody>
          <a:bodyPr spcFirstLastPara="1" wrap="square" lIns="91425" tIns="91425" rIns="91425" bIns="91425" anchor="t" anchorCtr="0"/>
          <a:lstStyle>
            <a:lvl1pPr marL="457200" lvl="0" indent="-317500" algn="l" rtl="0">
              <a:spcBef>
                <a:spcPts val="640"/>
              </a:spcBef>
              <a:spcAft>
                <a:spcPts val="0"/>
              </a:spcAft>
              <a:buClr>
                <a:schemeClr val="dk1"/>
              </a:buClr>
              <a:buSzPts val="1400"/>
              <a:buFont typeface="Calibri"/>
              <a:buChar char="●"/>
              <a:defRPr sz="3200">
                <a:solidFill>
                  <a:schemeClr val="dk1"/>
                </a:solidFill>
                <a:latin typeface="Calibri"/>
                <a:ea typeface="Calibri"/>
                <a:cs typeface="Calibri"/>
                <a:sym typeface="Calibri"/>
              </a:defRPr>
            </a:lvl1pPr>
            <a:lvl2pPr marL="914400" lvl="1" indent="-317500" algn="l" rtl="0">
              <a:spcBef>
                <a:spcPts val="0"/>
              </a:spcBef>
              <a:spcAft>
                <a:spcPts val="0"/>
              </a:spcAft>
              <a:buClr>
                <a:schemeClr val="dk1"/>
              </a:buClr>
              <a:buSzPts val="1400"/>
              <a:buFont typeface="Calibri"/>
              <a:buChar char="●"/>
              <a:defRPr sz="2800">
                <a:solidFill>
                  <a:schemeClr val="dk1"/>
                </a:solidFill>
                <a:latin typeface="Calibri"/>
                <a:ea typeface="Calibri"/>
                <a:cs typeface="Calibri"/>
                <a:sym typeface="Calibri"/>
              </a:defRPr>
            </a:lvl2pPr>
            <a:lvl3pPr marL="1371600" lvl="2" indent="-317500" algn="l" rtl="0">
              <a:spcBef>
                <a:spcPts val="0"/>
              </a:spcBef>
              <a:spcAft>
                <a:spcPts val="0"/>
              </a:spcAft>
              <a:buClr>
                <a:schemeClr val="dk1"/>
              </a:buClr>
              <a:buSzPts val="1400"/>
              <a:buFont typeface="Calibri"/>
              <a:buChar char="●"/>
              <a:defRPr sz="2400">
                <a:solidFill>
                  <a:schemeClr val="dk1"/>
                </a:solidFill>
                <a:latin typeface="Calibri"/>
                <a:ea typeface="Calibri"/>
                <a:cs typeface="Calibri"/>
                <a:sym typeface="Calibri"/>
              </a:defRPr>
            </a:lvl3pPr>
            <a:lvl4pPr marL="1828800" lvl="3" indent="-317500" algn="l" rtl="0">
              <a:spcBef>
                <a:spcPts val="0"/>
              </a:spcBef>
              <a:spcAft>
                <a:spcPts val="0"/>
              </a:spcAft>
              <a:buClr>
                <a:schemeClr val="dk1"/>
              </a:buClr>
              <a:buSzPts val="1400"/>
              <a:buFont typeface="Calibri"/>
              <a:buChar char="●"/>
              <a:defRPr sz="2000">
                <a:solidFill>
                  <a:schemeClr val="dk1"/>
                </a:solidFill>
                <a:latin typeface="Calibri"/>
                <a:ea typeface="Calibri"/>
                <a:cs typeface="Calibri"/>
                <a:sym typeface="Calibri"/>
              </a:defRPr>
            </a:lvl4pPr>
            <a:lvl5pPr marL="2286000" lvl="4" indent="-317500" algn="l" rtl="0">
              <a:spcBef>
                <a:spcPts val="0"/>
              </a:spcBef>
              <a:spcAft>
                <a:spcPts val="0"/>
              </a:spcAft>
              <a:buClr>
                <a:schemeClr val="dk1"/>
              </a:buClr>
              <a:buSzPts val="1400"/>
              <a:buFont typeface="Calibri"/>
              <a:buChar char="●"/>
              <a:defRPr sz="2000">
                <a:solidFill>
                  <a:schemeClr val="dk1"/>
                </a:solidFill>
                <a:latin typeface="Calibri"/>
                <a:ea typeface="Calibri"/>
                <a:cs typeface="Calibri"/>
                <a:sym typeface="Calibri"/>
              </a:defRPr>
            </a:lvl5pPr>
            <a:lvl6pPr marL="2743200" lvl="5" indent="-317500" algn="l" rtl="0">
              <a:spcBef>
                <a:spcPts val="0"/>
              </a:spcBef>
              <a:spcAft>
                <a:spcPts val="0"/>
              </a:spcAft>
              <a:buClr>
                <a:schemeClr val="dk1"/>
              </a:buClr>
              <a:buSzPts val="1400"/>
              <a:buFont typeface="Calibri"/>
              <a:buChar char="●"/>
              <a:defRPr sz="2000">
                <a:solidFill>
                  <a:schemeClr val="dk1"/>
                </a:solidFill>
                <a:latin typeface="Calibri"/>
                <a:ea typeface="Calibri"/>
                <a:cs typeface="Calibri"/>
                <a:sym typeface="Calibri"/>
              </a:defRPr>
            </a:lvl6pPr>
            <a:lvl7pPr marL="3200400" lvl="6" indent="-317500" algn="l" rtl="0">
              <a:spcBef>
                <a:spcPts val="0"/>
              </a:spcBef>
              <a:spcAft>
                <a:spcPts val="0"/>
              </a:spcAft>
              <a:buClr>
                <a:schemeClr val="dk1"/>
              </a:buClr>
              <a:buSzPts val="1400"/>
              <a:buFont typeface="Calibri"/>
              <a:buChar char="●"/>
              <a:defRPr sz="2000">
                <a:solidFill>
                  <a:schemeClr val="dk1"/>
                </a:solidFill>
                <a:latin typeface="Calibri"/>
                <a:ea typeface="Calibri"/>
                <a:cs typeface="Calibri"/>
                <a:sym typeface="Calibri"/>
              </a:defRPr>
            </a:lvl7pPr>
            <a:lvl8pPr marL="3657600" lvl="7" indent="-317500" algn="l" rtl="0">
              <a:spcBef>
                <a:spcPts val="0"/>
              </a:spcBef>
              <a:spcAft>
                <a:spcPts val="0"/>
              </a:spcAft>
              <a:buClr>
                <a:schemeClr val="dk1"/>
              </a:buClr>
              <a:buSzPts val="1400"/>
              <a:buFont typeface="Calibri"/>
              <a:buChar char="●"/>
              <a:defRPr sz="2000">
                <a:solidFill>
                  <a:schemeClr val="dk1"/>
                </a:solidFill>
                <a:latin typeface="Calibri"/>
                <a:ea typeface="Calibri"/>
                <a:cs typeface="Calibri"/>
                <a:sym typeface="Calibri"/>
              </a:defRPr>
            </a:lvl8pPr>
            <a:lvl9pPr marL="4114800" lvl="8" indent="-317500" algn="l" rtl="0">
              <a:spcBef>
                <a:spcPts val="0"/>
              </a:spcBef>
              <a:spcAft>
                <a:spcPts val="0"/>
              </a:spcAft>
              <a:buClr>
                <a:schemeClr val="dk1"/>
              </a:buClr>
              <a:buSzPts val="1400"/>
              <a:buFont typeface="Calibri"/>
              <a:buChar char="●"/>
              <a:defRPr sz="2000">
                <a:solidFill>
                  <a:schemeClr val="dk1"/>
                </a:solidFill>
                <a:latin typeface="Calibri"/>
                <a:ea typeface="Calibri"/>
                <a:cs typeface="Calibri"/>
                <a:sym typeface="Calibri"/>
              </a:defRPr>
            </a:lvl9pPr>
          </a:lstStyle>
          <a:p>
            <a:endParaRPr/>
          </a:p>
        </p:txBody>
      </p:sp>
      <p:sp>
        <p:nvSpPr>
          <p:cNvPr id="77" name="Google Shape;77;p12"/>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sz="1200" b="0" i="0" u="none" strike="noStrike" cap="none">
                <a:solidFill>
                  <a:srgbClr val="888888"/>
                </a:solidFill>
                <a:latin typeface="Calibri"/>
                <a:ea typeface="Calibri"/>
                <a:cs typeface="Calibri"/>
                <a:sym typeface="Calibri"/>
              </a:defRPr>
            </a:lvl1pPr>
            <a:lvl2pPr marL="457200" marR="0" lvl="1"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2743200" marR="0" lvl="6"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3200400" marR="0" lvl="7"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3657600" marR="0" lvl="8"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78" name="Google Shape;78;p12"/>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88900" algn="ctr" rtl="0">
              <a:spcBef>
                <a:spcPts val="0"/>
              </a:spcBef>
              <a:spcAft>
                <a:spcPts val="0"/>
              </a:spcAft>
              <a:buSzPts val="1400"/>
              <a:buChar char="●"/>
              <a:defRPr sz="1200" b="0" i="0" u="none" strike="noStrike" cap="none">
                <a:solidFill>
                  <a:srgbClr val="888888"/>
                </a:solidFill>
                <a:latin typeface="Calibri"/>
                <a:ea typeface="Calibri"/>
                <a:cs typeface="Calibri"/>
                <a:sym typeface="Calibri"/>
              </a:defRPr>
            </a:lvl1pPr>
            <a:lvl2pPr marL="457200" marR="0" lvl="1"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2743200" marR="0" lvl="6"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3200400" marR="0" lvl="7"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3657600" marR="0" lvl="8"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79" name="Google Shape;79;p12"/>
          <p:cNvSpPr txBox="1">
            <a:spLocks noGrp="1"/>
          </p:cNvSpPr>
          <p:nvPr>
            <p:ph type="sldNum" idx="12"/>
          </p:nvPr>
        </p:nvSpPr>
        <p:spPr>
          <a:xfrm>
            <a:off x="6553200" y="4767263"/>
            <a:ext cx="2133600" cy="273900"/>
          </a:xfrm>
          <a:prstGeom prst="rect">
            <a:avLst/>
          </a:prstGeom>
          <a:noFill/>
          <a:ln>
            <a:noFill/>
          </a:ln>
        </p:spPr>
        <p:txBody>
          <a:bodyPr spcFirstLastPara="1" wrap="square" lIns="91425" tIns="91425" rIns="91425" bIns="91425" anchor="ctr" anchorCtr="0">
            <a:noAutofit/>
          </a:bodyPr>
          <a:lstStyle>
            <a:lvl1pPr marL="0" marR="0" lvl="0" indent="0" rtl="0">
              <a:lnSpc>
                <a:spcPct val="100000"/>
              </a:lnSpc>
              <a:spcBef>
                <a:spcPts val="0"/>
              </a:spcBef>
              <a:spcAft>
                <a:spcPts val="0"/>
              </a:spcAft>
              <a:buNone/>
              <a:defRPr/>
            </a:lvl1pPr>
            <a:lvl2pPr marL="0" marR="0" lvl="1" indent="0" rtl="0">
              <a:lnSpc>
                <a:spcPct val="100000"/>
              </a:lnSpc>
              <a:spcBef>
                <a:spcPts val="0"/>
              </a:spcBef>
              <a:spcAft>
                <a:spcPts val="0"/>
              </a:spcAft>
              <a:buNone/>
              <a:defRPr/>
            </a:lvl2pPr>
            <a:lvl3pPr marL="0" marR="0" lvl="2" indent="0" rtl="0">
              <a:lnSpc>
                <a:spcPct val="100000"/>
              </a:lnSpc>
              <a:spcBef>
                <a:spcPts val="0"/>
              </a:spcBef>
              <a:spcAft>
                <a:spcPts val="0"/>
              </a:spcAft>
              <a:buNone/>
              <a:defRPr/>
            </a:lvl3pPr>
            <a:lvl4pPr marL="0" marR="0" lvl="3" indent="0" rtl="0">
              <a:lnSpc>
                <a:spcPct val="100000"/>
              </a:lnSpc>
              <a:spcBef>
                <a:spcPts val="0"/>
              </a:spcBef>
              <a:spcAft>
                <a:spcPts val="0"/>
              </a:spcAft>
              <a:buNone/>
              <a:defRPr/>
            </a:lvl4pPr>
            <a:lvl5pPr marL="0" marR="0" lvl="4" indent="0" rtl="0">
              <a:lnSpc>
                <a:spcPct val="100000"/>
              </a:lnSpc>
              <a:spcBef>
                <a:spcPts val="0"/>
              </a:spcBef>
              <a:spcAft>
                <a:spcPts val="0"/>
              </a:spcAft>
              <a:buNone/>
              <a:defRPr/>
            </a:lvl5pPr>
            <a:lvl6pPr marL="0" marR="0" lvl="5" indent="0" rtl="0">
              <a:lnSpc>
                <a:spcPct val="100000"/>
              </a:lnSpc>
              <a:spcBef>
                <a:spcPts val="0"/>
              </a:spcBef>
              <a:spcAft>
                <a:spcPts val="0"/>
              </a:spcAft>
              <a:buNone/>
              <a:defRPr/>
            </a:lvl6pPr>
            <a:lvl7pPr marL="0" marR="0" lvl="6" indent="0" rtl="0">
              <a:lnSpc>
                <a:spcPct val="100000"/>
              </a:lnSpc>
              <a:spcBef>
                <a:spcPts val="0"/>
              </a:spcBef>
              <a:spcAft>
                <a:spcPts val="0"/>
              </a:spcAft>
              <a:buNone/>
              <a:defRPr/>
            </a:lvl7pPr>
            <a:lvl8pPr marL="0" marR="0" lvl="7" indent="0" rtl="0">
              <a:lnSpc>
                <a:spcPct val="100000"/>
              </a:lnSpc>
              <a:spcBef>
                <a:spcPts val="0"/>
              </a:spcBef>
              <a:spcAft>
                <a:spcPts val="0"/>
              </a:spcAft>
              <a:buNone/>
              <a:defRPr/>
            </a:lvl8pPr>
            <a:lvl9pPr marL="0" marR="0" lvl="8" indent="0"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b="0" i="0" u="none" strike="noStrike" cap="non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cSld name="AUTOLAYOUT">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a:off x="5099700" y="307825"/>
            <a:ext cx="3745200" cy="2416200"/>
          </a:xfrm>
          <a:prstGeom prst="rect">
            <a:avLst/>
          </a:prstGeom>
        </p:spPr>
        <p:txBody>
          <a:bodyPr spcFirstLastPara="1" wrap="square" lIns="91425" tIns="91425" rIns="91425" bIns="91425" anchor="t" anchorCtr="0"/>
          <a:lstStyle>
            <a:lvl1pPr lvl="0" rtl="0">
              <a:spcBef>
                <a:spcPts val="0"/>
              </a:spcBef>
              <a:spcAft>
                <a:spcPts val="0"/>
              </a:spcAft>
              <a:buClr>
                <a:schemeClr val="accent5"/>
              </a:buClr>
              <a:buSzPts val="3000"/>
              <a:buNone/>
              <a:defRPr sz="3000">
                <a:solidFill>
                  <a:schemeClr val="accent5"/>
                </a:solidFill>
              </a:defRPr>
            </a:lvl1pPr>
            <a:lvl2pPr lvl="1" rtl="0">
              <a:spcBef>
                <a:spcPts val="0"/>
              </a:spcBef>
              <a:spcAft>
                <a:spcPts val="0"/>
              </a:spcAft>
              <a:buClr>
                <a:schemeClr val="accent5"/>
              </a:buClr>
              <a:buSzPts val="3000"/>
              <a:buChar char="○"/>
              <a:defRPr sz="3000">
                <a:solidFill>
                  <a:schemeClr val="accent5"/>
                </a:solidFill>
              </a:defRPr>
            </a:lvl2pPr>
            <a:lvl3pPr lvl="2" rtl="0">
              <a:spcBef>
                <a:spcPts val="0"/>
              </a:spcBef>
              <a:spcAft>
                <a:spcPts val="0"/>
              </a:spcAft>
              <a:buClr>
                <a:schemeClr val="accent5"/>
              </a:buClr>
              <a:buSzPts val="3000"/>
              <a:buChar char="■"/>
              <a:defRPr sz="3000">
                <a:solidFill>
                  <a:schemeClr val="accent5"/>
                </a:solidFill>
              </a:defRPr>
            </a:lvl3pPr>
            <a:lvl4pPr lvl="3" rtl="0">
              <a:spcBef>
                <a:spcPts val="0"/>
              </a:spcBef>
              <a:spcAft>
                <a:spcPts val="0"/>
              </a:spcAft>
              <a:buClr>
                <a:schemeClr val="accent5"/>
              </a:buClr>
              <a:buSzPts val="3000"/>
              <a:buChar char="●"/>
              <a:defRPr sz="3000">
                <a:solidFill>
                  <a:schemeClr val="accent5"/>
                </a:solidFill>
              </a:defRPr>
            </a:lvl4pPr>
            <a:lvl5pPr lvl="4" rtl="0">
              <a:spcBef>
                <a:spcPts val="0"/>
              </a:spcBef>
              <a:spcAft>
                <a:spcPts val="0"/>
              </a:spcAft>
              <a:buClr>
                <a:schemeClr val="accent5"/>
              </a:buClr>
              <a:buSzPts val="3000"/>
              <a:buChar char="○"/>
              <a:defRPr sz="3000">
                <a:solidFill>
                  <a:schemeClr val="accent5"/>
                </a:solidFill>
              </a:defRPr>
            </a:lvl5pPr>
            <a:lvl6pPr lvl="5" rtl="0">
              <a:spcBef>
                <a:spcPts val="0"/>
              </a:spcBef>
              <a:spcAft>
                <a:spcPts val="0"/>
              </a:spcAft>
              <a:buClr>
                <a:schemeClr val="accent5"/>
              </a:buClr>
              <a:buSzPts val="3000"/>
              <a:buChar char="■"/>
              <a:defRPr sz="3000">
                <a:solidFill>
                  <a:schemeClr val="accent5"/>
                </a:solidFill>
              </a:defRPr>
            </a:lvl6pPr>
            <a:lvl7pPr lvl="6" rtl="0">
              <a:spcBef>
                <a:spcPts val="0"/>
              </a:spcBef>
              <a:spcAft>
                <a:spcPts val="0"/>
              </a:spcAft>
              <a:buClr>
                <a:schemeClr val="accent5"/>
              </a:buClr>
              <a:buSzPts val="3000"/>
              <a:buChar char="●"/>
              <a:defRPr sz="3000">
                <a:solidFill>
                  <a:schemeClr val="accent5"/>
                </a:solidFill>
              </a:defRPr>
            </a:lvl7pPr>
            <a:lvl8pPr lvl="7" rtl="0">
              <a:spcBef>
                <a:spcPts val="0"/>
              </a:spcBef>
              <a:spcAft>
                <a:spcPts val="0"/>
              </a:spcAft>
              <a:buClr>
                <a:schemeClr val="accent5"/>
              </a:buClr>
              <a:buSzPts val="3000"/>
              <a:buChar char="○"/>
              <a:defRPr sz="3000">
                <a:solidFill>
                  <a:schemeClr val="accent5"/>
                </a:solidFill>
              </a:defRPr>
            </a:lvl8pPr>
            <a:lvl9pPr lvl="8" rtl="0">
              <a:spcBef>
                <a:spcPts val="0"/>
              </a:spcBef>
              <a:spcAft>
                <a:spcPts val="0"/>
              </a:spcAft>
              <a:buClr>
                <a:schemeClr val="accent5"/>
              </a:buClr>
              <a:buSzPts val="3000"/>
              <a:buChar char="■"/>
              <a:defRPr sz="3000">
                <a:solidFill>
                  <a:schemeClr val="accent5"/>
                </a:solidFill>
              </a:defRPr>
            </a:lvl9pPr>
          </a:lstStyle>
          <a:p>
            <a:endParaRPr/>
          </a:p>
        </p:txBody>
      </p:sp>
      <p:sp>
        <p:nvSpPr>
          <p:cNvPr id="82" name="Google Shape;82;p13"/>
          <p:cNvSpPr txBox="1">
            <a:spLocks noGrp="1"/>
          </p:cNvSpPr>
          <p:nvPr>
            <p:ph type="body" idx="1"/>
          </p:nvPr>
        </p:nvSpPr>
        <p:spPr>
          <a:xfrm>
            <a:off x="317500" y="307700"/>
            <a:ext cx="4204800" cy="4268700"/>
          </a:xfrm>
          <a:prstGeom prst="rect">
            <a:avLst/>
          </a:prstGeom>
        </p:spPr>
        <p:txBody>
          <a:bodyPr spcFirstLastPara="1" wrap="square" lIns="91425" tIns="91425" rIns="91425" bIns="91425" anchor="t" anchorCtr="0"/>
          <a:lstStyle>
            <a:lvl1pPr marL="457200" lvl="0" indent="-317500" rtl="0">
              <a:spcBef>
                <a:spcPts val="640"/>
              </a:spcBef>
              <a:spcAft>
                <a:spcPts val="0"/>
              </a:spcAft>
              <a:buSzPts val="1400"/>
              <a:buChar char="●"/>
              <a:defRPr/>
            </a:lvl1pPr>
            <a:lvl2pPr marL="914400" lvl="1" indent="-317500" rtl="0">
              <a:spcBef>
                <a:spcPts val="0"/>
              </a:spcBef>
              <a:spcAft>
                <a:spcPts val="0"/>
              </a:spcAft>
              <a:buSzPts val="1400"/>
              <a:buChar char="●"/>
              <a:defRPr/>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83" name="Google Shape;83;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4"/>
        <p:cNvGrpSpPr/>
        <p:nvPr/>
      </p:nvGrpSpPr>
      <p:grpSpPr>
        <a:xfrm>
          <a:off x="0" y="0"/>
          <a:ext cx="0" cy="0"/>
          <a:chOff x="0" y="0"/>
          <a:chExt cx="0" cy="0"/>
        </a:xfrm>
      </p:grpSpPr>
      <p:sp>
        <p:nvSpPr>
          <p:cNvPr id="85" name="Google Shape;85;p14"/>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lstStyle>
            <a:lvl1pPr lvl="0" rtl="0">
              <a:spcBef>
                <a:spcPts val="0"/>
              </a:spcBef>
              <a:spcAft>
                <a:spcPts val="0"/>
              </a:spcAft>
              <a:buSzPts val="1400"/>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86" name="Google Shape;86;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17500" rtl="0">
              <a:spcBef>
                <a:spcPts val="64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87" name="Google Shape;87;p14"/>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2"/>
        <p:cNvGrpSpPr/>
        <p:nvPr/>
      </p:nvGrpSpPr>
      <p:grpSpPr>
        <a:xfrm>
          <a:off x="0" y="0"/>
          <a:ext cx="0" cy="0"/>
          <a:chOff x="0" y="0"/>
          <a:chExt cx="0" cy="0"/>
        </a:xfrm>
      </p:grpSpPr>
      <p:sp>
        <p:nvSpPr>
          <p:cNvPr id="93" name="Google Shape;93;p16"/>
          <p:cNvSpPr txBox="1">
            <a:spLocks noGrp="1"/>
          </p:cNvSpPr>
          <p:nvPr>
            <p:ph type="ctrTitle"/>
          </p:nvPr>
        </p:nvSpPr>
        <p:spPr>
          <a:xfrm>
            <a:off x="976050" y="1427106"/>
            <a:ext cx="7191900" cy="1159800"/>
          </a:xfrm>
          <a:prstGeom prst="rect">
            <a:avLst/>
          </a:prstGeom>
        </p:spPr>
        <p:txBody>
          <a:bodyPr spcFirstLastPara="1" wrap="square" lIns="91425" tIns="91425" rIns="91425" bIns="91425" anchor="b" anchorCtr="0"/>
          <a:lstStyle>
            <a:lvl1pPr lvl="0" algn="ctr" rtl="0">
              <a:spcBef>
                <a:spcPts val="0"/>
              </a:spcBef>
              <a:spcAft>
                <a:spcPts val="0"/>
              </a:spcAft>
              <a:buSzPts val="4000"/>
              <a:buFont typeface="Roboto"/>
              <a:buNone/>
              <a:defRPr sz="4000" b="0">
                <a:latin typeface="Roboto"/>
                <a:ea typeface="Roboto"/>
                <a:cs typeface="Roboto"/>
                <a:sym typeface="Roboto"/>
              </a:defRPr>
            </a:lvl1pPr>
            <a:lvl2pPr lvl="1" algn="ctr" rtl="0">
              <a:spcBef>
                <a:spcPts val="0"/>
              </a:spcBef>
              <a:spcAft>
                <a:spcPts val="0"/>
              </a:spcAft>
              <a:buSzPts val="4800"/>
              <a:buFont typeface="Roboto"/>
              <a:buNone/>
              <a:defRPr sz="4800">
                <a:latin typeface="Roboto"/>
                <a:ea typeface="Roboto"/>
                <a:cs typeface="Roboto"/>
                <a:sym typeface="Roboto"/>
              </a:defRPr>
            </a:lvl2pPr>
            <a:lvl3pPr lvl="2" algn="ctr" rtl="0">
              <a:spcBef>
                <a:spcPts val="0"/>
              </a:spcBef>
              <a:spcAft>
                <a:spcPts val="0"/>
              </a:spcAft>
              <a:buSzPts val="4800"/>
              <a:buFont typeface="Roboto"/>
              <a:buNone/>
              <a:defRPr sz="4800">
                <a:latin typeface="Roboto"/>
                <a:ea typeface="Roboto"/>
                <a:cs typeface="Roboto"/>
                <a:sym typeface="Roboto"/>
              </a:defRPr>
            </a:lvl3pPr>
            <a:lvl4pPr lvl="3" algn="ctr" rtl="0">
              <a:spcBef>
                <a:spcPts val="0"/>
              </a:spcBef>
              <a:spcAft>
                <a:spcPts val="0"/>
              </a:spcAft>
              <a:buSzPts val="4800"/>
              <a:buFont typeface="Roboto"/>
              <a:buNone/>
              <a:defRPr sz="4800">
                <a:latin typeface="Roboto"/>
                <a:ea typeface="Roboto"/>
                <a:cs typeface="Roboto"/>
                <a:sym typeface="Roboto"/>
              </a:defRPr>
            </a:lvl4pPr>
            <a:lvl5pPr lvl="4" algn="ctr" rtl="0">
              <a:spcBef>
                <a:spcPts val="0"/>
              </a:spcBef>
              <a:spcAft>
                <a:spcPts val="0"/>
              </a:spcAft>
              <a:buSzPts val="4800"/>
              <a:buFont typeface="Roboto"/>
              <a:buNone/>
              <a:defRPr sz="4800">
                <a:latin typeface="Roboto"/>
                <a:ea typeface="Roboto"/>
                <a:cs typeface="Roboto"/>
                <a:sym typeface="Roboto"/>
              </a:defRPr>
            </a:lvl5pPr>
            <a:lvl6pPr lvl="5" algn="ctr" rtl="0">
              <a:spcBef>
                <a:spcPts val="0"/>
              </a:spcBef>
              <a:spcAft>
                <a:spcPts val="0"/>
              </a:spcAft>
              <a:buSzPts val="4800"/>
              <a:buFont typeface="Roboto"/>
              <a:buNone/>
              <a:defRPr sz="4800">
                <a:latin typeface="Roboto"/>
                <a:ea typeface="Roboto"/>
                <a:cs typeface="Roboto"/>
                <a:sym typeface="Roboto"/>
              </a:defRPr>
            </a:lvl6pPr>
            <a:lvl7pPr lvl="6" algn="ctr" rtl="0">
              <a:spcBef>
                <a:spcPts val="0"/>
              </a:spcBef>
              <a:spcAft>
                <a:spcPts val="0"/>
              </a:spcAft>
              <a:buSzPts val="4800"/>
              <a:buFont typeface="Roboto"/>
              <a:buNone/>
              <a:defRPr sz="4800">
                <a:latin typeface="Roboto"/>
                <a:ea typeface="Roboto"/>
                <a:cs typeface="Roboto"/>
                <a:sym typeface="Roboto"/>
              </a:defRPr>
            </a:lvl7pPr>
            <a:lvl8pPr lvl="7" algn="ctr" rtl="0">
              <a:spcBef>
                <a:spcPts val="0"/>
              </a:spcBef>
              <a:spcAft>
                <a:spcPts val="0"/>
              </a:spcAft>
              <a:buSzPts val="4800"/>
              <a:buFont typeface="Roboto"/>
              <a:buNone/>
              <a:defRPr sz="4800">
                <a:latin typeface="Roboto"/>
                <a:ea typeface="Roboto"/>
                <a:cs typeface="Roboto"/>
                <a:sym typeface="Roboto"/>
              </a:defRPr>
            </a:lvl8pPr>
            <a:lvl9pPr lvl="8" algn="ctr" rtl="0">
              <a:spcBef>
                <a:spcPts val="0"/>
              </a:spcBef>
              <a:spcAft>
                <a:spcPts val="0"/>
              </a:spcAft>
              <a:buSzPts val="4800"/>
              <a:buFont typeface="Roboto"/>
              <a:buNone/>
              <a:defRPr sz="4800">
                <a:latin typeface="Roboto"/>
                <a:ea typeface="Roboto"/>
                <a:cs typeface="Roboto"/>
                <a:sym typeface="Roboto"/>
              </a:defRPr>
            </a:lvl9pPr>
          </a:lstStyle>
          <a:p>
            <a:endParaRPr/>
          </a:p>
        </p:txBody>
      </p:sp>
      <p:sp>
        <p:nvSpPr>
          <p:cNvPr id="94" name="Google Shape;94;p16"/>
          <p:cNvSpPr txBox="1">
            <a:spLocks noGrp="1"/>
          </p:cNvSpPr>
          <p:nvPr>
            <p:ph type="subTitle" idx="1"/>
          </p:nvPr>
        </p:nvSpPr>
        <p:spPr>
          <a:xfrm>
            <a:off x="1443900" y="2379006"/>
            <a:ext cx="6256200" cy="784800"/>
          </a:xfrm>
          <a:prstGeom prst="rect">
            <a:avLst/>
          </a:prstGeom>
        </p:spPr>
        <p:txBody>
          <a:bodyPr spcFirstLastPara="1" wrap="square" lIns="91425" tIns="91425" rIns="91425" bIns="91425" anchor="t" anchorCtr="0"/>
          <a:lstStyle>
            <a:lvl1pPr lvl="0" algn="ctr" rtl="0">
              <a:spcBef>
                <a:spcPts val="0"/>
              </a:spcBef>
              <a:spcAft>
                <a:spcPts val="0"/>
              </a:spcAft>
              <a:buClr>
                <a:schemeClr val="dk2"/>
              </a:buClr>
              <a:buSzPts val="2400"/>
              <a:buFont typeface="Roboto"/>
              <a:buNone/>
              <a:defRPr sz="2400">
                <a:solidFill>
                  <a:schemeClr val="dk2"/>
                </a:solidFill>
                <a:latin typeface="Roboto"/>
                <a:ea typeface="Roboto"/>
                <a:cs typeface="Roboto"/>
                <a:sym typeface="Roboto"/>
              </a:defRPr>
            </a:lvl1pPr>
            <a:lvl2pPr lvl="1" algn="ctr" rtl="0">
              <a:spcBef>
                <a:spcPts val="0"/>
              </a:spcBef>
              <a:spcAft>
                <a:spcPts val="0"/>
              </a:spcAft>
              <a:buClr>
                <a:schemeClr val="dk2"/>
              </a:buClr>
              <a:buSzPts val="3000"/>
              <a:buFont typeface="Roboto"/>
              <a:buNone/>
              <a:defRPr sz="3000">
                <a:solidFill>
                  <a:schemeClr val="dk2"/>
                </a:solidFill>
                <a:latin typeface="Roboto"/>
                <a:ea typeface="Roboto"/>
                <a:cs typeface="Roboto"/>
                <a:sym typeface="Roboto"/>
              </a:defRPr>
            </a:lvl2pPr>
            <a:lvl3pPr lvl="2" algn="ctr" rtl="0">
              <a:spcBef>
                <a:spcPts val="0"/>
              </a:spcBef>
              <a:spcAft>
                <a:spcPts val="0"/>
              </a:spcAft>
              <a:buClr>
                <a:schemeClr val="dk2"/>
              </a:buClr>
              <a:buSzPts val="3000"/>
              <a:buFont typeface="Roboto"/>
              <a:buNone/>
              <a:defRPr sz="3000">
                <a:solidFill>
                  <a:schemeClr val="dk2"/>
                </a:solidFill>
                <a:latin typeface="Roboto"/>
                <a:ea typeface="Roboto"/>
                <a:cs typeface="Roboto"/>
                <a:sym typeface="Roboto"/>
              </a:defRPr>
            </a:lvl3pPr>
            <a:lvl4pPr lvl="3" algn="ctr" rtl="0">
              <a:spcBef>
                <a:spcPts val="0"/>
              </a:spcBef>
              <a:spcAft>
                <a:spcPts val="0"/>
              </a:spcAft>
              <a:buClr>
                <a:schemeClr val="dk2"/>
              </a:buClr>
              <a:buSzPts val="3000"/>
              <a:buFont typeface="Roboto"/>
              <a:buNone/>
              <a:defRPr sz="3000">
                <a:solidFill>
                  <a:schemeClr val="dk2"/>
                </a:solidFill>
                <a:latin typeface="Roboto"/>
                <a:ea typeface="Roboto"/>
                <a:cs typeface="Roboto"/>
                <a:sym typeface="Roboto"/>
              </a:defRPr>
            </a:lvl4pPr>
            <a:lvl5pPr lvl="4" algn="ctr" rtl="0">
              <a:spcBef>
                <a:spcPts val="0"/>
              </a:spcBef>
              <a:spcAft>
                <a:spcPts val="0"/>
              </a:spcAft>
              <a:buClr>
                <a:schemeClr val="dk2"/>
              </a:buClr>
              <a:buSzPts val="3000"/>
              <a:buFont typeface="Roboto"/>
              <a:buNone/>
              <a:defRPr sz="3000">
                <a:solidFill>
                  <a:schemeClr val="dk2"/>
                </a:solidFill>
                <a:latin typeface="Roboto"/>
                <a:ea typeface="Roboto"/>
                <a:cs typeface="Roboto"/>
                <a:sym typeface="Roboto"/>
              </a:defRPr>
            </a:lvl5pPr>
            <a:lvl6pPr lvl="5" algn="ctr" rtl="0">
              <a:spcBef>
                <a:spcPts val="0"/>
              </a:spcBef>
              <a:spcAft>
                <a:spcPts val="0"/>
              </a:spcAft>
              <a:buClr>
                <a:schemeClr val="dk2"/>
              </a:buClr>
              <a:buSzPts val="3000"/>
              <a:buFont typeface="Roboto"/>
              <a:buNone/>
              <a:defRPr sz="3000">
                <a:solidFill>
                  <a:schemeClr val="dk2"/>
                </a:solidFill>
                <a:latin typeface="Roboto"/>
                <a:ea typeface="Roboto"/>
                <a:cs typeface="Roboto"/>
                <a:sym typeface="Roboto"/>
              </a:defRPr>
            </a:lvl6pPr>
            <a:lvl7pPr lvl="6" algn="ctr" rtl="0">
              <a:spcBef>
                <a:spcPts val="0"/>
              </a:spcBef>
              <a:spcAft>
                <a:spcPts val="0"/>
              </a:spcAft>
              <a:buClr>
                <a:schemeClr val="dk2"/>
              </a:buClr>
              <a:buSzPts val="3000"/>
              <a:buFont typeface="Roboto"/>
              <a:buNone/>
              <a:defRPr sz="3000">
                <a:solidFill>
                  <a:schemeClr val="dk2"/>
                </a:solidFill>
                <a:latin typeface="Roboto"/>
                <a:ea typeface="Roboto"/>
                <a:cs typeface="Roboto"/>
                <a:sym typeface="Roboto"/>
              </a:defRPr>
            </a:lvl7pPr>
            <a:lvl8pPr lvl="7" algn="ctr" rtl="0">
              <a:spcBef>
                <a:spcPts val="0"/>
              </a:spcBef>
              <a:spcAft>
                <a:spcPts val="0"/>
              </a:spcAft>
              <a:buClr>
                <a:schemeClr val="dk2"/>
              </a:buClr>
              <a:buSzPts val="3000"/>
              <a:buFont typeface="Roboto"/>
              <a:buNone/>
              <a:defRPr sz="3000">
                <a:solidFill>
                  <a:schemeClr val="dk2"/>
                </a:solidFill>
                <a:latin typeface="Roboto"/>
                <a:ea typeface="Roboto"/>
                <a:cs typeface="Roboto"/>
                <a:sym typeface="Roboto"/>
              </a:defRPr>
            </a:lvl8pPr>
            <a:lvl9pPr lvl="8" algn="ctr" rtl="0">
              <a:spcBef>
                <a:spcPts val="0"/>
              </a:spcBef>
              <a:spcAft>
                <a:spcPts val="0"/>
              </a:spcAft>
              <a:buClr>
                <a:schemeClr val="dk2"/>
              </a:buClr>
              <a:buSzPts val="3000"/>
              <a:buFont typeface="Roboto"/>
              <a:buNone/>
              <a:defRPr sz="3000">
                <a:solidFill>
                  <a:schemeClr val="dk2"/>
                </a:solidFill>
                <a:latin typeface="Roboto"/>
                <a:ea typeface="Roboto"/>
                <a:cs typeface="Roboto"/>
                <a:sym typeface="Roboto"/>
              </a:defRPr>
            </a:lvl9pPr>
          </a:lstStyle>
          <a:p>
            <a:endParaRPr/>
          </a:p>
        </p:txBody>
      </p:sp>
      <p:sp>
        <p:nvSpPr>
          <p:cNvPr id="95" name="Google Shape;95;p1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with Logo">
  <p:cSld name="TITLE_1">
    <p:spTree>
      <p:nvGrpSpPr>
        <p:cNvPr id="1" name="Shape 96"/>
        <p:cNvGrpSpPr/>
        <p:nvPr/>
      </p:nvGrpSpPr>
      <p:grpSpPr>
        <a:xfrm>
          <a:off x="0" y="0"/>
          <a:ext cx="0" cy="0"/>
          <a:chOff x="0" y="0"/>
          <a:chExt cx="0" cy="0"/>
        </a:xfrm>
      </p:grpSpPr>
      <p:sp>
        <p:nvSpPr>
          <p:cNvPr id="97" name="Google Shape;97;p1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 No Logo">
  <p:cSld name="TITLE_1_1">
    <p:spTree>
      <p:nvGrpSpPr>
        <p:cNvPr id="1" name="Shape 98"/>
        <p:cNvGrpSpPr/>
        <p:nvPr/>
      </p:nvGrpSpPr>
      <p:grpSpPr>
        <a:xfrm>
          <a:off x="0" y="0"/>
          <a:ext cx="0" cy="0"/>
          <a:chOff x="0" y="0"/>
          <a:chExt cx="0" cy="0"/>
        </a:xfrm>
      </p:grpSpPr>
      <p:sp>
        <p:nvSpPr>
          <p:cNvPr id="99" name="Google Shape;99;p1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0"/>
        <p:cNvGrpSpPr/>
        <p:nvPr/>
      </p:nvGrpSpPr>
      <p:grpSpPr>
        <a:xfrm>
          <a:off x="0" y="0"/>
          <a:ext cx="0" cy="0"/>
          <a:chOff x="0" y="0"/>
          <a:chExt cx="0" cy="0"/>
        </a:xfrm>
      </p:grpSpPr>
      <p:sp>
        <p:nvSpPr>
          <p:cNvPr id="101" name="Google Shape;101;p19"/>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Clr>
                <a:srgbClr val="434343"/>
              </a:buClr>
              <a:buSzPts val="4000"/>
              <a:buNone/>
              <a:defRPr b="0">
                <a:solidFill>
                  <a:srgbClr val="434343"/>
                </a:solidFill>
              </a:defRPr>
            </a:lvl1pPr>
            <a:lvl2pPr lvl="1" rtl="0">
              <a:spcBef>
                <a:spcPts val="0"/>
              </a:spcBef>
              <a:spcAft>
                <a:spcPts val="0"/>
              </a:spcAft>
              <a:buClr>
                <a:srgbClr val="434343"/>
              </a:buClr>
              <a:buSzPts val="3600"/>
              <a:buNone/>
              <a:defRPr>
                <a:solidFill>
                  <a:srgbClr val="434343"/>
                </a:solidFill>
              </a:defRPr>
            </a:lvl2pPr>
            <a:lvl3pPr lvl="2" rtl="0">
              <a:spcBef>
                <a:spcPts val="0"/>
              </a:spcBef>
              <a:spcAft>
                <a:spcPts val="0"/>
              </a:spcAft>
              <a:buClr>
                <a:srgbClr val="434343"/>
              </a:buClr>
              <a:buSzPts val="3600"/>
              <a:buNone/>
              <a:defRPr>
                <a:solidFill>
                  <a:srgbClr val="434343"/>
                </a:solidFill>
              </a:defRPr>
            </a:lvl3pPr>
            <a:lvl4pPr lvl="3" rtl="0">
              <a:spcBef>
                <a:spcPts val="0"/>
              </a:spcBef>
              <a:spcAft>
                <a:spcPts val="0"/>
              </a:spcAft>
              <a:buClr>
                <a:srgbClr val="434343"/>
              </a:buClr>
              <a:buSzPts val="3600"/>
              <a:buNone/>
              <a:defRPr>
                <a:solidFill>
                  <a:srgbClr val="434343"/>
                </a:solidFill>
              </a:defRPr>
            </a:lvl4pPr>
            <a:lvl5pPr lvl="4" rtl="0">
              <a:spcBef>
                <a:spcPts val="0"/>
              </a:spcBef>
              <a:spcAft>
                <a:spcPts val="0"/>
              </a:spcAft>
              <a:buClr>
                <a:srgbClr val="434343"/>
              </a:buClr>
              <a:buSzPts val="3600"/>
              <a:buNone/>
              <a:defRPr>
                <a:solidFill>
                  <a:srgbClr val="434343"/>
                </a:solidFill>
              </a:defRPr>
            </a:lvl5pPr>
            <a:lvl6pPr lvl="5" rtl="0">
              <a:spcBef>
                <a:spcPts val="0"/>
              </a:spcBef>
              <a:spcAft>
                <a:spcPts val="0"/>
              </a:spcAft>
              <a:buClr>
                <a:srgbClr val="434343"/>
              </a:buClr>
              <a:buSzPts val="3600"/>
              <a:buNone/>
              <a:defRPr>
                <a:solidFill>
                  <a:srgbClr val="434343"/>
                </a:solidFill>
              </a:defRPr>
            </a:lvl6pPr>
            <a:lvl7pPr lvl="6" rtl="0">
              <a:spcBef>
                <a:spcPts val="0"/>
              </a:spcBef>
              <a:spcAft>
                <a:spcPts val="0"/>
              </a:spcAft>
              <a:buClr>
                <a:srgbClr val="434343"/>
              </a:buClr>
              <a:buSzPts val="3600"/>
              <a:buNone/>
              <a:defRPr>
                <a:solidFill>
                  <a:srgbClr val="434343"/>
                </a:solidFill>
              </a:defRPr>
            </a:lvl7pPr>
            <a:lvl8pPr lvl="7" rtl="0">
              <a:spcBef>
                <a:spcPts val="0"/>
              </a:spcBef>
              <a:spcAft>
                <a:spcPts val="0"/>
              </a:spcAft>
              <a:buClr>
                <a:srgbClr val="434343"/>
              </a:buClr>
              <a:buSzPts val="3600"/>
              <a:buNone/>
              <a:defRPr>
                <a:solidFill>
                  <a:srgbClr val="434343"/>
                </a:solidFill>
              </a:defRPr>
            </a:lvl8pPr>
            <a:lvl9pPr lvl="8" rtl="0">
              <a:spcBef>
                <a:spcPts val="0"/>
              </a:spcBef>
              <a:spcAft>
                <a:spcPts val="0"/>
              </a:spcAft>
              <a:buClr>
                <a:srgbClr val="434343"/>
              </a:buClr>
              <a:buSzPts val="3600"/>
              <a:buNone/>
              <a:defRPr>
                <a:solidFill>
                  <a:srgbClr val="434343"/>
                </a:solidFill>
              </a:defRPr>
            </a:lvl9pPr>
          </a:lstStyle>
          <a:p>
            <a:endParaRPr/>
          </a:p>
        </p:txBody>
      </p:sp>
      <p:sp>
        <p:nvSpPr>
          <p:cNvPr id="102" name="Google Shape;102;p19"/>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Clr>
                <a:srgbClr val="434343"/>
              </a:buClr>
              <a:buSzPts val="3000"/>
              <a:buChar char="●"/>
              <a:defRPr>
                <a:solidFill>
                  <a:srgbClr val="434343"/>
                </a:solidFill>
              </a:defRPr>
            </a:lvl1pPr>
            <a:lvl2pPr marL="914400" lvl="1" indent="-381000" rtl="0">
              <a:spcBef>
                <a:spcPts val="0"/>
              </a:spcBef>
              <a:spcAft>
                <a:spcPts val="0"/>
              </a:spcAft>
              <a:buClr>
                <a:srgbClr val="434343"/>
              </a:buClr>
              <a:buSzPts val="2400"/>
              <a:buChar char="○"/>
              <a:defRPr>
                <a:solidFill>
                  <a:srgbClr val="434343"/>
                </a:solidFill>
              </a:defRPr>
            </a:lvl2pPr>
            <a:lvl3pPr marL="1371600" lvl="2" indent="-381000" rtl="0">
              <a:spcBef>
                <a:spcPts val="0"/>
              </a:spcBef>
              <a:spcAft>
                <a:spcPts val="0"/>
              </a:spcAft>
              <a:buClr>
                <a:srgbClr val="434343"/>
              </a:buClr>
              <a:buSzPts val="2400"/>
              <a:buChar char="■"/>
              <a:defRPr>
                <a:solidFill>
                  <a:srgbClr val="434343"/>
                </a:solidFill>
              </a:defRPr>
            </a:lvl3pPr>
            <a:lvl4pPr marL="1828800" lvl="3" indent="-342900" rtl="0">
              <a:spcBef>
                <a:spcPts val="0"/>
              </a:spcBef>
              <a:spcAft>
                <a:spcPts val="0"/>
              </a:spcAft>
              <a:buClr>
                <a:srgbClr val="434343"/>
              </a:buClr>
              <a:buSzPts val="1800"/>
              <a:buChar char="●"/>
              <a:defRPr>
                <a:solidFill>
                  <a:srgbClr val="434343"/>
                </a:solidFill>
              </a:defRPr>
            </a:lvl4pPr>
            <a:lvl5pPr marL="2286000" lvl="4" indent="-342900" rtl="0">
              <a:spcBef>
                <a:spcPts val="0"/>
              </a:spcBef>
              <a:spcAft>
                <a:spcPts val="0"/>
              </a:spcAft>
              <a:buClr>
                <a:srgbClr val="434343"/>
              </a:buClr>
              <a:buSzPts val="1800"/>
              <a:buChar char="○"/>
              <a:defRPr>
                <a:solidFill>
                  <a:srgbClr val="434343"/>
                </a:solidFill>
              </a:defRPr>
            </a:lvl5pPr>
            <a:lvl6pPr marL="2743200" lvl="5" indent="-342900" rtl="0">
              <a:spcBef>
                <a:spcPts val="0"/>
              </a:spcBef>
              <a:spcAft>
                <a:spcPts val="0"/>
              </a:spcAft>
              <a:buClr>
                <a:srgbClr val="434343"/>
              </a:buClr>
              <a:buSzPts val="1800"/>
              <a:buChar char="■"/>
              <a:defRPr>
                <a:solidFill>
                  <a:srgbClr val="434343"/>
                </a:solidFill>
              </a:defRPr>
            </a:lvl6pPr>
            <a:lvl7pPr marL="3200400" lvl="6" indent="-342900" rtl="0">
              <a:spcBef>
                <a:spcPts val="0"/>
              </a:spcBef>
              <a:spcAft>
                <a:spcPts val="0"/>
              </a:spcAft>
              <a:buClr>
                <a:srgbClr val="434343"/>
              </a:buClr>
              <a:buSzPts val="1800"/>
              <a:buChar char="●"/>
              <a:defRPr>
                <a:solidFill>
                  <a:srgbClr val="434343"/>
                </a:solidFill>
              </a:defRPr>
            </a:lvl7pPr>
            <a:lvl8pPr marL="3657600" lvl="7" indent="-342900" rtl="0">
              <a:spcBef>
                <a:spcPts val="0"/>
              </a:spcBef>
              <a:spcAft>
                <a:spcPts val="0"/>
              </a:spcAft>
              <a:buClr>
                <a:srgbClr val="434343"/>
              </a:buClr>
              <a:buSzPts val="1800"/>
              <a:buChar char="○"/>
              <a:defRPr>
                <a:solidFill>
                  <a:srgbClr val="434343"/>
                </a:solidFill>
              </a:defRPr>
            </a:lvl8pPr>
            <a:lvl9pPr marL="4114800" lvl="8" indent="-342900" rtl="0">
              <a:spcBef>
                <a:spcPts val="0"/>
              </a:spcBef>
              <a:spcAft>
                <a:spcPts val="0"/>
              </a:spcAft>
              <a:buClr>
                <a:srgbClr val="434343"/>
              </a:buClr>
              <a:buSzPts val="1800"/>
              <a:buChar char="■"/>
              <a:defRPr>
                <a:solidFill>
                  <a:srgbClr val="434343"/>
                </a:solidFill>
              </a:defRPr>
            </a:lvl9pPr>
          </a:lstStyle>
          <a:p>
            <a:endParaRPr/>
          </a:p>
        </p:txBody>
      </p:sp>
      <p:sp>
        <p:nvSpPr>
          <p:cNvPr id="103" name="Google Shape;103;p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4"/>
        <p:cNvGrpSpPr/>
        <p:nvPr/>
      </p:nvGrpSpPr>
      <p:grpSpPr>
        <a:xfrm>
          <a:off x="0" y="0"/>
          <a:ext cx="0" cy="0"/>
          <a:chOff x="0" y="0"/>
          <a:chExt cx="0" cy="0"/>
        </a:xfrm>
      </p:grpSpPr>
      <p:sp>
        <p:nvSpPr>
          <p:cNvPr id="105" name="Google Shape;105;p20"/>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40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06" name="Google Shape;106;p20"/>
          <p:cNvSpPr txBox="1">
            <a:spLocks noGrp="1"/>
          </p:cNvSpPr>
          <p:nvPr>
            <p:ph type="body" idx="1"/>
          </p:nvPr>
        </p:nvSpPr>
        <p:spPr>
          <a:xfrm>
            <a:off x="457200"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107" name="Google Shape;107;p20"/>
          <p:cNvSpPr txBox="1">
            <a:spLocks noGrp="1"/>
          </p:cNvSpPr>
          <p:nvPr>
            <p:ph type="body" idx="2"/>
          </p:nvPr>
        </p:nvSpPr>
        <p:spPr>
          <a:xfrm>
            <a:off x="4692274"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108" name="Google Shape;108;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p:cSld name="TITLE_AND_TWO_COLUMNS_1">
    <p:spTree>
      <p:nvGrpSpPr>
        <p:cNvPr id="1" name="Shape 109"/>
        <p:cNvGrpSpPr/>
        <p:nvPr/>
      </p:nvGrpSpPr>
      <p:grpSpPr>
        <a:xfrm>
          <a:off x="0" y="0"/>
          <a:ext cx="0" cy="0"/>
          <a:chOff x="0" y="0"/>
          <a:chExt cx="0" cy="0"/>
        </a:xfrm>
      </p:grpSpPr>
      <p:sp>
        <p:nvSpPr>
          <p:cNvPr id="110" name="Google Shape;110;p21"/>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40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11" name="Google Shape;111;p21"/>
          <p:cNvSpPr txBox="1">
            <a:spLocks noGrp="1"/>
          </p:cNvSpPr>
          <p:nvPr>
            <p:ph type="body" idx="1"/>
          </p:nvPr>
        </p:nvSpPr>
        <p:spPr>
          <a:xfrm>
            <a:off x="457200" y="1200150"/>
            <a:ext cx="2455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cxnSp>
        <p:nvCxnSpPr>
          <p:cNvPr id="112" name="Google Shape;112;p21"/>
          <p:cNvCxnSpPr/>
          <p:nvPr/>
        </p:nvCxnSpPr>
        <p:spPr>
          <a:xfrm>
            <a:off x="3106825" y="1403375"/>
            <a:ext cx="0" cy="3212700"/>
          </a:xfrm>
          <a:prstGeom prst="straightConnector1">
            <a:avLst/>
          </a:prstGeom>
          <a:noFill/>
          <a:ln w="9525" cap="flat" cmpd="sng">
            <a:solidFill>
              <a:schemeClr val="lt2"/>
            </a:solidFill>
            <a:prstDash val="solid"/>
            <a:round/>
            <a:headEnd type="none" w="med" len="med"/>
            <a:tailEnd type="none" w="med" len="med"/>
          </a:ln>
        </p:spPr>
      </p:cxnSp>
      <p:sp>
        <p:nvSpPr>
          <p:cNvPr id="113" name="Google Shape;113;p21"/>
          <p:cNvSpPr txBox="1">
            <a:spLocks noGrp="1"/>
          </p:cNvSpPr>
          <p:nvPr>
            <p:ph type="body" idx="2"/>
          </p:nvPr>
        </p:nvSpPr>
        <p:spPr>
          <a:xfrm>
            <a:off x="3390900" y="1123950"/>
            <a:ext cx="2455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114" name="Google Shape;114;p21"/>
          <p:cNvSpPr txBox="1">
            <a:spLocks noGrp="1"/>
          </p:cNvSpPr>
          <p:nvPr>
            <p:ph type="body" idx="3"/>
          </p:nvPr>
        </p:nvSpPr>
        <p:spPr>
          <a:xfrm>
            <a:off x="6324600" y="1123950"/>
            <a:ext cx="2455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cxnSp>
        <p:nvCxnSpPr>
          <p:cNvPr id="115" name="Google Shape;115;p21"/>
          <p:cNvCxnSpPr/>
          <p:nvPr/>
        </p:nvCxnSpPr>
        <p:spPr>
          <a:xfrm>
            <a:off x="6154825" y="1403375"/>
            <a:ext cx="0" cy="3212700"/>
          </a:xfrm>
          <a:prstGeom prst="straightConnector1">
            <a:avLst/>
          </a:prstGeom>
          <a:noFill/>
          <a:ln w="9525" cap="flat" cmpd="sng">
            <a:solidFill>
              <a:schemeClr val="lt2"/>
            </a:solidFill>
            <a:prstDash val="solid"/>
            <a:round/>
            <a:headEnd type="none" w="med" len="med"/>
            <a:tailEnd type="none" w="med" len="med"/>
          </a:ln>
        </p:spPr>
      </p:cxnSp>
      <p:sp>
        <p:nvSpPr>
          <p:cNvPr id="116" name="Google Shape;116;p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BJECT"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457200" y="205979"/>
            <a:ext cx="8229600" cy="857400"/>
          </a:xfrm>
          <a:prstGeom prst="rect">
            <a:avLst/>
          </a:prstGeom>
          <a:noFill/>
          <a:ln>
            <a:noFill/>
          </a:ln>
        </p:spPr>
        <p:txBody>
          <a:bodyPr spcFirstLastPara="1" wrap="square" lIns="91425" tIns="91425" rIns="91425" bIns="91425" anchor="ctr" anchorCtr="0"/>
          <a:lstStyle>
            <a:lvl1pPr lvl="0" algn="ctr" rtl="0">
              <a:spcBef>
                <a:spcPts val="0"/>
              </a:spcBef>
              <a:spcAft>
                <a:spcPts val="0"/>
              </a:spcAft>
              <a:buClr>
                <a:schemeClr val="dk1"/>
              </a:buClr>
              <a:buSzPts val="1400"/>
              <a:buFont typeface="Calibri"/>
              <a:buNone/>
              <a:defRPr sz="4400">
                <a:solidFill>
                  <a:schemeClr val="dk1"/>
                </a:solidFill>
                <a:latin typeface="Calibri"/>
                <a:ea typeface="Calibri"/>
                <a:cs typeface="Calibri"/>
                <a:sym typeface="Calibri"/>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9" name="Google Shape;19;p3"/>
          <p:cNvSpPr txBox="1">
            <a:spLocks noGrp="1"/>
          </p:cNvSpPr>
          <p:nvPr>
            <p:ph type="body" idx="1"/>
          </p:nvPr>
        </p:nvSpPr>
        <p:spPr>
          <a:xfrm>
            <a:off x="457200" y="1200151"/>
            <a:ext cx="8229600" cy="3394500"/>
          </a:xfrm>
          <a:prstGeom prst="rect">
            <a:avLst/>
          </a:prstGeom>
          <a:noFill/>
          <a:ln>
            <a:noFill/>
          </a:ln>
        </p:spPr>
        <p:txBody>
          <a:bodyPr spcFirstLastPara="1" wrap="square" lIns="91425" tIns="91425" rIns="91425" bIns="91425" anchor="t" anchorCtr="0"/>
          <a:lstStyle>
            <a:lvl1pPr marL="457200" lvl="0" indent="-317500" algn="l" rtl="0">
              <a:spcBef>
                <a:spcPts val="640"/>
              </a:spcBef>
              <a:spcAft>
                <a:spcPts val="0"/>
              </a:spcAft>
              <a:buClr>
                <a:schemeClr val="dk1"/>
              </a:buClr>
              <a:buSzPts val="1400"/>
              <a:buFont typeface="Calibri"/>
              <a:buChar char="●"/>
              <a:defRPr sz="3200">
                <a:solidFill>
                  <a:schemeClr val="dk1"/>
                </a:solidFill>
                <a:latin typeface="Calibri"/>
                <a:ea typeface="Calibri"/>
                <a:cs typeface="Calibri"/>
                <a:sym typeface="Calibri"/>
              </a:defRPr>
            </a:lvl1pPr>
            <a:lvl2pPr marL="914400" lvl="1" indent="-317500" algn="l" rtl="0">
              <a:spcBef>
                <a:spcPts val="0"/>
              </a:spcBef>
              <a:spcAft>
                <a:spcPts val="0"/>
              </a:spcAft>
              <a:buClr>
                <a:schemeClr val="dk1"/>
              </a:buClr>
              <a:buSzPts val="1400"/>
              <a:buFont typeface="Calibri"/>
              <a:buChar char="●"/>
              <a:defRPr sz="2800">
                <a:solidFill>
                  <a:schemeClr val="dk1"/>
                </a:solidFill>
                <a:latin typeface="Calibri"/>
                <a:ea typeface="Calibri"/>
                <a:cs typeface="Calibri"/>
                <a:sym typeface="Calibri"/>
              </a:defRPr>
            </a:lvl2pPr>
            <a:lvl3pPr marL="1371600" lvl="2" indent="-317500" algn="l" rtl="0">
              <a:spcBef>
                <a:spcPts val="0"/>
              </a:spcBef>
              <a:spcAft>
                <a:spcPts val="0"/>
              </a:spcAft>
              <a:buClr>
                <a:schemeClr val="dk1"/>
              </a:buClr>
              <a:buSzPts val="1400"/>
              <a:buFont typeface="Calibri"/>
              <a:buChar char="●"/>
              <a:defRPr sz="2400">
                <a:solidFill>
                  <a:schemeClr val="dk1"/>
                </a:solidFill>
                <a:latin typeface="Calibri"/>
                <a:ea typeface="Calibri"/>
                <a:cs typeface="Calibri"/>
                <a:sym typeface="Calibri"/>
              </a:defRPr>
            </a:lvl3pPr>
            <a:lvl4pPr marL="1828800" lvl="3" indent="-317500" algn="l" rtl="0">
              <a:spcBef>
                <a:spcPts val="0"/>
              </a:spcBef>
              <a:spcAft>
                <a:spcPts val="0"/>
              </a:spcAft>
              <a:buClr>
                <a:schemeClr val="dk1"/>
              </a:buClr>
              <a:buSzPts val="1400"/>
              <a:buFont typeface="Calibri"/>
              <a:buChar char="●"/>
              <a:defRPr sz="2000">
                <a:solidFill>
                  <a:schemeClr val="dk1"/>
                </a:solidFill>
                <a:latin typeface="Calibri"/>
                <a:ea typeface="Calibri"/>
                <a:cs typeface="Calibri"/>
                <a:sym typeface="Calibri"/>
              </a:defRPr>
            </a:lvl4pPr>
            <a:lvl5pPr marL="2286000" lvl="4" indent="-317500" algn="l" rtl="0">
              <a:spcBef>
                <a:spcPts val="0"/>
              </a:spcBef>
              <a:spcAft>
                <a:spcPts val="0"/>
              </a:spcAft>
              <a:buClr>
                <a:schemeClr val="dk1"/>
              </a:buClr>
              <a:buSzPts val="1400"/>
              <a:buFont typeface="Calibri"/>
              <a:buChar char="●"/>
              <a:defRPr sz="2000">
                <a:solidFill>
                  <a:schemeClr val="dk1"/>
                </a:solidFill>
                <a:latin typeface="Calibri"/>
                <a:ea typeface="Calibri"/>
                <a:cs typeface="Calibri"/>
                <a:sym typeface="Calibri"/>
              </a:defRPr>
            </a:lvl5pPr>
            <a:lvl6pPr marL="2743200" lvl="5" indent="-317500" algn="l" rtl="0">
              <a:spcBef>
                <a:spcPts val="0"/>
              </a:spcBef>
              <a:spcAft>
                <a:spcPts val="0"/>
              </a:spcAft>
              <a:buClr>
                <a:schemeClr val="dk1"/>
              </a:buClr>
              <a:buSzPts val="1400"/>
              <a:buFont typeface="Calibri"/>
              <a:buChar char="●"/>
              <a:defRPr sz="2000">
                <a:solidFill>
                  <a:schemeClr val="dk1"/>
                </a:solidFill>
                <a:latin typeface="Calibri"/>
                <a:ea typeface="Calibri"/>
                <a:cs typeface="Calibri"/>
                <a:sym typeface="Calibri"/>
              </a:defRPr>
            </a:lvl6pPr>
            <a:lvl7pPr marL="3200400" lvl="6" indent="-317500" algn="l" rtl="0">
              <a:spcBef>
                <a:spcPts val="0"/>
              </a:spcBef>
              <a:spcAft>
                <a:spcPts val="0"/>
              </a:spcAft>
              <a:buClr>
                <a:schemeClr val="dk1"/>
              </a:buClr>
              <a:buSzPts val="1400"/>
              <a:buFont typeface="Calibri"/>
              <a:buChar char="●"/>
              <a:defRPr sz="2000">
                <a:solidFill>
                  <a:schemeClr val="dk1"/>
                </a:solidFill>
                <a:latin typeface="Calibri"/>
                <a:ea typeface="Calibri"/>
                <a:cs typeface="Calibri"/>
                <a:sym typeface="Calibri"/>
              </a:defRPr>
            </a:lvl7pPr>
            <a:lvl8pPr marL="3657600" lvl="7" indent="-317500" algn="l" rtl="0">
              <a:spcBef>
                <a:spcPts val="0"/>
              </a:spcBef>
              <a:spcAft>
                <a:spcPts val="0"/>
              </a:spcAft>
              <a:buClr>
                <a:schemeClr val="dk1"/>
              </a:buClr>
              <a:buSzPts val="1400"/>
              <a:buFont typeface="Calibri"/>
              <a:buChar char="●"/>
              <a:defRPr sz="2000">
                <a:solidFill>
                  <a:schemeClr val="dk1"/>
                </a:solidFill>
                <a:latin typeface="Calibri"/>
                <a:ea typeface="Calibri"/>
                <a:cs typeface="Calibri"/>
                <a:sym typeface="Calibri"/>
              </a:defRPr>
            </a:lvl8pPr>
            <a:lvl9pPr marL="4114800" lvl="8" indent="-317500" algn="l" rtl="0">
              <a:spcBef>
                <a:spcPts val="0"/>
              </a:spcBef>
              <a:spcAft>
                <a:spcPts val="0"/>
              </a:spcAft>
              <a:buClr>
                <a:schemeClr val="dk1"/>
              </a:buClr>
              <a:buSzPts val="1400"/>
              <a:buFont typeface="Calibri"/>
              <a:buChar char="●"/>
              <a:defRPr sz="2000">
                <a:solidFill>
                  <a:schemeClr val="dk1"/>
                </a:solidFill>
                <a:latin typeface="Calibri"/>
                <a:ea typeface="Calibri"/>
                <a:cs typeface="Calibri"/>
                <a:sym typeface="Calibri"/>
              </a:defRPr>
            </a:lvl9pPr>
          </a:lstStyle>
          <a:p>
            <a:endParaRPr/>
          </a:p>
        </p:txBody>
      </p:sp>
      <p:sp>
        <p:nvSpPr>
          <p:cNvPr id="20" name="Google Shape;20;p3"/>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sz="1200" b="0" i="0" u="none" strike="noStrike" cap="none">
                <a:solidFill>
                  <a:srgbClr val="888888"/>
                </a:solidFill>
                <a:latin typeface="Calibri"/>
                <a:ea typeface="Calibri"/>
                <a:cs typeface="Calibri"/>
                <a:sym typeface="Calibri"/>
              </a:defRPr>
            </a:lvl1pPr>
            <a:lvl2pPr marL="457200" marR="0" lvl="1"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2743200" marR="0" lvl="6"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3200400" marR="0" lvl="7"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3657600" marR="0" lvl="8"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21" name="Google Shape;21;p3"/>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88900" algn="ctr" rtl="0">
              <a:spcBef>
                <a:spcPts val="0"/>
              </a:spcBef>
              <a:spcAft>
                <a:spcPts val="0"/>
              </a:spcAft>
              <a:buSzPts val="1400"/>
              <a:buChar char="●"/>
              <a:defRPr sz="1200" b="0" i="0" u="none" strike="noStrike" cap="none">
                <a:solidFill>
                  <a:srgbClr val="888888"/>
                </a:solidFill>
                <a:latin typeface="Calibri"/>
                <a:ea typeface="Calibri"/>
                <a:cs typeface="Calibri"/>
                <a:sym typeface="Calibri"/>
              </a:defRPr>
            </a:lvl1pPr>
            <a:lvl2pPr marL="457200" marR="0" lvl="1"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2743200" marR="0" lvl="6"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3200400" marR="0" lvl="7"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3657600" marR="0" lvl="8"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22" name="Google Shape;22;p3"/>
          <p:cNvSpPr txBox="1">
            <a:spLocks noGrp="1"/>
          </p:cNvSpPr>
          <p:nvPr>
            <p:ph type="sldNum" idx="12"/>
          </p:nvPr>
        </p:nvSpPr>
        <p:spPr>
          <a:xfrm>
            <a:off x="6553200" y="4767263"/>
            <a:ext cx="2133600" cy="273900"/>
          </a:xfrm>
          <a:prstGeom prst="rect">
            <a:avLst/>
          </a:prstGeom>
          <a:noFill/>
          <a:ln>
            <a:noFill/>
          </a:ln>
        </p:spPr>
        <p:txBody>
          <a:bodyPr spcFirstLastPara="1" wrap="square" lIns="91425" tIns="91425" rIns="91425" bIns="91425" anchor="ctr" anchorCtr="0">
            <a:noAutofit/>
          </a:bodyPr>
          <a:lstStyle>
            <a:lvl1pPr marL="0" marR="0" lvl="0" indent="0" rtl="0">
              <a:lnSpc>
                <a:spcPct val="100000"/>
              </a:lnSpc>
              <a:spcBef>
                <a:spcPts val="0"/>
              </a:spcBef>
              <a:spcAft>
                <a:spcPts val="0"/>
              </a:spcAft>
              <a:buNone/>
              <a:defRPr/>
            </a:lvl1pPr>
            <a:lvl2pPr marL="0" marR="0" lvl="1" indent="0" rtl="0">
              <a:lnSpc>
                <a:spcPct val="100000"/>
              </a:lnSpc>
              <a:spcBef>
                <a:spcPts val="0"/>
              </a:spcBef>
              <a:spcAft>
                <a:spcPts val="0"/>
              </a:spcAft>
              <a:buNone/>
              <a:defRPr/>
            </a:lvl2pPr>
            <a:lvl3pPr marL="0" marR="0" lvl="2" indent="0" rtl="0">
              <a:lnSpc>
                <a:spcPct val="100000"/>
              </a:lnSpc>
              <a:spcBef>
                <a:spcPts val="0"/>
              </a:spcBef>
              <a:spcAft>
                <a:spcPts val="0"/>
              </a:spcAft>
              <a:buNone/>
              <a:defRPr/>
            </a:lvl3pPr>
            <a:lvl4pPr marL="0" marR="0" lvl="3" indent="0" rtl="0">
              <a:lnSpc>
                <a:spcPct val="100000"/>
              </a:lnSpc>
              <a:spcBef>
                <a:spcPts val="0"/>
              </a:spcBef>
              <a:spcAft>
                <a:spcPts val="0"/>
              </a:spcAft>
              <a:buNone/>
              <a:defRPr/>
            </a:lvl4pPr>
            <a:lvl5pPr marL="0" marR="0" lvl="4" indent="0" rtl="0">
              <a:lnSpc>
                <a:spcPct val="100000"/>
              </a:lnSpc>
              <a:spcBef>
                <a:spcPts val="0"/>
              </a:spcBef>
              <a:spcAft>
                <a:spcPts val="0"/>
              </a:spcAft>
              <a:buNone/>
              <a:defRPr/>
            </a:lvl5pPr>
            <a:lvl6pPr marL="0" marR="0" lvl="5" indent="0" rtl="0">
              <a:lnSpc>
                <a:spcPct val="100000"/>
              </a:lnSpc>
              <a:spcBef>
                <a:spcPts val="0"/>
              </a:spcBef>
              <a:spcAft>
                <a:spcPts val="0"/>
              </a:spcAft>
              <a:buNone/>
              <a:defRPr/>
            </a:lvl6pPr>
            <a:lvl7pPr marL="0" marR="0" lvl="6" indent="0" rtl="0">
              <a:lnSpc>
                <a:spcPct val="100000"/>
              </a:lnSpc>
              <a:spcBef>
                <a:spcPts val="0"/>
              </a:spcBef>
              <a:spcAft>
                <a:spcPts val="0"/>
              </a:spcAft>
              <a:buNone/>
              <a:defRPr/>
            </a:lvl7pPr>
            <a:lvl8pPr marL="0" marR="0" lvl="7" indent="0" rtl="0">
              <a:lnSpc>
                <a:spcPct val="100000"/>
              </a:lnSpc>
              <a:spcBef>
                <a:spcPts val="0"/>
              </a:spcBef>
              <a:spcAft>
                <a:spcPts val="0"/>
              </a:spcAft>
              <a:buNone/>
              <a:defRPr/>
            </a:lvl8pPr>
            <a:lvl9pPr marL="0" marR="0" lvl="8" indent="0"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b="0" i="0" u="none" strike="noStrike" cap="non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ircles">
  <p:cSld name="TITLE_AND_TWO_COLUMNS_1_1">
    <p:spTree>
      <p:nvGrpSpPr>
        <p:cNvPr id="1" name="Shape 117"/>
        <p:cNvGrpSpPr/>
        <p:nvPr/>
      </p:nvGrpSpPr>
      <p:grpSpPr>
        <a:xfrm>
          <a:off x="0" y="0"/>
          <a:ext cx="0" cy="0"/>
          <a:chOff x="0" y="0"/>
          <a:chExt cx="0" cy="0"/>
        </a:xfrm>
      </p:grpSpPr>
      <p:sp>
        <p:nvSpPr>
          <p:cNvPr id="118" name="Google Shape;118;p22"/>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40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19" name="Google Shape;119;p22"/>
          <p:cNvSpPr txBox="1">
            <a:spLocks noGrp="1"/>
          </p:cNvSpPr>
          <p:nvPr>
            <p:ph type="body" idx="1"/>
          </p:nvPr>
        </p:nvSpPr>
        <p:spPr>
          <a:xfrm>
            <a:off x="838200" y="3462550"/>
            <a:ext cx="2321400" cy="548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120" name="Google Shape;120;p22"/>
          <p:cNvSpPr txBox="1">
            <a:spLocks noGrp="1"/>
          </p:cNvSpPr>
          <p:nvPr>
            <p:ph type="body" idx="2"/>
          </p:nvPr>
        </p:nvSpPr>
        <p:spPr>
          <a:xfrm>
            <a:off x="3411300" y="3462550"/>
            <a:ext cx="2269800" cy="548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121" name="Google Shape;121;p22"/>
          <p:cNvSpPr txBox="1">
            <a:spLocks noGrp="1"/>
          </p:cNvSpPr>
          <p:nvPr>
            <p:ph type="body" idx="3"/>
          </p:nvPr>
        </p:nvSpPr>
        <p:spPr>
          <a:xfrm>
            <a:off x="6266850" y="3462550"/>
            <a:ext cx="2343900" cy="548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122" name="Google Shape;122;p2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3"/>
        <p:cNvGrpSpPr/>
        <p:nvPr/>
      </p:nvGrpSpPr>
      <p:grpSpPr>
        <a:xfrm>
          <a:off x="0" y="0"/>
          <a:ext cx="0" cy="0"/>
          <a:chOff x="0" y="0"/>
          <a:chExt cx="0" cy="0"/>
        </a:xfrm>
      </p:grpSpPr>
      <p:sp>
        <p:nvSpPr>
          <p:cNvPr id="124" name="Google Shape;124;p23"/>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40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5" name="Google Shape;125;p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6"/>
        <p:cNvGrpSpPr/>
        <p:nvPr/>
      </p:nvGrpSpPr>
      <p:grpSpPr>
        <a:xfrm>
          <a:off x="0" y="0"/>
          <a:ext cx="0" cy="0"/>
          <a:chOff x="0" y="0"/>
          <a:chExt cx="0" cy="0"/>
        </a:xfrm>
      </p:grpSpPr>
      <p:sp>
        <p:nvSpPr>
          <p:cNvPr id="127" name="Google Shape;127;p24"/>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lstStyle>
            <a:lvl1pPr marL="457200" lvl="0" indent="-228600" algn="ctr" rtl="0">
              <a:spcBef>
                <a:spcPts val="360"/>
              </a:spcBef>
              <a:spcAft>
                <a:spcPts val="0"/>
              </a:spcAft>
              <a:buSzPts val="1800"/>
              <a:buNone/>
              <a:defRPr sz="1800"/>
            </a:lvl1pPr>
          </a:lstStyle>
          <a:p>
            <a:endParaRPr/>
          </a:p>
        </p:txBody>
      </p:sp>
      <p:sp>
        <p:nvSpPr>
          <p:cNvPr id="128" name="Google Shape;128;p2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tatement - Blue" type="blank">
  <p:cSld name="BLANK">
    <p:bg>
      <p:bgPr>
        <a:solidFill>
          <a:srgbClr val="ADBCB2"/>
        </a:solidFill>
        <a:effectLst/>
      </p:bgPr>
    </p:bg>
    <p:spTree>
      <p:nvGrpSpPr>
        <p:cNvPr id="1" name="Shape 129"/>
        <p:cNvGrpSpPr/>
        <p:nvPr/>
      </p:nvGrpSpPr>
      <p:grpSpPr>
        <a:xfrm>
          <a:off x="0" y="0"/>
          <a:ext cx="0" cy="0"/>
          <a:chOff x="0" y="0"/>
          <a:chExt cx="0" cy="0"/>
        </a:xfrm>
      </p:grpSpPr>
      <p:sp>
        <p:nvSpPr>
          <p:cNvPr id="130" name="Google Shape;130;p25"/>
          <p:cNvSpPr txBox="1">
            <a:spLocks noGrp="1"/>
          </p:cNvSpPr>
          <p:nvPr>
            <p:ph type="title"/>
          </p:nvPr>
        </p:nvSpPr>
        <p:spPr>
          <a:xfrm>
            <a:off x="283900" y="1827025"/>
            <a:ext cx="8577600" cy="979800"/>
          </a:xfrm>
          <a:prstGeom prst="rect">
            <a:avLst/>
          </a:prstGeom>
        </p:spPr>
        <p:txBody>
          <a:bodyPr spcFirstLastPara="1" wrap="square" lIns="91425" tIns="91425" rIns="91425" bIns="91425" anchor="b" anchorCtr="0"/>
          <a:lstStyle>
            <a:lvl1pPr lvl="0" algn="ctr" rtl="0">
              <a:spcBef>
                <a:spcPts val="0"/>
              </a:spcBef>
              <a:spcAft>
                <a:spcPts val="0"/>
              </a:spcAft>
              <a:buNone/>
              <a:defRPr b="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31" name="Google Shape;131;p2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tatement - Red">
  <p:cSld name="BLANK_2">
    <p:bg>
      <p:bgPr>
        <a:solidFill>
          <a:srgbClr val="C47D6B"/>
        </a:solidFill>
        <a:effectLst/>
      </p:bgPr>
    </p:bg>
    <p:spTree>
      <p:nvGrpSpPr>
        <p:cNvPr id="1" name="Shape 132"/>
        <p:cNvGrpSpPr/>
        <p:nvPr/>
      </p:nvGrpSpPr>
      <p:grpSpPr>
        <a:xfrm>
          <a:off x="0" y="0"/>
          <a:ext cx="0" cy="0"/>
          <a:chOff x="0" y="0"/>
          <a:chExt cx="0" cy="0"/>
        </a:xfrm>
      </p:grpSpPr>
      <p:sp>
        <p:nvSpPr>
          <p:cNvPr id="133" name="Google Shape;133;p26"/>
          <p:cNvSpPr txBox="1">
            <a:spLocks noGrp="1"/>
          </p:cNvSpPr>
          <p:nvPr>
            <p:ph type="title"/>
          </p:nvPr>
        </p:nvSpPr>
        <p:spPr>
          <a:xfrm>
            <a:off x="283900" y="1827025"/>
            <a:ext cx="8577600" cy="979800"/>
          </a:xfrm>
          <a:prstGeom prst="rect">
            <a:avLst/>
          </a:prstGeom>
        </p:spPr>
        <p:txBody>
          <a:bodyPr spcFirstLastPara="1" wrap="square" lIns="91425" tIns="91425" rIns="91425" bIns="91425" anchor="b" anchorCtr="0"/>
          <a:lstStyle>
            <a:lvl1pPr lvl="0" algn="ctr" rtl="0">
              <a:spcBef>
                <a:spcPts val="0"/>
              </a:spcBef>
              <a:spcAft>
                <a:spcPts val="0"/>
              </a:spcAft>
              <a:buNone/>
              <a:defRPr b="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34" name="Google Shape;134;p2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tatement - Red 1">
  <p:cSld name="BLANK_2_1">
    <p:bg>
      <p:bgPr>
        <a:solidFill>
          <a:srgbClr val="C06477"/>
        </a:solidFill>
        <a:effectLst/>
      </p:bgPr>
    </p:bg>
    <p:spTree>
      <p:nvGrpSpPr>
        <p:cNvPr id="1" name="Shape 135"/>
        <p:cNvGrpSpPr/>
        <p:nvPr/>
      </p:nvGrpSpPr>
      <p:grpSpPr>
        <a:xfrm>
          <a:off x="0" y="0"/>
          <a:ext cx="0" cy="0"/>
          <a:chOff x="0" y="0"/>
          <a:chExt cx="0" cy="0"/>
        </a:xfrm>
      </p:grpSpPr>
      <p:sp>
        <p:nvSpPr>
          <p:cNvPr id="136" name="Google Shape;136;p27"/>
          <p:cNvSpPr txBox="1">
            <a:spLocks noGrp="1"/>
          </p:cNvSpPr>
          <p:nvPr>
            <p:ph type="title"/>
          </p:nvPr>
        </p:nvSpPr>
        <p:spPr>
          <a:xfrm>
            <a:off x="283900" y="1827025"/>
            <a:ext cx="8577600" cy="979800"/>
          </a:xfrm>
          <a:prstGeom prst="rect">
            <a:avLst/>
          </a:prstGeom>
        </p:spPr>
        <p:txBody>
          <a:bodyPr spcFirstLastPara="1" wrap="square" lIns="91425" tIns="91425" rIns="91425" bIns="91425" anchor="b" anchorCtr="0"/>
          <a:lstStyle>
            <a:lvl1pPr lvl="0" algn="ctr" rtl="0">
              <a:spcBef>
                <a:spcPts val="0"/>
              </a:spcBef>
              <a:spcAft>
                <a:spcPts val="0"/>
              </a:spcAft>
              <a:buNone/>
              <a:defRPr b="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37" name="Google Shape;137;p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tatement - Red 1 1">
  <p:cSld name="BLANK_2_1_1">
    <p:bg>
      <p:bgPr>
        <a:solidFill>
          <a:srgbClr val="67526C"/>
        </a:solidFill>
        <a:effectLst/>
      </p:bgPr>
    </p:bg>
    <p:spTree>
      <p:nvGrpSpPr>
        <p:cNvPr id="1" name="Shape 138"/>
        <p:cNvGrpSpPr/>
        <p:nvPr/>
      </p:nvGrpSpPr>
      <p:grpSpPr>
        <a:xfrm>
          <a:off x="0" y="0"/>
          <a:ext cx="0" cy="0"/>
          <a:chOff x="0" y="0"/>
          <a:chExt cx="0" cy="0"/>
        </a:xfrm>
      </p:grpSpPr>
      <p:sp>
        <p:nvSpPr>
          <p:cNvPr id="139" name="Google Shape;139;p28"/>
          <p:cNvSpPr txBox="1">
            <a:spLocks noGrp="1"/>
          </p:cNvSpPr>
          <p:nvPr>
            <p:ph type="title"/>
          </p:nvPr>
        </p:nvSpPr>
        <p:spPr>
          <a:xfrm>
            <a:off x="283900" y="1827025"/>
            <a:ext cx="8577600" cy="979800"/>
          </a:xfrm>
          <a:prstGeom prst="rect">
            <a:avLst/>
          </a:prstGeom>
        </p:spPr>
        <p:txBody>
          <a:bodyPr spcFirstLastPara="1" wrap="square" lIns="91425" tIns="91425" rIns="91425" bIns="91425" anchor="b" anchorCtr="0"/>
          <a:lstStyle>
            <a:lvl1pPr lvl="0" algn="ctr" rtl="0">
              <a:spcBef>
                <a:spcPts val="0"/>
              </a:spcBef>
              <a:spcAft>
                <a:spcPts val="0"/>
              </a:spcAft>
              <a:buNone/>
              <a:defRPr b="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40" name="Google Shape;140;p2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 Blue">
  <p:cSld name="BLANK_1">
    <p:bg>
      <p:bgPr>
        <a:solidFill>
          <a:srgbClr val="ADBCB2"/>
        </a:solidFill>
        <a:effectLst/>
      </p:bgPr>
    </p:bg>
    <p:spTree>
      <p:nvGrpSpPr>
        <p:cNvPr id="1" name="Shape 141"/>
        <p:cNvGrpSpPr/>
        <p:nvPr/>
      </p:nvGrpSpPr>
      <p:grpSpPr>
        <a:xfrm>
          <a:off x="0" y="0"/>
          <a:ext cx="0" cy="0"/>
          <a:chOff x="0" y="0"/>
          <a:chExt cx="0" cy="0"/>
        </a:xfrm>
      </p:grpSpPr>
      <p:sp>
        <p:nvSpPr>
          <p:cNvPr id="142" name="Google Shape;142;p29"/>
          <p:cNvSpPr txBox="1"/>
          <p:nvPr/>
        </p:nvSpPr>
        <p:spPr>
          <a:xfrm>
            <a:off x="4024800" y="283325"/>
            <a:ext cx="1094400" cy="82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a:solidFill>
                  <a:srgbClr val="FFFFFF"/>
                </a:solidFill>
              </a:rPr>
              <a:t>“</a:t>
            </a:r>
            <a:endParaRPr sz="9600">
              <a:solidFill>
                <a:srgbClr val="FFFFFF"/>
              </a:solidFill>
            </a:endParaRPr>
          </a:p>
        </p:txBody>
      </p:sp>
      <p:sp>
        <p:nvSpPr>
          <p:cNvPr id="143" name="Google Shape;143;p29"/>
          <p:cNvSpPr txBox="1"/>
          <p:nvPr/>
        </p:nvSpPr>
        <p:spPr>
          <a:xfrm>
            <a:off x="4024800" y="3636125"/>
            <a:ext cx="1094400" cy="82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a:solidFill>
                  <a:srgbClr val="FFFFFF"/>
                </a:solidFill>
              </a:rPr>
              <a:t>”</a:t>
            </a:r>
            <a:endParaRPr sz="9600">
              <a:solidFill>
                <a:srgbClr val="FFFFFF"/>
              </a:solidFill>
            </a:endParaRPr>
          </a:p>
        </p:txBody>
      </p:sp>
      <p:cxnSp>
        <p:nvCxnSpPr>
          <p:cNvPr id="144" name="Google Shape;144;p29"/>
          <p:cNvCxnSpPr/>
          <p:nvPr/>
        </p:nvCxnSpPr>
        <p:spPr>
          <a:xfrm>
            <a:off x="715650" y="823192"/>
            <a:ext cx="3521700" cy="0"/>
          </a:xfrm>
          <a:prstGeom prst="straightConnector1">
            <a:avLst/>
          </a:prstGeom>
          <a:noFill/>
          <a:ln w="9525" cap="flat" cmpd="sng">
            <a:solidFill>
              <a:srgbClr val="FFFFFF"/>
            </a:solidFill>
            <a:prstDash val="solid"/>
            <a:round/>
            <a:headEnd type="none" w="med" len="med"/>
            <a:tailEnd type="none" w="med" len="med"/>
          </a:ln>
        </p:spPr>
      </p:cxnSp>
      <p:cxnSp>
        <p:nvCxnSpPr>
          <p:cNvPr id="145" name="Google Shape;145;p29"/>
          <p:cNvCxnSpPr/>
          <p:nvPr/>
        </p:nvCxnSpPr>
        <p:spPr>
          <a:xfrm>
            <a:off x="4906650" y="823192"/>
            <a:ext cx="3521700" cy="0"/>
          </a:xfrm>
          <a:prstGeom prst="straightConnector1">
            <a:avLst/>
          </a:prstGeom>
          <a:noFill/>
          <a:ln w="9525" cap="flat" cmpd="sng">
            <a:solidFill>
              <a:srgbClr val="FFFFFF"/>
            </a:solidFill>
            <a:prstDash val="solid"/>
            <a:round/>
            <a:headEnd type="none" w="med" len="med"/>
            <a:tailEnd type="none" w="med" len="med"/>
          </a:ln>
        </p:spPr>
      </p:cxnSp>
      <p:cxnSp>
        <p:nvCxnSpPr>
          <p:cNvPr id="146" name="Google Shape;146;p29"/>
          <p:cNvCxnSpPr/>
          <p:nvPr/>
        </p:nvCxnSpPr>
        <p:spPr>
          <a:xfrm>
            <a:off x="715650" y="4143924"/>
            <a:ext cx="3521700" cy="0"/>
          </a:xfrm>
          <a:prstGeom prst="straightConnector1">
            <a:avLst/>
          </a:prstGeom>
          <a:noFill/>
          <a:ln w="9525" cap="flat" cmpd="sng">
            <a:solidFill>
              <a:srgbClr val="FFFFFF"/>
            </a:solidFill>
            <a:prstDash val="solid"/>
            <a:round/>
            <a:headEnd type="none" w="med" len="med"/>
            <a:tailEnd type="none" w="med" len="med"/>
          </a:ln>
        </p:spPr>
      </p:cxnSp>
      <p:cxnSp>
        <p:nvCxnSpPr>
          <p:cNvPr id="147" name="Google Shape;147;p29"/>
          <p:cNvCxnSpPr/>
          <p:nvPr/>
        </p:nvCxnSpPr>
        <p:spPr>
          <a:xfrm>
            <a:off x="4906650" y="4143924"/>
            <a:ext cx="3521700" cy="0"/>
          </a:xfrm>
          <a:prstGeom prst="straightConnector1">
            <a:avLst/>
          </a:prstGeom>
          <a:noFill/>
          <a:ln w="9525" cap="flat" cmpd="sng">
            <a:solidFill>
              <a:srgbClr val="FFFFFF"/>
            </a:solidFill>
            <a:prstDash val="solid"/>
            <a:round/>
            <a:headEnd type="none" w="med" len="med"/>
            <a:tailEnd type="none" w="med" len="med"/>
          </a:ln>
        </p:spPr>
      </p:cxnSp>
      <p:sp>
        <p:nvSpPr>
          <p:cNvPr id="148" name="Google Shape;148;p29"/>
          <p:cNvSpPr txBox="1">
            <a:spLocks noGrp="1"/>
          </p:cNvSpPr>
          <p:nvPr>
            <p:ph type="body" idx="1"/>
          </p:nvPr>
        </p:nvSpPr>
        <p:spPr>
          <a:xfrm>
            <a:off x="732575" y="1403375"/>
            <a:ext cx="7695900" cy="2232600"/>
          </a:xfrm>
          <a:prstGeom prst="rect">
            <a:avLst/>
          </a:prstGeom>
        </p:spPr>
        <p:txBody>
          <a:bodyPr spcFirstLastPara="1" wrap="square" lIns="91425" tIns="91425" rIns="91425" bIns="91425" anchor="t" anchorCtr="0"/>
          <a:lstStyle>
            <a:lvl1pPr marL="457200" lvl="0" indent="-419100" rtl="0">
              <a:spcBef>
                <a:spcPts val="600"/>
              </a:spcBef>
              <a:spcAft>
                <a:spcPts val="0"/>
              </a:spcAft>
              <a:buClr>
                <a:srgbClr val="FFFFFF"/>
              </a:buClr>
              <a:buSzPts val="3000"/>
              <a:buChar char="●"/>
              <a:defRPr>
                <a:solidFill>
                  <a:srgbClr val="FFFFFF"/>
                </a:solidFill>
              </a:defRPr>
            </a:lvl1pPr>
            <a:lvl2pPr marL="914400" lvl="1" indent="-381000" rtl="0">
              <a:spcBef>
                <a:spcPts val="0"/>
              </a:spcBef>
              <a:spcAft>
                <a:spcPts val="0"/>
              </a:spcAft>
              <a:buClr>
                <a:srgbClr val="FFFFFF"/>
              </a:buClr>
              <a:buSzPts val="2400"/>
              <a:buChar char="○"/>
              <a:defRPr>
                <a:solidFill>
                  <a:srgbClr val="FFFFFF"/>
                </a:solidFill>
              </a:defRPr>
            </a:lvl2pPr>
            <a:lvl3pPr marL="1371600" lvl="2" indent="-381000" rtl="0">
              <a:spcBef>
                <a:spcPts val="0"/>
              </a:spcBef>
              <a:spcAft>
                <a:spcPts val="0"/>
              </a:spcAft>
              <a:buClr>
                <a:srgbClr val="FFFFFF"/>
              </a:buClr>
              <a:buSzPts val="2400"/>
              <a:buChar char="■"/>
              <a:defRPr>
                <a:solidFill>
                  <a:srgbClr val="FFFFFF"/>
                </a:solidFill>
              </a:defRPr>
            </a:lvl3pPr>
            <a:lvl4pPr marL="1828800" lvl="3" indent="-342900" rtl="0">
              <a:spcBef>
                <a:spcPts val="0"/>
              </a:spcBef>
              <a:spcAft>
                <a:spcPts val="0"/>
              </a:spcAft>
              <a:buClr>
                <a:srgbClr val="FFFFFF"/>
              </a:buClr>
              <a:buSzPts val="1800"/>
              <a:buChar char="●"/>
              <a:defRPr>
                <a:solidFill>
                  <a:srgbClr val="FFFFFF"/>
                </a:solidFill>
              </a:defRPr>
            </a:lvl4pPr>
            <a:lvl5pPr marL="2286000" lvl="4" indent="-342900" rtl="0">
              <a:spcBef>
                <a:spcPts val="0"/>
              </a:spcBef>
              <a:spcAft>
                <a:spcPts val="0"/>
              </a:spcAft>
              <a:buClr>
                <a:srgbClr val="FFFFFF"/>
              </a:buClr>
              <a:buSzPts val="1800"/>
              <a:buChar char="○"/>
              <a:defRPr>
                <a:solidFill>
                  <a:srgbClr val="FFFFFF"/>
                </a:solidFill>
              </a:defRPr>
            </a:lvl5pPr>
            <a:lvl6pPr marL="2743200" lvl="5" indent="-342900" rtl="0">
              <a:spcBef>
                <a:spcPts val="0"/>
              </a:spcBef>
              <a:spcAft>
                <a:spcPts val="0"/>
              </a:spcAft>
              <a:buClr>
                <a:srgbClr val="FFFFFF"/>
              </a:buClr>
              <a:buSzPts val="1800"/>
              <a:buChar char="■"/>
              <a:defRPr>
                <a:solidFill>
                  <a:srgbClr val="FFFFFF"/>
                </a:solidFill>
              </a:defRPr>
            </a:lvl6pPr>
            <a:lvl7pPr marL="3200400" lvl="6" indent="-342900" rtl="0">
              <a:spcBef>
                <a:spcPts val="0"/>
              </a:spcBef>
              <a:spcAft>
                <a:spcPts val="0"/>
              </a:spcAft>
              <a:buClr>
                <a:srgbClr val="FFFFFF"/>
              </a:buClr>
              <a:buSzPts val="1800"/>
              <a:buChar char="●"/>
              <a:defRPr>
                <a:solidFill>
                  <a:srgbClr val="FFFFFF"/>
                </a:solidFill>
              </a:defRPr>
            </a:lvl7pPr>
            <a:lvl8pPr marL="3657600" lvl="7" indent="-342900" rtl="0">
              <a:spcBef>
                <a:spcPts val="0"/>
              </a:spcBef>
              <a:spcAft>
                <a:spcPts val="0"/>
              </a:spcAft>
              <a:buClr>
                <a:srgbClr val="FFFFFF"/>
              </a:buClr>
              <a:buSzPts val="1800"/>
              <a:buChar char="○"/>
              <a:defRPr>
                <a:solidFill>
                  <a:srgbClr val="FFFFFF"/>
                </a:solidFill>
              </a:defRPr>
            </a:lvl8pPr>
            <a:lvl9pPr marL="4114800" lvl="8" indent="-342900" rtl="0">
              <a:spcBef>
                <a:spcPts val="0"/>
              </a:spcBef>
              <a:spcAft>
                <a:spcPts val="0"/>
              </a:spcAft>
              <a:buClr>
                <a:srgbClr val="FFFFFF"/>
              </a:buClr>
              <a:buSzPts val="1800"/>
              <a:buChar char="■"/>
              <a:defRPr>
                <a:solidFill>
                  <a:srgbClr val="FFFFFF"/>
                </a:solidFill>
              </a:defRPr>
            </a:lvl9pPr>
          </a:lstStyle>
          <a:p>
            <a:endParaRPr/>
          </a:p>
        </p:txBody>
      </p:sp>
      <p:sp>
        <p:nvSpPr>
          <p:cNvPr id="149" name="Google Shape;149;p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 - Red">
  <p:cSld name="BLANK_1_1">
    <p:bg>
      <p:bgPr>
        <a:solidFill>
          <a:srgbClr val="C47D6B"/>
        </a:solidFill>
        <a:effectLst/>
      </p:bgPr>
    </p:bg>
    <p:spTree>
      <p:nvGrpSpPr>
        <p:cNvPr id="1" name="Shape 150"/>
        <p:cNvGrpSpPr/>
        <p:nvPr/>
      </p:nvGrpSpPr>
      <p:grpSpPr>
        <a:xfrm>
          <a:off x="0" y="0"/>
          <a:ext cx="0" cy="0"/>
          <a:chOff x="0" y="0"/>
          <a:chExt cx="0" cy="0"/>
        </a:xfrm>
      </p:grpSpPr>
      <p:sp>
        <p:nvSpPr>
          <p:cNvPr id="151" name="Google Shape;151;p30"/>
          <p:cNvSpPr txBox="1"/>
          <p:nvPr/>
        </p:nvSpPr>
        <p:spPr>
          <a:xfrm>
            <a:off x="4024800" y="283325"/>
            <a:ext cx="1094400" cy="82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a:solidFill>
                  <a:srgbClr val="FFFFFF"/>
                </a:solidFill>
              </a:rPr>
              <a:t>“</a:t>
            </a:r>
            <a:endParaRPr sz="9600">
              <a:solidFill>
                <a:srgbClr val="FFFFFF"/>
              </a:solidFill>
            </a:endParaRPr>
          </a:p>
        </p:txBody>
      </p:sp>
      <p:sp>
        <p:nvSpPr>
          <p:cNvPr id="152" name="Google Shape;152;p30"/>
          <p:cNvSpPr txBox="1"/>
          <p:nvPr/>
        </p:nvSpPr>
        <p:spPr>
          <a:xfrm>
            <a:off x="4024800" y="3636125"/>
            <a:ext cx="1094400" cy="82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a:solidFill>
                  <a:srgbClr val="FFFFFF"/>
                </a:solidFill>
              </a:rPr>
              <a:t>”</a:t>
            </a:r>
            <a:endParaRPr sz="9600">
              <a:solidFill>
                <a:srgbClr val="FFFFFF"/>
              </a:solidFill>
            </a:endParaRPr>
          </a:p>
        </p:txBody>
      </p:sp>
      <p:cxnSp>
        <p:nvCxnSpPr>
          <p:cNvPr id="153" name="Google Shape;153;p30"/>
          <p:cNvCxnSpPr/>
          <p:nvPr/>
        </p:nvCxnSpPr>
        <p:spPr>
          <a:xfrm>
            <a:off x="715650" y="823192"/>
            <a:ext cx="3521700" cy="0"/>
          </a:xfrm>
          <a:prstGeom prst="straightConnector1">
            <a:avLst/>
          </a:prstGeom>
          <a:noFill/>
          <a:ln w="9525" cap="flat" cmpd="sng">
            <a:solidFill>
              <a:srgbClr val="FFFFFF"/>
            </a:solidFill>
            <a:prstDash val="solid"/>
            <a:round/>
            <a:headEnd type="none" w="med" len="med"/>
            <a:tailEnd type="none" w="med" len="med"/>
          </a:ln>
        </p:spPr>
      </p:cxnSp>
      <p:cxnSp>
        <p:nvCxnSpPr>
          <p:cNvPr id="154" name="Google Shape;154;p30"/>
          <p:cNvCxnSpPr/>
          <p:nvPr/>
        </p:nvCxnSpPr>
        <p:spPr>
          <a:xfrm>
            <a:off x="4906650" y="823192"/>
            <a:ext cx="3521700" cy="0"/>
          </a:xfrm>
          <a:prstGeom prst="straightConnector1">
            <a:avLst/>
          </a:prstGeom>
          <a:noFill/>
          <a:ln w="9525" cap="flat" cmpd="sng">
            <a:solidFill>
              <a:srgbClr val="FFFFFF"/>
            </a:solidFill>
            <a:prstDash val="solid"/>
            <a:round/>
            <a:headEnd type="none" w="med" len="med"/>
            <a:tailEnd type="none" w="med" len="med"/>
          </a:ln>
        </p:spPr>
      </p:cxnSp>
      <p:cxnSp>
        <p:nvCxnSpPr>
          <p:cNvPr id="155" name="Google Shape;155;p30"/>
          <p:cNvCxnSpPr/>
          <p:nvPr/>
        </p:nvCxnSpPr>
        <p:spPr>
          <a:xfrm>
            <a:off x="715650" y="4143924"/>
            <a:ext cx="3521700" cy="0"/>
          </a:xfrm>
          <a:prstGeom prst="straightConnector1">
            <a:avLst/>
          </a:prstGeom>
          <a:noFill/>
          <a:ln w="9525" cap="flat" cmpd="sng">
            <a:solidFill>
              <a:srgbClr val="FFFFFF"/>
            </a:solidFill>
            <a:prstDash val="solid"/>
            <a:round/>
            <a:headEnd type="none" w="med" len="med"/>
            <a:tailEnd type="none" w="med" len="med"/>
          </a:ln>
        </p:spPr>
      </p:cxnSp>
      <p:cxnSp>
        <p:nvCxnSpPr>
          <p:cNvPr id="156" name="Google Shape;156;p30"/>
          <p:cNvCxnSpPr/>
          <p:nvPr/>
        </p:nvCxnSpPr>
        <p:spPr>
          <a:xfrm>
            <a:off x="4906650" y="4143924"/>
            <a:ext cx="3521700" cy="0"/>
          </a:xfrm>
          <a:prstGeom prst="straightConnector1">
            <a:avLst/>
          </a:prstGeom>
          <a:noFill/>
          <a:ln w="9525" cap="flat" cmpd="sng">
            <a:solidFill>
              <a:srgbClr val="FFFFFF"/>
            </a:solidFill>
            <a:prstDash val="solid"/>
            <a:round/>
            <a:headEnd type="none" w="med" len="med"/>
            <a:tailEnd type="none" w="med" len="med"/>
          </a:ln>
        </p:spPr>
      </p:cxnSp>
      <p:sp>
        <p:nvSpPr>
          <p:cNvPr id="157" name="Google Shape;157;p30"/>
          <p:cNvSpPr txBox="1">
            <a:spLocks noGrp="1"/>
          </p:cNvSpPr>
          <p:nvPr>
            <p:ph type="body" idx="1"/>
          </p:nvPr>
        </p:nvSpPr>
        <p:spPr>
          <a:xfrm>
            <a:off x="732575" y="1403375"/>
            <a:ext cx="7695900" cy="2232600"/>
          </a:xfrm>
          <a:prstGeom prst="rect">
            <a:avLst/>
          </a:prstGeom>
        </p:spPr>
        <p:txBody>
          <a:bodyPr spcFirstLastPara="1" wrap="square" lIns="91425" tIns="91425" rIns="91425" bIns="91425" anchor="t" anchorCtr="0"/>
          <a:lstStyle>
            <a:lvl1pPr marL="457200" lvl="0" indent="-419100" rtl="0">
              <a:spcBef>
                <a:spcPts val="600"/>
              </a:spcBef>
              <a:spcAft>
                <a:spcPts val="0"/>
              </a:spcAft>
              <a:buClr>
                <a:srgbClr val="FFFFFF"/>
              </a:buClr>
              <a:buSzPts val="3000"/>
              <a:buChar char="●"/>
              <a:defRPr>
                <a:solidFill>
                  <a:srgbClr val="FFFFFF"/>
                </a:solidFill>
              </a:defRPr>
            </a:lvl1pPr>
            <a:lvl2pPr marL="914400" lvl="1" indent="-381000" rtl="0">
              <a:spcBef>
                <a:spcPts val="0"/>
              </a:spcBef>
              <a:spcAft>
                <a:spcPts val="0"/>
              </a:spcAft>
              <a:buClr>
                <a:srgbClr val="FFFFFF"/>
              </a:buClr>
              <a:buSzPts val="2400"/>
              <a:buChar char="○"/>
              <a:defRPr>
                <a:solidFill>
                  <a:srgbClr val="FFFFFF"/>
                </a:solidFill>
              </a:defRPr>
            </a:lvl2pPr>
            <a:lvl3pPr marL="1371600" lvl="2" indent="-381000" rtl="0">
              <a:spcBef>
                <a:spcPts val="0"/>
              </a:spcBef>
              <a:spcAft>
                <a:spcPts val="0"/>
              </a:spcAft>
              <a:buClr>
                <a:srgbClr val="FFFFFF"/>
              </a:buClr>
              <a:buSzPts val="2400"/>
              <a:buChar char="■"/>
              <a:defRPr>
                <a:solidFill>
                  <a:srgbClr val="FFFFFF"/>
                </a:solidFill>
              </a:defRPr>
            </a:lvl3pPr>
            <a:lvl4pPr marL="1828800" lvl="3" indent="-342900" rtl="0">
              <a:spcBef>
                <a:spcPts val="0"/>
              </a:spcBef>
              <a:spcAft>
                <a:spcPts val="0"/>
              </a:spcAft>
              <a:buClr>
                <a:srgbClr val="FFFFFF"/>
              </a:buClr>
              <a:buSzPts val="1800"/>
              <a:buChar char="●"/>
              <a:defRPr>
                <a:solidFill>
                  <a:srgbClr val="FFFFFF"/>
                </a:solidFill>
              </a:defRPr>
            </a:lvl4pPr>
            <a:lvl5pPr marL="2286000" lvl="4" indent="-342900" rtl="0">
              <a:spcBef>
                <a:spcPts val="0"/>
              </a:spcBef>
              <a:spcAft>
                <a:spcPts val="0"/>
              </a:spcAft>
              <a:buClr>
                <a:srgbClr val="FFFFFF"/>
              </a:buClr>
              <a:buSzPts val="1800"/>
              <a:buChar char="○"/>
              <a:defRPr>
                <a:solidFill>
                  <a:srgbClr val="FFFFFF"/>
                </a:solidFill>
              </a:defRPr>
            </a:lvl5pPr>
            <a:lvl6pPr marL="2743200" lvl="5" indent="-342900" rtl="0">
              <a:spcBef>
                <a:spcPts val="0"/>
              </a:spcBef>
              <a:spcAft>
                <a:spcPts val="0"/>
              </a:spcAft>
              <a:buClr>
                <a:srgbClr val="FFFFFF"/>
              </a:buClr>
              <a:buSzPts val="1800"/>
              <a:buChar char="■"/>
              <a:defRPr>
                <a:solidFill>
                  <a:srgbClr val="FFFFFF"/>
                </a:solidFill>
              </a:defRPr>
            </a:lvl6pPr>
            <a:lvl7pPr marL="3200400" lvl="6" indent="-342900" rtl="0">
              <a:spcBef>
                <a:spcPts val="0"/>
              </a:spcBef>
              <a:spcAft>
                <a:spcPts val="0"/>
              </a:spcAft>
              <a:buClr>
                <a:srgbClr val="FFFFFF"/>
              </a:buClr>
              <a:buSzPts val="1800"/>
              <a:buChar char="●"/>
              <a:defRPr>
                <a:solidFill>
                  <a:srgbClr val="FFFFFF"/>
                </a:solidFill>
              </a:defRPr>
            </a:lvl7pPr>
            <a:lvl8pPr marL="3657600" lvl="7" indent="-342900" rtl="0">
              <a:spcBef>
                <a:spcPts val="0"/>
              </a:spcBef>
              <a:spcAft>
                <a:spcPts val="0"/>
              </a:spcAft>
              <a:buClr>
                <a:srgbClr val="FFFFFF"/>
              </a:buClr>
              <a:buSzPts val="1800"/>
              <a:buChar char="○"/>
              <a:defRPr>
                <a:solidFill>
                  <a:srgbClr val="FFFFFF"/>
                </a:solidFill>
              </a:defRPr>
            </a:lvl8pPr>
            <a:lvl9pPr marL="4114800" lvl="8" indent="-342900" rtl="0">
              <a:spcBef>
                <a:spcPts val="0"/>
              </a:spcBef>
              <a:spcAft>
                <a:spcPts val="0"/>
              </a:spcAft>
              <a:buClr>
                <a:srgbClr val="FFFFFF"/>
              </a:buClr>
              <a:buSzPts val="1800"/>
              <a:buChar char="■"/>
              <a:defRPr>
                <a:solidFill>
                  <a:srgbClr val="FFFFFF"/>
                </a:solidFill>
              </a:defRPr>
            </a:lvl9pPr>
          </a:lstStyle>
          <a:p>
            <a:endParaRPr/>
          </a:p>
        </p:txBody>
      </p:sp>
      <p:sp>
        <p:nvSpPr>
          <p:cNvPr id="158" name="Google Shape;158;p3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e - Red 1">
  <p:cSld name="BLANK_1_1_1">
    <p:bg>
      <p:bgPr>
        <a:solidFill>
          <a:srgbClr val="67526C"/>
        </a:solidFill>
        <a:effectLst/>
      </p:bgPr>
    </p:bg>
    <p:spTree>
      <p:nvGrpSpPr>
        <p:cNvPr id="1" name="Shape 159"/>
        <p:cNvGrpSpPr/>
        <p:nvPr/>
      </p:nvGrpSpPr>
      <p:grpSpPr>
        <a:xfrm>
          <a:off x="0" y="0"/>
          <a:ext cx="0" cy="0"/>
          <a:chOff x="0" y="0"/>
          <a:chExt cx="0" cy="0"/>
        </a:xfrm>
      </p:grpSpPr>
      <p:sp>
        <p:nvSpPr>
          <p:cNvPr id="160" name="Google Shape;160;p31"/>
          <p:cNvSpPr txBox="1"/>
          <p:nvPr/>
        </p:nvSpPr>
        <p:spPr>
          <a:xfrm>
            <a:off x="4024800" y="283325"/>
            <a:ext cx="1094400" cy="82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a:solidFill>
                  <a:srgbClr val="FFFFFF"/>
                </a:solidFill>
              </a:rPr>
              <a:t>“</a:t>
            </a:r>
            <a:endParaRPr sz="9600">
              <a:solidFill>
                <a:srgbClr val="FFFFFF"/>
              </a:solidFill>
            </a:endParaRPr>
          </a:p>
        </p:txBody>
      </p:sp>
      <p:sp>
        <p:nvSpPr>
          <p:cNvPr id="161" name="Google Shape;161;p31"/>
          <p:cNvSpPr txBox="1"/>
          <p:nvPr/>
        </p:nvSpPr>
        <p:spPr>
          <a:xfrm>
            <a:off x="4024800" y="3636125"/>
            <a:ext cx="1094400" cy="82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a:solidFill>
                  <a:srgbClr val="FFFFFF"/>
                </a:solidFill>
              </a:rPr>
              <a:t>”</a:t>
            </a:r>
            <a:endParaRPr sz="9600">
              <a:solidFill>
                <a:srgbClr val="FFFFFF"/>
              </a:solidFill>
            </a:endParaRPr>
          </a:p>
        </p:txBody>
      </p:sp>
      <p:cxnSp>
        <p:nvCxnSpPr>
          <p:cNvPr id="162" name="Google Shape;162;p31"/>
          <p:cNvCxnSpPr/>
          <p:nvPr/>
        </p:nvCxnSpPr>
        <p:spPr>
          <a:xfrm>
            <a:off x="715650" y="823192"/>
            <a:ext cx="3521700" cy="0"/>
          </a:xfrm>
          <a:prstGeom prst="straightConnector1">
            <a:avLst/>
          </a:prstGeom>
          <a:noFill/>
          <a:ln w="9525" cap="flat" cmpd="sng">
            <a:solidFill>
              <a:srgbClr val="FFFFFF"/>
            </a:solidFill>
            <a:prstDash val="solid"/>
            <a:round/>
            <a:headEnd type="none" w="med" len="med"/>
            <a:tailEnd type="none" w="med" len="med"/>
          </a:ln>
        </p:spPr>
      </p:cxnSp>
      <p:cxnSp>
        <p:nvCxnSpPr>
          <p:cNvPr id="163" name="Google Shape;163;p31"/>
          <p:cNvCxnSpPr/>
          <p:nvPr/>
        </p:nvCxnSpPr>
        <p:spPr>
          <a:xfrm>
            <a:off x="4906650" y="823192"/>
            <a:ext cx="3521700" cy="0"/>
          </a:xfrm>
          <a:prstGeom prst="straightConnector1">
            <a:avLst/>
          </a:prstGeom>
          <a:noFill/>
          <a:ln w="9525" cap="flat" cmpd="sng">
            <a:solidFill>
              <a:srgbClr val="FFFFFF"/>
            </a:solidFill>
            <a:prstDash val="solid"/>
            <a:round/>
            <a:headEnd type="none" w="med" len="med"/>
            <a:tailEnd type="none" w="med" len="med"/>
          </a:ln>
        </p:spPr>
      </p:cxnSp>
      <p:cxnSp>
        <p:nvCxnSpPr>
          <p:cNvPr id="164" name="Google Shape;164;p31"/>
          <p:cNvCxnSpPr/>
          <p:nvPr/>
        </p:nvCxnSpPr>
        <p:spPr>
          <a:xfrm>
            <a:off x="715650" y="4143924"/>
            <a:ext cx="3521700" cy="0"/>
          </a:xfrm>
          <a:prstGeom prst="straightConnector1">
            <a:avLst/>
          </a:prstGeom>
          <a:noFill/>
          <a:ln w="9525" cap="flat" cmpd="sng">
            <a:solidFill>
              <a:srgbClr val="FFFFFF"/>
            </a:solidFill>
            <a:prstDash val="solid"/>
            <a:round/>
            <a:headEnd type="none" w="med" len="med"/>
            <a:tailEnd type="none" w="med" len="med"/>
          </a:ln>
        </p:spPr>
      </p:cxnSp>
      <p:cxnSp>
        <p:nvCxnSpPr>
          <p:cNvPr id="165" name="Google Shape;165;p31"/>
          <p:cNvCxnSpPr/>
          <p:nvPr/>
        </p:nvCxnSpPr>
        <p:spPr>
          <a:xfrm>
            <a:off x="4906650" y="4143924"/>
            <a:ext cx="3521700" cy="0"/>
          </a:xfrm>
          <a:prstGeom prst="straightConnector1">
            <a:avLst/>
          </a:prstGeom>
          <a:noFill/>
          <a:ln w="9525" cap="flat" cmpd="sng">
            <a:solidFill>
              <a:srgbClr val="FFFFFF"/>
            </a:solidFill>
            <a:prstDash val="solid"/>
            <a:round/>
            <a:headEnd type="none" w="med" len="med"/>
            <a:tailEnd type="none" w="med" len="med"/>
          </a:ln>
        </p:spPr>
      </p:cxnSp>
      <p:sp>
        <p:nvSpPr>
          <p:cNvPr id="166" name="Google Shape;166;p31"/>
          <p:cNvSpPr txBox="1">
            <a:spLocks noGrp="1"/>
          </p:cNvSpPr>
          <p:nvPr>
            <p:ph type="body" idx="1"/>
          </p:nvPr>
        </p:nvSpPr>
        <p:spPr>
          <a:xfrm>
            <a:off x="732575" y="1403375"/>
            <a:ext cx="7695900" cy="2232600"/>
          </a:xfrm>
          <a:prstGeom prst="rect">
            <a:avLst/>
          </a:prstGeom>
        </p:spPr>
        <p:txBody>
          <a:bodyPr spcFirstLastPara="1" wrap="square" lIns="91425" tIns="91425" rIns="91425" bIns="91425" anchor="t" anchorCtr="0"/>
          <a:lstStyle>
            <a:lvl1pPr marL="457200" lvl="0" indent="-419100" rtl="0">
              <a:spcBef>
                <a:spcPts val="600"/>
              </a:spcBef>
              <a:spcAft>
                <a:spcPts val="0"/>
              </a:spcAft>
              <a:buClr>
                <a:srgbClr val="FFFFFF"/>
              </a:buClr>
              <a:buSzPts val="3000"/>
              <a:buChar char="●"/>
              <a:defRPr>
                <a:solidFill>
                  <a:srgbClr val="FFFFFF"/>
                </a:solidFill>
              </a:defRPr>
            </a:lvl1pPr>
            <a:lvl2pPr marL="914400" lvl="1" indent="-381000" rtl="0">
              <a:spcBef>
                <a:spcPts val="0"/>
              </a:spcBef>
              <a:spcAft>
                <a:spcPts val="0"/>
              </a:spcAft>
              <a:buClr>
                <a:srgbClr val="FFFFFF"/>
              </a:buClr>
              <a:buSzPts val="2400"/>
              <a:buChar char="○"/>
              <a:defRPr>
                <a:solidFill>
                  <a:srgbClr val="FFFFFF"/>
                </a:solidFill>
              </a:defRPr>
            </a:lvl2pPr>
            <a:lvl3pPr marL="1371600" lvl="2" indent="-381000" rtl="0">
              <a:spcBef>
                <a:spcPts val="0"/>
              </a:spcBef>
              <a:spcAft>
                <a:spcPts val="0"/>
              </a:spcAft>
              <a:buClr>
                <a:srgbClr val="FFFFFF"/>
              </a:buClr>
              <a:buSzPts val="2400"/>
              <a:buChar char="■"/>
              <a:defRPr>
                <a:solidFill>
                  <a:srgbClr val="FFFFFF"/>
                </a:solidFill>
              </a:defRPr>
            </a:lvl3pPr>
            <a:lvl4pPr marL="1828800" lvl="3" indent="-342900" rtl="0">
              <a:spcBef>
                <a:spcPts val="0"/>
              </a:spcBef>
              <a:spcAft>
                <a:spcPts val="0"/>
              </a:spcAft>
              <a:buClr>
                <a:srgbClr val="FFFFFF"/>
              </a:buClr>
              <a:buSzPts val="1800"/>
              <a:buChar char="●"/>
              <a:defRPr>
                <a:solidFill>
                  <a:srgbClr val="FFFFFF"/>
                </a:solidFill>
              </a:defRPr>
            </a:lvl4pPr>
            <a:lvl5pPr marL="2286000" lvl="4" indent="-342900" rtl="0">
              <a:spcBef>
                <a:spcPts val="0"/>
              </a:spcBef>
              <a:spcAft>
                <a:spcPts val="0"/>
              </a:spcAft>
              <a:buClr>
                <a:srgbClr val="FFFFFF"/>
              </a:buClr>
              <a:buSzPts val="1800"/>
              <a:buChar char="○"/>
              <a:defRPr>
                <a:solidFill>
                  <a:srgbClr val="FFFFFF"/>
                </a:solidFill>
              </a:defRPr>
            </a:lvl5pPr>
            <a:lvl6pPr marL="2743200" lvl="5" indent="-342900" rtl="0">
              <a:spcBef>
                <a:spcPts val="0"/>
              </a:spcBef>
              <a:spcAft>
                <a:spcPts val="0"/>
              </a:spcAft>
              <a:buClr>
                <a:srgbClr val="FFFFFF"/>
              </a:buClr>
              <a:buSzPts val="1800"/>
              <a:buChar char="■"/>
              <a:defRPr>
                <a:solidFill>
                  <a:srgbClr val="FFFFFF"/>
                </a:solidFill>
              </a:defRPr>
            </a:lvl6pPr>
            <a:lvl7pPr marL="3200400" lvl="6" indent="-342900" rtl="0">
              <a:spcBef>
                <a:spcPts val="0"/>
              </a:spcBef>
              <a:spcAft>
                <a:spcPts val="0"/>
              </a:spcAft>
              <a:buClr>
                <a:srgbClr val="FFFFFF"/>
              </a:buClr>
              <a:buSzPts val="1800"/>
              <a:buChar char="●"/>
              <a:defRPr>
                <a:solidFill>
                  <a:srgbClr val="FFFFFF"/>
                </a:solidFill>
              </a:defRPr>
            </a:lvl7pPr>
            <a:lvl8pPr marL="3657600" lvl="7" indent="-342900" rtl="0">
              <a:spcBef>
                <a:spcPts val="0"/>
              </a:spcBef>
              <a:spcAft>
                <a:spcPts val="0"/>
              </a:spcAft>
              <a:buClr>
                <a:srgbClr val="FFFFFF"/>
              </a:buClr>
              <a:buSzPts val="1800"/>
              <a:buChar char="○"/>
              <a:defRPr>
                <a:solidFill>
                  <a:srgbClr val="FFFFFF"/>
                </a:solidFill>
              </a:defRPr>
            </a:lvl8pPr>
            <a:lvl9pPr marL="4114800" lvl="8" indent="-342900" rtl="0">
              <a:spcBef>
                <a:spcPts val="0"/>
              </a:spcBef>
              <a:spcAft>
                <a:spcPts val="0"/>
              </a:spcAft>
              <a:buClr>
                <a:srgbClr val="FFFFFF"/>
              </a:buClr>
              <a:buSzPts val="1800"/>
              <a:buChar char="■"/>
              <a:defRPr>
                <a:solidFill>
                  <a:srgbClr val="FFFFFF"/>
                </a:solidFill>
              </a:defRPr>
            </a:lvl9pPr>
          </a:lstStyle>
          <a:p>
            <a:endParaRPr/>
          </a:p>
        </p:txBody>
      </p:sp>
      <p:sp>
        <p:nvSpPr>
          <p:cNvPr id="167" name="Google Shape;167;p3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722313" y="3305176"/>
            <a:ext cx="7772400" cy="1021500"/>
          </a:xfrm>
          <a:prstGeom prst="rect">
            <a:avLst/>
          </a:prstGeom>
          <a:noFill/>
          <a:ln>
            <a:noFill/>
          </a:ln>
        </p:spPr>
        <p:txBody>
          <a:bodyPr spcFirstLastPara="1" wrap="square" lIns="91425" tIns="91425" rIns="91425" bIns="91425" anchor="t" anchorCtr="0"/>
          <a:lstStyle>
            <a:lvl1pPr lvl="0" algn="l" rtl="0">
              <a:spcBef>
                <a:spcPts val="0"/>
              </a:spcBef>
              <a:spcAft>
                <a:spcPts val="0"/>
              </a:spcAft>
              <a:buSzPts val="1400"/>
              <a:buNone/>
              <a:defRPr sz="4000" b="1" cap="small"/>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25" name="Google Shape;25;p4"/>
          <p:cNvSpPr txBox="1">
            <a:spLocks noGrp="1"/>
          </p:cNvSpPr>
          <p:nvPr>
            <p:ph type="body" idx="1"/>
          </p:nvPr>
        </p:nvSpPr>
        <p:spPr>
          <a:xfrm>
            <a:off x="722313" y="2180035"/>
            <a:ext cx="7772400" cy="1125000"/>
          </a:xfrm>
          <a:prstGeom prst="rect">
            <a:avLst/>
          </a:prstGeom>
          <a:noFill/>
          <a:ln>
            <a:noFill/>
          </a:ln>
        </p:spPr>
        <p:txBody>
          <a:bodyPr spcFirstLastPara="1" wrap="square" lIns="91425" tIns="91425" rIns="91425" bIns="91425" anchor="b" anchorCtr="0"/>
          <a:lstStyle>
            <a:lvl1pPr marL="457200" lvl="0" indent="-228600" rtl="0">
              <a:spcBef>
                <a:spcPts val="640"/>
              </a:spcBef>
              <a:spcAft>
                <a:spcPts val="0"/>
              </a:spcAft>
              <a:buClr>
                <a:srgbClr val="888888"/>
              </a:buClr>
              <a:buSzPts val="1400"/>
              <a:buFont typeface="Calibri"/>
              <a:buNone/>
              <a:defRPr sz="2000">
                <a:solidFill>
                  <a:srgbClr val="888888"/>
                </a:solidFill>
              </a:defRPr>
            </a:lvl1pPr>
            <a:lvl2pPr marL="914400" lvl="1" indent="-228600" rtl="0">
              <a:spcBef>
                <a:spcPts val="0"/>
              </a:spcBef>
              <a:spcAft>
                <a:spcPts val="0"/>
              </a:spcAft>
              <a:buClr>
                <a:srgbClr val="888888"/>
              </a:buClr>
              <a:buSzPts val="1400"/>
              <a:buFont typeface="Calibri"/>
              <a:buNone/>
              <a:defRPr sz="1800">
                <a:solidFill>
                  <a:srgbClr val="888888"/>
                </a:solidFill>
              </a:defRPr>
            </a:lvl2pPr>
            <a:lvl3pPr marL="1371600" lvl="2" indent="-228600" rtl="0">
              <a:spcBef>
                <a:spcPts val="0"/>
              </a:spcBef>
              <a:spcAft>
                <a:spcPts val="0"/>
              </a:spcAft>
              <a:buClr>
                <a:srgbClr val="888888"/>
              </a:buClr>
              <a:buSzPts val="1400"/>
              <a:buFont typeface="Calibri"/>
              <a:buNone/>
              <a:defRPr sz="1600">
                <a:solidFill>
                  <a:srgbClr val="888888"/>
                </a:solidFill>
              </a:defRPr>
            </a:lvl3pPr>
            <a:lvl4pPr marL="1828800" lvl="3" indent="-228600" rtl="0">
              <a:spcBef>
                <a:spcPts val="0"/>
              </a:spcBef>
              <a:spcAft>
                <a:spcPts val="0"/>
              </a:spcAft>
              <a:buClr>
                <a:srgbClr val="888888"/>
              </a:buClr>
              <a:buSzPts val="1400"/>
              <a:buFont typeface="Calibri"/>
              <a:buNone/>
              <a:defRPr sz="1400">
                <a:solidFill>
                  <a:srgbClr val="888888"/>
                </a:solidFill>
              </a:defRPr>
            </a:lvl4pPr>
            <a:lvl5pPr marL="2286000" lvl="4" indent="-228600" rtl="0">
              <a:spcBef>
                <a:spcPts val="0"/>
              </a:spcBef>
              <a:spcAft>
                <a:spcPts val="0"/>
              </a:spcAft>
              <a:buClr>
                <a:srgbClr val="888888"/>
              </a:buClr>
              <a:buSzPts val="1400"/>
              <a:buFont typeface="Calibri"/>
              <a:buNone/>
              <a:defRPr sz="1400">
                <a:solidFill>
                  <a:srgbClr val="888888"/>
                </a:solidFill>
              </a:defRPr>
            </a:lvl5pPr>
            <a:lvl6pPr marL="2743200" lvl="5" indent="-228600" rtl="0">
              <a:spcBef>
                <a:spcPts val="0"/>
              </a:spcBef>
              <a:spcAft>
                <a:spcPts val="0"/>
              </a:spcAft>
              <a:buClr>
                <a:srgbClr val="888888"/>
              </a:buClr>
              <a:buSzPts val="1400"/>
              <a:buFont typeface="Calibri"/>
              <a:buNone/>
              <a:defRPr sz="1400">
                <a:solidFill>
                  <a:srgbClr val="888888"/>
                </a:solidFill>
              </a:defRPr>
            </a:lvl6pPr>
            <a:lvl7pPr marL="3200400" lvl="6" indent="-228600" rtl="0">
              <a:spcBef>
                <a:spcPts val="0"/>
              </a:spcBef>
              <a:spcAft>
                <a:spcPts val="0"/>
              </a:spcAft>
              <a:buClr>
                <a:srgbClr val="888888"/>
              </a:buClr>
              <a:buSzPts val="1400"/>
              <a:buFont typeface="Calibri"/>
              <a:buNone/>
              <a:defRPr sz="1400">
                <a:solidFill>
                  <a:srgbClr val="888888"/>
                </a:solidFill>
              </a:defRPr>
            </a:lvl7pPr>
            <a:lvl8pPr marL="3657600" lvl="7" indent="-228600" rtl="0">
              <a:spcBef>
                <a:spcPts val="0"/>
              </a:spcBef>
              <a:spcAft>
                <a:spcPts val="0"/>
              </a:spcAft>
              <a:buClr>
                <a:srgbClr val="888888"/>
              </a:buClr>
              <a:buSzPts val="1400"/>
              <a:buFont typeface="Calibri"/>
              <a:buNone/>
              <a:defRPr sz="1400">
                <a:solidFill>
                  <a:srgbClr val="888888"/>
                </a:solidFill>
              </a:defRPr>
            </a:lvl8pPr>
            <a:lvl9pPr marL="4114800" lvl="8" indent="-228600" rtl="0">
              <a:spcBef>
                <a:spcPts val="0"/>
              </a:spcBef>
              <a:spcAft>
                <a:spcPts val="0"/>
              </a:spcAft>
              <a:buClr>
                <a:srgbClr val="888888"/>
              </a:buClr>
              <a:buSzPts val="1400"/>
              <a:buFont typeface="Calibri"/>
              <a:buNone/>
              <a:defRPr sz="1400">
                <a:solidFill>
                  <a:srgbClr val="888888"/>
                </a:solidFill>
              </a:defRPr>
            </a:lvl9pPr>
          </a:lstStyle>
          <a:p>
            <a:endParaRPr/>
          </a:p>
        </p:txBody>
      </p:sp>
      <p:sp>
        <p:nvSpPr>
          <p:cNvPr id="26" name="Google Shape;26;p4"/>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sz="1200" b="0" i="0" u="none" strike="noStrike" cap="none">
                <a:solidFill>
                  <a:srgbClr val="888888"/>
                </a:solidFill>
                <a:latin typeface="Calibri"/>
                <a:ea typeface="Calibri"/>
                <a:cs typeface="Calibri"/>
                <a:sym typeface="Calibri"/>
              </a:defRPr>
            </a:lvl1pPr>
            <a:lvl2pPr marL="457200" marR="0" lvl="1"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2743200" marR="0" lvl="6"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3200400" marR="0" lvl="7"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3657600" marR="0" lvl="8"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27" name="Google Shape;27;p4"/>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88900" algn="ctr" rtl="0">
              <a:spcBef>
                <a:spcPts val="0"/>
              </a:spcBef>
              <a:spcAft>
                <a:spcPts val="0"/>
              </a:spcAft>
              <a:buSzPts val="1400"/>
              <a:buChar char="●"/>
              <a:defRPr sz="1200" b="0" i="0" u="none" strike="noStrike" cap="none">
                <a:solidFill>
                  <a:srgbClr val="888888"/>
                </a:solidFill>
                <a:latin typeface="Calibri"/>
                <a:ea typeface="Calibri"/>
                <a:cs typeface="Calibri"/>
                <a:sym typeface="Calibri"/>
              </a:defRPr>
            </a:lvl1pPr>
            <a:lvl2pPr marL="457200" marR="0" lvl="1"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2743200" marR="0" lvl="6"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3200400" marR="0" lvl="7"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3657600" marR="0" lvl="8"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28" name="Google Shape;28;p4"/>
          <p:cNvSpPr txBox="1">
            <a:spLocks noGrp="1"/>
          </p:cNvSpPr>
          <p:nvPr>
            <p:ph type="sldNum" idx="12"/>
          </p:nvPr>
        </p:nvSpPr>
        <p:spPr>
          <a:xfrm>
            <a:off x="6553200" y="4767263"/>
            <a:ext cx="2133600" cy="273900"/>
          </a:xfrm>
          <a:prstGeom prst="rect">
            <a:avLst/>
          </a:prstGeom>
          <a:noFill/>
          <a:ln>
            <a:noFill/>
          </a:ln>
        </p:spPr>
        <p:txBody>
          <a:bodyPr spcFirstLastPara="1" wrap="square" lIns="91425" tIns="91425" rIns="91425" bIns="91425" anchor="ctr" anchorCtr="0">
            <a:noAutofit/>
          </a:bodyPr>
          <a:lstStyle>
            <a:lvl1pPr marL="0" marR="0" lvl="0" indent="0" rtl="0">
              <a:lnSpc>
                <a:spcPct val="100000"/>
              </a:lnSpc>
              <a:spcBef>
                <a:spcPts val="0"/>
              </a:spcBef>
              <a:spcAft>
                <a:spcPts val="0"/>
              </a:spcAft>
              <a:buNone/>
              <a:defRPr/>
            </a:lvl1pPr>
            <a:lvl2pPr marL="0" marR="0" lvl="1" indent="0" rtl="0">
              <a:lnSpc>
                <a:spcPct val="100000"/>
              </a:lnSpc>
              <a:spcBef>
                <a:spcPts val="0"/>
              </a:spcBef>
              <a:spcAft>
                <a:spcPts val="0"/>
              </a:spcAft>
              <a:buNone/>
              <a:defRPr/>
            </a:lvl2pPr>
            <a:lvl3pPr marL="0" marR="0" lvl="2" indent="0" rtl="0">
              <a:lnSpc>
                <a:spcPct val="100000"/>
              </a:lnSpc>
              <a:spcBef>
                <a:spcPts val="0"/>
              </a:spcBef>
              <a:spcAft>
                <a:spcPts val="0"/>
              </a:spcAft>
              <a:buNone/>
              <a:defRPr/>
            </a:lvl3pPr>
            <a:lvl4pPr marL="0" marR="0" lvl="3" indent="0" rtl="0">
              <a:lnSpc>
                <a:spcPct val="100000"/>
              </a:lnSpc>
              <a:spcBef>
                <a:spcPts val="0"/>
              </a:spcBef>
              <a:spcAft>
                <a:spcPts val="0"/>
              </a:spcAft>
              <a:buNone/>
              <a:defRPr/>
            </a:lvl4pPr>
            <a:lvl5pPr marL="0" marR="0" lvl="4" indent="0" rtl="0">
              <a:lnSpc>
                <a:spcPct val="100000"/>
              </a:lnSpc>
              <a:spcBef>
                <a:spcPts val="0"/>
              </a:spcBef>
              <a:spcAft>
                <a:spcPts val="0"/>
              </a:spcAft>
              <a:buNone/>
              <a:defRPr/>
            </a:lvl5pPr>
            <a:lvl6pPr marL="0" marR="0" lvl="5" indent="0" rtl="0">
              <a:lnSpc>
                <a:spcPct val="100000"/>
              </a:lnSpc>
              <a:spcBef>
                <a:spcPts val="0"/>
              </a:spcBef>
              <a:spcAft>
                <a:spcPts val="0"/>
              </a:spcAft>
              <a:buNone/>
              <a:defRPr/>
            </a:lvl6pPr>
            <a:lvl7pPr marL="0" marR="0" lvl="6" indent="0" rtl="0">
              <a:lnSpc>
                <a:spcPct val="100000"/>
              </a:lnSpc>
              <a:spcBef>
                <a:spcPts val="0"/>
              </a:spcBef>
              <a:spcAft>
                <a:spcPts val="0"/>
              </a:spcAft>
              <a:buNone/>
              <a:defRPr/>
            </a:lvl7pPr>
            <a:lvl8pPr marL="0" marR="0" lvl="7" indent="0" rtl="0">
              <a:lnSpc>
                <a:spcPct val="100000"/>
              </a:lnSpc>
              <a:spcBef>
                <a:spcPts val="0"/>
              </a:spcBef>
              <a:spcAft>
                <a:spcPts val="0"/>
              </a:spcAft>
              <a:buNone/>
              <a:defRPr/>
            </a:lvl8pPr>
            <a:lvl9pPr marL="0" marR="0" lvl="8" indent="0"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b="0" i="0" u="none" strike="noStrike" cap="non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Quote - Red 1 1">
  <p:cSld name="BLANK_1_1_1_1">
    <p:bg>
      <p:bgPr>
        <a:solidFill>
          <a:srgbClr val="C06477"/>
        </a:solidFill>
        <a:effectLst/>
      </p:bgPr>
    </p:bg>
    <p:spTree>
      <p:nvGrpSpPr>
        <p:cNvPr id="1" name="Shape 168"/>
        <p:cNvGrpSpPr/>
        <p:nvPr/>
      </p:nvGrpSpPr>
      <p:grpSpPr>
        <a:xfrm>
          <a:off x="0" y="0"/>
          <a:ext cx="0" cy="0"/>
          <a:chOff x="0" y="0"/>
          <a:chExt cx="0" cy="0"/>
        </a:xfrm>
      </p:grpSpPr>
      <p:sp>
        <p:nvSpPr>
          <p:cNvPr id="169" name="Google Shape;169;p32"/>
          <p:cNvSpPr txBox="1"/>
          <p:nvPr/>
        </p:nvSpPr>
        <p:spPr>
          <a:xfrm>
            <a:off x="4024800" y="283325"/>
            <a:ext cx="1094400" cy="82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a:solidFill>
                  <a:srgbClr val="FFFFFF"/>
                </a:solidFill>
              </a:rPr>
              <a:t>“</a:t>
            </a:r>
            <a:endParaRPr sz="9600">
              <a:solidFill>
                <a:srgbClr val="FFFFFF"/>
              </a:solidFill>
            </a:endParaRPr>
          </a:p>
        </p:txBody>
      </p:sp>
      <p:sp>
        <p:nvSpPr>
          <p:cNvPr id="170" name="Google Shape;170;p32"/>
          <p:cNvSpPr txBox="1"/>
          <p:nvPr/>
        </p:nvSpPr>
        <p:spPr>
          <a:xfrm>
            <a:off x="4024800" y="3636125"/>
            <a:ext cx="1094400" cy="82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a:solidFill>
                  <a:srgbClr val="FFFFFF"/>
                </a:solidFill>
              </a:rPr>
              <a:t>”</a:t>
            </a:r>
            <a:endParaRPr sz="9600">
              <a:solidFill>
                <a:srgbClr val="FFFFFF"/>
              </a:solidFill>
            </a:endParaRPr>
          </a:p>
        </p:txBody>
      </p:sp>
      <p:cxnSp>
        <p:nvCxnSpPr>
          <p:cNvPr id="171" name="Google Shape;171;p32"/>
          <p:cNvCxnSpPr/>
          <p:nvPr/>
        </p:nvCxnSpPr>
        <p:spPr>
          <a:xfrm>
            <a:off x="715650" y="823192"/>
            <a:ext cx="3521700" cy="0"/>
          </a:xfrm>
          <a:prstGeom prst="straightConnector1">
            <a:avLst/>
          </a:prstGeom>
          <a:noFill/>
          <a:ln w="9525" cap="flat" cmpd="sng">
            <a:solidFill>
              <a:srgbClr val="FFFFFF"/>
            </a:solidFill>
            <a:prstDash val="solid"/>
            <a:round/>
            <a:headEnd type="none" w="med" len="med"/>
            <a:tailEnd type="none" w="med" len="med"/>
          </a:ln>
        </p:spPr>
      </p:cxnSp>
      <p:cxnSp>
        <p:nvCxnSpPr>
          <p:cNvPr id="172" name="Google Shape;172;p32"/>
          <p:cNvCxnSpPr/>
          <p:nvPr/>
        </p:nvCxnSpPr>
        <p:spPr>
          <a:xfrm>
            <a:off x="4906650" y="823192"/>
            <a:ext cx="3521700" cy="0"/>
          </a:xfrm>
          <a:prstGeom prst="straightConnector1">
            <a:avLst/>
          </a:prstGeom>
          <a:noFill/>
          <a:ln w="9525" cap="flat" cmpd="sng">
            <a:solidFill>
              <a:srgbClr val="FFFFFF"/>
            </a:solidFill>
            <a:prstDash val="solid"/>
            <a:round/>
            <a:headEnd type="none" w="med" len="med"/>
            <a:tailEnd type="none" w="med" len="med"/>
          </a:ln>
        </p:spPr>
      </p:cxnSp>
      <p:cxnSp>
        <p:nvCxnSpPr>
          <p:cNvPr id="173" name="Google Shape;173;p32"/>
          <p:cNvCxnSpPr/>
          <p:nvPr/>
        </p:nvCxnSpPr>
        <p:spPr>
          <a:xfrm>
            <a:off x="715650" y="4143924"/>
            <a:ext cx="3521700" cy="0"/>
          </a:xfrm>
          <a:prstGeom prst="straightConnector1">
            <a:avLst/>
          </a:prstGeom>
          <a:noFill/>
          <a:ln w="9525" cap="flat" cmpd="sng">
            <a:solidFill>
              <a:srgbClr val="FFFFFF"/>
            </a:solidFill>
            <a:prstDash val="solid"/>
            <a:round/>
            <a:headEnd type="none" w="med" len="med"/>
            <a:tailEnd type="none" w="med" len="med"/>
          </a:ln>
        </p:spPr>
      </p:cxnSp>
      <p:cxnSp>
        <p:nvCxnSpPr>
          <p:cNvPr id="174" name="Google Shape;174;p32"/>
          <p:cNvCxnSpPr/>
          <p:nvPr/>
        </p:nvCxnSpPr>
        <p:spPr>
          <a:xfrm>
            <a:off x="4906650" y="4143924"/>
            <a:ext cx="3521700" cy="0"/>
          </a:xfrm>
          <a:prstGeom prst="straightConnector1">
            <a:avLst/>
          </a:prstGeom>
          <a:noFill/>
          <a:ln w="9525" cap="flat" cmpd="sng">
            <a:solidFill>
              <a:srgbClr val="FFFFFF"/>
            </a:solidFill>
            <a:prstDash val="solid"/>
            <a:round/>
            <a:headEnd type="none" w="med" len="med"/>
            <a:tailEnd type="none" w="med" len="med"/>
          </a:ln>
        </p:spPr>
      </p:cxnSp>
      <p:sp>
        <p:nvSpPr>
          <p:cNvPr id="175" name="Google Shape;175;p32"/>
          <p:cNvSpPr txBox="1">
            <a:spLocks noGrp="1"/>
          </p:cNvSpPr>
          <p:nvPr>
            <p:ph type="body" idx="1"/>
          </p:nvPr>
        </p:nvSpPr>
        <p:spPr>
          <a:xfrm>
            <a:off x="732575" y="1403375"/>
            <a:ext cx="7695900" cy="2232600"/>
          </a:xfrm>
          <a:prstGeom prst="rect">
            <a:avLst/>
          </a:prstGeom>
        </p:spPr>
        <p:txBody>
          <a:bodyPr spcFirstLastPara="1" wrap="square" lIns="91425" tIns="91425" rIns="91425" bIns="91425" anchor="t" anchorCtr="0"/>
          <a:lstStyle>
            <a:lvl1pPr marL="457200" lvl="0" indent="-419100" rtl="0">
              <a:spcBef>
                <a:spcPts val="600"/>
              </a:spcBef>
              <a:spcAft>
                <a:spcPts val="0"/>
              </a:spcAft>
              <a:buClr>
                <a:srgbClr val="FFFFFF"/>
              </a:buClr>
              <a:buSzPts val="3000"/>
              <a:buChar char="●"/>
              <a:defRPr>
                <a:solidFill>
                  <a:srgbClr val="FFFFFF"/>
                </a:solidFill>
              </a:defRPr>
            </a:lvl1pPr>
            <a:lvl2pPr marL="914400" lvl="1" indent="-381000" rtl="0">
              <a:spcBef>
                <a:spcPts val="0"/>
              </a:spcBef>
              <a:spcAft>
                <a:spcPts val="0"/>
              </a:spcAft>
              <a:buClr>
                <a:srgbClr val="FFFFFF"/>
              </a:buClr>
              <a:buSzPts val="2400"/>
              <a:buChar char="○"/>
              <a:defRPr>
                <a:solidFill>
                  <a:srgbClr val="FFFFFF"/>
                </a:solidFill>
              </a:defRPr>
            </a:lvl2pPr>
            <a:lvl3pPr marL="1371600" lvl="2" indent="-381000" rtl="0">
              <a:spcBef>
                <a:spcPts val="0"/>
              </a:spcBef>
              <a:spcAft>
                <a:spcPts val="0"/>
              </a:spcAft>
              <a:buClr>
                <a:srgbClr val="FFFFFF"/>
              </a:buClr>
              <a:buSzPts val="2400"/>
              <a:buChar char="■"/>
              <a:defRPr>
                <a:solidFill>
                  <a:srgbClr val="FFFFFF"/>
                </a:solidFill>
              </a:defRPr>
            </a:lvl3pPr>
            <a:lvl4pPr marL="1828800" lvl="3" indent="-342900" rtl="0">
              <a:spcBef>
                <a:spcPts val="0"/>
              </a:spcBef>
              <a:spcAft>
                <a:spcPts val="0"/>
              </a:spcAft>
              <a:buClr>
                <a:srgbClr val="FFFFFF"/>
              </a:buClr>
              <a:buSzPts val="1800"/>
              <a:buChar char="●"/>
              <a:defRPr>
                <a:solidFill>
                  <a:srgbClr val="FFFFFF"/>
                </a:solidFill>
              </a:defRPr>
            </a:lvl4pPr>
            <a:lvl5pPr marL="2286000" lvl="4" indent="-342900" rtl="0">
              <a:spcBef>
                <a:spcPts val="0"/>
              </a:spcBef>
              <a:spcAft>
                <a:spcPts val="0"/>
              </a:spcAft>
              <a:buClr>
                <a:srgbClr val="FFFFFF"/>
              </a:buClr>
              <a:buSzPts val="1800"/>
              <a:buChar char="○"/>
              <a:defRPr>
                <a:solidFill>
                  <a:srgbClr val="FFFFFF"/>
                </a:solidFill>
              </a:defRPr>
            </a:lvl5pPr>
            <a:lvl6pPr marL="2743200" lvl="5" indent="-342900" rtl="0">
              <a:spcBef>
                <a:spcPts val="0"/>
              </a:spcBef>
              <a:spcAft>
                <a:spcPts val="0"/>
              </a:spcAft>
              <a:buClr>
                <a:srgbClr val="FFFFFF"/>
              </a:buClr>
              <a:buSzPts val="1800"/>
              <a:buChar char="■"/>
              <a:defRPr>
                <a:solidFill>
                  <a:srgbClr val="FFFFFF"/>
                </a:solidFill>
              </a:defRPr>
            </a:lvl6pPr>
            <a:lvl7pPr marL="3200400" lvl="6" indent="-342900" rtl="0">
              <a:spcBef>
                <a:spcPts val="0"/>
              </a:spcBef>
              <a:spcAft>
                <a:spcPts val="0"/>
              </a:spcAft>
              <a:buClr>
                <a:srgbClr val="FFFFFF"/>
              </a:buClr>
              <a:buSzPts val="1800"/>
              <a:buChar char="●"/>
              <a:defRPr>
                <a:solidFill>
                  <a:srgbClr val="FFFFFF"/>
                </a:solidFill>
              </a:defRPr>
            </a:lvl7pPr>
            <a:lvl8pPr marL="3657600" lvl="7" indent="-342900" rtl="0">
              <a:spcBef>
                <a:spcPts val="0"/>
              </a:spcBef>
              <a:spcAft>
                <a:spcPts val="0"/>
              </a:spcAft>
              <a:buClr>
                <a:srgbClr val="FFFFFF"/>
              </a:buClr>
              <a:buSzPts val="1800"/>
              <a:buChar char="○"/>
              <a:defRPr>
                <a:solidFill>
                  <a:srgbClr val="FFFFFF"/>
                </a:solidFill>
              </a:defRPr>
            </a:lvl8pPr>
            <a:lvl9pPr marL="4114800" lvl="8" indent="-342900" rtl="0">
              <a:spcBef>
                <a:spcPts val="0"/>
              </a:spcBef>
              <a:spcAft>
                <a:spcPts val="0"/>
              </a:spcAft>
              <a:buClr>
                <a:srgbClr val="FFFFFF"/>
              </a:buClr>
              <a:buSzPts val="1800"/>
              <a:buChar char="■"/>
              <a:defRPr>
                <a:solidFill>
                  <a:srgbClr val="FFFFFF"/>
                </a:solidFill>
              </a:defRPr>
            </a:lvl9pPr>
          </a:lstStyle>
          <a:p>
            <a:endParaRPr/>
          </a:p>
        </p:txBody>
      </p:sp>
      <p:sp>
        <p:nvSpPr>
          <p:cNvPr id="176" name="Google Shape;176;p3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0"/>
        <p:cNvGrpSpPr/>
        <p:nvPr/>
      </p:nvGrpSpPr>
      <p:grpSpPr>
        <a:xfrm>
          <a:off x="0" y="0"/>
          <a:ext cx="0" cy="0"/>
          <a:chOff x="0" y="0"/>
          <a:chExt cx="0" cy="0"/>
        </a:xfrm>
      </p:grpSpPr>
      <p:sp>
        <p:nvSpPr>
          <p:cNvPr id="181" name="Google Shape;181;p34"/>
          <p:cNvSpPr txBox="1">
            <a:spLocks noGrp="1"/>
          </p:cNvSpPr>
          <p:nvPr>
            <p:ph type="ctrTitle"/>
          </p:nvPr>
        </p:nvSpPr>
        <p:spPr>
          <a:xfrm>
            <a:off x="685800" y="1583342"/>
            <a:ext cx="7772400" cy="1159856"/>
          </a:xfrm>
          <a:prstGeom prst="rect">
            <a:avLst/>
          </a:prstGeom>
        </p:spPr>
        <p:txBody>
          <a:bodyPr spcFirstLastPara="1" wrap="square" lIns="91425" tIns="91425" rIns="91425" bIns="91425" anchor="b" anchorCtr="0"/>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82" name="Google Shape;182;p34"/>
          <p:cNvSpPr txBox="1">
            <a:spLocks noGrp="1"/>
          </p:cNvSpPr>
          <p:nvPr>
            <p:ph type="subTitle" idx="1"/>
          </p:nvPr>
        </p:nvSpPr>
        <p:spPr>
          <a:xfrm>
            <a:off x="685800" y="2840054"/>
            <a:ext cx="7772400" cy="784738"/>
          </a:xfrm>
          <a:prstGeom prst="rect">
            <a:avLst/>
          </a:prstGeom>
        </p:spPr>
        <p:txBody>
          <a:bodyPr spcFirstLastPara="1" wrap="square" lIns="91425" tIns="91425" rIns="91425" bIns="91425" anchor="t" anchorCtr="0"/>
          <a:lstStyle>
            <a:lvl1pPr lvl="0" algn="ctr">
              <a:spcBef>
                <a:spcPts val="0"/>
              </a:spcBef>
              <a:spcAft>
                <a:spcPts val="0"/>
              </a:spcAft>
              <a:buClr>
                <a:schemeClr val="dk2"/>
              </a:buClr>
              <a:buSzPts val="3000"/>
              <a:buNone/>
              <a:defRPr>
                <a:solidFill>
                  <a:schemeClr val="dk2"/>
                </a:solidFill>
              </a:defRPr>
            </a:lvl1pPr>
            <a:lvl2pPr lvl="1" algn="ctr">
              <a:spcBef>
                <a:spcPts val="0"/>
              </a:spcBef>
              <a:spcAft>
                <a:spcPts val="0"/>
              </a:spcAft>
              <a:buClr>
                <a:schemeClr val="dk2"/>
              </a:buClr>
              <a:buSzPts val="3000"/>
              <a:buNone/>
              <a:defRPr sz="3000">
                <a:solidFill>
                  <a:schemeClr val="dk2"/>
                </a:solidFill>
              </a:defRPr>
            </a:lvl2pPr>
            <a:lvl3pPr lvl="2" algn="ctr">
              <a:spcBef>
                <a:spcPts val="0"/>
              </a:spcBef>
              <a:spcAft>
                <a:spcPts val="0"/>
              </a:spcAft>
              <a:buClr>
                <a:schemeClr val="dk2"/>
              </a:buClr>
              <a:buSzPts val="3000"/>
              <a:buNone/>
              <a:defRPr sz="3000">
                <a:solidFill>
                  <a:schemeClr val="dk2"/>
                </a:solidFill>
              </a:defRPr>
            </a:lvl3pPr>
            <a:lvl4pPr lvl="3" algn="ctr">
              <a:spcBef>
                <a:spcPts val="0"/>
              </a:spcBef>
              <a:spcAft>
                <a:spcPts val="0"/>
              </a:spcAft>
              <a:buClr>
                <a:schemeClr val="dk2"/>
              </a:buClr>
              <a:buSzPts val="3000"/>
              <a:buNone/>
              <a:defRPr sz="3000">
                <a:solidFill>
                  <a:schemeClr val="dk2"/>
                </a:solidFill>
              </a:defRPr>
            </a:lvl4pPr>
            <a:lvl5pPr lvl="4" algn="ctr">
              <a:spcBef>
                <a:spcPts val="0"/>
              </a:spcBef>
              <a:spcAft>
                <a:spcPts val="0"/>
              </a:spcAft>
              <a:buClr>
                <a:schemeClr val="dk2"/>
              </a:buClr>
              <a:buSzPts val="3000"/>
              <a:buNone/>
              <a:defRPr sz="3000">
                <a:solidFill>
                  <a:schemeClr val="dk2"/>
                </a:solidFill>
              </a:defRPr>
            </a:lvl5pPr>
            <a:lvl6pPr lvl="5" algn="ctr">
              <a:spcBef>
                <a:spcPts val="0"/>
              </a:spcBef>
              <a:spcAft>
                <a:spcPts val="0"/>
              </a:spcAft>
              <a:buClr>
                <a:schemeClr val="dk2"/>
              </a:buClr>
              <a:buSzPts val="3000"/>
              <a:buNone/>
              <a:defRPr sz="3000">
                <a:solidFill>
                  <a:schemeClr val="dk2"/>
                </a:solidFill>
              </a:defRPr>
            </a:lvl6pPr>
            <a:lvl7pPr lvl="6" algn="ctr">
              <a:spcBef>
                <a:spcPts val="0"/>
              </a:spcBef>
              <a:spcAft>
                <a:spcPts val="0"/>
              </a:spcAft>
              <a:buClr>
                <a:schemeClr val="dk2"/>
              </a:buClr>
              <a:buSzPts val="3000"/>
              <a:buNone/>
              <a:defRPr sz="3000">
                <a:solidFill>
                  <a:schemeClr val="dk2"/>
                </a:solidFill>
              </a:defRPr>
            </a:lvl7pPr>
            <a:lvl8pPr lvl="7" algn="ctr">
              <a:spcBef>
                <a:spcPts val="0"/>
              </a:spcBef>
              <a:spcAft>
                <a:spcPts val="0"/>
              </a:spcAft>
              <a:buClr>
                <a:schemeClr val="dk2"/>
              </a:buClr>
              <a:buSzPts val="3000"/>
              <a:buNone/>
              <a:defRPr sz="3000">
                <a:solidFill>
                  <a:schemeClr val="dk2"/>
                </a:solidFill>
              </a:defRPr>
            </a:lvl8pPr>
            <a:lvl9pPr lvl="8" algn="ctr">
              <a:spcBef>
                <a:spcPts val="0"/>
              </a:spcBef>
              <a:spcAft>
                <a:spcPts val="0"/>
              </a:spcAft>
              <a:buClr>
                <a:schemeClr val="dk2"/>
              </a:buClr>
              <a:buSzPts val="3000"/>
              <a:buNone/>
              <a:defRPr sz="3000">
                <a:solidFill>
                  <a:schemeClr val="dk2"/>
                </a:solidFil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3"/>
        <p:cNvGrpSpPr/>
        <p:nvPr/>
      </p:nvGrpSpPr>
      <p:grpSpPr>
        <a:xfrm>
          <a:off x="0" y="0"/>
          <a:ext cx="0" cy="0"/>
          <a:chOff x="0" y="0"/>
          <a:chExt cx="0" cy="0"/>
        </a:xfrm>
      </p:grpSpPr>
      <p:sp>
        <p:nvSpPr>
          <p:cNvPr id="184" name="Google Shape;184;p35"/>
          <p:cNvSpPr txBox="1">
            <a:spLocks noGrp="1"/>
          </p:cNvSpPr>
          <p:nvPr>
            <p:ph type="title"/>
          </p:nvPr>
        </p:nvSpPr>
        <p:spPr>
          <a:xfrm>
            <a:off x="457200" y="205978"/>
            <a:ext cx="8229600" cy="857250"/>
          </a:xfrm>
          <a:prstGeom prst="rect">
            <a:avLst/>
          </a:prstGeom>
        </p:spPr>
        <p:txBody>
          <a:bodyPr spcFirstLastPara="1" wrap="square" lIns="91425" tIns="91425" rIns="91425" bIns="91425"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85" name="Google Shape;185;p35"/>
          <p:cNvSpPr txBox="1">
            <a:spLocks noGrp="1"/>
          </p:cNvSpPr>
          <p:nvPr>
            <p:ph type="body" idx="1"/>
          </p:nvPr>
        </p:nvSpPr>
        <p:spPr>
          <a:xfrm>
            <a:off x="457200" y="1200150"/>
            <a:ext cx="8229600" cy="3725681"/>
          </a:xfrm>
          <a:prstGeom prst="rect">
            <a:avLst/>
          </a:prstGeom>
        </p:spPr>
        <p:txBody>
          <a:bodyPr spcFirstLastPara="1" wrap="square" lIns="91425" tIns="91425" rIns="91425" bIns="91425" anchor="t" anchorCtr="0"/>
          <a:lstStyle>
            <a:lvl1pPr marL="457200" lvl="0" indent="-419100">
              <a:spcBef>
                <a:spcPts val="600"/>
              </a:spcBef>
              <a:spcAft>
                <a:spcPts val="0"/>
              </a:spcAft>
              <a:buSzPts val="30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6"/>
        <p:cNvGrpSpPr/>
        <p:nvPr/>
      </p:nvGrpSpPr>
      <p:grpSpPr>
        <a:xfrm>
          <a:off x="0" y="0"/>
          <a:ext cx="0" cy="0"/>
          <a:chOff x="0" y="0"/>
          <a:chExt cx="0" cy="0"/>
        </a:xfrm>
      </p:grpSpPr>
      <p:sp>
        <p:nvSpPr>
          <p:cNvPr id="187" name="Google Shape;187;p36"/>
          <p:cNvSpPr txBox="1">
            <a:spLocks noGrp="1"/>
          </p:cNvSpPr>
          <p:nvPr>
            <p:ph type="title"/>
          </p:nvPr>
        </p:nvSpPr>
        <p:spPr>
          <a:xfrm>
            <a:off x="457200" y="205978"/>
            <a:ext cx="8229600" cy="857250"/>
          </a:xfrm>
          <a:prstGeom prst="rect">
            <a:avLst/>
          </a:prstGeom>
        </p:spPr>
        <p:txBody>
          <a:bodyPr spcFirstLastPara="1" wrap="square" lIns="91425" tIns="91425" rIns="91425" bIns="91425"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88" name="Google Shape;188;p36"/>
          <p:cNvSpPr txBox="1">
            <a:spLocks noGrp="1"/>
          </p:cNvSpPr>
          <p:nvPr>
            <p:ph type="body" idx="1"/>
          </p:nvPr>
        </p:nvSpPr>
        <p:spPr>
          <a:xfrm>
            <a:off x="457200" y="1200150"/>
            <a:ext cx="3994526" cy="3725681"/>
          </a:xfrm>
          <a:prstGeom prst="rect">
            <a:avLst/>
          </a:prstGeom>
        </p:spPr>
        <p:txBody>
          <a:bodyPr spcFirstLastPara="1" wrap="square" lIns="91425" tIns="91425" rIns="91425" bIns="91425" anchor="t" anchorCtr="0"/>
          <a:lstStyle>
            <a:lvl1pPr marL="457200" lvl="0" indent="-419100">
              <a:spcBef>
                <a:spcPts val="600"/>
              </a:spcBef>
              <a:spcAft>
                <a:spcPts val="0"/>
              </a:spcAft>
              <a:buSzPts val="30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189" name="Google Shape;189;p36"/>
          <p:cNvSpPr txBox="1">
            <a:spLocks noGrp="1"/>
          </p:cNvSpPr>
          <p:nvPr>
            <p:ph type="body" idx="2"/>
          </p:nvPr>
        </p:nvSpPr>
        <p:spPr>
          <a:xfrm>
            <a:off x="4692274" y="1200150"/>
            <a:ext cx="3994526" cy="3725681"/>
          </a:xfrm>
          <a:prstGeom prst="rect">
            <a:avLst/>
          </a:prstGeom>
        </p:spPr>
        <p:txBody>
          <a:bodyPr spcFirstLastPara="1" wrap="square" lIns="91425" tIns="91425" rIns="91425" bIns="91425" anchor="t" anchorCtr="0"/>
          <a:lstStyle>
            <a:lvl1pPr marL="457200" lvl="0" indent="-419100">
              <a:spcBef>
                <a:spcPts val="600"/>
              </a:spcBef>
              <a:spcAft>
                <a:spcPts val="0"/>
              </a:spcAft>
              <a:buSzPts val="30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0"/>
        <p:cNvGrpSpPr/>
        <p:nvPr/>
      </p:nvGrpSpPr>
      <p:grpSpPr>
        <a:xfrm>
          <a:off x="0" y="0"/>
          <a:ext cx="0" cy="0"/>
          <a:chOff x="0" y="0"/>
          <a:chExt cx="0" cy="0"/>
        </a:xfrm>
      </p:grpSpPr>
      <p:sp>
        <p:nvSpPr>
          <p:cNvPr id="191" name="Google Shape;191;p37"/>
          <p:cNvSpPr txBox="1">
            <a:spLocks noGrp="1"/>
          </p:cNvSpPr>
          <p:nvPr>
            <p:ph type="title"/>
          </p:nvPr>
        </p:nvSpPr>
        <p:spPr>
          <a:xfrm>
            <a:off x="457200" y="205978"/>
            <a:ext cx="8229600" cy="857250"/>
          </a:xfrm>
          <a:prstGeom prst="rect">
            <a:avLst/>
          </a:prstGeom>
        </p:spPr>
        <p:txBody>
          <a:bodyPr spcFirstLastPara="1" wrap="square" lIns="91425" tIns="91425" rIns="91425" bIns="91425"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92"/>
        <p:cNvGrpSpPr/>
        <p:nvPr/>
      </p:nvGrpSpPr>
      <p:grpSpPr>
        <a:xfrm>
          <a:off x="0" y="0"/>
          <a:ext cx="0" cy="0"/>
          <a:chOff x="0" y="0"/>
          <a:chExt cx="0" cy="0"/>
        </a:xfrm>
      </p:grpSpPr>
      <p:sp>
        <p:nvSpPr>
          <p:cNvPr id="193" name="Google Shape;193;p38"/>
          <p:cNvSpPr txBox="1">
            <a:spLocks noGrp="1"/>
          </p:cNvSpPr>
          <p:nvPr>
            <p:ph type="body" idx="1"/>
          </p:nvPr>
        </p:nvSpPr>
        <p:spPr>
          <a:xfrm>
            <a:off x="457200" y="4406309"/>
            <a:ext cx="8229600" cy="519520"/>
          </a:xfrm>
          <a:prstGeom prst="rect">
            <a:avLst/>
          </a:prstGeom>
        </p:spPr>
        <p:txBody>
          <a:bodyPr spcFirstLastPara="1" wrap="square" lIns="91425" tIns="91425" rIns="91425" bIns="91425" anchor="t" anchorCtr="0"/>
          <a:lstStyle>
            <a:lvl1pPr marL="457200" lvl="0" indent="-228600" algn="ctr">
              <a:spcBef>
                <a:spcPts val="360"/>
              </a:spcBef>
              <a:spcAft>
                <a:spcPts val="0"/>
              </a:spcAft>
              <a:buSzPts val="1800"/>
              <a:buNone/>
              <a:defRPr sz="1800"/>
            </a:lvl1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4"/>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7"/>
        <p:cNvGrpSpPr/>
        <p:nvPr/>
      </p:nvGrpSpPr>
      <p:grpSpPr>
        <a:xfrm>
          <a:off x="0" y="0"/>
          <a:ext cx="0" cy="0"/>
          <a:chOff x="0" y="0"/>
          <a:chExt cx="0" cy="0"/>
        </a:xfrm>
      </p:grpSpPr>
      <p:sp>
        <p:nvSpPr>
          <p:cNvPr id="208" name="Google Shape;208;p41"/>
          <p:cNvSpPr/>
          <p:nvPr/>
        </p:nvSpPr>
        <p:spPr>
          <a:xfrm>
            <a:off x="75" y="4636400"/>
            <a:ext cx="9144000" cy="507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9" name="Google Shape;209;p41"/>
          <p:cNvGrpSpPr/>
          <p:nvPr/>
        </p:nvGrpSpPr>
        <p:grpSpPr>
          <a:xfrm>
            <a:off x="256960" y="1187048"/>
            <a:ext cx="1094856" cy="356807"/>
            <a:chOff x="0" y="0"/>
            <a:chExt cx="2077525" cy="676925"/>
          </a:xfrm>
        </p:grpSpPr>
        <p:sp>
          <p:nvSpPr>
            <p:cNvPr id="210" name="Google Shape;210;p41"/>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4285F4"/>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1" name="Google Shape;211;p41"/>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EA4335"/>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 name="Google Shape;212;p41"/>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FBBC05"/>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p41"/>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4285F4"/>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p41"/>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34A853"/>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5" name="Google Shape;215;p41"/>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EA4335"/>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grpSp>
      <p:sp>
        <p:nvSpPr>
          <p:cNvPr id="216" name="Google Shape;216;p41"/>
          <p:cNvSpPr txBox="1"/>
          <p:nvPr/>
        </p:nvSpPr>
        <p:spPr>
          <a:xfrm>
            <a:off x="129750" y="4796225"/>
            <a:ext cx="3561000" cy="276900"/>
          </a:xfrm>
          <a:prstGeom prst="rect">
            <a:avLst/>
          </a:prstGeom>
          <a:noFill/>
          <a:ln>
            <a:noFill/>
          </a:ln>
        </p:spPr>
        <p:txBody>
          <a:bodyPr spcFirstLastPara="1" wrap="square" lIns="91425" tIns="91425" rIns="91425" bIns="91425" anchor="ctr" anchorCtr="0">
            <a:noAutofit/>
          </a:bodyPr>
          <a:lstStyle/>
          <a:p>
            <a:pPr marL="0" lvl="0" indent="0" algn="l" rtl="0">
              <a:lnSpc>
                <a:spcPct val="95000"/>
              </a:lnSpc>
              <a:spcBef>
                <a:spcPts val="0"/>
              </a:spcBef>
              <a:spcAft>
                <a:spcPts val="0"/>
              </a:spcAft>
              <a:buNone/>
            </a:pPr>
            <a:endParaRPr sz="1200">
              <a:solidFill>
                <a:schemeClr val="dk2"/>
              </a:solidFill>
              <a:latin typeface="Roboto"/>
              <a:ea typeface="Roboto"/>
              <a:cs typeface="Roboto"/>
              <a:sym typeface="Roboto"/>
            </a:endParaRPr>
          </a:p>
        </p:txBody>
      </p:sp>
      <p:sp>
        <p:nvSpPr>
          <p:cNvPr id="217" name="Google Shape;217;p41"/>
          <p:cNvSpPr txBox="1">
            <a:spLocks noGrp="1"/>
          </p:cNvSpPr>
          <p:nvPr>
            <p:ph type="ctrTitle"/>
          </p:nvPr>
        </p:nvSpPr>
        <p:spPr>
          <a:xfrm>
            <a:off x="129758" y="304800"/>
            <a:ext cx="8520600" cy="2052600"/>
          </a:xfrm>
          <a:prstGeom prst="rect">
            <a:avLst/>
          </a:prstGeom>
        </p:spPr>
        <p:txBody>
          <a:bodyPr spcFirstLastPara="1" wrap="square" lIns="91425" tIns="91425" rIns="91425" bIns="91425" anchor="b" anchorCtr="0"/>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218" name="Google Shape;218;p41"/>
          <p:cNvSpPr txBox="1">
            <a:spLocks noGrp="1"/>
          </p:cNvSpPr>
          <p:nvPr>
            <p:ph type="subTitle" idx="1"/>
          </p:nvPr>
        </p:nvSpPr>
        <p:spPr>
          <a:xfrm>
            <a:off x="129750" y="2394350"/>
            <a:ext cx="8520600" cy="792600"/>
          </a:xfrm>
          <a:prstGeom prst="rect">
            <a:avLst/>
          </a:prstGeom>
        </p:spPr>
        <p:txBody>
          <a:bodyPr spcFirstLastPara="1" wrap="square" lIns="91425" tIns="91425" rIns="91425" bIns="91425" anchor="t" anchorCtr="0"/>
          <a:lstStyle>
            <a:lvl1pPr lvl="0" rtl="0">
              <a:lnSpc>
                <a:spcPct val="100000"/>
              </a:lnSpc>
              <a:spcBef>
                <a:spcPts val="0"/>
              </a:spcBef>
              <a:spcAft>
                <a:spcPts val="0"/>
              </a:spcAft>
              <a:buSzPts val="2400"/>
              <a:buNone/>
              <a:defRPr sz="2400"/>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sp>
        <p:nvSpPr>
          <p:cNvPr id="219" name="Google Shape;219;p41"/>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lvl1pPr lvl="0" rtl="0">
              <a:buNone/>
              <a:defRPr sz="1200"/>
            </a:lvl1pPr>
            <a:lvl2pPr lvl="1" rtl="0">
              <a:buNone/>
              <a:defRPr sz="1200"/>
            </a:lvl2pPr>
            <a:lvl3pPr lvl="2" rtl="0">
              <a:buNone/>
              <a:defRPr sz="1200"/>
            </a:lvl3pPr>
            <a:lvl4pPr lvl="3" rtl="0">
              <a:buNone/>
              <a:defRPr sz="1200"/>
            </a:lvl4pPr>
            <a:lvl5pPr lvl="4" rtl="0">
              <a:buNone/>
              <a:defRPr sz="1200"/>
            </a:lvl5pPr>
            <a:lvl6pPr lvl="5" rtl="0">
              <a:buNone/>
              <a:defRPr sz="1200"/>
            </a:lvl6pPr>
            <a:lvl7pPr lvl="6" rtl="0">
              <a:buNone/>
              <a:defRPr sz="1200"/>
            </a:lvl7pPr>
            <a:lvl8pPr lvl="7" rtl="0">
              <a:buNone/>
              <a:defRPr sz="1200"/>
            </a:lvl8pPr>
            <a:lvl9pPr lvl="8" rtl="0">
              <a:buNone/>
              <a:defRPr sz="12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220"/>
        <p:cNvGrpSpPr/>
        <p:nvPr/>
      </p:nvGrpSpPr>
      <p:grpSpPr>
        <a:xfrm>
          <a:off x="0" y="0"/>
          <a:ext cx="0" cy="0"/>
          <a:chOff x="0" y="0"/>
          <a:chExt cx="0" cy="0"/>
        </a:xfrm>
      </p:grpSpPr>
      <p:sp>
        <p:nvSpPr>
          <p:cNvPr id="221" name="Google Shape;221;p42"/>
          <p:cNvSpPr/>
          <p:nvPr/>
        </p:nvSpPr>
        <p:spPr>
          <a:xfrm>
            <a:off x="75" y="4636400"/>
            <a:ext cx="9144000" cy="507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 name="Google Shape;222;p42"/>
          <p:cNvGrpSpPr/>
          <p:nvPr/>
        </p:nvGrpSpPr>
        <p:grpSpPr>
          <a:xfrm>
            <a:off x="176223" y="4848071"/>
            <a:ext cx="532885" cy="173631"/>
            <a:chOff x="0" y="0"/>
            <a:chExt cx="2077525" cy="676925"/>
          </a:xfrm>
        </p:grpSpPr>
        <p:sp>
          <p:nvSpPr>
            <p:cNvPr id="223" name="Google Shape;223;p42"/>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4" name="Google Shape;224;p42"/>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5" name="Google Shape;225;p42"/>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6" name="Google Shape;226;p42"/>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7" name="Google Shape;227;p42"/>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 name="Google Shape;228;p42"/>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grpSp>
      <p:sp>
        <p:nvSpPr>
          <p:cNvPr id="229" name="Google Shape;229;p42"/>
          <p:cNvSpPr txBox="1"/>
          <p:nvPr/>
        </p:nvSpPr>
        <p:spPr>
          <a:xfrm>
            <a:off x="5085675" y="4796225"/>
            <a:ext cx="3561000" cy="276900"/>
          </a:xfrm>
          <a:prstGeom prst="rect">
            <a:avLst/>
          </a:prstGeom>
          <a:noFill/>
          <a:ln>
            <a:noFill/>
          </a:ln>
        </p:spPr>
        <p:txBody>
          <a:bodyPr spcFirstLastPara="1" wrap="square" lIns="91425" tIns="91425" rIns="91425" bIns="91425" anchor="ctr" anchorCtr="0">
            <a:noAutofit/>
          </a:bodyPr>
          <a:lstStyle/>
          <a:p>
            <a:pPr marL="0" lvl="0" indent="0" algn="r" rtl="0">
              <a:lnSpc>
                <a:spcPct val="95000"/>
              </a:lnSpc>
              <a:spcBef>
                <a:spcPts val="0"/>
              </a:spcBef>
              <a:spcAft>
                <a:spcPts val="0"/>
              </a:spcAft>
              <a:buNone/>
            </a:pPr>
            <a:r>
              <a:rPr lang="en" sz="600">
                <a:solidFill>
                  <a:schemeClr val="lt1"/>
                </a:solidFill>
                <a:latin typeface="Roboto"/>
                <a:ea typeface="Roboto"/>
                <a:cs typeface="Roboto"/>
                <a:sym typeface="Roboto"/>
              </a:rPr>
              <a:t>Confidential + Proprietary</a:t>
            </a:r>
            <a:endParaRPr sz="600">
              <a:solidFill>
                <a:schemeClr val="lt1"/>
              </a:solidFill>
              <a:latin typeface="Roboto"/>
              <a:ea typeface="Roboto"/>
              <a:cs typeface="Roboto"/>
              <a:sym typeface="Roboto"/>
            </a:endParaRPr>
          </a:p>
        </p:txBody>
      </p:sp>
      <p:sp>
        <p:nvSpPr>
          <p:cNvPr id="230" name="Google Shape;230;p42"/>
          <p:cNvSpPr txBox="1">
            <a:spLocks noGrp="1"/>
          </p:cNvSpPr>
          <p:nvPr>
            <p:ph type="title"/>
          </p:nvPr>
        </p:nvSpPr>
        <p:spPr>
          <a:xfrm>
            <a:off x="176225" y="703050"/>
            <a:ext cx="4022100" cy="3649800"/>
          </a:xfrm>
          <a:prstGeom prst="rect">
            <a:avLst/>
          </a:prstGeom>
        </p:spPr>
        <p:txBody>
          <a:bodyPr spcFirstLastPara="1" wrap="square" lIns="91425" tIns="91425" rIns="91425" bIns="91425" anchor="t" anchorCtr="0"/>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231" name="Google Shape;231;p42"/>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2"/>
        <p:cNvGrpSpPr/>
        <p:nvPr/>
      </p:nvGrpSpPr>
      <p:grpSpPr>
        <a:xfrm>
          <a:off x="0" y="0"/>
          <a:ext cx="0" cy="0"/>
          <a:chOff x="0" y="0"/>
          <a:chExt cx="0" cy="0"/>
        </a:xfrm>
      </p:grpSpPr>
      <p:sp>
        <p:nvSpPr>
          <p:cNvPr id="233" name="Google Shape;233;p43"/>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234" name="Google Shape;234;p43"/>
          <p:cNvSpPr txBox="1">
            <a:spLocks noGrp="1"/>
          </p:cNvSpPr>
          <p:nvPr>
            <p:ph type="body" idx="1"/>
          </p:nvPr>
        </p:nvSpPr>
        <p:spPr>
          <a:xfrm>
            <a:off x="180900" y="1143700"/>
            <a:ext cx="8782200" cy="34164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35" name="Google Shape;235;p43"/>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_OBJECTS" type="twoObj">
  <p:cSld name="TWO_OBJECT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457200" y="205979"/>
            <a:ext cx="8229600" cy="857400"/>
          </a:xfrm>
          <a:prstGeom prst="rect">
            <a:avLst/>
          </a:prstGeom>
          <a:noFill/>
          <a:ln>
            <a:noFill/>
          </a:ln>
        </p:spPr>
        <p:txBody>
          <a:bodyPr spcFirstLastPara="1" wrap="square" lIns="91425" tIns="91425" rIns="91425" bIns="91425" anchor="ctr" anchorCtr="0"/>
          <a:lstStyle>
            <a:lvl1pPr lvl="0" algn="ctr" rtl="0">
              <a:spcBef>
                <a:spcPts val="0"/>
              </a:spcBef>
              <a:spcAft>
                <a:spcPts val="0"/>
              </a:spcAft>
              <a:buClr>
                <a:schemeClr val="dk1"/>
              </a:buClr>
              <a:buSzPts val="1400"/>
              <a:buFont typeface="Calibri"/>
              <a:buNone/>
              <a:defRPr sz="4400">
                <a:solidFill>
                  <a:schemeClr val="dk1"/>
                </a:solidFill>
                <a:latin typeface="Calibri"/>
                <a:ea typeface="Calibri"/>
                <a:cs typeface="Calibri"/>
                <a:sym typeface="Calibri"/>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1" name="Google Shape;31;p5"/>
          <p:cNvSpPr txBox="1">
            <a:spLocks noGrp="1"/>
          </p:cNvSpPr>
          <p:nvPr>
            <p:ph type="body" idx="1"/>
          </p:nvPr>
        </p:nvSpPr>
        <p:spPr>
          <a:xfrm>
            <a:off x="457200" y="900113"/>
            <a:ext cx="4038600" cy="2545500"/>
          </a:xfrm>
          <a:prstGeom prst="rect">
            <a:avLst/>
          </a:prstGeom>
          <a:noFill/>
          <a:ln>
            <a:noFill/>
          </a:ln>
        </p:spPr>
        <p:txBody>
          <a:bodyPr spcFirstLastPara="1" wrap="square" lIns="91425" tIns="91425" rIns="91425" bIns="91425" anchor="t" anchorCtr="0"/>
          <a:lstStyle>
            <a:lvl1pPr marL="457200" lvl="0" indent="-317500" rtl="0">
              <a:spcBef>
                <a:spcPts val="640"/>
              </a:spcBef>
              <a:spcAft>
                <a:spcPts val="0"/>
              </a:spcAft>
              <a:buSzPts val="1400"/>
              <a:buChar char="●"/>
              <a:defRPr sz="2800"/>
            </a:lvl1pPr>
            <a:lvl2pPr marL="914400" lvl="1" indent="-317500" rtl="0">
              <a:spcBef>
                <a:spcPts val="0"/>
              </a:spcBef>
              <a:spcAft>
                <a:spcPts val="0"/>
              </a:spcAft>
              <a:buSzPts val="1400"/>
              <a:buChar char="●"/>
              <a:defRPr sz="2400"/>
            </a:lvl2pPr>
            <a:lvl3pPr marL="1371600" lvl="2" indent="-317500" rtl="0">
              <a:spcBef>
                <a:spcPts val="0"/>
              </a:spcBef>
              <a:spcAft>
                <a:spcPts val="0"/>
              </a:spcAft>
              <a:buSzPts val="1400"/>
              <a:buChar char="●"/>
              <a:defRPr sz="2000"/>
            </a:lvl3pPr>
            <a:lvl4pPr marL="1828800" lvl="3" indent="-317500" rtl="0">
              <a:spcBef>
                <a:spcPts val="0"/>
              </a:spcBef>
              <a:spcAft>
                <a:spcPts val="0"/>
              </a:spcAft>
              <a:buSzPts val="1400"/>
              <a:buChar char="●"/>
              <a:defRPr sz="1800"/>
            </a:lvl4pPr>
            <a:lvl5pPr marL="2286000" lvl="4" indent="-317500" rtl="0">
              <a:spcBef>
                <a:spcPts val="0"/>
              </a:spcBef>
              <a:spcAft>
                <a:spcPts val="0"/>
              </a:spcAft>
              <a:buSzPts val="1400"/>
              <a:buChar char="●"/>
              <a:defRPr sz="1800"/>
            </a:lvl5pPr>
            <a:lvl6pPr marL="2743200" lvl="5" indent="-317500" rtl="0">
              <a:spcBef>
                <a:spcPts val="0"/>
              </a:spcBef>
              <a:spcAft>
                <a:spcPts val="0"/>
              </a:spcAft>
              <a:buSzPts val="1400"/>
              <a:buChar char="●"/>
              <a:defRPr sz="1800"/>
            </a:lvl6pPr>
            <a:lvl7pPr marL="3200400" lvl="6" indent="-317500" rtl="0">
              <a:spcBef>
                <a:spcPts val="0"/>
              </a:spcBef>
              <a:spcAft>
                <a:spcPts val="0"/>
              </a:spcAft>
              <a:buSzPts val="1400"/>
              <a:buChar char="●"/>
              <a:defRPr sz="1800"/>
            </a:lvl7pPr>
            <a:lvl8pPr marL="3657600" lvl="7" indent="-317500" rtl="0">
              <a:spcBef>
                <a:spcPts val="0"/>
              </a:spcBef>
              <a:spcAft>
                <a:spcPts val="0"/>
              </a:spcAft>
              <a:buSzPts val="1400"/>
              <a:buChar char="●"/>
              <a:defRPr sz="1800"/>
            </a:lvl8pPr>
            <a:lvl9pPr marL="4114800" lvl="8" indent="-317500" rtl="0">
              <a:spcBef>
                <a:spcPts val="0"/>
              </a:spcBef>
              <a:spcAft>
                <a:spcPts val="0"/>
              </a:spcAft>
              <a:buSzPts val="1400"/>
              <a:buChar char="●"/>
              <a:defRPr sz="1800"/>
            </a:lvl9pPr>
          </a:lstStyle>
          <a:p>
            <a:endParaRPr/>
          </a:p>
        </p:txBody>
      </p:sp>
      <p:sp>
        <p:nvSpPr>
          <p:cNvPr id="32" name="Google Shape;32;p5"/>
          <p:cNvSpPr txBox="1">
            <a:spLocks noGrp="1"/>
          </p:cNvSpPr>
          <p:nvPr>
            <p:ph type="body" idx="2"/>
          </p:nvPr>
        </p:nvSpPr>
        <p:spPr>
          <a:xfrm>
            <a:off x="4648200" y="900113"/>
            <a:ext cx="4038600" cy="2545500"/>
          </a:xfrm>
          <a:prstGeom prst="rect">
            <a:avLst/>
          </a:prstGeom>
          <a:noFill/>
          <a:ln>
            <a:noFill/>
          </a:ln>
        </p:spPr>
        <p:txBody>
          <a:bodyPr spcFirstLastPara="1" wrap="square" lIns="91425" tIns="91425" rIns="91425" bIns="91425" anchor="t" anchorCtr="0"/>
          <a:lstStyle>
            <a:lvl1pPr marL="457200" lvl="0" indent="-317500" rtl="0">
              <a:spcBef>
                <a:spcPts val="640"/>
              </a:spcBef>
              <a:spcAft>
                <a:spcPts val="0"/>
              </a:spcAft>
              <a:buSzPts val="1400"/>
              <a:buChar char="●"/>
              <a:defRPr sz="2800"/>
            </a:lvl1pPr>
            <a:lvl2pPr marL="914400" lvl="1" indent="-317500" rtl="0">
              <a:spcBef>
                <a:spcPts val="0"/>
              </a:spcBef>
              <a:spcAft>
                <a:spcPts val="0"/>
              </a:spcAft>
              <a:buSzPts val="1400"/>
              <a:buChar char="●"/>
              <a:defRPr sz="2400"/>
            </a:lvl2pPr>
            <a:lvl3pPr marL="1371600" lvl="2" indent="-317500" rtl="0">
              <a:spcBef>
                <a:spcPts val="0"/>
              </a:spcBef>
              <a:spcAft>
                <a:spcPts val="0"/>
              </a:spcAft>
              <a:buSzPts val="1400"/>
              <a:buChar char="●"/>
              <a:defRPr sz="2000"/>
            </a:lvl3pPr>
            <a:lvl4pPr marL="1828800" lvl="3" indent="-317500" rtl="0">
              <a:spcBef>
                <a:spcPts val="0"/>
              </a:spcBef>
              <a:spcAft>
                <a:spcPts val="0"/>
              </a:spcAft>
              <a:buSzPts val="1400"/>
              <a:buChar char="●"/>
              <a:defRPr sz="1800"/>
            </a:lvl4pPr>
            <a:lvl5pPr marL="2286000" lvl="4" indent="-317500" rtl="0">
              <a:spcBef>
                <a:spcPts val="0"/>
              </a:spcBef>
              <a:spcAft>
                <a:spcPts val="0"/>
              </a:spcAft>
              <a:buSzPts val="1400"/>
              <a:buChar char="●"/>
              <a:defRPr sz="1800"/>
            </a:lvl5pPr>
            <a:lvl6pPr marL="2743200" lvl="5" indent="-317500" rtl="0">
              <a:spcBef>
                <a:spcPts val="0"/>
              </a:spcBef>
              <a:spcAft>
                <a:spcPts val="0"/>
              </a:spcAft>
              <a:buSzPts val="1400"/>
              <a:buChar char="●"/>
              <a:defRPr sz="1800"/>
            </a:lvl6pPr>
            <a:lvl7pPr marL="3200400" lvl="6" indent="-317500" rtl="0">
              <a:spcBef>
                <a:spcPts val="0"/>
              </a:spcBef>
              <a:spcAft>
                <a:spcPts val="0"/>
              </a:spcAft>
              <a:buSzPts val="1400"/>
              <a:buChar char="●"/>
              <a:defRPr sz="1800"/>
            </a:lvl7pPr>
            <a:lvl8pPr marL="3657600" lvl="7" indent="-317500" rtl="0">
              <a:spcBef>
                <a:spcPts val="0"/>
              </a:spcBef>
              <a:spcAft>
                <a:spcPts val="0"/>
              </a:spcAft>
              <a:buSzPts val="1400"/>
              <a:buChar char="●"/>
              <a:defRPr sz="1800"/>
            </a:lvl8pPr>
            <a:lvl9pPr marL="4114800" lvl="8" indent="-317500" rtl="0">
              <a:spcBef>
                <a:spcPts val="0"/>
              </a:spcBef>
              <a:spcAft>
                <a:spcPts val="0"/>
              </a:spcAft>
              <a:buSzPts val="1400"/>
              <a:buChar char="●"/>
              <a:defRPr sz="1800"/>
            </a:lvl9pPr>
          </a:lstStyle>
          <a:p>
            <a:endParaRPr/>
          </a:p>
        </p:txBody>
      </p:sp>
      <p:sp>
        <p:nvSpPr>
          <p:cNvPr id="33" name="Google Shape;33;p5"/>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sz="1200" b="0" i="0" u="none" strike="noStrike" cap="none">
                <a:solidFill>
                  <a:srgbClr val="888888"/>
                </a:solidFill>
                <a:latin typeface="Calibri"/>
                <a:ea typeface="Calibri"/>
                <a:cs typeface="Calibri"/>
                <a:sym typeface="Calibri"/>
              </a:defRPr>
            </a:lvl1pPr>
            <a:lvl2pPr marL="457200" marR="0" lvl="1"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2743200" marR="0" lvl="6"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3200400" marR="0" lvl="7"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3657600" marR="0" lvl="8"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34" name="Google Shape;34;p5"/>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88900" algn="ctr" rtl="0">
              <a:spcBef>
                <a:spcPts val="0"/>
              </a:spcBef>
              <a:spcAft>
                <a:spcPts val="0"/>
              </a:spcAft>
              <a:buSzPts val="1400"/>
              <a:buChar char="●"/>
              <a:defRPr sz="1200" b="0" i="0" u="none" strike="noStrike" cap="none">
                <a:solidFill>
                  <a:srgbClr val="888888"/>
                </a:solidFill>
                <a:latin typeface="Calibri"/>
                <a:ea typeface="Calibri"/>
                <a:cs typeface="Calibri"/>
                <a:sym typeface="Calibri"/>
              </a:defRPr>
            </a:lvl1pPr>
            <a:lvl2pPr marL="457200" marR="0" lvl="1"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2743200" marR="0" lvl="6"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3200400" marR="0" lvl="7"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3657600" marR="0" lvl="8"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35" name="Google Shape;35;p5"/>
          <p:cNvSpPr txBox="1">
            <a:spLocks noGrp="1"/>
          </p:cNvSpPr>
          <p:nvPr>
            <p:ph type="sldNum" idx="12"/>
          </p:nvPr>
        </p:nvSpPr>
        <p:spPr>
          <a:xfrm>
            <a:off x="6553200" y="4767263"/>
            <a:ext cx="2133600" cy="273900"/>
          </a:xfrm>
          <a:prstGeom prst="rect">
            <a:avLst/>
          </a:prstGeom>
          <a:noFill/>
          <a:ln>
            <a:noFill/>
          </a:ln>
        </p:spPr>
        <p:txBody>
          <a:bodyPr spcFirstLastPara="1" wrap="square" lIns="91425" tIns="91425" rIns="91425" bIns="91425" anchor="ctr" anchorCtr="0">
            <a:noAutofit/>
          </a:bodyPr>
          <a:lstStyle>
            <a:lvl1pPr marL="0" marR="0" lvl="0" indent="0" rtl="0">
              <a:lnSpc>
                <a:spcPct val="100000"/>
              </a:lnSpc>
              <a:spcBef>
                <a:spcPts val="0"/>
              </a:spcBef>
              <a:spcAft>
                <a:spcPts val="0"/>
              </a:spcAft>
              <a:buNone/>
              <a:defRPr/>
            </a:lvl1pPr>
            <a:lvl2pPr marL="0" marR="0" lvl="1" indent="0" rtl="0">
              <a:lnSpc>
                <a:spcPct val="100000"/>
              </a:lnSpc>
              <a:spcBef>
                <a:spcPts val="0"/>
              </a:spcBef>
              <a:spcAft>
                <a:spcPts val="0"/>
              </a:spcAft>
              <a:buNone/>
              <a:defRPr/>
            </a:lvl2pPr>
            <a:lvl3pPr marL="0" marR="0" lvl="2" indent="0" rtl="0">
              <a:lnSpc>
                <a:spcPct val="100000"/>
              </a:lnSpc>
              <a:spcBef>
                <a:spcPts val="0"/>
              </a:spcBef>
              <a:spcAft>
                <a:spcPts val="0"/>
              </a:spcAft>
              <a:buNone/>
              <a:defRPr/>
            </a:lvl3pPr>
            <a:lvl4pPr marL="0" marR="0" lvl="3" indent="0" rtl="0">
              <a:lnSpc>
                <a:spcPct val="100000"/>
              </a:lnSpc>
              <a:spcBef>
                <a:spcPts val="0"/>
              </a:spcBef>
              <a:spcAft>
                <a:spcPts val="0"/>
              </a:spcAft>
              <a:buNone/>
              <a:defRPr/>
            </a:lvl4pPr>
            <a:lvl5pPr marL="0" marR="0" lvl="4" indent="0" rtl="0">
              <a:lnSpc>
                <a:spcPct val="100000"/>
              </a:lnSpc>
              <a:spcBef>
                <a:spcPts val="0"/>
              </a:spcBef>
              <a:spcAft>
                <a:spcPts val="0"/>
              </a:spcAft>
              <a:buNone/>
              <a:defRPr/>
            </a:lvl5pPr>
            <a:lvl6pPr marL="0" marR="0" lvl="5" indent="0" rtl="0">
              <a:lnSpc>
                <a:spcPct val="100000"/>
              </a:lnSpc>
              <a:spcBef>
                <a:spcPts val="0"/>
              </a:spcBef>
              <a:spcAft>
                <a:spcPts val="0"/>
              </a:spcAft>
              <a:buNone/>
              <a:defRPr/>
            </a:lvl6pPr>
            <a:lvl7pPr marL="0" marR="0" lvl="6" indent="0" rtl="0">
              <a:lnSpc>
                <a:spcPct val="100000"/>
              </a:lnSpc>
              <a:spcBef>
                <a:spcPts val="0"/>
              </a:spcBef>
              <a:spcAft>
                <a:spcPts val="0"/>
              </a:spcAft>
              <a:buNone/>
              <a:defRPr/>
            </a:lvl7pPr>
            <a:lvl8pPr marL="0" marR="0" lvl="7" indent="0" rtl="0">
              <a:lnSpc>
                <a:spcPct val="100000"/>
              </a:lnSpc>
              <a:spcBef>
                <a:spcPts val="0"/>
              </a:spcBef>
              <a:spcAft>
                <a:spcPts val="0"/>
              </a:spcAft>
              <a:buNone/>
              <a:defRPr/>
            </a:lvl8pPr>
            <a:lvl9pPr marL="0" marR="0" lvl="8" indent="0"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b="0" i="0" u="none" strike="noStrike" cap="non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6"/>
        <p:cNvGrpSpPr/>
        <p:nvPr/>
      </p:nvGrpSpPr>
      <p:grpSpPr>
        <a:xfrm>
          <a:off x="0" y="0"/>
          <a:ext cx="0" cy="0"/>
          <a:chOff x="0" y="0"/>
          <a:chExt cx="0" cy="0"/>
        </a:xfrm>
      </p:grpSpPr>
      <p:sp>
        <p:nvSpPr>
          <p:cNvPr id="237" name="Google Shape;237;p44"/>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238" name="Google Shape;238;p44"/>
          <p:cNvSpPr txBox="1">
            <a:spLocks noGrp="1"/>
          </p:cNvSpPr>
          <p:nvPr>
            <p:ph type="body" idx="1"/>
          </p:nvPr>
        </p:nvSpPr>
        <p:spPr>
          <a:xfrm>
            <a:off x="180900" y="1143700"/>
            <a:ext cx="41226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39" name="Google Shape;239;p44"/>
          <p:cNvSpPr txBox="1">
            <a:spLocks noGrp="1"/>
          </p:cNvSpPr>
          <p:nvPr>
            <p:ph type="body" idx="2"/>
          </p:nvPr>
        </p:nvSpPr>
        <p:spPr>
          <a:xfrm>
            <a:off x="4840395" y="1143700"/>
            <a:ext cx="41226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40" name="Google Shape;240;p44"/>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1"/>
        <p:cNvGrpSpPr/>
        <p:nvPr/>
      </p:nvGrpSpPr>
      <p:grpSpPr>
        <a:xfrm>
          <a:off x="0" y="0"/>
          <a:ext cx="0" cy="0"/>
          <a:chOff x="0" y="0"/>
          <a:chExt cx="0" cy="0"/>
        </a:xfrm>
      </p:grpSpPr>
      <p:sp>
        <p:nvSpPr>
          <p:cNvPr id="242" name="Google Shape;242;p45"/>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243" name="Google Shape;243;p45"/>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44"/>
        <p:cNvGrpSpPr/>
        <p:nvPr/>
      </p:nvGrpSpPr>
      <p:grpSpPr>
        <a:xfrm>
          <a:off x="0" y="0"/>
          <a:ext cx="0" cy="0"/>
          <a:chOff x="0" y="0"/>
          <a:chExt cx="0" cy="0"/>
        </a:xfrm>
      </p:grpSpPr>
      <p:sp>
        <p:nvSpPr>
          <p:cNvPr id="245" name="Google Shape;245;p46"/>
          <p:cNvSpPr txBox="1">
            <a:spLocks noGrp="1"/>
          </p:cNvSpPr>
          <p:nvPr>
            <p:ph type="title"/>
          </p:nvPr>
        </p:nvSpPr>
        <p:spPr>
          <a:xfrm>
            <a:off x="180900" y="447950"/>
            <a:ext cx="5867400" cy="755700"/>
          </a:xfrm>
          <a:prstGeom prst="rect">
            <a:avLst/>
          </a:prstGeom>
        </p:spPr>
        <p:txBody>
          <a:bodyPr spcFirstLastPara="1" wrap="square" lIns="91425" tIns="91425" rIns="91425" bIns="91425" anchor="t" anchorCtr="0"/>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246" name="Google Shape;246;p46"/>
          <p:cNvSpPr txBox="1">
            <a:spLocks noGrp="1"/>
          </p:cNvSpPr>
          <p:nvPr>
            <p:ph type="body" idx="1"/>
          </p:nvPr>
        </p:nvSpPr>
        <p:spPr>
          <a:xfrm>
            <a:off x="180900" y="1281950"/>
            <a:ext cx="2808000" cy="31794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47" name="Google Shape;247;p46"/>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48"/>
        <p:cNvGrpSpPr/>
        <p:nvPr/>
      </p:nvGrpSpPr>
      <p:grpSpPr>
        <a:xfrm>
          <a:off x="0" y="0"/>
          <a:ext cx="0" cy="0"/>
          <a:chOff x="0" y="0"/>
          <a:chExt cx="0" cy="0"/>
        </a:xfrm>
      </p:grpSpPr>
      <p:sp>
        <p:nvSpPr>
          <p:cNvPr id="249" name="Google Shape;249;p47"/>
          <p:cNvSpPr txBox="1">
            <a:spLocks noGrp="1"/>
          </p:cNvSpPr>
          <p:nvPr>
            <p:ph type="title"/>
          </p:nvPr>
        </p:nvSpPr>
        <p:spPr>
          <a:xfrm>
            <a:off x="180900" y="456800"/>
            <a:ext cx="8782200" cy="4090800"/>
          </a:xfrm>
          <a:prstGeom prst="rect">
            <a:avLst/>
          </a:prstGeom>
        </p:spPr>
        <p:txBody>
          <a:bodyPr spcFirstLastPara="1" wrap="square" lIns="91425" tIns="91425" rIns="91425" bIns="91425" anchor="ctr" anchorCtr="0"/>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
        <p:nvSpPr>
          <p:cNvPr id="250" name="Google Shape;250;p47"/>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1"/>
        <p:cNvGrpSpPr/>
        <p:nvPr/>
      </p:nvGrpSpPr>
      <p:grpSpPr>
        <a:xfrm>
          <a:off x="0" y="0"/>
          <a:ext cx="0" cy="0"/>
          <a:chOff x="0" y="0"/>
          <a:chExt cx="0" cy="0"/>
        </a:xfrm>
      </p:grpSpPr>
      <p:sp>
        <p:nvSpPr>
          <p:cNvPr id="252" name="Google Shape;252;p48"/>
          <p:cNvSpPr/>
          <p:nvPr/>
        </p:nvSpPr>
        <p:spPr>
          <a:xfrm>
            <a:off x="457200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8"/>
          <p:cNvSpPr txBox="1"/>
          <p:nvPr/>
        </p:nvSpPr>
        <p:spPr>
          <a:xfrm>
            <a:off x="5085675" y="4796225"/>
            <a:ext cx="3561000" cy="276900"/>
          </a:xfrm>
          <a:prstGeom prst="rect">
            <a:avLst/>
          </a:prstGeom>
          <a:noFill/>
          <a:ln>
            <a:noFill/>
          </a:ln>
        </p:spPr>
        <p:txBody>
          <a:bodyPr spcFirstLastPara="1" wrap="square" lIns="91425" tIns="91425" rIns="91425" bIns="91425" anchor="ctr" anchorCtr="0">
            <a:noAutofit/>
          </a:bodyPr>
          <a:lstStyle/>
          <a:p>
            <a:pPr marL="0" lvl="0" indent="0" algn="r" rtl="0">
              <a:lnSpc>
                <a:spcPct val="95000"/>
              </a:lnSpc>
              <a:spcBef>
                <a:spcPts val="0"/>
              </a:spcBef>
              <a:spcAft>
                <a:spcPts val="0"/>
              </a:spcAft>
              <a:buNone/>
            </a:pPr>
            <a:r>
              <a:rPr lang="en" sz="600">
                <a:solidFill>
                  <a:schemeClr val="lt1"/>
                </a:solidFill>
                <a:latin typeface="Roboto"/>
                <a:ea typeface="Roboto"/>
                <a:cs typeface="Roboto"/>
                <a:sym typeface="Roboto"/>
              </a:rPr>
              <a:t>Confidential + Proprietary</a:t>
            </a:r>
            <a:endParaRPr sz="600">
              <a:solidFill>
                <a:schemeClr val="lt1"/>
              </a:solidFill>
              <a:latin typeface="Roboto"/>
              <a:ea typeface="Roboto"/>
              <a:cs typeface="Roboto"/>
              <a:sym typeface="Roboto"/>
            </a:endParaRPr>
          </a:p>
        </p:txBody>
      </p:sp>
      <p:sp>
        <p:nvSpPr>
          <p:cNvPr id="254" name="Google Shape;254;p48"/>
          <p:cNvSpPr txBox="1">
            <a:spLocks noGrp="1"/>
          </p:cNvSpPr>
          <p:nvPr>
            <p:ph type="title"/>
          </p:nvPr>
        </p:nvSpPr>
        <p:spPr>
          <a:xfrm>
            <a:off x="178563" y="446900"/>
            <a:ext cx="4045200" cy="953400"/>
          </a:xfrm>
          <a:prstGeom prst="rect">
            <a:avLst/>
          </a:prstGeom>
        </p:spPr>
        <p:txBody>
          <a:bodyPr spcFirstLastPara="1" wrap="square" lIns="91425" tIns="91425" rIns="91425" bIns="91425" anchor="t" anchorCtr="0"/>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255" name="Google Shape;255;p48"/>
          <p:cNvSpPr txBox="1">
            <a:spLocks noGrp="1"/>
          </p:cNvSpPr>
          <p:nvPr>
            <p:ph type="subTitle" idx="1"/>
          </p:nvPr>
        </p:nvSpPr>
        <p:spPr>
          <a:xfrm>
            <a:off x="176225" y="1454750"/>
            <a:ext cx="4045200" cy="1235100"/>
          </a:xfrm>
          <a:prstGeom prst="rect">
            <a:avLst/>
          </a:prstGeom>
        </p:spPr>
        <p:txBody>
          <a:bodyPr spcFirstLastPara="1" wrap="square" lIns="91425" tIns="91425" rIns="91425" bIns="91425" anchor="t" anchorCtr="0"/>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6" name="Google Shape;256;p48"/>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257" name="Google Shape;257;p48"/>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58"/>
        <p:cNvGrpSpPr/>
        <p:nvPr/>
      </p:nvGrpSpPr>
      <p:grpSpPr>
        <a:xfrm>
          <a:off x="0" y="0"/>
          <a:ext cx="0" cy="0"/>
          <a:chOff x="0" y="0"/>
          <a:chExt cx="0" cy="0"/>
        </a:xfrm>
      </p:grpSpPr>
      <p:sp>
        <p:nvSpPr>
          <p:cNvPr id="259" name="Google Shape;259;p49"/>
          <p:cNvSpPr/>
          <p:nvPr/>
        </p:nvSpPr>
        <p:spPr>
          <a:xfrm>
            <a:off x="3534336" y="2402400"/>
            <a:ext cx="3930000" cy="2741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9"/>
          <p:cNvSpPr txBox="1">
            <a:spLocks noGrp="1"/>
          </p:cNvSpPr>
          <p:nvPr>
            <p:ph type="body" idx="1"/>
          </p:nvPr>
        </p:nvSpPr>
        <p:spPr>
          <a:xfrm>
            <a:off x="3885361" y="2773950"/>
            <a:ext cx="3211500" cy="2188500"/>
          </a:xfrm>
          <a:prstGeom prst="rect">
            <a:avLst/>
          </a:prstGeom>
        </p:spPr>
        <p:txBody>
          <a:bodyPr spcFirstLastPara="1" wrap="square" lIns="91425" tIns="91425" rIns="91425" bIns="91425" anchor="t" anchorCtr="0"/>
          <a:lstStyle>
            <a:lvl1pPr marL="457200" lvl="0" indent="-228600" rtl="0">
              <a:lnSpc>
                <a:spcPct val="100000"/>
              </a:lnSpc>
              <a:spcBef>
                <a:spcPts val="0"/>
              </a:spcBef>
              <a:spcAft>
                <a:spcPts val="0"/>
              </a:spcAft>
              <a:buClr>
                <a:schemeClr val="lt1"/>
              </a:buClr>
              <a:buSzPts val="1600"/>
              <a:buNone/>
              <a:defRPr sz="1600">
                <a:solidFill>
                  <a:schemeClr val="lt1"/>
                </a:solidFill>
              </a:defRPr>
            </a:lvl1pPr>
          </a:lstStyle>
          <a:p>
            <a:endParaRPr/>
          </a:p>
        </p:txBody>
      </p:sp>
      <p:sp>
        <p:nvSpPr>
          <p:cNvPr id="261" name="Google Shape;261;p49"/>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62"/>
        <p:cNvGrpSpPr/>
        <p:nvPr/>
      </p:nvGrpSpPr>
      <p:grpSpPr>
        <a:xfrm>
          <a:off x="0" y="0"/>
          <a:ext cx="0" cy="0"/>
          <a:chOff x="0" y="0"/>
          <a:chExt cx="0" cy="0"/>
        </a:xfrm>
      </p:grpSpPr>
      <p:sp>
        <p:nvSpPr>
          <p:cNvPr id="263" name="Google Shape;263;p50"/>
          <p:cNvSpPr txBox="1">
            <a:spLocks noGrp="1"/>
          </p:cNvSpPr>
          <p:nvPr>
            <p:ph type="title" hasCustomPrompt="1"/>
          </p:nvPr>
        </p:nvSpPr>
        <p:spPr>
          <a:xfrm>
            <a:off x="180900" y="1106125"/>
            <a:ext cx="8782200" cy="1963500"/>
          </a:xfrm>
          <a:prstGeom prst="rect">
            <a:avLst/>
          </a:prstGeom>
        </p:spPr>
        <p:txBody>
          <a:bodyPr spcFirstLastPara="1" wrap="square" lIns="91425" tIns="91425" rIns="91425" bIns="91425" anchor="b" anchorCtr="0"/>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64" name="Google Shape;264;p50"/>
          <p:cNvSpPr txBox="1">
            <a:spLocks noGrp="1"/>
          </p:cNvSpPr>
          <p:nvPr>
            <p:ph type="body" idx="1"/>
          </p:nvPr>
        </p:nvSpPr>
        <p:spPr>
          <a:xfrm>
            <a:off x="180900" y="3152225"/>
            <a:ext cx="8782200" cy="13008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265" name="Google Shape;265;p50"/>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6"/>
        <p:cNvGrpSpPr/>
        <p:nvPr/>
      </p:nvGrpSpPr>
      <p:grpSpPr>
        <a:xfrm>
          <a:off x="0" y="0"/>
          <a:ext cx="0" cy="0"/>
          <a:chOff x="0" y="0"/>
          <a:chExt cx="0" cy="0"/>
        </a:xfrm>
      </p:grpSpPr>
      <p:sp>
        <p:nvSpPr>
          <p:cNvPr id="267" name="Google Shape;267;p51"/>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05_Content">
  <p:cSld name="CUSTOM_2_3">
    <p:spTree>
      <p:nvGrpSpPr>
        <p:cNvPr id="1" name="Shape 268"/>
        <p:cNvGrpSpPr/>
        <p:nvPr/>
      </p:nvGrpSpPr>
      <p:grpSpPr>
        <a:xfrm>
          <a:off x="0" y="0"/>
          <a:ext cx="0" cy="0"/>
          <a:chOff x="0" y="0"/>
          <a:chExt cx="0" cy="0"/>
        </a:xfrm>
      </p:grpSpPr>
      <p:sp>
        <p:nvSpPr>
          <p:cNvPr id="269" name="Google Shape;269;p52"/>
          <p:cNvSpPr txBox="1">
            <a:spLocks noGrp="1"/>
          </p:cNvSpPr>
          <p:nvPr>
            <p:ph type="title"/>
          </p:nvPr>
        </p:nvSpPr>
        <p:spPr>
          <a:xfrm>
            <a:off x="761950" y="809575"/>
            <a:ext cx="5080200" cy="352200"/>
          </a:xfrm>
          <a:prstGeom prst="rect">
            <a:avLst/>
          </a:prstGeom>
          <a:noFill/>
          <a:ln>
            <a:noFill/>
          </a:ln>
        </p:spPr>
        <p:txBody>
          <a:bodyPr spcFirstLastPara="1" wrap="square" lIns="0" tIns="0" rIns="228600" bIns="0" anchor="t" anchorCtr="0"/>
          <a:lstStyle>
            <a:lvl1pPr marR="0" lvl="0" algn="l" rtl="0">
              <a:lnSpc>
                <a:spcPct val="100000"/>
              </a:lnSpc>
              <a:spcBef>
                <a:spcPts val="0"/>
              </a:spcBef>
              <a:spcAft>
                <a:spcPts val="0"/>
              </a:spcAft>
              <a:buClr>
                <a:srgbClr val="000000"/>
              </a:buClr>
              <a:buSzPts val="2400"/>
              <a:buFont typeface="Arial"/>
              <a:buNone/>
              <a:defRPr sz="2400" b="1" i="0" u="none" strike="noStrike" cap="none">
                <a:solidFill>
                  <a:schemeClr val="dk1"/>
                </a:solidFill>
                <a:latin typeface="Google Sans"/>
                <a:ea typeface="Google Sans"/>
                <a:cs typeface="Google Sans"/>
                <a:sym typeface="Google Sans"/>
              </a:defRPr>
            </a:lvl1pPr>
            <a:lvl2pPr marR="0" lvl="1" algn="l" rtl="0">
              <a:lnSpc>
                <a:spcPct val="100000"/>
              </a:lnSpc>
              <a:spcBef>
                <a:spcPts val="0"/>
              </a:spcBef>
              <a:spcAft>
                <a:spcPts val="0"/>
              </a:spcAft>
              <a:buClr>
                <a:srgbClr val="000000"/>
              </a:buClr>
              <a:buSzPts val="2400"/>
              <a:buFont typeface="Arial"/>
              <a:buNone/>
              <a:defRPr sz="2400" b="1" i="0" u="none" strike="noStrike" cap="none">
                <a:solidFill>
                  <a:schemeClr val="dk1"/>
                </a:solidFill>
                <a:latin typeface="Google Sans"/>
                <a:ea typeface="Google Sans"/>
                <a:cs typeface="Google Sans"/>
                <a:sym typeface="Google Sans"/>
              </a:defRPr>
            </a:lvl2pPr>
            <a:lvl3pPr marR="0" lvl="2" algn="l" rtl="0">
              <a:lnSpc>
                <a:spcPct val="100000"/>
              </a:lnSpc>
              <a:spcBef>
                <a:spcPts val="0"/>
              </a:spcBef>
              <a:spcAft>
                <a:spcPts val="0"/>
              </a:spcAft>
              <a:buClr>
                <a:srgbClr val="000000"/>
              </a:buClr>
              <a:buSzPts val="2400"/>
              <a:buFont typeface="Arial"/>
              <a:buNone/>
              <a:defRPr sz="2400" b="1" i="0" u="none" strike="noStrike" cap="none">
                <a:solidFill>
                  <a:schemeClr val="dk1"/>
                </a:solidFill>
                <a:latin typeface="Google Sans"/>
                <a:ea typeface="Google Sans"/>
                <a:cs typeface="Google Sans"/>
                <a:sym typeface="Google Sans"/>
              </a:defRPr>
            </a:lvl3pPr>
            <a:lvl4pPr marR="0" lvl="3" algn="l" rtl="0">
              <a:lnSpc>
                <a:spcPct val="100000"/>
              </a:lnSpc>
              <a:spcBef>
                <a:spcPts val="0"/>
              </a:spcBef>
              <a:spcAft>
                <a:spcPts val="0"/>
              </a:spcAft>
              <a:buClr>
                <a:srgbClr val="000000"/>
              </a:buClr>
              <a:buSzPts val="2400"/>
              <a:buFont typeface="Arial"/>
              <a:buNone/>
              <a:defRPr sz="2400" b="1" i="0" u="none" strike="noStrike" cap="none">
                <a:solidFill>
                  <a:schemeClr val="dk1"/>
                </a:solidFill>
                <a:latin typeface="Google Sans"/>
                <a:ea typeface="Google Sans"/>
                <a:cs typeface="Google Sans"/>
                <a:sym typeface="Google Sans"/>
              </a:defRPr>
            </a:lvl4pPr>
            <a:lvl5pPr marR="0" lvl="4" algn="l" rtl="0">
              <a:lnSpc>
                <a:spcPct val="100000"/>
              </a:lnSpc>
              <a:spcBef>
                <a:spcPts val="0"/>
              </a:spcBef>
              <a:spcAft>
                <a:spcPts val="0"/>
              </a:spcAft>
              <a:buClr>
                <a:srgbClr val="000000"/>
              </a:buClr>
              <a:buSzPts val="2400"/>
              <a:buFont typeface="Arial"/>
              <a:buNone/>
              <a:defRPr sz="2400" b="1" i="0" u="none" strike="noStrike" cap="none">
                <a:solidFill>
                  <a:schemeClr val="dk1"/>
                </a:solidFill>
                <a:latin typeface="Google Sans"/>
                <a:ea typeface="Google Sans"/>
                <a:cs typeface="Google Sans"/>
                <a:sym typeface="Google Sans"/>
              </a:defRPr>
            </a:lvl5pPr>
            <a:lvl6pPr marR="0" lvl="5" algn="l" rtl="0">
              <a:lnSpc>
                <a:spcPct val="100000"/>
              </a:lnSpc>
              <a:spcBef>
                <a:spcPts val="0"/>
              </a:spcBef>
              <a:spcAft>
                <a:spcPts val="0"/>
              </a:spcAft>
              <a:buClr>
                <a:srgbClr val="000000"/>
              </a:buClr>
              <a:buSzPts val="2400"/>
              <a:buFont typeface="Arial"/>
              <a:buNone/>
              <a:defRPr sz="2400" b="1" i="0" u="none" strike="noStrike" cap="none">
                <a:solidFill>
                  <a:schemeClr val="dk1"/>
                </a:solidFill>
                <a:latin typeface="Google Sans"/>
                <a:ea typeface="Google Sans"/>
                <a:cs typeface="Google Sans"/>
                <a:sym typeface="Google Sans"/>
              </a:defRPr>
            </a:lvl6pPr>
            <a:lvl7pPr marR="0" lvl="6" algn="l" rtl="0">
              <a:lnSpc>
                <a:spcPct val="100000"/>
              </a:lnSpc>
              <a:spcBef>
                <a:spcPts val="0"/>
              </a:spcBef>
              <a:spcAft>
                <a:spcPts val="0"/>
              </a:spcAft>
              <a:buClr>
                <a:srgbClr val="000000"/>
              </a:buClr>
              <a:buSzPts val="2400"/>
              <a:buFont typeface="Arial"/>
              <a:buNone/>
              <a:defRPr sz="2400" b="1" i="0" u="none" strike="noStrike" cap="none">
                <a:solidFill>
                  <a:schemeClr val="dk1"/>
                </a:solidFill>
                <a:latin typeface="Google Sans"/>
                <a:ea typeface="Google Sans"/>
                <a:cs typeface="Google Sans"/>
                <a:sym typeface="Google Sans"/>
              </a:defRPr>
            </a:lvl7pPr>
            <a:lvl8pPr marR="0" lvl="7" algn="l" rtl="0">
              <a:lnSpc>
                <a:spcPct val="100000"/>
              </a:lnSpc>
              <a:spcBef>
                <a:spcPts val="0"/>
              </a:spcBef>
              <a:spcAft>
                <a:spcPts val="0"/>
              </a:spcAft>
              <a:buClr>
                <a:srgbClr val="000000"/>
              </a:buClr>
              <a:buSzPts val="2400"/>
              <a:buFont typeface="Arial"/>
              <a:buNone/>
              <a:defRPr sz="2400" b="1" i="0" u="none" strike="noStrike" cap="none">
                <a:solidFill>
                  <a:schemeClr val="dk1"/>
                </a:solidFill>
                <a:latin typeface="Google Sans"/>
                <a:ea typeface="Google Sans"/>
                <a:cs typeface="Google Sans"/>
                <a:sym typeface="Google Sans"/>
              </a:defRPr>
            </a:lvl8pPr>
            <a:lvl9pPr marR="0" lvl="8" algn="l" rtl="0">
              <a:lnSpc>
                <a:spcPct val="100000"/>
              </a:lnSpc>
              <a:spcBef>
                <a:spcPts val="0"/>
              </a:spcBef>
              <a:spcAft>
                <a:spcPts val="0"/>
              </a:spcAft>
              <a:buClr>
                <a:srgbClr val="000000"/>
              </a:buClr>
              <a:buSzPts val="2400"/>
              <a:buFont typeface="Arial"/>
              <a:buNone/>
              <a:defRPr sz="2400" b="1" i="0" u="none" strike="noStrike" cap="none">
                <a:solidFill>
                  <a:schemeClr val="dk1"/>
                </a:solidFill>
                <a:latin typeface="Google Sans"/>
                <a:ea typeface="Google Sans"/>
                <a:cs typeface="Google Sans"/>
                <a:sym typeface="Google Sans"/>
              </a:defRPr>
            </a:lvl9pPr>
          </a:lstStyle>
          <a:p>
            <a:endParaRPr/>
          </a:p>
        </p:txBody>
      </p:sp>
      <p:sp>
        <p:nvSpPr>
          <p:cNvPr id="270" name="Google Shape;270;p52"/>
          <p:cNvSpPr txBox="1">
            <a:spLocks noGrp="1"/>
          </p:cNvSpPr>
          <p:nvPr>
            <p:ph type="body" idx="1"/>
          </p:nvPr>
        </p:nvSpPr>
        <p:spPr>
          <a:xfrm>
            <a:off x="762025" y="1514225"/>
            <a:ext cx="5080200" cy="2819700"/>
          </a:xfrm>
          <a:prstGeom prst="rect">
            <a:avLst/>
          </a:prstGeom>
          <a:noFill/>
          <a:ln>
            <a:noFill/>
          </a:ln>
        </p:spPr>
        <p:txBody>
          <a:bodyPr spcFirstLastPara="1" wrap="square" lIns="0" tIns="0" rIns="228600" bIns="0" anchor="t" anchorCtr="0"/>
          <a:lstStyle>
            <a:lvl1pPr marL="457200" marR="0" lvl="0" indent="-298450" algn="l" rtl="0">
              <a:lnSpc>
                <a:spcPct val="115000"/>
              </a:lnSpc>
              <a:spcBef>
                <a:spcPts val="0"/>
              </a:spcBef>
              <a:spcAft>
                <a:spcPts val="0"/>
              </a:spcAft>
              <a:buClr>
                <a:schemeClr val="dk1"/>
              </a:buClr>
              <a:buSzPts val="1100"/>
              <a:buFont typeface="Roboto"/>
              <a:buChar char="●"/>
              <a:defRPr sz="1100" b="0" i="0" u="none" strike="noStrike" cap="none">
                <a:solidFill>
                  <a:schemeClr val="dk1"/>
                </a:solidFill>
                <a:latin typeface="Roboto"/>
                <a:ea typeface="Roboto"/>
                <a:cs typeface="Roboto"/>
                <a:sym typeface="Roboto"/>
              </a:defRPr>
            </a:lvl1pPr>
            <a:lvl2pPr marL="914400" marR="0" lvl="1" indent="-298450" algn="l" rtl="0">
              <a:lnSpc>
                <a:spcPct val="115000"/>
              </a:lnSpc>
              <a:spcBef>
                <a:spcPts val="0"/>
              </a:spcBef>
              <a:spcAft>
                <a:spcPts val="0"/>
              </a:spcAft>
              <a:buClr>
                <a:schemeClr val="dk1"/>
              </a:buClr>
              <a:buSzPts val="1100"/>
              <a:buFont typeface="Roboto"/>
              <a:buChar char="○"/>
              <a:defRPr sz="1100" b="0" i="0" u="none" strike="noStrike" cap="none">
                <a:solidFill>
                  <a:schemeClr val="dk1"/>
                </a:solidFill>
                <a:latin typeface="Roboto"/>
                <a:ea typeface="Roboto"/>
                <a:cs typeface="Roboto"/>
                <a:sym typeface="Roboto"/>
              </a:defRPr>
            </a:lvl2pPr>
            <a:lvl3pPr marL="1371600" marR="0" lvl="2" indent="-298450" algn="l" rtl="0">
              <a:lnSpc>
                <a:spcPct val="115000"/>
              </a:lnSpc>
              <a:spcBef>
                <a:spcPts val="0"/>
              </a:spcBef>
              <a:spcAft>
                <a:spcPts val="0"/>
              </a:spcAft>
              <a:buClr>
                <a:schemeClr val="dk1"/>
              </a:buClr>
              <a:buSzPts val="1100"/>
              <a:buFont typeface="Roboto"/>
              <a:buChar char="■"/>
              <a:defRPr sz="1100" b="0" i="0" u="none" strike="noStrike" cap="none">
                <a:solidFill>
                  <a:schemeClr val="dk1"/>
                </a:solidFill>
                <a:latin typeface="Roboto"/>
                <a:ea typeface="Roboto"/>
                <a:cs typeface="Roboto"/>
                <a:sym typeface="Roboto"/>
              </a:defRPr>
            </a:lvl3pPr>
            <a:lvl4pPr marL="1828800" marR="0" lvl="3" indent="-298450" algn="l" rtl="0">
              <a:lnSpc>
                <a:spcPct val="115000"/>
              </a:lnSpc>
              <a:spcBef>
                <a:spcPts val="0"/>
              </a:spcBef>
              <a:spcAft>
                <a:spcPts val="0"/>
              </a:spcAft>
              <a:buClr>
                <a:schemeClr val="dk1"/>
              </a:buClr>
              <a:buSzPts val="1100"/>
              <a:buFont typeface="Roboto"/>
              <a:buChar char="●"/>
              <a:defRPr sz="1100" b="0" i="0" u="none" strike="noStrike" cap="none">
                <a:solidFill>
                  <a:schemeClr val="dk1"/>
                </a:solidFill>
                <a:latin typeface="Roboto"/>
                <a:ea typeface="Roboto"/>
                <a:cs typeface="Roboto"/>
                <a:sym typeface="Roboto"/>
              </a:defRPr>
            </a:lvl4pPr>
            <a:lvl5pPr marL="2286000" marR="0" lvl="4" indent="-298450" algn="l" rtl="0">
              <a:lnSpc>
                <a:spcPct val="115000"/>
              </a:lnSpc>
              <a:spcBef>
                <a:spcPts val="0"/>
              </a:spcBef>
              <a:spcAft>
                <a:spcPts val="0"/>
              </a:spcAft>
              <a:buClr>
                <a:schemeClr val="dk1"/>
              </a:buClr>
              <a:buSzPts val="1100"/>
              <a:buFont typeface="Roboto"/>
              <a:buChar char="○"/>
              <a:defRPr sz="1100" b="0" i="0" u="none" strike="noStrike" cap="none">
                <a:solidFill>
                  <a:schemeClr val="dk1"/>
                </a:solidFill>
                <a:latin typeface="Roboto"/>
                <a:ea typeface="Roboto"/>
                <a:cs typeface="Roboto"/>
                <a:sym typeface="Roboto"/>
              </a:defRPr>
            </a:lvl5pPr>
            <a:lvl6pPr marL="2743200" marR="0" lvl="5" indent="-298450" algn="l" rtl="0">
              <a:lnSpc>
                <a:spcPct val="115000"/>
              </a:lnSpc>
              <a:spcBef>
                <a:spcPts val="0"/>
              </a:spcBef>
              <a:spcAft>
                <a:spcPts val="0"/>
              </a:spcAft>
              <a:buClr>
                <a:schemeClr val="dk1"/>
              </a:buClr>
              <a:buSzPts val="1100"/>
              <a:buFont typeface="Roboto"/>
              <a:buChar char="■"/>
              <a:defRPr sz="1100" b="0" i="0" u="none" strike="noStrike" cap="none">
                <a:solidFill>
                  <a:schemeClr val="dk1"/>
                </a:solidFill>
                <a:latin typeface="Roboto"/>
                <a:ea typeface="Roboto"/>
                <a:cs typeface="Roboto"/>
                <a:sym typeface="Roboto"/>
              </a:defRPr>
            </a:lvl6pPr>
            <a:lvl7pPr marL="3200400" marR="0" lvl="6" indent="-298450" algn="l" rtl="0">
              <a:lnSpc>
                <a:spcPct val="115000"/>
              </a:lnSpc>
              <a:spcBef>
                <a:spcPts val="0"/>
              </a:spcBef>
              <a:spcAft>
                <a:spcPts val="0"/>
              </a:spcAft>
              <a:buClr>
                <a:schemeClr val="dk1"/>
              </a:buClr>
              <a:buSzPts val="1100"/>
              <a:buFont typeface="Roboto"/>
              <a:buChar char="●"/>
              <a:defRPr sz="1100" b="0" i="0" u="none" strike="noStrike" cap="none">
                <a:solidFill>
                  <a:schemeClr val="dk1"/>
                </a:solidFill>
                <a:latin typeface="Roboto"/>
                <a:ea typeface="Roboto"/>
                <a:cs typeface="Roboto"/>
                <a:sym typeface="Roboto"/>
              </a:defRPr>
            </a:lvl7pPr>
            <a:lvl8pPr marL="3657600" marR="0" lvl="7" indent="-298450" algn="l" rtl="0">
              <a:lnSpc>
                <a:spcPct val="115000"/>
              </a:lnSpc>
              <a:spcBef>
                <a:spcPts val="0"/>
              </a:spcBef>
              <a:spcAft>
                <a:spcPts val="0"/>
              </a:spcAft>
              <a:buClr>
                <a:schemeClr val="dk1"/>
              </a:buClr>
              <a:buSzPts val="1100"/>
              <a:buFont typeface="Roboto"/>
              <a:buChar char="○"/>
              <a:defRPr sz="1100" b="0" i="0" u="none" strike="noStrike" cap="none">
                <a:solidFill>
                  <a:schemeClr val="dk1"/>
                </a:solidFill>
                <a:latin typeface="Roboto"/>
                <a:ea typeface="Roboto"/>
                <a:cs typeface="Roboto"/>
                <a:sym typeface="Roboto"/>
              </a:defRPr>
            </a:lvl8pPr>
            <a:lvl9pPr marL="4114800" marR="0" lvl="8" indent="-298450" algn="l" rtl="0">
              <a:lnSpc>
                <a:spcPct val="115000"/>
              </a:lnSpc>
              <a:spcBef>
                <a:spcPts val="0"/>
              </a:spcBef>
              <a:spcAft>
                <a:spcPts val="0"/>
              </a:spcAft>
              <a:buClr>
                <a:schemeClr val="dk1"/>
              </a:buClr>
              <a:buSzPts val="1100"/>
              <a:buFont typeface="Roboto"/>
              <a:buChar char="■"/>
              <a:defRPr sz="1100" b="0" i="0" u="none" strike="noStrike" cap="none">
                <a:solidFill>
                  <a:schemeClr val="dk1"/>
                </a:solidFill>
                <a:latin typeface="Roboto"/>
                <a:ea typeface="Roboto"/>
                <a:cs typeface="Roboto"/>
                <a:sym typeface="Roboto"/>
              </a:defRPr>
            </a:lvl9pPr>
          </a:lstStyle>
          <a:p>
            <a:endParaRPr/>
          </a:p>
        </p:txBody>
      </p:sp>
      <p:sp>
        <p:nvSpPr>
          <p:cNvPr id="271" name="Google Shape;271;p5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sz="1300">
                <a:solidFill>
                  <a:schemeClr val="dk1"/>
                </a:solidFill>
              </a:defRPr>
            </a:lvl1pPr>
            <a:lvl2pPr lvl="1" rtl="0">
              <a:buNone/>
              <a:defRPr sz="1300">
                <a:solidFill>
                  <a:schemeClr val="dk1"/>
                </a:solidFill>
              </a:defRPr>
            </a:lvl2pPr>
            <a:lvl3pPr lvl="2" rtl="0">
              <a:buNone/>
              <a:defRPr sz="1300">
                <a:solidFill>
                  <a:schemeClr val="dk1"/>
                </a:solidFill>
              </a:defRPr>
            </a:lvl3pPr>
            <a:lvl4pPr lvl="3" rtl="0">
              <a:buNone/>
              <a:defRPr sz="1300">
                <a:solidFill>
                  <a:schemeClr val="dk1"/>
                </a:solidFill>
              </a:defRPr>
            </a:lvl4pPr>
            <a:lvl5pPr lvl="4" rtl="0">
              <a:buNone/>
              <a:defRPr sz="1300">
                <a:solidFill>
                  <a:schemeClr val="dk1"/>
                </a:solidFill>
              </a:defRPr>
            </a:lvl5pPr>
            <a:lvl6pPr lvl="5" rtl="0">
              <a:buNone/>
              <a:defRPr sz="1300">
                <a:solidFill>
                  <a:schemeClr val="dk1"/>
                </a:solidFill>
              </a:defRPr>
            </a:lvl6pPr>
            <a:lvl7pPr lvl="6" rtl="0">
              <a:buNone/>
              <a:defRPr sz="1300">
                <a:solidFill>
                  <a:schemeClr val="dk1"/>
                </a:solidFill>
              </a:defRPr>
            </a:lvl7pPr>
            <a:lvl8pPr lvl="7" rtl="0">
              <a:buNone/>
              <a:defRPr sz="1300">
                <a:solidFill>
                  <a:schemeClr val="dk1"/>
                </a:solidFill>
              </a:defRPr>
            </a:lvl8pPr>
            <a:lvl9pPr lvl="8" rtl="0">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White Slide w/ Blue">
  <p:cSld name="CUSTOM_1_1">
    <p:bg>
      <p:bgPr>
        <a:solidFill>
          <a:srgbClr val="FFFFFF"/>
        </a:solidFill>
        <a:effectLst/>
      </p:bgPr>
    </p:bg>
    <p:spTree>
      <p:nvGrpSpPr>
        <p:cNvPr id="1" name="Shape 272"/>
        <p:cNvGrpSpPr/>
        <p:nvPr/>
      </p:nvGrpSpPr>
      <p:grpSpPr>
        <a:xfrm>
          <a:off x="0" y="0"/>
          <a:ext cx="0" cy="0"/>
          <a:chOff x="0" y="0"/>
          <a:chExt cx="0" cy="0"/>
        </a:xfrm>
      </p:grpSpPr>
      <p:sp>
        <p:nvSpPr>
          <p:cNvPr id="273" name="Google Shape;273;p53"/>
          <p:cNvSpPr txBox="1">
            <a:spLocks noGrp="1"/>
          </p:cNvSpPr>
          <p:nvPr>
            <p:ph type="title"/>
          </p:nvPr>
        </p:nvSpPr>
        <p:spPr>
          <a:xfrm>
            <a:off x="810300" y="1234472"/>
            <a:ext cx="6822600" cy="903900"/>
          </a:xfrm>
          <a:prstGeom prst="rect">
            <a:avLst/>
          </a:prstGeom>
        </p:spPr>
        <p:txBody>
          <a:bodyPr spcFirstLastPara="1" wrap="square" lIns="91425" tIns="91425" rIns="91425" bIns="91425" anchor="t" anchorCtr="0"/>
          <a:lstStyle>
            <a:lvl1pPr lvl="0" rtl="0">
              <a:lnSpc>
                <a:spcPct val="115000"/>
              </a:lnSpc>
              <a:spcBef>
                <a:spcPts val="0"/>
              </a:spcBef>
              <a:spcAft>
                <a:spcPts val="0"/>
              </a:spcAft>
              <a:buNone/>
              <a:defRPr sz="4100">
                <a:solidFill>
                  <a:srgbClr val="536DFE"/>
                </a:solidFill>
                <a:latin typeface="Google Sans"/>
                <a:ea typeface="Google Sans"/>
                <a:cs typeface="Google Sans"/>
                <a:sym typeface="Google Sans"/>
              </a:defRPr>
            </a:lvl1pPr>
            <a:lvl2pPr lvl="1" rtl="0">
              <a:spcBef>
                <a:spcPts val="0"/>
              </a:spcBef>
              <a:spcAft>
                <a:spcPts val="0"/>
              </a:spcAft>
              <a:buNone/>
              <a:defRPr sz="4100">
                <a:solidFill>
                  <a:srgbClr val="536DFE"/>
                </a:solidFill>
                <a:latin typeface="Google Sans"/>
                <a:ea typeface="Google Sans"/>
                <a:cs typeface="Google Sans"/>
                <a:sym typeface="Google Sans"/>
              </a:defRPr>
            </a:lvl2pPr>
            <a:lvl3pPr lvl="2" rtl="0">
              <a:spcBef>
                <a:spcPts val="0"/>
              </a:spcBef>
              <a:spcAft>
                <a:spcPts val="0"/>
              </a:spcAft>
              <a:buNone/>
              <a:defRPr sz="4100">
                <a:solidFill>
                  <a:srgbClr val="536DFE"/>
                </a:solidFill>
                <a:latin typeface="Google Sans"/>
                <a:ea typeface="Google Sans"/>
                <a:cs typeface="Google Sans"/>
                <a:sym typeface="Google Sans"/>
              </a:defRPr>
            </a:lvl3pPr>
            <a:lvl4pPr lvl="3" rtl="0">
              <a:spcBef>
                <a:spcPts val="0"/>
              </a:spcBef>
              <a:spcAft>
                <a:spcPts val="0"/>
              </a:spcAft>
              <a:buNone/>
              <a:defRPr sz="4100">
                <a:solidFill>
                  <a:srgbClr val="536DFE"/>
                </a:solidFill>
                <a:latin typeface="Google Sans"/>
                <a:ea typeface="Google Sans"/>
                <a:cs typeface="Google Sans"/>
                <a:sym typeface="Google Sans"/>
              </a:defRPr>
            </a:lvl4pPr>
            <a:lvl5pPr lvl="4" rtl="0">
              <a:spcBef>
                <a:spcPts val="0"/>
              </a:spcBef>
              <a:spcAft>
                <a:spcPts val="0"/>
              </a:spcAft>
              <a:buNone/>
              <a:defRPr sz="4100">
                <a:solidFill>
                  <a:srgbClr val="536DFE"/>
                </a:solidFill>
                <a:latin typeface="Google Sans"/>
                <a:ea typeface="Google Sans"/>
                <a:cs typeface="Google Sans"/>
                <a:sym typeface="Google Sans"/>
              </a:defRPr>
            </a:lvl5pPr>
            <a:lvl6pPr lvl="5" rtl="0">
              <a:spcBef>
                <a:spcPts val="0"/>
              </a:spcBef>
              <a:spcAft>
                <a:spcPts val="0"/>
              </a:spcAft>
              <a:buNone/>
              <a:defRPr sz="4100">
                <a:solidFill>
                  <a:srgbClr val="536DFE"/>
                </a:solidFill>
                <a:latin typeface="Google Sans"/>
                <a:ea typeface="Google Sans"/>
                <a:cs typeface="Google Sans"/>
                <a:sym typeface="Google Sans"/>
              </a:defRPr>
            </a:lvl6pPr>
            <a:lvl7pPr lvl="6" rtl="0">
              <a:spcBef>
                <a:spcPts val="0"/>
              </a:spcBef>
              <a:spcAft>
                <a:spcPts val="0"/>
              </a:spcAft>
              <a:buNone/>
              <a:defRPr sz="4100">
                <a:solidFill>
                  <a:srgbClr val="536DFE"/>
                </a:solidFill>
                <a:latin typeface="Google Sans"/>
                <a:ea typeface="Google Sans"/>
                <a:cs typeface="Google Sans"/>
                <a:sym typeface="Google Sans"/>
              </a:defRPr>
            </a:lvl7pPr>
            <a:lvl8pPr lvl="7" rtl="0">
              <a:spcBef>
                <a:spcPts val="0"/>
              </a:spcBef>
              <a:spcAft>
                <a:spcPts val="0"/>
              </a:spcAft>
              <a:buNone/>
              <a:defRPr sz="4100">
                <a:solidFill>
                  <a:srgbClr val="536DFE"/>
                </a:solidFill>
                <a:latin typeface="Google Sans"/>
                <a:ea typeface="Google Sans"/>
                <a:cs typeface="Google Sans"/>
                <a:sym typeface="Google Sans"/>
              </a:defRPr>
            </a:lvl8pPr>
            <a:lvl9pPr lvl="8" rtl="0">
              <a:spcBef>
                <a:spcPts val="0"/>
              </a:spcBef>
              <a:spcAft>
                <a:spcPts val="0"/>
              </a:spcAft>
              <a:buNone/>
              <a:defRPr sz="4100">
                <a:solidFill>
                  <a:srgbClr val="536DFE"/>
                </a:solidFill>
                <a:latin typeface="Google Sans"/>
                <a:ea typeface="Google Sans"/>
                <a:cs typeface="Google Sans"/>
                <a:sym typeface="Google Sans"/>
              </a:defRPr>
            </a:lvl9pPr>
          </a:lstStyle>
          <a:p>
            <a:endParaRPr/>
          </a:p>
        </p:txBody>
      </p:sp>
      <p:sp>
        <p:nvSpPr>
          <p:cNvPr id="274" name="Google Shape;274;p53"/>
          <p:cNvSpPr txBox="1">
            <a:spLocks noGrp="1"/>
          </p:cNvSpPr>
          <p:nvPr>
            <p:ph type="subTitle" idx="1"/>
          </p:nvPr>
        </p:nvSpPr>
        <p:spPr>
          <a:xfrm>
            <a:off x="810300" y="2024034"/>
            <a:ext cx="7360200" cy="497400"/>
          </a:xfrm>
          <a:prstGeom prst="rect">
            <a:avLst/>
          </a:prstGeom>
        </p:spPr>
        <p:txBody>
          <a:bodyPr spcFirstLastPara="1" wrap="square" lIns="91425" tIns="91425" rIns="91425" bIns="91425" anchor="t" anchorCtr="0"/>
          <a:lstStyle>
            <a:lvl1pPr lvl="0" rtl="0">
              <a:lnSpc>
                <a:spcPct val="150000"/>
              </a:lnSpc>
              <a:spcBef>
                <a:spcPts val="0"/>
              </a:spcBef>
              <a:spcAft>
                <a:spcPts val="0"/>
              </a:spcAft>
              <a:buNone/>
              <a:defRPr sz="2400">
                <a:solidFill>
                  <a:srgbClr val="536DFE"/>
                </a:solidFill>
                <a:latin typeface="Google Sans"/>
                <a:ea typeface="Google Sans"/>
                <a:cs typeface="Google Sans"/>
                <a:sym typeface="Google Sans"/>
              </a:defRPr>
            </a:lvl1pPr>
            <a:lvl2pPr lvl="1" rtl="0">
              <a:spcBef>
                <a:spcPts val="1600"/>
              </a:spcBef>
              <a:spcAft>
                <a:spcPts val="0"/>
              </a:spcAft>
              <a:buNone/>
              <a:defRPr sz="2400">
                <a:solidFill>
                  <a:srgbClr val="536DFE"/>
                </a:solidFill>
                <a:latin typeface="Google Sans"/>
                <a:ea typeface="Google Sans"/>
                <a:cs typeface="Google Sans"/>
                <a:sym typeface="Google Sans"/>
              </a:defRPr>
            </a:lvl2pPr>
            <a:lvl3pPr lvl="2" rtl="0">
              <a:spcBef>
                <a:spcPts val="1600"/>
              </a:spcBef>
              <a:spcAft>
                <a:spcPts val="0"/>
              </a:spcAft>
              <a:buNone/>
              <a:defRPr sz="2400">
                <a:solidFill>
                  <a:srgbClr val="536DFE"/>
                </a:solidFill>
                <a:latin typeface="Google Sans"/>
                <a:ea typeface="Google Sans"/>
                <a:cs typeface="Google Sans"/>
                <a:sym typeface="Google Sans"/>
              </a:defRPr>
            </a:lvl3pPr>
            <a:lvl4pPr lvl="3" rtl="0">
              <a:spcBef>
                <a:spcPts val="1600"/>
              </a:spcBef>
              <a:spcAft>
                <a:spcPts val="0"/>
              </a:spcAft>
              <a:buNone/>
              <a:defRPr sz="2400">
                <a:solidFill>
                  <a:srgbClr val="536DFE"/>
                </a:solidFill>
                <a:latin typeface="Google Sans"/>
                <a:ea typeface="Google Sans"/>
                <a:cs typeface="Google Sans"/>
                <a:sym typeface="Google Sans"/>
              </a:defRPr>
            </a:lvl4pPr>
            <a:lvl5pPr lvl="4" rtl="0">
              <a:spcBef>
                <a:spcPts val="1600"/>
              </a:spcBef>
              <a:spcAft>
                <a:spcPts val="0"/>
              </a:spcAft>
              <a:buNone/>
              <a:defRPr sz="2400">
                <a:solidFill>
                  <a:srgbClr val="536DFE"/>
                </a:solidFill>
                <a:latin typeface="Google Sans"/>
                <a:ea typeface="Google Sans"/>
                <a:cs typeface="Google Sans"/>
                <a:sym typeface="Google Sans"/>
              </a:defRPr>
            </a:lvl5pPr>
            <a:lvl6pPr lvl="5" rtl="0">
              <a:spcBef>
                <a:spcPts val="1600"/>
              </a:spcBef>
              <a:spcAft>
                <a:spcPts val="0"/>
              </a:spcAft>
              <a:buNone/>
              <a:defRPr sz="2400">
                <a:solidFill>
                  <a:srgbClr val="536DFE"/>
                </a:solidFill>
                <a:latin typeface="Google Sans"/>
                <a:ea typeface="Google Sans"/>
                <a:cs typeface="Google Sans"/>
                <a:sym typeface="Google Sans"/>
              </a:defRPr>
            </a:lvl6pPr>
            <a:lvl7pPr lvl="6" rtl="0">
              <a:spcBef>
                <a:spcPts val="1600"/>
              </a:spcBef>
              <a:spcAft>
                <a:spcPts val="0"/>
              </a:spcAft>
              <a:buNone/>
              <a:defRPr sz="2400">
                <a:solidFill>
                  <a:srgbClr val="536DFE"/>
                </a:solidFill>
                <a:latin typeface="Google Sans"/>
                <a:ea typeface="Google Sans"/>
                <a:cs typeface="Google Sans"/>
                <a:sym typeface="Google Sans"/>
              </a:defRPr>
            </a:lvl7pPr>
            <a:lvl8pPr lvl="7" rtl="0">
              <a:spcBef>
                <a:spcPts val="1600"/>
              </a:spcBef>
              <a:spcAft>
                <a:spcPts val="0"/>
              </a:spcAft>
              <a:buNone/>
              <a:defRPr sz="2400">
                <a:solidFill>
                  <a:srgbClr val="536DFE"/>
                </a:solidFill>
                <a:latin typeface="Google Sans"/>
                <a:ea typeface="Google Sans"/>
                <a:cs typeface="Google Sans"/>
                <a:sym typeface="Google Sans"/>
              </a:defRPr>
            </a:lvl8pPr>
            <a:lvl9pPr lvl="8" rtl="0">
              <a:spcBef>
                <a:spcPts val="1600"/>
              </a:spcBef>
              <a:spcAft>
                <a:spcPts val="1600"/>
              </a:spcAft>
              <a:buNone/>
              <a:defRPr sz="2400">
                <a:solidFill>
                  <a:srgbClr val="536DFE"/>
                </a:solidFill>
                <a:latin typeface="Google Sans"/>
                <a:ea typeface="Google Sans"/>
                <a:cs typeface="Google Sans"/>
                <a:sym typeface="Google Sans"/>
              </a:defRPr>
            </a:lvl9pPr>
          </a:lstStyle>
          <a:p>
            <a:endParaRPr/>
          </a:p>
        </p:txBody>
      </p:sp>
      <p:sp>
        <p:nvSpPr>
          <p:cNvPr id="275" name="Google Shape;275;p53"/>
          <p:cNvSpPr txBox="1">
            <a:spLocks noGrp="1"/>
          </p:cNvSpPr>
          <p:nvPr>
            <p:ph type="body" idx="2"/>
          </p:nvPr>
        </p:nvSpPr>
        <p:spPr>
          <a:xfrm>
            <a:off x="810300" y="2580309"/>
            <a:ext cx="6116100" cy="1784700"/>
          </a:xfrm>
          <a:prstGeom prst="rect">
            <a:avLst/>
          </a:prstGeom>
        </p:spPr>
        <p:txBody>
          <a:bodyPr spcFirstLastPara="1" wrap="square" lIns="91425" tIns="91425" rIns="91425" bIns="91425" anchor="t" anchorCtr="0"/>
          <a:lstStyle>
            <a:lvl1pPr marL="457200" lvl="0" indent="-323850" rtl="0">
              <a:lnSpc>
                <a:spcPct val="125000"/>
              </a:lnSpc>
              <a:spcBef>
                <a:spcPts val="0"/>
              </a:spcBef>
              <a:spcAft>
                <a:spcPts val="0"/>
              </a:spcAft>
              <a:buClr>
                <a:srgbClr val="445863"/>
              </a:buClr>
              <a:buSzPts val="1500"/>
              <a:buFont typeface="Google Sans"/>
              <a:buChar char="●"/>
              <a:defRPr sz="1500">
                <a:solidFill>
                  <a:srgbClr val="445863"/>
                </a:solidFill>
                <a:latin typeface="Google Sans"/>
                <a:ea typeface="Google Sans"/>
                <a:cs typeface="Google Sans"/>
                <a:sym typeface="Google Sans"/>
              </a:defRPr>
            </a:lvl1pPr>
            <a:lvl2pPr marL="914400" lvl="1" indent="-323850" rtl="0">
              <a:lnSpc>
                <a:spcPct val="125000"/>
              </a:lnSpc>
              <a:spcBef>
                <a:spcPts val="1600"/>
              </a:spcBef>
              <a:spcAft>
                <a:spcPts val="0"/>
              </a:spcAft>
              <a:buClr>
                <a:srgbClr val="445863"/>
              </a:buClr>
              <a:buSzPts val="1500"/>
              <a:buFont typeface="Google Sans"/>
              <a:buChar char="○"/>
              <a:defRPr sz="1500">
                <a:solidFill>
                  <a:srgbClr val="445863"/>
                </a:solidFill>
                <a:latin typeface="Google Sans"/>
                <a:ea typeface="Google Sans"/>
                <a:cs typeface="Google Sans"/>
                <a:sym typeface="Google Sans"/>
              </a:defRPr>
            </a:lvl2pPr>
            <a:lvl3pPr marL="1371600" lvl="2" indent="-323850" rtl="0">
              <a:lnSpc>
                <a:spcPct val="125000"/>
              </a:lnSpc>
              <a:spcBef>
                <a:spcPts val="1600"/>
              </a:spcBef>
              <a:spcAft>
                <a:spcPts val="0"/>
              </a:spcAft>
              <a:buClr>
                <a:srgbClr val="445863"/>
              </a:buClr>
              <a:buSzPts val="1500"/>
              <a:buFont typeface="Google Sans"/>
              <a:buChar char="■"/>
              <a:defRPr sz="1500">
                <a:solidFill>
                  <a:srgbClr val="445863"/>
                </a:solidFill>
                <a:latin typeface="Google Sans"/>
                <a:ea typeface="Google Sans"/>
                <a:cs typeface="Google Sans"/>
                <a:sym typeface="Google Sans"/>
              </a:defRPr>
            </a:lvl3pPr>
            <a:lvl4pPr marL="1828800" lvl="3" indent="-323850" rtl="0">
              <a:lnSpc>
                <a:spcPct val="125000"/>
              </a:lnSpc>
              <a:spcBef>
                <a:spcPts val="1600"/>
              </a:spcBef>
              <a:spcAft>
                <a:spcPts val="0"/>
              </a:spcAft>
              <a:buClr>
                <a:srgbClr val="445863"/>
              </a:buClr>
              <a:buSzPts val="1500"/>
              <a:buFont typeface="Google Sans"/>
              <a:buChar char="●"/>
              <a:defRPr sz="1500">
                <a:solidFill>
                  <a:srgbClr val="445863"/>
                </a:solidFill>
                <a:latin typeface="Google Sans"/>
                <a:ea typeface="Google Sans"/>
                <a:cs typeface="Google Sans"/>
                <a:sym typeface="Google Sans"/>
              </a:defRPr>
            </a:lvl4pPr>
            <a:lvl5pPr marL="2286000" lvl="4" indent="-323850" rtl="0">
              <a:lnSpc>
                <a:spcPct val="125000"/>
              </a:lnSpc>
              <a:spcBef>
                <a:spcPts val="1600"/>
              </a:spcBef>
              <a:spcAft>
                <a:spcPts val="0"/>
              </a:spcAft>
              <a:buClr>
                <a:srgbClr val="445863"/>
              </a:buClr>
              <a:buSzPts val="1500"/>
              <a:buFont typeface="Google Sans"/>
              <a:buChar char="○"/>
              <a:defRPr sz="1500">
                <a:solidFill>
                  <a:srgbClr val="445863"/>
                </a:solidFill>
                <a:latin typeface="Google Sans"/>
                <a:ea typeface="Google Sans"/>
                <a:cs typeface="Google Sans"/>
                <a:sym typeface="Google Sans"/>
              </a:defRPr>
            </a:lvl5pPr>
            <a:lvl6pPr marL="2743200" lvl="5" indent="-323850" rtl="0">
              <a:lnSpc>
                <a:spcPct val="125000"/>
              </a:lnSpc>
              <a:spcBef>
                <a:spcPts val="1600"/>
              </a:spcBef>
              <a:spcAft>
                <a:spcPts val="0"/>
              </a:spcAft>
              <a:buClr>
                <a:srgbClr val="445863"/>
              </a:buClr>
              <a:buSzPts val="1500"/>
              <a:buFont typeface="Google Sans"/>
              <a:buChar char="■"/>
              <a:defRPr sz="1500">
                <a:solidFill>
                  <a:srgbClr val="445863"/>
                </a:solidFill>
                <a:latin typeface="Google Sans"/>
                <a:ea typeface="Google Sans"/>
                <a:cs typeface="Google Sans"/>
                <a:sym typeface="Google Sans"/>
              </a:defRPr>
            </a:lvl6pPr>
            <a:lvl7pPr marL="3200400" lvl="6" indent="-323850" rtl="0">
              <a:lnSpc>
                <a:spcPct val="125000"/>
              </a:lnSpc>
              <a:spcBef>
                <a:spcPts val="1600"/>
              </a:spcBef>
              <a:spcAft>
                <a:spcPts val="0"/>
              </a:spcAft>
              <a:buClr>
                <a:srgbClr val="445863"/>
              </a:buClr>
              <a:buSzPts val="1500"/>
              <a:buFont typeface="Google Sans"/>
              <a:buChar char="●"/>
              <a:defRPr sz="1500">
                <a:solidFill>
                  <a:srgbClr val="445863"/>
                </a:solidFill>
                <a:latin typeface="Google Sans"/>
                <a:ea typeface="Google Sans"/>
                <a:cs typeface="Google Sans"/>
                <a:sym typeface="Google Sans"/>
              </a:defRPr>
            </a:lvl7pPr>
            <a:lvl8pPr marL="3657600" lvl="7" indent="-323850" rtl="0">
              <a:lnSpc>
                <a:spcPct val="125000"/>
              </a:lnSpc>
              <a:spcBef>
                <a:spcPts val="1600"/>
              </a:spcBef>
              <a:spcAft>
                <a:spcPts val="0"/>
              </a:spcAft>
              <a:buClr>
                <a:srgbClr val="445863"/>
              </a:buClr>
              <a:buSzPts val="1500"/>
              <a:buFont typeface="Google Sans"/>
              <a:buChar char="○"/>
              <a:defRPr sz="1500">
                <a:solidFill>
                  <a:srgbClr val="445863"/>
                </a:solidFill>
                <a:latin typeface="Google Sans"/>
                <a:ea typeface="Google Sans"/>
                <a:cs typeface="Google Sans"/>
                <a:sym typeface="Google Sans"/>
              </a:defRPr>
            </a:lvl8pPr>
            <a:lvl9pPr marL="4114800" lvl="8" indent="-323850" rtl="0">
              <a:lnSpc>
                <a:spcPct val="125000"/>
              </a:lnSpc>
              <a:spcBef>
                <a:spcPts val="1600"/>
              </a:spcBef>
              <a:spcAft>
                <a:spcPts val="1600"/>
              </a:spcAft>
              <a:buClr>
                <a:srgbClr val="445863"/>
              </a:buClr>
              <a:buSzPts val="1500"/>
              <a:buFont typeface="Google Sans"/>
              <a:buChar char="■"/>
              <a:defRPr sz="1500">
                <a:solidFill>
                  <a:srgbClr val="445863"/>
                </a:solidFill>
                <a:latin typeface="Google Sans"/>
                <a:ea typeface="Google Sans"/>
                <a:cs typeface="Google Sans"/>
                <a:sym typeface="Google Sans"/>
              </a:defRPr>
            </a:lvl9pPr>
          </a:lstStyle>
          <a:p>
            <a:endParaRPr/>
          </a:p>
        </p:txBody>
      </p:sp>
      <p:pic>
        <p:nvPicPr>
          <p:cNvPr id="276" name="Google Shape;276;p53"/>
          <p:cNvPicPr preferRelativeResize="0"/>
          <p:nvPr/>
        </p:nvPicPr>
        <p:blipFill rotWithShape="1">
          <a:blip r:embed="rId2">
            <a:alphaModFix/>
          </a:blip>
          <a:srcRect t="17669" b="17676"/>
          <a:stretch/>
        </p:blipFill>
        <p:spPr>
          <a:xfrm>
            <a:off x="7462686" y="4463442"/>
            <a:ext cx="1029413" cy="355912"/>
          </a:xfrm>
          <a:prstGeom prst="rect">
            <a:avLst/>
          </a:prstGeom>
          <a:noFill/>
          <a:ln>
            <a:noFill/>
          </a:ln>
        </p:spPr>
      </p:pic>
      <p:sp>
        <p:nvSpPr>
          <p:cNvPr id="277" name="Google Shape;277;p5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sz="1300">
                <a:solidFill>
                  <a:srgbClr val="445863"/>
                </a:solidFill>
                <a:latin typeface="Google Sans"/>
                <a:ea typeface="Google Sans"/>
                <a:cs typeface="Google Sans"/>
                <a:sym typeface="Google Sans"/>
              </a:defRPr>
            </a:lvl1pPr>
            <a:lvl2pPr lvl="1" rtl="0">
              <a:buNone/>
              <a:defRPr sz="1300">
                <a:solidFill>
                  <a:srgbClr val="445863"/>
                </a:solidFill>
                <a:latin typeface="Google Sans"/>
                <a:ea typeface="Google Sans"/>
                <a:cs typeface="Google Sans"/>
                <a:sym typeface="Google Sans"/>
              </a:defRPr>
            </a:lvl2pPr>
            <a:lvl3pPr lvl="2" rtl="0">
              <a:buNone/>
              <a:defRPr sz="1300">
                <a:solidFill>
                  <a:srgbClr val="445863"/>
                </a:solidFill>
                <a:latin typeface="Google Sans"/>
                <a:ea typeface="Google Sans"/>
                <a:cs typeface="Google Sans"/>
                <a:sym typeface="Google Sans"/>
              </a:defRPr>
            </a:lvl3pPr>
            <a:lvl4pPr lvl="3" rtl="0">
              <a:buNone/>
              <a:defRPr sz="1300">
                <a:solidFill>
                  <a:srgbClr val="445863"/>
                </a:solidFill>
                <a:latin typeface="Google Sans"/>
                <a:ea typeface="Google Sans"/>
                <a:cs typeface="Google Sans"/>
                <a:sym typeface="Google Sans"/>
              </a:defRPr>
            </a:lvl4pPr>
            <a:lvl5pPr lvl="4" rtl="0">
              <a:buNone/>
              <a:defRPr sz="1300">
                <a:solidFill>
                  <a:srgbClr val="445863"/>
                </a:solidFill>
                <a:latin typeface="Google Sans"/>
                <a:ea typeface="Google Sans"/>
                <a:cs typeface="Google Sans"/>
                <a:sym typeface="Google Sans"/>
              </a:defRPr>
            </a:lvl5pPr>
            <a:lvl6pPr lvl="5" rtl="0">
              <a:buNone/>
              <a:defRPr sz="1300">
                <a:solidFill>
                  <a:srgbClr val="445863"/>
                </a:solidFill>
                <a:latin typeface="Google Sans"/>
                <a:ea typeface="Google Sans"/>
                <a:cs typeface="Google Sans"/>
                <a:sym typeface="Google Sans"/>
              </a:defRPr>
            </a:lvl6pPr>
            <a:lvl7pPr lvl="6" rtl="0">
              <a:buNone/>
              <a:defRPr sz="1300">
                <a:solidFill>
                  <a:srgbClr val="445863"/>
                </a:solidFill>
                <a:latin typeface="Google Sans"/>
                <a:ea typeface="Google Sans"/>
                <a:cs typeface="Google Sans"/>
                <a:sym typeface="Google Sans"/>
              </a:defRPr>
            </a:lvl7pPr>
            <a:lvl8pPr lvl="7" rtl="0">
              <a:buNone/>
              <a:defRPr sz="1300">
                <a:solidFill>
                  <a:srgbClr val="445863"/>
                </a:solidFill>
                <a:latin typeface="Google Sans"/>
                <a:ea typeface="Google Sans"/>
                <a:cs typeface="Google Sans"/>
                <a:sym typeface="Google Sans"/>
              </a:defRPr>
            </a:lvl8pPr>
            <a:lvl9pPr lvl="8" rtl="0">
              <a:buNone/>
              <a:defRPr sz="1300">
                <a:solidFill>
                  <a:srgbClr val="445863"/>
                </a:solidFill>
                <a:latin typeface="Google Sans"/>
                <a:ea typeface="Google Sans"/>
                <a:cs typeface="Google Sans"/>
                <a:sym typeface="Google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_OBJECTS_WITH_TEXT"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457200" y="205979"/>
            <a:ext cx="8229600" cy="857400"/>
          </a:xfrm>
          <a:prstGeom prst="rect">
            <a:avLst/>
          </a:prstGeom>
          <a:noFill/>
          <a:ln>
            <a:noFill/>
          </a:ln>
        </p:spPr>
        <p:txBody>
          <a:bodyPr spcFirstLastPara="1" wrap="square" lIns="91425" tIns="91425" rIns="91425" bIns="91425" anchor="ctr" anchorCtr="0"/>
          <a:lstStyle>
            <a:lvl1pPr lvl="0" rtl="0">
              <a:spcBef>
                <a:spcPts val="0"/>
              </a:spcBef>
              <a:spcAft>
                <a:spcPts val="0"/>
              </a:spcAft>
              <a:buSzPts val="1400"/>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8" name="Google Shape;38;p6"/>
          <p:cNvSpPr txBox="1">
            <a:spLocks noGrp="1"/>
          </p:cNvSpPr>
          <p:nvPr>
            <p:ph type="body" idx="1"/>
          </p:nvPr>
        </p:nvSpPr>
        <p:spPr>
          <a:xfrm>
            <a:off x="457200" y="1151335"/>
            <a:ext cx="4040100" cy="479700"/>
          </a:xfrm>
          <a:prstGeom prst="rect">
            <a:avLst/>
          </a:prstGeom>
          <a:noFill/>
          <a:ln>
            <a:noFill/>
          </a:ln>
        </p:spPr>
        <p:txBody>
          <a:bodyPr spcFirstLastPara="1" wrap="square" lIns="91425" tIns="91425" rIns="91425" bIns="91425" anchor="b" anchorCtr="0"/>
          <a:lstStyle>
            <a:lvl1pPr marL="457200" lvl="0" indent="-228600" rtl="0">
              <a:spcBef>
                <a:spcPts val="640"/>
              </a:spcBef>
              <a:spcAft>
                <a:spcPts val="0"/>
              </a:spcAft>
              <a:buSzPts val="1400"/>
              <a:buFont typeface="Calibri"/>
              <a:buNone/>
              <a:defRPr sz="2400" b="1"/>
            </a:lvl1pPr>
            <a:lvl2pPr marL="914400" lvl="1" indent="-228600" rtl="0">
              <a:spcBef>
                <a:spcPts val="0"/>
              </a:spcBef>
              <a:spcAft>
                <a:spcPts val="0"/>
              </a:spcAft>
              <a:buSzPts val="1400"/>
              <a:buFont typeface="Calibri"/>
              <a:buNone/>
              <a:defRPr sz="2000" b="1"/>
            </a:lvl2pPr>
            <a:lvl3pPr marL="1371600" lvl="2" indent="-228600" rtl="0">
              <a:spcBef>
                <a:spcPts val="0"/>
              </a:spcBef>
              <a:spcAft>
                <a:spcPts val="0"/>
              </a:spcAft>
              <a:buSzPts val="1400"/>
              <a:buFont typeface="Calibri"/>
              <a:buNone/>
              <a:defRPr sz="1800" b="1"/>
            </a:lvl3pPr>
            <a:lvl4pPr marL="1828800" lvl="3" indent="-228600" rtl="0">
              <a:spcBef>
                <a:spcPts val="0"/>
              </a:spcBef>
              <a:spcAft>
                <a:spcPts val="0"/>
              </a:spcAft>
              <a:buSzPts val="1400"/>
              <a:buFont typeface="Calibri"/>
              <a:buNone/>
              <a:defRPr sz="1600" b="1"/>
            </a:lvl4pPr>
            <a:lvl5pPr marL="2286000" lvl="4" indent="-228600" rtl="0">
              <a:spcBef>
                <a:spcPts val="0"/>
              </a:spcBef>
              <a:spcAft>
                <a:spcPts val="0"/>
              </a:spcAft>
              <a:buSzPts val="1400"/>
              <a:buFont typeface="Calibri"/>
              <a:buNone/>
              <a:defRPr sz="1600" b="1"/>
            </a:lvl5pPr>
            <a:lvl6pPr marL="2743200" lvl="5" indent="-228600" rtl="0">
              <a:spcBef>
                <a:spcPts val="0"/>
              </a:spcBef>
              <a:spcAft>
                <a:spcPts val="0"/>
              </a:spcAft>
              <a:buSzPts val="1400"/>
              <a:buFont typeface="Calibri"/>
              <a:buNone/>
              <a:defRPr sz="1600" b="1"/>
            </a:lvl6pPr>
            <a:lvl7pPr marL="3200400" lvl="6" indent="-228600" rtl="0">
              <a:spcBef>
                <a:spcPts val="0"/>
              </a:spcBef>
              <a:spcAft>
                <a:spcPts val="0"/>
              </a:spcAft>
              <a:buSzPts val="1400"/>
              <a:buFont typeface="Calibri"/>
              <a:buNone/>
              <a:defRPr sz="1600" b="1"/>
            </a:lvl7pPr>
            <a:lvl8pPr marL="3657600" lvl="7" indent="-228600" rtl="0">
              <a:spcBef>
                <a:spcPts val="0"/>
              </a:spcBef>
              <a:spcAft>
                <a:spcPts val="0"/>
              </a:spcAft>
              <a:buSzPts val="1400"/>
              <a:buFont typeface="Calibri"/>
              <a:buNone/>
              <a:defRPr sz="1600" b="1"/>
            </a:lvl8pPr>
            <a:lvl9pPr marL="4114800" lvl="8" indent="-228600" rtl="0">
              <a:spcBef>
                <a:spcPts val="0"/>
              </a:spcBef>
              <a:spcAft>
                <a:spcPts val="0"/>
              </a:spcAft>
              <a:buSzPts val="1400"/>
              <a:buFont typeface="Calibri"/>
              <a:buNone/>
              <a:defRPr sz="1600" b="1"/>
            </a:lvl9pPr>
          </a:lstStyle>
          <a:p>
            <a:endParaRPr/>
          </a:p>
        </p:txBody>
      </p:sp>
      <p:sp>
        <p:nvSpPr>
          <p:cNvPr id="39" name="Google Shape;39;p6"/>
          <p:cNvSpPr txBox="1">
            <a:spLocks noGrp="1"/>
          </p:cNvSpPr>
          <p:nvPr>
            <p:ph type="body" idx="2"/>
          </p:nvPr>
        </p:nvSpPr>
        <p:spPr>
          <a:xfrm>
            <a:off x="457200" y="1631156"/>
            <a:ext cx="4040100" cy="2963400"/>
          </a:xfrm>
          <a:prstGeom prst="rect">
            <a:avLst/>
          </a:prstGeom>
          <a:noFill/>
          <a:ln>
            <a:noFill/>
          </a:ln>
        </p:spPr>
        <p:txBody>
          <a:bodyPr spcFirstLastPara="1" wrap="square" lIns="91425" tIns="91425" rIns="91425" bIns="91425" anchor="t" anchorCtr="0"/>
          <a:lstStyle>
            <a:lvl1pPr marL="457200" lvl="0" indent="-317500" rtl="0">
              <a:spcBef>
                <a:spcPts val="640"/>
              </a:spcBef>
              <a:spcAft>
                <a:spcPts val="0"/>
              </a:spcAft>
              <a:buSzPts val="1400"/>
              <a:buChar char="●"/>
              <a:defRPr sz="2400"/>
            </a:lvl1pPr>
            <a:lvl2pPr marL="914400" lvl="1" indent="-317500" rtl="0">
              <a:spcBef>
                <a:spcPts val="0"/>
              </a:spcBef>
              <a:spcAft>
                <a:spcPts val="0"/>
              </a:spcAft>
              <a:buSzPts val="1400"/>
              <a:buChar char="●"/>
              <a:defRPr sz="2000"/>
            </a:lvl2pPr>
            <a:lvl3pPr marL="1371600" lvl="2" indent="-317500" rtl="0">
              <a:spcBef>
                <a:spcPts val="0"/>
              </a:spcBef>
              <a:spcAft>
                <a:spcPts val="0"/>
              </a:spcAft>
              <a:buSzPts val="1400"/>
              <a:buChar char="●"/>
              <a:defRPr sz="1800"/>
            </a:lvl3pPr>
            <a:lvl4pPr marL="1828800" lvl="3" indent="-317500" rtl="0">
              <a:spcBef>
                <a:spcPts val="0"/>
              </a:spcBef>
              <a:spcAft>
                <a:spcPts val="0"/>
              </a:spcAft>
              <a:buSzPts val="1400"/>
              <a:buChar char="●"/>
              <a:defRPr sz="1600"/>
            </a:lvl4pPr>
            <a:lvl5pPr marL="2286000" lvl="4" indent="-317500" rtl="0">
              <a:spcBef>
                <a:spcPts val="0"/>
              </a:spcBef>
              <a:spcAft>
                <a:spcPts val="0"/>
              </a:spcAft>
              <a:buSzPts val="1400"/>
              <a:buChar char="●"/>
              <a:defRPr sz="1600"/>
            </a:lvl5pPr>
            <a:lvl6pPr marL="2743200" lvl="5" indent="-317500" rtl="0">
              <a:spcBef>
                <a:spcPts val="0"/>
              </a:spcBef>
              <a:spcAft>
                <a:spcPts val="0"/>
              </a:spcAft>
              <a:buSzPts val="1400"/>
              <a:buChar char="●"/>
              <a:defRPr sz="1600"/>
            </a:lvl6pPr>
            <a:lvl7pPr marL="3200400" lvl="6" indent="-317500" rtl="0">
              <a:spcBef>
                <a:spcPts val="0"/>
              </a:spcBef>
              <a:spcAft>
                <a:spcPts val="0"/>
              </a:spcAft>
              <a:buSzPts val="1400"/>
              <a:buChar char="●"/>
              <a:defRPr sz="1600"/>
            </a:lvl7pPr>
            <a:lvl8pPr marL="3657600" lvl="7" indent="-317500" rtl="0">
              <a:spcBef>
                <a:spcPts val="0"/>
              </a:spcBef>
              <a:spcAft>
                <a:spcPts val="0"/>
              </a:spcAft>
              <a:buSzPts val="1400"/>
              <a:buChar char="●"/>
              <a:defRPr sz="1600"/>
            </a:lvl8pPr>
            <a:lvl9pPr marL="4114800" lvl="8" indent="-317500" rtl="0">
              <a:spcBef>
                <a:spcPts val="0"/>
              </a:spcBef>
              <a:spcAft>
                <a:spcPts val="0"/>
              </a:spcAft>
              <a:buSzPts val="1400"/>
              <a:buChar char="●"/>
              <a:defRPr sz="1600"/>
            </a:lvl9pPr>
          </a:lstStyle>
          <a:p>
            <a:endParaRPr/>
          </a:p>
        </p:txBody>
      </p:sp>
      <p:sp>
        <p:nvSpPr>
          <p:cNvPr id="40" name="Google Shape;40;p6"/>
          <p:cNvSpPr txBox="1">
            <a:spLocks noGrp="1"/>
          </p:cNvSpPr>
          <p:nvPr>
            <p:ph type="body" idx="3"/>
          </p:nvPr>
        </p:nvSpPr>
        <p:spPr>
          <a:xfrm>
            <a:off x="4645026" y="1151335"/>
            <a:ext cx="4041900" cy="479700"/>
          </a:xfrm>
          <a:prstGeom prst="rect">
            <a:avLst/>
          </a:prstGeom>
          <a:noFill/>
          <a:ln>
            <a:noFill/>
          </a:ln>
        </p:spPr>
        <p:txBody>
          <a:bodyPr spcFirstLastPara="1" wrap="square" lIns="91425" tIns="91425" rIns="91425" bIns="91425" anchor="b" anchorCtr="0"/>
          <a:lstStyle>
            <a:lvl1pPr marL="457200" lvl="0" indent="-228600" rtl="0">
              <a:spcBef>
                <a:spcPts val="640"/>
              </a:spcBef>
              <a:spcAft>
                <a:spcPts val="0"/>
              </a:spcAft>
              <a:buSzPts val="1400"/>
              <a:buFont typeface="Calibri"/>
              <a:buNone/>
              <a:defRPr sz="2400" b="1"/>
            </a:lvl1pPr>
            <a:lvl2pPr marL="914400" lvl="1" indent="-228600" rtl="0">
              <a:spcBef>
                <a:spcPts val="0"/>
              </a:spcBef>
              <a:spcAft>
                <a:spcPts val="0"/>
              </a:spcAft>
              <a:buSzPts val="1400"/>
              <a:buFont typeface="Calibri"/>
              <a:buNone/>
              <a:defRPr sz="2000" b="1"/>
            </a:lvl2pPr>
            <a:lvl3pPr marL="1371600" lvl="2" indent="-228600" rtl="0">
              <a:spcBef>
                <a:spcPts val="0"/>
              </a:spcBef>
              <a:spcAft>
                <a:spcPts val="0"/>
              </a:spcAft>
              <a:buSzPts val="1400"/>
              <a:buFont typeface="Calibri"/>
              <a:buNone/>
              <a:defRPr sz="1800" b="1"/>
            </a:lvl3pPr>
            <a:lvl4pPr marL="1828800" lvl="3" indent="-228600" rtl="0">
              <a:spcBef>
                <a:spcPts val="0"/>
              </a:spcBef>
              <a:spcAft>
                <a:spcPts val="0"/>
              </a:spcAft>
              <a:buSzPts val="1400"/>
              <a:buFont typeface="Calibri"/>
              <a:buNone/>
              <a:defRPr sz="1600" b="1"/>
            </a:lvl4pPr>
            <a:lvl5pPr marL="2286000" lvl="4" indent="-228600" rtl="0">
              <a:spcBef>
                <a:spcPts val="0"/>
              </a:spcBef>
              <a:spcAft>
                <a:spcPts val="0"/>
              </a:spcAft>
              <a:buSzPts val="1400"/>
              <a:buFont typeface="Calibri"/>
              <a:buNone/>
              <a:defRPr sz="1600" b="1"/>
            </a:lvl5pPr>
            <a:lvl6pPr marL="2743200" lvl="5" indent="-228600" rtl="0">
              <a:spcBef>
                <a:spcPts val="0"/>
              </a:spcBef>
              <a:spcAft>
                <a:spcPts val="0"/>
              </a:spcAft>
              <a:buSzPts val="1400"/>
              <a:buFont typeface="Calibri"/>
              <a:buNone/>
              <a:defRPr sz="1600" b="1"/>
            </a:lvl6pPr>
            <a:lvl7pPr marL="3200400" lvl="6" indent="-228600" rtl="0">
              <a:spcBef>
                <a:spcPts val="0"/>
              </a:spcBef>
              <a:spcAft>
                <a:spcPts val="0"/>
              </a:spcAft>
              <a:buSzPts val="1400"/>
              <a:buFont typeface="Calibri"/>
              <a:buNone/>
              <a:defRPr sz="1600" b="1"/>
            </a:lvl7pPr>
            <a:lvl8pPr marL="3657600" lvl="7" indent="-228600" rtl="0">
              <a:spcBef>
                <a:spcPts val="0"/>
              </a:spcBef>
              <a:spcAft>
                <a:spcPts val="0"/>
              </a:spcAft>
              <a:buSzPts val="1400"/>
              <a:buFont typeface="Calibri"/>
              <a:buNone/>
              <a:defRPr sz="1600" b="1"/>
            </a:lvl8pPr>
            <a:lvl9pPr marL="4114800" lvl="8" indent="-228600" rtl="0">
              <a:spcBef>
                <a:spcPts val="0"/>
              </a:spcBef>
              <a:spcAft>
                <a:spcPts val="0"/>
              </a:spcAft>
              <a:buSzPts val="1400"/>
              <a:buFont typeface="Calibri"/>
              <a:buNone/>
              <a:defRPr sz="1600" b="1"/>
            </a:lvl9pPr>
          </a:lstStyle>
          <a:p>
            <a:endParaRPr/>
          </a:p>
        </p:txBody>
      </p:sp>
      <p:sp>
        <p:nvSpPr>
          <p:cNvPr id="41" name="Google Shape;41;p6"/>
          <p:cNvSpPr txBox="1">
            <a:spLocks noGrp="1"/>
          </p:cNvSpPr>
          <p:nvPr>
            <p:ph type="body" idx="4"/>
          </p:nvPr>
        </p:nvSpPr>
        <p:spPr>
          <a:xfrm>
            <a:off x="4645026" y="1631156"/>
            <a:ext cx="4041900" cy="2963400"/>
          </a:xfrm>
          <a:prstGeom prst="rect">
            <a:avLst/>
          </a:prstGeom>
          <a:noFill/>
          <a:ln>
            <a:noFill/>
          </a:ln>
        </p:spPr>
        <p:txBody>
          <a:bodyPr spcFirstLastPara="1" wrap="square" lIns="91425" tIns="91425" rIns="91425" bIns="91425" anchor="t" anchorCtr="0"/>
          <a:lstStyle>
            <a:lvl1pPr marL="457200" lvl="0" indent="-317500" rtl="0">
              <a:spcBef>
                <a:spcPts val="640"/>
              </a:spcBef>
              <a:spcAft>
                <a:spcPts val="0"/>
              </a:spcAft>
              <a:buSzPts val="1400"/>
              <a:buChar char="●"/>
              <a:defRPr sz="2400"/>
            </a:lvl1pPr>
            <a:lvl2pPr marL="914400" lvl="1" indent="-317500" rtl="0">
              <a:spcBef>
                <a:spcPts val="0"/>
              </a:spcBef>
              <a:spcAft>
                <a:spcPts val="0"/>
              </a:spcAft>
              <a:buSzPts val="1400"/>
              <a:buChar char="●"/>
              <a:defRPr sz="2000"/>
            </a:lvl2pPr>
            <a:lvl3pPr marL="1371600" lvl="2" indent="-317500" rtl="0">
              <a:spcBef>
                <a:spcPts val="0"/>
              </a:spcBef>
              <a:spcAft>
                <a:spcPts val="0"/>
              </a:spcAft>
              <a:buSzPts val="1400"/>
              <a:buChar char="●"/>
              <a:defRPr sz="1800"/>
            </a:lvl3pPr>
            <a:lvl4pPr marL="1828800" lvl="3" indent="-317500" rtl="0">
              <a:spcBef>
                <a:spcPts val="0"/>
              </a:spcBef>
              <a:spcAft>
                <a:spcPts val="0"/>
              </a:spcAft>
              <a:buSzPts val="1400"/>
              <a:buChar char="●"/>
              <a:defRPr sz="1600"/>
            </a:lvl4pPr>
            <a:lvl5pPr marL="2286000" lvl="4" indent="-317500" rtl="0">
              <a:spcBef>
                <a:spcPts val="0"/>
              </a:spcBef>
              <a:spcAft>
                <a:spcPts val="0"/>
              </a:spcAft>
              <a:buSzPts val="1400"/>
              <a:buChar char="●"/>
              <a:defRPr sz="1600"/>
            </a:lvl5pPr>
            <a:lvl6pPr marL="2743200" lvl="5" indent="-317500" rtl="0">
              <a:spcBef>
                <a:spcPts val="0"/>
              </a:spcBef>
              <a:spcAft>
                <a:spcPts val="0"/>
              </a:spcAft>
              <a:buSzPts val="1400"/>
              <a:buChar char="●"/>
              <a:defRPr sz="1600"/>
            </a:lvl6pPr>
            <a:lvl7pPr marL="3200400" lvl="6" indent="-317500" rtl="0">
              <a:spcBef>
                <a:spcPts val="0"/>
              </a:spcBef>
              <a:spcAft>
                <a:spcPts val="0"/>
              </a:spcAft>
              <a:buSzPts val="1400"/>
              <a:buChar char="●"/>
              <a:defRPr sz="1600"/>
            </a:lvl7pPr>
            <a:lvl8pPr marL="3657600" lvl="7" indent="-317500" rtl="0">
              <a:spcBef>
                <a:spcPts val="0"/>
              </a:spcBef>
              <a:spcAft>
                <a:spcPts val="0"/>
              </a:spcAft>
              <a:buSzPts val="1400"/>
              <a:buChar char="●"/>
              <a:defRPr sz="1600"/>
            </a:lvl8pPr>
            <a:lvl9pPr marL="4114800" lvl="8" indent="-317500" rtl="0">
              <a:spcBef>
                <a:spcPts val="0"/>
              </a:spcBef>
              <a:spcAft>
                <a:spcPts val="0"/>
              </a:spcAft>
              <a:buSzPts val="1400"/>
              <a:buChar char="●"/>
              <a:defRPr sz="1600"/>
            </a:lvl9pPr>
          </a:lstStyle>
          <a:p>
            <a:endParaRPr/>
          </a:p>
        </p:txBody>
      </p:sp>
      <p:sp>
        <p:nvSpPr>
          <p:cNvPr id="42" name="Google Shape;42;p6"/>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sz="1200" b="0" i="0" u="none" strike="noStrike" cap="none">
                <a:solidFill>
                  <a:srgbClr val="888888"/>
                </a:solidFill>
                <a:latin typeface="Calibri"/>
                <a:ea typeface="Calibri"/>
                <a:cs typeface="Calibri"/>
                <a:sym typeface="Calibri"/>
              </a:defRPr>
            </a:lvl1pPr>
            <a:lvl2pPr marL="457200" marR="0" lvl="1"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2743200" marR="0" lvl="6"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3200400" marR="0" lvl="7"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3657600" marR="0" lvl="8"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6"/>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88900" algn="ctr" rtl="0">
              <a:spcBef>
                <a:spcPts val="0"/>
              </a:spcBef>
              <a:spcAft>
                <a:spcPts val="0"/>
              </a:spcAft>
              <a:buSzPts val="1400"/>
              <a:buChar char="●"/>
              <a:defRPr sz="1200" b="0" i="0" u="none" strike="noStrike" cap="none">
                <a:solidFill>
                  <a:srgbClr val="888888"/>
                </a:solidFill>
                <a:latin typeface="Calibri"/>
                <a:ea typeface="Calibri"/>
                <a:cs typeface="Calibri"/>
                <a:sym typeface="Calibri"/>
              </a:defRPr>
            </a:lvl1pPr>
            <a:lvl2pPr marL="457200" marR="0" lvl="1"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2743200" marR="0" lvl="6"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3200400" marR="0" lvl="7"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3657600" marR="0" lvl="8"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6"/>
          <p:cNvSpPr txBox="1">
            <a:spLocks noGrp="1"/>
          </p:cNvSpPr>
          <p:nvPr>
            <p:ph type="sldNum" idx="12"/>
          </p:nvPr>
        </p:nvSpPr>
        <p:spPr>
          <a:xfrm>
            <a:off x="6553200" y="4767263"/>
            <a:ext cx="2133600" cy="273900"/>
          </a:xfrm>
          <a:prstGeom prst="rect">
            <a:avLst/>
          </a:prstGeom>
          <a:noFill/>
          <a:ln>
            <a:noFill/>
          </a:ln>
        </p:spPr>
        <p:txBody>
          <a:bodyPr spcFirstLastPara="1" wrap="square" lIns="91425" tIns="91425" rIns="91425" bIns="91425" anchor="ctr" anchorCtr="0">
            <a:noAutofit/>
          </a:bodyPr>
          <a:lstStyle>
            <a:lvl1pPr marL="0" marR="0" lvl="0" indent="0" rtl="0">
              <a:lnSpc>
                <a:spcPct val="100000"/>
              </a:lnSpc>
              <a:spcBef>
                <a:spcPts val="0"/>
              </a:spcBef>
              <a:spcAft>
                <a:spcPts val="0"/>
              </a:spcAft>
              <a:buNone/>
              <a:defRPr/>
            </a:lvl1pPr>
            <a:lvl2pPr marL="0" marR="0" lvl="1" indent="0" rtl="0">
              <a:lnSpc>
                <a:spcPct val="100000"/>
              </a:lnSpc>
              <a:spcBef>
                <a:spcPts val="0"/>
              </a:spcBef>
              <a:spcAft>
                <a:spcPts val="0"/>
              </a:spcAft>
              <a:buNone/>
              <a:defRPr/>
            </a:lvl2pPr>
            <a:lvl3pPr marL="0" marR="0" lvl="2" indent="0" rtl="0">
              <a:lnSpc>
                <a:spcPct val="100000"/>
              </a:lnSpc>
              <a:spcBef>
                <a:spcPts val="0"/>
              </a:spcBef>
              <a:spcAft>
                <a:spcPts val="0"/>
              </a:spcAft>
              <a:buNone/>
              <a:defRPr/>
            </a:lvl3pPr>
            <a:lvl4pPr marL="0" marR="0" lvl="3" indent="0" rtl="0">
              <a:lnSpc>
                <a:spcPct val="100000"/>
              </a:lnSpc>
              <a:spcBef>
                <a:spcPts val="0"/>
              </a:spcBef>
              <a:spcAft>
                <a:spcPts val="0"/>
              </a:spcAft>
              <a:buNone/>
              <a:defRPr/>
            </a:lvl4pPr>
            <a:lvl5pPr marL="0" marR="0" lvl="4" indent="0" rtl="0">
              <a:lnSpc>
                <a:spcPct val="100000"/>
              </a:lnSpc>
              <a:spcBef>
                <a:spcPts val="0"/>
              </a:spcBef>
              <a:spcAft>
                <a:spcPts val="0"/>
              </a:spcAft>
              <a:buNone/>
              <a:defRPr/>
            </a:lvl5pPr>
            <a:lvl6pPr marL="0" marR="0" lvl="5" indent="0" rtl="0">
              <a:lnSpc>
                <a:spcPct val="100000"/>
              </a:lnSpc>
              <a:spcBef>
                <a:spcPts val="0"/>
              </a:spcBef>
              <a:spcAft>
                <a:spcPts val="0"/>
              </a:spcAft>
              <a:buNone/>
              <a:defRPr/>
            </a:lvl6pPr>
            <a:lvl7pPr marL="0" marR="0" lvl="6" indent="0" rtl="0">
              <a:lnSpc>
                <a:spcPct val="100000"/>
              </a:lnSpc>
              <a:spcBef>
                <a:spcPts val="0"/>
              </a:spcBef>
              <a:spcAft>
                <a:spcPts val="0"/>
              </a:spcAft>
              <a:buNone/>
              <a:defRPr/>
            </a:lvl7pPr>
            <a:lvl8pPr marL="0" marR="0" lvl="7" indent="0" rtl="0">
              <a:lnSpc>
                <a:spcPct val="100000"/>
              </a:lnSpc>
              <a:spcBef>
                <a:spcPts val="0"/>
              </a:spcBef>
              <a:spcAft>
                <a:spcPts val="0"/>
              </a:spcAft>
              <a:buNone/>
              <a:defRPr/>
            </a:lvl8pPr>
            <a:lvl9pPr marL="0" marR="0" lvl="8" indent="0"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b="0" i="0" u="none" strike="noStrike" cap="non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9_Blank with footer">
  <p:cSld name="Body Text_2">
    <p:spTree>
      <p:nvGrpSpPr>
        <p:cNvPr id="1" name="Shape 278"/>
        <p:cNvGrpSpPr/>
        <p:nvPr/>
      </p:nvGrpSpPr>
      <p:grpSpPr>
        <a:xfrm>
          <a:off x="0" y="0"/>
          <a:ext cx="0" cy="0"/>
          <a:chOff x="0" y="0"/>
          <a:chExt cx="0" cy="0"/>
        </a:xfrm>
      </p:grpSpPr>
      <p:sp>
        <p:nvSpPr>
          <p:cNvPr id="279" name="Google Shape;279;p5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7_Blank">
  <p:cSld name="Blank">
    <p:spTree>
      <p:nvGrpSpPr>
        <p:cNvPr id="1" name="Shape 280"/>
        <p:cNvGrpSpPr/>
        <p:nvPr/>
      </p:nvGrpSpPr>
      <p:grpSpPr>
        <a:xfrm>
          <a:off x="0" y="0"/>
          <a:ext cx="0" cy="0"/>
          <a:chOff x="0" y="0"/>
          <a:chExt cx="0" cy="0"/>
        </a:xfrm>
      </p:grpSpPr>
      <p:sp>
        <p:nvSpPr>
          <p:cNvPr id="281" name="Google Shape;281;p5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8_Header only">
  <p:cSld name="Body Text_1">
    <p:spTree>
      <p:nvGrpSpPr>
        <p:cNvPr id="1" name="Shape 282"/>
        <p:cNvGrpSpPr/>
        <p:nvPr/>
      </p:nvGrpSpPr>
      <p:grpSpPr>
        <a:xfrm>
          <a:off x="0" y="0"/>
          <a:ext cx="0" cy="0"/>
          <a:chOff x="0" y="0"/>
          <a:chExt cx="0" cy="0"/>
        </a:xfrm>
      </p:grpSpPr>
      <p:sp>
        <p:nvSpPr>
          <p:cNvPr id="283" name="Google Shape;283;p56"/>
          <p:cNvSpPr txBox="1">
            <a:spLocks noGrp="1"/>
          </p:cNvSpPr>
          <p:nvPr>
            <p:ph type="title"/>
          </p:nvPr>
        </p:nvSpPr>
        <p:spPr>
          <a:xfrm>
            <a:off x="356616" y="612648"/>
            <a:ext cx="7891200" cy="557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2"/>
              </a:buClr>
              <a:buSzPts val="3000"/>
              <a:buNone/>
              <a:defRPr sz="3000" i="0" u="none" strike="noStrike" cap="none">
                <a:solidFill>
                  <a:schemeClr val="dk2"/>
                </a:solidFill>
              </a:defRPr>
            </a:lvl1pPr>
            <a:lvl2pPr lvl="1" indent="0" rtl="0">
              <a:spcBef>
                <a:spcPts val="0"/>
              </a:spcBef>
              <a:spcAft>
                <a:spcPts val="0"/>
              </a:spcAft>
              <a:buSzPts val="2600"/>
              <a:buNone/>
              <a:defRPr sz="1800"/>
            </a:lvl2pPr>
            <a:lvl3pPr lvl="2" indent="0" rtl="0">
              <a:spcBef>
                <a:spcPts val="0"/>
              </a:spcBef>
              <a:spcAft>
                <a:spcPts val="0"/>
              </a:spcAft>
              <a:buSzPts val="2600"/>
              <a:buNone/>
              <a:defRPr sz="1800"/>
            </a:lvl3pPr>
            <a:lvl4pPr lvl="3" indent="0" rtl="0">
              <a:spcBef>
                <a:spcPts val="0"/>
              </a:spcBef>
              <a:spcAft>
                <a:spcPts val="0"/>
              </a:spcAft>
              <a:buSzPts val="2600"/>
              <a:buNone/>
              <a:defRPr sz="1800"/>
            </a:lvl4pPr>
            <a:lvl5pPr lvl="4" indent="0" rtl="0">
              <a:spcBef>
                <a:spcPts val="0"/>
              </a:spcBef>
              <a:spcAft>
                <a:spcPts val="0"/>
              </a:spcAft>
              <a:buSzPts val="2600"/>
              <a:buNone/>
              <a:defRPr sz="1800"/>
            </a:lvl5pPr>
            <a:lvl6pPr lvl="5" indent="0" rtl="0">
              <a:spcBef>
                <a:spcPts val="0"/>
              </a:spcBef>
              <a:spcAft>
                <a:spcPts val="0"/>
              </a:spcAft>
              <a:buSzPts val="2600"/>
              <a:buNone/>
              <a:defRPr sz="1800"/>
            </a:lvl6pPr>
            <a:lvl7pPr lvl="6" indent="0" rtl="0">
              <a:spcBef>
                <a:spcPts val="0"/>
              </a:spcBef>
              <a:spcAft>
                <a:spcPts val="0"/>
              </a:spcAft>
              <a:buSzPts val="2600"/>
              <a:buNone/>
              <a:defRPr sz="1800"/>
            </a:lvl7pPr>
            <a:lvl8pPr lvl="7" indent="0" rtl="0">
              <a:spcBef>
                <a:spcPts val="0"/>
              </a:spcBef>
              <a:spcAft>
                <a:spcPts val="0"/>
              </a:spcAft>
              <a:buSzPts val="2600"/>
              <a:buNone/>
              <a:defRPr sz="1800"/>
            </a:lvl8pPr>
            <a:lvl9pPr lvl="8" indent="0" rtl="0">
              <a:spcBef>
                <a:spcPts val="0"/>
              </a:spcBef>
              <a:spcAft>
                <a:spcPts val="0"/>
              </a:spcAft>
              <a:buSzPts val="2600"/>
              <a:buNone/>
              <a:defRPr sz="1800"/>
            </a:lvl9pPr>
          </a:lstStyle>
          <a:p>
            <a:endParaRPr/>
          </a:p>
        </p:txBody>
      </p:sp>
      <p:sp>
        <p:nvSpPr>
          <p:cNvPr id="284" name="Google Shape;284;p5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5_Body -3up">
  <p:cSld name="Body -3up">
    <p:spTree>
      <p:nvGrpSpPr>
        <p:cNvPr id="1" name="Shape 285"/>
        <p:cNvGrpSpPr/>
        <p:nvPr/>
      </p:nvGrpSpPr>
      <p:grpSpPr>
        <a:xfrm>
          <a:off x="0" y="0"/>
          <a:ext cx="0" cy="0"/>
          <a:chOff x="0" y="0"/>
          <a:chExt cx="0" cy="0"/>
        </a:xfrm>
      </p:grpSpPr>
      <p:sp>
        <p:nvSpPr>
          <p:cNvPr id="286" name="Google Shape;286;p57"/>
          <p:cNvSpPr txBox="1">
            <a:spLocks noGrp="1"/>
          </p:cNvSpPr>
          <p:nvPr>
            <p:ph type="body" idx="1"/>
          </p:nvPr>
        </p:nvSpPr>
        <p:spPr>
          <a:xfrm>
            <a:off x="356616" y="1627632"/>
            <a:ext cx="2670000" cy="2743200"/>
          </a:xfrm>
          <a:prstGeom prst="rect">
            <a:avLst/>
          </a:prstGeom>
          <a:noFill/>
          <a:ln>
            <a:noFill/>
          </a:ln>
        </p:spPr>
        <p:txBody>
          <a:bodyPr spcFirstLastPara="1" wrap="square" lIns="91425" tIns="91425" rIns="91425" bIns="91425" anchor="t" anchorCtr="0"/>
          <a:lstStyle>
            <a:lvl1pPr marL="457200" marR="0" lvl="0" indent="-228600" algn="l" rtl="0">
              <a:lnSpc>
                <a:spcPct val="114000"/>
              </a:lnSpc>
              <a:spcBef>
                <a:spcPts val="0"/>
              </a:spcBef>
              <a:spcAft>
                <a:spcPts val="0"/>
              </a:spcAft>
              <a:buClr>
                <a:schemeClr val="dk2"/>
              </a:buClr>
              <a:buSzPts val="1400"/>
              <a:buNone/>
              <a:defRPr sz="1400" i="0" u="none" strike="noStrike" cap="none">
                <a:solidFill>
                  <a:schemeClr val="dk2"/>
                </a:solidFill>
              </a:defRPr>
            </a:lvl1pPr>
            <a:lvl2pPr marL="914400" marR="0" lvl="1" indent="-228600" algn="l" rtl="0">
              <a:lnSpc>
                <a:spcPct val="114000"/>
              </a:lnSpc>
              <a:spcBef>
                <a:spcPts val="1000"/>
              </a:spcBef>
              <a:spcAft>
                <a:spcPts val="0"/>
              </a:spcAft>
              <a:buClr>
                <a:schemeClr val="dk2"/>
              </a:buClr>
              <a:buSzPts val="1800"/>
              <a:buNone/>
              <a:defRPr sz="1800" i="0" u="none" strike="noStrike" cap="none">
                <a:solidFill>
                  <a:schemeClr val="dk2"/>
                </a:solidFill>
              </a:defRPr>
            </a:lvl2pPr>
            <a:lvl3pPr marL="1371600" marR="0" lvl="2" indent="-228600" algn="l" rtl="0">
              <a:lnSpc>
                <a:spcPct val="114000"/>
              </a:lnSpc>
              <a:spcBef>
                <a:spcPts val="1000"/>
              </a:spcBef>
              <a:spcAft>
                <a:spcPts val="0"/>
              </a:spcAft>
              <a:buClr>
                <a:schemeClr val="accent1"/>
              </a:buClr>
              <a:buSzPts val="1400"/>
              <a:buNone/>
              <a:defRPr sz="1400" i="0" u="none" strike="noStrike" cap="none">
                <a:solidFill>
                  <a:schemeClr val="accent1"/>
                </a:solidFill>
              </a:defRPr>
            </a:lvl3pPr>
            <a:lvl4pPr marL="1828800" marR="0" lvl="3" indent="-228600" algn="l" rtl="0">
              <a:lnSpc>
                <a:spcPct val="114000"/>
              </a:lnSpc>
              <a:spcBef>
                <a:spcPts val="1000"/>
              </a:spcBef>
              <a:spcAft>
                <a:spcPts val="0"/>
              </a:spcAft>
              <a:buClr>
                <a:schemeClr val="dk2"/>
              </a:buClr>
              <a:buSzPts val="1400"/>
              <a:buNone/>
              <a:defRPr sz="1400" i="0" u="none" strike="noStrike" cap="none">
                <a:solidFill>
                  <a:schemeClr val="dk2"/>
                </a:solidFill>
              </a:defRPr>
            </a:lvl4pPr>
            <a:lvl5pPr marL="2286000" marR="0" lvl="4" indent="-228600" algn="l" rtl="0">
              <a:lnSpc>
                <a:spcPct val="114000"/>
              </a:lnSpc>
              <a:spcBef>
                <a:spcPts val="1000"/>
              </a:spcBef>
              <a:spcAft>
                <a:spcPts val="0"/>
              </a:spcAft>
              <a:buClr>
                <a:schemeClr val="dk2"/>
              </a:buClr>
              <a:buSzPts val="1400"/>
              <a:buNone/>
              <a:defRPr sz="1400" i="0" u="none" strike="noStrike" cap="none">
                <a:solidFill>
                  <a:schemeClr val="dk2"/>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6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6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600"/>
              </a:spcBef>
              <a:spcAft>
                <a:spcPts val="1600"/>
              </a:spcAft>
              <a:buClr>
                <a:schemeClr val="dk1"/>
              </a:buClr>
              <a:buSzPts val="1800"/>
              <a:buChar char="•"/>
              <a:defRPr sz="1800" i="0" u="none" strike="noStrike" cap="none">
                <a:solidFill>
                  <a:schemeClr val="dk1"/>
                </a:solidFill>
              </a:defRPr>
            </a:lvl9pPr>
          </a:lstStyle>
          <a:p>
            <a:endParaRPr/>
          </a:p>
        </p:txBody>
      </p:sp>
      <p:sp>
        <p:nvSpPr>
          <p:cNvPr id="287" name="Google Shape;287;p57"/>
          <p:cNvSpPr txBox="1">
            <a:spLocks noGrp="1"/>
          </p:cNvSpPr>
          <p:nvPr>
            <p:ph type="title"/>
          </p:nvPr>
        </p:nvSpPr>
        <p:spPr>
          <a:xfrm>
            <a:off x="356616" y="612648"/>
            <a:ext cx="7891200" cy="557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2"/>
              </a:buClr>
              <a:buSzPts val="3000"/>
              <a:buNone/>
              <a:defRPr sz="3000" i="0" u="none" strike="noStrike" cap="none">
                <a:solidFill>
                  <a:schemeClr val="dk2"/>
                </a:solidFill>
              </a:defRPr>
            </a:lvl1pPr>
            <a:lvl2pPr lvl="1" indent="0" rtl="0">
              <a:spcBef>
                <a:spcPts val="0"/>
              </a:spcBef>
              <a:spcAft>
                <a:spcPts val="0"/>
              </a:spcAft>
              <a:buSzPts val="2600"/>
              <a:buNone/>
              <a:defRPr sz="1800"/>
            </a:lvl2pPr>
            <a:lvl3pPr lvl="2" indent="0" rtl="0">
              <a:spcBef>
                <a:spcPts val="0"/>
              </a:spcBef>
              <a:spcAft>
                <a:spcPts val="0"/>
              </a:spcAft>
              <a:buSzPts val="2600"/>
              <a:buNone/>
              <a:defRPr sz="1800"/>
            </a:lvl3pPr>
            <a:lvl4pPr lvl="3" indent="0" rtl="0">
              <a:spcBef>
                <a:spcPts val="0"/>
              </a:spcBef>
              <a:spcAft>
                <a:spcPts val="0"/>
              </a:spcAft>
              <a:buSzPts val="2600"/>
              <a:buNone/>
              <a:defRPr sz="1800"/>
            </a:lvl4pPr>
            <a:lvl5pPr lvl="4" indent="0" rtl="0">
              <a:spcBef>
                <a:spcPts val="0"/>
              </a:spcBef>
              <a:spcAft>
                <a:spcPts val="0"/>
              </a:spcAft>
              <a:buSzPts val="2600"/>
              <a:buNone/>
              <a:defRPr sz="1800"/>
            </a:lvl5pPr>
            <a:lvl6pPr lvl="5" indent="0" rtl="0">
              <a:spcBef>
                <a:spcPts val="0"/>
              </a:spcBef>
              <a:spcAft>
                <a:spcPts val="0"/>
              </a:spcAft>
              <a:buSzPts val="2600"/>
              <a:buNone/>
              <a:defRPr sz="1800"/>
            </a:lvl6pPr>
            <a:lvl7pPr lvl="6" indent="0" rtl="0">
              <a:spcBef>
                <a:spcPts val="0"/>
              </a:spcBef>
              <a:spcAft>
                <a:spcPts val="0"/>
              </a:spcAft>
              <a:buSzPts val="2600"/>
              <a:buNone/>
              <a:defRPr sz="1800"/>
            </a:lvl7pPr>
            <a:lvl8pPr lvl="7" indent="0" rtl="0">
              <a:spcBef>
                <a:spcPts val="0"/>
              </a:spcBef>
              <a:spcAft>
                <a:spcPts val="0"/>
              </a:spcAft>
              <a:buSzPts val="2600"/>
              <a:buNone/>
              <a:defRPr sz="1800"/>
            </a:lvl8pPr>
            <a:lvl9pPr lvl="8" indent="0" rtl="0">
              <a:spcBef>
                <a:spcPts val="0"/>
              </a:spcBef>
              <a:spcAft>
                <a:spcPts val="0"/>
              </a:spcAft>
              <a:buSzPts val="2600"/>
              <a:buNone/>
              <a:defRPr sz="1800"/>
            </a:lvl9pPr>
          </a:lstStyle>
          <a:p>
            <a:endParaRPr/>
          </a:p>
        </p:txBody>
      </p:sp>
      <p:sp>
        <p:nvSpPr>
          <p:cNvPr id="288" name="Google Shape;288;p57"/>
          <p:cNvSpPr txBox="1">
            <a:spLocks noGrp="1"/>
          </p:cNvSpPr>
          <p:nvPr>
            <p:ph type="body" idx="2"/>
          </p:nvPr>
        </p:nvSpPr>
        <p:spPr>
          <a:xfrm>
            <a:off x="3136392" y="1627632"/>
            <a:ext cx="2670000" cy="2743200"/>
          </a:xfrm>
          <a:prstGeom prst="rect">
            <a:avLst/>
          </a:prstGeom>
          <a:noFill/>
          <a:ln>
            <a:noFill/>
          </a:ln>
        </p:spPr>
        <p:txBody>
          <a:bodyPr spcFirstLastPara="1" wrap="square" lIns="91425" tIns="91425" rIns="91425" bIns="91425" anchor="t" anchorCtr="0"/>
          <a:lstStyle>
            <a:lvl1pPr marL="457200" marR="0" lvl="0" indent="-228600" algn="l" rtl="0">
              <a:lnSpc>
                <a:spcPct val="114000"/>
              </a:lnSpc>
              <a:spcBef>
                <a:spcPts val="0"/>
              </a:spcBef>
              <a:spcAft>
                <a:spcPts val="0"/>
              </a:spcAft>
              <a:buClr>
                <a:schemeClr val="dk2"/>
              </a:buClr>
              <a:buSzPts val="1400"/>
              <a:buNone/>
              <a:defRPr sz="1400" i="0" u="none" strike="noStrike" cap="none">
                <a:solidFill>
                  <a:schemeClr val="dk2"/>
                </a:solidFill>
              </a:defRPr>
            </a:lvl1pPr>
            <a:lvl2pPr marL="914400" marR="0" lvl="1" indent="-228600" algn="l" rtl="0">
              <a:lnSpc>
                <a:spcPct val="114000"/>
              </a:lnSpc>
              <a:spcBef>
                <a:spcPts val="1000"/>
              </a:spcBef>
              <a:spcAft>
                <a:spcPts val="0"/>
              </a:spcAft>
              <a:buClr>
                <a:schemeClr val="dk2"/>
              </a:buClr>
              <a:buSzPts val="1800"/>
              <a:buNone/>
              <a:defRPr sz="1800" i="0" u="none" strike="noStrike" cap="none">
                <a:solidFill>
                  <a:schemeClr val="dk2"/>
                </a:solidFill>
              </a:defRPr>
            </a:lvl2pPr>
            <a:lvl3pPr marL="1371600" marR="0" lvl="2" indent="-228600" algn="l" rtl="0">
              <a:lnSpc>
                <a:spcPct val="114000"/>
              </a:lnSpc>
              <a:spcBef>
                <a:spcPts val="1000"/>
              </a:spcBef>
              <a:spcAft>
                <a:spcPts val="0"/>
              </a:spcAft>
              <a:buClr>
                <a:schemeClr val="accent1"/>
              </a:buClr>
              <a:buSzPts val="1400"/>
              <a:buNone/>
              <a:defRPr sz="1400" i="0" u="none" strike="noStrike" cap="none">
                <a:solidFill>
                  <a:schemeClr val="accent1"/>
                </a:solidFill>
              </a:defRPr>
            </a:lvl3pPr>
            <a:lvl4pPr marL="1828800" marR="0" lvl="3" indent="-228600" algn="l" rtl="0">
              <a:lnSpc>
                <a:spcPct val="114000"/>
              </a:lnSpc>
              <a:spcBef>
                <a:spcPts val="1000"/>
              </a:spcBef>
              <a:spcAft>
                <a:spcPts val="0"/>
              </a:spcAft>
              <a:buClr>
                <a:schemeClr val="dk2"/>
              </a:buClr>
              <a:buSzPts val="1400"/>
              <a:buNone/>
              <a:defRPr sz="1400" i="0" u="none" strike="noStrike" cap="none">
                <a:solidFill>
                  <a:schemeClr val="dk2"/>
                </a:solidFill>
              </a:defRPr>
            </a:lvl4pPr>
            <a:lvl5pPr marL="2286000" marR="0" lvl="4" indent="-228600" algn="l" rtl="0">
              <a:lnSpc>
                <a:spcPct val="114000"/>
              </a:lnSpc>
              <a:spcBef>
                <a:spcPts val="1000"/>
              </a:spcBef>
              <a:spcAft>
                <a:spcPts val="0"/>
              </a:spcAft>
              <a:buClr>
                <a:schemeClr val="dk2"/>
              </a:buClr>
              <a:buSzPts val="1400"/>
              <a:buNone/>
              <a:defRPr sz="1400" i="0" u="none" strike="noStrike" cap="none">
                <a:solidFill>
                  <a:schemeClr val="dk2"/>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6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6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600"/>
              </a:spcBef>
              <a:spcAft>
                <a:spcPts val="1600"/>
              </a:spcAft>
              <a:buClr>
                <a:schemeClr val="dk1"/>
              </a:buClr>
              <a:buSzPts val="1800"/>
              <a:buChar char="•"/>
              <a:defRPr sz="1800" i="0" u="none" strike="noStrike" cap="none">
                <a:solidFill>
                  <a:schemeClr val="dk1"/>
                </a:solidFill>
              </a:defRPr>
            </a:lvl9pPr>
          </a:lstStyle>
          <a:p>
            <a:endParaRPr/>
          </a:p>
        </p:txBody>
      </p:sp>
      <p:sp>
        <p:nvSpPr>
          <p:cNvPr id="289" name="Google Shape;289;p57"/>
          <p:cNvSpPr txBox="1">
            <a:spLocks noGrp="1"/>
          </p:cNvSpPr>
          <p:nvPr>
            <p:ph type="body" idx="3"/>
          </p:nvPr>
        </p:nvSpPr>
        <p:spPr>
          <a:xfrm>
            <a:off x="5916168" y="1627632"/>
            <a:ext cx="2670000" cy="2743200"/>
          </a:xfrm>
          <a:prstGeom prst="rect">
            <a:avLst/>
          </a:prstGeom>
          <a:noFill/>
          <a:ln>
            <a:noFill/>
          </a:ln>
        </p:spPr>
        <p:txBody>
          <a:bodyPr spcFirstLastPara="1" wrap="square" lIns="91425" tIns="91425" rIns="91425" bIns="91425" anchor="t" anchorCtr="0"/>
          <a:lstStyle>
            <a:lvl1pPr marL="457200" marR="0" lvl="0" indent="-228600" algn="l" rtl="0">
              <a:lnSpc>
                <a:spcPct val="114000"/>
              </a:lnSpc>
              <a:spcBef>
                <a:spcPts val="0"/>
              </a:spcBef>
              <a:spcAft>
                <a:spcPts val="0"/>
              </a:spcAft>
              <a:buClr>
                <a:schemeClr val="dk2"/>
              </a:buClr>
              <a:buSzPts val="1400"/>
              <a:buNone/>
              <a:defRPr sz="1400" i="0" u="none" strike="noStrike" cap="none">
                <a:solidFill>
                  <a:schemeClr val="dk2"/>
                </a:solidFill>
              </a:defRPr>
            </a:lvl1pPr>
            <a:lvl2pPr marL="914400" marR="0" lvl="1" indent="-228600" algn="l" rtl="0">
              <a:lnSpc>
                <a:spcPct val="114000"/>
              </a:lnSpc>
              <a:spcBef>
                <a:spcPts val="1000"/>
              </a:spcBef>
              <a:spcAft>
                <a:spcPts val="0"/>
              </a:spcAft>
              <a:buClr>
                <a:schemeClr val="dk2"/>
              </a:buClr>
              <a:buSzPts val="1800"/>
              <a:buNone/>
              <a:defRPr sz="1800" i="0" u="none" strike="noStrike" cap="none">
                <a:solidFill>
                  <a:schemeClr val="dk2"/>
                </a:solidFill>
              </a:defRPr>
            </a:lvl2pPr>
            <a:lvl3pPr marL="1371600" marR="0" lvl="2" indent="-228600" algn="l" rtl="0">
              <a:lnSpc>
                <a:spcPct val="114000"/>
              </a:lnSpc>
              <a:spcBef>
                <a:spcPts val="1000"/>
              </a:spcBef>
              <a:spcAft>
                <a:spcPts val="0"/>
              </a:spcAft>
              <a:buClr>
                <a:schemeClr val="accent1"/>
              </a:buClr>
              <a:buSzPts val="1400"/>
              <a:buNone/>
              <a:defRPr sz="1400" i="0" u="none" strike="noStrike" cap="none">
                <a:solidFill>
                  <a:schemeClr val="accent1"/>
                </a:solidFill>
              </a:defRPr>
            </a:lvl3pPr>
            <a:lvl4pPr marL="1828800" marR="0" lvl="3" indent="-228600" algn="l" rtl="0">
              <a:lnSpc>
                <a:spcPct val="114000"/>
              </a:lnSpc>
              <a:spcBef>
                <a:spcPts val="1000"/>
              </a:spcBef>
              <a:spcAft>
                <a:spcPts val="0"/>
              </a:spcAft>
              <a:buClr>
                <a:schemeClr val="dk2"/>
              </a:buClr>
              <a:buSzPts val="1400"/>
              <a:buNone/>
              <a:defRPr sz="1400" i="0" u="none" strike="noStrike" cap="none">
                <a:solidFill>
                  <a:schemeClr val="dk2"/>
                </a:solidFill>
              </a:defRPr>
            </a:lvl4pPr>
            <a:lvl5pPr marL="2286000" marR="0" lvl="4" indent="-228600" algn="l" rtl="0">
              <a:lnSpc>
                <a:spcPct val="114000"/>
              </a:lnSpc>
              <a:spcBef>
                <a:spcPts val="1000"/>
              </a:spcBef>
              <a:spcAft>
                <a:spcPts val="0"/>
              </a:spcAft>
              <a:buClr>
                <a:schemeClr val="dk2"/>
              </a:buClr>
              <a:buSzPts val="1400"/>
              <a:buNone/>
              <a:defRPr sz="1400" i="0" u="none" strike="noStrike" cap="none">
                <a:solidFill>
                  <a:schemeClr val="dk2"/>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6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6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600"/>
              </a:spcBef>
              <a:spcAft>
                <a:spcPts val="1600"/>
              </a:spcAft>
              <a:buClr>
                <a:schemeClr val="dk1"/>
              </a:buClr>
              <a:buSzPts val="1800"/>
              <a:buChar char="•"/>
              <a:defRPr sz="1800" i="0" u="none" strike="noStrike" cap="none">
                <a:solidFill>
                  <a:schemeClr val="dk1"/>
                </a:solidFill>
              </a:defRPr>
            </a:lvl9pPr>
          </a:lstStyle>
          <a:p>
            <a:endParaRPr/>
          </a:p>
        </p:txBody>
      </p:sp>
      <p:sp>
        <p:nvSpPr>
          <p:cNvPr id="290" name="Google Shape;290;p5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291"/>
        <p:cNvGrpSpPr/>
        <p:nvPr/>
      </p:nvGrpSpPr>
      <p:grpSpPr>
        <a:xfrm>
          <a:off x="0" y="0"/>
          <a:ext cx="0" cy="0"/>
          <a:chOff x="0" y="0"/>
          <a:chExt cx="0" cy="0"/>
        </a:xfrm>
      </p:grpSpPr>
      <p:grpSp>
        <p:nvGrpSpPr>
          <p:cNvPr id="292" name="Google Shape;292;p58"/>
          <p:cNvGrpSpPr/>
          <p:nvPr/>
        </p:nvGrpSpPr>
        <p:grpSpPr>
          <a:xfrm>
            <a:off x="386711" y="5114356"/>
            <a:ext cx="1796788" cy="33676"/>
            <a:chOff x="2031822" y="2229250"/>
            <a:chExt cx="2193613" cy="39900"/>
          </a:xfrm>
        </p:grpSpPr>
        <p:sp>
          <p:nvSpPr>
            <p:cNvPr id="293" name="Google Shape;293;p58"/>
            <p:cNvSpPr/>
            <p:nvPr/>
          </p:nvSpPr>
          <p:spPr>
            <a:xfrm>
              <a:off x="2031822" y="2229250"/>
              <a:ext cx="548400" cy="39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58"/>
            <p:cNvSpPr/>
            <p:nvPr/>
          </p:nvSpPr>
          <p:spPr>
            <a:xfrm>
              <a:off x="2580226" y="2229250"/>
              <a:ext cx="548400" cy="3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58"/>
            <p:cNvSpPr/>
            <p:nvPr/>
          </p:nvSpPr>
          <p:spPr>
            <a:xfrm>
              <a:off x="3677034" y="2229250"/>
              <a:ext cx="548400" cy="39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58"/>
            <p:cNvSpPr/>
            <p:nvPr/>
          </p:nvSpPr>
          <p:spPr>
            <a:xfrm>
              <a:off x="3128621" y="2229250"/>
              <a:ext cx="548400" cy="399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7" name="Google Shape;297;p5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09"/>
        <p:cNvGrpSpPr/>
        <p:nvPr/>
      </p:nvGrpSpPr>
      <p:grpSpPr>
        <a:xfrm>
          <a:off x="0" y="0"/>
          <a:ext cx="0" cy="0"/>
          <a:chOff x="0" y="0"/>
          <a:chExt cx="0" cy="0"/>
        </a:xfrm>
      </p:grpSpPr>
      <p:sp>
        <p:nvSpPr>
          <p:cNvPr id="310" name="Google Shape;310;p60"/>
          <p:cNvSpPr/>
          <p:nvPr/>
        </p:nvSpPr>
        <p:spPr>
          <a:xfrm>
            <a:off x="75" y="4636400"/>
            <a:ext cx="9144000" cy="507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1" name="Google Shape;311;p60"/>
          <p:cNvGrpSpPr/>
          <p:nvPr/>
        </p:nvGrpSpPr>
        <p:grpSpPr>
          <a:xfrm>
            <a:off x="256960" y="1187048"/>
            <a:ext cx="1094856" cy="356807"/>
            <a:chOff x="0" y="0"/>
            <a:chExt cx="2077525" cy="676925"/>
          </a:xfrm>
        </p:grpSpPr>
        <p:sp>
          <p:nvSpPr>
            <p:cNvPr id="312" name="Google Shape;312;p60"/>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4285F4"/>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3" name="Google Shape;313;p60"/>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EA4335"/>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4" name="Google Shape;314;p60"/>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FBBC05"/>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5" name="Google Shape;315;p60"/>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4285F4"/>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6" name="Google Shape;316;p60"/>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34A853"/>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7" name="Google Shape;317;p60"/>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EA4335"/>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grpSp>
      <p:sp>
        <p:nvSpPr>
          <p:cNvPr id="318" name="Google Shape;318;p60"/>
          <p:cNvSpPr txBox="1"/>
          <p:nvPr/>
        </p:nvSpPr>
        <p:spPr>
          <a:xfrm>
            <a:off x="129750" y="4796225"/>
            <a:ext cx="3561000" cy="276900"/>
          </a:xfrm>
          <a:prstGeom prst="rect">
            <a:avLst/>
          </a:prstGeom>
          <a:noFill/>
          <a:ln>
            <a:noFill/>
          </a:ln>
        </p:spPr>
        <p:txBody>
          <a:bodyPr spcFirstLastPara="1" wrap="square" lIns="91425" tIns="91425" rIns="91425" bIns="91425" anchor="ctr" anchorCtr="0">
            <a:noAutofit/>
          </a:bodyPr>
          <a:lstStyle/>
          <a:p>
            <a:pPr marL="0" lvl="0" indent="0" algn="l" rtl="0">
              <a:lnSpc>
                <a:spcPct val="95000"/>
              </a:lnSpc>
              <a:spcBef>
                <a:spcPts val="0"/>
              </a:spcBef>
              <a:spcAft>
                <a:spcPts val="0"/>
              </a:spcAft>
              <a:buNone/>
            </a:pPr>
            <a:r>
              <a:rPr lang="en" sz="600">
                <a:solidFill>
                  <a:schemeClr val="dk2"/>
                </a:solidFill>
                <a:latin typeface="Roboto"/>
                <a:ea typeface="Roboto"/>
                <a:cs typeface="Roboto"/>
                <a:sym typeface="Roboto"/>
              </a:rPr>
              <a:t>AI Hardware Summit, 18 September 2018</a:t>
            </a:r>
            <a:endParaRPr sz="600">
              <a:solidFill>
                <a:schemeClr val="dk2"/>
              </a:solidFill>
              <a:latin typeface="Roboto"/>
              <a:ea typeface="Roboto"/>
              <a:cs typeface="Roboto"/>
              <a:sym typeface="Roboto"/>
            </a:endParaRPr>
          </a:p>
        </p:txBody>
      </p:sp>
      <p:sp>
        <p:nvSpPr>
          <p:cNvPr id="319" name="Google Shape;319;p60"/>
          <p:cNvSpPr txBox="1">
            <a:spLocks noGrp="1"/>
          </p:cNvSpPr>
          <p:nvPr>
            <p:ph type="ctrTitle"/>
          </p:nvPr>
        </p:nvSpPr>
        <p:spPr>
          <a:xfrm>
            <a:off x="129758" y="304800"/>
            <a:ext cx="8520600" cy="2052600"/>
          </a:xfrm>
          <a:prstGeom prst="rect">
            <a:avLst/>
          </a:prstGeom>
        </p:spPr>
        <p:txBody>
          <a:bodyPr spcFirstLastPara="1" wrap="square" lIns="91425" tIns="91425" rIns="91425" bIns="91425" anchor="b" anchorCtr="0"/>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320" name="Google Shape;320;p60"/>
          <p:cNvSpPr txBox="1">
            <a:spLocks noGrp="1"/>
          </p:cNvSpPr>
          <p:nvPr>
            <p:ph type="subTitle" idx="1"/>
          </p:nvPr>
        </p:nvSpPr>
        <p:spPr>
          <a:xfrm>
            <a:off x="129750" y="2394350"/>
            <a:ext cx="8520600" cy="792600"/>
          </a:xfrm>
          <a:prstGeom prst="rect">
            <a:avLst/>
          </a:prstGeom>
        </p:spPr>
        <p:txBody>
          <a:bodyPr spcFirstLastPara="1" wrap="square" lIns="91425" tIns="91425" rIns="91425" bIns="91425" anchor="t" anchorCtr="0"/>
          <a:lstStyle>
            <a:lvl1pPr lvl="0" rtl="0">
              <a:lnSpc>
                <a:spcPct val="100000"/>
              </a:lnSpc>
              <a:spcBef>
                <a:spcPts val="0"/>
              </a:spcBef>
              <a:spcAft>
                <a:spcPts val="0"/>
              </a:spcAft>
              <a:buSzPts val="2400"/>
              <a:buNone/>
              <a:defRPr sz="2400"/>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sp>
        <p:nvSpPr>
          <p:cNvPr id="321" name="Google Shape;321;p60"/>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322"/>
        <p:cNvGrpSpPr/>
        <p:nvPr/>
      </p:nvGrpSpPr>
      <p:grpSpPr>
        <a:xfrm>
          <a:off x="0" y="0"/>
          <a:ext cx="0" cy="0"/>
          <a:chOff x="0" y="0"/>
          <a:chExt cx="0" cy="0"/>
        </a:xfrm>
      </p:grpSpPr>
      <p:sp>
        <p:nvSpPr>
          <p:cNvPr id="323" name="Google Shape;323;p61"/>
          <p:cNvSpPr/>
          <p:nvPr/>
        </p:nvSpPr>
        <p:spPr>
          <a:xfrm>
            <a:off x="75" y="4636400"/>
            <a:ext cx="9144000" cy="507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4" name="Google Shape;324;p61"/>
          <p:cNvGrpSpPr/>
          <p:nvPr/>
        </p:nvGrpSpPr>
        <p:grpSpPr>
          <a:xfrm>
            <a:off x="176223" y="4848071"/>
            <a:ext cx="532885" cy="173631"/>
            <a:chOff x="0" y="0"/>
            <a:chExt cx="2077525" cy="676925"/>
          </a:xfrm>
        </p:grpSpPr>
        <p:sp>
          <p:nvSpPr>
            <p:cNvPr id="325" name="Google Shape;325;p61"/>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6" name="Google Shape;326;p61"/>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7" name="Google Shape;327;p61"/>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8" name="Google Shape;328;p61"/>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9" name="Google Shape;329;p61"/>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0" name="Google Shape;330;p61"/>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grpSp>
      <p:sp>
        <p:nvSpPr>
          <p:cNvPr id="331" name="Google Shape;331;p61"/>
          <p:cNvSpPr txBox="1"/>
          <p:nvPr/>
        </p:nvSpPr>
        <p:spPr>
          <a:xfrm>
            <a:off x="5085675" y="4796225"/>
            <a:ext cx="3561000" cy="276900"/>
          </a:xfrm>
          <a:prstGeom prst="rect">
            <a:avLst/>
          </a:prstGeom>
          <a:noFill/>
          <a:ln>
            <a:noFill/>
          </a:ln>
        </p:spPr>
        <p:txBody>
          <a:bodyPr spcFirstLastPara="1" wrap="square" lIns="91425" tIns="91425" rIns="91425" bIns="91425" anchor="ctr" anchorCtr="0">
            <a:noAutofit/>
          </a:bodyPr>
          <a:lstStyle/>
          <a:p>
            <a:pPr marL="0" lvl="0" indent="0" algn="r" rtl="0">
              <a:lnSpc>
                <a:spcPct val="95000"/>
              </a:lnSpc>
              <a:spcBef>
                <a:spcPts val="0"/>
              </a:spcBef>
              <a:spcAft>
                <a:spcPts val="0"/>
              </a:spcAft>
              <a:buNone/>
            </a:pPr>
            <a:r>
              <a:rPr lang="en" sz="600">
                <a:solidFill>
                  <a:schemeClr val="lt1"/>
                </a:solidFill>
                <a:latin typeface="Roboto"/>
                <a:ea typeface="Roboto"/>
                <a:cs typeface="Roboto"/>
                <a:sym typeface="Roboto"/>
              </a:rPr>
              <a:t>Confidential + Proprietary</a:t>
            </a:r>
            <a:endParaRPr sz="600">
              <a:solidFill>
                <a:schemeClr val="lt1"/>
              </a:solidFill>
              <a:latin typeface="Roboto"/>
              <a:ea typeface="Roboto"/>
              <a:cs typeface="Roboto"/>
              <a:sym typeface="Roboto"/>
            </a:endParaRPr>
          </a:p>
        </p:txBody>
      </p:sp>
      <p:sp>
        <p:nvSpPr>
          <p:cNvPr id="332" name="Google Shape;332;p61"/>
          <p:cNvSpPr txBox="1">
            <a:spLocks noGrp="1"/>
          </p:cNvSpPr>
          <p:nvPr>
            <p:ph type="title"/>
          </p:nvPr>
        </p:nvSpPr>
        <p:spPr>
          <a:xfrm>
            <a:off x="176225" y="703050"/>
            <a:ext cx="4022100" cy="3649800"/>
          </a:xfrm>
          <a:prstGeom prst="rect">
            <a:avLst/>
          </a:prstGeom>
        </p:spPr>
        <p:txBody>
          <a:bodyPr spcFirstLastPara="1" wrap="square" lIns="91425" tIns="91425" rIns="91425" bIns="91425" anchor="t" anchorCtr="0"/>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333" name="Google Shape;333;p61"/>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34"/>
        <p:cNvGrpSpPr/>
        <p:nvPr/>
      </p:nvGrpSpPr>
      <p:grpSpPr>
        <a:xfrm>
          <a:off x="0" y="0"/>
          <a:ext cx="0" cy="0"/>
          <a:chOff x="0" y="0"/>
          <a:chExt cx="0" cy="0"/>
        </a:xfrm>
      </p:grpSpPr>
      <p:sp>
        <p:nvSpPr>
          <p:cNvPr id="335" name="Google Shape;335;p62"/>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336" name="Google Shape;336;p62"/>
          <p:cNvSpPr txBox="1">
            <a:spLocks noGrp="1"/>
          </p:cNvSpPr>
          <p:nvPr>
            <p:ph type="body" idx="1"/>
          </p:nvPr>
        </p:nvSpPr>
        <p:spPr>
          <a:xfrm>
            <a:off x="180900" y="1143700"/>
            <a:ext cx="8782200" cy="34164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337" name="Google Shape;337;p62"/>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lvl1pPr lvl="0" rtl="0">
              <a:buNone/>
              <a:defRPr sz="1200"/>
            </a:lvl1pPr>
            <a:lvl2pPr lvl="1" rtl="0">
              <a:buNone/>
              <a:defRPr sz="1200"/>
            </a:lvl2pPr>
            <a:lvl3pPr lvl="2" rtl="0">
              <a:buNone/>
              <a:defRPr sz="1200"/>
            </a:lvl3pPr>
            <a:lvl4pPr lvl="3" rtl="0">
              <a:buNone/>
              <a:defRPr sz="1200"/>
            </a:lvl4pPr>
            <a:lvl5pPr lvl="4" rtl="0">
              <a:buNone/>
              <a:defRPr sz="1200"/>
            </a:lvl5pPr>
            <a:lvl6pPr lvl="5" rtl="0">
              <a:buNone/>
              <a:defRPr sz="1200"/>
            </a:lvl6pPr>
            <a:lvl7pPr lvl="6" rtl="0">
              <a:buNone/>
              <a:defRPr sz="1200"/>
            </a:lvl7pPr>
            <a:lvl8pPr lvl="7" rtl="0">
              <a:buNone/>
              <a:defRPr sz="1200"/>
            </a:lvl8pPr>
            <a:lvl9pPr lvl="8" rtl="0">
              <a:buNone/>
              <a:defRPr sz="12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8"/>
        <p:cNvGrpSpPr/>
        <p:nvPr/>
      </p:nvGrpSpPr>
      <p:grpSpPr>
        <a:xfrm>
          <a:off x="0" y="0"/>
          <a:ext cx="0" cy="0"/>
          <a:chOff x="0" y="0"/>
          <a:chExt cx="0" cy="0"/>
        </a:xfrm>
      </p:grpSpPr>
      <p:sp>
        <p:nvSpPr>
          <p:cNvPr id="339" name="Google Shape;339;p63"/>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340" name="Google Shape;340;p63"/>
          <p:cNvSpPr txBox="1">
            <a:spLocks noGrp="1"/>
          </p:cNvSpPr>
          <p:nvPr>
            <p:ph type="body" idx="1"/>
          </p:nvPr>
        </p:nvSpPr>
        <p:spPr>
          <a:xfrm>
            <a:off x="180900" y="1143700"/>
            <a:ext cx="41226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41" name="Google Shape;341;p63"/>
          <p:cNvSpPr txBox="1">
            <a:spLocks noGrp="1"/>
          </p:cNvSpPr>
          <p:nvPr>
            <p:ph type="body" idx="2"/>
          </p:nvPr>
        </p:nvSpPr>
        <p:spPr>
          <a:xfrm>
            <a:off x="4840395" y="1143700"/>
            <a:ext cx="41226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42" name="Google Shape;342;p63"/>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3"/>
        <p:cNvGrpSpPr/>
        <p:nvPr/>
      </p:nvGrpSpPr>
      <p:grpSpPr>
        <a:xfrm>
          <a:off x="0" y="0"/>
          <a:ext cx="0" cy="0"/>
          <a:chOff x="0" y="0"/>
          <a:chExt cx="0" cy="0"/>
        </a:xfrm>
      </p:grpSpPr>
      <p:sp>
        <p:nvSpPr>
          <p:cNvPr id="344" name="Google Shape;344;p64"/>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345" name="Google Shape;345;p64"/>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457200" y="205979"/>
            <a:ext cx="8229600" cy="857400"/>
          </a:xfrm>
          <a:prstGeom prst="rect">
            <a:avLst/>
          </a:prstGeom>
          <a:noFill/>
          <a:ln>
            <a:noFill/>
          </a:ln>
        </p:spPr>
        <p:txBody>
          <a:bodyPr spcFirstLastPara="1" wrap="square" lIns="91425" tIns="91425" rIns="91425" bIns="91425" anchor="ctr" anchorCtr="0"/>
          <a:lstStyle>
            <a:lvl1pPr lvl="0" algn="ctr" rtl="0">
              <a:spcBef>
                <a:spcPts val="0"/>
              </a:spcBef>
              <a:spcAft>
                <a:spcPts val="0"/>
              </a:spcAft>
              <a:buClr>
                <a:schemeClr val="dk1"/>
              </a:buClr>
              <a:buSzPts val="1400"/>
              <a:buFont typeface="Calibri"/>
              <a:buNone/>
              <a:defRPr sz="4400">
                <a:solidFill>
                  <a:schemeClr val="dk1"/>
                </a:solidFill>
                <a:latin typeface="Calibri"/>
                <a:ea typeface="Calibri"/>
                <a:cs typeface="Calibri"/>
                <a:sym typeface="Calibri"/>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7" name="Google Shape;47;p7"/>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sz="1200" b="0" i="0" u="none" strike="noStrike" cap="none">
                <a:solidFill>
                  <a:srgbClr val="888888"/>
                </a:solidFill>
                <a:latin typeface="Calibri"/>
                <a:ea typeface="Calibri"/>
                <a:cs typeface="Calibri"/>
                <a:sym typeface="Calibri"/>
              </a:defRPr>
            </a:lvl1pPr>
            <a:lvl2pPr marL="457200" marR="0" lvl="1"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2743200" marR="0" lvl="6"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3200400" marR="0" lvl="7"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3657600" marR="0" lvl="8"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48" name="Google Shape;48;p7"/>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88900" algn="ctr" rtl="0">
              <a:spcBef>
                <a:spcPts val="0"/>
              </a:spcBef>
              <a:spcAft>
                <a:spcPts val="0"/>
              </a:spcAft>
              <a:buSzPts val="1400"/>
              <a:buChar char="●"/>
              <a:defRPr sz="1200" b="0" i="0" u="none" strike="noStrike" cap="none">
                <a:solidFill>
                  <a:srgbClr val="888888"/>
                </a:solidFill>
                <a:latin typeface="Calibri"/>
                <a:ea typeface="Calibri"/>
                <a:cs typeface="Calibri"/>
                <a:sym typeface="Calibri"/>
              </a:defRPr>
            </a:lvl1pPr>
            <a:lvl2pPr marL="457200" marR="0" lvl="1"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2743200" marR="0" lvl="6"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3200400" marR="0" lvl="7"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3657600" marR="0" lvl="8"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sldNum" idx="12"/>
          </p:nvPr>
        </p:nvSpPr>
        <p:spPr>
          <a:xfrm>
            <a:off x="6553200" y="4767263"/>
            <a:ext cx="2133600" cy="273900"/>
          </a:xfrm>
          <a:prstGeom prst="rect">
            <a:avLst/>
          </a:prstGeom>
          <a:noFill/>
          <a:ln>
            <a:noFill/>
          </a:ln>
        </p:spPr>
        <p:txBody>
          <a:bodyPr spcFirstLastPara="1" wrap="square" lIns="91425" tIns="91425" rIns="91425" bIns="91425" anchor="ctr" anchorCtr="0">
            <a:noAutofit/>
          </a:bodyPr>
          <a:lstStyle>
            <a:lvl1pPr marL="0" marR="0" lvl="0" indent="0" rtl="0">
              <a:lnSpc>
                <a:spcPct val="100000"/>
              </a:lnSpc>
              <a:spcBef>
                <a:spcPts val="0"/>
              </a:spcBef>
              <a:spcAft>
                <a:spcPts val="0"/>
              </a:spcAft>
              <a:buNone/>
              <a:defRPr/>
            </a:lvl1pPr>
            <a:lvl2pPr marL="0" marR="0" lvl="1" indent="0" rtl="0">
              <a:lnSpc>
                <a:spcPct val="100000"/>
              </a:lnSpc>
              <a:spcBef>
                <a:spcPts val="0"/>
              </a:spcBef>
              <a:spcAft>
                <a:spcPts val="0"/>
              </a:spcAft>
              <a:buNone/>
              <a:defRPr/>
            </a:lvl2pPr>
            <a:lvl3pPr marL="0" marR="0" lvl="2" indent="0" rtl="0">
              <a:lnSpc>
                <a:spcPct val="100000"/>
              </a:lnSpc>
              <a:spcBef>
                <a:spcPts val="0"/>
              </a:spcBef>
              <a:spcAft>
                <a:spcPts val="0"/>
              </a:spcAft>
              <a:buNone/>
              <a:defRPr/>
            </a:lvl3pPr>
            <a:lvl4pPr marL="0" marR="0" lvl="3" indent="0" rtl="0">
              <a:lnSpc>
                <a:spcPct val="100000"/>
              </a:lnSpc>
              <a:spcBef>
                <a:spcPts val="0"/>
              </a:spcBef>
              <a:spcAft>
                <a:spcPts val="0"/>
              </a:spcAft>
              <a:buNone/>
              <a:defRPr/>
            </a:lvl4pPr>
            <a:lvl5pPr marL="0" marR="0" lvl="4" indent="0" rtl="0">
              <a:lnSpc>
                <a:spcPct val="100000"/>
              </a:lnSpc>
              <a:spcBef>
                <a:spcPts val="0"/>
              </a:spcBef>
              <a:spcAft>
                <a:spcPts val="0"/>
              </a:spcAft>
              <a:buNone/>
              <a:defRPr/>
            </a:lvl5pPr>
            <a:lvl6pPr marL="0" marR="0" lvl="5" indent="0" rtl="0">
              <a:lnSpc>
                <a:spcPct val="100000"/>
              </a:lnSpc>
              <a:spcBef>
                <a:spcPts val="0"/>
              </a:spcBef>
              <a:spcAft>
                <a:spcPts val="0"/>
              </a:spcAft>
              <a:buNone/>
              <a:defRPr/>
            </a:lvl6pPr>
            <a:lvl7pPr marL="0" marR="0" lvl="6" indent="0" rtl="0">
              <a:lnSpc>
                <a:spcPct val="100000"/>
              </a:lnSpc>
              <a:spcBef>
                <a:spcPts val="0"/>
              </a:spcBef>
              <a:spcAft>
                <a:spcPts val="0"/>
              </a:spcAft>
              <a:buNone/>
              <a:defRPr/>
            </a:lvl7pPr>
            <a:lvl8pPr marL="0" marR="0" lvl="7" indent="0" rtl="0">
              <a:lnSpc>
                <a:spcPct val="100000"/>
              </a:lnSpc>
              <a:spcBef>
                <a:spcPts val="0"/>
              </a:spcBef>
              <a:spcAft>
                <a:spcPts val="0"/>
              </a:spcAft>
              <a:buNone/>
              <a:defRPr/>
            </a:lvl8pPr>
            <a:lvl9pPr marL="0" marR="0" lvl="8" indent="0"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b="0" i="0" u="none" strike="noStrike" cap="non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6"/>
        <p:cNvGrpSpPr/>
        <p:nvPr/>
      </p:nvGrpSpPr>
      <p:grpSpPr>
        <a:xfrm>
          <a:off x="0" y="0"/>
          <a:ext cx="0" cy="0"/>
          <a:chOff x="0" y="0"/>
          <a:chExt cx="0" cy="0"/>
        </a:xfrm>
      </p:grpSpPr>
      <p:sp>
        <p:nvSpPr>
          <p:cNvPr id="347" name="Google Shape;347;p65"/>
          <p:cNvSpPr txBox="1">
            <a:spLocks noGrp="1"/>
          </p:cNvSpPr>
          <p:nvPr>
            <p:ph type="title"/>
          </p:nvPr>
        </p:nvSpPr>
        <p:spPr>
          <a:xfrm>
            <a:off x="180900" y="447950"/>
            <a:ext cx="5867400" cy="755700"/>
          </a:xfrm>
          <a:prstGeom prst="rect">
            <a:avLst/>
          </a:prstGeom>
        </p:spPr>
        <p:txBody>
          <a:bodyPr spcFirstLastPara="1" wrap="square" lIns="91425" tIns="91425" rIns="91425" bIns="91425" anchor="t" anchorCtr="0"/>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348" name="Google Shape;348;p65"/>
          <p:cNvSpPr txBox="1">
            <a:spLocks noGrp="1"/>
          </p:cNvSpPr>
          <p:nvPr>
            <p:ph type="body" idx="1"/>
          </p:nvPr>
        </p:nvSpPr>
        <p:spPr>
          <a:xfrm>
            <a:off x="180900" y="1281950"/>
            <a:ext cx="2808000" cy="31794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49" name="Google Shape;349;p65"/>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0"/>
        <p:cNvGrpSpPr/>
        <p:nvPr/>
      </p:nvGrpSpPr>
      <p:grpSpPr>
        <a:xfrm>
          <a:off x="0" y="0"/>
          <a:ext cx="0" cy="0"/>
          <a:chOff x="0" y="0"/>
          <a:chExt cx="0" cy="0"/>
        </a:xfrm>
      </p:grpSpPr>
      <p:sp>
        <p:nvSpPr>
          <p:cNvPr id="351" name="Google Shape;351;p66"/>
          <p:cNvSpPr txBox="1">
            <a:spLocks noGrp="1"/>
          </p:cNvSpPr>
          <p:nvPr>
            <p:ph type="title"/>
          </p:nvPr>
        </p:nvSpPr>
        <p:spPr>
          <a:xfrm>
            <a:off x="180900" y="456800"/>
            <a:ext cx="8782200" cy="4090800"/>
          </a:xfrm>
          <a:prstGeom prst="rect">
            <a:avLst/>
          </a:prstGeom>
        </p:spPr>
        <p:txBody>
          <a:bodyPr spcFirstLastPara="1" wrap="square" lIns="91425" tIns="91425" rIns="91425" bIns="91425" anchor="ctr" anchorCtr="0"/>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
        <p:nvSpPr>
          <p:cNvPr id="352" name="Google Shape;352;p66"/>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3"/>
        <p:cNvGrpSpPr/>
        <p:nvPr/>
      </p:nvGrpSpPr>
      <p:grpSpPr>
        <a:xfrm>
          <a:off x="0" y="0"/>
          <a:ext cx="0" cy="0"/>
          <a:chOff x="0" y="0"/>
          <a:chExt cx="0" cy="0"/>
        </a:xfrm>
      </p:grpSpPr>
      <p:sp>
        <p:nvSpPr>
          <p:cNvPr id="354" name="Google Shape;354;p67"/>
          <p:cNvSpPr/>
          <p:nvPr/>
        </p:nvSpPr>
        <p:spPr>
          <a:xfrm>
            <a:off x="457200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67"/>
          <p:cNvSpPr txBox="1"/>
          <p:nvPr/>
        </p:nvSpPr>
        <p:spPr>
          <a:xfrm>
            <a:off x="5085675" y="4796225"/>
            <a:ext cx="3561000" cy="276900"/>
          </a:xfrm>
          <a:prstGeom prst="rect">
            <a:avLst/>
          </a:prstGeom>
          <a:noFill/>
          <a:ln>
            <a:noFill/>
          </a:ln>
        </p:spPr>
        <p:txBody>
          <a:bodyPr spcFirstLastPara="1" wrap="square" lIns="91425" tIns="91425" rIns="91425" bIns="91425" anchor="ctr" anchorCtr="0">
            <a:noAutofit/>
          </a:bodyPr>
          <a:lstStyle/>
          <a:p>
            <a:pPr marL="0" lvl="0" indent="0" algn="r" rtl="0">
              <a:lnSpc>
                <a:spcPct val="95000"/>
              </a:lnSpc>
              <a:spcBef>
                <a:spcPts val="0"/>
              </a:spcBef>
              <a:spcAft>
                <a:spcPts val="0"/>
              </a:spcAft>
              <a:buNone/>
            </a:pPr>
            <a:r>
              <a:rPr lang="en" sz="600">
                <a:solidFill>
                  <a:schemeClr val="lt1"/>
                </a:solidFill>
                <a:latin typeface="Roboto"/>
                <a:ea typeface="Roboto"/>
                <a:cs typeface="Roboto"/>
                <a:sym typeface="Roboto"/>
              </a:rPr>
              <a:t>Confidential + Proprietary</a:t>
            </a:r>
            <a:endParaRPr sz="600">
              <a:solidFill>
                <a:schemeClr val="lt1"/>
              </a:solidFill>
              <a:latin typeface="Roboto"/>
              <a:ea typeface="Roboto"/>
              <a:cs typeface="Roboto"/>
              <a:sym typeface="Roboto"/>
            </a:endParaRPr>
          </a:p>
        </p:txBody>
      </p:sp>
      <p:sp>
        <p:nvSpPr>
          <p:cNvPr id="356" name="Google Shape;356;p67"/>
          <p:cNvSpPr txBox="1">
            <a:spLocks noGrp="1"/>
          </p:cNvSpPr>
          <p:nvPr>
            <p:ph type="title"/>
          </p:nvPr>
        </p:nvSpPr>
        <p:spPr>
          <a:xfrm>
            <a:off x="178563" y="446900"/>
            <a:ext cx="4045200" cy="953400"/>
          </a:xfrm>
          <a:prstGeom prst="rect">
            <a:avLst/>
          </a:prstGeom>
        </p:spPr>
        <p:txBody>
          <a:bodyPr spcFirstLastPara="1" wrap="square" lIns="91425" tIns="91425" rIns="91425" bIns="91425" anchor="t" anchorCtr="0"/>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357" name="Google Shape;357;p67"/>
          <p:cNvSpPr txBox="1">
            <a:spLocks noGrp="1"/>
          </p:cNvSpPr>
          <p:nvPr>
            <p:ph type="subTitle" idx="1"/>
          </p:nvPr>
        </p:nvSpPr>
        <p:spPr>
          <a:xfrm>
            <a:off x="176225" y="1454750"/>
            <a:ext cx="4045200" cy="1235100"/>
          </a:xfrm>
          <a:prstGeom prst="rect">
            <a:avLst/>
          </a:prstGeom>
        </p:spPr>
        <p:txBody>
          <a:bodyPr spcFirstLastPara="1" wrap="square" lIns="91425" tIns="91425" rIns="91425" bIns="91425" anchor="t" anchorCtr="0"/>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58" name="Google Shape;358;p6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359" name="Google Shape;359;p67"/>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60"/>
        <p:cNvGrpSpPr/>
        <p:nvPr/>
      </p:nvGrpSpPr>
      <p:grpSpPr>
        <a:xfrm>
          <a:off x="0" y="0"/>
          <a:ext cx="0" cy="0"/>
          <a:chOff x="0" y="0"/>
          <a:chExt cx="0" cy="0"/>
        </a:xfrm>
      </p:grpSpPr>
      <p:sp>
        <p:nvSpPr>
          <p:cNvPr id="361" name="Google Shape;361;p68"/>
          <p:cNvSpPr/>
          <p:nvPr/>
        </p:nvSpPr>
        <p:spPr>
          <a:xfrm>
            <a:off x="3534336" y="2402400"/>
            <a:ext cx="3930000" cy="2741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68"/>
          <p:cNvSpPr txBox="1">
            <a:spLocks noGrp="1"/>
          </p:cNvSpPr>
          <p:nvPr>
            <p:ph type="body" idx="1"/>
          </p:nvPr>
        </p:nvSpPr>
        <p:spPr>
          <a:xfrm>
            <a:off x="3885361" y="2773950"/>
            <a:ext cx="3211500" cy="2188500"/>
          </a:xfrm>
          <a:prstGeom prst="rect">
            <a:avLst/>
          </a:prstGeom>
        </p:spPr>
        <p:txBody>
          <a:bodyPr spcFirstLastPara="1" wrap="square" lIns="91425" tIns="91425" rIns="91425" bIns="91425" anchor="t" anchorCtr="0"/>
          <a:lstStyle>
            <a:lvl1pPr marL="457200" lvl="0" indent="-228600" rtl="0">
              <a:lnSpc>
                <a:spcPct val="100000"/>
              </a:lnSpc>
              <a:spcBef>
                <a:spcPts val="0"/>
              </a:spcBef>
              <a:spcAft>
                <a:spcPts val="0"/>
              </a:spcAft>
              <a:buClr>
                <a:schemeClr val="lt1"/>
              </a:buClr>
              <a:buSzPts val="1600"/>
              <a:buNone/>
              <a:defRPr sz="1600">
                <a:solidFill>
                  <a:schemeClr val="lt1"/>
                </a:solidFill>
              </a:defRPr>
            </a:lvl1pPr>
          </a:lstStyle>
          <a:p>
            <a:endParaRPr/>
          </a:p>
        </p:txBody>
      </p:sp>
      <p:sp>
        <p:nvSpPr>
          <p:cNvPr id="363" name="Google Shape;363;p68"/>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64"/>
        <p:cNvGrpSpPr/>
        <p:nvPr/>
      </p:nvGrpSpPr>
      <p:grpSpPr>
        <a:xfrm>
          <a:off x="0" y="0"/>
          <a:ext cx="0" cy="0"/>
          <a:chOff x="0" y="0"/>
          <a:chExt cx="0" cy="0"/>
        </a:xfrm>
      </p:grpSpPr>
      <p:sp>
        <p:nvSpPr>
          <p:cNvPr id="365" name="Google Shape;365;p69"/>
          <p:cNvSpPr txBox="1">
            <a:spLocks noGrp="1"/>
          </p:cNvSpPr>
          <p:nvPr>
            <p:ph type="title" hasCustomPrompt="1"/>
          </p:nvPr>
        </p:nvSpPr>
        <p:spPr>
          <a:xfrm>
            <a:off x="180900" y="1106125"/>
            <a:ext cx="8782200" cy="1963500"/>
          </a:xfrm>
          <a:prstGeom prst="rect">
            <a:avLst/>
          </a:prstGeom>
        </p:spPr>
        <p:txBody>
          <a:bodyPr spcFirstLastPara="1" wrap="square" lIns="91425" tIns="91425" rIns="91425" bIns="91425" anchor="b" anchorCtr="0"/>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66" name="Google Shape;366;p69"/>
          <p:cNvSpPr txBox="1">
            <a:spLocks noGrp="1"/>
          </p:cNvSpPr>
          <p:nvPr>
            <p:ph type="body" idx="1"/>
          </p:nvPr>
        </p:nvSpPr>
        <p:spPr>
          <a:xfrm>
            <a:off x="180900" y="3152225"/>
            <a:ext cx="8782200" cy="13008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367" name="Google Shape;367;p69"/>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8"/>
        <p:cNvGrpSpPr/>
        <p:nvPr/>
      </p:nvGrpSpPr>
      <p:grpSpPr>
        <a:xfrm>
          <a:off x="0" y="0"/>
          <a:ext cx="0" cy="0"/>
          <a:chOff x="0" y="0"/>
          <a:chExt cx="0" cy="0"/>
        </a:xfrm>
      </p:grpSpPr>
      <p:sp>
        <p:nvSpPr>
          <p:cNvPr id="369" name="Google Shape;369;p70"/>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81"/>
        <p:cNvGrpSpPr/>
        <p:nvPr/>
      </p:nvGrpSpPr>
      <p:grpSpPr>
        <a:xfrm>
          <a:off x="0" y="0"/>
          <a:ext cx="0" cy="0"/>
          <a:chOff x="0" y="0"/>
          <a:chExt cx="0" cy="0"/>
        </a:xfrm>
      </p:grpSpPr>
      <p:sp>
        <p:nvSpPr>
          <p:cNvPr id="382" name="Google Shape;382;p72"/>
          <p:cNvSpPr/>
          <p:nvPr/>
        </p:nvSpPr>
        <p:spPr>
          <a:xfrm>
            <a:off x="75" y="4636400"/>
            <a:ext cx="9144000" cy="507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3" name="Google Shape;383;p72"/>
          <p:cNvGrpSpPr/>
          <p:nvPr/>
        </p:nvGrpSpPr>
        <p:grpSpPr>
          <a:xfrm>
            <a:off x="256960" y="1187048"/>
            <a:ext cx="1094856" cy="356807"/>
            <a:chOff x="0" y="0"/>
            <a:chExt cx="2077525" cy="676925"/>
          </a:xfrm>
        </p:grpSpPr>
        <p:sp>
          <p:nvSpPr>
            <p:cNvPr id="384" name="Google Shape;384;p72"/>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4285F4"/>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5" name="Google Shape;385;p72"/>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EA4335"/>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6" name="Google Shape;386;p72"/>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FBBC05"/>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7" name="Google Shape;387;p72"/>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4285F4"/>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8" name="Google Shape;388;p72"/>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34A853"/>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9" name="Google Shape;389;p72"/>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EA4335"/>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grpSp>
      <p:sp>
        <p:nvSpPr>
          <p:cNvPr id="390" name="Google Shape;390;p72"/>
          <p:cNvSpPr txBox="1"/>
          <p:nvPr/>
        </p:nvSpPr>
        <p:spPr>
          <a:xfrm>
            <a:off x="129750" y="4796225"/>
            <a:ext cx="3561000" cy="276900"/>
          </a:xfrm>
          <a:prstGeom prst="rect">
            <a:avLst/>
          </a:prstGeom>
          <a:noFill/>
          <a:ln>
            <a:noFill/>
          </a:ln>
        </p:spPr>
        <p:txBody>
          <a:bodyPr spcFirstLastPara="1" wrap="square" lIns="91425" tIns="91425" rIns="91425" bIns="91425" anchor="ctr" anchorCtr="0">
            <a:noAutofit/>
          </a:bodyPr>
          <a:lstStyle/>
          <a:p>
            <a:pPr marL="0" lvl="0" indent="0" algn="l" rtl="0">
              <a:lnSpc>
                <a:spcPct val="95000"/>
              </a:lnSpc>
              <a:spcBef>
                <a:spcPts val="0"/>
              </a:spcBef>
              <a:spcAft>
                <a:spcPts val="0"/>
              </a:spcAft>
              <a:buNone/>
            </a:pPr>
            <a:r>
              <a:rPr lang="en" sz="1200">
                <a:solidFill>
                  <a:schemeClr val="dk2"/>
                </a:solidFill>
                <a:latin typeface="Roboto"/>
                <a:ea typeface="Roboto"/>
                <a:cs typeface="Roboto"/>
                <a:sym typeface="Roboto"/>
              </a:rPr>
              <a:t>Linley Fall Processor Conference 2018</a:t>
            </a:r>
            <a:endParaRPr sz="1200">
              <a:solidFill>
                <a:schemeClr val="dk2"/>
              </a:solidFill>
              <a:latin typeface="Roboto"/>
              <a:ea typeface="Roboto"/>
              <a:cs typeface="Roboto"/>
              <a:sym typeface="Roboto"/>
            </a:endParaRPr>
          </a:p>
        </p:txBody>
      </p:sp>
      <p:sp>
        <p:nvSpPr>
          <p:cNvPr id="391" name="Google Shape;391;p72"/>
          <p:cNvSpPr txBox="1">
            <a:spLocks noGrp="1"/>
          </p:cNvSpPr>
          <p:nvPr>
            <p:ph type="ctrTitle"/>
          </p:nvPr>
        </p:nvSpPr>
        <p:spPr>
          <a:xfrm>
            <a:off x="129758" y="304800"/>
            <a:ext cx="8520600" cy="2052600"/>
          </a:xfrm>
          <a:prstGeom prst="rect">
            <a:avLst/>
          </a:prstGeom>
        </p:spPr>
        <p:txBody>
          <a:bodyPr spcFirstLastPara="1" wrap="square" lIns="91425" tIns="91425" rIns="91425" bIns="91425" anchor="b" anchorCtr="0"/>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392" name="Google Shape;392;p72"/>
          <p:cNvSpPr txBox="1">
            <a:spLocks noGrp="1"/>
          </p:cNvSpPr>
          <p:nvPr>
            <p:ph type="subTitle" idx="1"/>
          </p:nvPr>
        </p:nvSpPr>
        <p:spPr>
          <a:xfrm>
            <a:off x="129750" y="2394350"/>
            <a:ext cx="8520600" cy="792600"/>
          </a:xfrm>
          <a:prstGeom prst="rect">
            <a:avLst/>
          </a:prstGeom>
        </p:spPr>
        <p:txBody>
          <a:bodyPr spcFirstLastPara="1" wrap="square" lIns="91425" tIns="91425" rIns="91425" bIns="91425" anchor="t" anchorCtr="0"/>
          <a:lstStyle>
            <a:lvl1pPr lvl="0" rtl="0">
              <a:lnSpc>
                <a:spcPct val="100000"/>
              </a:lnSpc>
              <a:spcBef>
                <a:spcPts val="0"/>
              </a:spcBef>
              <a:spcAft>
                <a:spcPts val="0"/>
              </a:spcAft>
              <a:buSzPts val="2400"/>
              <a:buNone/>
              <a:defRPr sz="2400"/>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sp>
        <p:nvSpPr>
          <p:cNvPr id="393" name="Google Shape;393;p72"/>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lvl1pPr lvl="0" rtl="0">
              <a:buNone/>
              <a:defRPr sz="1200"/>
            </a:lvl1pPr>
            <a:lvl2pPr lvl="1" rtl="0">
              <a:buNone/>
              <a:defRPr sz="1200"/>
            </a:lvl2pPr>
            <a:lvl3pPr lvl="2" rtl="0">
              <a:buNone/>
              <a:defRPr sz="1200"/>
            </a:lvl3pPr>
            <a:lvl4pPr lvl="3" rtl="0">
              <a:buNone/>
              <a:defRPr sz="1200"/>
            </a:lvl4pPr>
            <a:lvl5pPr lvl="4" rtl="0">
              <a:buNone/>
              <a:defRPr sz="1200"/>
            </a:lvl5pPr>
            <a:lvl6pPr lvl="5" rtl="0">
              <a:buNone/>
              <a:defRPr sz="1200"/>
            </a:lvl6pPr>
            <a:lvl7pPr lvl="6" rtl="0">
              <a:buNone/>
              <a:defRPr sz="1200"/>
            </a:lvl7pPr>
            <a:lvl8pPr lvl="7" rtl="0">
              <a:buNone/>
              <a:defRPr sz="1200"/>
            </a:lvl8pPr>
            <a:lvl9pPr lvl="8" rtl="0">
              <a:buNone/>
              <a:defRPr sz="12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394"/>
        <p:cNvGrpSpPr/>
        <p:nvPr/>
      </p:nvGrpSpPr>
      <p:grpSpPr>
        <a:xfrm>
          <a:off x="0" y="0"/>
          <a:ext cx="0" cy="0"/>
          <a:chOff x="0" y="0"/>
          <a:chExt cx="0" cy="0"/>
        </a:xfrm>
      </p:grpSpPr>
      <p:sp>
        <p:nvSpPr>
          <p:cNvPr id="395" name="Google Shape;395;p73"/>
          <p:cNvSpPr/>
          <p:nvPr/>
        </p:nvSpPr>
        <p:spPr>
          <a:xfrm>
            <a:off x="75" y="4636400"/>
            <a:ext cx="9144000" cy="507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6" name="Google Shape;396;p73"/>
          <p:cNvGrpSpPr/>
          <p:nvPr/>
        </p:nvGrpSpPr>
        <p:grpSpPr>
          <a:xfrm>
            <a:off x="176223" y="4848071"/>
            <a:ext cx="532885" cy="173631"/>
            <a:chOff x="0" y="0"/>
            <a:chExt cx="2077525" cy="676925"/>
          </a:xfrm>
        </p:grpSpPr>
        <p:sp>
          <p:nvSpPr>
            <p:cNvPr id="397" name="Google Shape;397;p73"/>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73"/>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9" name="Google Shape;399;p73"/>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0" name="Google Shape;400;p73"/>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1" name="Google Shape;401;p73"/>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2" name="Google Shape;402;p73"/>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grpSp>
      <p:sp>
        <p:nvSpPr>
          <p:cNvPr id="403" name="Google Shape;403;p73"/>
          <p:cNvSpPr txBox="1"/>
          <p:nvPr/>
        </p:nvSpPr>
        <p:spPr>
          <a:xfrm>
            <a:off x="5085675" y="4796225"/>
            <a:ext cx="3561000" cy="276900"/>
          </a:xfrm>
          <a:prstGeom prst="rect">
            <a:avLst/>
          </a:prstGeom>
          <a:noFill/>
          <a:ln>
            <a:noFill/>
          </a:ln>
        </p:spPr>
        <p:txBody>
          <a:bodyPr spcFirstLastPara="1" wrap="square" lIns="91425" tIns="91425" rIns="91425" bIns="91425" anchor="ctr" anchorCtr="0">
            <a:noAutofit/>
          </a:bodyPr>
          <a:lstStyle/>
          <a:p>
            <a:pPr marL="0" lvl="0" indent="0" algn="r" rtl="0">
              <a:lnSpc>
                <a:spcPct val="95000"/>
              </a:lnSpc>
              <a:spcBef>
                <a:spcPts val="0"/>
              </a:spcBef>
              <a:spcAft>
                <a:spcPts val="0"/>
              </a:spcAft>
              <a:buNone/>
            </a:pPr>
            <a:r>
              <a:rPr lang="en" sz="600">
                <a:solidFill>
                  <a:schemeClr val="lt1"/>
                </a:solidFill>
                <a:latin typeface="Roboto"/>
                <a:ea typeface="Roboto"/>
                <a:cs typeface="Roboto"/>
                <a:sym typeface="Roboto"/>
              </a:rPr>
              <a:t>Confidential + Proprietary</a:t>
            </a:r>
            <a:endParaRPr sz="600">
              <a:solidFill>
                <a:schemeClr val="lt1"/>
              </a:solidFill>
              <a:latin typeface="Roboto"/>
              <a:ea typeface="Roboto"/>
              <a:cs typeface="Roboto"/>
              <a:sym typeface="Roboto"/>
            </a:endParaRPr>
          </a:p>
        </p:txBody>
      </p:sp>
      <p:sp>
        <p:nvSpPr>
          <p:cNvPr id="404" name="Google Shape;404;p73"/>
          <p:cNvSpPr txBox="1">
            <a:spLocks noGrp="1"/>
          </p:cNvSpPr>
          <p:nvPr>
            <p:ph type="title"/>
          </p:nvPr>
        </p:nvSpPr>
        <p:spPr>
          <a:xfrm>
            <a:off x="176225" y="703050"/>
            <a:ext cx="4022100" cy="3649800"/>
          </a:xfrm>
          <a:prstGeom prst="rect">
            <a:avLst/>
          </a:prstGeom>
        </p:spPr>
        <p:txBody>
          <a:bodyPr spcFirstLastPara="1" wrap="square" lIns="91425" tIns="91425" rIns="91425" bIns="91425" anchor="t" anchorCtr="0"/>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405" name="Google Shape;405;p73"/>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06"/>
        <p:cNvGrpSpPr/>
        <p:nvPr/>
      </p:nvGrpSpPr>
      <p:grpSpPr>
        <a:xfrm>
          <a:off x="0" y="0"/>
          <a:ext cx="0" cy="0"/>
          <a:chOff x="0" y="0"/>
          <a:chExt cx="0" cy="0"/>
        </a:xfrm>
      </p:grpSpPr>
      <p:sp>
        <p:nvSpPr>
          <p:cNvPr id="407" name="Google Shape;407;p74"/>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408" name="Google Shape;408;p74"/>
          <p:cNvSpPr txBox="1">
            <a:spLocks noGrp="1"/>
          </p:cNvSpPr>
          <p:nvPr>
            <p:ph type="body" idx="1"/>
          </p:nvPr>
        </p:nvSpPr>
        <p:spPr>
          <a:xfrm>
            <a:off x="180900" y="1143700"/>
            <a:ext cx="8782200" cy="34164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09" name="Google Shape;409;p74"/>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10"/>
        <p:cNvGrpSpPr/>
        <p:nvPr/>
      </p:nvGrpSpPr>
      <p:grpSpPr>
        <a:xfrm>
          <a:off x="0" y="0"/>
          <a:ext cx="0" cy="0"/>
          <a:chOff x="0" y="0"/>
          <a:chExt cx="0" cy="0"/>
        </a:xfrm>
      </p:grpSpPr>
      <p:sp>
        <p:nvSpPr>
          <p:cNvPr id="411" name="Google Shape;411;p75"/>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412" name="Google Shape;412;p75"/>
          <p:cNvSpPr txBox="1">
            <a:spLocks noGrp="1"/>
          </p:cNvSpPr>
          <p:nvPr>
            <p:ph type="body" idx="1"/>
          </p:nvPr>
        </p:nvSpPr>
        <p:spPr>
          <a:xfrm>
            <a:off x="180900" y="1143700"/>
            <a:ext cx="41226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413" name="Google Shape;413;p75"/>
          <p:cNvSpPr txBox="1">
            <a:spLocks noGrp="1"/>
          </p:cNvSpPr>
          <p:nvPr>
            <p:ph type="body" idx="2"/>
          </p:nvPr>
        </p:nvSpPr>
        <p:spPr>
          <a:xfrm>
            <a:off x="4840395" y="1143700"/>
            <a:ext cx="41226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414" name="Google Shape;414;p75"/>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sz="1200" b="0" i="0" u="none" strike="noStrike" cap="none">
                <a:solidFill>
                  <a:srgbClr val="888888"/>
                </a:solidFill>
                <a:latin typeface="Calibri"/>
                <a:ea typeface="Calibri"/>
                <a:cs typeface="Calibri"/>
                <a:sym typeface="Calibri"/>
              </a:defRPr>
            </a:lvl1pPr>
            <a:lvl2pPr marL="457200" marR="0" lvl="1"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2743200" marR="0" lvl="6"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3200400" marR="0" lvl="7"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3657600" marR="0" lvl="8"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52" name="Google Shape;52;p8"/>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88900" algn="ctr" rtl="0">
              <a:spcBef>
                <a:spcPts val="0"/>
              </a:spcBef>
              <a:spcAft>
                <a:spcPts val="0"/>
              </a:spcAft>
              <a:buSzPts val="1400"/>
              <a:buChar char="●"/>
              <a:defRPr sz="1200" b="0" i="0" u="none" strike="noStrike" cap="none">
                <a:solidFill>
                  <a:srgbClr val="888888"/>
                </a:solidFill>
                <a:latin typeface="Calibri"/>
                <a:ea typeface="Calibri"/>
                <a:cs typeface="Calibri"/>
                <a:sym typeface="Calibri"/>
              </a:defRPr>
            </a:lvl1pPr>
            <a:lvl2pPr marL="457200" marR="0" lvl="1"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2743200" marR="0" lvl="6"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3200400" marR="0" lvl="7"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3657600" marR="0" lvl="8"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53" name="Google Shape;53;p8"/>
          <p:cNvSpPr txBox="1">
            <a:spLocks noGrp="1"/>
          </p:cNvSpPr>
          <p:nvPr>
            <p:ph type="sldNum" idx="12"/>
          </p:nvPr>
        </p:nvSpPr>
        <p:spPr>
          <a:xfrm>
            <a:off x="6553200" y="4767263"/>
            <a:ext cx="2133600" cy="273900"/>
          </a:xfrm>
          <a:prstGeom prst="rect">
            <a:avLst/>
          </a:prstGeom>
          <a:noFill/>
          <a:ln>
            <a:noFill/>
          </a:ln>
        </p:spPr>
        <p:txBody>
          <a:bodyPr spcFirstLastPara="1" wrap="square" lIns="91425" tIns="91425" rIns="91425" bIns="91425" anchor="ctr" anchorCtr="0">
            <a:noAutofit/>
          </a:bodyPr>
          <a:lstStyle>
            <a:lvl1pPr marL="0" marR="0" lvl="0" indent="0" rtl="0">
              <a:lnSpc>
                <a:spcPct val="100000"/>
              </a:lnSpc>
              <a:spcBef>
                <a:spcPts val="0"/>
              </a:spcBef>
              <a:spcAft>
                <a:spcPts val="0"/>
              </a:spcAft>
              <a:buNone/>
              <a:defRPr/>
            </a:lvl1pPr>
            <a:lvl2pPr marL="0" marR="0" lvl="1" indent="0" rtl="0">
              <a:lnSpc>
                <a:spcPct val="100000"/>
              </a:lnSpc>
              <a:spcBef>
                <a:spcPts val="0"/>
              </a:spcBef>
              <a:spcAft>
                <a:spcPts val="0"/>
              </a:spcAft>
              <a:buNone/>
              <a:defRPr/>
            </a:lvl2pPr>
            <a:lvl3pPr marL="0" marR="0" lvl="2" indent="0" rtl="0">
              <a:lnSpc>
                <a:spcPct val="100000"/>
              </a:lnSpc>
              <a:spcBef>
                <a:spcPts val="0"/>
              </a:spcBef>
              <a:spcAft>
                <a:spcPts val="0"/>
              </a:spcAft>
              <a:buNone/>
              <a:defRPr/>
            </a:lvl3pPr>
            <a:lvl4pPr marL="0" marR="0" lvl="3" indent="0" rtl="0">
              <a:lnSpc>
                <a:spcPct val="100000"/>
              </a:lnSpc>
              <a:spcBef>
                <a:spcPts val="0"/>
              </a:spcBef>
              <a:spcAft>
                <a:spcPts val="0"/>
              </a:spcAft>
              <a:buNone/>
              <a:defRPr/>
            </a:lvl4pPr>
            <a:lvl5pPr marL="0" marR="0" lvl="4" indent="0" rtl="0">
              <a:lnSpc>
                <a:spcPct val="100000"/>
              </a:lnSpc>
              <a:spcBef>
                <a:spcPts val="0"/>
              </a:spcBef>
              <a:spcAft>
                <a:spcPts val="0"/>
              </a:spcAft>
              <a:buNone/>
              <a:defRPr/>
            </a:lvl5pPr>
            <a:lvl6pPr marL="0" marR="0" lvl="5" indent="0" rtl="0">
              <a:lnSpc>
                <a:spcPct val="100000"/>
              </a:lnSpc>
              <a:spcBef>
                <a:spcPts val="0"/>
              </a:spcBef>
              <a:spcAft>
                <a:spcPts val="0"/>
              </a:spcAft>
              <a:buNone/>
              <a:defRPr/>
            </a:lvl6pPr>
            <a:lvl7pPr marL="0" marR="0" lvl="6" indent="0" rtl="0">
              <a:lnSpc>
                <a:spcPct val="100000"/>
              </a:lnSpc>
              <a:spcBef>
                <a:spcPts val="0"/>
              </a:spcBef>
              <a:spcAft>
                <a:spcPts val="0"/>
              </a:spcAft>
              <a:buNone/>
              <a:defRPr/>
            </a:lvl7pPr>
            <a:lvl8pPr marL="0" marR="0" lvl="7" indent="0" rtl="0">
              <a:lnSpc>
                <a:spcPct val="100000"/>
              </a:lnSpc>
              <a:spcBef>
                <a:spcPts val="0"/>
              </a:spcBef>
              <a:spcAft>
                <a:spcPts val="0"/>
              </a:spcAft>
              <a:buNone/>
              <a:defRPr/>
            </a:lvl8pPr>
            <a:lvl9pPr marL="0" marR="0" lvl="8" indent="0"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b="0" i="0" u="none" strike="noStrike" cap="non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5"/>
        <p:cNvGrpSpPr/>
        <p:nvPr/>
      </p:nvGrpSpPr>
      <p:grpSpPr>
        <a:xfrm>
          <a:off x="0" y="0"/>
          <a:ext cx="0" cy="0"/>
          <a:chOff x="0" y="0"/>
          <a:chExt cx="0" cy="0"/>
        </a:xfrm>
      </p:grpSpPr>
      <p:sp>
        <p:nvSpPr>
          <p:cNvPr id="416" name="Google Shape;416;p76"/>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417" name="Google Shape;417;p76"/>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18"/>
        <p:cNvGrpSpPr/>
        <p:nvPr/>
      </p:nvGrpSpPr>
      <p:grpSpPr>
        <a:xfrm>
          <a:off x="0" y="0"/>
          <a:ext cx="0" cy="0"/>
          <a:chOff x="0" y="0"/>
          <a:chExt cx="0" cy="0"/>
        </a:xfrm>
      </p:grpSpPr>
      <p:sp>
        <p:nvSpPr>
          <p:cNvPr id="419" name="Google Shape;419;p77"/>
          <p:cNvSpPr txBox="1">
            <a:spLocks noGrp="1"/>
          </p:cNvSpPr>
          <p:nvPr>
            <p:ph type="title"/>
          </p:nvPr>
        </p:nvSpPr>
        <p:spPr>
          <a:xfrm>
            <a:off x="180900" y="447950"/>
            <a:ext cx="5867400" cy="755700"/>
          </a:xfrm>
          <a:prstGeom prst="rect">
            <a:avLst/>
          </a:prstGeom>
        </p:spPr>
        <p:txBody>
          <a:bodyPr spcFirstLastPara="1" wrap="square" lIns="91425" tIns="91425" rIns="91425" bIns="91425" anchor="t" anchorCtr="0"/>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420" name="Google Shape;420;p77"/>
          <p:cNvSpPr txBox="1">
            <a:spLocks noGrp="1"/>
          </p:cNvSpPr>
          <p:nvPr>
            <p:ph type="body" idx="1"/>
          </p:nvPr>
        </p:nvSpPr>
        <p:spPr>
          <a:xfrm>
            <a:off x="180900" y="1281950"/>
            <a:ext cx="2808000" cy="31794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421" name="Google Shape;421;p77"/>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2"/>
        <p:cNvGrpSpPr/>
        <p:nvPr/>
      </p:nvGrpSpPr>
      <p:grpSpPr>
        <a:xfrm>
          <a:off x="0" y="0"/>
          <a:ext cx="0" cy="0"/>
          <a:chOff x="0" y="0"/>
          <a:chExt cx="0" cy="0"/>
        </a:xfrm>
      </p:grpSpPr>
      <p:sp>
        <p:nvSpPr>
          <p:cNvPr id="423" name="Google Shape;423;p78"/>
          <p:cNvSpPr txBox="1">
            <a:spLocks noGrp="1"/>
          </p:cNvSpPr>
          <p:nvPr>
            <p:ph type="title"/>
          </p:nvPr>
        </p:nvSpPr>
        <p:spPr>
          <a:xfrm>
            <a:off x="180900" y="456800"/>
            <a:ext cx="8782200" cy="4090800"/>
          </a:xfrm>
          <a:prstGeom prst="rect">
            <a:avLst/>
          </a:prstGeom>
        </p:spPr>
        <p:txBody>
          <a:bodyPr spcFirstLastPara="1" wrap="square" lIns="91425" tIns="91425" rIns="91425" bIns="91425" anchor="ctr" anchorCtr="0"/>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
        <p:nvSpPr>
          <p:cNvPr id="424" name="Google Shape;424;p78"/>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5"/>
        <p:cNvGrpSpPr/>
        <p:nvPr/>
      </p:nvGrpSpPr>
      <p:grpSpPr>
        <a:xfrm>
          <a:off x="0" y="0"/>
          <a:ext cx="0" cy="0"/>
          <a:chOff x="0" y="0"/>
          <a:chExt cx="0" cy="0"/>
        </a:xfrm>
      </p:grpSpPr>
      <p:sp>
        <p:nvSpPr>
          <p:cNvPr id="426" name="Google Shape;426;p79"/>
          <p:cNvSpPr/>
          <p:nvPr/>
        </p:nvSpPr>
        <p:spPr>
          <a:xfrm>
            <a:off x="457200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79"/>
          <p:cNvSpPr txBox="1"/>
          <p:nvPr/>
        </p:nvSpPr>
        <p:spPr>
          <a:xfrm>
            <a:off x="5085675" y="4796225"/>
            <a:ext cx="3561000" cy="276900"/>
          </a:xfrm>
          <a:prstGeom prst="rect">
            <a:avLst/>
          </a:prstGeom>
          <a:noFill/>
          <a:ln>
            <a:noFill/>
          </a:ln>
        </p:spPr>
        <p:txBody>
          <a:bodyPr spcFirstLastPara="1" wrap="square" lIns="91425" tIns="91425" rIns="91425" bIns="91425" anchor="ctr" anchorCtr="0">
            <a:noAutofit/>
          </a:bodyPr>
          <a:lstStyle/>
          <a:p>
            <a:pPr marL="0" lvl="0" indent="0" algn="r" rtl="0">
              <a:lnSpc>
                <a:spcPct val="95000"/>
              </a:lnSpc>
              <a:spcBef>
                <a:spcPts val="0"/>
              </a:spcBef>
              <a:spcAft>
                <a:spcPts val="0"/>
              </a:spcAft>
              <a:buNone/>
            </a:pPr>
            <a:r>
              <a:rPr lang="en" sz="600">
                <a:solidFill>
                  <a:schemeClr val="lt1"/>
                </a:solidFill>
                <a:latin typeface="Roboto"/>
                <a:ea typeface="Roboto"/>
                <a:cs typeface="Roboto"/>
                <a:sym typeface="Roboto"/>
              </a:rPr>
              <a:t>Confidential + Proprietary</a:t>
            </a:r>
            <a:endParaRPr sz="600">
              <a:solidFill>
                <a:schemeClr val="lt1"/>
              </a:solidFill>
              <a:latin typeface="Roboto"/>
              <a:ea typeface="Roboto"/>
              <a:cs typeface="Roboto"/>
              <a:sym typeface="Roboto"/>
            </a:endParaRPr>
          </a:p>
        </p:txBody>
      </p:sp>
      <p:sp>
        <p:nvSpPr>
          <p:cNvPr id="428" name="Google Shape;428;p79"/>
          <p:cNvSpPr txBox="1">
            <a:spLocks noGrp="1"/>
          </p:cNvSpPr>
          <p:nvPr>
            <p:ph type="title"/>
          </p:nvPr>
        </p:nvSpPr>
        <p:spPr>
          <a:xfrm>
            <a:off x="178563" y="446900"/>
            <a:ext cx="4045200" cy="953400"/>
          </a:xfrm>
          <a:prstGeom prst="rect">
            <a:avLst/>
          </a:prstGeom>
        </p:spPr>
        <p:txBody>
          <a:bodyPr spcFirstLastPara="1" wrap="square" lIns="91425" tIns="91425" rIns="91425" bIns="91425" anchor="t" anchorCtr="0"/>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429" name="Google Shape;429;p79"/>
          <p:cNvSpPr txBox="1">
            <a:spLocks noGrp="1"/>
          </p:cNvSpPr>
          <p:nvPr>
            <p:ph type="subTitle" idx="1"/>
          </p:nvPr>
        </p:nvSpPr>
        <p:spPr>
          <a:xfrm>
            <a:off x="176225" y="1454750"/>
            <a:ext cx="4045200" cy="1235100"/>
          </a:xfrm>
          <a:prstGeom prst="rect">
            <a:avLst/>
          </a:prstGeom>
        </p:spPr>
        <p:txBody>
          <a:bodyPr spcFirstLastPara="1" wrap="square" lIns="91425" tIns="91425" rIns="91425" bIns="91425" anchor="t" anchorCtr="0"/>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30" name="Google Shape;430;p7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431" name="Google Shape;431;p79"/>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2"/>
        <p:cNvGrpSpPr/>
        <p:nvPr/>
      </p:nvGrpSpPr>
      <p:grpSpPr>
        <a:xfrm>
          <a:off x="0" y="0"/>
          <a:ext cx="0" cy="0"/>
          <a:chOff x="0" y="0"/>
          <a:chExt cx="0" cy="0"/>
        </a:xfrm>
      </p:grpSpPr>
      <p:sp>
        <p:nvSpPr>
          <p:cNvPr id="433" name="Google Shape;433;p80"/>
          <p:cNvSpPr/>
          <p:nvPr/>
        </p:nvSpPr>
        <p:spPr>
          <a:xfrm>
            <a:off x="3534336" y="2402400"/>
            <a:ext cx="3930000" cy="2741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80"/>
          <p:cNvSpPr txBox="1">
            <a:spLocks noGrp="1"/>
          </p:cNvSpPr>
          <p:nvPr>
            <p:ph type="body" idx="1"/>
          </p:nvPr>
        </p:nvSpPr>
        <p:spPr>
          <a:xfrm>
            <a:off x="3885361" y="2773950"/>
            <a:ext cx="3211500" cy="2188500"/>
          </a:xfrm>
          <a:prstGeom prst="rect">
            <a:avLst/>
          </a:prstGeom>
        </p:spPr>
        <p:txBody>
          <a:bodyPr spcFirstLastPara="1" wrap="square" lIns="91425" tIns="91425" rIns="91425" bIns="91425" anchor="t" anchorCtr="0"/>
          <a:lstStyle>
            <a:lvl1pPr marL="457200" lvl="0" indent="-228600" rtl="0">
              <a:lnSpc>
                <a:spcPct val="100000"/>
              </a:lnSpc>
              <a:spcBef>
                <a:spcPts val="0"/>
              </a:spcBef>
              <a:spcAft>
                <a:spcPts val="0"/>
              </a:spcAft>
              <a:buClr>
                <a:schemeClr val="lt1"/>
              </a:buClr>
              <a:buSzPts val="1600"/>
              <a:buNone/>
              <a:defRPr sz="1600">
                <a:solidFill>
                  <a:schemeClr val="lt1"/>
                </a:solidFill>
              </a:defRPr>
            </a:lvl1pPr>
          </a:lstStyle>
          <a:p>
            <a:endParaRPr/>
          </a:p>
        </p:txBody>
      </p:sp>
      <p:sp>
        <p:nvSpPr>
          <p:cNvPr id="435" name="Google Shape;435;p80"/>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36"/>
        <p:cNvGrpSpPr/>
        <p:nvPr/>
      </p:nvGrpSpPr>
      <p:grpSpPr>
        <a:xfrm>
          <a:off x="0" y="0"/>
          <a:ext cx="0" cy="0"/>
          <a:chOff x="0" y="0"/>
          <a:chExt cx="0" cy="0"/>
        </a:xfrm>
      </p:grpSpPr>
      <p:sp>
        <p:nvSpPr>
          <p:cNvPr id="437" name="Google Shape;437;p81"/>
          <p:cNvSpPr txBox="1">
            <a:spLocks noGrp="1"/>
          </p:cNvSpPr>
          <p:nvPr>
            <p:ph type="title" hasCustomPrompt="1"/>
          </p:nvPr>
        </p:nvSpPr>
        <p:spPr>
          <a:xfrm>
            <a:off x="180900" y="1106125"/>
            <a:ext cx="8782200" cy="1963500"/>
          </a:xfrm>
          <a:prstGeom prst="rect">
            <a:avLst/>
          </a:prstGeom>
        </p:spPr>
        <p:txBody>
          <a:bodyPr spcFirstLastPara="1" wrap="square" lIns="91425" tIns="91425" rIns="91425" bIns="91425" anchor="b" anchorCtr="0"/>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38" name="Google Shape;438;p81"/>
          <p:cNvSpPr txBox="1">
            <a:spLocks noGrp="1"/>
          </p:cNvSpPr>
          <p:nvPr>
            <p:ph type="body" idx="1"/>
          </p:nvPr>
        </p:nvSpPr>
        <p:spPr>
          <a:xfrm>
            <a:off x="180900" y="3152225"/>
            <a:ext cx="8782200" cy="13008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439" name="Google Shape;439;p81"/>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40"/>
        <p:cNvGrpSpPr/>
        <p:nvPr/>
      </p:nvGrpSpPr>
      <p:grpSpPr>
        <a:xfrm>
          <a:off x="0" y="0"/>
          <a:ext cx="0" cy="0"/>
          <a:chOff x="0" y="0"/>
          <a:chExt cx="0" cy="0"/>
        </a:xfrm>
      </p:grpSpPr>
      <p:sp>
        <p:nvSpPr>
          <p:cNvPr id="441" name="Google Shape;441;p82"/>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05_Content">
  <p:cSld name="CUSTOM_2_3">
    <p:spTree>
      <p:nvGrpSpPr>
        <p:cNvPr id="1" name="Shape 442"/>
        <p:cNvGrpSpPr/>
        <p:nvPr/>
      </p:nvGrpSpPr>
      <p:grpSpPr>
        <a:xfrm>
          <a:off x="0" y="0"/>
          <a:ext cx="0" cy="0"/>
          <a:chOff x="0" y="0"/>
          <a:chExt cx="0" cy="0"/>
        </a:xfrm>
      </p:grpSpPr>
      <p:sp>
        <p:nvSpPr>
          <p:cNvPr id="443" name="Google Shape;443;p83"/>
          <p:cNvSpPr txBox="1">
            <a:spLocks noGrp="1"/>
          </p:cNvSpPr>
          <p:nvPr>
            <p:ph type="title"/>
          </p:nvPr>
        </p:nvSpPr>
        <p:spPr>
          <a:xfrm>
            <a:off x="761950" y="809575"/>
            <a:ext cx="5080200" cy="352200"/>
          </a:xfrm>
          <a:prstGeom prst="rect">
            <a:avLst/>
          </a:prstGeom>
          <a:noFill/>
          <a:ln>
            <a:noFill/>
          </a:ln>
        </p:spPr>
        <p:txBody>
          <a:bodyPr spcFirstLastPara="1" wrap="square" lIns="0" tIns="0" rIns="228600" bIns="0" anchor="t" anchorCtr="0"/>
          <a:lstStyle>
            <a:lvl1pPr marR="0" lvl="0" algn="l" rtl="0">
              <a:lnSpc>
                <a:spcPct val="100000"/>
              </a:lnSpc>
              <a:spcBef>
                <a:spcPts val="0"/>
              </a:spcBef>
              <a:spcAft>
                <a:spcPts val="0"/>
              </a:spcAft>
              <a:buClr>
                <a:srgbClr val="000000"/>
              </a:buClr>
              <a:buSzPts val="2400"/>
              <a:buFont typeface="Arial"/>
              <a:buNone/>
              <a:defRPr sz="2400" b="1" i="0" u="none" strike="noStrike" cap="none">
                <a:solidFill>
                  <a:schemeClr val="dk1"/>
                </a:solidFill>
                <a:latin typeface="Google Sans"/>
                <a:ea typeface="Google Sans"/>
                <a:cs typeface="Google Sans"/>
                <a:sym typeface="Google Sans"/>
              </a:defRPr>
            </a:lvl1pPr>
            <a:lvl2pPr marR="0" lvl="1" algn="l" rtl="0">
              <a:lnSpc>
                <a:spcPct val="100000"/>
              </a:lnSpc>
              <a:spcBef>
                <a:spcPts val="0"/>
              </a:spcBef>
              <a:spcAft>
                <a:spcPts val="0"/>
              </a:spcAft>
              <a:buClr>
                <a:srgbClr val="000000"/>
              </a:buClr>
              <a:buSzPts val="2400"/>
              <a:buFont typeface="Arial"/>
              <a:buNone/>
              <a:defRPr sz="2400" b="1" i="0" u="none" strike="noStrike" cap="none">
                <a:solidFill>
                  <a:schemeClr val="dk1"/>
                </a:solidFill>
                <a:latin typeface="Google Sans"/>
                <a:ea typeface="Google Sans"/>
                <a:cs typeface="Google Sans"/>
                <a:sym typeface="Google Sans"/>
              </a:defRPr>
            </a:lvl2pPr>
            <a:lvl3pPr marR="0" lvl="2" algn="l" rtl="0">
              <a:lnSpc>
                <a:spcPct val="100000"/>
              </a:lnSpc>
              <a:spcBef>
                <a:spcPts val="0"/>
              </a:spcBef>
              <a:spcAft>
                <a:spcPts val="0"/>
              </a:spcAft>
              <a:buClr>
                <a:srgbClr val="000000"/>
              </a:buClr>
              <a:buSzPts val="2400"/>
              <a:buFont typeface="Arial"/>
              <a:buNone/>
              <a:defRPr sz="2400" b="1" i="0" u="none" strike="noStrike" cap="none">
                <a:solidFill>
                  <a:schemeClr val="dk1"/>
                </a:solidFill>
                <a:latin typeface="Google Sans"/>
                <a:ea typeface="Google Sans"/>
                <a:cs typeface="Google Sans"/>
                <a:sym typeface="Google Sans"/>
              </a:defRPr>
            </a:lvl3pPr>
            <a:lvl4pPr marR="0" lvl="3" algn="l" rtl="0">
              <a:lnSpc>
                <a:spcPct val="100000"/>
              </a:lnSpc>
              <a:spcBef>
                <a:spcPts val="0"/>
              </a:spcBef>
              <a:spcAft>
                <a:spcPts val="0"/>
              </a:spcAft>
              <a:buClr>
                <a:srgbClr val="000000"/>
              </a:buClr>
              <a:buSzPts val="2400"/>
              <a:buFont typeface="Arial"/>
              <a:buNone/>
              <a:defRPr sz="2400" b="1" i="0" u="none" strike="noStrike" cap="none">
                <a:solidFill>
                  <a:schemeClr val="dk1"/>
                </a:solidFill>
                <a:latin typeface="Google Sans"/>
                <a:ea typeface="Google Sans"/>
                <a:cs typeface="Google Sans"/>
                <a:sym typeface="Google Sans"/>
              </a:defRPr>
            </a:lvl4pPr>
            <a:lvl5pPr marR="0" lvl="4" algn="l" rtl="0">
              <a:lnSpc>
                <a:spcPct val="100000"/>
              </a:lnSpc>
              <a:spcBef>
                <a:spcPts val="0"/>
              </a:spcBef>
              <a:spcAft>
                <a:spcPts val="0"/>
              </a:spcAft>
              <a:buClr>
                <a:srgbClr val="000000"/>
              </a:buClr>
              <a:buSzPts val="2400"/>
              <a:buFont typeface="Arial"/>
              <a:buNone/>
              <a:defRPr sz="2400" b="1" i="0" u="none" strike="noStrike" cap="none">
                <a:solidFill>
                  <a:schemeClr val="dk1"/>
                </a:solidFill>
                <a:latin typeface="Google Sans"/>
                <a:ea typeface="Google Sans"/>
                <a:cs typeface="Google Sans"/>
                <a:sym typeface="Google Sans"/>
              </a:defRPr>
            </a:lvl5pPr>
            <a:lvl6pPr marR="0" lvl="5" algn="l" rtl="0">
              <a:lnSpc>
                <a:spcPct val="100000"/>
              </a:lnSpc>
              <a:spcBef>
                <a:spcPts val="0"/>
              </a:spcBef>
              <a:spcAft>
                <a:spcPts val="0"/>
              </a:spcAft>
              <a:buClr>
                <a:srgbClr val="000000"/>
              </a:buClr>
              <a:buSzPts val="2400"/>
              <a:buFont typeface="Arial"/>
              <a:buNone/>
              <a:defRPr sz="2400" b="1" i="0" u="none" strike="noStrike" cap="none">
                <a:solidFill>
                  <a:schemeClr val="dk1"/>
                </a:solidFill>
                <a:latin typeface="Google Sans"/>
                <a:ea typeface="Google Sans"/>
                <a:cs typeface="Google Sans"/>
                <a:sym typeface="Google Sans"/>
              </a:defRPr>
            </a:lvl6pPr>
            <a:lvl7pPr marR="0" lvl="6" algn="l" rtl="0">
              <a:lnSpc>
                <a:spcPct val="100000"/>
              </a:lnSpc>
              <a:spcBef>
                <a:spcPts val="0"/>
              </a:spcBef>
              <a:spcAft>
                <a:spcPts val="0"/>
              </a:spcAft>
              <a:buClr>
                <a:srgbClr val="000000"/>
              </a:buClr>
              <a:buSzPts val="2400"/>
              <a:buFont typeface="Arial"/>
              <a:buNone/>
              <a:defRPr sz="2400" b="1" i="0" u="none" strike="noStrike" cap="none">
                <a:solidFill>
                  <a:schemeClr val="dk1"/>
                </a:solidFill>
                <a:latin typeface="Google Sans"/>
                <a:ea typeface="Google Sans"/>
                <a:cs typeface="Google Sans"/>
                <a:sym typeface="Google Sans"/>
              </a:defRPr>
            </a:lvl7pPr>
            <a:lvl8pPr marR="0" lvl="7" algn="l" rtl="0">
              <a:lnSpc>
                <a:spcPct val="100000"/>
              </a:lnSpc>
              <a:spcBef>
                <a:spcPts val="0"/>
              </a:spcBef>
              <a:spcAft>
                <a:spcPts val="0"/>
              </a:spcAft>
              <a:buClr>
                <a:srgbClr val="000000"/>
              </a:buClr>
              <a:buSzPts val="2400"/>
              <a:buFont typeface="Arial"/>
              <a:buNone/>
              <a:defRPr sz="2400" b="1" i="0" u="none" strike="noStrike" cap="none">
                <a:solidFill>
                  <a:schemeClr val="dk1"/>
                </a:solidFill>
                <a:latin typeface="Google Sans"/>
                <a:ea typeface="Google Sans"/>
                <a:cs typeface="Google Sans"/>
                <a:sym typeface="Google Sans"/>
              </a:defRPr>
            </a:lvl8pPr>
            <a:lvl9pPr marR="0" lvl="8" algn="l" rtl="0">
              <a:lnSpc>
                <a:spcPct val="100000"/>
              </a:lnSpc>
              <a:spcBef>
                <a:spcPts val="0"/>
              </a:spcBef>
              <a:spcAft>
                <a:spcPts val="0"/>
              </a:spcAft>
              <a:buClr>
                <a:srgbClr val="000000"/>
              </a:buClr>
              <a:buSzPts val="2400"/>
              <a:buFont typeface="Arial"/>
              <a:buNone/>
              <a:defRPr sz="2400" b="1" i="0" u="none" strike="noStrike" cap="none">
                <a:solidFill>
                  <a:schemeClr val="dk1"/>
                </a:solidFill>
                <a:latin typeface="Google Sans"/>
                <a:ea typeface="Google Sans"/>
                <a:cs typeface="Google Sans"/>
                <a:sym typeface="Google Sans"/>
              </a:defRPr>
            </a:lvl9pPr>
          </a:lstStyle>
          <a:p>
            <a:endParaRPr/>
          </a:p>
        </p:txBody>
      </p:sp>
      <p:sp>
        <p:nvSpPr>
          <p:cNvPr id="444" name="Google Shape;444;p83"/>
          <p:cNvSpPr txBox="1">
            <a:spLocks noGrp="1"/>
          </p:cNvSpPr>
          <p:nvPr>
            <p:ph type="body" idx="1"/>
          </p:nvPr>
        </p:nvSpPr>
        <p:spPr>
          <a:xfrm>
            <a:off x="762025" y="1514225"/>
            <a:ext cx="5080200" cy="2819700"/>
          </a:xfrm>
          <a:prstGeom prst="rect">
            <a:avLst/>
          </a:prstGeom>
          <a:noFill/>
          <a:ln>
            <a:noFill/>
          </a:ln>
        </p:spPr>
        <p:txBody>
          <a:bodyPr spcFirstLastPara="1" wrap="square" lIns="0" tIns="0" rIns="228600" bIns="0" anchor="t" anchorCtr="0"/>
          <a:lstStyle>
            <a:lvl1pPr marL="457200" marR="0" lvl="0" indent="-298450" algn="l" rtl="0">
              <a:lnSpc>
                <a:spcPct val="115000"/>
              </a:lnSpc>
              <a:spcBef>
                <a:spcPts val="0"/>
              </a:spcBef>
              <a:spcAft>
                <a:spcPts val="0"/>
              </a:spcAft>
              <a:buClr>
                <a:schemeClr val="dk1"/>
              </a:buClr>
              <a:buSzPts val="1100"/>
              <a:buFont typeface="Roboto"/>
              <a:buChar char="●"/>
              <a:defRPr sz="1100" b="0" i="0" u="none" strike="noStrike" cap="none">
                <a:solidFill>
                  <a:schemeClr val="dk1"/>
                </a:solidFill>
                <a:latin typeface="Roboto"/>
                <a:ea typeface="Roboto"/>
                <a:cs typeface="Roboto"/>
                <a:sym typeface="Roboto"/>
              </a:defRPr>
            </a:lvl1pPr>
            <a:lvl2pPr marL="914400" marR="0" lvl="1" indent="-298450" algn="l" rtl="0">
              <a:lnSpc>
                <a:spcPct val="115000"/>
              </a:lnSpc>
              <a:spcBef>
                <a:spcPts val="0"/>
              </a:spcBef>
              <a:spcAft>
                <a:spcPts val="0"/>
              </a:spcAft>
              <a:buClr>
                <a:schemeClr val="dk1"/>
              </a:buClr>
              <a:buSzPts val="1100"/>
              <a:buFont typeface="Roboto"/>
              <a:buChar char="○"/>
              <a:defRPr sz="1100" b="0" i="0" u="none" strike="noStrike" cap="none">
                <a:solidFill>
                  <a:schemeClr val="dk1"/>
                </a:solidFill>
                <a:latin typeface="Roboto"/>
                <a:ea typeface="Roboto"/>
                <a:cs typeface="Roboto"/>
                <a:sym typeface="Roboto"/>
              </a:defRPr>
            </a:lvl2pPr>
            <a:lvl3pPr marL="1371600" marR="0" lvl="2" indent="-298450" algn="l" rtl="0">
              <a:lnSpc>
                <a:spcPct val="115000"/>
              </a:lnSpc>
              <a:spcBef>
                <a:spcPts val="0"/>
              </a:spcBef>
              <a:spcAft>
                <a:spcPts val="0"/>
              </a:spcAft>
              <a:buClr>
                <a:schemeClr val="dk1"/>
              </a:buClr>
              <a:buSzPts val="1100"/>
              <a:buFont typeface="Roboto"/>
              <a:buChar char="■"/>
              <a:defRPr sz="1100" b="0" i="0" u="none" strike="noStrike" cap="none">
                <a:solidFill>
                  <a:schemeClr val="dk1"/>
                </a:solidFill>
                <a:latin typeface="Roboto"/>
                <a:ea typeface="Roboto"/>
                <a:cs typeface="Roboto"/>
                <a:sym typeface="Roboto"/>
              </a:defRPr>
            </a:lvl3pPr>
            <a:lvl4pPr marL="1828800" marR="0" lvl="3" indent="-298450" algn="l" rtl="0">
              <a:lnSpc>
                <a:spcPct val="115000"/>
              </a:lnSpc>
              <a:spcBef>
                <a:spcPts val="0"/>
              </a:spcBef>
              <a:spcAft>
                <a:spcPts val="0"/>
              </a:spcAft>
              <a:buClr>
                <a:schemeClr val="dk1"/>
              </a:buClr>
              <a:buSzPts val="1100"/>
              <a:buFont typeface="Roboto"/>
              <a:buChar char="●"/>
              <a:defRPr sz="1100" b="0" i="0" u="none" strike="noStrike" cap="none">
                <a:solidFill>
                  <a:schemeClr val="dk1"/>
                </a:solidFill>
                <a:latin typeface="Roboto"/>
                <a:ea typeface="Roboto"/>
                <a:cs typeface="Roboto"/>
                <a:sym typeface="Roboto"/>
              </a:defRPr>
            </a:lvl4pPr>
            <a:lvl5pPr marL="2286000" marR="0" lvl="4" indent="-298450" algn="l" rtl="0">
              <a:lnSpc>
                <a:spcPct val="115000"/>
              </a:lnSpc>
              <a:spcBef>
                <a:spcPts val="0"/>
              </a:spcBef>
              <a:spcAft>
                <a:spcPts val="0"/>
              </a:spcAft>
              <a:buClr>
                <a:schemeClr val="dk1"/>
              </a:buClr>
              <a:buSzPts val="1100"/>
              <a:buFont typeface="Roboto"/>
              <a:buChar char="○"/>
              <a:defRPr sz="1100" b="0" i="0" u="none" strike="noStrike" cap="none">
                <a:solidFill>
                  <a:schemeClr val="dk1"/>
                </a:solidFill>
                <a:latin typeface="Roboto"/>
                <a:ea typeface="Roboto"/>
                <a:cs typeface="Roboto"/>
                <a:sym typeface="Roboto"/>
              </a:defRPr>
            </a:lvl5pPr>
            <a:lvl6pPr marL="2743200" marR="0" lvl="5" indent="-298450" algn="l" rtl="0">
              <a:lnSpc>
                <a:spcPct val="115000"/>
              </a:lnSpc>
              <a:spcBef>
                <a:spcPts val="0"/>
              </a:spcBef>
              <a:spcAft>
                <a:spcPts val="0"/>
              </a:spcAft>
              <a:buClr>
                <a:schemeClr val="dk1"/>
              </a:buClr>
              <a:buSzPts val="1100"/>
              <a:buFont typeface="Roboto"/>
              <a:buChar char="■"/>
              <a:defRPr sz="1100" b="0" i="0" u="none" strike="noStrike" cap="none">
                <a:solidFill>
                  <a:schemeClr val="dk1"/>
                </a:solidFill>
                <a:latin typeface="Roboto"/>
                <a:ea typeface="Roboto"/>
                <a:cs typeface="Roboto"/>
                <a:sym typeface="Roboto"/>
              </a:defRPr>
            </a:lvl6pPr>
            <a:lvl7pPr marL="3200400" marR="0" lvl="6" indent="-298450" algn="l" rtl="0">
              <a:lnSpc>
                <a:spcPct val="115000"/>
              </a:lnSpc>
              <a:spcBef>
                <a:spcPts val="0"/>
              </a:spcBef>
              <a:spcAft>
                <a:spcPts val="0"/>
              </a:spcAft>
              <a:buClr>
                <a:schemeClr val="dk1"/>
              </a:buClr>
              <a:buSzPts val="1100"/>
              <a:buFont typeface="Roboto"/>
              <a:buChar char="●"/>
              <a:defRPr sz="1100" b="0" i="0" u="none" strike="noStrike" cap="none">
                <a:solidFill>
                  <a:schemeClr val="dk1"/>
                </a:solidFill>
                <a:latin typeface="Roboto"/>
                <a:ea typeface="Roboto"/>
                <a:cs typeface="Roboto"/>
                <a:sym typeface="Roboto"/>
              </a:defRPr>
            </a:lvl7pPr>
            <a:lvl8pPr marL="3657600" marR="0" lvl="7" indent="-298450" algn="l" rtl="0">
              <a:lnSpc>
                <a:spcPct val="115000"/>
              </a:lnSpc>
              <a:spcBef>
                <a:spcPts val="0"/>
              </a:spcBef>
              <a:spcAft>
                <a:spcPts val="0"/>
              </a:spcAft>
              <a:buClr>
                <a:schemeClr val="dk1"/>
              </a:buClr>
              <a:buSzPts val="1100"/>
              <a:buFont typeface="Roboto"/>
              <a:buChar char="○"/>
              <a:defRPr sz="1100" b="0" i="0" u="none" strike="noStrike" cap="none">
                <a:solidFill>
                  <a:schemeClr val="dk1"/>
                </a:solidFill>
                <a:latin typeface="Roboto"/>
                <a:ea typeface="Roboto"/>
                <a:cs typeface="Roboto"/>
                <a:sym typeface="Roboto"/>
              </a:defRPr>
            </a:lvl8pPr>
            <a:lvl9pPr marL="4114800" marR="0" lvl="8" indent="-298450" algn="l" rtl="0">
              <a:lnSpc>
                <a:spcPct val="115000"/>
              </a:lnSpc>
              <a:spcBef>
                <a:spcPts val="0"/>
              </a:spcBef>
              <a:spcAft>
                <a:spcPts val="0"/>
              </a:spcAft>
              <a:buClr>
                <a:schemeClr val="dk1"/>
              </a:buClr>
              <a:buSzPts val="1100"/>
              <a:buFont typeface="Roboto"/>
              <a:buChar char="■"/>
              <a:defRPr sz="1100" b="0" i="0" u="none" strike="noStrike" cap="none">
                <a:solidFill>
                  <a:schemeClr val="dk1"/>
                </a:solidFill>
                <a:latin typeface="Roboto"/>
                <a:ea typeface="Roboto"/>
                <a:cs typeface="Roboto"/>
                <a:sym typeface="Roboto"/>
              </a:defRPr>
            </a:lvl9pPr>
          </a:lstStyle>
          <a:p>
            <a:endParaRPr/>
          </a:p>
        </p:txBody>
      </p:sp>
      <p:sp>
        <p:nvSpPr>
          <p:cNvPr id="445" name="Google Shape;445;p8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sz="1300">
                <a:solidFill>
                  <a:schemeClr val="dk1"/>
                </a:solidFill>
              </a:defRPr>
            </a:lvl1pPr>
            <a:lvl2pPr lvl="1" rtl="0">
              <a:buNone/>
              <a:defRPr sz="1300">
                <a:solidFill>
                  <a:schemeClr val="dk1"/>
                </a:solidFill>
              </a:defRPr>
            </a:lvl2pPr>
            <a:lvl3pPr lvl="2" rtl="0">
              <a:buNone/>
              <a:defRPr sz="1300">
                <a:solidFill>
                  <a:schemeClr val="dk1"/>
                </a:solidFill>
              </a:defRPr>
            </a:lvl3pPr>
            <a:lvl4pPr lvl="3" rtl="0">
              <a:buNone/>
              <a:defRPr sz="1300">
                <a:solidFill>
                  <a:schemeClr val="dk1"/>
                </a:solidFill>
              </a:defRPr>
            </a:lvl4pPr>
            <a:lvl5pPr lvl="4" rtl="0">
              <a:buNone/>
              <a:defRPr sz="1300">
                <a:solidFill>
                  <a:schemeClr val="dk1"/>
                </a:solidFill>
              </a:defRPr>
            </a:lvl5pPr>
            <a:lvl6pPr lvl="5" rtl="0">
              <a:buNone/>
              <a:defRPr sz="1300">
                <a:solidFill>
                  <a:schemeClr val="dk1"/>
                </a:solidFill>
              </a:defRPr>
            </a:lvl6pPr>
            <a:lvl7pPr lvl="6" rtl="0">
              <a:buNone/>
              <a:defRPr sz="1300">
                <a:solidFill>
                  <a:schemeClr val="dk1"/>
                </a:solidFill>
              </a:defRPr>
            </a:lvl7pPr>
            <a:lvl8pPr lvl="7" rtl="0">
              <a:buNone/>
              <a:defRPr sz="1300">
                <a:solidFill>
                  <a:schemeClr val="dk1"/>
                </a:solidFill>
              </a:defRPr>
            </a:lvl8pPr>
            <a:lvl9pPr lvl="8" rtl="0">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9_Blank with footer">
  <p:cSld name="Body Text_2">
    <p:spTree>
      <p:nvGrpSpPr>
        <p:cNvPr id="1" name="Shape 452"/>
        <p:cNvGrpSpPr/>
        <p:nvPr/>
      </p:nvGrpSpPr>
      <p:grpSpPr>
        <a:xfrm>
          <a:off x="0" y="0"/>
          <a:ext cx="0" cy="0"/>
          <a:chOff x="0" y="0"/>
          <a:chExt cx="0" cy="0"/>
        </a:xfrm>
      </p:grpSpPr>
      <p:sp>
        <p:nvSpPr>
          <p:cNvPr id="453" name="Google Shape;453;p8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17_Blank">
  <p:cSld name="Blank">
    <p:spTree>
      <p:nvGrpSpPr>
        <p:cNvPr id="1" name="Shape 454"/>
        <p:cNvGrpSpPr/>
        <p:nvPr/>
      </p:nvGrpSpPr>
      <p:grpSpPr>
        <a:xfrm>
          <a:off x="0" y="0"/>
          <a:ext cx="0" cy="0"/>
          <a:chOff x="0" y="0"/>
          <a:chExt cx="0" cy="0"/>
        </a:xfrm>
      </p:grpSpPr>
      <p:sp>
        <p:nvSpPr>
          <p:cNvPr id="455" name="Google Shape;455;p8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BJECT_WITH_CAPTION_TEXT"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1" y="204787"/>
            <a:ext cx="3008400" cy="871500"/>
          </a:xfrm>
          <a:prstGeom prst="rect">
            <a:avLst/>
          </a:prstGeom>
          <a:noFill/>
          <a:ln>
            <a:noFill/>
          </a:ln>
        </p:spPr>
        <p:txBody>
          <a:bodyPr spcFirstLastPara="1" wrap="square" lIns="91425" tIns="91425" rIns="91425" bIns="91425" anchor="b" anchorCtr="0"/>
          <a:lstStyle>
            <a:lvl1pPr lvl="0" algn="l" rtl="0">
              <a:spcBef>
                <a:spcPts val="0"/>
              </a:spcBef>
              <a:spcAft>
                <a:spcPts val="0"/>
              </a:spcAft>
              <a:buSzPts val="1400"/>
              <a:buNone/>
              <a:defRPr sz="2000" b="1"/>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56" name="Google Shape;56;p9"/>
          <p:cNvSpPr txBox="1">
            <a:spLocks noGrp="1"/>
          </p:cNvSpPr>
          <p:nvPr>
            <p:ph type="body" idx="1"/>
          </p:nvPr>
        </p:nvSpPr>
        <p:spPr>
          <a:xfrm>
            <a:off x="3575050" y="204788"/>
            <a:ext cx="5111700" cy="4389900"/>
          </a:xfrm>
          <a:prstGeom prst="rect">
            <a:avLst/>
          </a:prstGeom>
          <a:noFill/>
          <a:ln>
            <a:noFill/>
          </a:ln>
        </p:spPr>
        <p:txBody>
          <a:bodyPr spcFirstLastPara="1" wrap="square" lIns="91425" tIns="91425" rIns="91425" bIns="91425" anchor="t" anchorCtr="0"/>
          <a:lstStyle>
            <a:lvl1pPr marL="457200" lvl="0" indent="-317500" rtl="0">
              <a:spcBef>
                <a:spcPts val="640"/>
              </a:spcBef>
              <a:spcAft>
                <a:spcPts val="0"/>
              </a:spcAft>
              <a:buSzPts val="1400"/>
              <a:buChar char="●"/>
              <a:defRPr sz="3200"/>
            </a:lvl1pPr>
            <a:lvl2pPr marL="914400" lvl="1" indent="-317500" rtl="0">
              <a:spcBef>
                <a:spcPts val="0"/>
              </a:spcBef>
              <a:spcAft>
                <a:spcPts val="0"/>
              </a:spcAft>
              <a:buSzPts val="1400"/>
              <a:buChar char="●"/>
              <a:defRPr sz="2800"/>
            </a:lvl2pPr>
            <a:lvl3pPr marL="1371600" lvl="2" indent="-317500" rtl="0">
              <a:spcBef>
                <a:spcPts val="0"/>
              </a:spcBef>
              <a:spcAft>
                <a:spcPts val="0"/>
              </a:spcAft>
              <a:buSzPts val="1400"/>
              <a:buChar char="●"/>
              <a:defRPr sz="2400"/>
            </a:lvl3pPr>
            <a:lvl4pPr marL="1828800" lvl="3" indent="-317500" rtl="0">
              <a:spcBef>
                <a:spcPts val="0"/>
              </a:spcBef>
              <a:spcAft>
                <a:spcPts val="0"/>
              </a:spcAft>
              <a:buSzPts val="1400"/>
              <a:buChar char="●"/>
              <a:defRPr sz="2000"/>
            </a:lvl4pPr>
            <a:lvl5pPr marL="2286000" lvl="4" indent="-317500" rtl="0">
              <a:spcBef>
                <a:spcPts val="0"/>
              </a:spcBef>
              <a:spcAft>
                <a:spcPts val="0"/>
              </a:spcAft>
              <a:buSzPts val="1400"/>
              <a:buChar char="●"/>
              <a:defRPr sz="2000"/>
            </a:lvl5pPr>
            <a:lvl6pPr marL="2743200" lvl="5" indent="-317500" rtl="0">
              <a:spcBef>
                <a:spcPts val="0"/>
              </a:spcBef>
              <a:spcAft>
                <a:spcPts val="0"/>
              </a:spcAft>
              <a:buSzPts val="1400"/>
              <a:buChar char="●"/>
              <a:defRPr sz="2000"/>
            </a:lvl6pPr>
            <a:lvl7pPr marL="3200400" lvl="6" indent="-317500" rtl="0">
              <a:spcBef>
                <a:spcPts val="0"/>
              </a:spcBef>
              <a:spcAft>
                <a:spcPts val="0"/>
              </a:spcAft>
              <a:buSzPts val="1400"/>
              <a:buChar char="●"/>
              <a:defRPr sz="2000"/>
            </a:lvl7pPr>
            <a:lvl8pPr marL="3657600" lvl="7" indent="-317500" rtl="0">
              <a:spcBef>
                <a:spcPts val="0"/>
              </a:spcBef>
              <a:spcAft>
                <a:spcPts val="0"/>
              </a:spcAft>
              <a:buSzPts val="1400"/>
              <a:buChar char="●"/>
              <a:defRPr sz="2000"/>
            </a:lvl8pPr>
            <a:lvl9pPr marL="4114800" lvl="8" indent="-317500" rtl="0">
              <a:spcBef>
                <a:spcPts val="0"/>
              </a:spcBef>
              <a:spcAft>
                <a:spcPts val="0"/>
              </a:spcAft>
              <a:buSzPts val="1400"/>
              <a:buChar char="●"/>
              <a:defRPr sz="2000"/>
            </a:lvl9pPr>
          </a:lstStyle>
          <a:p>
            <a:endParaRPr/>
          </a:p>
        </p:txBody>
      </p:sp>
      <p:sp>
        <p:nvSpPr>
          <p:cNvPr id="57" name="Google Shape;57;p9"/>
          <p:cNvSpPr txBox="1">
            <a:spLocks noGrp="1"/>
          </p:cNvSpPr>
          <p:nvPr>
            <p:ph type="body" idx="2"/>
          </p:nvPr>
        </p:nvSpPr>
        <p:spPr>
          <a:xfrm>
            <a:off x="457201" y="1076326"/>
            <a:ext cx="3008400" cy="3518400"/>
          </a:xfrm>
          <a:prstGeom prst="rect">
            <a:avLst/>
          </a:prstGeom>
          <a:noFill/>
          <a:ln>
            <a:noFill/>
          </a:ln>
        </p:spPr>
        <p:txBody>
          <a:bodyPr spcFirstLastPara="1" wrap="square" lIns="91425" tIns="91425" rIns="91425" bIns="91425" anchor="t" anchorCtr="0"/>
          <a:lstStyle>
            <a:lvl1pPr marL="457200" lvl="0" indent="-228600" rtl="0">
              <a:spcBef>
                <a:spcPts val="640"/>
              </a:spcBef>
              <a:spcAft>
                <a:spcPts val="0"/>
              </a:spcAft>
              <a:buSzPts val="1400"/>
              <a:buFont typeface="Calibri"/>
              <a:buNone/>
              <a:defRPr sz="1400"/>
            </a:lvl1pPr>
            <a:lvl2pPr marL="914400" lvl="1" indent="-228600" rtl="0">
              <a:spcBef>
                <a:spcPts val="0"/>
              </a:spcBef>
              <a:spcAft>
                <a:spcPts val="0"/>
              </a:spcAft>
              <a:buSzPts val="1400"/>
              <a:buFont typeface="Calibri"/>
              <a:buNone/>
              <a:defRPr sz="1200"/>
            </a:lvl2pPr>
            <a:lvl3pPr marL="1371600" lvl="2" indent="-228600" rtl="0">
              <a:spcBef>
                <a:spcPts val="0"/>
              </a:spcBef>
              <a:spcAft>
                <a:spcPts val="0"/>
              </a:spcAft>
              <a:buSzPts val="1400"/>
              <a:buFont typeface="Calibri"/>
              <a:buNone/>
              <a:defRPr sz="1000"/>
            </a:lvl3pPr>
            <a:lvl4pPr marL="1828800" lvl="3" indent="-228600" rtl="0">
              <a:spcBef>
                <a:spcPts val="0"/>
              </a:spcBef>
              <a:spcAft>
                <a:spcPts val="0"/>
              </a:spcAft>
              <a:buSzPts val="1400"/>
              <a:buFont typeface="Calibri"/>
              <a:buNone/>
              <a:defRPr sz="900"/>
            </a:lvl4pPr>
            <a:lvl5pPr marL="2286000" lvl="4" indent="-228600" rtl="0">
              <a:spcBef>
                <a:spcPts val="0"/>
              </a:spcBef>
              <a:spcAft>
                <a:spcPts val="0"/>
              </a:spcAft>
              <a:buSzPts val="1400"/>
              <a:buFont typeface="Calibri"/>
              <a:buNone/>
              <a:defRPr sz="900"/>
            </a:lvl5pPr>
            <a:lvl6pPr marL="2743200" lvl="5" indent="-228600" rtl="0">
              <a:spcBef>
                <a:spcPts val="0"/>
              </a:spcBef>
              <a:spcAft>
                <a:spcPts val="0"/>
              </a:spcAft>
              <a:buSzPts val="1400"/>
              <a:buFont typeface="Calibri"/>
              <a:buNone/>
              <a:defRPr sz="900"/>
            </a:lvl6pPr>
            <a:lvl7pPr marL="3200400" lvl="6" indent="-228600" rtl="0">
              <a:spcBef>
                <a:spcPts val="0"/>
              </a:spcBef>
              <a:spcAft>
                <a:spcPts val="0"/>
              </a:spcAft>
              <a:buSzPts val="1400"/>
              <a:buFont typeface="Calibri"/>
              <a:buNone/>
              <a:defRPr sz="900"/>
            </a:lvl7pPr>
            <a:lvl8pPr marL="3657600" lvl="7" indent="-228600" rtl="0">
              <a:spcBef>
                <a:spcPts val="0"/>
              </a:spcBef>
              <a:spcAft>
                <a:spcPts val="0"/>
              </a:spcAft>
              <a:buSzPts val="1400"/>
              <a:buFont typeface="Calibri"/>
              <a:buNone/>
              <a:defRPr sz="900"/>
            </a:lvl8pPr>
            <a:lvl9pPr marL="4114800" lvl="8" indent="-228600" rtl="0">
              <a:spcBef>
                <a:spcPts val="0"/>
              </a:spcBef>
              <a:spcAft>
                <a:spcPts val="0"/>
              </a:spcAft>
              <a:buSzPts val="1400"/>
              <a:buFont typeface="Calibri"/>
              <a:buNone/>
              <a:defRPr sz="900"/>
            </a:lvl9pPr>
          </a:lstStyle>
          <a:p>
            <a:endParaRPr/>
          </a:p>
        </p:txBody>
      </p:sp>
      <p:sp>
        <p:nvSpPr>
          <p:cNvPr id="58" name="Google Shape;58;p9"/>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sz="1200" b="0" i="0" u="none" strike="noStrike" cap="none">
                <a:solidFill>
                  <a:srgbClr val="888888"/>
                </a:solidFill>
                <a:latin typeface="Calibri"/>
                <a:ea typeface="Calibri"/>
                <a:cs typeface="Calibri"/>
                <a:sym typeface="Calibri"/>
              </a:defRPr>
            </a:lvl1pPr>
            <a:lvl2pPr marL="457200" marR="0" lvl="1"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2743200" marR="0" lvl="6"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3200400" marR="0" lvl="7"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3657600" marR="0" lvl="8"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59" name="Google Shape;59;p9"/>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88900" algn="ctr" rtl="0">
              <a:spcBef>
                <a:spcPts val="0"/>
              </a:spcBef>
              <a:spcAft>
                <a:spcPts val="0"/>
              </a:spcAft>
              <a:buSzPts val="1400"/>
              <a:buChar char="●"/>
              <a:defRPr sz="1200" b="0" i="0" u="none" strike="noStrike" cap="none">
                <a:solidFill>
                  <a:srgbClr val="888888"/>
                </a:solidFill>
                <a:latin typeface="Calibri"/>
                <a:ea typeface="Calibri"/>
                <a:cs typeface="Calibri"/>
                <a:sym typeface="Calibri"/>
              </a:defRPr>
            </a:lvl1pPr>
            <a:lvl2pPr marL="457200" marR="0" lvl="1"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2743200" marR="0" lvl="6"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3200400" marR="0" lvl="7"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3657600" marR="0" lvl="8"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60" name="Google Shape;60;p9"/>
          <p:cNvSpPr txBox="1">
            <a:spLocks noGrp="1"/>
          </p:cNvSpPr>
          <p:nvPr>
            <p:ph type="sldNum" idx="12"/>
          </p:nvPr>
        </p:nvSpPr>
        <p:spPr>
          <a:xfrm>
            <a:off x="6553200" y="4767263"/>
            <a:ext cx="2133600" cy="273900"/>
          </a:xfrm>
          <a:prstGeom prst="rect">
            <a:avLst/>
          </a:prstGeom>
          <a:noFill/>
          <a:ln>
            <a:noFill/>
          </a:ln>
        </p:spPr>
        <p:txBody>
          <a:bodyPr spcFirstLastPara="1" wrap="square" lIns="91425" tIns="91425" rIns="91425" bIns="91425" anchor="ctr" anchorCtr="0">
            <a:noAutofit/>
          </a:bodyPr>
          <a:lstStyle>
            <a:lvl1pPr marL="0" marR="0" lvl="0" indent="0" rtl="0">
              <a:lnSpc>
                <a:spcPct val="100000"/>
              </a:lnSpc>
              <a:spcBef>
                <a:spcPts val="0"/>
              </a:spcBef>
              <a:spcAft>
                <a:spcPts val="0"/>
              </a:spcAft>
              <a:buNone/>
              <a:defRPr/>
            </a:lvl1pPr>
            <a:lvl2pPr marL="0" marR="0" lvl="1" indent="0" rtl="0">
              <a:lnSpc>
                <a:spcPct val="100000"/>
              </a:lnSpc>
              <a:spcBef>
                <a:spcPts val="0"/>
              </a:spcBef>
              <a:spcAft>
                <a:spcPts val="0"/>
              </a:spcAft>
              <a:buNone/>
              <a:defRPr/>
            </a:lvl2pPr>
            <a:lvl3pPr marL="0" marR="0" lvl="2" indent="0" rtl="0">
              <a:lnSpc>
                <a:spcPct val="100000"/>
              </a:lnSpc>
              <a:spcBef>
                <a:spcPts val="0"/>
              </a:spcBef>
              <a:spcAft>
                <a:spcPts val="0"/>
              </a:spcAft>
              <a:buNone/>
              <a:defRPr/>
            </a:lvl3pPr>
            <a:lvl4pPr marL="0" marR="0" lvl="3" indent="0" rtl="0">
              <a:lnSpc>
                <a:spcPct val="100000"/>
              </a:lnSpc>
              <a:spcBef>
                <a:spcPts val="0"/>
              </a:spcBef>
              <a:spcAft>
                <a:spcPts val="0"/>
              </a:spcAft>
              <a:buNone/>
              <a:defRPr/>
            </a:lvl4pPr>
            <a:lvl5pPr marL="0" marR="0" lvl="4" indent="0" rtl="0">
              <a:lnSpc>
                <a:spcPct val="100000"/>
              </a:lnSpc>
              <a:spcBef>
                <a:spcPts val="0"/>
              </a:spcBef>
              <a:spcAft>
                <a:spcPts val="0"/>
              </a:spcAft>
              <a:buNone/>
              <a:defRPr/>
            </a:lvl5pPr>
            <a:lvl6pPr marL="0" marR="0" lvl="5" indent="0" rtl="0">
              <a:lnSpc>
                <a:spcPct val="100000"/>
              </a:lnSpc>
              <a:spcBef>
                <a:spcPts val="0"/>
              </a:spcBef>
              <a:spcAft>
                <a:spcPts val="0"/>
              </a:spcAft>
              <a:buNone/>
              <a:defRPr/>
            </a:lvl6pPr>
            <a:lvl7pPr marL="0" marR="0" lvl="6" indent="0" rtl="0">
              <a:lnSpc>
                <a:spcPct val="100000"/>
              </a:lnSpc>
              <a:spcBef>
                <a:spcPts val="0"/>
              </a:spcBef>
              <a:spcAft>
                <a:spcPts val="0"/>
              </a:spcAft>
              <a:buNone/>
              <a:defRPr/>
            </a:lvl7pPr>
            <a:lvl8pPr marL="0" marR="0" lvl="7" indent="0" rtl="0">
              <a:lnSpc>
                <a:spcPct val="100000"/>
              </a:lnSpc>
              <a:spcBef>
                <a:spcPts val="0"/>
              </a:spcBef>
              <a:spcAft>
                <a:spcPts val="0"/>
              </a:spcAft>
              <a:buNone/>
              <a:defRPr/>
            </a:lvl8pPr>
            <a:lvl9pPr marL="0" marR="0" lvl="8" indent="0"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b="0" i="0" u="none" strike="noStrike" cap="non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8_Header only">
  <p:cSld name="Body Text_1">
    <p:spTree>
      <p:nvGrpSpPr>
        <p:cNvPr id="1" name="Shape 456"/>
        <p:cNvGrpSpPr/>
        <p:nvPr/>
      </p:nvGrpSpPr>
      <p:grpSpPr>
        <a:xfrm>
          <a:off x="0" y="0"/>
          <a:ext cx="0" cy="0"/>
          <a:chOff x="0" y="0"/>
          <a:chExt cx="0" cy="0"/>
        </a:xfrm>
      </p:grpSpPr>
      <p:sp>
        <p:nvSpPr>
          <p:cNvPr id="457" name="Google Shape;457;p87"/>
          <p:cNvSpPr txBox="1">
            <a:spLocks noGrp="1"/>
          </p:cNvSpPr>
          <p:nvPr>
            <p:ph type="title"/>
          </p:nvPr>
        </p:nvSpPr>
        <p:spPr>
          <a:xfrm>
            <a:off x="356616" y="612648"/>
            <a:ext cx="7891200" cy="557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2"/>
              </a:buClr>
              <a:buSzPts val="3000"/>
              <a:buNone/>
              <a:defRPr sz="3000" i="0" u="none" strike="noStrike" cap="none">
                <a:solidFill>
                  <a:schemeClr val="dk2"/>
                </a:solidFill>
              </a:defRPr>
            </a:lvl1pPr>
            <a:lvl2pPr lvl="1" indent="0" rtl="0">
              <a:spcBef>
                <a:spcPts val="0"/>
              </a:spcBef>
              <a:spcAft>
                <a:spcPts val="0"/>
              </a:spcAft>
              <a:buSzPts val="2600"/>
              <a:buNone/>
              <a:defRPr sz="1800"/>
            </a:lvl2pPr>
            <a:lvl3pPr lvl="2" indent="0" rtl="0">
              <a:spcBef>
                <a:spcPts val="0"/>
              </a:spcBef>
              <a:spcAft>
                <a:spcPts val="0"/>
              </a:spcAft>
              <a:buSzPts val="2600"/>
              <a:buNone/>
              <a:defRPr sz="1800"/>
            </a:lvl3pPr>
            <a:lvl4pPr lvl="3" indent="0" rtl="0">
              <a:spcBef>
                <a:spcPts val="0"/>
              </a:spcBef>
              <a:spcAft>
                <a:spcPts val="0"/>
              </a:spcAft>
              <a:buSzPts val="2600"/>
              <a:buNone/>
              <a:defRPr sz="1800"/>
            </a:lvl4pPr>
            <a:lvl5pPr lvl="4" indent="0" rtl="0">
              <a:spcBef>
                <a:spcPts val="0"/>
              </a:spcBef>
              <a:spcAft>
                <a:spcPts val="0"/>
              </a:spcAft>
              <a:buSzPts val="2600"/>
              <a:buNone/>
              <a:defRPr sz="1800"/>
            </a:lvl5pPr>
            <a:lvl6pPr lvl="5" indent="0" rtl="0">
              <a:spcBef>
                <a:spcPts val="0"/>
              </a:spcBef>
              <a:spcAft>
                <a:spcPts val="0"/>
              </a:spcAft>
              <a:buSzPts val="2600"/>
              <a:buNone/>
              <a:defRPr sz="1800"/>
            </a:lvl6pPr>
            <a:lvl7pPr lvl="6" indent="0" rtl="0">
              <a:spcBef>
                <a:spcPts val="0"/>
              </a:spcBef>
              <a:spcAft>
                <a:spcPts val="0"/>
              </a:spcAft>
              <a:buSzPts val="2600"/>
              <a:buNone/>
              <a:defRPr sz="1800"/>
            </a:lvl7pPr>
            <a:lvl8pPr lvl="7" indent="0" rtl="0">
              <a:spcBef>
                <a:spcPts val="0"/>
              </a:spcBef>
              <a:spcAft>
                <a:spcPts val="0"/>
              </a:spcAft>
              <a:buSzPts val="2600"/>
              <a:buNone/>
              <a:defRPr sz="1800"/>
            </a:lvl8pPr>
            <a:lvl9pPr lvl="8" indent="0" rtl="0">
              <a:spcBef>
                <a:spcPts val="0"/>
              </a:spcBef>
              <a:spcAft>
                <a:spcPts val="0"/>
              </a:spcAft>
              <a:buSzPts val="2600"/>
              <a:buNone/>
              <a:defRPr sz="1800"/>
            </a:lvl9pPr>
          </a:lstStyle>
          <a:p>
            <a:endParaRPr/>
          </a:p>
        </p:txBody>
      </p:sp>
      <p:sp>
        <p:nvSpPr>
          <p:cNvPr id="458" name="Google Shape;458;p8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5_Body -3up">
  <p:cSld name="Body -3up">
    <p:spTree>
      <p:nvGrpSpPr>
        <p:cNvPr id="1" name="Shape 459"/>
        <p:cNvGrpSpPr/>
        <p:nvPr/>
      </p:nvGrpSpPr>
      <p:grpSpPr>
        <a:xfrm>
          <a:off x="0" y="0"/>
          <a:ext cx="0" cy="0"/>
          <a:chOff x="0" y="0"/>
          <a:chExt cx="0" cy="0"/>
        </a:xfrm>
      </p:grpSpPr>
      <p:sp>
        <p:nvSpPr>
          <p:cNvPr id="460" name="Google Shape;460;p88"/>
          <p:cNvSpPr txBox="1">
            <a:spLocks noGrp="1"/>
          </p:cNvSpPr>
          <p:nvPr>
            <p:ph type="body" idx="1"/>
          </p:nvPr>
        </p:nvSpPr>
        <p:spPr>
          <a:xfrm>
            <a:off x="356616" y="1627632"/>
            <a:ext cx="2670000" cy="2743200"/>
          </a:xfrm>
          <a:prstGeom prst="rect">
            <a:avLst/>
          </a:prstGeom>
          <a:noFill/>
          <a:ln>
            <a:noFill/>
          </a:ln>
        </p:spPr>
        <p:txBody>
          <a:bodyPr spcFirstLastPara="1" wrap="square" lIns="91425" tIns="91425" rIns="91425" bIns="91425" anchor="t" anchorCtr="0"/>
          <a:lstStyle>
            <a:lvl1pPr marL="457200" marR="0" lvl="0" indent="-228600" algn="l" rtl="0">
              <a:lnSpc>
                <a:spcPct val="114000"/>
              </a:lnSpc>
              <a:spcBef>
                <a:spcPts val="0"/>
              </a:spcBef>
              <a:spcAft>
                <a:spcPts val="0"/>
              </a:spcAft>
              <a:buClr>
                <a:schemeClr val="dk2"/>
              </a:buClr>
              <a:buSzPts val="1400"/>
              <a:buNone/>
              <a:defRPr sz="1400" i="0" u="none" strike="noStrike" cap="none">
                <a:solidFill>
                  <a:schemeClr val="dk2"/>
                </a:solidFill>
              </a:defRPr>
            </a:lvl1pPr>
            <a:lvl2pPr marL="914400" marR="0" lvl="1" indent="-228600" algn="l" rtl="0">
              <a:lnSpc>
                <a:spcPct val="114000"/>
              </a:lnSpc>
              <a:spcBef>
                <a:spcPts val="1000"/>
              </a:spcBef>
              <a:spcAft>
                <a:spcPts val="0"/>
              </a:spcAft>
              <a:buClr>
                <a:schemeClr val="dk2"/>
              </a:buClr>
              <a:buSzPts val="1800"/>
              <a:buNone/>
              <a:defRPr sz="1800" i="0" u="none" strike="noStrike" cap="none">
                <a:solidFill>
                  <a:schemeClr val="dk2"/>
                </a:solidFill>
              </a:defRPr>
            </a:lvl2pPr>
            <a:lvl3pPr marL="1371600" marR="0" lvl="2" indent="-228600" algn="l" rtl="0">
              <a:lnSpc>
                <a:spcPct val="114000"/>
              </a:lnSpc>
              <a:spcBef>
                <a:spcPts val="1000"/>
              </a:spcBef>
              <a:spcAft>
                <a:spcPts val="0"/>
              </a:spcAft>
              <a:buClr>
                <a:schemeClr val="accent1"/>
              </a:buClr>
              <a:buSzPts val="1400"/>
              <a:buNone/>
              <a:defRPr sz="1400" i="0" u="none" strike="noStrike" cap="none">
                <a:solidFill>
                  <a:schemeClr val="accent1"/>
                </a:solidFill>
              </a:defRPr>
            </a:lvl3pPr>
            <a:lvl4pPr marL="1828800" marR="0" lvl="3" indent="-228600" algn="l" rtl="0">
              <a:lnSpc>
                <a:spcPct val="114000"/>
              </a:lnSpc>
              <a:spcBef>
                <a:spcPts val="1000"/>
              </a:spcBef>
              <a:spcAft>
                <a:spcPts val="0"/>
              </a:spcAft>
              <a:buClr>
                <a:schemeClr val="dk2"/>
              </a:buClr>
              <a:buSzPts val="1400"/>
              <a:buNone/>
              <a:defRPr sz="1400" i="0" u="none" strike="noStrike" cap="none">
                <a:solidFill>
                  <a:schemeClr val="dk2"/>
                </a:solidFill>
              </a:defRPr>
            </a:lvl4pPr>
            <a:lvl5pPr marL="2286000" marR="0" lvl="4" indent="-228600" algn="l" rtl="0">
              <a:lnSpc>
                <a:spcPct val="114000"/>
              </a:lnSpc>
              <a:spcBef>
                <a:spcPts val="1000"/>
              </a:spcBef>
              <a:spcAft>
                <a:spcPts val="0"/>
              </a:spcAft>
              <a:buClr>
                <a:schemeClr val="dk2"/>
              </a:buClr>
              <a:buSzPts val="1400"/>
              <a:buNone/>
              <a:defRPr sz="1400" i="0" u="none" strike="noStrike" cap="none">
                <a:solidFill>
                  <a:schemeClr val="dk2"/>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6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6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600"/>
              </a:spcBef>
              <a:spcAft>
                <a:spcPts val="1600"/>
              </a:spcAft>
              <a:buClr>
                <a:schemeClr val="dk1"/>
              </a:buClr>
              <a:buSzPts val="1800"/>
              <a:buChar char="•"/>
              <a:defRPr sz="1800" i="0" u="none" strike="noStrike" cap="none">
                <a:solidFill>
                  <a:schemeClr val="dk1"/>
                </a:solidFill>
              </a:defRPr>
            </a:lvl9pPr>
          </a:lstStyle>
          <a:p>
            <a:endParaRPr/>
          </a:p>
        </p:txBody>
      </p:sp>
      <p:sp>
        <p:nvSpPr>
          <p:cNvPr id="461" name="Google Shape;461;p88"/>
          <p:cNvSpPr txBox="1">
            <a:spLocks noGrp="1"/>
          </p:cNvSpPr>
          <p:nvPr>
            <p:ph type="title"/>
          </p:nvPr>
        </p:nvSpPr>
        <p:spPr>
          <a:xfrm>
            <a:off x="356616" y="612648"/>
            <a:ext cx="7891200" cy="557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2"/>
              </a:buClr>
              <a:buSzPts val="3000"/>
              <a:buNone/>
              <a:defRPr sz="3000" i="0" u="none" strike="noStrike" cap="none">
                <a:solidFill>
                  <a:schemeClr val="dk2"/>
                </a:solidFill>
              </a:defRPr>
            </a:lvl1pPr>
            <a:lvl2pPr lvl="1" indent="0" rtl="0">
              <a:spcBef>
                <a:spcPts val="0"/>
              </a:spcBef>
              <a:spcAft>
                <a:spcPts val="0"/>
              </a:spcAft>
              <a:buSzPts val="2600"/>
              <a:buNone/>
              <a:defRPr sz="1800"/>
            </a:lvl2pPr>
            <a:lvl3pPr lvl="2" indent="0" rtl="0">
              <a:spcBef>
                <a:spcPts val="0"/>
              </a:spcBef>
              <a:spcAft>
                <a:spcPts val="0"/>
              </a:spcAft>
              <a:buSzPts val="2600"/>
              <a:buNone/>
              <a:defRPr sz="1800"/>
            </a:lvl3pPr>
            <a:lvl4pPr lvl="3" indent="0" rtl="0">
              <a:spcBef>
                <a:spcPts val="0"/>
              </a:spcBef>
              <a:spcAft>
                <a:spcPts val="0"/>
              </a:spcAft>
              <a:buSzPts val="2600"/>
              <a:buNone/>
              <a:defRPr sz="1800"/>
            </a:lvl4pPr>
            <a:lvl5pPr lvl="4" indent="0" rtl="0">
              <a:spcBef>
                <a:spcPts val="0"/>
              </a:spcBef>
              <a:spcAft>
                <a:spcPts val="0"/>
              </a:spcAft>
              <a:buSzPts val="2600"/>
              <a:buNone/>
              <a:defRPr sz="1800"/>
            </a:lvl5pPr>
            <a:lvl6pPr lvl="5" indent="0" rtl="0">
              <a:spcBef>
                <a:spcPts val="0"/>
              </a:spcBef>
              <a:spcAft>
                <a:spcPts val="0"/>
              </a:spcAft>
              <a:buSzPts val="2600"/>
              <a:buNone/>
              <a:defRPr sz="1800"/>
            </a:lvl6pPr>
            <a:lvl7pPr lvl="6" indent="0" rtl="0">
              <a:spcBef>
                <a:spcPts val="0"/>
              </a:spcBef>
              <a:spcAft>
                <a:spcPts val="0"/>
              </a:spcAft>
              <a:buSzPts val="2600"/>
              <a:buNone/>
              <a:defRPr sz="1800"/>
            </a:lvl7pPr>
            <a:lvl8pPr lvl="7" indent="0" rtl="0">
              <a:spcBef>
                <a:spcPts val="0"/>
              </a:spcBef>
              <a:spcAft>
                <a:spcPts val="0"/>
              </a:spcAft>
              <a:buSzPts val="2600"/>
              <a:buNone/>
              <a:defRPr sz="1800"/>
            </a:lvl8pPr>
            <a:lvl9pPr lvl="8" indent="0" rtl="0">
              <a:spcBef>
                <a:spcPts val="0"/>
              </a:spcBef>
              <a:spcAft>
                <a:spcPts val="0"/>
              </a:spcAft>
              <a:buSzPts val="2600"/>
              <a:buNone/>
              <a:defRPr sz="1800"/>
            </a:lvl9pPr>
          </a:lstStyle>
          <a:p>
            <a:endParaRPr/>
          </a:p>
        </p:txBody>
      </p:sp>
      <p:sp>
        <p:nvSpPr>
          <p:cNvPr id="462" name="Google Shape;462;p88"/>
          <p:cNvSpPr txBox="1">
            <a:spLocks noGrp="1"/>
          </p:cNvSpPr>
          <p:nvPr>
            <p:ph type="body" idx="2"/>
          </p:nvPr>
        </p:nvSpPr>
        <p:spPr>
          <a:xfrm>
            <a:off x="3136392" y="1627632"/>
            <a:ext cx="2670000" cy="2743200"/>
          </a:xfrm>
          <a:prstGeom prst="rect">
            <a:avLst/>
          </a:prstGeom>
          <a:noFill/>
          <a:ln>
            <a:noFill/>
          </a:ln>
        </p:spPr>
        <p:txBody>
          <a:bodyPr spcFirstLastPara="1" wrap="square" lIns="91425" tIns="91425" rIns="91425" bIns="91425" anchor="t" anchorCtr="0"/>
          <a:lstStyle>
            <a:lvl1pPr marL="457200" marR="0" lvl="0" indent="-228600" algn="l" rtl="0">
              <a:lnSpc>
                <a:spcPct val="114000"/>
              </a:lnSpc>
              <a:spcBef>
                <a:spcPts val="0"/>
              </a:spcBef>
              <a:spcAft>
                <a:spcPts val="0"/>
              </a:spcAft>
              <a:buClr>
                <a:schemeClr val="dk2"/>
              </a:buClr>
              <a:buSzPts val="1400"/>
              <a:buNone/>
              <a:defRPr sz="1400" i="0" u="none" strike="noStrike" cap="none">
                <a:solidFill>
                  <a:schemeClr val="dk2"/>
                </a:solidFill>
              </a:defRPr>
            </a:lvl1pPr>
            <a:lvl2pPr marL="914400" marR="0" lvl="1" indent="-228600" algn="l" rtl="0">
              <a:lnSpc>
                <a:spcPct val="114000"/>
              </a:lnSpc>
              <a:spcBef>
                <a:spcPts val="1000"/>
              </a:spcBef>
              <a:spcAft>
                <a:spcPts val="0"/>
              </a:spcAft>
              <a:buClr>
                <a:schemeClr val="dk2"/>
              </a:buClr>
              <a:buSzPts val="1800"/>
              <a:buNone/>
              <a:defRPr sz="1800" i="0" u="none" strike="noStrike" cap="none">
                <a:solidFill>
                  <a:schemeClr val="dk2"/>
                </a:solidFill>
              </a:defRPr>
            </a:lvl2pPr>
            <a:lvl3pPr marL="1371600" marR="0" lvl="2" indent="-228600" algn="l" rtl="0">
              <a:lnSpc>
                <a:spcPct val="114000"/>
              </a:lnSpc>
              <a:spcBef>
                <a:spcPts val="1000"/>
              </a:spcBef>
              <a:spcAft>
                <a:spcPts val="0"/>
              </a:spcAft>
              <a:buClr>
                <a:schemeClr val="accent1"/>
              </a:buClr>
              <a:buSzPts val="1400"/>
              <a:buNone/>
              <a:defRPr sz="1400" i="0" u="none" strike="noStrike" cap="none">
                <a:solidFill>
                  <a:schemeClr val="accent1"/>
                </a:solidFill>
              </a:defRPr>
            </a:lvl3pPr>
            <a:lvl4pPr marL="1828800" marR="0" lvl="3" indent="-228600" algn="l" rtl="0">
              <a:lnSpc>
                <a:spcPct val="114000"/>
              </a:lnSpc>
              <a:spcBef>
                <a:spcPts val="1000"/>
              </a:spcBef>
              <a:spcAft>
                <a:spcPts val="0"/>
              </a:spcAft>
              <a:buClr>
                <a:schemeClr val="dk2"/>
              </a:buClr>
              <a:buSzPts val="1400"/>
              <a:buNone/>
              <a:defRPr sz="1400" i="0" u="none" strike="noStrike" cap="none">
                <a:solidFill>
                  <a:schemeClr val="dk2"/>
                </a:solidFill>
              </a:defRPr>
            </a:lvl4pPr>
            <a:lvl5pPr marL="2286000" marR="0" lvl="4" indent="-228600" algn="l" rtl="0">
              <a:lnSpc>
                <a:spcPct val="114000"/>
              </a:lnSpc>
              <a:spcBef>
                <a:spcPts val="1000"/>
              </a:spcBef>
              <a:spcAft>
                <a:spcPts val="0"/>
              </a:spcAft>
              <a:buClr>
                <a:schemeClr val="dk2"/>
              </a:buClr>
              <a:buSzPts val="1400"/>
              <a:buNone/>
              <a:defRPr sz="1400" i="0" u="none" strike="noStrike" cap="none">
                <a:solidFill>
                  <a:schemeClr val="dk2"/>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6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6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600"/>
              </a:spcBef>
              <a:spcAft>
                <a:spcPts val="1600"/>
              </a:spcAft>
              <a:buClr>
                <a:schemeClr val="dk1"/>
              </a:buClr>
              <a:buSzPts val="1800"/>
              <a:buChar char="•"/>
              <a:defRPr sz="1800" i="0" u="none" strike="noStrike" cap="none">
                <a:solidFill>
                  <a:schemeClr val="dk1"/>
                </a:solidFill>
              </a:defRPr>
            </a:lvl9pPr>
          </a:lstStyle>
          <a:p>
            <a:endParaRPr/>
          </a:p>
        </p:txBody>
      </p:sp>
      <p:sp>
        <p:nvSpPr>
          <p:cNvPr id="463" name="Google Shape;463;p88"/>
          <p:cNvSpPr txBox="1">
            <a:spLocks noGrp="1"/>
          </p:cNvSpPr>
          <p:nvPr>
            <p:ph type="body" idx="3"/>
          </p:nvPr>
        </p:nvSpPr>
        <p:spPr>
          <a:xfrm>
            <a:off x="5916168" y="1627632"/>
            <a:ext cx="2670000" cy="2743200"/>
          </a:xfrm>
          <a:prstGeom prst="rect">
            <a:avLst/>
          </a:prstGeom>
          <a:noFill/>
          <a:ln>
            <a:noFill/>
          </a:ln>
        </p:spPr>
        <p:txBody>
          <a:bodyPr spcFirstLastPara="1" wrap="square" lIns="91425" tIns="91425" rIns="91425" bIns="91425" anchor="t" anchorCtr="0"/>
          <a:lstStyle>
            <a:lvl1pPr marL="457200" marR="0" lvl="0" indent="-228600" algn="l" rtl="0">
              <a:lnSpc>
                <a:spcPct val="114000"/>
              </a:lnSpc>
              <a:spcBef>
                <a:spcPts val="0"/>
              </a:spcBef>
              <a:spcAft>
                <a:spcPts val="0"/>
              </a:spcAft>
              <a:buClr>
                <a:schemeClr val="dk2"/>
              </a:buClr>
              <a:buSzPts val="1400"/>
              <a:buNone/>
              <a:defRPr sz="1400" i="0" u="none" strike="noStrike" cap="none">
                <a:solidFill>
                  <a:schemeClr val="dk2"/>
                </a:solidFill>
              </a:defRPr>
            </a:lvl1pPr>
            <a:lvl2pPr marL="914400" marR="0" lvl="1" indent="-228600" algn="l" rtl="0">
              <a:lnSpc>
                <a:spcPct val="114000"/>
              </a:lnSpc>
              <a:spcBef>
                <a:spcPts val="1000"/>
              </a:spcBef>
              <a:spcAft>
                <a:spcPts val="0"/>
              </a:spcAft>
              <a:buClr>
                <a:schemeClr val="dk2"/>
              </a:buClr>
              <a:buSzPts val="1800"/>
              <a:buNone/>
              <a:defRPr sz="1800" i="0" u="none" strike="noStrike" cap="none">
                <a:solidFill>
                  <a:schemeClr val="dk2"/>
                </a:solidFill>
              </a:defRPr>
            </a:lvl2pPr>
            <a:lvl3pPr marL="1371600" marR="0" lvl="2" indent="-228600" algn="l" rtl="0">
              <a:lnSpc>
                <a:spcPct val="114000"/>
              </a:lnSpc>
              <a:spcBef>
                <a:spcPts val="1000"/>
              </a:spcBef>
              <a:spcAft>
                <a:spcPts val="0"/>
              </a:spcAft>
              <a:buClr>
                <a:schemeClr val="accent1"/>
              </a:buClr>
              <a:buSzPts val="1400"/>
              <a:buNone/>
              <a:defRPr sz="1400" i="0" u="none" strike="noStrike" cap="none">
                <a:solidFill>
                  <a:schemeClr val="accent1"/>
                </a:solidFill>
              </a:defRPr>
            </a:lvl3pPr>
            <a:lvl4pPr marL="1828800" marR="0" lvl="3" indent="-228600" algn="l" rtl="0">
              <a:lnSpc>
                <a:spcPct val="114000"/>
              </a:lnSpc>
              <a:spcBef>
                <a:spcPts val="1000"/>
              </a:spcBef>
              <a:spcAft>
                <a:spcPts val="0"/>
              </a:spcAft>
              <a:buClr>
                <a:schemeClr val="dk2"/>
              </a:buClr>
              <a:buSzPts val="1400"/>
              <a:buNone/>
              <a:defRPr sz="1400" i="0" u="none" strike="noStrike" cap="none">
                <a:solidFill>
                  <a:schemeClr val="dk2"/>
                </a:solidFill>
              </a:defRPr>
            </a:lvl4pPr>
            <a:lvl5pPr marL="2286000" marR="0" lvl="4" indent="-228600" algn="l" rtl="0">
              <a:lnSpc>
                <a:spcPct val="114000"/>
              </a:lnSpc>
              <a:spcBef>
                <a:spcPts val="1000"/>
              </a:spcBef>
              <a:spcAft>
                <a:spcPts val="0"/>
              </a:spcAft>
              <a:buClr>
                <a:schemeClr val="dk2"/>
              </a:buClr>
              <a:buSzPts val="1400"/>
              <a:buNone/>
              <a:defRPr sz="1400" i="0" u="none" strike="noStrike" cap="none">
                <a:solidFill>
                  <a:schemeClr val="dk2"/>
                </a:solidFill>
              </a:defRPr>
            </a:lvl5pPr>
            <a:lvl6pPr marL="2743200" marR="0" lvl="5" indent="-342900" algn="l" rtl="0">
              <a:lnSpc>
                <a:spcPct val="90000"/>
              </a:lnSpc>
              <a:spcBef>
                <a:spcPts val="10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90000"/>
              </a:lnSpc>
              <a:spcBef>
                <a:spcPts val="16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90000"/>
              </a:lnSpc>
              <a:spcBef>
                <a:spcPts val="16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90000"/>
              </a:lnSpc>
              <a:spcBef>
                <a:spcPts val="1600"/>
              </a:spcBef>
              <a:spcAft>
                <a:spcPts val="1600"/>
              </a:spcAft>
              <a:buClr>
                <a:schemeClr val="dk1"/>
              </a:buClr>
              <a:buSzPts val="1800"/>
              <a:buChar char="•"/>
              <a:defRPr sz="1800" i="0" u="none" strike="noStrike" cap="none">
                <a:solidFill>
                  <a:schemeClr val="dk1"/>
                </a:solidFill>
              </a:defRPr>
            </a:lvl9pPr>
          </a:lstStyle>
          <a:p>
            <a:endParaRPr/>
          </a:p>
        </p:txBody>
      </p:sp>
      <p:sp>
        <p:nvSpPr>
          <p:cNvPr id="464" name="Google Shape;464;p8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465"/>
        <p:cNvGrpSpPr/>
        <p:nvPr/>
      </p:nvGrpSpPr>
      <p:grpSpPr>
        <a:xfrm>
          <a:off x="0" y="0"/>
          <a:ext cx="0" cy="0"/>
          <a:chOff x="0" y="0"/>
          <a:chExt cx="0" cy="0"/>
        </a:xfrm>
      </p:grpSpPr>
      <p:grpSp>
        <p:nvGrpSpPr>
          <p:cNvPr id="466" name="Google Shape;466;p89"/>
          <p:cNvGrpSpPr/>
          <p:nvPr/>
        </p:nvGrpSpPr>
        <p:grpSpPr>
          <a:xfrm>
            <a:off x="386711" y="5114356"/>
            <a:ext cx="1796788" cy="33676"/>
            <a:chOff x="2031822" y="2229250"/>
            <a:chExt cx="2193613" cy="39900"/>
          </a:xfrm>
        </p:grpSpPr>
        <p:sp>
          <p:nvSpPr>
            <p:cNvPr id="467" name="Google Shape;467;p89"/>
            <p:cNvSpPr/>
            <p:nvPr/>
          </p:nvSpPr>
          <p:spPr>
            <a:xfrm>
              <a:off x="2031822" y="2229250"/>
              <a:ext cx="548400" cy="39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89"/>
            <p:cNvSpPr/>
            <p:nvPr/>
          </p:nvSpPr>
          <p:spPr>
            <a:xfrm>
              <a:off x="2580226" y="2229250"/>
              <a:ext cx="548400" cy="3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89"/>
            <p:cNvSpPr/>
            <p:nvPr/>
          </p:nvSpPr>
          <p:spPr>
            <a:xfrm>
              <a:off x="3677034" y="2229250"/>
              <a:ext cx="548400" cy="39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89"/>
            <p:cNvSpPr/>
            <p:nvPr/>
          </p:nvSpPr>
          <p:spPr>
            <a:xfrm>
              <a:off x="3128621" y="2229250"/>
              <a:ext cx="548400" cy="399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1" name="Google Shape;471;p8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76"/>
        <p:cNvGrpSpPr/>
        <p:nvPr/>
      </p:nvGrpSpPr>
      <p:grpSpPr>
        <a:xfrm>
          <a:off x="0" y="0"/>
          <a:ext cx="0" cy="0"/>
          <a:chOff x="0" y="0"/>
          <a:chExt cx="0" cy="0"/>
        </a:xfrm>
      </p:grpSpPr>
      <p:sp>
        <p:nvSpPr>
          <p:cNvPr id="477" name="Google Shape;477;p9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478" name="Google Shape;478;p91"/>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79" name="Google Shape;479;p9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0"/>
        <p:cNvGrpSpPr/>
        <p:nvPr/>
      </p:nvGrpSpPr>
      <p:grpSpPr>
        <a:xfrm>
          <a:off x="0" y="0"/>
          <a:ext cx="0" cy="0"/>
          <a:chOff x="0" y="0"/>
          <a:chExt cx="0" cy="0"/>
        </a:xfrm>
      </p:grpSpPr>
      <p:sp>
        <p:nvSpPr>
          <p:cNvPr id="481" name="Google Shape;481;p9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82"/>
        <p:cNvGrpSpPr/>
        <p:nvPr/>
      </p:nvGrpSpPr>
      <p:grpSpPr>
        <a:xfrm>
          <a:off x="0" y="0"/>
          <a:ext cx="0" cy="0"/>
          <a:chOff x="0" y="0"/>
          <a:chExt cx="0" cy="0"/>
        </a:xfrm>
      </p:grpSpPr>
      <p:sp>
        <p:nvSpPr>
          <p:cNvPr id="483" name="Google Shape;483;p9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484" name="Google Shape;484;p9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485" name="Google Shape;485;p9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86"/>
        <p:cNvGrpSpPr/>
        <p:nvPr/>
      </p:nvGrpSpPr>
      <p:grpSpPr>
        <a:xfrm>
          <a:off x="0" y="0"/>
          <a:ext cx="0" cy="0"/>
          <a:chOff x="0" y="0"/>
          <a:chExt cx="0" cy="0"/>
        </a:xfrm>
      </p:grpSpPr>
      <p:sp>
        <p:nvSpPr>
          <p:cNvPr id="487" name="Google Shape;487;p94"/>
          <p:cNvSpPr txBox="1">
            <a:spLocks noGrp="1"/>
          </p:cNvSpPr>
          <p:nvPr>
            <p:ph type="title"/>
          </p:nvPr>
        </p:nvSpPr>
        <p:spPr>
          <a:xfrm>
            <a:off x="1219201" y="0"/>
            <a:ext cx="7162800" cy="6858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FF"/>
              </a:buClr>
              <a:buSzPts val="2400"/>
              <a:buFont typeface="Arial"/>
              <a:buNone/>
              <a:defRPr sz="2400" b="1" i="0" u="none" strike="noStrike" cap="none">
                <a:solidFill>
                  <a:srgbClr val="0000FF"/>
                </a:solidFill>
                <a:latin typeface="Arial"/>
                <a:ea typeface="Arial"/>
                <a:cs typeface="Arial"/>
                <a:sym typeface="Arial"/>
              </a:defRPr>
            </a:lvl1pPr>
            <a:lvl2pPr marR="0" lvl="1"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SzPts val="2800"/>
              <a:buNone/>
              <a:defRPr sz="1400"/>
            </a:lvl3pPr>
            <a:lvl4pPr marR="0" lvl="3" algn="ctr" rtl="0">
              <a:lnSpc>
                <a:spcPct val="100000"/>
              </a:lnSpc>
              <a:spcBef>
                <a:spcPts val="0"/>
              </a:spcBef>
              <a:spcAft>
                <a:spcPts val="0"/>
              </a:spcAft>
              <a:buSzPts val="2800"/>
              <a:buNone/>
              <a:defRPr sz="1400"/>
            </a:lvl4pPr>
            <a:lvl5pPr marR="0" lvl="4" algn="ctr" rtl="0">
              <a:lnSpc>
                <a:spcPct val="100000"/>
              </a:lnSpc>
              <a:spcBef>
                <a:spcPts val="0"/>
              </a:spcBef>
              <a:spcAft>
                <a:spcPts val="0"/>
              </a:spcAft>
              <a:buSzPts val="2800"/>
              <a:buNone/>
              <a:defRPr sz="1400"/>
            </a:lvl5pPr>
            <a:lvl6pPr marR="0" lvl="5" algn="ctr" rtl="0">
              <a:lnSpc>
                <a:spcPct val="100000"/>
              </a:lnSpc>
              <a:spcBef>
                <a:spcPts val="0"/>
              </a:spcBef>
              <a:spcAft>
                <a:spcPts val="0"/>
              </a:spcAft>
              <a:buSzPts val="2800"/>
              <a:buNone/>
              <a:defRPr sz="1400"/>
            </a:lvl6pPr>
            <a:lvl7pPr marR="0" lvl="6" algn="ctr" rtl="0">
              <a:lnSpc>
                <a:spcPct val="100000"/>
              </a:lnSpc>
              <a:spcBef>
                <a:spcPts val="0"/>
              </a:spcBef>
              <a:spcAft>
                <a:spcPts val="0"/>
              </a:spcAft>
              <a:buSzPts val="2800"/>
              <a:buNone/>
              <a:defRPr sz="1400"/>
            </a:lvl7pPr>
            <a:lvl8pPr marR="0" lvl="7" algn="ctr" rtl="0">
              <a:lnSpc>
                <a:spcPct val="100000"/>
              </a:lnSpc>
              <a:spcBef>
                <a:spcPts val="0"/>
              </a:spcBef>
              <a:spcAft>
                <a:spcPts val="0"/>
              </a:spcAft>
              <a:buSzPts val="2800"/>
              <a:buNone/>
              <a:defRPr sz="1400"/>
            </a:lvl8pPr>
            <a:lvl9pPr marR="0" lvl="8" algn="ctr" rtl="0">
              <a:lnSpc>
                <a:spcPct val="100000"/>
              </a:lnSpc>
              <a:spcBef>
                <a:spcPts val="0"/>
              </a:spcBef>
              <a:spcAft>
                <a:spcPts val="0"/>
              </a:spcAft>
              <a:buSzPts val="2800"/>
              <a:buNone/>
              <a:defRPr sz="1400"/>
            </a:lvl9pPr>
          </a:lstStyle>
          <a:p>
            <a:endParaRPr/>
          </a:p>
        </p:txBody>
      </p:sp>
      <p:sp>
        <p:nvSpPr>
          <p:cNvPr id="488" name="Google Shape;488;p94"/>
          <p:cNvSpPr txBox="1">
            <a:spLocks noGrp="1"/>
          </p:cNvSpPr>
          <p:nvPr>
            <p:ph type="body" idx="1"/>
          </p:nvPr>
        </p:nvSpPr>
        <p:spPr>
          <a:xfrm>
            <a:off x="455612" y="742951"/>
            <a:ext cx="8226300" cy="3943200"/>
          </a:xfrm>
          <a:prstGeom prst="rect">
            <a:avLst/>
          </a:prstGeom>
          <a:noFill/>
          <a:ln>
            <a:noFill/>
          </a:ln>
        </p:spPr>
        <p:txBody>
          <a:bodyPr spcFirstLastPara="1" wrap="square" lIns="91425" tIns="91425" rIns="91425" bIns="91425" anchor="t" anchorCtr="0"/>
          <a:lstStyle>
            <a:lvl1pPr marL="457200" marR="0" lvl="0" indent="-361950" algn="l" rtl="0">
              <a:lnSpc>
                <a:spcPct val="100000"/>
              </a:lnSpc>
              <a:spcBef>
                <a:spcPts val="0"/>
              </a:spcBef>
              <a:spcAft>
                <a:spcPts val="0"/>
              </a:spcAft>
              <a:buClr>
                <a:srgbClr val="000080"/>
              </a:buClr>
              <a:buSzPts val="2100"/>
              <a:buFont typeface="Noto Sans Symbols"/>
              <a:buChar char="▪"/>
              <a:defRPr sz="2100" b="0" i="0" u="none" strike="noStrike" cap="none">
                <a:solidFill>
                  <a:srgbClr val="000000"/>
                </a:solidFill>
                <a:latin typeface="Arial"/>
                <a:ea typeface="Arial"/>
                <a:cs typeface="Arial"/>
                <a:sym typeface="Arial"/>
              </a:defRPr>
            </a:lvl1pPr>
            <a:lvl2pPr marL="914400" marR="0" lvl="1" indent="-361950" algn="l" rtl="0">
              <a:lnSpc>
                <a:spcPct val="100000"/>
              </a:lnSpc>
              <a:spcBef>
                <a:spcPts val="0"/>
              </a:spcBef>
              <a:spcAft>
                <a:spcPts val="0"/>
              </a:spcAft>
              <a:buClr>
                <a:schemeClr val="dk1"/>
              </a:buClr>
              <a:buSzPts val="2100"/>
              <a:buFont typeface="Merriweather Sans"/>
              <a:buChar char="-"/>
              <a:defRPr sz="2100" b="0" i="0" u="none" strike="noStrike" cap="none">
                <a:solidFill>
                  <a:srgbClr val="000000"/>
                </a:solidFill>
                <a:latin typeface="Arial"/>
                <a:ea typeface="Arial"/>
                <a:cs typeface="Arial"/>
                <a:sym typeface="Arial"/>
              </a:defRPr>
            </a:lvl2pPr>
            <a:lvl3pPr marL="1371600" marR="0" lvl="2" indent="-361950" algn="l" rtl="0">
              <a:lnSpc>
                <a:spcPct val="100000"/>
              </a:lnSpc>
              <a:spcBef>
                <a:spcPts val="0"/>
              </a:spcBef>
              <a:spcAft>
                <a:spcPts val="0"/>
              </a:spcAft>
              <a:buClr>
                <a:schemeClr val="dk1"/>
              </a:buClr>
              <a:buSzPts val="2100"/>
              <a:buFont typeface="Merriweather Sans"/>
              <a:buChar char="-"/>
              <a:defRPr sz="2100" b="0" i="0" u="none" strike="noStrike" cap="none">
                <a:solidFill>
                  <a:srgbClr val="000000"/>
                </a:solidFill>
                <a:latin typeface="Arial"/>
                <a:ea typeface="Arial"/>
                <a:cs typeface="Arial"/>
                <a:sym typeface="Arial"/>
              </a:defRPr>
            </a:lvl3pPr>
            <a:lvl4pPr marL="1828800" marR="0" lvl="3" indent="-361950" algn="l" rtl="0">
              <a:lnSpc>
                <a:spcPct val="100000"/>
              </a:lnSpc>
              <a:spcBef>
                <a:spcPts val="0"/>
              </a:spcBef>
              <a:spcAft>
                <a:spcPts val="0"/>
              </a:spcAft>
              <a:buClr>
                <a:schemeClr val="dk1"/>
              </a:buClr>
              <a:buSzPts val="2100"/>
              <a:buFont typeface="Merriweather Sans"/>
              <a:buChar char="-"/>
              <a:defRPr sz="2100" b="0" i="0" u="none" strike="noStrike" cap="none">
                <a:solidFill>
                  <a:srgbClr val="000000"/>
                </a:solidFill>
                <a:latin typeface="Arial"/>
                <a:ea typeface="Arial"/>
                <a:cs typeface="Arial"/>
                <a:sym typeface="Arial"/>
              </a:defRPr>
            </a:lvl4pPr>
            <a:lvl5pPr marL="2286000" marR="0" lvl="4" indent="-361950" algn="l" rtl="0">
              <a:lnSpc>
                <a:spcPct val="100000"/>
              </a:lnSpc>
              <a:spcBef>
                <a:spcPts val="0"/>
              </a:spcBef>
              <a:spcAft>
                <a:spcPts val="0"/>
              </a:spcAft>
              <a:buClr>
                <a:schemeClr val="dk1"/>
              </a:buClr>
              <a:buSzPts val="2100"/>
              <a:buFont typeface="Merriweather Sans"/>
              <a:buChar char="-"/>
              <a:defRPr sz="2100" b="0" i="0" u="none" strike="noStrike" cap="none">
                <a:solidFill>
                  <a:srgbClr val="000000"/>
                </a:solidFill>
                <a:latin typeface="Arial"/>
                <a:ea typeface="Arial"/>
                <a:cs typeface="Arial"/>
                <a:sym typeface="Arial"/>
              </a:defRPr>
            </a:lvl5pPr>
            <a:lvl6pPr marL="2743200" marR="0" lvl="5" indent="-361950" algn="l" rtl="0">
              <a:lnSpc>
                <a:spcPct val="100000"/>
              </a:lnSpc>
              <a:spcBef>
                <a:spcPts val="200"/>
              </a:spcBef>
              <a:spcAft>
                <a:spcPts val="0"/>
              </a:spcAft>
              <a:buClr>
                <a:schemeClr val="dk1"/>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100000"/>
              </a:lnSpc>
              <a:spcBef>
                <a:spcPts val="200"/>
              </a:spcBef>
              <a:spcAft>
                <a:spcPts val="0"/>
              </a:spcAft>
              <a:buClr>
                <a:schemeClr val="dk1"/>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100000"/>
              </a:lnSpc>
              <a:spcBef>
                <a:spcPts val="200"/>
              </a:spcBef>
              <a:spcAft>
                <a:spcPts val="0"/>
              </a:spcAft>
              <a:buClr>
                <a:schemeClr val="dk1"/>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100000"/>
              </a:lnSpc>
              <a:spcBef>
                <a:spcPts val="200"/>
              </a:spcBef>
              <a:spcAft>
                <a:spcPts val="0"/>
              </a:spcAft>
              <a:buClr>
                <a:schemeClr val="dk1"/>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
        <p:nvSpPr>
          <p:cNvPr id="489" name="Google Shape;489;p94"/>
          <p:cNvSpPr txBox="1">
            <a:spLocks noGrp="1"/>
          </p:cNvSpPr>
          <p:nvPr>
            <p:ph type="sldNum" idx="12"/>
          </p:nvPr>
        </p:nvSpPr>
        <p:spPr>
          <a:xfrm>
            <a:off x="7010401" y="4964906"/>
            <a:ext cx="2133600" cy="178500"/>
          </a:xfrm>
          <a:prstGeom prst="rect">
            <a:avLst/>
          </a:prstGeom>
          <a:noFill/>
          <a:ln>
            <a:noFill/>
          </a:ln>
        </p:spPr>
        <p:txBody>
          <a:bodyPr spcFirstLastPara="1" wrap="square" lIns="68575" tIns="34275" rIns="68575" bIns="34275" anchor="b" anchorCtr="0">
            <a:noAutofit/>
          </a:bodyPr>
          <a:lstStyle>
            <a:lvl1pPr marL="0" marR="0" lvl="0" indent="0" algn="r" rtl="0">
              <a:lnSpc>
                <a:spcPct val="100000"/>
              </a:lnSpc>
              <a:spcBef>
                <a:spcPts val="0"/>
              </a:spcBef>
              <a:spcAft>
                <a:spcPts val="0"/>
              </a:spcAft>
              <a:buClr>
                <a:schemeClr val="dk1"/>
              </a:buClr>
              <a:buSzPts val="400"/>
              <a:buFont typeface="Arial Black"/>
              <a:buNone/>
              <a:defRPr sz="1500" b="0" i="0" u="none" strike="noStrike" cap="none">
                <a:solidFill>
                  <a:schemeClr val="dk1"/>
                </a:solidFill>
                <a:latin typeface="Arial Black"/>
                <a:ea typeface="Arial Black"/>
                <a:cs typeface="Arial Black"/>
                <a:sym typeface="Arial Black"/>
              </a:defRPr>
            </a:lvl1pPr>
            <a:lvl2pPr marL="0" marR="0" lvl="1" indent="0" algn="r" rtl="0">
              <a:lnSpc>
                <a:spcPct val="100000"/>
              </a:lnSpc>
              <a:spcBef>
                <a:spcPts val="0"/>
              </a:spcBef>
              <a:spcAft>
                <a:spcPts val="0"/>
              </a:spcAft>
              <a:buClr>
                <a:schemeClr val="dk1"/>
              </a:buClr>
              <a:buSzPts val="400"/>
              <a:buFont typeface="Arial Black"/>
              <a:buNone/>
              <a:defRPr sz="1500" b="0" i="0" u="none" strike="noStrike" cap="none">
                <a:solidFill>
                  <a:schemeClr val="dk1"/>
                </a:solidFill>
                <a:latin typeface="Arial Black"/>
                <a:ea typeface="Arial Black"/>
                <a:cs typeface="Arial Black"/>
                <a:sym typeface="Arial Black"/>
              </a:defRPr>
            </a:lvl2pPr>
            <a:lvl3pPr marL="0" marR="0" lvl="2" indent="0" algn="r" rtl="0">
              <a:lnSpc>
                <a:spcPct val="100000"/>
              </a:lnSpc>
              <a:spcBef>
                <a:spcPts val="0"/>
              </a:spcBef>
              <a:spcAft>
                <a:spcPts val="0"/>
              </a:spcAft>
              <a:buClr>
                <a:schemeClr val="dk1"/>
              </a:buClr>
              <a:buSzPts val="400"/>
              <a:buFont typeface="Arial Black"/>
              <a:buNone/>
              <a:defRPr sz="1500" b="0" i="0" u="none" strike="noStrike" cap="none">
                <a:solidFill>
                  <a:schemeClr val="dk1"/>
                </a:solidFill>
                <a:latin typeface="Arial Black"/>
                <a:ea typeface="Arial Black"/>
                <a:cs typeface="Arial Black"/>
                <a:sym typeface="Arial Black"/>
              </a:defRPr>
            </a:lvl3pPr>
            <a:lvl4pPr marL="0" marR="0" lvl="3" indent="0" algn="r" rtl="0">
              <a:lnSpc>
                <a:spcPct val="100000"/>
              </a:lnSpc>
              <a:spcBef>
                <a:spcPts val="0"/>
              </a:spcBef>
              <a:spcAft>
                <a:spcPts val="0"/>
              </a:spcAft>
              <a:buClr>
                <a:schemeClr val="dk1"/>
              </a:buClr>
              <a:buSzPts val="400"/>
              <a:buFont typeface="Arial Black"/>
              <a:buNone/>
              <a:defRPr sz="1500" b="0" i="0" u="none" strike="noStrike" cap="none">
                <a:solidFill>
                  <a:schemeClr val="dk1"/>
                </a:solidFill>
                <a:latin typeface="Arial Black"/>
                <a:ea typeface="Arial Black"/>
                <a:cs typeface="Arial Black"/>
                <a:sym typeface="Arial Black"/>
              </a:defRPr>
            </a:lvl4pPr>
            <a:lvl5pPr marL="0" marR="0" lvl="4" indent="0" algn="r" rtl="0">
              <a:lnSpc>
                <a:spcPct val="100000"/>
              </a:lnSpc>
              <a:spcBef>
                <a:spcPts val="0"/>
              </a:spcBef>
              <a:spcAft>
                <a:spcPts val="0"/>
              </a:spcAft>
              <a:buClr>
                <a:schemeClr val="dk1"/>
              </a:buClr>
              <a:buSzPts val="400"/>
              <a:buFont typeface="Arial Black"/>
              <a:buNone/>
              <a:defRPr sz="1500" b="0" i="0" u="none" strike="noStrike" cap="none">
                <a:solidFill>
                  <a:schemeClr val="dk1"/>
                </a:solidFill>
                <a:latin typeface="Arial Black"/>
                <a:ea typeface="Arial Black"/>
                <a:cs typeface="Arial Black"/>
                <a:sym typeface="Arial Black"/>
              </a:defRPr>
            </a:lvl5pPr>
            <a:lvl6pPr marL="0" marR="0" lvl="5" indent="0" algn="r" rtl="0">
              <a:lnSpc>
                <a:spcPct val="100000"/>
              </a:lnSpc>
              <a:spcBef>
                <a:spcPts val="0"/>
              </a:spcBef>
              <a:spcAft>
                <a:spcPts val="0"/>
              </a:spcAft>
              <a:buClr>
                <a:schemeClr val="dk1"/>
              </a:buClr>
              <a:buSzPts val="400"/>
              <a:buFont typeface="Arial Black"/>
              <a:buNone/>
              <a:defRPr sz="1500" b="0" i="0" u="none" strike="noStrike" cap="none">
                <a:solidFill>
                  <a:schemeClr val="dk1"/>
                </a:solidFill>
                <a:latin typeface="Arial Black"/>
                <a:ea typeface="Arial Black"/>
                <a:cs typeface="Arial Black"/>
                <a:sym typeface="Arial Black"/>
              </a:defRPr>
            </a:lvl6pPr>
            <a:lvl7pPr marL="0" marR="0" lvl="6" indent="0" algn="r" rtl="0">
              <a:lnSpc>
                <a:spcPct val="100000"/>
              </a:lnSpc>
              <a:spcBef>
                <a:spcPts val="0"/>
              </a:spcBef>
              <a:spcAft>
                <a:spcPts val="0"/>
              </a:spcAft>
              <a:buClr>
                <a:schemeClr val="dk1"/>
              </a:buClr>
              <a:buSzPts val="400"/>
              <a:buFont typeface="Arial Black"/>
              <a:buNone/>
              <a:defRPr sz="1500" b="0" i="0" u="none" strike="noStrike" cap="none">
                <a:solidFill>
                  <a:schemeClr val="dk1"/>
                </a:solidFill>
                <a:latin typeface="Arial Black"/>
                <a:ea typeface="Arial Black"/>
                <a:cs typeface="Arial Black"/>
                <a:sym typeface="Arial Black"/>
              </a:defRPr>
            </a:lvl7pPr>
            <a:lvl8pPr marL="0" marR="0" lvl="7" indent="0" algn="r" rtl="0">
              <a:lnSpc>
                <a:spcPct val="100000"/>
              </a:lnSpc>
              <a:spcBef>
                <a:spcPts val="0"/>
              </a:spcBef>
              <a:spcAft>
                <a:spcPts val="0"/>
              </a:spcAft>
              <a:buClr>
                <a:schemeClr val="dk1"/>
              </a:buClr>
              <a:buSzPts val="400"/>
              <a:buFont typeface="Arial Black"/>
              <a:buNone/>
              <a:defRPr sz="1500" b="0" i="0" u="none" strike="noStrike" cap="none">
                <a:solidFill>
                  <a:schemeClr val="dk1"/>
                </a:solidFill>
                <a:latin typeface="Arial Black"/>
                <a:ea typeface="Arial Black"/>
                <a:cs typeface="Arial Black"/>
                <a:sym typeface="Arial Black"/>
              </a:defRPr>
            </a:lvl8pPr>
            <a:lvl9pPr marL="0" marR="0" lvl="8" indent="0" algn="r" rtl="0">
              <a:lnSpc>
                <a:spcPct val="100000"/>
              </a:lnSpc>
              <a:spcBef>
                <a:spcPts val="0"/>
              </a:spcBef>
              <a:spcAft>
                <a:spcPts val="0"/>
              </a:spcAft>
              <a:buClr>
                <a:schemeClr val="dk1"/>
              </a:buClr>
              <a:buSzPts val="400"/>
              <a:buFont typeface="Arial Black"/>
              <a:buNone/>
              <a:defRPr sz="1500" b="0" i="0" u="none" strike="noStrike" cap="none">
                <a:solidFill>
                  <a:schemeClr val="dk1"/>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490"/>
        <p:cNvGrpSpPr/>
        <p:nvPr/>
      </p:nvGrpSpPr>
      <p:grpSpPr>
        <a:xfrm>
          <a:off x="0" y="0"/>
          <a:ext cx="0" cy="0"/>
          <a:chOff x="0" y="0"/>
          <a:chExt cx="0" cy="0"/>
        </a:xfrm>
      </p:grpSpPr>
      <p:sp>
        <p:nvSpPr>
          <p:cNvPr id="491" name="Google Shape;491;p95"/>
          <p:cNvSpPr txBox="1">
            <a:spLocks noGrp="1"/>
          </p:cNvSpPr>
          <p:nvPr>
            <p:ph type="title"/>
          </p:nvPr>
        </p:nvSpPr>
        <p:spPr>
          <a:xfrm>
            <a:off x="1219200" y="0"/>
            <a:ext cx="7162800" cy="6858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FF"/>
              </a:buClr>
              <a:buSzPts val="2800"/>
              <a:buFont typeface="Arial"/>
              <a:buNone/>
              <a:defRPr sz="3200" b="1" i="0" u="none" strike="noStrike" cap="none">
                <a:solidFill>
                  <a:srgbClr val="0000FF"/>
                </a:solidFill>
                <a:latin typeface="Arial"/>
                <a:ea typeface="Arial"/>
                <a:cs typeface="Arial"/>
                <a:sym typeface="Arial"/>
              </a:defRPr>
            </a:lvl1pPr>
            <a:lvl2pPr marR="0" lvl="1"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SzPts val="2800"/>
              <a:buNone/>
              <a:defRPr sz="1800"/>
            </a:lvl3pPr>
            <a:lvl4pPr marR="0" lvl="3" algn="ctr" rtl="0">
              <a:lnSpc>
                <a:spcPct val="100000"/>
              </a:lnSpc>
              <a:spcBef>
                <a:spcPts val="0"/>
              </a:spcBef>
              <a:spcAft>
                <a:spcPts val="0"/>
              </a:spcAft>
              <a:buSzPts val="2800"/>
              <a:buNone/>
              <a:defRPr sz="1800"/>
            </a:lvl4pPr>
            <a:lvl5pPr marR="0" lvl="4" algn="ctr" rtl="0">
              <a:lnSpc>
                <a:spcPct val="100000"/>
              </a:lnSpc>
              <a:spcBef>
                <a:spcPts val="0"/>
              </a:spcBef>
              <a:spcAft>
                <a:spcPts val="0"/>
              </a:spcAft>
              <a:buSzPts val="2800"/>
              <a:buNone/>
              <a:defRPr sz="1800"/>
            </a:lvl5pPr>
            <a:lvl6pPr marR="0" lvl="5" algn="ctr" rtl="0">
              <a:lnSpc>
                <a:spcPct val="100000"/>
              </a:lnSpc>
              <a:spcBef>
                <a:spcPts val="0"/>
              </a:spcBef>
              <a:spcAft>
                <a:spcPts val="0"/>
              </a:spcAft>
              <a:buSzPts val="2800"/>
              <a:buNone/>
              <a:defRPr sz="1800"/>
            </a:lvl6pPr>
            <a:lvl7pPr marR="0" lvl="6" algn="ctr" rtl="0">
              <a:lnSpc>
                <a:spcPct val="100000"/>
              </a:lnSpc>
              <a:spcBef>
                <a:spcPts val="0"/>
              </a:spcBef>
              <a:spcAft>
                <a:spcPts val="0"/>
              </a:spcAft>
              <a:buSzPts val="2800"/>
              <a:buNone/>
              <a:defRPr sz="1800"/>
            </a:lvl7pPr>
            <a:lvl8pPr marR="0" lvl="7" algn="ctr" rtl="0">
              <a:lnSpc>
                <a:spcPct val="100000"/>
              </a:lnSpc>
              <a:spcBef>
                <a:spcPts val="0"/>
              </a:spcBef>
              <a:spcAft>
                <a:spcPts val="0"/>
              </a:spcAft>
              <a:buSzPts val="2800"/>
              <a:buNone/>
              <a:defRPr sz="1800"/>
            </a:lvl8pPr>
            <a:lvl9pPr marR="0" lvl="8" algn="ctr" rtl="0">
              <a:lnSpc>
                <a:spcPct val="100000"/>
              </a:lnSpc>
              <a:spcBef>
                <a:spcPts val="0"/>
              </a:spcBef>
              <a:spcAft>
                <a:spcPts val="0"/>
              </a:spcAft>
              <a:buSzPts val="2800"/>
              <a:buNone/>
              <a:defRPr sz="1800"/>
            </a:lvl9pPr>
          </a:lstStyle>
          <a:p>
            <a:endParaRPr/>
          </a:p>
        </p:txBody>
      </p:sp>
      <p:sp>
        <p:nvSpPr>
          <p:cNvPr id="492" name="Google Shape;492;p95"/>
          <p:cNvSpPr txBox="1">
            <a:spLocks noGrp="1"/>
          </p:cNvSpPr>
          <p:nvPr>
            <p:ph type="sldNum" idx="12"/>
          </p:nvPr>
        </p:nvSpPr>
        <p:spPr>
          <a:xfrm>
            <a:off x="7010400" y="4964906"/>
            <a:ext cx="2133600" cy="178500"/>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chemeClr val="dk1"/>
              </a:buClr>
              <a:buSzPts val="2000"/>
              <a:buFont typeface="Arial Black"/>
              <a:buNone/>
              <a:defRPr sz="2000" b="0" i="0" u="none" strike="noStrike" cap="none">
                <a:solidFill>
                  <a:schemeClr val="dk1"/>
                </a:solidFill>
                <a:latin typeface="Arial Black"/>
                <a:ea typeface="Arial Black"/>
                <a:cs typeface="Arial Black"/>
                <a:sym typeface="Arial Black"/>
              </a:defRPr>
            </a:lvl1pPr>
            <a:lvl2pPr marL="0" marR="0" lvl="1" indent="0" algn="r" rtl="0">
              <a:lnSpc>
                <a:spcPct val="100000"/>
              </a:lnSpc>
              <a:spcBef>
                <a:spcPts val="0"/>
              </a:spcBef>
              <a:spcAft>
                <a:spcPts val="0"/>
              </a:spcAft>
              <a:buClr>
                <a:schemeClr val="dk1"/>
              </a:buClr>
              <a:buSzPts val="2000"/>
              <a:buFont typeface="Arial Black"/>
              <a:buNone/>
              <a:defRPr sz="2000" b="0" i="0" u="none" strike="noStrike" cap="none">
                <a:solidFill>
                  <a:schemeClr val="dk1"/>
                </a:solidFill>
                <a:latin typeface="Arial Black"/>
                <a:ea typeface="Arial Black"/>
                <a:cs typeface="Arial Black"/>
                <a:sym typeface="Arial Black"/>
              </a:defRPr>
            </a:lvl2pPr>
            <a:lvl3pPr marL="0" marR="0" lvl="2" indent="0" algn="r" rtl="0">
              <a:lnSpc>
                <a:spcPct val="100000"/>
              </a:lnSpc>
              <a:spcBef>
                <a:spcPts val="0"/>
              </a:spcBef>
              <a:spcAft>
                <a:spcPts val="0"/>
              </a:spcAft>
              <a:buClr>
                <a:schemeClr val="dk1"/>
              </a:buClr>
              <a:buSzPts val="2000"/>
              <a:buFont typeface="Arial Black"/>
              <a:buNone/>
              <a:defRPr sz="2000" b="0" i="0" u="none" strike="noStrike" cap="none">
                <a:solidFill>
                  <a:schemeClr val="dk1"/>
                </a:solidFill>
                <a:latin typeface="Arial Black"/>
                <a:ea typeface="Arial Black"/>
                <a:cs typeface="Arial Black"/>
                <a:sym typeface="Arial Black"/>
              </a:defRPr>
            </a:lvl3pPr>
            <a:lvl4pPr marL="0" marR="0" lvl="3" indent="0" algn="r" rtl="0">
              <a:lnSpc>
                <a:spcPct val="100000"/>
              </a:lnSpc>
              <a:spcBef>
                <a:spcPts val="0"/>
              </a:spcBef>
              <a:spcAft>
                <a:spcPts val="0"/>
              </a:spcAft>
              <a:buClr>
                <a:schemeClr val="dk1"/>
              </a:buClr>
              <a:buSzPts val="2000"/>
              <a:buFont typeface="Arial Black"/>
              <a:buNone/>
              <a:defRPr sz="2000" b="0" i="0" u="none" strike="noStrike" cap="none">
                <a:solidFill>
                  <a:schemeClr val="dk1"/>
                </a:solidFill>
                <a:latin typeface="Arial Black"/>
                <a:ea typeface="Arial Black"/>
                <a:cs typeface="Arial Black"/>
                <a:sym typeface="Arial Black"/>
              </a:defRPr>
            </a:lvl4pPr>
            <a:lvl5pPr marL="0" marR="0" lvl="4" indent="0" algn="r" rtl="0">
              <a:lnSpc>
                <a:spcPct val="100000"/>
              </a:lnSpc>
              <a:spcBef>
                <a:spcPts val="0"/>
              </a:spcBef>
              <a:spcAft>
                <a:spcPts val="0"/>
              </a:spcAft>
              <a:buClr>
                <a:schemeClr val="dk1"/>
              </a:buClr>
              <a:buSzPts val="2000"/>
              <a:buFont typeface="Arial Black"/>
              <a:buNone/>
              <a:defRPr sz="2000" b="0" i="0" u="none" strike="noStrike" cap="none">
                <a:solidFill>
                  <a:schemeClr val="dk1"/>
                </a:solidFill>
                <a:latin typeface="Arial Black"/>
                <a:ea typeface="Arial Black"/>
                <a:cs typeface="Arial Black"/>
                <a:sym typeface="Arial Black"/>
              </a:defRPr>
            </a:lvl5pPr>
            <a:lvl6pPr marL="0" marR="0" lvl="5" indent="0" algn="r" rtl="0">
              <a:lnSpc>
                <a:spcPct val="100000"/>
              </a:lnSpc>
              <a:spcBef>
                <a:spcPts val="0"/>
              </a:spcBef>
              <a:spcAft>
                <a:spcPts val="0"/>
              </a:spcAft>
              <a:buClr>
                <a:schemeClr val="dk1"/>
              </a:buClr>
              <a:buSzPts val="2000"/>
              <a:buFont typeface="Arial Black"/>
              <a:buNone/>
              <a:defRPr sz="2000" b="0" i="0" u="none" strike="noStrike" cap="none">
                <a:solidFill>
                  <a:schemeClr val="dk1"/>
                </a:solidFill>
                <a:latin typeface="Arial Black"/>
                <a:ea typeface="Arial Black"/>
                <a:cs typeface="Arial Black"/>
                <a:sym typeface="Arial Black"/>
              </a:defRPr>
            </a:lvl6pPr>
            <a:lvl7pPr marL="0" marR="0" lvl="6" indent="0" algn="r" rtl="0">
              <a:lnSpc>
                <a:spcPct val="100000"/>
              </a:lnSpc>
              <a:spcBef>
                <a:spcPts val="0"/>
              </a:spcBef>
              <a:spcAft>
                <a:spcPts val="0"/>
              </a:spcAft>
              <a:buClr>
                <a:schemeClr val="dk1"/>
              </a:buClr>
              <a:buSzPts val="2000"/>
              <a:buFont typeface="Arial Black"/>
              <a:buNone/>
              <a:defRPr sz="2000" b="0" i="0" u="none" strike="noStrike" cap="none">
                <a:solidFill>
                  <a:schemeClr val="dk1"/>
                </a:solidFill>
                <a:latin typeface="Arial Black"/>
                <a:ea typeface="Arial Black"/>
                <a:cs typeface="Arial Black"/>
                <a:sym typeface="Arial Black"/>
              </a:defRPr>
            </a:lvl7pPr>
            <a:lvl8pPr marL="0" marR="0" lvl="7" indent="0" algn="r" rtl="0">
              <a:lnSpc>
                <a:spcPct val="100000"/>
              </a:lnSpc>
              <a:spcBef>
                <a:spcPts val="0"/>
              </a:spcBef>
              <a:spcAft>
                <a:spcPts val="0"/>
              </a:spcAft>
              <a:buClr>
                <a:schemeClr val="dk1"/>
              </a:buClr>
              <a:buSzPts val="2000"/>
              <a:buFont typeface="Arial Black"/>
              <a:buNone/>
              <a:defRPr sz="2000" b="0" i="0" u="none" strike="noStrike" cap="none">
                <a:solidFill>
                  <a:schemeClr val="dk1"/>
                </a:solidFill>
                <a:latin typeface="Arial Black"/>
                <a:ea typeface="Arial Black"/>
                <a:cs typeface="Arial Black"/>
                <a:sym typeface="Arial Black"/>
              </a:defRPr>
            </a:lvl8pPr>
            <a:lvl9pPr marL="0" marR="0" lvl="8" indent="0" algn="r" rtl="0">
              <a:lnSpc>
                <a:spcPct val="100000"/>
              </a:lnSpc>
              <a:spcBef>
                <a:spcPts val="0"/>
              </a:spcBef>
              <a:spcAft>
                <a:spcPts val="0"/>
              </a:spcAft>
              <a:buClr>
                <a:schemeClr val="dk1"/>
              </a:buClr>
              <a:buSzPts val="2000"/>
              <a:buFont typeface="Arial Black"/>
              <a:buNone/>
              <a:defRPr sz="2000" b="0" i="0" u="none" strike="noStrike" cap="none">
                <a:solidFill>
                  <a:schemeClr val="dk1"/>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93"/>
        <p:cNvGrpSpPr/>
        <p:nvPr/>
      </p:nvGrpSpPr>
      <p:grpSpPr>
        <a:xfrm>
          <a:off x="0" y="0"/>
          <a:ext cx="0" cy="0"/>
          <a:chOff x="0" y="0"/>
          <a:chExt cx="0" cy="0"/>
        </a:xfrm>
      </p:grpSpPr>
      <p:sp>
        <p:nvSpPr>
          <p:cNvPr id="494" name="Google Shape;494;p96"/>
          <p:cNvSpPr txBox="1">
            <a:spLocks noGrp="1"/>
          </p:cNvSpPr>
          <p:nvPr>
            <p:ph type="title"/>
          </p:nvPr>
        </p:nvSpPr>
        <p:spPr>
          <a:xfrm>
            <a:off x="1219200" y="0"/>
            <a:ext cx="7162800" cy="6858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2800"/>
              <a:buFont typeface="Arial"/>
              <a:buNone/>
              <a:defRPr sz="32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2pPr>
            <a:lvl3pPr lvl="2" algn="ctr" rtl="0">
              <a:lnSpc>
                <a:spcPct val="100000"/>
              </a:lnSpc>
              <a:spcBef>
                <a:spcPts val="0"/>
              </a:spcBef>
              <a:spcAft>
                <a:spcPts val="0"/>
              </a:spcAft>
              <a:buSzPts val="2800"/>
              <a:buNone/>
              <a:defRPr sz="1800"/>
            </a:lvl3pPr>
            <a:lvl4pPr lvl="3" algn="ctr" rtl="0">
              <a:lnSpc>
                <a:spcPct val="100000"/>
              </a:lnSpc>
              <a:spcBef>
                <a:spcPts val="0"/>
              </a:spcBef>
              <a:spcAft>
                <a:spcPts val="0"/>
              </a:spcAft>
              <a:buSzPts val="2800"/>
              <a:buNone/>
              <a:defRPr sz="1800"/>
            </a:lvl4pPr>
            <a:lvl5pPr lvl="4" algn="ctr" rtl="0">
              <a:lnSpc>
                <a:spcPct val="100000"/>
              </a:lnSpc>
              <a:spcBef>
                <a:spcPts val="0"/>
              </a:spcBef>
              <a:spcAft>
                <a:spcPts val="0"/>
              </a:spcAft>
              <a:buSzPts val="2800"/>
              <a:buNone/>
              <a:defRPr sz="1800"/>
            </a:lvl5pPr>
            <a:lvl6pPr lvl="5" algn="ctr" rtl="0">
              <a:lnSpc>
                <a:spcPct val="100000"/>
              </a:lnSpc>
              <a:spcBef>
                <a:spcPts val="0"/>
              </a:spcBef>
              <a:spcAft>
                <a:spcPts val="0"/>
              </a:spcAft>
              <a:buSzPts val="2800"/>
              <a:buNone/>
              <a:defRPr sz="1800"/>
            </a:lvl6pPr>
            <a:lvl7pPr lvl="6" algn="ctr" rtl="0">
              <a:lnSpc>
                <a:spcPct val="100000"/>
              </a:lnSpc>
              <a:spcBef>
                <a:spcPts val="0"/>
              </a:spcBef>
              <a:spcAft>
                <a:spcPts val="0"/>
              </a:spcAft>
              <a:buSzPts val="2800"/>
              <a:buNone/>
              <a:defRPr sz="1800"/>
            </a:lvl7pPr>
            <a:lvl8pPr lvl="7" algn="ctr" rtl="0">
              <a:lnSpc>
                <a:spcPct val="100000"/>
              </a:lnSpc>
              <a:spcBef>
                <a:spcPts val="0"/>
              </a:spcBef>
              <a:spcAft>
                <a:spcPts val="0"/>
              </a:spcAft>
              <a:buSzPts val="2800"/>
              <a:buNone/>
              <a:defRPr sz="1800"/>
            </a:lvl8pPr>
            <a:lvl9pPr lvl="8" algn="ctr" rtl="0">
              <a:lnSpc>
                <a:spcPct val="100000"/>
              </a:lnSpc>
              <a:spcBef>
                <a:spcPts val="0"/>
              </a:spcBef>
              <a:spcAft>
                <a:spcPts val="0"/>
              </a:spcAft>
              <a:buSzPts val="2800"/>
              <a:buNone/>
              <a:defRPr sz="1800"/>
            </a:lvl9pPr>
          </a:lstStyle>
          <a:p>
            <a:endParaRPr/>
          </a:p>
        </p:txBody>
      </p:sp>
      <p:sp>
        <p:nvSpPr>
          <p:cNvPr id="495" name="Google Shape;495;p96"/>
          <p:cNvSpPr txBox="1">
            <a:spLocks noGrp="1"/>
          </p:cNvSpPr>
          <p:nvPr>
            <p:ph type="body" idx="1"/>
          </p:nvPr>
        </p:nvSpPr>
        <p:spPr>
          <a:xfrm>
            <a:off x="457200" y="1200150"/>
            <a:ext cx="4038600" cy="33945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000000"/>
              </a:buClr>
              <a:buSzPts val="1800"/>
              <a:buFont typeface="Arial"/>
              <a:buNone/>
              <a:defRPr sz="2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9pPr>
          </a:lstStyle>
          <a:p>
            <a:endParaRPr/>
          </a:p>
        </p:txBody>
      </p:sp>
      <p:sp>
        <p:nvSpPr>
          <p:cNvPr id="496" name="Google Shape;496;p96"/>
          <p:cNvSpPr txBox="1">
            <a:spLocks noGrp="1"/>
          </p:cNvSpPr>
          <p:nvPr>
            <p:ph type="body" idx="2"/>
          </p:nvPr>
        </p:nvSpPr>
        <p:spPr>
          <a:xfrm>
            <a:off x="4648200" y="1200150"/>
            <a:ext cx="4038600" cy="33945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000000"/>
              </a:buClr>
              <a:buSzPts val="1800"/>
              <a:buFont typeface="Arial"/>
              <a:buNone/>
              <a:defRPr sz="2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9pPr>
          </a:lstStyle>
          <a:p>
            <a:endParaRPr/>
          </a:p>
        </p:txBody>
      </p:sp>
      <p:sp>
        <p:nvSpPr>
          <p:cNvPr id="497" name="Google Shape;497;p9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chemeClr val="dk1"/>
              </a:buClr>
              <a:buSzPts val="2000"/>
              <a:buFont typeface="Arial Black"/>
              <a:buNone/>
              <a:defRPr sz="2000" b="0" i="0" u="none" strike="noStrike" cap="none">
                <a:solidFill>
                  <a:schemeClr val="dk1"/>
                </a:solidFill>
                <a:latin typeface="Arial Black"/>
                <a:ea typeface="Arial Black"/>
                <a:cs typeface="Arial Black"/>
                <a:sym typeface="Arial Black"/>
              </a:defRPr>
            </a:lvl1pPr>
            <a:lvl2pPr marL="0" marR="0" lvl="1" indent="0" algn="r" rtl="0">
              <a:lnSpc>
                <a:spcPct val="100000"/>
              </a:lnSpc>
              <a:spcBef>
                <a:spcPts val="0"/>
              </a:spcBef>
              <a:spcAft>
                <a:spcPts val="0"/>
              </a:spcAft>
              <a:buClr>
                <a:schemeClr val="dk1"/>
              </a:buClr>
              <a:buSzPts val="2000"/>
              <a:buFont typeface="Arial Black"/>
              <a:buNone/>
              <a:defRPr sz="2000" b="0" i="0" u="none" strike="noStrike" cap="none">
                <a:solidFill>
                  <a:schemeClr val="dk1"/>
                </a:solidFill>
                <a:latin typeface="Arial Black"/>
                <a:ea typeface="Arial Black"/>
                <a:cs typeface="Arial Black"/>
                <a:sym typeface="Arial Black"/>
              </a:defRPr>
            </a:lvl2pPr>
            <a:lvl3pPr marL="0" marR="0" lvl="2" indent="0" algn="r" rtl="0">
              <a:lnSpc>
                <a:spcPct val="100000"/>
              </a:lnSpc>
              <a:spcBef>
                <a:spcPts val="0"/>
              </a:spcBef>
              <a:spcAft>
                <a:spcPts val="0"/>
              </a:spcAft>
              <a:buClr>
                <a:schemeClr val="dk1"/>
              </a:buClr>
              <a:buSzPts val="2000"/>
              <a:buFont typeface="Arial Black"/>
              <a:buNone/>
              <a:defRPr sz="2000" b="0" i="0" u="none" strike="noStrike" cap="none">
                <a:solidFill>
                  <a:schemeClr val="dk1"/>
                </a:solidFill>
                <a:latin typeface="Arial Black"/>
                <a:ea typeface="Arial Black"/>
                <a:cs typeface="Arial Black"/>
                <a:sym typeface="Arial Black"/>
              </a:defRPr>
            </a:lvl3pPr>
            <a:lvl4pPr marL="0" marR="0" lvl="3" indent="0" algn="r" rtl="0">
              <a:lnSpc>
                <a:spcPct val="100000"/>
              </a:lnSpc>
              <a:spcBef>
                <a:spcPts val="0"/>
              </a:spcBef>
              <a:spcAft>
                <a:spcPts val="0"/>
              </a:spcAft>
              <a:buClr>
                <a:schemeClr val="dk1"/>
              </a:buClr>
              <a:buSzPts val="2000"/>
              <a:buFont typeface="Arial Black"/>
              <a:buNone/>
              <a:defRPr sz="2000" b="0" i="0" u="none" strike="noStrike" cap="none">
                <a:solidFill>
                  <a:schemeClr val="dk1"/>
                </a:solidFill>
                <a:latin typeface="Arial Black"/>
                <a:ea typeface="Arial Black"/>
                <a:cs typeface="Arial Black"/>
                <a:sym typeface="Arial Black"/>
              </a:defRPr>
            </a:lvl4pPr>
            <a:lvl5pPr marL="0" marR="0" lvl="4" indent="0" algn="r" rtl="0">
              <a:lnSpc>
                <a:spcPct val="100000"/>
              </a:lnSpc>
              <a:spcBef>
                <a:spcPts val="0"/>
              </a:spcBef>
              <a:spcAft>
                <a:spcPts val="0"/>
              </a:spcAft>
              <a:buClr>
                <a:schemeClr val="dk1"/>
              </a:buClr>
              <a:buSzPts val="2000"/>
              <a:buFont typeface="Arial Black"/>
              <a:buNone/>
              <a:defRPr sz="2000" b="0" i="0" u="none" strike="noStrike" cap="none">
                <a:solidFill>
                  <a:schemeClr val="dk1"/>
                </a:solidFill>
                <a:latin typeface="Arial Black"/>
                <a:ea typeface="Arial Black"/>
                <a:cs typeface="Arial Black"/>
                <a:sym typeface="Arial Black"/>
              </a:defRPr>
            </a:lvl5pPr>
            <a:lvl6pPr marL="0" marR="0" lvl="5" indent="0" algn="r" rtl="0">
              <a:lnSpc>
                <a:spcPct val="100000"/>
              </a:lnSpc>
              <a:spcBef>
                <a:spcPts val="0"/>
              </a:spcBef>
              <a:spcAft>
                <a:spcPts val="0"/>
              </a:spcAft>
              <a:buClr>
                <a:schemeClr val="dk1"/>
              </a:buClr>
              <a:buSzPts val="2000"/>
              <a:buFont typeface="Arial Black"/>
              <a:buNone/>
              <a:defRPr sz="2000" b="0" i="0" u="none" strike="noStrike" cap="none">
                <a:solidFill>
                  <a:schemeClr val="dk1"/>
                </a:solidFill>
                <a:latin typeface="Arial Black"/>
                <a:ea typeface="Arial Black"/>
                <a:cs typeface="Arial Black"/>
                <a:sym typeface="Arial Black"/>
              </a:defRPr>
            </a:lvl6pPr>
            <a:lvl7pPr marL="0" marR="0" lvl="6" indent="0" algn="r" rtl="0">
              <a:lnSpc>
                <a:spcPct val="100000"/>
              </a:lnSpc>
              <a:spcBef>
                <a:spcPts val="0"/>
              </a:spcBef>
              <a:spcAft>
                <a:spcPts val="0"/>
              </a:spcAft>
              <a:buClr>
                <a:schemeClr val="dk1"/>
              </a:buClr>
              <a:buSzPts val="2000"/>
              <a:buFont typeface="Arial Black"/>
              <a:buNone/>
              <a:defRPr sz="2000" b="0" i="0" u="none" strike="noStrike" cap="none">
                <a:solidFill>
                  <a:schemeClr val="dk1"/>
                </a:solidFill>
                <a:latin typeface="Arial Black"/>
                <a:ea typeface="Arial Black"/>
                <a:cs typeface="Arial Black"/>
                <a:sym typeface="Arial Black"/>
              </a:defRPr>
            </a:lvl7pPr>
            <a:lvl8pPr marL="0" marR="0" lvl="7" indent="0" algn="r" rtl="0">
              <a:lnSpc>
                <a:spcPct val="100000"/>
              </a:lnSpc>
              <a:spcBef>
                <a:spcPts val="0"/>
              </a:spcBef>
              <a:spcAft>
                <a:spcPts val="0"/>
              </a:spcAft>
              <a:buClr>
                <a:schemeClr val="dk1"/>
              </a:buClr>
              <a:buSzPts val="2000"/>
              <a:buFont typeface="Arial Black"/>
              <a:buNone/>
              <a:defRPr sz="2000" b="0" i="0" u="none" strike="noStrike" cap="none">
                <a:solidFill>
                  <a:schemeClr val="dk1"/>
                </a:solidFill>
                <a:latin typeface="Arial Black"/>
                <a:ea typeface="Arial Black"/>
                <a:cs typeface="Arial Black"/>
                <a:sym typeface="Arial Black"/>
              </a:defRPr>
            </a:lvl8pPr>
            <a:lvl9pPr marL="0" marR="0" lvl="8" indent="0" algn="r" rtl="0">
              <a:lnSpc>
                <a:spcPct val="100000"/>
              </a:lnSpc>
              <a:spcBef>
                <a:spcPts val="0"/>
              </a:spcBef>
              <a:spcAft>
                <a:spcPts val="0"/>
              </a:spcAft>
              <a:buClr>
                <a:schemeClr val="dk1"/>
              </a:buClr>
              <a:buSzPts val="2000"/>
              <a:buFont typeface="Arial Black"/>
              <a:buNone/>
              <a:defRPr sz="2000" b="0" i="0" u="none" strike="noStrike" cap="none">
                <a:solidFill>
                  <a:schemeClr val="dk1"/>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498"/>
        <p:cNvGrpSpPr/>
        <p:nvPr/>
      </p:nvGrpSpPr>
      <p:grpSpPr>
        <a:xfrm>
          <a:off x="0" y="0"/>
          <a:ext cx="0" cy="0"/>
          <a:chOff x="0" y="0"/>
          <a:chExt cx="0" cy="0"/>
        </a:xfrm>
      </p:grpSpPr>
      <p:sp>
        <p:nvSpPr>
          <p:cNvPr id="499" name="Google Shape;499;p97"/>
          <p:cNvSpPr txBox="1">
            <a:spLocks noGrp="1"/>
          </p:cNvSpPr>
          <p:nvPr>
            <p:ph type="title"/>
          </p:nvPr>
        </p:nvSpPr>
        <p:spPr>
          <a:xfrm>
            <a:off x="5099700" y="307825"/>
            <a:ext cx="3745200" cy="24162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accent5"/>
              </a:buClr>
              <a:buSzPts val="2300"/>
              <a:buFont typeface="Arial"/>
              <a:buNone/>
              <a:defRPr sz="2300" b="1" i="0" u="none" strike="noStrike" cap="none">
                <a:solidFill>
                  <a:schemeClr val="accent5"/>
                </a:solidFill>
                <a:latin typeface="Arial"/>
                <a:ea typeface="Arial"/>
                <a:cs typeface="Arial"/>
                <a:sym typeface="Arial"/>
              </a:defRPr>
            </a:lvl1pPr>
            <a:lvl2pPr marR="0" lvl="1" algn="ctr" rtl="0">
              <a:lnSpc>
                <a:spcPct val="100000"/>
              </a:lnSpc>
              <a:spcBef>
                <a:spcPts val="0"/>
              </a:spcBef>
              <a:spcAft>
                <a:spcPts val="0"/>
              </a:spcAft>
              <a:buClr>
                <a:schemeClr val="accent5"/>
              </a:buClr>
              <a:buSzPts val="2300"/>
              <a:buFont typeface="Arial"/>
              <a:buNone/>
              <a:defRPr sz="23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SzPts val="2800"/>
              <a:buNone/>
              <a:defRPr sz="2300">
                <a:solidFill>
                  <a:schemeClr val="accent5"/>
                </a:solidFill>
              </a:defRPr>
            </a:lvl3pPr>
            <a:lvl4pPr marR="0" lvl="3" algn="ctr" rtl="0">
              <a:lnSpc>
                <a:spcPct val="100000"/>
              </a:lnSpc>
              <a:spcBef>
                <a:spcPts val="0"/>
              </a:spcBef>
              <a:spcAft>
                <a:spcPts val="0"/>
              </a:spcAft>
              <a:buSzPts val="2800"/>
              <a:buNone/>
              <a:defRPr sz="2300">
                <a:solidFill>
                  <a:schemeClr val="accent5"/>
                </a:solidFill>
              </a:defRPr>
            </a:lvl4pPr>
            <a:lvl5pPr marR="0" lvl="4" algn="ctr" rtl="0">
              <a:lnSpc>
                <a:spcPct val="100000"/>
              </a:lnSpc>
              <a:spcBef>
                <a:spcPts val="0"/>
              </a:spcBef>
              <a:spcAft>
                <a:spcPts val="0"/>
              </a:spcAft>
              <a:buSzPts val="2800"/>
              <a:buNone/>
              <a:defRPr sz="2300">
                <a:solidFill>
                  <a:schemeClr val="accent5"/>
                </a:solidFill>
              </a:defRPr>
            </a:lvl5pPr>
            <a:lvl6pPr marR="0" lvl="5" algn="ctr" rtl="0">
              <a:lnSpc>
                <a:spcPct val="100000"/>
              </a:lnSpc>
              <a:spcBef>
                <a:spcPts val="0"/>
              </a:spcBef>
              <a:spcAft>
                <a:spcPts val="0"/>
              </a:spcAft>
              <a:buSzPts val="2800"/>
              <a:buNone/>
              <a:defRPr sz="2300">
                <a:solidFill>
                  <a:schemeClr val="accent5"/>
                </a:solidFill>
              </a:defRPr>
            </a:lvl6pPr>
            <a:lvl7pPr marR="0" lvl="6" algn="ctr" rtl="0">
              <a:lnSpc>
                <a:spcPct val="100000"/>
              </a:lnSpc>
              <a:spcBef>
                <a:spcPts val="0"/>
              </a:spcBef>
              <a:spcAft>
                <a:spcPts val="0"/>
              </a:spcAft>
              <a:buSzPts val="2800"/>
              <a:buNone/>
              <a:defRPr sz="2300">
                <a:solidFill>
                  <a:schemeClr val="accent5"/>
                </a:solidFill>
              </a:defRPr>
            </a:lvl7pPr>
            <a:lvl8pPr marR="0" lvl="7" algn="ctr" rtl="0">
              <a:lnSpc>
                <a:spcPct val="100000"/>
              </a:lnSpc>
              <a:spcBef>
                <a:spcPts val="0"/>
              </a:spcBef>
              <a:spcAft>
                <a:spcPts val="0"/>
              </a:spcAft>
              <a:buSzPts val="2800"/>
              <a:buNone/>
              <a:defRPr sz="2300">
                <a:solidFill>
                  <a:schemeClr val="accent5"/>
                </a:solidFill>
              </a:defRPr>
            </a:lvl8pPr>
            <a:lvl9pPr marR="0" lvl="8" algn="ctr" rtl="0">
              <a:lnSpc>
                <a:spcPct val="100000"/>
              </a:lnSpc>
              <a:spcBef>
                <a:spcPts val="0"/>
              </a:spcBef>
              <a:spcAft>
                <a:spcPts val="0"/>
              </a:spcAft>
              <a:buSzPts val="2800"/>
              <a:buNone/>
              <a:defRPr sz="2300">
                <a:solidFill>
                  <a:schemeClr val="accent5"/>
                </a:solidFill>
              </a:defRPr>
            </a:lvl9pPr>
          </a:lstStyle>
          <a:p>
            <a:endParaRPr/>
          </a:p>
        </p:txBody>
      </p:sp>
      <p:sp>
        <p:nvSpPr>
          <p:cNvPr id="500" name="Google Shape;500;p97"/>
          <p:cNvSpPr txBox="1">
            <a:spLocks noGrp="1"/>
          </p:cNvSpPr>
          <p:nvPr>
            <p:ph type="body" idx="1"/>
          </p:nvPr>
        </p:nvSpPr>
        <p:spPr>
          <a:xfrm>
            <a:off x="317500" y="307700"/>
            <a:ext cx="4204800" cy="4268700"/>
          </a:xfrm>
          <a:prstGeom prst="rect">
            <a:avLst/>
          </a:prstGeom>
          <a:noFill/>
          <a:ln>
            <a:noFill/>
          </a:ln>
        </p:spPr>
        <p:txBody>
          <a:bodyPr spcFirstLastPara="1" wrap="square" lIns="91425" tIns="91425" rIns="91425" bIns="91425" anchor="t" anchorCtr="0"/>
          <a:lstStyle>
            <a:lvl1pPr marL="457200" marR="0" lvl="0" indent="-361950" algn="l" rtl="0">
              <a:lnSpc>
                <a:spcPct val="100000"/>
              </a:lnSpc>
              <a:spcBef>
                <a:spcPts val="0"/>
              </a:spcBef>
              <a:spcAft>
                <a:spcPts val="0"/>
              </a:spcAft>
              <a:buClr>
                <a:srgbClr val="000080"/>
              </a:buClr>
              <a:buSzPts val="2100"/>
              <a:buFont typeface="Noto Sans Symbols"/>
              <a:buChar char="●"/>
              <a:defRPr sz="2100" b="0" i="0" u="none" strike="noStrike" cap="none">
                <a:solidFill>
                  <a:srgbClr val="000000"/>
                </a:solidFill>
                <a:latin typeface="Arial"/>
                <a:ea typeface="Arial"/>
                <a:cs typeface="Arial"/>
                <a:sym typeface="Arial"/>
              </a:defRPr>
            </a:lvl1pPr>
            <a:lvl2pPr marL="914400" marR="0" lvl="1" indent="-361950" algn="l" rtl="0">
              <a:lnSpc>
                <a:spcPct val="100000"/>
              </a:lnSpc>
              <a:spcBef>
                <a:spcPts val="0"/>
              </a:spcBef>
              <a:spcAft>
                <a:spcPts val="0"/>
              </a:spcAft>
              <a:buClr>
                <a:schemeClr val="dk1"/>
              </a:buClr>
              <a:buSzPts val="2100"/>
              <a:buFont typeface="Merriweather Sans"/>
              <a:buChar char="●"/>
              <a:defRPr sz="2100" b="0" i="0" u="none" strike="noStrike" cap="none">
                <a:solidFill>
                  <a:srgbClr val="000000"/>
                </a:solidFill>
                <a:latin typeface="Arial"/>
                <a:ea typeface="Arial"/>
                <a:cs typeface="Arial"/>
                <a:sym typeface="Arial"/>
              </a:defRPr>
            </a:lvl2pPr>
            <a:lvl3pPr marL="1371600" marR="0" lvl="2" indent="-285750" algn="l" rtl="0">
              <a:lnSpc>
                <a:spcPct val="100000"/>
              </a:lnSpc>
              <a:spcBef>
                <a:spcPts val="0"/>
              </a:spcBef>
              <a:spcAft>
                <a:spcPts val="0"/>
              </a:spcAft>
              <a:buClr>
                <a:schemeClr val="dk1"/>
              </a:buClr>
              <a:buSzPts val="900"/>
              <a:buFont typeface="Merriweather Sans"/>
              <a:buChar char="■"/>
              <a:defRPr sz="900" b="0" i="0" u="none" strike="noStrike" cap="none">
                <a:solidFill>
                  <a:srgbClr val="000000"/>
                </a:solidFill>
                <a:latin typeface="Arial"/>
                <a:ea typeface="Arial"/>
                <a:cs typeface="Arial"/>
                <a:sym typeface="Arial"/>
              </a:defRPr>
            </a:lvl3pPr>
            <a:lvl4pPr marL="1828800" marR="0" lvl="3" indent="-285750" algn="l" rtl="0">
              <a:lnSpc>
                <a:spcPct val="100000"/>
              </a:lnSpc>
              <a:spcBef>
                <a:spcPts val="0"/>
              </a:spcBef>
              <a:spcAft>
                <a:spcPts val="0"/>
              </a:spcAft>
              <a:buClr>
                <a:schemeClr val="dk1"/>
              </a:buClr>
              <a:buSzPts val="900"/>
              <a:buFont typeface="Merriweather Sans"/>
              <a:buChar char="●"/>
              <a:defRPr sz="900" b="0" i="0" u="none" strike="noStrike" cap="none">
                <a:solidFill>
                  <a:srgbClr val="000000"/>
                </a:solidFill>
                <a:latin typeface="Arial"/>
                <a:ea typeface="Arial"/>
                <a:cs typeface="Arial"/>
                <a:sym typeface="Arial"/>
              </a:defRPr>
            </a:lvl4pPr>
            <a:lvl5pPr marL="2286000" marR="0" lvl="4" indent="-285750" algn="l" rtl="0">
              <a:lnSpc>
                <a:spcPct val="100000"/>
              </a:lnSpc>
              <a:spcBef>
                <a:spcPts val="0"/>
              </a:spcBef>
              <a:spcAft>
                <a:spcPts val="0"/>
              </a:spcAft>
              <a:buClr>
                <a:schemeClr val="dk1"/>
              </a:buClr>
              <a:buSzPts val="900"/>
              <a:buFont typeface="Merriweather Sans"/>
              <a:buChar char="○"/>
              <a:defRPr sz="900" b="0" i="0" u="none" strike="noStrike" cap="none">
                <a:solidFill>
                  <a:srgbClr val="000000"/>
                </a:solidFill>
                <a:latin typeface="Arial"/>
                <a:ea typeface="Arial"/>
                <a:cs typeface="Arial"/>
                <a:sym typeface="Arial"/>
              </a:defRPr>
            </a:lvl5pPr>
            <a:lvl6pPr marL="2743200" marR="0" lvl="5" indent="-285750" algn="l" rtl="0">
              <a:lnSpc>
                <a:spcPct val="100000"/>
              </a:lnSpc>
              <a:spcBef>
                <a:spcPts val="0"/>
              </a:spcBef>
              <a:spcAft>
                <a:spcPts val="0"/>
              </a:spcAft>
              <a:buClr>
                <a:schemeClr val="dk1"/>
              </a:buClr>
              <a:buSzPts val="900"/>
              <a:buFont typeface="Arial"/>
              <a:buChar char="■"/>
              <a:defRPr sz="900" b="0" i="0" u="none" strike="noStrike" cap="none">
                <a:solidFill>
                  <a:srgbClr val="000000"/>
                </a:solidFill>
                <a:latin typeface="Arial"/>
                <a:ea typeface="Arial"/>
                <a:cs typeface="Arial"/>
                <a:sym typeface="Arial"/>
              </a:defRPr>
            </a:lvl6pPr>
            <a:lvl7pPr marL="3200400" marR="0" lvl="6" indent="-285750" algn="l" rtl="0">
              <a:lnSpc>
                <a:spcPct val="100000"/>
              </a:lnSpc>
              <a:spcBef>
                <a:spcPts val="0"/>
              </a:spcBef>
              <a:spcAft>
                <a:spcPts val="0"/>
              </a:spcAft>
              <a:buClr>
                <a:schemeClr val="dk1"/>
              </a:buClr>
              <a:buSzPts val="900"/>
              <a:buFont typeface="Arial"/>
              <a:buChar char="●"/>
              <a:defRPr sz="900" b="0" i="0" u="none" strike="noStrike" cap="none">
                <a:solidFill>
                  <a:srgbClr val="000000"/>
                </a:solidFill>
                <a:latin typeface="Arial"/>
                <a:ea typeface="Arial"/>
                <a:cs typeface="Arial"/>
                <a:sym typeface="Arial"/>
              </a:defRPr>
            </a:lvl7pPr>
            <a:lvl8pPr marL="3657600" marR="0" lvl="7" indent="-285750" algn="l" rtl="0">
              <a:lnSpc>
                <a:spcPct val="100000"/>
              </a:lnSpc>
              <a:spcBef>
                <a:spcPts val="0"/>
              </a:spcBef>
              <a:spcAft>
                <a:spcPts val="0"/>
              </a:spcAft>
              <a:buClr>
                <a:schemeClr val="dk1"/>
              </a:buClr>
              <a:buSzPts val="900"/>
              <a:buFont typeface="Arial"/>
              <a:buChar char="○"/>
              <a:defRPr sz="900" b="0" i="0" u="none" strike="noStrike" cap="none">
                <a:solidFill>
                  <a:srgbClr val="000000"/>
                </a:solidFill>
                <a:latin typeface="Arial"/>
                <a:ea typeface="Arial"/>
                <a:cs typeface="Arial"/>
                <a:sym typeface="Arial"/>
              </a:defRPr>
            </a:lvl8pPr>
            <a:lvl9pPr marL="4114800" marR="0" lvl="8" indent="-285750" algn="l" rtl="0">
              <a:lnSpc>
                <a:spcPct val="100000"/>
              </a:lnSpc>
              <a:spcBef>
                <a:spcPts val="0"/>
              </a:spcBef>
              <a:spcAft>
                <a:spcPts val="0"/>
              </a:spcAft>
              <a:buClr>
                <a:schemeClr val="dk1"/>
              </a:buClr>
              <a:buSzPts val="900"/>
              <a:buFont typeface="Arial"/>
              <a:buChar char="■"/>
              <a:defRPr sz="900" b="0" i="0" u="none" strike="noStrike" cap="none">
                <a:solidFill>
                  <a:srgbClr val="000000"/>
                </a:solidFill>
                <a:latin typeface="Arial"/>
                <a:ea typeface="Arial"/>
                <a:cs typeface="Arial"/>
                <a:sym typeface="Arial"/>
              </a:defRPr>
            </a:lvl9pPr>
          </a:lstStyle>
          <a:p>
            <a:endParaRPr/>
          </a:p>
        </p:txBody>
      </p:sp>
      <p:sp>
        <p:nvSpPr>
          <p:cNvPr id="501" name="Google Shape;501;p97"/>
          <p:cNvSpPr txBox="1">
            <a:spLocks noGrp="1"/>
          </p:cNvSpPr>
          <p:nvPr>
            <p:ph type="sldNum" idx="12"/>
          </p:nvPr>
        </p:nvSpPr>
        <p:spPr>
          <a:xfrm>
            <a:off x="8472457" y="4663216"/>
            <a:ext cx="548700" cy="393600"/>
          </a:xfrm>
          <a:prstGeom prst="rect">
            <a:avLst/>
          </a:prstGeom>
          <a:noFill/>
          <a:ln>
            <a:noFill/>
          </a:ln>
        </p:spPr>
        <p:txBody>
          <a:bodyPr spcFirstLastPara="1" wrap="square" lIns="68575" tIns="68575" rIns="68575" bIns="68575" anchor="ctr" anchorCtr="0">
            <a:noAutofit/>
          </a:bodyPr>
          <a:lstStyle>
            <a:lvl1pPr marL="0" marR="0" lvl="0" indent="0" algn="r" rtl="0">
              <a:lnSpc>
                <a:spcPct val="100000"/>
              </a:lnSpc>
              <a:spcBef>
                <a:spcPts val="0"/>
              </a:spcBef>
              <a:spcAft>
                <a:spcPts val="0"/>
              </a:spcAft>
              <a:buClr>
                <a:schemeClr val="dk1"/>
              </a:buClr>
              <a:buSzPts val="1500"/>
              <a:buFont typeface="Arial Black"/>
              <a:buNone/>
              <a:defRPr sz="1500" b="0" i="0" u="none" strike="noStrike" cap="none">
                <a:solidFill>
                  <a:schemeClr val="dk1"/>
                </a:solidFill>
                <a:latin typeface="Arial Black"/>
                <a:ea typeface="Arial Black"/>
                <a:cs typeface="Arial Black"/>
                <a:sym typeface="Arial Black"/>
              </a:defRPr>
            </a:lvl1pPr>
            <a:lvl2pPr marL="0" marR="0" lvl="1" indent="0" algn="r" rtl="0">
              <a:lnSpc>
                <a:spcPct val="100000"/>
              </a:lnSpc>
              <a:spcBef>
                <a:spcPts val="0"/>
              </a:spcBef>
              <a:spcAft>
                <a:spcPts val="0"/>
              </a:spcAft>
              <a:buClr>
                <a:schemeClr val="dk1"/>
              </a:buClr>
              <a:buSzPts val="1500"/>
              <a:buFont typeface="Arial Black"/>
              <a:buNone/>
              <a:defRPr sz="1500" b="0" i="0" u="none" strike="noStrike" cap="none">
                <a:solidFill>
                  <a:schemeClr val="dk1"/>
                </a:solidFill>
                <a:latin typeface="Arial Black"/>
                <a:ea typeface="Arial Black"/>
                <a:cs typeface="Arial Black"/>
                <a:sym typeface="Arial Black"/>
              </a:defRPr>
            </a:lvl2pPr>
            <a:lvl3pPr marL="0" marR="0" lvl="2" indent="0" algn="r" rtl="0">
              <a:lnSpc>
                <a:spcPct val="100000"/>
              </a:lnSpc>
              <a:spcBef>
                <a:spcPts val="0"/>
              </a:spcBef>
              <a:spcAft>
                <a:spcPts val="0"/>
              </a:spcAft>
              <a:buClr>
                <a:schemeClr val="dk1"/>
              </a:buClr>
              <a:buSzPts val="1500"/>
              <a:buFont typeface="Arial Black"/>
              <a:buNone/>
              <a:defRPr sz="1500" b="0" i="0" u="none" strike="noStrike" cap="none">
                <a:solidFill>
                  <a:schemeClr val="dk1"/>
                </a:solidFill>
                <a:latin typeface="Arial Black"/>
                <a:ea typeface="Arial Black"/>
                <a:cs typeface="Arial Black"/>
                <a:sym typeface="Arial Black"/>
              </a:defRPr>
            </a:lvl3pPr>
            <a:lvl4pPr marL="0" marR="0" lvl="3" indent="0" algn="r" rtl="0">
              <a:lnSpc>
                <a:spcPct val="100000"/>
              </a:lnSpc>
              <a:spcBef>
                <a:spcPts val="0"/>
              </a:spcBef>
              <a:spcAft>
                <a:spcPts val="0"/>
              </a:spcAft>
              <a:buClr>
                <a:schemeClr val="dk1"/>
              </a:buClr>
              <a:buSzPts val="1500"/>
              <a:buFont typeface="Arial Black"/>
              <a:buNone/>
              <a:defRPr sz="1500" b="0" i="0" u="none" strike="noStrike" cap="none">
                <a:solidFill>
                  <a:schemeClr val="dk1"/>
                </a:solidFill>
                <a:latin typeface="Arial Black"/>
                <a:ea typeface="Arial Black"/>
                <a:cs typeface="Arial Black"/>
                <a:sym typeface="Arial Black"/>
              </a:defRPr>
            </a:lvl4pPr>
            <a:lvl5pPr marL="0" marR="0" lvl="4" indent="0" algn="r" rtl="0">
              <a:lnSpc>
                <a:spcPct val="100000"/>
              </a:lnSpc>
              <a:spcBef>
                <a:spcPts val="0"/>
              </a:spcBef>
              <a:spcAft>
                <a:spcPts val="0"/>
              </a:spcAft>
              <a:buClr>
                <a:schemeClr val="dk1"/>
              </a:buClr>
              <a:buSzPts val="1500"/>
              <a:buFont typeface="Arial Black"/>
              <a:buNone/>
              <a:defRPr sz="1500" b="0" i="0" u="none" strike="noStrike" cap="none">
                <a:solidFill>
                  <a:schemeClr val="dk1"/>
                </a:solidFill>
                <a:latin typeface="Arial Black"/>
                <a:ea typeface="Arial Black"/>
                <a:cs typeface="Arial Black"/>
                <a:sym typeface="Arial Black"/>
              </a:defRPr>
            </a:lvl5pPr>
            <a:lvl6pPr marL="0" marR="0" lvl="5" indent="0" algn="r" rtl="0">
              <a:lnSpc>
                <a:spcPct val="100000"/>
              </a:lnSpc>
              <a:spcBef>
                <a:spcPts val="0"/>
              </a:spcBef>
              <a:spcAft>
                <a:spcPts val="0"/>
              </a:spcAft>
              <a:buClr>
                <a:schemeClr val="dk1"/>
              </a:buClr>
              <a:buSzPts val="1500"/>
              <a:buFont typeface="Arial Black"/>
              <a:buNone/>
              <a:defRPr sz="1500" b="0" i="0" u="none" strike="noStrike" cap="none">
                <a:solidFill>
                  <a:schemeClr val="dk1"/>
                </a:solidFill>
                <a:latin typeface="Arial Black"/>
                <a:ea typeface="Arial Black"/>
                <a:cs typeface="Arial Black"/>
                <a:sym typeface="Arial Black"/>
              </a:defRPr>
            </a:lvl6pPr>
            <a:lvl7pPr marL="0" marR="0" lvl="6" indent="0" algn="r" rtl="0">
              <a:lnSpc>
                <a:spcPct val="100000"/>
              </a:lnSpc>
              <a:spcBef>
                <a:spcPts val="0"/>
              </a:spcBef>
              <a:spcAft>
                <a:spcPts val="0"/>
              </a:spcAft>
              <a:buClr>
                <a:schemeClr val="dk1"/>
              </a:buClr>
              <a:buSzPts val="1500"/>
              <a:buFont typeface="Arial Black"/>
              <a:buNone/>
              <a:defRPr sz="1500" b="0" i="0" u="none" strike="noStrike" cap="none">
                <a:solidFill>
                  <a:schemeClr val="dk1"/>
                </a:solidFill>
                <a:latin typeface="Arial Black"/>
                <a:ea typeface="Arial Black"/>
                <a:cs typeface="Arial Black"/>
                <a:sym typeface="Arial Black"/>
              </a:defRPr>
            </a:lvl7pPr>
            <a:lvl8pPr marL="0" marR="0" lvl="7" indent="0" algn="r" rtl="0">
              <a:lnSpc>
                <a:spcPct val="100000"/>
              </a:lnSpc>
              <a:spcBef>
                <a:spcPts val="0"/>
              </a:spcBef>
              <a:spcAft>
                <a:spcPts val="0"/>
              </a:spcAft>
              <a:buClr>
                <a:schemeClr val="dk1"/>
              </a:buClr>
              <a:buSzPts val="1500"/>
              <a:buFont typeface="Arial Black"/>
              <a:buNone/>
              <a:defRPr sz="1500" b="0" i="0" u="none" strike="noStrike" cap="none">
                <a:solidFill>
                  <a:schemeClr val="dk1"/>
                </a:solidFill>
                <a:latin typeface="Arial Black"/>
                <a:ea typeface="Arial Black"/>
                <a:cs typeface="Arial Black"/>
                <a:sym typeface="Arial Black"/>
              </a:defRPr>
            </a:lvl8pPr>
            <a:lvl9pPr marL="0" marR="0" lvl="8" indent="0" algn="r" rtl="0">
              <a:lnSpc>
                <a:spcPct val="100000"/>
              </a:lnSpc>
              <a:spcBef>
                <a:spcPts val="0"/>
              </a:spcBef>
              <a:spcAft>
                <a:spcPts val="0"/>
              </a:spcAft>
              <a:buClr>
                <a:schemeClr val="dk1"/>
              </a:buClr>
              <a:buSzPts val="1500"/>
              <a:buFont typeface="Arial Black"/>
              <a:buNone/>
              <a:defRPr sz="1500" b="0" i="0" u="none" strike="noStrike" cap="none">
                <a:solidFill>
                  <a:schemeClr val="dk1"/>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_WITH_CAPTION_TEXT"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3600450"/>
            <a:ext cx="5486400" cy="425100"/>
          </a:xfrm>
          <a:prstGeom prst="rect">
            <a:avLst/>
          </a:prstGeom>
          <a:noFill/>
          <a:ln>
            <a:noFill/>
          </a:ln>
        </p:spPr>
        <p:txBody>
          <a:bodyPr spcFirstLastPara="1" wrap="square" lIns="91425" tIns="91425" rIns="91425" bIns="91425" anchor="b" anchorCtr="0"/>
          <a:lstStyle>
            <a:lvl1pPr lvl="0" algn="l" rtl="0">
              <a:spcBef>
                <a:spcPts val="0"/>
              </a:spcBef>
              <a:spcAft>
                <a:spcPts val="0"/>
              </a:spcAft>
              <a:buSzPts val="1400"/>
              <a:buNone/>
              <a:defRPr sz="2000" b="1"/>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63" name="Google Shape;63;p10"/>
          <p:cNvSpPr>
            <a:spLocks noGrp="1"/>
          </p:cNvSpPr>
          <p:nvPr>
            <p:ph type="pic" idx="2"/>
          </p:nvPr>
        </p:nvSpPr>
        <p:spPr>
          <a:xfrm>
            <a:off x="1792288" y="459581"/>
            <a:ext cx="5486400" cy="3086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rgbClr val="888888"/>
              </a:buClr>
              <a:buSzPts val="1400"/>
              <a:buFont typeface="Calibri"/>
              <a:buNone/>
              <a:defRPr sz="3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Clr>
                <a:schemeClr val="dk1"/>
              </a:buClr>
              <a:buSzPts val="1400"/>
              <a:buFont typeface="Calibri"/>
              <a:buNone/>
              <a:defRPr sz="2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Clr>
                <a:schemeClr val="dk1"/>
              </a:buClr>
              <a:buSzPts val="1400"/>
              <a:buFont typeface="Calibri"/>
              <a:buNone/>
              <a:defRPr sz="24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Clr>
                <a:schemeClr val="dk1"/>
              </a:buClr>
              <a:buSzPts val="1400"/>
              <a:buFont typeface="Calibri"/>
              <a:buNone/>
              <a:defRPr sz="20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Clr>
                <a:schemeClr val="dk1"/>
              </a:buClr>
              <a:buSzPts val="1400"/>
              <a:buFont typeface="Calibri"/>
              <a:buNone/>
              <a:defRPr sz="20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Clr>
                <a:schemeClr val="dk1"/>
              </a:buClr>
              <a:buSzPts val="1400"/>
              <a:buFont typeface="Calibri"/>
              <a:buNone/>
              <a:defRPr sz="20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Clr>
                <a:schemeClr val="dk1"/>
              </a:buClr>
              <a:buSzPts val="1400"/>
              <a:buFont typeface="Calibri"/>
              <a:buNone/>
              <a:defRPr sz="20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Clr>
                <a:schemeClr val="dk1"/>
              </a:buClr>
              <a:buSzPts val="1400"/>
              <a:buFont typeface="Calibri"/>
              <a:buNone/>
              <a:defRPr sz="20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Clr>
                <a:schemeClr val="dk1"/>
              </a:buClr>
              <a:buSzPts val="1400"/>
              <a:buFont typeface="Calibri"/>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1792288" y="4025503"/>
            <a:ext cx="5486400" cy="603600"/>
          </a:xfrm>
          <a:prstGeom prst="rect">
            <a:avLst/>
          </a:prstGeom>
          <a:noFill/>
          <a:ln>
            <a:noFill/>
          </a:ln>
        </p:spPr>
        <p:txBody>
          <a:bodyPr spcFirstLastPara="1" wrap="square" lIns="91425" tIns="91425" rIns="91425" bIns="91425" anchor="t" anchorCtr="0"/>
          <a:lstStyle>
            <a:lvl1pPr marL="457200" lvl="0" indent="-228600" rtl="0">
              <a:spcBef>
                <a:spcPts val="640"/>
              </a:spcBef>
              <a:spcAft>
                <a:spcPts val="0"/>
              </a:spcAft>
              <a:buSzPts val="1400"/>
              <a:buFont typeface="Calibri"/>
              <a:buNone/>
              <a:defRPr sz="1400"/>
            </a:lvl1pPr>
            <a:lvl2pPr marL="914400" lvl="1" indent="-228600" rtl="0">
              <a:spcBef>
                <a:spcPts val="0"/>
              </a:spcBef>
              <a:spcAft>
                <a:spcPts val="0"/>
              </a:spcAft>
              <a:buSzPts val="1400"/>
              <a:buFont typeface="Calibri"/>
              <a:buNone/>
              <a:defRPr sz="1200"/>
            </a:lvl2pPr>
            <a:lvl3pPr marL="1371600" lvl="2" indent="-228600" rtl="0">
              <a:spcBef>
                <a:spcPts val="0"/>
              </a:spcBef>
              <a:spcAft>
                <a:spcPts val="0"/>
              </a:spcAft>
              <a:buSzPts val="1400"/>
              <a:buFont typeface="Calibri"/>
              <a:buNone/>
              <a:defRPr sz="1000"/>
            </a:lvl3pPr>
            <a:lvl4pPr marL="1828800" lvl="3" indent="-228600" rtl="0">
              <a:spcBef>
                <a:spcPts val="0"/>
              </a:spcBef>
              <a:spcAft>
                <a:spcPts val="0"/>
              </a:spcAft>
              <a:buSzPts val="1400"/>
              <a:buFont typeface="Calibri"/>
              <a:buNone/>
              <a:defRPr sz="900"/>
            </a:lvl4pPr>
            <a:lvl5pPr marL="2286000" lvl="4" indent="-228600" rtl="0">
              <a:spcBef>
                <a:spcPts val="0"/>
              </a:spcBef>
              <a:spcAft>
                <a:spcPts val="0"/>
              </a:spcAft>
              <a:buSzPts val="1400"/>
              <a:buFont typeface="Calibri"/>
              <a:buNone/>
              <a:defRPr sz="900"/>
            </a:lvl5pPr>
            <a:lvl6pPr marL="2743200" lvl="5" indent="-228600" rtl="0">
              <a:spcBef>
                <a:spcPts val="0"/>
              </a:spcBef>
              <a:spcAft>
                <a:spcPts val="0"/>
              </a:spcAft>
              <a:buSzPts val="1400"/>
              <a:buFont typeface="Calibri"/>
              <a:buNone/>
              <a:defRPr sz="900"/>
            </a:lvl6pPr>
            <a:lvl7pPr marL="3200400" lvl="6" indent="-228600" rtl="0">
              <a:spcBef>
                <a:spcPts val="0"/>
              </a:spcBef>
              <a:spcAft>
                <a:spcPts val="0"/>
              </a:spcAft>
              <a:buSzPts val="1400"/>
              <a:buFont typeface="Calibri"/>
              <a:buNone/>
              <a:defRPr sz="900"/>
            </a:lvl7pPr>
            <a:lvl8pPr marL="3657600" lvl="7" indent="-228600" rtl="0">
              <a:spcBef>
                <a:spcPts val="0"/>
              </a:spcBef>
              <a:spcAft>
                <a:spcPts val="0"/>
              </a:spcAft>
              <a:buSzPts val="1400"/>
              <a:buFont typeface="Calibri"/>
              <a:buNone/>
              <a:defRPr sz="900"/>
            </a:lvl8pPr>
            <a:lvl9pPr marL="4114800" lvl="8" indent="-228600" rtl="0">
              <a:spcBef>
                <a:spcPts val="0"/>
              </a:spcBef>
              <a:spcAft>
                <a:spcPts val="0"/>
              </a:spcAft>
              <a:buSzPts val="1400"/>
              <a:buFont typeface="Calibri"/>
              <a:buNone/>
              <a:defRPr sz="900"/>
            </a:lvl9pPr>
          </a:lstStyle>
          <a:p>
            <a:endParaRPr/>
          </a:p>
        </p:txBody>
      </p:sp>
      <p:sp>
        <p:nvSpPr>
          <p:cNvPr id="65" name="Google Shape;65;p10"/>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sz="1200" b="0" i="0" u="none" strike="noStrike" cap="none">
                <a:solidFill>
                  <a:srgbClr val="888888"/>
                </a:solidFill>
                <a:latin typeface="Calibri"/>
                <a:ea typeface="Calibri"/>
                <a:cs typeface="Calibri"/>
                <a:sym typeface="Calibri"/>
              </a:defRPr>
            </a:lvl1pPr>
            <a:lvl2pPr marL="457200" marR="0" lvl="1"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2743200" marR="0" lvl="6"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3200400" marR="0" lvl="7"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3657600" marR="0" lvl="8"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66" name="Google Shape;66;p10"/>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88900" algn="ctr" rtl="0">
              <a:spcBef>
                <a:spcPts val="0"/>
              </a:spcBef>
              <a:spcAft>
                <a:spcPts val="0"/>
              </a:spcAft>
              <a:buSzPts val="1400"/>
              <a:buChar char="●"/>
              <a:defRPr sz="1200" b="0" i="0" u="none" strike="noStrike" cap="none">
                <a:solidFill>
                  <a:srgbClr val="888888"/>
                </a:solidFill>
                <a:latin typeface="Calibri"/>
                <a:ea typeface="Calibri"/>
                <a:cs typeface="Calibri"/>
                <a:sym typeface="Calibri"/>
              </a:defRPr>
            </a:lvl1pPr>
            <a:lvl2pPr marL="457200" marR="0" lvl="1"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2743200" marR="0" lvl="6"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3200400" marR="0" lvl="7"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3657600" marR="0" lvl="8"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67" name="Google Shape;67;p10"/>
          <p:cNvSpPr txBox="1">
            <a:spLocks noGrp="1"/>
          </p:cNvSpPr>
          <p:nvPr>
            <p:ph type="sldNum" idx="12"/>
          </p:nvPr>
        </p:nvSpPr>
        <p:spPr>
          <a:xfrm>
            <a:off x="6553200" y="4767263"/>
            <a:ext cx="2133600" cy="273900"/>
          </a:xfrm>
          <a:prstGeom prst="rect">
            <a:avLst/>
          </a:prstGeom>
          <a:noFill/>
          <a:ln>
            <a:noFill/>
          </a:ln>
        </p:spPr>
        <p:txBody>
          <a:bodyPr spcFirstLastPara="1" wrap="square" lIns="91425" tIns="91425" rIns="91425" bIns="91425" anchor="ctr" anchorCtr="0">
            <a:noAutofit/>
          </a:bodyPr>
          <a:lstStyle>
            <a:lvl1pPr marL="0" marR="0" lvl="0" indent="0" rtl="0">
              <a:lnSpc>
                <a:spcPct val="100000"/>
              </a:lnSpc>
              <a:spcBef>
                <a:spcPts val="0"/>
              </a:spcBef>
              <a:spcAft>
                <a:spcPts val="0"/>
              </a:spcAft>
              <a:buNone/>
              <a:defRPr/>
            </a:lvl1pPr>
            <a:lvl2pPr marL="0" marR="0" lvl="1" indent="0" rtl="0">
              <a:lnSpc>
                <a:spcPct val="100000"/>
              </a:lnSpc>
              <a:spcBef>
                <a:spcPts val="0"/>
              </a:spcBef>
              <a:spcAft>
                <a:spcPts val="0"/>
              </a:spcAft>
              <a:buNone/>
              <a:defRPr/>
            </a:lvl2pPr>
            <a:lvl3pPr marL="0" marR="0" lvl="2" indent="0" rtl="0">
              <a:lnSpc>
                <a:spcPct val="100000"/>
              </a:lnSpc>
              <a:spcBef>
                <a:spcPts val="0"/>
              </a:spcBef>
              <a:spcAft>
                <a:spcPts val="0"/>
              </a:spcAft>
              <a:buNone/>
              <a:defRPr/>
            </a:lvl3pPr>
            <a:lvl4pPr marL="0" marR="0" lvl="3" indent="0" rtl="0">
              <a:lnSpc>
                <a:spcPct val="100000"/>
              </a:lnSpc>
              <a:spcBef>
                <a:spcPts val="0"/>
              </a:spcBef>
              <a:spcAft>
                <a:spcPts val="0"/>
              </a:spcAft>
              <a:buNone/>
              <a:defRPr/>
            </a:lvl4pPr>
            <a:lvl5pPr marL="0" marR="0" lvl="4" indent="0" rtl="0">
              <a:lnSpc>
                <a:spcPct val="100000"/>
              </a:lnSpc>
              <a:spcBef>
                <a:spcPts val="0"/>
              </a:spcBef>
              <a:spcAft>
                <a:spcPts val="0"/>
              </a:spcAft>
              <a:buNone/>
              <a:defRPr/>
            </a:lvl5pPr>
            <a:lvl6pPr marL="0" marR="0" lvl="5" indent="0" rtl="0">
              <a:lnSpc>
                <a:spcPct val="100000"/>
              </a:lnSpc>
              <a:spcBef>
                <a:spcPts val="0"/>
              </a:spcBef>
              <a:spcAft>
                <a:spcPts val="0"/>
              </a:spcAft>
              <a:buNone/>
              <a:defRPr/>
            </a:lvl6pPr>
            <a:lvl7pPr marL="0" marR="0" lvl="6" indent="0" rtl="0">
              <a:lnSpc>
                <a:spcPct val="100000"/>
              </a:lnSpc>
              <a:spcBef>
                <a:spcPts val="0"/>
              </a:spcBef>
              <a:spcAft>
                <a:spcPts val="0"/>
              </a:spcAft>
              <a:buNone/>
              <a:defRPr/>
            </a:lvl7pPr>
            <a:lvl8pPr marL="0" marR="0" lvl="7" indent="0" rtl="0">
              <a:lnSpc>
                <a:spcPct val="100000"/>
              </a:lnSpc>
              <a:spcBef>
                <a:spcPts val="0"/>
              </a:spcBef>
              <a:spcAft>
                <a:spcPts val="0"/>
              </a:spcAft>
              <a:buNone/>
              <a:defRPr/>
            </a:lvl8pPr>
            <a:lvl9pPr marL="0" marR="0" lvl="8" indent="0"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b="0" i="0" u="none" strike="noStrike" cap="non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2"/>
        <p:cNvGrpSpPr/>
        <p:nvPr/>
      </p:nvGrpSpPr>
      <p:grpSpPr>
        <a:xfrm>
          <a:off x="0" y="0"/>
          <a:ext cx="0" cy="0"/>
          <a:chOff x="0" y="0"/>
          <a:chExt cx="0" cy="0"/>
        </a:xfrm>
      </p:grpSpPr>
      <p:sp>
        <p:nvSpPr>
          <p:cNvPr id="503" name="Google Shape;503;p9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04" name="Google Shape;504;p9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Sub and Content">
  <p:cSld name="Title Sub and Content">
    <p:spTree>
      <p:nvGrpSpPr>
        <p:cNvPr id="1" name="Shape 505"/>
        <p:cNvGrpSpPr/>
        <p:nvPr/>
      </p:nvGrpSpPr>
      <p:grpSpPr>
        <a:xfrm>
          <a:off x="0" y="0"/>
          <a:ext cx="0" cy="0"/>
          <a:chOff x="0" y="0"/>
          <a:chExt cx="0" cy="0"/>
        </a:xfrm>
      </p:grpSpPr>
      <p:sp>
        <p:nvSpPr>
          <p:cNvPr id="506" name="Google Shape;506;p99"/>
          <p:cNvSpPr txBox="1">
            <a:spLocks noGrp="1"/>
          </p:cNvSpPr>
          <p:nvPr>
            <p:ph type="title"/>
          </p:nvPr>
        </p:nvSpPr>
        <p:spPr>
          <a:xfrm>
            <a:off x="628650" y="273845"/>
            <a:ext cx="7886700" cy="5067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FF"/>
              </a:buClr>
              <a:buSzPts val="4000"/>
              <a:buFont typeface="Arial"/>
              <a:buNone/>
              <a:defRPr sz="4000" b="1" i="0" u="none" strike="noStrike" cap="none">
                <a:solidFill>
                  <a:schemeClr val="accent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SzPts val="2800"/>
              <a:buNone/>
              <a:defRPr sz="1800"/>
            </a:lvl3pPr>
            <a:lvl4pPr marR="0" lvl="3" algn="ctr" rtl="0">
              <a:lnSpc>
                <a:spcPct val="100000"/>
              </a:lnSpc>
              <a:spcBef>
                <a:spcPts val="0"/>
              </a:spcBef>
              <a:spcAft>
                <a:spcPts val="0"/>
              </a:spcAft>
              <a:buSzPts val="2800"/>
              <a:buNone/>
              <a:defRPr sz="1800"/>
            </a:lvl4pPr>
            <a:lvl5pPr marR="0" lvl="4" algn="ctr" rtl="0">
              <a:lnSpc>
                <a:spcPct val="100000"/>
              </a:lnSpc>
              <a:spcBef>
                <a:spcPts val="0"/>
              </a:spcBef>
              <a:spcAft>
                <a:spcPts val="0"/>
              </a:spcAft>
              <a:buSzPts val="2800"/>
              <a:buNone/>
              <a:defRPr sz="1800"/>
            </a:lvl5pPr>
            <a:lvl6pPr marR="0" lvl="5" algn="ctr" rtl="0">
              <a:lnSpc>
                <a:spcPct val="100000"/>
              </a:lnSpc>
              <a:spcBef>
                <a:spcPts val="0"/>
              </a:spcBef>
              <a:spcAft>
                <a:spcPts val="0"/>
              </a:spcAft>
              <a:buSzPts val="2800"/>
              <a:buNone/>
              <a:defRPr sz="1800"/>
            </a:lvl6pPr>
            <a:lvl7pPr marR="0" lvl="6" algn="ctr" rtl="0">
              <a:lnSpc>
                <a:spcPct val="100000"/>
              </a:lnSpc>
              <a:spcBef>
                <a:spcPts val="0"/>
              </a:spcBef>
              <a:spcAft>
                <a:spcPts val="0"/>
              </a:spcAft>
              <a:buSzPts val="2800"/>
              <a:buNone/>
              <a:defRPr sz="1800"/>
            </a:lvl7pPr>
            <a:lvl8pPr marR="0" lvl="7" algn="ctr" rtl="0">
              <a:lnSpc>
                <a:spcPct val="100000"/>
              </a:lnSpc>
              <a:spcBef>
                <a:spcPts val="0"/>
              </a:spcBef>
              <a:spcAft>
                <a:spcPts val="0"/>
              </a:spcAft>
              <a:buSzPts val="2800"/>
              <a:buNone/>
              <a:defRPr sz="1800"/>
            </a:lvl8pPr>
            <a:lvl9pPr marR="0" lvl="8" algn="ctr" rtl="0">
              <a:lnSpc>
                <a:spcPct val="100000"/>
              </a:lnSpc>
              <a:spcBef>
                <a:spcPts val="0"/>
              </a:spcBef>
              <a:spcAft>
                <a:spcPts val="0"/>
              </a:spcAft>
              <a:buSzPts val="2800"/>
              <a:buNone/>
              <a:defRPr sz="1800"/>
            </a:lvl9pPr>
          </a:lstStyle>
          <a:p>
            <a:endParaRPr/>
          </a:p>
        </p:txBody>
      </p:sp>
      <p:sp>
        <p:nvSpPr>
          <p:cNvPr id="507" name="Google Shape;507;p99"/>
          <p:cNvSpPr txBox="1">
            <a:spLocks noGrp="1"/>
          </p:cNvSpPr>
          <p:nvPr>
            <p:ph type="body" idx="1"/>
          </p:nvPr>
        </p:nvSpPr>
        <p:spPr>
          <a:xfrm>
            <a:off x="455612" y="742951"/>
            <a:ext cx="8226300" cy="39432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0"/>
              </a:spcBef>
              <a:spcAft>
                <a:spcPts val="0"/>
              </a:spcAft>
              <a:buClr>
                <a:srgbClr val="000080"/>
              </a:buClr>
              <a:buSzPts val="2800"/>
              <a:buFont typeface="Noto Sans Symbols"/>
              <a:buChar char="●"/>
              <a:defRPr sz="2800" b="0" i="0" u="none" strike="noStrike" cap="none">
                <a:solidFill>
                  <a:srgbClr val="000000"/>
                </a:solidFill>
                <a:latin typeface="Arial"/>
                <a:ea typeface="Arial"/>
                <a:cs typeface="Arial"/>
                <a:sym typeface="Arial"/>
              </a:defRPr>
            </a:lvl1pPr>
            <a:lvl2pPr marL="914400" marR="0" lvl="1" indent="-406400" algn="l" rtl="0">
              <a:lnSpc>
                <a:spcPct val="100000"/>
              </a:lnSpc>
              <a:spcBef>
                <a:spcPts val="0"/>
              </a:spcBef>
              <a:spcAft>
                <a:spcPts val="0"/>
              </a:spcAft>
              <a:buClr>
                <a:schemeClr val="dk1"/>
              </a:buClr>
              <a:buSzPts val="2800"/>
              <a:buFont typeface="Merriweather Sans"/>
              <a:buChar char="●"/>
              <a:defRPr sz="2800" b="0" i="0" u="none" strike="noStrike" cap="none">
                <a:solidFill>
                  <a:srgbClr val="000000"/>
                </a:solidFill>
                <a:latin typeface="Arial"/>
                <a:ea typeface="Arial"/>
                <a:cs typeface="Arial"/>
                <a:sym typeface="Arial"/>
              </a:defRPr>
            </a:lvl2pPr>
            <a:lvl3pPr marL="1371600" marR="0" lvl="2" indent="-406400" algn="l" rtl="0">
              <a:lnSpc>
                <a:spcPct val="100000"/>
              </a:lnSpc>
              <a:spcBef>
                <a:spcPts val="0"/>
              </a:spcBef>
              <a:spcAft>
                <a:spcPts val="0"/>
              </a:spcAft>
              <a:buClr>
                <a:schemeClr val="dk1"/>
              </a:buClr>
              <a:buSzPts val="2800"/>
              <a:buFont typeface="Merriweather Sans"/>
              <a:buChar char="■"/>
              <a:defRPr sz="2800" b="0" i="0" u="none" strike="noStrike" cap="none">
                <a:solidFill>
                  <a:srgbClr val="000000"/>
                </a:solidFill>
                <a:latin typeface="Arial"/>
                <a:ea typeface="Arial"/>
                <a:cs typeface="Arial"/>
                <a:sym typeface="Arial"/>
              </a:defRPr>
            </a:lvl3pPr>
            <a:lvl4pPr marL="1828800" marR="0" lvl="3" indent="-406400" algn="l" rtl="0">
              <a:lnSpc>
                <a:spcPct val="100000"/>
              </a:lnSpc>
              <a:spcBef>
                <a:spcPts val="0"/>
              </a:spcBef>
              <a:spcAft>
                <a:spcPts val="0"/>
              </a:spcAft>
              <a:buClr>
                <a:schemeClr val="dk1"/>
              </a:buClr>
              <a:buSzPts val="2800"/>
              <a:buFont typeface="Merriweather Sans"/>
              <a:buChar char="●"/>
              <a:defRPr sz="2800" b="0" i="0" u="none" strike="noStrike" cap="none">
                <a:solidFill>
                  <a:srgbClr val="000000"/>
                </a:solidFill>
                <a:latin typeface="Arial"/>
                <a:ea typeface="Arial"/>
                <a:cs typeface="Arial"/>
                <a:sym typeface="Arial"/>
              </a:defRPr>
            </a:lvl4pPr>
            <a:lvl5pPr marL="2286000" marR="0" lvl="4" indent="-406400" algn="l" rtl="0">
              <a:lnSpc>
                <a:spcPct val="100000"/>
              </a:lnSpc>
              <a:spcBef>
                <a:spcPts val="0"/>
              </a:spcBef>
              <a:spcAft>
                <a:spcPts val="0"/>
              </a:spcAft>
              <a:buClr>
                <a:schemeClr val="dk1"/>
              </a:buClr>
              <a:buSzPts val="2800"/>
              <a:buFont typeface="Merriweather Sans"/>
              <a:buChar char="○"/>
              <a:defRPr sz="2800" b="0" i="0" u="none" strike="noStrike" cap="none">
                <a:solidFill>
                  <a:srgbClr val="000000"/>
                </a:solidFill>
                <a:latin typeface="Arial"/>
                <a:ea typeface="Arial"/>
                <a:cs typeface="Arial"/>
                <a:sym typeface="Arial"/>
              </a:defRPr>
            </a:lvl5pPr>
            <a:lvl6pPr marL="2743200" marR="0" lvl="5" indent="-406400" algn="l" rtl="0">
              <a:lnSpc>
                <a:spcPct val="100000"/>
              </a:lnSpc>
              <a:spcBef>
                <a:spcPts val="280"/>
              </a:spcBef>
              <a:spcAft>
                <a:spcPts val="0"/>
              </a:spcAft>
              <a:buClr>
                <a:schemeClr val="dk1"/>
              </a:buClr>
              <a:buSzPts val="2800"/>
              <a:buFont typeface="Arial"/>
              <a:buChar char="■"/>
              <a:defRPr sz="2800" b="0" i="0" u="none" strike="noStrike" cap="none">
                <a:solidFill>
                  <a:srgbClr val="000000"/>
                </a:solidFill>
                <a:latin typeface="Arial"/>
                <a:ea typeface="Arial"/>
                <a:cs typeface="Arial"/>
                <a:sym typeface="Arial"/>
              </a:defRPr>
            </a:lvl6pPr>
            <a:lvl7pPr marL="3200400" marR="0" lvl="6" indent="-406400" algn="l" rtl="0">
              <a:lnSpc>
                <a:spcPct val="100000"/>
              </a:lnSpc>
              <a:spcBef>
                <a:spcPts val="280"/>
              </a:spcBef>
              <a:spcAft>
                <a:spcPts val="0"/>
              </a:spcAft>
              <a:buClr>
                <a:schemeClr val="dk1"/>
              </a:buClr>
              <a:buSzPts val="2800"/>
              <a:buFont typeface="Arial"/>
              <a:buChar char="●"/>
              <a:defRPr sz="2800" b="0" i="0" u="none" strike="noStrike" cap="none">
                <a:solidFill>
                  <a:srgbClr val="000000"/>
                </a:solidFill>
                <a:latin typeface="Arial"/>
                <a:ea typeface="Arial"/>
                <a:cs typeface="Arial"/>
                <a:sym typeface="Arial"/>
              </a:defRPr>
            </a:lvl7pPr>
            <a:lvl8pPr marL="3657600" marR="0" lvl="7" indent="-406400" algn="l" rtl="0">
              <a:lnSpc>
                <a:spcPct val="100000"/>
              </a:lnSpc>
              <a:spcBef>
                <a:spcPts val="280"/>
              </a:spcBef>
              <a:spcAft>
                <a:spcPts val="0"/>
              </a:spcAft>
              <a:buClr>
                <a:schemeClr val="dk1"/>
              </a:buClr>
              <a:buSzPts val="2800"/>
              <a:buFont typeface="Arial"/>
              <a:buChar char="○"/>
              <a:defRPr sz="2800" b="0" i="0" u="none" strike="noStrike" cap="none">
                <a:solidFill>
                  <a:srgbClr val="000000"/>
                </a:solidFill>
                <a:latin typeface="Arial"/>
                <a:ea typeface="Arial"/>
                <a:cs typeface="Arial"/>
                <a:sym typeface="Arial"/>
              </a:defRPr>
            </a:lvl8pPr>
            <a:lvl9pPr marL="4114800" marR="0" lvl="8" indent="-406400" algn="l" rtl="0">
              <a:lnSpc>
                <a:spcPct val="100000"/>
              </a:lnSpc>
              <a:spcBef>
                <a:spcPts val="280"/>
              </a:spcBef>
              <a:spcAft>
                <a:spcPts val="0"/>
              </a:spcAft>
              <a:buClr>
                <a:schemeClr val="dk1"/>
              </a:buClr>
              <a:buSzPts val="2800"/>
              <a:buFont typeface="Arial"/>
              <a:buChar char="■"/>
              <a:defRPr sz="2800" b="0" i="0" u="none" strike="noStrike" cap="none">
                <a:solidFill>
                  <a:srgbClr val="000000"/>
                </a:solidFill>
                <a:latin typeface="Arial"/>
                <a:ea typeface="Arial"/>
                <a:cs typeface="Arial"/>
                <a:sym typeface="Arial"/>
              </a:defRPr>
            </a:lvl9pPr>
          </a:lstStyle>
          <a:p>
            <a:endParaRPr/>
          </a:p>
        </p:txBody>
      </p:sp>
      <p:sp>
        <p:nvSpPr>
          <p:cNvPr id="508" name="Google Shape;508;p99"/>
          <p:cNvSpPr txBox="1">
            <a:spLocks noGrp="1"/>
          </p:cNvSpPr>
          <p:nvPr>
            <p:ph type="body" idx="2"/>
          </p:nvPr>
        </p:nvSpPr>
        <p:spPr>
          <a:xfrm>
            <a:off x="628650" y="773718"/>
            <a:ext cx="7886700" cy="2925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000080"/>
              </a:buClr>
              <a:buSzPts val="2200"/>
              <a:buFont typeface="Noto Sans Symbols"/>
              <a:buNone/>
              <a:defRPr sz="2200" b="0" i="0" u="none" strike="noStrike" cap="none">
                <a:solidFill>
                  <a:schemeClr val="accent2"/>
                </a:solidFill>
                <a:latin typeface="Roboto"/>
                <a:ea typeface="Roboto"/>
                <a:cs typeface="Roboto"/>
                <a:sym typeface="Roboto"/>
              </a:defRPr>
            </a:lvl1pPr>
            <a:lvl2pPr marL="914400" marR="0" lvl="1" indent="-406400" algn="l" rtl="0">
              <a:lnSpc>
                <a:spcPct val="100000"/>
              </a:lnSpc>
              <a:spcBef>
                <a:spcPts val="0"/>
              </a:spcBef>
              <a:spcAft>
                <a:spcPts val="0"/>
              </a:spcAft>
              <a:buClr>
                <a:schemeClr val="dk1"/>
              </a:buClr>
              <a:buSzPts val="2800"/>
              <a:buFont typeface="Merriweather Sans"/>
              <a:buChar char="●"/>
              <a:defRPr sz="2800" b="0" i="0" u="none" strike="noStrike" cap="none">
                <a:solidFill>
                  <a:srgbClr val="000000"/>
                </a:solidFill>
                <a:latin typeface="Arial"/>
                <a:ea typeface="Arial"/>
                <a:cs typeface="Arial"/>
                <a:sym typeface="Arial"/>
              </a:defRPr>
            </a:lvl2pPr>
            <a:lvl3pPr marL="1371600" marR="0" lvl="2" indent="-406400" algn="l" rtl="0">
              <a:lnSpc>
                <a:spcPct val="100000"/>
              </a:lnSpc>
              <a:spcBef>
                <a:spcPts val="0"/>
              </a:spcBef>
              <a:spcAft>
                <a:spcPts val="0"/>
              </a:spcAft>
              <a:buClr>
                <a:schemeClr val="dk1"/>
              </a:buClr>
              <a:buSzPts val="2800"/>
              <a:buFont typeface="Merriweather Sans"/>
              <a:buChar char="■"/>
              <a:defRPr sz="2800" b="0" i="0" u="none" strike="noStrike" cap="none">
                <a:solidFill>
                  <a:srgbClr val="000000"/>
                </a:solidFill>
                <a:latin typeface="Arial"/>
                <a:ea typeface="Arial"/>
                <a:cs typeface="Arial"/>
                <a:sym typeface="Arial"/>
              </a:defRPr>
            </a:lvl3pPr>
            <a:lvl4pPr marL="1828800" marR="0" lvl="3" indent="-406400" algn="l" rtl="0">
              <a:lnSpc>
                <a:spcPct val="100000"/>
              </a:lnSpc>
              <a:spcBef>
                <a:spcPts val="0"/>
              </a:spcBef>
              <a:spcAft>
                <a:spcPts val="0"/>
              </a:spcAft>
              <a:buClr>
                <a:schemeClr val="dk1"/>
              </a:buClr>
              <a:buSzPts val="2800"/>
              <a:buFont typeface="Merriweather Sans"/>
              <a:buChar char="●"/>
              <a:defRPr sz="2800" b="0" i="0" u="none" strike="noStrike" cap="none">
                <a:solidFill>
                  <a:srgbClr val="000000"/>
                </a:solidFill>
                <a:latin typeface="Arial"/>
                <a:ea typeface="Arial"/>
                <a:cs typeface="Arial"/>
                <a:sym typeface="Arial"/>
              </a:defRPr>
            </a:lvl4pPr>
            <a:lvl5pPr marL="2286000" marR="0" lvl="4" indent="-406400" algn="l" rtl="0">
              <a:lnSpc>
                <a:spcPct val="100000"/>
              </a:lnSpc>
              <a:spcBef>
                <a:spcPts val="0"/>
              </a:spcBef>
              <a:spcAft>
                <a:spcPts val="0"/>
              </a:spcAft>
              <a:buClr>
                <a:schemeClr val="dk1"/>
              </a:buClr>
              <a:buSzPts val="2800"/>
              <a:buFont typeface="Merriweather Sans"/>
              <a:buChar char="○"/>
              <a:defRPr sz="2800" b="0" i="0" u="none" strike="noStrike" cap="none">
                <a:solidFill>
                  <a:srgbClr val="000000"/>
                </a:solidFill>
                <a:latin typeface="Arial"/>
                <a:ea typeface="Arial"/>
                <a:cs typeface="Arial"/>
                <a:sym typeface="Arial"/>
              </a:defRPr>
            </a:lvl5pPr>
            <a:lvl6pPr marL="2743200" marR="0" lvl="5" indent="-406400" algn="l" rtl="0">
              <a:lnSpc>
                <a:spcPct val="100000"/>
              </a:lnSpc>
              <a:spcBef>
                <a:spcPts val="280"/>
              </a:spcBef>
              <a:spcAft>
                <a:spcPts val="0"/>
              </a:spcAft>
              <a:buClr>
                <a:schemeClr val="dk1"/>
              </a:buClr>
              <a:buSzPts val="2800"/>
              <a:buFont typeface="Arial"/>
              <a:buChar char="■"/>
              <a:defRPr sz="2800" b="0" i="0" u="none" strike="noStrike" cap="none">
                <a:solidFill>
                  <a:srgbClr val="000000"/>
                </a:solidFill>
                <a:latin typeface="Arial"/>
                <a:ea typeface="Arial"/>
                <a:cs typeface="Arial"/>
                <a:sym typeface="Arial"/>
              </a:defRPr>
            </a:lvl6pPr>
            <a:lvl7pPr marL="3200400" marR="0" lvl="6" indent="-406400" algn="l" rtl="0">
              <a:lnSpc>
                <a:spcPct val="100000"/>
              </a:lnSpc>
              <a:spcBef>
                <a:spcPts val="280"/>
              </a:spcBef>
              <a:spcAft>
                <a:spcPts val="0"/>
              </a:spcAft>
              <a:buClr>
                <a:schemeClr val="dk1"/>
              </a:buClr>
              <a:buSzPts val="2800"/>
              <a:buFont typeface="Arial"/>
              <a:buChar char="●"/>
              <a:defRPr sz="2800" b="0" i="0" u="none" strike="noStrike" cap="none">
                <a:solidFill>
                  <a:srgbClr val="000000"/>
                </a:solidFill>
                <a:latin typeface="Arial"/>
                <a:ea typeface="Arial"/>
                <a:cs typeface="Arial"/>
                <a:sym typeface="Arial"/>
              </a:defRPr>
            </a:lvl7pPr>
            <a:lvl8pPr marL="3657600" marR="0" lvl="7" indent="-406400" algn="l" rtl="0">
              <a:lnSpc>
                <a:spcPct val="100000"/>
              </a:lnSpc>
              <a:spcBef>
                <a:spcPts val="280"/>
              </a:spcBef>
              <a:spcAft>
                <a:spcPts val="0"/>
              </a:spcAft>
              <a:buClr>
                <a:schemeClr val="dk1"/>
              </a:buClr>
              <a:buSzPts val="2800"/>
              <a:buFont typeface="Arial"/>
              <a:buChar char="○"/>
              <a:defRPr sz="2800" b="0" i="0" u="none" strike="noStrike" cap="none">
                <a:solidFill>
                  <a:srgbClr val="000000"/>
                </a:solidFill>
                <a:latin typeface="Arial"/>
                <a:ea typeface="Arial"/>
                <a:cs typeface="Arial"/>
                <a:sym typeface="Arial"/>
              </a:defRPr>
            </a:lvl8pPr>
            <a:lvl9pPr marL="4114800" marR="0" lvl="8" indent="-406400" algn="l" rtl="0">
              <a:lnSpc>
                <a:spcPct val="100000"/>
              </a:lnSpc>
              <a:spcBef>
                <a:spcPts val="280"/>
              </a:spcBef>
              <a:spcAft>
                <a:spcPts val="0"/>
              </a:spcAft>
              <a:buClr>
                <a:schemeClr val="dk1"/>
              </a:buClr>
              <a:buSzPts val="2800"/>
              <a:buFont typeface="Arial"/>
              <a:buChar char="■"/>
              <a:defRPr sz="2800" b="0" i="0" u="none" strike="noStrike" cap="none">
                <a:solidFill>
                  <a:srgbClr val="000000"/>
                </a:solidFill>
                <a:latin typeface="Arial"/>
                <a:ea typeface="Arial"/>
                <a:cs typeface="Arial"/>
                <a:sym typeface="Arial"/>
              </a:defRPr>
            </a:lvl9pPr>
          </a:lstStyle>
          <a:p>
            <a:endParaRPr/>
          </a:p>
        </p:txBody>
      </p:sp>
      <p:sp>
        <p:nvSpPr>
          <p:cNvPr id="509" name="Google Shape;509;p99"/>
          <p:cNvSpPr txBox="1">
            <a:spLocks noGrp="1"/>
          </p:cNvSpPr>
          <p:nvPr>
            <p:ph type="ftr" idx="11"/>
          </p:nvPr>
        </p:nvSpPr>
        <p:spPr>
          <a:xfrm>
            <a:off x="585637" y="4785433"/>
            <a:ext cx="1527600" cy="2739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10" name="Google Shape;510;p99"/>
          <p:cNvSpPr txBox="1"/>
          <p:nvPr/>
        </p:nvSpPr>
        <p:spPr>
          <a:xfrm>
            <a:off x="41248" y="4790488"/>
            <a:ext cx="397500" cy="273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7373D1"/>
              </a:buClr>
              <a:buSzPts val="1200"/>
              <a:buFont typeface="Arial"/>
              <a:buNone/>
            </a:pPr>
            <a:fld id="{00000000-1234-1234-1234-123412341234}" type="slidenum">
              <a:rPr lang="en" sz="1200" b="0" i="0" u="none" strike="noStrike" cap="none">
                <a:solidFill>
                  <a:srgbClr val="7373D1"/>
                </a:solidFill>
                <a:latin typeface="Arial"/>
                <a:ea typeface="Arial"/>
                <a:cs typeface="Arial"/>
                <a:sym typeface="Arial"/>
              </a:rPr>
              <a:t>‹#›</a:t>
            </a:fld>
            <a:endParaRPr sz="1200" b="0" i="0" u="none" strike="noStrike" cap="none">
              <a:solidFill>
                <a:srgbClr val="7373D1"/>
              </a:solidFill>
              <a:latin typeface="Arial"/>
              <a:ea typeface="Arial"/>
              <a:cs typeface="Arial"/>
              <a:sym typeface="Aria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11"/>
        <p:cNvGrpSpPr/>
        <p:nvPr/>
      </p:nvGrpSpPr>
      <p:grpSpPr>
        <a:xfrm>
          <a:off x="0" y="0"/>
          <a:ext cx="0" cy="0"/>
          <a:chOff x="0" y="0"/>
          <a:chExt cx="0" cy="0"/>
        </a:xfrm>
      </p:grpSpPr>
      <p:sp>
        <p:nvSpPr>
          <p:cNvPr id="512" name="Google Shape;512;p10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13" name="Google Shape;513;p10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514" name="Google Shape;514;p10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515" name="Google Shape;515;p10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16"/>
        <p:cNvGrpSpPr/>
        <p:nvPr/>
      </p:nvGrpSpPr>
      <p:grpSpPr>
        <a:xfrm>
          <a:off x="0" y="0"/>
          <a:ext cx="0" cy="0"/>
          <a:chOff x="0" y="0"/>
          <a:chExt cx="0" cy="0"/>
        </a:xfrm>
      </p:grpSpPr>
      <p:sp>
        <p:nvSpPr>
          <p:cNvPr id="517" name="Google Shape;517;p101"/>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518" name="Google Shape;518;p10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19"/>
        <p:cNvGrpSpPr/>
        <p:nvPr/>
      </p:nvGrpSpPr>
      <p:grpSpPr>
        <a:xfrm>
          <a:off x="0" y="0"/>
          <a:ext cx="0" cy="0"/>
          <a:chOff x="0" y="0"/>
          <a:chExt cx="0" cy="0"/>
        </a:xfrm>
      </p:grpSpPr>
      <p:sp>
        <p:nvSpPr>
          <p:cNvPr id="520" name="Google Shape;520;p102"/>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521" name="Google Shape;521;p102"/>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522" name="Google Shape;522;p10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23"/>
        <p:cNvGrpSpPr/>
        <p:nvPr/>
      </p:nvGrpSpPr>
      <p:grpSpPr>
        <a:xfrm>
          <a:off x="0" y="0"/>
          <a:ext cx="0" cy="0"/>
          <a:chOff x="0" y="0"/>
          <a:chExt cx="0" cy="0"/>
        </a:xfrm>
      </p:grpSpPr>
      <p:sp>
        <p:nvSpPr>
          <p:cNvPr id="524" name="Google Shape;524;p103"/>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525" name="Google Shape;525;p10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26"/>
        <p:cNvGrpSpPr/>
        <p:nvPr/>
      </p:nvGrpSpPr>
      <p:grpSpPr>
        <a:xfrm>
          <a:off x="0" y="0"/>
          <a:ext cx="0" cy="0"/>
          <a:chOff x="0" y="0"/>
          <a:chExt cx="0" cy="0"/>
        </a:xfrm>
      </p:grpSpPr>
      <p:sp>
        <p:nvSpPr>
          <p:cNvPr id="527" name="Google Shape;527;p10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p10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529" name="Google Shape;529;p10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30" name="Google Shape;530;p10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531" name="Google Shape;531;p10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32"/>
        <p:cNvGrpSpPr/>
        <p:nvPr/>
      </p:nvGrpSpPr>
      <p:grpSpPr>
        <a:xfrm>
          <a:off x="0" y="0"/>
          <a:ext cx="0" cy="0"/>
          <a:chOff x="0" y="0"/>
          <a:chExt cx="0" cy="0"/>
        </a:xfrm>
      </p:grpSpPr>
      <p:sp>
        <p:nvSpPr>
          <p:cNvPr id="533" name="Google Shape;533;p105"/>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lstStyle>
            <a:lvl1pPr marL="457200" lvl="0" indent="-228600" algn="l" rtl="0">
              <a:lnSpc>
                <a:spcPct val="100000"/>
              </a:lnSpc>
              <a:spcBef>
                <a:spcPts val="0"/>
              </a:spcBef>
              <a:spcAft>
                <a:spcPts val="0"/>
              </a:spcAft>
              <a:buSzPts val="1800"/>
              <a:buNone/>
              <a:defRPr/>
            </a:lvl1pPr>
          </a:lstStyle>
          <a:p>
            <a:endParaRPr/>
          </a:p>
        </p:txBody>
      </p:sp>
      <p:sp>
        <p:nvSpPr>
          <p:cNvPr id="534" name="Google Shape;534;p10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35"/>
        <p:cNvGrpSpPr/>
        <p:nvPr/>
      </p:nvGrpSpPr>
      <p:grpSpPr>
        <a:xfrm>
          <a:off x="0" y="0"/>
          <a:ext cx="0" cy="0"/>
          <a:chOff x="0" y="0"/>
          <a:chExt cx="0" cy="0"/>
        </a:xfrm>
      </p:grpSpPr>
      <p:sp>
        <p:nvSpPr>
          <p:cNvPr id="536" name="Google Shape;536;p106"/>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537" name="Google Shape;537;p106"/>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1600"/>
              </a:spcBef>
              <a:spcAft>
                <a:spcPts val="0"/>
              </a:spcAft>
              <a:buSzPts val="1400"/>
              <a:buChar char="○"/>
              <a:defRPr/>
            </a:lvl2pPr>
            <a:lvl3pPr marL="1371600" lvl="2" indent="-317500" algn="ctr" rtl="0">
              <a:lnSpc>
                <a:spcPct val="115000"/>
              </a:lnSpc>
              <a:spcBef>
                <a:spcPts val="1600"/>
              </a:spcBef>
              <a:spcAft>
                <a:spcPts val="0"/>
              </a:spcAft>
              <a:buSzPts val="1400"/>
              <a:buChar char="■"/>
              <a:defRPr/>
            </a:lvl3pPr>
            <a:lvl4pPr marL="1828800" lvl="3" indent="-317500" algn="ctr" rtl="0">
              <a:lnSpc>
                <a:spcPct val="115000"/>
              </a:lnSpc>
              <a:spcBef>
                <a:spcPts val="1600"/>
              </a:spcBef>
              <a:spcAft>
                <a:spcPts val="0"/>
              </a:spcAft>
              <a:buSzPts val="1400"/>
              <a:buChar char="●"/>
              <a:defRPr/>
            </a:lvl4pPr>
            <a:lvl5pPr marL="2286000" lvl="4" indent="-317500" algn="ctr" rtl="0">
              <a:lnSpc>
                <a:spcPct val="115000"/>
              </a:lnSpc>
              <a:spcBef>
                <a:spcPts val="1600"/>
              </a:spcBef>
              <a:spcAft>
                <a:spcPts val="0"/>
              </a:spcAft>
              <a:buSzPts val="1400"/>
              <a:buChar char="○"/>
              <a:defRPr/>
            </a:lvl5pPr>
            <a:lvl6pPr marL="2743200" lvl="5" indent="-317500" algn="ctr" rtl="0">
              <a:lnSpc>
                <a:spcPct val="115000"/>
              </a:lnSpc>
              <a:spcBef>
                <a:spcPts val="1600"/>
              </a:spcBef>
              <a:spcAft>
                <a:spcPts val="0"/>
              </a:spcAft>
              <a:buSzPts val="1400"/>
              <a:buChar char="■"/>
              <a:defRPr/>
            </a:lvl6pPr>
            <a:lvl7pPr marL="3200400" lvl="6" indent="-317500" algn="ctr" rtl="0">
              <a:lnSpc>
                <a:spcPct val="115000"/>
              </a:lnSpc>
              <a:spcBef>
                <a:spcPts val="1600"/>
              </a:spcBef>
              <a:spcAft>
                <a:spcPts val="0"/>
              </a:spcAft>
              <a:buSzPts val="1400"/>
              <a:buChar char="●"/>
              <a:defRPr/>
            </a:lvl7pPr>
            <a:lvl8pPr marL="3657600" lvl="7" indent="-317500" algn="ctr" rtl="0">
              <a:lnSpc>
                <a:spcPct val="115000"/>
              </a:lnSpc>
              <a:spcBef>
                <a:spcPts val="1600"/>
              </a:spcBef>
              <a:spcAft>
                <a:spcPts val="0"/>
              </a:spcAft>
              <a:buSzPts val="1400"/>
              <a:buChar char="○"/>
              <a:defRPr/>
            </a:lvl8pPr>
            <a:lvl9pPr marL="4114800" lvl="8" indent="-317500" algn="ctr" rtl="0">
              <a:lnSpc>
                <a:spcPct val="115000"/>
              </a:lnSpc>
              <a:spcBef>
                <a:spcPts val="1600"/>
              </a:spcBef>
              <a:spcAft>
                <a:spcPts val="1600"/>
              </a:spcAft>
              <a:buSzPts val="1400"/>
              <a:buChar char="■"/>
              <a:defRPr/>
            </a:lvl9pPr>
          </a:lstStyle>
          <a:p>
            <a:endParaRPr/>
          </a:p>
        </p:txBody>
      </p:sp>
      <p:sp>
        <p:nvSpPr>
          <p:cNvPr id="538" name="Google Shape;538;p10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51"/>
        <p:cNvGrpSpPr/>
        <p:nvPr/>
      </p:nvGrpSpPr>
      <p:grpSpPr>
        <a:xfrm>
          <a:off x="0" y="0"/>
          <a:ext cx="0" cy="0"/>
          <a:chOff x="0" y="0"/>
          <a:chExt cx="0" cy="0"/>
        </a:xfrm>
      </p:grpSpPr>
      <p:sp>
        <p:nvSpPr>
          <p:cNvPr id="552" name="Google Shape;552;p108"/>
          <p:cNvSpPr/>
          <p:nvPr/>
        </p:nvSpPr>
        <p:spPr>
          <a:xfrm>
            <a:off x="75" y="4636400"/>
            <a:ext cx="9144000" cy="507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3" name="Google Shape;553;p108"/>
          <p:cNvGrpSpPr/>
          <p:nvPr/>
        </p:nvGrpSpPr>
        <p:grpSpPr>
          <a:xfrm>
            <a:off x="256960" y="1187048"/>
            <a:ext cx="1094856" cy="356807"/>
            <a:chOff x="0" y="0"/>
            <a:chExt cx="2077525" cy="676925"/>
          </a:xfrm>
        </p:grpSpPr>
        <p:sp>
          <p:nvSpPr>
            <p:cNvPr id="554" name="Google Shape;554;p108"/>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4285F4"/>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5" name="Google Shape;555;p108"/>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EA4335"/>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6" name="Google Shape;556;p108"/>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FBBC05"/>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7" name="Google Shape;557;p108"/>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4285F4"/>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8" name="Google Shape;558;p108"/>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34A853"/>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9" name="Google Shape;559;p108"/>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EA4335"/>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grpSp>
      <p:sp>
        <p:nvSpPr>
          <p:cNvPr id="560" name="Google Shape;560;p108"/>
          <p:cNvSpPr txBox="1"/>
          <p:nvPr/>
        </p:nvSpPr>
        <p:spPr>
          <a:xfrm>
            <a:off x="129750" y="4796225"/>
            <a:ext cx="3561000" cy="276900"/>
          </a:xfrm>
          <a:prstGeom prst="rect">
            <a:avLst/>
          </a:prstGeom>
          <a:noFill/>
          <a:ln>
            <a:noFill/>
          </a:ln>
        </p:spPr>
        <p:txBody>
          <a:bodyPr spcFirstLastPara="1" wrap="square" lIns="91425" tIns="91425" rIns="91425" bIns="91425" anchor="ctr" anchorCtr="0">
            <a:noAutofit/>
          </a:bodyPr>
          <a:lstStyle/>
          <a:p>
            <a:pPr marL="0" lvl="0" indent="0" algn="l" rtl="0">
              <a:lnSpc>
                <a:spcPct val="95000"/>
              </a:lnSpc>
              <a:spcBef>
                <a:spcPts val="0"/>
              </a:spcBef>
              <a:spcAft>
                <a:spcPts val="0"/>
              </a:spcAft>
              <a:buNone/>
            </a:pPr>
            <a:r>
              <a:rPr lang="en" sz="600">
                <a:solidFill>
                  <a:schemeClr val="dk2"/>
                </a:solidFill>
                <a:latin typeface="Roboto"/>
                <a:ea typeface="Roboto"/>
                <a:cs typeface="Roboto"/>
                <a:sym typeface="Roboto"/>
              </a:rPr>
              <a:t>Confidential + Proprietary</a:t>
            </a:r>
            <a:endParaRPr sz="600">
              <a:solidFill>
                <a:schemeClr val="dk2"/>
              </a:solidFill>
              <a:latin typeface="Roboto"/>
              <a:ea typeface="Roboto"/>
              <a:cs typeface="Roboto"/>
              <a:sym typeface="Roboto"/>
            </a:endParaRPr>
          </a:p>
        </p:txBody>
      </p:sp>
      <p:sp>
        <p:nvSpPr>
          <p:cNvPr id="561" name="Google Shape;561;p108"/>
          <p:cNvSpPr txBox="1">
            <a:spLocks noGrp="1"/>
          </p:cNvSpPr>
          <p:nvPr>
            <p:ph type="ctrTitle"/>
          </p:nvPr>
        </p:nvSpPr>
        <p:spPr>
          <a:xfrm>
            <a:off x="129758" y="304800"/>
            <a:ext cx="8520600" cy="2052600"/>
          </a:xfrm>
          <a:prstGeom prst="rect">
            <a:avLst/>
          </a:prstGeom>
        </p:spPr>
        <p:txBody>
          <a:bodyPr spcFirstLastPara="1" wrap="square" lIns="91425" tIns="91425" rIns="91425" bIns="91425" anchor="b" anchorCtr="0"/>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562" name="Google Shape;562;p108"/>
          <p:cNvSpPr txBox="1">
            <a:spLocks noGrp="1"/>
          </p:cNvSpPr>
          <p:nvPr>
            <p:ph type="subTitle" idx="1"/>
          </p:nvPr>
        </p:nvSpPr>
        <p:spPr>
          <a:xfrm>
            <a:off x="129750" y="2394350"/>
            <a:ext cx="8520600" cy="792600"/>
          </a:xfrm>
          <a:prstGeom prst="rect">
            <a:avLst/>
          </a:prstGeom>
        </p:spPr>
        <p:txBody>
          <a:bodyPr spcFirstLastPara="1" wrap="square" lIns="91425" tIns="91425" rIns="91425" bIns="91425" anchor="t" anchorCtr="0"/>
          <a:lstStyle>
            <a:lvl1pPr lvl="0" rtl="0">
              <a:lnSpc>
                <a:spcPct val="100000"/>
              </a:lnSpc>
              <a:spcBef>
                <a:spcPts val="0"/>
              </a:spcBef>
              <a:spcAft>
                <a:spcPts val="0"/>
              </a:spcAft>
              <a:buSzPts val="2400"/>
              <a:buNone/>
              <a:defRPr sz="2400"/>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sp>
        <p:nvSpPr>
          <p:cNvPr id="563" name="Google Shape;563;p108"/>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theme" Target="../theme/theme4.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theme" Target="../theme/theme6.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theme" Target="../theme/theme7.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8.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05979"/>
            <a:ext cx="8229600" cy="8574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marL="0" marR="0" lvl="1" indent="-88900" algn="l" rtl="0">
              <a:spcBef>
                <a:spcPts val="0"/>
              </a:spcBef>
              <a:spcAft>
                <a:spcPts val="0"/>
              </a:spcAft>
              <a:buSzPts val="1400"/>
              <a:buChar char="○"/>
              <a:defRPr/>
            </a:lvl2pPr>
            <a:lvl3pPr marL="0" marR="0" lvl="2" indent="-88900" algn="l" rtl="0">
              <a:spcBef>
                <a:spcPts val="0"/>
              </a:spcBef>
              <a:spcAft>
                <a:spcPts val="0"/>
              </a:spcAft>
              <a:buSzPts val="1400"/>
              <a:buChar char="■"/>
              <a:defRPr/>
            </a:lvl3pPr>
            <a:lvl4pPr marL="0" marR="0" lvl="3" indent="-88900" algn="l" rtl="0">
              <a:spcBef>
                <a:spcPts val="0"/>
              </a:spcBef>
              <a:spcAft>
                <a:spcPts val="0"/>
              </a:spcAft>
              <a:buSzPts val="1400"/>
              <a:buChar char="●"/>
              <a:defRPr/>
            </a:lvl4pPr>
            <a:lvl5pPr marL="0" marR="0" lvl="4" indent="-88900" algn="l" rtl="0">
              <a:spcBef>
                <a:spcPts val="0"/>
              </a:spcBef>
              <a:spcAft>
                <a:spcPts val="0"/>
              </a:spcAft>
              <a:buSzPts val="1400"/>
              <a:buChar char="○"/>
              <a:defRPr/>
            </a:lvl5pPr>
            <a:lvl6pPr marL="0" marR="0" lvl="5" indent="-88900" algn="l" rtl="0">
              <a:spcBef>
                <a:spcPts val="0"/>
              </a:spcBef>
              <a:spcAft>
                <a:spcPts val="0"/>
              </a:spcAft>
              <a:buSzPts val="1400"/>
              <a:buChar char="■"/>
              <a:defRPr/>
            </a:lvl6pPr>
            <a:lvl7pPr marL="0" marR="0" lvl="6" indent="-88900" algn="l" rtl="0">
              <a:spcBef>
                <a:spcPts val="0"/>
              </a:spcBef>
              <a:spcAft>
                <a:spcPts val="0"/>
              </a:spcAft>
              <a:buSzPts val="1400"/>
              <a:buChar char="●"/>
              <a:defRPr/>
            </a:lvl7pPr>
            <a:lvl8pPr marL="0" marR="0" lvl="7" indent="-88900" algn="l" rtl="0">
              <a:spcBef>
                <a:spcPts val="0"/>
              </a:spcBef>
              <a:spcAft>
                <a:spcPts val="0"/>
              </a:spcAft>
              <a:buSzPts val="1400"/>
              <a:buChar char="○"/>
              <a:defRPr/>
            </a:lvl8pPr>
            <a:lvl9pPr marL="0" marR="0" lvl="8" indent="-88900" algn="l" rtl="0">
              <a:spcBef>
                <a:spcPts val="0"/>
              </a:spcBef>
              <a:spcAft>
                <a:spcPts val="0"/>
              </a:spcAft>
              <a:buSzPts val="1400"/>
              <a:buChar char="■"/>
              <a:defRPr/>
            </a:lvl9pPr>
          </a:lstStyle>
          <a:p>
            <a:endParaRPr/>
          </a:p>
        </p:txBody>
      </p:sp>
      <p:sp>
        <p:nvSpPr>
          <p:cNvPr id="7" name="Google Shape;7;p1"/>
          <p:cNvSpPr txBox="1">
            <a:spLocks noGrp="1"/>
          </p:cNvSpPr>
          <p:nvPr>
            <p:ph type="body" idx="1"/>
          </p:nvPr>
        </p:nvSpPr>
        <p:spPr>
          <a:xfrm>
            <a:off x="457200" y="1200151"/>
            <a:ext cx="8229600" cy="3394500"/>
          </a:xfrm>
          <a:prstGeom prst="rect">
            <a:avLst/>
          </a:prstGeom>
          <a:noFill/>
          <a:ln>
            <a:noFill/>
          </a:ln>
        </p:spPr>
        <p:txBody>
          <a:bodyPr spcFirstLastPara="1" wrap="square" lIns="91425" tIns="91425" rIns="91425" bIns="91425" anchor="t" anchorCtr="0"/>
          <a:lstStyle>
            <a:lvl1pPr marL="457200" marR="0" lvl="0" indent="-317500" algn="l" rtl="0">
              <a:spcBef>
                <a:spcPts val="640"/>
              </a:spcBef>
              <a:spcAft>
                <a:spcPts val="0"/>
              </a:spcAft>
              <a:buClr>
                <a:schemeClr val="dk1"/>
              </a:buClr>
              <a:buSzPts val="1400"/>
              <a:buFont typeface="Calibri"/>
              <a:buChar char="●"/>
              <a:defRPr sz="3200" b="0" i="0" u="none" strike="noStrike" cap="none">
                <a:solidFill>
                  <a:schemeClr val="dk1"/>
                </a:solidFill>
                <a:latin typeface="Calibri"/>
                <a:ea typeface="Calibri"/>
                <a:cs typeface="Calibri"/>
                <a:sym typeface="Calibri"/>
              </a:defRPr>
            </a:lvl1pPr>
            <a:lvl2pPr marL="914400" marR="0" lvl="1" indent="-317500" algn="l" rtl="0">
              <a:spcBef>
                <a:spcPts val="0"/>
              </a:spcBef>
              <a:spcAft>
                <a:spcPts val="0"/>
              </a:spcAft>
              <a:buClr>
                <a:schemeClr val="dk1"/>
              </a:buClr>
              <a:buSzPts val="1400"/>
              <a:buFont typeface="Calibri"/>
              <a:buChar char="●"/>
              <a:defRPr sz="2800" b="0" i="0" u="none" strike="noStrike" cap="none">
                <a:solidFill>
                  <a:schemeClr val="dk1"/>
                </a:solidFill>
                <a:latin typeface="Calibri"/>
                <a:ea typeface="Calibri"/>
                <a:cs typeface="Calibri"/>
                <a:sym typeface="Calibri"/>
              </a:defRPr>
            </a:lvl2pPr>
            <a:lvl3pPr marL="1371600" marR="0" lvl="2" indent="-317500" algn="l" rtl="0">
              <a:spcBef>
                <a:spcPts val="0"/>
              </a:spcBef>
              <a:spcAft>
                <a:spcPts val="0"/>
              </a:spcAft>
              <a:buClr>
                <a:schemeClr val="dk1"/>
              </a:buClr>
              <a:buSzPts val="1400"/>
              <a:buFont typeface="Calibri"/>
              <a:buChar char="●"/>
              <a:defRPr sz="2400" b="0" i="0" u="none" strike="noStrike" cap="none">
                <a:solidFill>
                  <a:schemeClr val="dk1"/>
                </a:solidFill>
                <a:latin typeface="Calibri"/>
                <a:ea typeface="Calibri"/>
                <a:cs typeface="Calibri"/>
                <a:sym typeface="Calibri"/>
              </a:defRPr>
            </a:lvl3pPr>
            <a:lvl4pPr marL="1828800" marR="0" lvl="3" indent="-317500" algn="l" rtl="0">
              <a:spcBef>
                <a:spcPts val="0"/>
              </a:spcBef>
              <a:spcAft>
                <a:spcPts val="0"/>
              </a:spcAft>
              <a:buClr>
                <a:schemeClr val="dk1"/>
              </a:buClr>
              <a:buSzPts val="1400"/>
              <a:buFont typeface="Calibri"/>
              <a:buChar char="●"/>
              <a:defRPr sz="2000" b="0" i="0" u="none" strike="noStrike" cap="none">
                <a:solidFill>
                  <a:schemeClr val="dk1"/>
                </a:solidFill>
                <a:latin typeface="Calibri"/>
                <a:ea typeface="Calibri"/>
                <a:cs typeface="Calibri"/>
                <a:sym typeface="Calibri"/>
              </a:defRPr>
            </a:lvl4pPr>
            <a:lvl5pPr marL="2286000" marR="0" lvl="4" indent="-317500" algn="l" rtl="0">
              <a:spcBef>
                <a:spcPts val="0"/>
              </a:spcBef>
              <a:spcAft>
                <a:spcPts val="0"/>
              </a:spcAft>
              <a:buClr>
                <a:schemeClr val="dk1"/>
              </a:buClr>
              <a:buSzPts val="1400"/>
              <a:buFont typeface="Calibri"/>
              <a:buChar char="●"/>
              <a:defRPr sz="2000" b="0" i="0" u="none" strike="noStrike" cap="none">
                <a:solidFill>
                  <a:schemeClr val="dk1"/>
                </a:solidFill>
                <a:latin typeface="Calibri"/>
                <a:ea typeface="Calibri"/>
                <a:cs typeface="Calibri"/>
                <a:sym typeface="Calibri"/>
              </a:defRPr>
            </a:lvl5pPr>
            <a:lvl6pPr marL="2743200" marR="0" lvl="5" indent="-317500" algn="l" rtl="0">
              <a:spcBef>
                <a:spcPts val="0"/>
              </a:spcBef>
              <a:spcAft>
                <a:spcPts val="0"/>
              </a:spcAft>
              <a:buClr>
                <a:schemeClr val="dk1"/>
              </a:buClr>
              <a:buSzPts val="1400"/>
              <a:buFont typeface="Calibri"/>
              <a:buChar char="●"/>
              <a:defRPr sz="2000" b="0" i="0" u="none" strike="noStrike" cap="none">
                <a:solidFill>
                  <a:schemeClr val="dk1"/>
                </a:solidFill>
                <a:latin typeface="Calibri"/>
                <a:ea typeface="Calibri"/>
                <a:cs typeface="Calibri"/>
                <a:sym typeface="Calibri"/>
              </a:defRPr>
            </a:lvl6pPr>
            <a:lvl7pPr marL="3200400" marR="0" lvl="6" indent="-317500" algn="l" rtl="0">
              <a:spcBef>
                <a:spcPts val="0"/>
              </a:spcBef>
              <a:spcAft>
                <a:spcPts val="0"/>
              </a:spcAft>
              <a:buClr>
                <a:schemeClr val="dk1"/>
              </a:buClr>
              <a:buSzPts val="1400"/>
              <a:buFont typeface="Calibri"/>
              <a:buChar char="●"/>
              <a:defRPr sz="2000" b="0" i="0" u="none" strike="noStrike" cap="none">
                <a:solidFill>
                  <a:schemeClr val="dk1"/>
                </a:solidFill>
                <a:latin typeface="Calibri"/>
                <a:ea typeface="Calibri"/>
                <a:cs typeface="Calibri"/>
                <a:sym typeface="Calibri"/>
              </a:defRPr>
            </a:lvl7pPr>
            <a:lvl8pPr marL="3657600" marR="0" lvl="7" indent="-317500" algn="l" rtl="0">
              <a:spcBef>
                <a:spcPts val="0"/>
              </a:spcBef>
              <a:spcAft>
                <a:spcPts val="0"/>
              </a:spcAft>
              <a:buClr>
                <a:schemeClr val="dk1"/>
              </a:buClr>
              <a:buSzPts val="1400"/>
              <a:buFont typeface="Calibri"/>
              <a:buChar char="●"/>
              <a:defRPr sz="2000" b="0" i="0" u="none" strike="noStrike" cap="none">
                <a:solidFill>
                  <a:schemeClr val="dk1"/>
                </a:solidFill>
                <a:latin typeface="Calibri"/>
                <a:ea typeface="Calibri"/>
                <a:cs typeface="Calibri"/>
                <a:sym typeface="Calibri"/>
              </a:defRPr>
            </a:lvl8pPr>
            <a:lvl9pPr marL="4114800" marR="0" lvl="8" indent="-317500" algn="l" rtl="0">
              <a:spcBef>
                <a:spcPts val="0"/>
              </a:spcBef>
              <a:spcAft>
                <a:spcPts val="0"/>
              </a:spcAft>
              <a:buClr>
                <a:schemeClr val="dk1"/>
              </a:buClr>
              <a:buSzPts val="1400"/>
              <a:buFont typeface="Calibri"/>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sz="1200" b="0" i="0" u="none" strike="noStrike" cap="none">
                <a:solidFill>
                  <a:srgbClr val="888888"/>
                </a:solidFill>
                <a:latin typeface="Calibri"/>
                <a:ea typeface="Calibri"/>
                <a:cs typeface="Calibri"/>
                <a:sym typeface="Calibri"/>
              </a:defRPr>
            </a:lvl1pPr>
            <a:lvl2pPr marL="457200" marR="0" lvl="1"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2743200" marR="0" lvl="6"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3200400" marR="0" lvl="7"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3657600" marR="0" lvl="8"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88900" algn="ctr" rtl="0">
              <a:spcBef>
                <a:spcPts val="0"/>
              </a:spcBef>
              <a:spcAft>
                <a:spcPts val="0"/>
              </a:spcAft>
              <a:buSzPts val="1400"/>
              <a:buChar char="●"/>
              <a:defRPr sz="1200" b="0" i="0" u="none" strike="noStrike" cap="none">
                <a:solidFill>
                  <a:srgbClr val="888888"/>
                </a:solidFill>
                <a:latin typeface="Calibri"/>
                <a:ea typeface="Calibri"/>
                <a:cs typeface="Calibri"/>
                <a:sym typeface="Calibri"/>
              </a:defRPr>
            </a:lvl1pPr>
            <a:lvl2pPr marL="457200" marR="0" lvl="1"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2743200" marR="0" lvl="6"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3200400" marR="0" lvl="7"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3657600" marR="0" lvl="8"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4767263"/>
            <a:ext cx="2133600" cy="2739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None/>
              <a:defRPr sz="1300">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None/>
              <a:defRPr sz="1300">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None/>
              <a:defRPr sz="1300">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None/>
              <a:defRPr sz="1300">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None/>
              <a:defRPr sz="1300">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None/>
              <a:defRPr sz="1300">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None/>
              <a:defRPr sz="1300">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None/>
              <a:defRPr sz="1300">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None/>
              <a:defRPr sz="13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b="0" i="0" u="none" strike="noStrike" cap="none"/>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88"/>
        <p:cNvGrpSpPr/>
        <p:nvPr/>
      </p:nvGrpSpPr>
      <p:grpSpPr>
        <a:xfrm>
          <a:off x="0" y="0"/>
          <a:ext cx="0" cy="0"/>
          <a:chOff x="0" y="0"/>
          <a:chExt cx="0" cy="0"/>
        </a:xfrm>
      </p:grpSpPr>
      <p:sp>
        <p:nvSpPr>
          <p:cNvPr id="89" name="Google Shape;89;p15"/>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lstStyle>
            <a:lvl1pPr lvl="0" rtl="0">
              <a:spcBef>
                <a:spcPts val="0"/>
              </a:spcBef>
              <a:spcAft>
                <a:spcPts val="0"/>
              </a:spcAft>
              <a:buClr>
                <a:srgbClr val="434343"/>
              </a:buClr>
              <a:buSzPts val="4000"/>
              <a:buFont typeface="Roboto"/>
              <a:buNone/>
              <a:defRPr sz="4000">
                <a:solidFill>
                  <a:srgbClr val="434343"/>
                </a:solidFill>
                <a:latin typeface="Roboto"/>
                <a:ea typeface="Roboto"/>
                <a:cs typeface="Roboto"/>
                <a:sym typeface="Roboto"/>
              </a:defRPr>
            </a:lvl1pPr>
            <a:lvl2pPr lvl="1" rtl="0">
              <a:spcBef>
                <a:spcPts val="0"/>
              </a:spcBef>
              <a:spcAft>
                <a:spcPts val="0"/>
              </a:spcAft>
              <a:buClr>
                <a:srgbClr val="434343"/>
              </a:buClr>
              <a:buSzPts val="3600"/>
              <a:buFont typeface="Roboto"/>
              <a:buNone/>
              <a:defRPr sz="3600" b="1">
                <a:solidFill>
                  <a:srgbClr val="434343"/>
                </a:solidFill>
                <a:latin typeface="Roboto"/>
                <a:ea typeface="Roboto"/>
                <a:cs typeface="Roboto"/>
                <a:sym typeface="Roboto"/>
              </a:defRPr>
            </a:lvl2pPr>
            <a:lvl3pPr lvl="2" rtl="0">
              <a:spcBef>
                <a:spcPts val="0"/>
              </a:spcBef>
              <a:spcAft>
                <a:spcPts val="0"/>
              </a:spcAft>
              <a:buClr>
                <a:srgbClr val="434343"/>
              </a:buClr>
              <a:buSzPts val="3600"/>
              <a:buFont typeface="Roboto"/>
              <a:buNone/>
              <a:defRPr sz="3600" b="1">
                <a:solidFill>
                  <a:srgbClr val="434343"/>
                </a:solidFill>
                <a:latin typeface="Roboto"/>
                <a:ea typeface="Roboto"/>
                <a:cs typeface="Roboto"/>
                <a:sym typeface="Roboto"/>
              </a:defRPr>
            </a:lvl3pPr>
            <a:lvl4pPr lvl="3" rtl="0">
              <a:spcBef>
                <a:spcPts val="0"/>
              </a:spcBef>
              <a:spcAft>
                <a:spcPts val="0"/>
              </a:spcAft>
              <a:buClr>
                <a:srgbClr val="434343"/>
              </a:buClr>
              <a:buSzPts val="3600"/>
              <a:buFont typeface="Roboto"/>
              <a:buNone/>
              <a:defRPr sz="3600" b="1">
                <a:solidFill>
                  <a:srgbClr val="434343"/>
                </a:solidFill>
                <a:latin typeface="Roboto"/>
                <a:ea typeface="Roboto"/>
                <a:cs typeface="Roboto"/>
                <a:sym typeface="Roboto"/>
              </a:defRPr>
            </a:lvl4pPr>
            <a:lvl5pPr lvl="4" rtl="0">
              <a:spcBef>
                <a:spcPts val="0"/>
              </a:spcBef>
              <a:spcAft>
                <a:spcPts val="0"/>
              </a:spcAft>
              <a:buClr>
                <a:srgbClr val="434343"/>
              </a:buClr>
              <a:buSzPts val="3600"/>
              <a:buFont typeface="Roboto"/>
              <a:buNone/>
              <a:defRPr sz="3600" b="1">
                <a:solidFill>
                  <a:srgbClr val="434343"/>
                </a:solidFill>
                <a:latin typeface="Roboto"/>
                <a:ea typeface="Roboto"/>
                <a:cs typeface="Roboto"/>
                <a:sym typeface="Roboto"/>
              </a:defRPr>
            </a:lvl5pPr>
            <a:lvl6pPr lvl="5" rtl="0">
              <a:spcBef>
                <a:spcPts val="0"/>
              </a:spcBef>
              <a:spcAft>
                <a:spcPts val="0"/>
              </a:spcAft>
              <a:buClr>
                <a:srgbClr val="434343"/>
              </a:buClr>
              <a:buSzPts val="3600"/>
              <a:buFont typeface="Roboto"/>
              <a:buNone/>
              <a:defRPr sz="3600" b="1">
                <a:solidFill>
                  <a:srgbClr val="434343"/>
                </a:solidFill>
                <a:latin typeface="Roboto"/>
                <a:ea typeface="Roboto"/>
                <a:cs typeface="Roboto"/>
                <a:sym typeface="Roboto"/>
              </a:defRPr>
            </a:lvl6pPr>
            <a:lvl7pPr lvl="6" rtl="0">
              <a:spcBef>
                <a:spcPts val="0"/>
              </a:spcBef>
              <a:spcAft>
                <a:spcPts val="0"/>
              </a:spcAft>
              <a:buClr>
                <a:srgbClr val="434343"/>
              </a:buClr>
              <a:buSzPts val="3600"/>
              <a:buFont typeface="Roboto"/>
              <a:buNone/>
              <a:defRPr sz="3600" b="1">
                <a:solidFill>
                  <a:srgbClr val="434343"/>
                </a:solidFill>
                <a:latin typeface="Roboto"/>
                <a:ea typeface="Roboto"/>
                <a:cs typeface="Roboto"/>
                <a:sym typeface="Roboto"/>
              </a:defRPr>
            </a:lvl7pPr>
            <a:lvl8pPr lvl="7" rtl="0">
              <a:spcBef>
                <a:spcPts val="0"/>
              </a:spcBef>
              <a:spcAft>
                <a:spcPts val="0"/>
              </a:spcAft>
              <a:buClr>
                <a:srgbClr val="434343"/>
              </a:buClr>
              <a:buSzPts val="3600"/>
              <a:buFont typeface="Roboto"/>
              <a:buNone/>
              <a:defRPr sz="3600" b="1">
                <a:solidFill>
                  <a:srgbClr val="434343"/>
                </a:solidFill>
                <a:latin typeface="Roboto"/>
                <a:ea typeface="Roboto"/>
                <a:cs typeface="Roboto"/>
                <a:sym typeface="Roboto"/>
              </a:defRPr>
            </a:lvl8pPr>
            <a:lvl9pPr lvl="8" rtl="0">
              <a:spcBef>
                <a:spcPts val="0"/>
              </a:spcBef>
              <a:spcAft>
                <a:spcPts val="0"/>
              </a:spcAft>
              <a:buClr>
                <a:srgbClr val="434343"/>
              </a:buClr>
              <a:buSzPts val="3600"/>
              <a:buFont typeface="Roboto"/>
              <a:buNone/>
              <a:defRPr sz="3600" b="1">
                <a:solidFill>
                  <a:srgbClr val="434343"/>
                </a:solidFill>
                <a:latin typeface="Roboto"/>
                <a:ea typeface="Roboto"/>
                <a:cs typeface="Roboto"/>
                <a:sym typeface="Roboto"/>
              </a:defRPr>
            </a:lvl9pPr>
          </a:lstStyle>
          <a:p>
            <a:endParaRPr/>
          </a:p>
        </p:txBody>
      </p:sp>
      <p:sp>
        <p:nvSpPr>
          <p:cNvPr id="90" name="Google Shape;90;p15"/>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Clr>
                <a:srgbClr val="434343"/>
              </a:buClr>
              <a:buSzPts val="3000"/>
              <a:buFont typeface="Roboto"/>
              <a:buChar char="●"/>
              <a:defRPr sz="3000">
                <a:solidFill>
                  <a:srgbClr val="434343"/>
                </a:solidFill>
                <a:latin typeface="Roboto"/>
                <a:ea typeface="Roboto"/>
                <a:cs typeface="Roboto"/>
                <a:sym typeface="Roboto"/>
              </a:defRPr>
            </a:lvl1pPr>
            <a:lvl2pPr marL="914400" lvl="1" indent="-381000" rtl="0">
              <a:spcBef>
                <a:spcPts val="0"/>
              </a:spcBef>
              <a:spcAft>
                <a:spcPts val="0"/>
              </a:spcAft>
              <a:buClr>
                <a:srgbClr val="434343"/>
              </a:buClr>
              <a:buSzPts val="2400"/>
              <a:buFont typeface="Roboto"/>
              <a:buChar char="○"/>
              <a:defRPr sz="2400">
                <a:solidFill>
                  <a:srgbClr val="434343"/>
                </a:solidFill>
                <a:latin typeface="Roboto"/>
                <a:ea typeface="Roboto"/>
                <a:cs typeface="Roboto"/>
                <a:sym typeface="Roboto"/>
              </a:defRPr>
            </a:lvl2pPr>
            <a:lvl3pPr marL="1371600" lvl="2" indent="-381000" rtl="0">
              <a:spcBef>
                <a:spcPts val="0"/>
              </a:spcBef>
              <a:spcAft>
                <a:spcPts val="0"/>
              </a:spcAft>
              <a:buClr>
                <a:srgbClr val="434343"/>
              </a:buClr>
              <a:buSzPts val="2400"/>
              <a:buFont typeface="Roboto"/>
              <a:buChar char="■"/>
              <a:defRPr sz="2400">
                <a:solidFill>
                  <a:srgbClr val="434343"/>
                </a:solidFill>
                <a:latin typeface="Roboto"/>
                <a:ea typeface="Roboto"/>
                <a:cs typeface="Roboto"/>
                <a:sym typeface="Roboto"/>
              </a:defRPr>
            </a:lvl3pPr>
            <a:lvl4pPr marL="1828800" lvl="3" indent="-342900" rtl="0">
              <a:spcBef>
                <a:spcPts val="0"/>
              </a:spcBef>
              <a:spcAft>
                <a:spcPts val="0"/>
              </a:spcAft>
              <a:buClr>
                <a:srgbClr val="434343"/>
              </a:buClr>
              <a:buSzPts val="1800"/>
              <a:buFont typeface="Roboto"/>
              <a:buChar char="●"/>
              <a:defRPr sz="1800">
                <a:solidFill>
                  <a:srgbClr val="434343"/>
                </a:solidFill>
                <a:latin typeface="Roboto"/>
                <a:ea typeface="Roboto"/>
                <a:cs typeface="Roboto"/>
                <a:sym typeface="Roboto"/>
              </a:defRPr>
            </a:lvl4pPr>
            <a:lvl5pPr marL="2286000" lvl="4" indent="-342900" rtl="0">
              <a:spcBef>
                <a:spcPts val="0"/>
              </a:spcBef>
              <a:spcAft>
                <a:spcPts val="0"/>
              </a:spcAft>
              <a:buClr>
                <a:srgbClr val="434343"/>
              </a:buClr>
              <a:buSzPts val="1800"/>
              <a:buFont typeface="Roboto"/>
              <a:buChar char="○"/>
              <a:defRPr sz="1800">
                <a:solidFill>
                  <a:srgbClr val="434343"/>
                </a:solidFill>
                <a:latin typeface="Roboto"/>
                <a:ea typeface="Roboto"/>
                <a:cs typeface="Roboto"/>
                <a:sym typeface="Roboto"/>
              </a:defRPr>
            </a:lvl5pPr>
            <a:lvl6pPr marL="2743200" lvl="5" indent="-342900" rtl="0">
              <a:spcBef>
                <a:spcPts val="0"/>
              </a:spcBef>
              <a:spcAft>
                <a:spcPts val="0"/>
              </a:spcAft>
              <a:buClr>
                <a:srgbClr val="434343"/>
              </a:buClr>
              <a:buSzPts val="1800"/>
              <a:buFont typeface="Roboto"/>
              <a:buChar char="■"/>
              <a:defRPr sz="1800">
                <a:solidFill>
                  <a:srgbClr val="434343"/>
                </a:solidFill>
                <a:latin typeface="Roboto"/>
                <a:ea typeface="Roboto"/>
                <a:cs typeface="Roboto"/>
                <a:sym typeface="Roboto"/>
              </a:defRPr>
            </a:lvl6pPr>
            <a:lvl7pPr marL="3200400" lvl="6" indent="-342900" rtl="0">
              <a:spcBef>
                <a:spcPts val="0"/>
              </a:spcBef>
              <a:spcAft>
                <a:spcPts val="0"/>
              </a:spcAft>
              <a:buClr>
                <a:srgbClr val="434343"/>
              </a:buClr>
              <a:buSzPts val="1800"/>
              <a:buFont typeface="Roboto"/>
              <a:buChar char="●"/>
              <a:defRPr sz="1800">
                <a:solidFill>
                  <a:srgbClr val="434343"/>
                </a:solidFill>
                <a:latin typeface="Roboto"/>
                <a:ea typeface="Roboto"/>
                <a:cs typeface="Roboto"/>
                <a:sym typeface="Roboto"/>
              </a:defRPr>
            </a:lvl7pPr>
            <a:lvl8pPr marL="3657600" lvl="7" indent="-342900" rtl="0">
              <a:spcBef>
                <a:spcPts val="0"/>
              </a:spcBef>
              <a:spcAft>
                <a:spcPts val="0"/>
              </a:spcAft>
              <a:buClr>
                <a:srgbClr val="434343"/>
              </a:buClr>
              <a:buSzPts val="1800"/>
              <a:buFont typeface="Roboto"/>
              <a:buChar char="○"/>
              <a:defRPr sz="1800">
                <a:solidFill>
                  <a:srgbClr val="434343"/>
                </a:solidFill>
                <a:latin typeface="Roboto"/>
                <a:ea typeface="Roboto"/>
                <a:cs typeface="Roboto"/>
                <a:sym typeface="Roboto"/>
              </a:defRPr>
            </a:lvl8pPr>
            <a:lvl9pPr marL="4114800" lvl="8" indent="-342900" rtl="0">
              <a:spcBef>
                <a:spcPts val="0"/>
              </a:spcBef>
              <a:spcAft>
                <a:spcPts val="0"/>
              </a:spcAft>
              <a:buClr>
                <a:srgbClr val="434343"/>
              </a:buClr>
              <a:buSzPts val="1800"/>
              <a:buFont typeface="Roboto"/>
              <a:buChar char="■"/>
              <a:defRPr sz="1800">
                <a:solidFill>
                  <a:srgbClr val="434343"/>
                </a:solidFill>
                <a:latin typeface="Roboto"/>
                <a:ea typeface="Roboto"/>
                <a:cs typeface="Roboto"/>
                <a:sym typeface="Roboto"/>
              </a:defRPr>
            </a:lvl9pPr>
          </a:lstStyle>
          <a:p>
            <a:endParaRPr/>
          </a:p>
        </p:txBody>
      </p:sp>
      <p:sp>
        <p:nvSpPr>
          <p:cNvPr id="91" name="Google Shape;91;p1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lvl="0" algn="r">
              <a:buNone/>
              <a:defRPr sz="1300">
                <a:solidFill>
                  <a:srgbClr val="434343"/>
                </a:solidFill>
                <a:latin typeface="Roboto"/>
                <a:ea typeface="Roboto"/>
                <a:cs typeface="Roboto"/>
                <a:sym typeface="Roboto"/>
              </a:defRPr>
            </a:lvl1pPr>
            <a:lvl2pPr lvl="1" algn="r">
              <a:buNone/>
              <a:defRPr sz="1300">
                <a:solidFill>
                  <a:srgbClr val="434343"/>
                </a:solidFill>
                <a:latin typeface="Roboto"/>
                <a:ea typeface="Roboto"/>
                <a:cs typeface="Roboto"/>
                <a:sym typeface="Roboto"/>
              </a:defRPr>
            </a:lvl2pPr>
            <a:lvl3pPr lvl="2" algn="r">
              <a:buNone/>
              <a:defRPr sz="1300">
                <a:solidFill>
                  <a:srgbClr val="434343"/>
                </a:solidFill>
                <a:latin typeface="Roboto"/>
                <a:ea typeface="Roboto"/>
                <a:cs typeface="Roboto"/>
                <a:sym typeface="Roboto"/>
              </a:defRPr>
            </a:lvl3pPr>
            <a:lvl4pPr lvl="3" algn="r">
              <a:buNone/>
              <a:defRPr sz="1300">
                <a:solidFill>
                  <a:srgbClr val="434343"/>
                </a:solidFill>
                <a:latin typeface="Roboto"/>
                <a:ea typeface="Roboto"/>
                <a:cs typeface="Roboto"/>
                <a:sym typeface="Roboto"/>
              </a:defRPr>
            </a:lvl4pPr>
            <a:lvl5pPr lvl="4" algn="r">
              <a:buNone/>
              <a:defRPr sz="1300">
                <a:solidFill>
                  <a:srgbClr val="434343"/>
                </a:solidFill>
                <a:latin typeface="Roboto"/>
                <a:ea typeface="Roboto"/>
                <a:cs typeface="Roboto"/>
                <a:sym typeface="Roboto"/>
              </a:defRPr>
            </a:lvl5pPr>
            <a:lvl6pPr lvl="5" algn="r">
              <a:buNone/>
              <a:defRPr sz="1300">
                <a:solidFill>
                  <a:srgbClr val="434343"/>
                </a:solidFill>
                <a:latin typeface="Roboto"/>
                <a:ea typeface="Roboto"/>
                <a:cs typeface="Roboto"/>
                <a:sym typeface="Roboto"/>
              </a:defRPr>
            </a:lvl6pPr>
            <a:lvl7pPr lvl="6" algn="r">
              <a:buNone/>
              <a:defRPr sz="1300">
                <a:solidFill>
                  <a:srgbClr val="434343"/>
                </a:solidFill>
                <a:latin typeface="Roboto"/>
                <a:ea typeface="Roboto"/>
                <a:cs typeface="Roboto"/>
                <a:sym typeface="Roboto"/>
              </a:defRPr>
            </a:lvl7pPr>
            <a:lvl8pPr lvl="7" algn="r">
              <a:buNone/>
              <a:defRPr sz="1300">
                <a:solidFill>
                  <a:srgbClr val="434343"/>
                </a:solidFill>
                <a:latin typeface="Roboto"/>
                <a:ea typeface="Roboto"/>
                <a:cs typeface="Roboto"/>
                <a:sym typeface="Roboto"/>
              </a:defRPr>
            </a:lvl8pPr>
            <a:lvl9pPr lvl="8" algn="r">
              <a:buNone/>
              <a:defRPr sz="1300">
                <a:solidFill>
                  <a:srgbClr val="434343"/>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177"/>
        <p:cNvGrpSpPr/>
        <p:nvPr/>
      </p:nvGrpSpPr>
      <p:grpSpPr>
        <a:xfrm>
          <a:off x="0" y="0"/>
          <a:ext cx="0" cy="0"/>
          <a:chOff x="0" y="0"/>
          <a:chExt cx="0" cy="0"/>
        </a:xfrm>
      </p:grpSpPr>
      <p:sp>
        <p:nvSpPr>
          <p:cNvPr id="178" name="Google Shape;178;p33"/>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b" anchorCtr="0"/>
          <a:lstStyle>
            <a:lvl1pPr lvl="0">
              <a:spcBef>
                <a:spcPts val="0"/>
              </a:spcBef>
              <a:spcAft>
                <a:spcPts val="0"/>
              </a:spcAft>
              <a:buClr>
                <a:schemeClr val="dk1"/>
              </a:buClr>
              <a:buSzPts val="3600"/>
              <a:buNone/>
              <a:defRPr sz="3600" b="1">
                <a:solidFill>
                  <a:schemeClr val="dk1"/>
                </a:solidFill>
              </a:defRPr>
            </a:lvl1pPr>
            <a:lvl2pPr lvl="1">
              <a:spcBef>
                <a:spcPts val="0"/>
              </a:spcBef>
              <a:spcAft>
                <a:spcPts val="0"/>
              </a:spcAft>
              <a:buClr>
                <a:schemeClr val="dk1"/>
              </a:buClr>
              <a:buSzPts val="3600"/>
              <a:buNone/>
              <a:defRPr sz="3600" b="1">
                <a:solidFill>
                  <a:schemeClr val="dk1"/>
                </a:solidFill>
              </a:defRPr>
            </a:lvl2pPr>
            <a:lvl3pPr lvl="2">
              <a:spcBef>
                <a:spcPts val="0"/>
              </a:spcBef>
              <a:spcAft>
                <a:spcPts val="0"/>
              </a:spcAft>
              <a:buClr>
                <a:schemeClr val="dk1"/>
              </a:buClr>
              <a:buSzPts val="3600"/>
              <a:buNone/>
              <a:defRPr sz="3600" b="1">
                <a:solidFill>
                  <a:schemeClr val="dk1"/>
                </a:solidFill>
              </a:defRPr>
            </a:lvl3pPr>
            <a:lvl4pPr lvl="3">
              <a:spcBef>
                <a:spcPts val="0"/>
              </a:spcBef>
              <a:spcAft>
                <a:spcPts val="0"/>
              </a:spcAft>
              <a:buClr>
                <a:schemeClr val="dk1"/>
              </a:buClr>
              <a:buSzPts val="3600"/>
              <a:buNone/>
              <a:defRPr sz="3600" b="1">
                <a:solidFill>
                  <a:schemeClr val="dk1"/>
                </a:solidFill>
              </a:defRPr>
            </a:lvl4pPr>
            <a:lvl5pPr lvl="4">
              <a:spcBef>
                <a:spcPts val="0"/>
              </a:spcBef>
              <a:spcAft>
                <a:spcPts val="0"/>
              </a:spcAft>
              <a:buClr>
                <a:schemeClr val="dk1"/>
              </a:buClr>
              <a:buSzPts val="3600"/>
              <a:buNone/>
              <a:defRPr sz="3600" b="1">
                <a:solidFill>
                  <a:schemeClr val="dk1"/>
                </a:solidFill>
              </a:defRPr>
            </a:lvl5pPr>
            <a:lvl6pPr lvl="5">
              <a:spcBef>
                <a:spcPts val="0"/>
              </a:spcBef>
              <a:spcAft>
                <a:spcPts val="0"/>
              </a:spcAft>
              <a:buClr>
                <a:schemeClr val="dk1"/>
              </a:buClr>
              <a:buSzPts val="3600"/>
              <a:buNone/>
              <a:defRPr sz="3600" b="1">
                <a:solidFill>
                  <a:schemeClr val="dk1"/>
                </a:solidFill>
              </a:defRPr>
            </a:lvl6pPr>
            <a:lvl7pPr lvl="6">
              <a:spcBef>
                <a:spcPts val="0"/>
              </a:spcBef>
              <a:spcAft>
                <a:spcPts val="0"/>
              </a:spcAft>
              <a:buClr>
                <a:schemeClr val="dk1"/>
              </a:buClr>
              <a:buSzPts val="3600"/>
              <a:buNone/>
              <a:defRPr sz="3600" b="1">
                <a:solidFill>
                  <a:schemeClr val="dk1"/>
                </a:solidFill>
              </a:defRPr>
            </a:lvl7pPr>
            <a:lvl8pPr lvl="7">
              <a:spcBef>
                <a:spcPts val="0"/>
              </a:spcBef>
              <a:spcAft>
                <a:spcPts val="0"/>
              </a:spcAft>
              <a:buClr>
                <a:schemeClr val="dk1"/>
              </a:buClr>
              <a:buSzPts val="3600"/>
              <a:buNone/>
              <a:defRPr sz="3600" b="1">
                <a:solidFill>
                  <a:schemeClr val="dk1"/>
                </a:solidFill>
              </a:defRPr>
            </a:lvl8pPr>
            <a:lvl9pPr lvl="8">
              <a:spcBef>
                <a:spcPts val="0"/>
              </a:spcBef>
              <a:spcAft>
                <a:spcPts val="0"/>
              </a:spcAft>
              <a:buClr>
                <a:schemeClr val="dk1"/>
              </a:buClr>
              <a:buSzPts val="3600"/>
              <a:buNone/>
              <a:defRPr sz="3600" b="1">
                <a:solidFill>
                  <a:schemeClr val="dk1"/>
                </a:solidFill>
              </a:defRPr>
            </a:lvl9pPr>
          </a:lstStyle>
          <a:p>
            <a:endParaRPr/>
          </a:p>
        </p:txBody>
      </p:sp>
      <p:sp>
        <p:nvSpPr>
          <p:cNvPr id="179" name="Google Shape;179;p33"/>
          <p:cNvSpPr txBox="1">
            <a:spLocks noGrp="1"/>
          </p:cNvSpPr>
          <p:nvPr>
            <p:ph type="body" idx="1"/>
          </p:nvPr>
        </p:nvSpPr>
        <p:spPr>
          <a:xfrm>
            <a:off x="457200" y="1200150"/>
            <a:ext cx="8229600" cy="3725681"/>
          </a:xfrm>
          <a:prstGeom prst="rect">
            <a:avLst/>
          </a:prstGeom>
          <a:noFill/>
          <a:ln>
            <a:noFill/>
          </a:ln>
        </p:spPr>
        <p:txBody>
          <a:bodyPr spcFirstLastPara="1" wrap="square" lIns="91425" tIns="91425" rIns="91425" bIns="91425" anchor="t" anchorCtr="0"/>
          <a:lstStyle>
            <a:lvl1pPr marL="457200" lvl="0" indent="-419100">
              <a:spcBef>
                <a:spcPts val="600"/>
              </a:spcBef>
              <a:spcAft>
                <a:spcPts val="0"/>
              </a:spcAft>
              <a:buClr>
                <a:schemeClr val="dk1"/>
              </a:buClr>
              <a:buSzPts val="3000"/>
              <a:buChar char="●"/>
              <a:defRPr sz="3000">
                <a:solidFill>
                  <a:schemeClr val="dk1"/>
                </a:solidFill>
              </a:defRPr>
            </a:lvl1pPr>
            <a:lvl2pPr marL="914400" lvl="1" indent="-381000">
              <a:spcBef>
                <a:spcPts val="0"/>
              </a:spcBef>
              <a:spcAft>
                <a:spcPts val="0"/>
              </a:spcAft>
              <a:buClr>
                <a:schemeClr val="dk1"/>
              </a:buClr>
              <a:buSzPts val="2400"/>
              <a:buChar char="○"/>
              <a:defRPr sz="2400">
                <a:solidFill>
                  <a:schemeClr val="dk1"/>
                </a:solidFill>
              </a:defRPr>
            </a:lvl2pPr>
            <a:lvl3pPr marL="1371600" lvl="2" indent="-381000">
              <a:spcBef>
                <a:spcPts val="0"/>
              </a:spcBef>
              <a:spcAft>
                <a:spcPts val="0"/>
              </a:spcAft>
              <a:buClr>
                <a:schemeClr val="dk1"/>
              </a:buClr>
              <a:buSzPts val="2400"/>
              <a:buChar char="■"/>
              <a:defRPr sz="24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Tree>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google">
    <p:bg>
      <p:bgPr>
        <a:solidFill>
          <a:schemeClr val="lt1"/>
        </a:solidFill>
        <a:effectLst/>
      </p:bgPr>
    </p:bg>
    <p:spTree>
      <p:nvGrpSpPr>
        <p:cNvPr id="1" name="Shape 195"/>
        <p:cNvGrpSpPr/>
        <p:nvPr/>
      </p:nvGrpSpPr>
      <p:grpSpPr>
        <a:xfrm>
          <a:off x="0" y="0"/>
          <a:ext cx="0" cy="0"/>
          <a:chOff x="0" y="0"/>
          <a:chExt cx="0" cy="0"/>
        </a:xfrm>
      </p:grpSpPr>
      <p:grpSp>
        <p:nvGrpSpPr>
          <p:cNvPr id="196" name="Google Shape;196;p40"/>
          <p:cNvGrpSpPr/>
          <p:nvPr/>
        </p:nvGrpSpPr>
        <p:grpSpPr>
          <a:xfrm>
            <a:off x="176223" y="4848071"/>
            <a:ext cx="532885" cy="173631"/>
            <a:chOff x="0" y="0"/>
            <a:chExt cx="2077525" cy="676925"/>
          </a:xfrm>
        </p:grpSpPr>
        <p:sp>
          <p:nvSpPr>
            <p:cNvPr id="197" name="Google Shape;197;p40"/>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8" name="Google Shape;198;p40"/>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9" name="Google Shape;199;p40"/>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0" name="Google Shape;200;p40"/>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1" name="Google Shape;201;p40"/>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p40"/>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grpSp>
      <p:sp>
        <p:nvSpPr>
          <p:cNvPr id="203" name="Google Shape;203;p40"/>
          <p:cNvSpPr txBox="1"/>
          <p:nvPr/>
        </p:nvSpPr>
        <p:spPr>
          <a:xfrm>
            <a:off x="5085675" y="4796225"/>
            <a:ext cx="3561000" cy="276900"/>
          </a:xfrm>
          <a:prstGeom prst="rect">
            <a:avLst/>
          </a:prstGeom>
          <a:noFill/>
          <a:ln>
            <a:noFill/>
          </a:ln>
        </p:spPr>
        <p:txBody>
          <a:bodyPr spcFirstLastPara="1" wrap="square" lIns="91425" tIns="91425" rIns="91425" bIns="91425" anchor="ctr" anchorCtr="0">
            <a:noAutofit/>
          </a:bodyPr>
          <a:lstStyle/>
          <a:p>
            <a:pPr marL="0" lvl="0" indent="0" algn="r" rtl="0">
              <a:lnSpc>
                <a:spcPct val="95000"/>
              </a:lnSpc>
              <a:spcBef>
                <a:spcPts val="0"/>
              </a:spcBef>
              <a:spcAft>
                <a:spcPts val="0"/>
              </a:spcAft>
              <a:buNone/>
            </a:pPr>
            <a:r>
              <a:rPr lang="en" sz="1200">
                <a:solidFill>
                  <a:schemeClr val="dk2"/>
                </a:solidFill>
                <a:latin typeface="Roboto"/>
                <a:ea typeface="Roboto"/>
                <a:cs typeface="Roboto"/>
                <a:sym typeface="Roboto"/>
              </a:rPr>
              <a:t>Linley Fall Processor Conference 2018</a:t>
            </a:r>
            <a:endParaRPr sz="1200">
              <a:solidFill>
                <a:schemeClr val="dk2"/>
              </a:solidFill>
              <a:latin typeface="Roboto"/>
              <a:ea typeface="Roboto"/>
              <a:cs typeface="Roboto"/>
              <a:sym typeface="Roboto"/>
            </a:endParaRPr>
          </a:p>
        </p:txBody>
      </p:sp>
      <p:sp>
        <p:nvSpPr>
          <p:cNvPr id="204" name="Google Shape;204;p40"/>
          <p:cNvSpPr txBox="1">
            <a:spLocks noGrp="1"/>
          </p:cNvSpPr>
          <p:nvPr>
            <p:ph type="title"/>
          </p:nvPr>
        </p:nvSpPr>
        <p:spPr>
          <a:xfrm>
            <a:off x="180900" y="446900"/>
            <a:ext cx="8782200" cy="5727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1pPr>
            <a:lvl2pPr lvl="1" rtl="0">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2pPr>
            <a:lvl3pPr lvl="2" rtl="0">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3pPr>
            <a:lvl4pPr lvl="3" rtl="0">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4pPr>
            <a:lvl5pPr lvl="4" rtl="0">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5pPr>
            <a:lvl6pPr lvl="5" rtl="0">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6pPr>
            <a:lvl7pPr lvl="6" rtl="0">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7pPr>
            <a:lvl8pPr lvl="7" rtl="0">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8pPr>
            <a:lvl9pPr lvl="8" rtl="0">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9pPr>
          </a:lstStyle>
          <a:p>
            <a:endParaRPr/>
          </a:p>
        </p:txBody>
      </p:sp>
      <p:sp>
        <p:nvSpPr>
          <p:cNvPr id="205" name="Google Shape;205;p40"/>
          <p:cNvSpPr txBox="1">
            <a:spLocks noGrp="1"/>
          </p:cNvSpPr>
          <p:nvPr>
            <p:ph type="body" idx="1"/>
          </p:nvPr>
        </p:nvSpPr>
        <p:spPr>
          <a:xfrm>
            <a:off x="180900" y="1143700"/>
            <a:ext cx="8782200" cy="34164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rtl="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206" name="Google Shape;206;p40"/>
          <p:cNvSpPr txBox="1">
            <a:spLocks noGrp="1"/>
          </p:cNvSpPr>
          <p:nvPr>
            <p:ph type="sldNum" idx="12"/>
          </p:nvPr>
        </p:nvSpPr>
        <p:spPr>
          <a:xfrm>
            <a:off x="8453375" y="4796300"/>
            <a:ext cx="548700" cy="276900"/>
          </a:xfrm>
          <a:prstGeom prst="rect">
            <a:avLst/>
          </a:prstGeom>
          <a:noFill/>
          <a:ln>
            <a:noFill/>
          </a:ln>
        </p:spPr>
        <p:txBody>
          <a:bodyPr spcFirstLastPara="1" wrap="square" lIns="91425" tIns="91425" rIns="91425" bIns="91425" anchor="ctr" anchorCtr="0">
            <a:noAutofit/>
          </a:bodyPr>
          <a:lstStyle>
            <a:lvl1pPr lvl="0" algn="r" rtl="0">
              <a:buNone/>
              <a:defRPr sz="1200">
                <a:solidFill>
                  <a:schemeClr val="dk2"/>
                </a:solidFill>
                <a:latin typeface="Roboto"/>
                <a:ea typeface="Roboto"/>
                <a:cs typeface="Roboto"/>
                <a:sym typeface="Roboto"/>
              </a:defRPr>
            </a:lvl1pPr>
            <a:lvl2pPr lvl="1" algn="r" rtl="0">
              <a:buNone/>
              <a:defRPr sz="1200">
                <a:solidFill>
                  <a:schemeClr val="dk2"/>
                </a:solidFill>
                <a:latin typeface="Roboto"/>
                <a:ea typeface="Roboto"/>
                <a:cs typeface="Roboto"/>
                <a:sym typeface="Roboto"/>
              </a:defRPr>
            </a:lvl2pPr>
            <a:lvl3pPr lvl="2" algn="r" rtl="0">
              <a:buNone/>
              <a:defRPr sz="1200">
                <a:solidFill>
                  <a:schemeClr val="dk2"/>
                </a:solidFill>
                <a:latin typeface="Roboto"/>
                <a:ea typeface="Roboto"/>
                <a:cs typeface="Roboto"/>
                <a:sym typeface="Roboto"/>
              </a:defRPr>
            </a:lvl3pPr>
            <a:lvl4pPr lvl="3" algn="r" rtl="0">
              <a:buNone/>
              <a:defRPr sz="1200">
                <a:solidFill>
                  <a:schemeClr val="dk2"/>
                </a:solidFill>
                <a:latin typeface="Roboto"/>
                <a:ea typeface="Roboto"/>
                <a:cs typeface="Roboto"/>
                <a:sym typeface="Roboto"/>
              </a:defRPr>
            </a:lvl4pPr>
            <a:lvl5pPr lvl="4" algn="r" rtl="0">
              <a:buNone/>
              <a:defRPr sz="1200">
                <a:solidFill>
                  <a:schemeClr val="dk2"/>
                </a:solidFill>
                <a:latin typeface="Roboto"/>
                <a:ea typeface="Roboto"/>
                <a:cs typeface="Roboto"/>
                <a:sym typeface="Roboto"/>
              </a:defRPr>
            </a:lvl5pPr>
            <a:lvl6pPr lvl="5" algn="r" rtl="0">
              <a:buNone/>
              <a:defRPr sz="1200">
                <a:solidFill>
                  <a:schemeClr val="dk2"/>
                </a:solidFill>
                <a:latin typeface="Roboto"/>
                <a:ea typeface="Roboto"/>
                <a:cs typeface="Roboto"/>
                <a:sym typeface="Roboto"/>
              </a:defRPr>
            </a:lvl6pPr>
            <a:lvl7pPr lvl="6" algn="r" rtl="0">
              <a:buNone/>
              <a:defRPr sz="1200">
                <a:solidFill>
                  <a:schemeClr val="dk2"/>
                </a:solidFill>
                <a:latin typeface="Roboto"/>
                <a:ea typeface="Roboto"/>
                <a:cs typeface="Roboto"/>
                <a:sym typeface="Roboto"/>
              </a:defRPr>
            </a:lvl7pPr>
            <a:lvl8pPr lvl="7" algn="r" rtl="0">
              <a:buNone/>
              <a:defRPr sz="1200">
                <a:solidFill>
                  <a:schemeClr val="dk2"/>
                </a:solidFill>
                <a:latin typeface="Roboto"/>
                <a:ea typeface="Roboto"/>
                <a:cs typeface="Roboto"/>
                <a:sym typeface="Roboto"/>
              </a:defRPr>
            </a:lvl8pPr>
            <a:lvl9pPr lvl="8" algn="r" rtl="0">
              <a:buNone/>
              <a:defRPr sz="12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google">
    <p:bg>
      <p:bgPr>
        <a:solidFill>
          <a:schemeClr val="lt1"/>
        </a:solidFill>
        <a:effectLst/>
      </p:bgPr>
    </p:bg>
    <p:spTree>
      <p:nvGrpSpPr>
        <p:cNvPr id="1" name="Shape 298"/>
        <p:cNvGrpSpPr/>
        <p:nvPr/>
      </p:nvGrpSpPr>
      <p:grpSpPr>
        <a:xfrm>
          <a:off x="0" y="0"/>
          <a:ext cx="0" cy="0"/>
          <a:chOff x="0" y="0"/>
          <a:chExt cx="0" cy="0"/>
        </a:xfrm>
      </p:grpSpPr>
      <p:grpSp>
        <p:nvGrpSpPr>
          <p:cNvPr id="299" name="Google Shape;299;p59"/>
          <p:cNvGrpSpPr/>
          <p:nvPr/>
        </p:nvGrpSpPr>
        <p:grpSpPr>
          <a:xfrm>
            <a:off x="176223" y="4848071"/>
            <a:ext cx="532885" cy="173631"/>
            <a:chOff x="0" y="0"/>
            <a:chExt cx="2077525" cy="676925"/>
          </a:xfrm>
        </p:grpSpPr>
        <p:sp>
          <p:nvSpPr>
            <p:cNvPr id="300" name="Google Shape;300;p59"/>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1" name="Google Shape;301;p59"/>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2" name="Google Shape;302;p59"/>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3" name="Google Shape;303;p59"/>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4" name="Google Shape;304;p59"/>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5" name="Google Shape;305;p59"/>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grpSp>
      <p:sp>
        <p:nvSpPr>
          <p:cNvPr id="306" name="Google Shape;306;p59"/>
          <p:cNvSpPr txBox="1">
            <a:spLocks noGrp="1"/>
          </p:cNvSpPr>
          <p:nvPr>
            <p:ph type="title"/>
          </p:nvPr>
        </p:nvSpPr>
        <p:spPr>
          <a:xfrm>
            <a:off x="180900" y="446900"/>
            <a:ext cx="8782200" cy="5727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1pPr>
            <a:lvl2pPr lvl="1" rtl="0">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2pPr>
            <a:lvl3pPr lvl="2" rtl="0">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3pPr>
            <a:lvl4pPr lvl="3" rtl="0">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4pPr>
            <a:lvl5pPr lvl="4" rtl="0">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5pPr>
            <a:lvl6pPr lvl="5" rtl="0">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6pPr>
            <a:lvl7pPr lvl="6" rtl="0">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7pPr>
            <a:lvl8pPr lvl="7" rtl="0">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8pPr>
            <a:lvl9pPr lvl="8" rtl="0">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9pPr>
          </a:lstStyle>
          <a:p>
            <a:endParaRPr/>
          </a:p>
        </p:txBody>
      </p:sp>
      <p:sp>
        <p:nvSpPr>
          <p:cNvPr id="307" name="Google Shape;307;p59"/>
          <p:cNvSpPr txBox="1">
            <a:spLocks noGrp="1"/>
          </p:cNvSpPr>
          <p:nvPr>
            <p:ph type="body" idx="1"/>
          </p:nvPr>
        </p:nvSpPr>
        <p:spPr>
          <a:xfrm>
            <a:off x="180900" y="1143700"/>
            <a:ext cx="8782200" cy="34164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rtl="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308" name="Google Shape;308;p59"/>
          <p:cNvSpPr txBox="1">
            <a:spLocks noGrp="1"/>
          </p:cNvSpPr>
          <p:nvPr>
            <p:ph type="sldNum" idx="12"/>
          </p:nvPr>
        </p:nvSpPr>
        <p:spPr>
          <a:xfrm>
            <a:off x="8453375" y="4796300"/>
            <a:ext cx="548700" cy="276900"/>
          </a:xfrm>
          <a:prstGeom prst="rect">
            <a:avLst/>
          </a:prstGeom>
          <a:noFill/>
          <a:ln>
            <a:noFill/>
          </a:ln>
        </p:spPr>
        <p:txBody>
          <a:bodyPr spcFirstLastPara="1" wrap="square" lIns="91425" tIns="91425" rIns="91425" bIns="91425" anchor="ctr" anchorCtr="0">
            <a:noAutofit/>
          </a:bodyPr>
          <a:lstStyle>
            <a:lvl1pPr lvl="0" algn="r" rtl="0">
              <a:buNone/>
              <a:defRPr sz="900">
                <a:solidFill>
                  <a:schemeClr val="dk2"/>
                </a:solidFill>
                <a:latin typeface="Roboto"/>
                <a:ea typeface="Roboto"/>
                <a:cs typeface="Roboto"/>
                <a:sym typeface="Roboto"/>
              </a:defRPr>
            </a:lvl1pPr>
            <a:lvl2pPr lvl="1" algn="r" rtl="0">
              <a:buNone/>
              <a:defRPr sz="900">
                <a:solidFill>
                  <a:schemeClr val="dk2"/>
                </a:solidFill>
                <a:latin typeface="Roboto"/>
                <a:ea typeface="Roboto"/>
                <a:cs typeface="Roboto"/>
                <a:sym typeface="Roboto"/>
              </a:defRPr>
            </a:lvl2pPr>
            <a:lvl3pPr lvl="2" algn="r" rtl="0">
              <a:buNone/>
              <a:defRPr sz="900">
                <a:solidFill>
                  <a:schemeClr val="dk2"/>
                </a:solidFill>
                <a:latin typeface="Roboto"/>
                <a:ea typeface="Roboto"/>
                <a:cs typeface="Roboto"/>
                <a:sym typeface="Roboto"/>
              </a:defRPr>
            </a:lvl3pPr>
            <a:lvl4pPr lvl="3" algn="r" rtl="0">
              <a:buNone/>
              <a:defRPr sz="900">
                <a:solidFill>
                  <a:schemeClr val="dk2"/>
                </a:solidFill>
                <a:latin typeface="Roboto"/>
                <a:ea typeface="Roboto"/>
                <a:cs typeface="Roboto"/>
                <a:sym typeface="Roboto"/>
              </a:defRPr>
            </a:lvl4pPr>
            <a:lvl5pPr lvl="4" algn="r" rtl="0">
              <a:buNone/>
              <a:defRPr sz="900">
                <a:solidFill>
                  <a:schemeClr val="dk2"/>
                </a:solidFill>
                <a:latin typeface="Roboto"/>
                <a:ea typeface="Roboto"/>
                <a:cs typeface="Roboto"/>
                <a:sym typeface="Roboto"/>
              </a:defRPr>
            </a:lvl5pPr>
            <a:lvl6pPr lvl="5" algn="r" rtl="0">
              <a:buNone/>
              <a:defRPr sz="900">
                <a:solidFill>
                  <a:schemeClr val="dk2"/>
                </a:solidFill>
                <a:latin typeface="Roboto"/>
                <a:ea typeface="Roboto"/>
                <a:cs typeface="Roboto"/>
                <a:sym typeface="Roboto"/>
              </a:defRPr>
            </a:lvl6pPr>
            <a:lvl7pPr lvl="6" algn="r" rtl="0">
              <a:buNone/>
              <a:defRPr sz="900">
                <a:solidFill>
                  <a:schemeClr val="dk2"/>
                </a:solidFill>
                <a:latin typeface="Roboto"/>
                <a:ea typeface="Roboto"/>
                <a:cs typeface="Roboto"/>
                <a:sym typeface="Roboto"/>
              </a:defRPr>
            </a:lvl7pPr>
            <a:lvl8pPr lvl="7" algn="r" rtl="0">
              <a:buNone/>
              <a:defRPr sz="900">
                <a:solidFill>
                  <a:schemeClr val="dk2"/>
                </a:solidFill>
                <a:latin typeface="Roboto"/>
                <a:ea typeface="Roboto"/>
                <a:cs typeface="Roboto"/>
                <a:sym typeface="Roboto"/>
              </a:defRPr>
            </a:lvl8pPr>
            <a:lvl9pPr lvl="8" algn="r" rtl="0">
              <a:buNone/>
              <a:defRPr sz="9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google">
    <p:bg>
      <p:bgPr>
        <a:solidFill>
          <a:schemeClr val="lt1"/>
        </a:solidFill>
        <a:effectLst/>
      </p:bgPr>
    </p:bg>
    <p:spTree>
      <p:nvGrpSpPr>
        <p:cNvPr id="1" name="Shape 370"/>
        <p:cNvGrpSpPr/>
        <p:nvPr/>
      </p:nvGrpSpPr>
      <p:grpSpPr>
        <a:xfrm>
          <a:off x="0" y="0"/>
          <a:ext cx="0" cy="0"/>
          <a:chOff x="0" y="0"/>
          <a:chExt cx="0" cy="0"/>
        </a:xfrm>
      </p:grpSpPr>
      <p:grpSp>
        <p:nvGrpSpPr>
          <p:cNvPr id="371" name="Google Shape;371;p71"/>
          <p:cNvGrpSpPr/>
          <p:nvPr/>
        </p:nvGrpSpPr>
        <p:grpSpPr>
          <a:xfrm>
            <a:off x="176223" y="4848071"/>
            <a:ext cx="532885" cy="173631"/>
            <a:chOff x="0" y="0"/>
            <a:chExt cx="2077525" cy="676925"/>
          </a:xfrm>
        </p:grpSpPr>
        <p:sp>
          <p:nvSpPr>
            <p:cNvPr id="372" name="Google Shape;372;p71"/>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3" name="Google Shape;373;p71"/>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4" name="Google Shape;374;p71"/>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5" name="Google Shape;375;p71"/>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6" name="Google Shape;376;p71"/>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7" name="Google Shape;377;p71"/>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grpSp>
      <p:sp>
        <p:nvSpPr>
          <p:cNvPr id="378" name="Google Shape;378;p71"/>
          <p:cNvSpPr txBox="1">
            <a:spLocks noGrp="1"/>
          </p:cNvSpPr>
          <p:nvPr>
            <p:ph type="title"/>
          </p:nvPr>
        </p:nvSpPr>
        <p:spPr>
          <a:xfrm>
            <a:off x="180900" y="446900"/>
            <a:ext cx="8782200" cy="5727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1pPr>
            <a:lvl2pPr lvl="1" rtl="0">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2pPr>
            <a:lvl3pPr lvl="2" rtl="0">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3pPr>
            <a:lvl4pPr lvl="3" rtl="0">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4pPr>
            <a:lvl5pPr lvl="4" rtl="0">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5pPr>
            <a:lvl6pPr lvl="5" rtl="0">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6pPr>
            <a:lvl7pPr lvl="6" rtl="0">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7pPr>
            <a:lvl8pPr lvl="7" rtl="0">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8pPr>
            <a:lvl9pPr lvl="8" rtl="0">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9pPr>
          </a:lstStyle>
          <a:p>
            <a:endParaRPr/>
          </a:p>
        </p:txBody>
      </p:sp>
      <p:sp>
        <p:nvSpPr>
          <p:cNvPr id="379" name="Google Shape;379;p71"/>
          <p:cNvSpPr txBox="1">
            <a:spLocks noGrp="1"/>
          </p:cNvSpPr>
          <p:nvPr>
            <p:ph type="body" idx="1"/>
          </p:nvPr>
        </p:nvSpPr>
        <p:spPr>
          <a:xfrm>
            <a:off x="180900" y="1143700"/>
            <a:ext cx="8782200" cy="34164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rtl="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380" name="Google Shape;380;p71"/>
          <p:cNvSpPr txBox="1">
            <a:spLocks noGrp="1"/>
          </p:cNvSpPr>
          <p:nvPr>
            <p:ph type="sldNum" idx="12"/>
          </p:nvPr>
        </p:nvSpPr>
        <p:spPr>
          <a:xfrm>
            <a:off x="8453375" y="4796300"/>
            <a:ext cx="548700" cy="276900"/>
          </a:xfrm>
          <a:prstGeom prst="rect">
            <a:avLst/>
          </a:prstGeom>
          <a:noFill/>
          <a:ln>
            <a:noFill/>
          </a:ln>
        </p:spPr>
        <p:txBody>
          <a:bodyPr spcFirstLastPara="1" wrap="square" lIns="91425" tIns="91425" rIns="91425" bIns="91425" anchor="ctr" anchorCtr="0">
            <a:noAutofit/>
          </a:bodyPr>
          <a:lstStyle>
            <a:lvl1pPr lvl="0" algn="r" rtl="0">
              <a:buNone/>
              <a:defRPr sz="1200">
                <a:solidFill>
                  <a:schemeClr val="dk2"/>
                </a:solidFill>
                <a:latin typeface="Roboto"/>
                <a:ea typeface="Roboto"/>
                <a:cs typeface="Roboto"/>
                <a:sym typeface="Roboto"/>
              </a:defRPr>
            </a:lvl1pPr>
            <a:lvl2pPr lvl="1" algn="r" rtl="0">
              <a:buNone/>
              <a:defRPr sz="1200">
                <a:solidFill>
                  <a:schemeClr val="dk2"/>
                </a:solidFill>
                <a:latin typeface="Roboto"/>
                <a:ea typeface="Roboto"/>
                <a:cs typeface="Roboto"/>
                <a:sym typeface="Roboto"/>
              </a:defRPr>
            </a:lvl2pPr>
            <a:lvl3pPr lvl="2" algn="r" rtl="0">
              <a:buNone/>
              <a:defRPr sz="1200">
                <a:solidFill>
                  <a:schemeClr val="dk2"/>
                </a:solidFill>
                <a:latin typeface="Roboto"/>
                <a:ea typeface="Roboto"/>
                <a:cs typeface="Roboto"/>
                <a:sym typeface="Roboto"/>
              </a:defRPr>
            </a:lvl3pPr>
            <a:lvl4pPr lvl="3" algn="r" rtl="0">
              <a:buNone/>
              <a:defRPr sz="1200">
                <a:solidFill>
                  <a:schemeClr val="dk2"/>
                </a:solidFill>
                <a:latin typeface="Roboto"/>
                <a:ea typeface="Roboto"/>
                <a:cs typeface="Roboto"/>
                <a:sym typeface="Roboto"/>
              </a:defRPr>
            </a:lvl4pPr>
            <a:lvl5pPr lvl="4" algn="r" rtl="0">
              <a:buNone/>
              <a:defRPr sz="1200">
                <a:solidFill>
                  <a:schemeClr val="dk2"/>
                </a:solidFill>
                <a:latin typeface="Roboto"/>
                <a:ea typeface="Roboto"/>
                <a:cs typeface="Roboto"/>
                <a:sym typeface="Roboto"/>
              </a:defRPr>
            </a:lvl5pPr>
            <a:lvl6pPr lvl="5" algn="r" rtl="0">
              <a:buNone/>
              <a:defRPr sz="1200">
                <a:solidFill>
                  <a:schemeClr val="dk2"/>
                </a:solidFill>
                <a:latin typeface="Roboto"/>
                <a:ea typeface="Roboto"/>
                <a:cs typeface="Roboto"/>
                <a:sym typeface="Roboto"/>
              </a:defRPr>
            </a:lvl6pPr>
            <a:lvl7pPr lvl="6" algn="r" rtl="0">
              <a:buNone/>
              <a:defRPr sz="1200">
                <a:solidFill>
                  <a:schemeClr val="dk2"/>
                </a:solidFill>
                <a:latin typeface="Roboto"/>
                <a:ea typeface="Roboto"/>
                <a:cs typeface="Roboto"/>
                <a:sym typeface="Roboto"/>
              </a:defRPr>
            </a:lvl7pPr>
            <a:lvl8pPr lvl="7" algn="r" rtl="0">
              <a:buNone/>
              <a:defRPr sz="1200">
                <a:solidFill>
                  <a:schemeClr val="dk2"/>
                </a:solidFill>
                <a:latin typeface="Roboto"/>
                <a:ea typeface="Roboto"/>
                <a:cs typeface="Roboto"/>
                <a:sym typeface="Roboto"/>
              </a:defRPr>
            </a:lvl8pPr>
            <a:lvl9pPr lvl="8" algn="r" rtl="0">
              <a:buNone/>
              <a:defRPr sz="12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6" r:id="rId13"/>
    <p:sldLayoutId id="2147483727" r:id="rId14"/>
    <p:sldLayoutId id="2147483728" r:id="rId15"/>
    <p:sldLayoutId id="2147483729" r:id="rId16"/>
    <p:sldLayoutId id="2147483730"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472"/>
        <p:cNvGrpSpPr/>
        <p:nvPr/>
      </p:nvGrpSpPr>
      <p:grpSpPr>
        <a:xfrm>
          <a:off x="0" y="0"/>
          <a:ext cx="0" cy="0"/>
          <a:chOff x="0" y="0"/>
          <a:chExt cx="0" cy="0"/>
        </a:xfrm>
      </p:grpSpPr>
      <p:sp>
        <p:nvSpPr>
          <p:cNvPr id="473" name="Google Shape;473;p9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474" name="Google Shape;474;p9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475" name="Google Shape;475;p9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name="google">
    <p:bg>
      <p:bgPr>
        <a:solidFill>
          <a:schemeClr val="lt1"/>
        </a:solidFill>
        <a:effectLst/>
      </p:bgPr>
    </p:bg>
    <p:spTree>
      <p:nvGrpSpPr>
        <p:cNvPr id="1" name="Shape 539"/>
        <p:cNvGrpSpPr/>
        <p:nvPr/>
      </p:nvGrpSpPr>
      <p:grpSpPr>
        <a:xfrm>
          <a:off x="0" y="0"/>
          <a:ext cx="0" cy="0"/>
          <a:chOff x="0" y="0"/>
          <a:chExt cx="0" cy="0"/>
        </a:xfrm>
      </p:grpSpPr>
      <p:grpSp>
        <p:nvGrpSpPr>
          <p:cNvPr id="540" name="Google Shape;540;p107"/>
          <p:cNvGrpSpPr/>
          <p:nvPr/>
        </p:nvGrpSpPr>
        <p:grpSpPr>
          <a:xfrm>
            <a:off x="176223" y="4848071"/>
            <a:ext cx="532885" cy="173631"/>
            <a:chOff x="0" y="0"/>
            <a:chExt cx="2077525" cy="676925"/>
          </a:xfrm>
        </p:grpSpPr>
        <p:sp>
          <p:nvSpPr>
            <p:cNvPr id="541" name="Google Shape;541;p107"/>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2" name="Google Shape;542;p107"/>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3" name="Google Shape;543;p107"/>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4" name="Google Shape;544;p107"/>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5" name="Google Shape;545;p107"/>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6" name="Google Shape;546;p107"/>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grpSp>
      <p:sp>
        <p:nvSpPr>
          <p:cNvPr id="547" name="Google Shape;547;p107"/>
          <p:cNvSpPr txBox="1"/>
          <p:nvPr/>
        </p:nvSpPr>
        <p:spPr>
          <a:xfrm>
            <a:off x="5085675" y="4796225"/>
            <a:ext cx="3561000" cy="276900"/>
          </a:xfrm>
          <a:prstGeom prst="rect">
            <a:avLst/>
          </a:prstGeom>
          <a:noFill/>
          <a:ln>
            <a:noFill/>
          </a:ln>
        </p:spPr>
        <p:txBody>
          <a:bodyPr spcFirstLastPara="1" wrap="square" lIns="91425" tIns="91425" rIns="91425" bIns="91425" anchor="ctr" anchorCtr="0">
            <a:noAutofit/>
          </a:bodyPr>
          <a:lstStyle/>
          <a:p>
            <a:pPr marL="0" lvl="0" indent="0" algn="r" rtl="0">
              <a:lnSpc>
                <a:spcPct val="95000"/>
              </a:lnSpc>
              <a:spcBef>
                <a:spcPts val="0"/>
              </a:spcBef>
              <a:spcAft>
                <a:spcPts val="0"/>
              </a:spcAft>
              <a:buNone/>
            </a:pPr>
            <a:r>
              <a:rPr lang="en" sz="600">
                <a:solidFill>
                  <a:schemeClr val="dk2"/>
                </a:solidFill>
                <a:latin typeface="Roboto"/>
                <a:ea typeface="Roboto"/>
                <a:cs typeface="Roboto"/>
                <a:sym typeface="Roboto"/>
              </a:rPr>
              <a:t>Confidential + Proprietary</a:t>
            </a:r>
            <a:endParaRPr sz="600">
              <a:solidFill>
                <a:schemeClr val="dk2"/>
              </a:solidFill>
              <a:latin typeface="Roboto"/>
              <a:ea typeface="Roboto"/>
              <a:cs typeface="Roboto"/>
              <a:sym typeface="Roboto"/>
            </a:endParaRPr>
          </a:p>
        </p:txBody>
      </p:sp>
      <p:sp>
        <p:nvSpPr>
          <p:cNvPr id="548" name="Google Shape;548;p107"/>
          <p:cNvSpPr txBox="1">
            <a:spLocks noGrp="1"/>
          </p:cNvSpPr>
          <p:nvPr>
            <p:ph type="title"/>
          </p:nvPr>
        </p:nvSpPr>
        <p:spPr>
          <a:xfrm>
            <a:off x="180900" y="446900"/>
            <a:ext cx="8782200" cy="5727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1pPr>
            <a:lvl2pPr lvl="1" rtl="0">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2pPr>
            <a:lvl3pPr lvl="2" rtl="0">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3pPr>
            <a:lvl4pPr lvl="3" rtl="0">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4pPr>
            <a:lvl5pPr lvl="4" rtl="0">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5pPr>
            <a:lvl6pPr lvl="5" rtl="0">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6pPr>
            <a:lvl7pPr lvl="6" rtl="0">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7pPr>
            <a:lvl8pPr lvl="7" rtl="0">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8pPr>
            <a:lvl9pPr lvl="8" rtl="0">
              <a:spcBef>
                <a:spcPts val="0"/>
              </a:spcBef>
              <a:spcAft>
                <a:spcPts val="0"/>
              </a:spcAft>
              <a:buClr>
                <a:schemeClr val="dk2"/>
              </a:buClr>
              <a:buSzPts val="2600"/>
              <a:buFont typeface="Roboto"/>
              <a:buNone/>
              <a:defRPr sz="2600">
                <a:solidFill>
                  <a:schemeClr val="dk2"/>
                </a:solidFill>
                <a:latin typeface="Roboto"/>
                <a:ea typeface="Roboto"/>
                <a:cs typeface="Roboto"/>
                <a:sym typeface="Roboto"/>
              </a:defRPr>
            </a:lvl9pPr>
          </a:lstStyle>
          <a:p>
            <a:endParaRPr/>
          </a:p>
        </p:txBody>
      </p:sp>
      <p:sp>
        <p:nvSpPr>
          <p:cNvPr id="549" name="Google Shape;549;p107"/>
          <p:cNvSpPr txBox="1">
            <a:spLocks noGrp="1"/>
          </p:cNvSpPr>
          <p:nvPr>
            <p:ph type="body" idx="1"/>
          </p:nvPr>
        </p:nvSpPr>
        <p:spPr>
          <a:xfrm>
            <a:off x="180900" y="1143700"/>
            <a:ext cx="8782200" cy="34164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rtl="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550" name="Google Shape;550;p107"/>
          <p:cNvSpPr txBox="1">
            <a:spLocks noGrp="1"/>
          </p:cNvSpPr>
          <p:nvPr>
            <p:ph type="sldNum" idx="12"/>
          </p:nvPr>
        </p:nvSpPr>
        <p:spPr>
          <a:xfrm>
            <a:off x="8453375" y="4796300"/>
            <a:ext cx="548700" cy="276900"/>
          </a:xfrm>
          <a:prstGeom prst="rect">
            <a:avLst/>
          </a:prstGeom>
          <a:noFill/>
          <a:ln>
            <a:noFill/>
          </a:ln>
        </p:spPr>
        <p:txBody>
          <a:bodyPr spcFirstLastPara="1" wrap="square" lIns="91425" tIns="91425" rIns="91425" bIns="91425" anchor="ctr" anchorCtr="0">
            <a:noAutofit/>
          </a:bodyPr>
          <a:lstStyle>
            <a:lvl1pPr lvl="0" algn="r" rtl="0">
              <a:buNone/>
              <a:defRPr sz="900">
                <a:solidFill>
                  <a:schemeClr val="dk2"/>
                </a:solidFill>
                <a:latin typeface="Roboto"/>
                <a:ea typeface="Roboto"/>
                <a:cs typeface="Roboto"/>
                <a:sym typeface="Roboto"/>
              </a:defRPr>
            </a:lvl1pPr>
            <a:lvl2pPr lvl="1" algn="r" rtl="0">
              <a:buNone/>
              <a:defRPr sz="900">
                <a:solidFill>
                  <a:schemeClr val="dk2"/>
                </a:solidFill>
                <a:latin typeface="Roboto"/>
                <a:ea typeface="Roboto"/>
                <a:cs typeface="Roboto"/>
                <a:sym typeface="Roboto"/>
              </a:defRPr>
            </a:lvl2pPr>
            <a:lvl3pPr lvl="2" algn="r" rtl="0">
              <a:buNone/>
              <a:defRPr sz="900">
                <a:solidFill>
                  <a:schemeClr val="dk2"/>
                </a:solidFill>
                <a:latin typeface="Roboto"/>
                <a:ea typeface="Roboto"/>
                <a:cs typeface="Roboto"/>
                <a:sym typeface="Roboto"/>
              </a:defRPr>
            </a:lvl3pPr>
            <a:lvl4pPr lvl="3" algn="r" rtl="0">
              <a:buNone/>
              <a:defRPr sz="900">
                <a:solidFill>
                  <a:schemeClr val="dk2"/>
                </a:solidFill>
                <a:latin typeface="Roboto"/>
                <a:ea typeface="Roboto"/>
                <a:cs typeface="Roboto"/>
                <a:sym typeface="Roboto"/>
              </a:defRPr>
            </a:lvl4pPr>
            <a:lvl5pPr lvl="4" algn="r" rtl="0">
              <a:buNone/>
              <a:defRPr sz="900">
                <a:solidFill>
                  <a:schemeClr val="dk2"/>
                </a:solidFill>
                <a:latin typeface="Roboto"/>
                <a:ea typeface="Roboto"/>
                <a:cs typeface="Roboto"/>
                <a:sym typeface="Roboto"/>
              </a:defRPr>
            </a:lvl5pPr>
            <a:lvl6pPr lvl="5" algn="r" rtl="0">
              <a:buNone/>
              <a:defRPr sz="900">
                <a:solidFill>
                  <a:schemeClr val="dk2"/>
                </a:solidFill>
                <a:latin typeface="Roboto"/>
                <a:ea typeface="Roboto"/>
                <a:cs typeface="Roboto"/>
                <a:sym typeface="Roboto"/>
              </a:defRPr>
            </a:lvl6pPr>
            <a:lvl7pPr lvl="6" algn="r" rtl="0">
              <a:buNone/>
              <a:defRPr sz="900">
                <a:solidFill>
                  <a:schemeClr val="dk2"/>
                </a:solidFill>
                <a:latin typeface="Roboto"/>
                <a:ea typeface="Roboto"/>
                <a:cs typeface="Roboto"/>
                <a:sym typeface="Roboto"/>
              </a:defRPr>
            </a:lvl7pPr>
            <a:lvl8pPr lvl="7" algn="r" rtl="0">
              <a:buNone/>
              <a:defRPr sz="900">
                <a:solidFill>
                  <a:schemeClr val="dk2"/>
                </a:solidFill>
                <a:latin typeface="Roboto"/>
                <a:ea typeface="Roboto"/>
                <a:cs typeface="Roboto"/>
                <a:sym typeface="Roboto"/>
              </a:defRPr>
            </a:lvl8pPr>
            <a:lvl9pPr lvl="8" algn="r" rtl="0">
              <a:buNone/>
              <a:defRPr sz="9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68.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68.xml"/><Relationship Id="rId5" Type="http://schemas.openxmlformats.org/officeDocument/2006/relationships/image" Target="../media/image27.png"/><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1.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1.xml"/><Relationship Id="rId1" Type="http://schemas.openxmlformats.org/officeDocument/2006/relationships/slideLayout" Target="../slideLayouts/slideLayout5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9.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57.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6.xml"/><Relationship Id="rId1" Type="http://schemas.openxmlformats.org/officeDocument/2006/relationships/slideLayout" Target="../slideLayouts/slideLayout78.xml"/><Relationship Id="rId4" Type="http://schemas.openxmlformats.org/officeDocument/2006/relationships/image" Target="../media/image31.png"/></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7.xml"/><Relationship Id="rId1" Type="http://schemas.openxmlformats.org/officeDocument/2006/relationships/slideLayout" Target="../slideLayouts/slideLayout7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2.xml"/></Relationships>
</file>

<file path=ppt/slides/_rels/slide5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1.xml"/><Relationship Id="rId1" Type="http://schemas.openxmlformats.org/officeDocument/2006/relationships/slideLayout" Target="../slideLayouts/slideLayout79.xml"/><Relationship Id="rId4" Type="http://schemas.openxmlformats.org/officeDocument/2006/relationships/image" Target="../media/image34.jpg"/></Relationships>
</file>

<file path=ppt/slides/_rels/slide5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2.xml"/><Relationship Id="rId1" Type="http://schemas.openxmlformats.org/officeDocument/2006/relationships/slideLayout" Target="../slideLayouts/slideLayout79.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3.xml"/><Relationship Id="rId1" Type="http://schemas.openxmlformats.org/officeDocument/2006/relationships/slideLayout" Target="../slideLayouts/slideLayout78.xml"/><Relationship Id="rId5" Type="http://schemas.openxmlformats.org/officeDocument/2006/relationships/image" Target="../media/image37.jpg"/><Relationship Id="rId4" Type="http://schemas.openxmlformats.org/officeDocument/2006/relationships/image" Target="../media/image36.jpg"/></Relationships>
</file>

<file path=ppt/slides/_rels/slide5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4.xml"/><Relationship Id="rId1" Type="http://schemas.openxmlformats.org/officeDocument/2006/relationships/slideLayout" Target="../slideLayouts/slideLayout78.xml"/><Relationship Id="rId4" Type="http://schemas.openxmlformats.org/officeDocument/2006/relationships/image" Target="../media/image28.jpg"/></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5.xml"/><Relationship Id="rId1" Type="http://schemas.openxmlformats.org/officeDocument/2006/relationships/slideLayout" Target="../slideLayouts/slideLayout10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81.xml"/></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7.xml"/><Relationship Id="rId1" Type="http://schemas.openxmlformats.org/officeDocument/2006/relationships/slideLayout" Target="../slideLayouts/slideLayout7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8.xml"/></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1.xml"/><Relationship Id="rId1" Type="http://schemas.openxmlformats.org/officeDocument/2006/relationships/slideLayout" Target="../slideLayouts/slideLayout7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8.xml"/></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3.xml"/><Relationship Id="rId1" Type="http://schemas.openxmlformats.org/officeDocument/2006/relationships/slideLayout" Target="../slideLayouts/slideLayout6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84.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119"/>
          <p:cNvSpPr txBox="1">
            <a:spLocks noGrp="1"/>
          </p:cNvSpPr>
          <p:nvPr>
            <p:ph type="ctrTitle"/>
          </p:nvPr>
        </p:nvSpPr>
        <p:spPr>
          <a:xfrm>
            <a:off x="159633" y="1130675"/>
            <a:ext cx="8520600" cy="2052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rgbClr val="000000"/>
              </a:buClr>
              <a:buSzPts val="1100"/>
              <a:buFont typeface="Arial"/>
              <a:buNone/>
            </a:pPr>
            <a:r>
              <a:rPr lang="en" sz="3000"/>
              <a:t>Domain-Specific Architectures for Deep Neural Networks</a:t>
            </a:r>
            <a:endParaRPr sz="3000"/>
          </a:p>
          <a:p>
            <a:pPr marL="0" lvl="0" indent="0" algn="l" rtl="0">
              <a:spcBef>
                <a:spcPts val="0"/>
              </a:spcBef>
              <a:spcAft>
                <a:spcPts val="0"/>
              </a:spcAft>
              <a:buNone/>
            </a:pPr>
            <a:endParaRPr sz="3000"/>
          </a:p>
        </p:txBody>
      </p:sp>
      <p:sp>
        <p:nvSpPr>
          <p:cNvPr id="617" name="Google Shape;617;p119"/>
          <p:cNvSpPr txBox="1">
            <a:spLocks noGrp="1"/>
          </p:cNvSpPr>
          <p:nvPr>
            <p:ph type="subTitle" idx="1"/>
          </p:nvPr>
        </p:nvSpPr>
        <p:spPr>
          <a:xfrm>
            <a:off x="159625" y="3220225"/>
            <a:ext cx="8520600" cy="79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David Patterson, Google AI and UC Berkeley</a:t>
            </a:r>
            <a:endParaRPr dirty="0"/>
          </a:p>
          <a:p>
            <a:pPr marL="0" lvl="0" indent="0" algn="l" rtl="0">
              <a:spcBef>
                <a:spcPts val="0"/>
              </a:spcBef>
              <a:spcAft>
                <a:spcPts val="0"/>
              </a:spcAft>
              <a:buNone/>
            </a:pPr>
            <a:r>
              <a:rPr lang="en" dirty="0"/>
              <a:t>April 2019</a:t>
            </a:r>
            <a:endParaRPr dirty="0"/>
          </a:p>
        </p:txBody>
      </p:sp>
      <p:sp>
        <p:nvSpPr>
          <p:cNvPr id="618" name="Google Shape;618;p119"/>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129"/>
          <p:cNvSpPr txBox="1">
            <a:spLocks noGrp="1"/>
          </p:cNvSpPr>
          <p:nvPr>
            <p:ph type="title"/>
          </p:nvPr>
        </p:nvSpPr>
        <p:spPr>
          <a:xfrm>
            <a:off x="0" y="205975"/>
            <a:ext cx="90693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Inference Datacenter Workload (95%)</a:t>
            </a:r>
            <a:endParaRPr/>
          </a:p>
        </p:txBody>
      </p:sp>
      <p:sp>
        <p:nvSpPr>
          <p:cNvPr id="734" name="Google Shape;734;p129"/>
          <p:cNvSpPr txBox="1">
            <a:spLocks noGrp="1"/>
          </p:cNvSpPr>
          <p:nvPr>
            <p:ph type="sldNum" idx="12"/>
          </p:nvPr>
        </p:nvSpPr>
        <p:spPr>
          <a:xfrm>
            <a:off x="6553200" y="4767263"/>
            <a:ext cx="2133600"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graphicFrame>
        <p:nvGraphicFramePr>
          <p:cNvPr id="735" name="Google Shape;735;p129"/>
          <p:cNvGraphicFramePr/>
          <p:nvPr/>
        </p:nvGraphicFramePr>
        <p:xfrm>
          <a:off x="49975" y="1227550"/>
          <a:ext cx="9046250" cy="3671630"/>
        </p:xfrm>
        <a:graphic>
          <a:graphicData uri="http://schemas.openxmlformats.org/drawingml/2006/table">
            <a:tbl>
              <a:tblPr>
                <a:noFill/>
                <a:tableStyleId>{F1D50E7D-B2FE-4015-8114-D643CFEB6400}</a:tableStyleId>
              </a:tblPr>
              <a:tblGrid>
                <a:gridCol w="855700">
                  <a:extLst>
                    <a:ext uri="{9D8B030D-6E8A-4147-A177-3AD203B41FA5}">
                      <a16:colId xmlns:a16="http://schemas.microsoft.com/office/drawing/2014/main" val="20000"/>
                    </a:ext>
                  </a:extLst>
                </a:gridCol>
                <a:gridCol w="463400">
                  <a:extLst>
                    <a:ext uri="{9D8B030D-6E8A-4147-A177-3AD203B41FA5}">
                      <a16:colId xmlns:a16="http://schemas.microsoft.com/office/drawing/2014/main" val="20001"/>
                    </a:ext>
                  </a:extLst>
                </a:gridCol>
                <a:gridCol w="602200">
                  <a:extLst>
                    <a:ext uri="{9D8B030D-6E8A-4147-A177-3AD203B41FA5}">
                      <a16:colId xmlns:a16="http://schemas.microsoft.com/office/drawing/2014/main" val="20002"/>
                    </a:ext>
                  </a:extLst>
                </a:gridCol>
                <a:gridCol w="559175">
                  <a:extLst>
                    <a:ext uri="{9D8B030D-6E8A-4147-A177-3AD203B41FA5}">
                      <a16:colId xmlns:a16="http://schemas.microsoft.com/office/drawing/2014/main" val="20003"/>
                    </a:ext>
                  </a:extLst>
                </a:gridCol>
                <a:gridCol w="697600">
                  <a:extLst>
                    <a:ext uri="{9D8B030D-6E8A-4147-A177-3AD203B41FA5}">
                      <a16:colId xmlns:a16="http://schemas.microsoft.com/office/drawing/2014/main" val="20004"/>
                    </a:ext>
                  </a:extLst>
                </a:gridCol>
                <a:gridCol w="478025">
                  <a:extLst>
                    <a:ext uri="{9D8B030D-6E8A-4147-A177-3AD203B41FA5}">
                      <a16:colId xmlns:a16="http://schemas.microsoft.com/office/drawing/2014/main" val="20005"/>
                    </a:ext>
                  </a:extLst>
                </a:gridCol>
                <a:gridCol w="591375">
                  <a:extLst>
                    <a:ext uri="{9D8B030D-6E8A-4147-A177-3AD203B41FA5}">
                      <a16:colId xmlns:a16="http://schemas.microsoft.com/office/drawing/2014/main" val="20006"/>
                    </a:ext>
                  </a:extLst>
                </a:gridCol>
                <a:gridCol w="1057550">
                  <a:extLst>
                    <a:ext uri="{9D8B030D-6E8A-4147-A177-3AD203B41FA5}">
                      <a16:colId xmlns:a16="http://schemas.microsoft.com/office/drawing/2014/main" val="20007"/>
                    </a:ext>
                  </a:extLst>
                </a:gridCol>
                <a:gridCol w="759925">
                  <a:extLst>
                    <a:ext uri="{9D8B030D-6E8A-4147-A177-3AD203B41FA5}">
                      <a16:colId xmlns:a16="http://schemas.microsoft.com/office/drawing/2014/main" val="20008"/>
                    </a:ext>
                  </a:extLst>
                </a:gridCol>
                <a:gridCol w="1046700">
                  <a:extLst>
                    <a:ext uri="{9D8B030D-6E8A-4147-A177-3AD203B41FA5}">
                      <a16:colId xmlns:a16="http://schemas.microsoft.com/office/drawing/2014/main" val="20009"/>
                    </a:ext>
                  </a:extLst>
                </a:gridCol>
                <a:gridCol w="894700">
                  <a:extLst>
                    <a:ext uri="{9D8B030D-6E8A-4147-A177-3AD203B41FA5}">
                      <a16:colId xmlns:a16="http://schemas.microsoft.com/office/drawing/2014/main" val="20010"/>
                    </a:ext>
                  </a:extLst>
                </a:gridCol>
                <a:gridCol w="1039900">
                  <a:extLst>
                    <a:ext uri="{9D8B030D-6E8A-4147-A177-3AD203B41FA5}">
                      <a16:colId xmlns:a16="http://schemas.microsoft.com/office/drawing/2014/main" val="20011"/>
                    </a:ext>
                  </a:extLst>
                </a:gridCol>
              </a:tblGrid>
              <a:tr h="321800">
                <a:tc rowSpan="2">
                  <a:txBody>
                    <a:bodyPr/>
                    <a:lstStyle/>
                    <a:p>
                      <a:pPr marL="0" lvl="0" indent="0" algn="ctr" rtl="0">
                        <a:spcBef>
                          <a:spcPts val="0"/>
                        </a:spcBef>
                        <a:spcAft>
                          <a:spcPts val="0"/>
                        </a:spcAft>
                        <a:buNone/>
                      </a:pPr>
                      <a:r>
                        <a:rPr lang="en" sz="1800" i="1">
                          <a:latin typeface="Times New Roman"/>
                          <a:ea typeface="Times New Roman"/>
                          <a:cs typeface="Times New Roman"/>
                          <a:sym typeface="Times New Roman"/>
                        </a:rPr>
                        <a:t>Name</a:t>
                      </a:r>
                      <a:endParaRPr sz="1800" i="1">
                        <a:latin typeface="Times New Roman"/>
                        <a:ea typeface="Times New Roman"/>
                        <a:cs typeface="Times New Roman"/>
                        <a:sym typeface="Times New Roman"/>
                      </a:endParaRPr>
                    </a:p>
                  </a:txBody>
                  <a:tcPr marL="0" marR="0" marT="0" marB="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rowSpan="2">
                  <a:txBody>
                    <a:bodyPr/>
                    <a:lstStyle/>
                    <a:p>
                      <a:pPr marL="0" lvl="0" indent="0" algn="ctr" rtl="0">
                        <a:spcBef>
                          <a:spcPts val="0"/>
                        </a:spcBef>
                        <a:spcAft>
                          <a:spcPts val="0"/>
                        </a:spcAft>
                        <a:buNone/>
                      </a:pPr>
                      <a:r>
                        <a:rPr lang="en" sz="1800" i="1">
                          <a:latin typeface="Times New Roman"/>
                          <a:ea typeface="Times New Roman"/>
                          <a:cs typeface="Times New Roman"/>
                          <a:sym typeface="Times New Roman"/>
                        </a:rPr>
                        <a:t>LOC</a:t>
                      </a:r>
                      <a:endParaRPr sz="1800" i="1">
                        <a:latin typeface="Times New Roman"/>
                        <a:ea typeface="Times New Roman"/>
                        <a:cs typeface="Times New Roman"/>
                        <a:sym typeface="Times New Roman"/>
                      </a:endParaRPr>
                    </a:p>
                  </a:txBody>
                  <a:tcPr marL="0" marR="0" marT="0" marB="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gridSpan="5">
                  <a:txBody>
                    <a:bodyPr/>
                    <a:lstStyle/>
                    <a:p>
                      <a:pPr marL="0" lvl="0" indent="0" algn="ctr" rtl="0">
                        <a:spcBef>
                          <a:spcPts val="0"/>
                        </a:spcBef>
                        <a:spcAft>
                          <a:spcPts val="0"/>
                        </a:spcAft>
                        <a:buNone/>
                      </a:pPr>
                      <a:r>
                        <a:rPr lang="en" sz="1800" i="1">
                          <a:latin typeface="Times New Roman"/>
                          <a:ea typeface="Times New Roman"/>
                          <a:cs typeface="Times New Roman"/>
                          <a:sym typeface="Times New Roman"/>
                        </a:rPr>
                        <a:t>Layers</a:t>
                      </a:r>
                      <a:endParaRPr sz="1800"/>
                    </a:p>
                  </a:txBody>
                  <a:tcPr marL="0" marR="0" marT="0" marB="0"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lvl="0" indent="0" algn="ctr" rtl="0">
                        <a:spcBef>
                          <a:spcPts val="0"/>
                        </a:spcBef>
                        <a:spcAft>
                          <a:spcPts val="0"/>
                        </a:spcAft>
                        <a:buNone/>
                      </a:pPr>
                      <a:r>
                        <a:rPr lang="en" sz="1800" i="1">
                          <a:latin typeface="Times New Roman"/>
                          <a:ea typeface="Times New Roman"/>
                          <a:cs typeface="Times New Roman"/>
                          <a:sym typeface="Times New Roman"/>
                        </a:rPr>
                        <a:t>Nonlinear function</a:t>
                      </a:r>
                      <a:endParaRPr sz="1800" i="1">
                        <a:latin typeface="Times New Roman"/>
                        <a:ea typeface="Times New Roman"/>
                        <a:cs typeface="Times New Roman"/>
                        <a:sym typeface="Times New Roman"/>
                      </a:endParaRPr>
                    </a:p>
                  </a:txBody>
                  <a:tcPr marL="0" marR="0" marT="0" marB="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rowSpan="2">
                  <a:txBody>
                    <a:bodyPr/>
                    <a:lstStyle/>
                    <a:p>
                      <a:pPr marL="0" lvl="0" indent="0" algn="ctr" rtl="0">
                        <a:spcBef>
                          <a:spcPts val="0"/>
                        </a:spcBef>
                        <a:spcAft>
                          <a:spcPts val="0"/>
                        </a:spcAft>
                        <a:buNone/>
                      </a:pPr>
                      <a:r>
                        <a:rPr lang="en" sz="1800" i="1">
                          <a:latin typeface="Times New Roman"/>
                          <a:ea typeface="Times New Roman"/>
                          <a:cs typeface="Times New Roman"/>
                          <a:sym typeface="Times New Roman"/>
                        </a:rPr>
                        <a:t>Weights</a:t>
                      </a:r>
                      <a:endParaRPr sz="1800" i="1">
                        <a:latin typeface="Times New Roman"/>
                        <a:ea typeface="Times New Roman"/>
                        <a:cs typeface="Times New Roman"/>
                        <a:sym typeface="Times New Roman"/>
                      </a:endParaRPr>
                    </a:p>
                  </a:txBody>
                  <a:tcPr marL="0" marR="0" marT="0" marB="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rowSpan="2">
                  <a:txBody>
                    <a:bodyPr/>
                    <a:lstStyle/>
                    <a:p>
                      <a:pPr marL="0" lvl="0" indent="0" algn="ctr" rtl="0">
                        <a:spcBef>
                          <a:spcPts val="0"/>
                        </a:spcBef>
                        <a:spcAft>
                          <a:spcPts val="0"/>
                        </a:spcAft>
                        <a:buNone/>
                      </a:pPr>
                      <a:r>
                        <a:rPr lang="en" sz="1800" i="1">
                          <a:latin typeface="Times New Roman"/>
                          <a:ea typeface="Times New Roman"/>
                          <a:cs typeface="Times New Roman"/>
                          <a:sym typeface="Times New Roman"/>
                        </a:rPr>
                        <a:t>TPUv1 Ops / Weight Byte</a:t>
                      </a:r>
                      <a:endParaRPr sz="1800" i="1">
                        <a:latin typeface="Times New Roman"/>
                        <a:ea typeface="Times New Roman"/>
                        <a:cs typeface="Times New Roman"/>
                        <a:sym typeface="Times New Roman"/>
                      </a:endParaRPr>
                    </a:p>
                  </a:txBody>
                  <a:tcPr marL="0" marR="0" marT="0" marB="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rowSpan="2">
                  <a:txBody>
                    <a:bodyPr/>
                    <a:lstStyle/>
                    <a:p>
                      <a:pPr marL="0" lvl="0" indent="0" algn="ctr" rtl="0">
                        <a:spcBef>
                          <a:spcPts val="0"/>
                        </a:spcBef>
                        <a:spcAft>
                          <a:spcPts val="0"/>
                        </a:spcAft>
                        <a:buNone/>
                      </a:pPr>
                      <a:r>
                        <a:rPr lang="en" sz="1800" i="1">
                          <a:latin typeface="Times New Roman"/>
                          <a:ea typeface="Times New Roman"/>
                          <a:cs typeface="Times New Roman"/>
                          <a:sym typeface="Times New Roman"/>
                        </a:rPr>
                        <a:t>TPUv1 Batch Size</a:t>
                      </a:r>
                      <a:endParaRPr sz="1800" i="1">
                        <a:latin typeface="Times New Roman"/>
                        <a:ea typeface="Times New Roman"/>
                        <a:cs typeface="Times New Roman"/>
                        <a:sym typeface="Times New Roman"/>
                      </a:endParaRPr>
                    </a:p>
                  </a:txBody>
                  <a:tcPr marL="0" marR="0" marT="0" marB="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rowSpan="2">
                  <a:txBody>
                    <a:bodyPr/>
                    <a:lstStyle/>
                    <a:p>
                      <a:pPr marL="0" lvl="0" indent="0" algn="ctr" rtl="0">
                        <a:spcBef>
                          <a:spcPts val="0"/>
                        </a:spcBef>
                        <a:spcAft>
                          <a:spcPts val="0"/>
                        </a:spcAft>
                        <a:buNone/>
                      </a:pPr>
                      <a:r>
                        <a:rPr lang="en" sz="1800" i="1">
                          <a:latin typeface="Times New Roman"/>
                          <a:ea typeface="Times New Roman"/>
                          <a:cs typeface="Times New Roman"/>
                          <a:sym typeface="Times New Roman"/>
                        </a:rPr>
                        <a:t>% Deployed</a:t>
                      </a:r>
                      <a:endParaRPr sz="1800" i="1">
                        <a:latin typeface="Times New Roman"/>
                        <a:ea typeface="Times New Roman"/>
                        <a:cs typeface="Times New Roman"/>
                        <a:sym typeface="Times New Roman"/>
                      </a:endParaRPr>
                    </a:p>
                  </a:txBody>
                  <a:tcPr marL="0" marR="0" marT="0" marB="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643575">
                <a:tc vMerge="1">
                  <a:txBody>
                    <a:bodyPr/>
                    <a:lstStyle/>
                    <a:p>
                      <a:endParaRPr lang="en-US"/>
                    </a:p>
                  </a:txBody>
                  <a:tcPr/>
                </a:tc>
                <a:tc vMerge="1">
                  <a:txBody>
                    <a:bodyPr/>
                    <a:lstStyle/>
                    <a:p>
                      <a:endParaRPr lang="en-US"/>
                    </a:p>
                  </a:txBody>
                  <a:tcPr/>
                </a:tc>
                <a:tc>
                  <a:txBody>
                    <a:bodyPr/>
                    <a:lstStyle/>
                    <a:p>
                      <a:pPr marL="0" lvl="0" indent="0" algn="ctr" rtl="0">
                        <a:spcBef>
                          <a:spcPts val="0"/>
                        </a:spcBef>
                        <a:spcAft>
                          <a:spcPts val="0"/>
                        </a:spcAft>
                        <a:buNone/>
                      </a:pPr>
                      <a:r>
                        <a:rPr lang="en" sz="1800" i="1">
                          <a:latin typeface="Times New Roman"/>
                          <a:ea typeface="Times New Roman"/>
                          <a:cs typeface="Times New Roman"/>
                          <a:sym typeface="Times New Roman"/>
                        </a:rPr>
                        <a:t>FC</a:t>
                      </a:r>
                      <a:endParaRPr sz="1800"/>
                    </a:p>
                  </a:txBody>
                  <a:tcPr marL="0" marR="0" marT="0" marB="0" anchor="b">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800" i="1">
                          <a:latin typeface="Times New Roman"/>
                          <a:ea typeface="Times New Roman"/>
                          <a:cs typeface="Times New Roman"/>
                          <a:sym typeface="Times New Roman"/>
                        </a:rPr>
                        <a:t>Conv</a:t>
                      </a:r>
                      <a:endParaRPr sz="1800"/>
                    </a:p>
                  </a:txBody>
                  <a:tcPr marL="0" marR="0" marT="0" marB="0" anchor="b">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800" i="1">
                          <a:latin typeface="Times New Roman"/>
                          <a:ea typeface="Times New Roman"/>
                          <a:cs typeface="Times New Roman"/>
                          <a:sym typeface="Times New Roman"/>
                        </a:rPr>
                        <a:t>Vector</a:t>
                      </a:r>
                      <a:endParaRPr sz="1800"/>
                    </a:p>
                  </a:txBody>
                  <a:tcPr marL="0" marR="0" marT="0" marB="0" anchor="b">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800" i="1">
                          <a:latin typeface="Times New Roman"/>
                          <a:ea typeface="Times New Roman"/>
                          <a:cs typeface="Times New Roman"/>
                          <a:sym typeface="Times New Roman"/>
                        </a:rPr>
                        <a:t>Pool</a:t>
                      </a:r>
                      <a:endParaRPr sz="1800"/>
                    </a:p>
                  </a:txBody>
                  <a:tcPr marL="0" marR="0" marT="0" marB="0" anchor="b">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800" i="1">
                          <a:latin typeface="Times New Roman"/>
                          <a:ea typeface="Times New Roman"/>
                          <a:cs typeface="Times New Roman"/>
                          <a:sym typeface="Times New Roman"/>
                        </a:rPr>
                        <a:t>Total</a:t>
                      </a:r>
                      <a:endParaRPr sz="1800"/>
                    </a:p>
                  </a:txBody>
                  <a:tcPr marL="0" marR="0" marT="0" marB="0" anchor="b">
                    <a:lnB w="6350" cap="flat" cmpd="sng">
                      <a:solidFill>
                        <a:srgbClr val="000000"/>
                      </a:solidFill>
                      <a:prstDash val="solid"/>
                      <a:round/>
                      <a:headEnd type="none" w="sm" len="sm"/>
                      <a:tailEnd type="none" w="sm" len="sm"/>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321800">
                <a:tc>
                  <a:txBody>
                    <a:bodyPr/>
                    <a:lstStyle/>
                    <a:p>
                      <a:pPr marL="0" lvl="0" indent="0" algn="ctr" rtl="0">
                        <a:spcBef>
                          <a:spcPts val="0"/>
                        </a:spcBef>
                        <a:spcAft>
                          <a:spcPts val="0"/>
                        </a:spcAft>
                        <a:buNone/>
                      </a:pPr>
                      <a:r>
                        <a:rPr lang="en" sz="2000">
                          <a:latin typeface="Times New Roman"/>
                          <a:ea typeface="Times New Roman"/>
                          <a:cs typeface="Times New Roman"/>
                          <a:sym typeface="Times New Roman"/>
                        </a:rPr>
                        <a:t>MLP0</a:t>
                      </a:r>
                      <a:endParaRPr sz="2000"/>
                    </a:p>
                  </a:txBody>
                  <a:tcPr marL="0" marR="0" marT="0" marB="0" anchor="b">
                    <a:lnL w="6350" cap="flat" cmpd="sng">
                      <a:solidFill>
                        <a:srgbClr val="000000"/>
                      </a:solidFill>
                      <a:prstDash val="solid"/>
                      <a:round/>
                      <a:headEnd type="none" w="sm" len="sm"/>
                      <a:tailEnd type="none" w="sm" len="sm"/>
                    </a:lnL>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000">
                          <a:latin typeface="Times New Roman"/>
                          <a:ea typeface="Times New Roman"/>
                          <a:cs typeface="Times New Roman"/>
                          <a:sym typeface="Times New Roman"/>
                        </a:rPr>
                        <a:t>0.1k</a:t>
                      </a:r>
                      <a:endParaRPr sz="2000"/>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000">
                          <a:latin typeface="Times New Roman"/>
                          <a:ea typeface="Times New Roman"/>
                          <a:cs typeface="Times New Roman"/>
                          <a:sym typeface="Times New Roman"/>
                        </a:rPr>
                        <a:t>5</a:t>
                      </a:r>
                      <a:endParaRPr sz="2000"/>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2000"/>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2000"/>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2000"/>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000">
                          <a:latin typeface="Times New Roman"/>
                          <a:ea typeface="Times New Roman"/>
                          <a:cs typeface="Times New Roman"/>
                          <a:sym typeface="Times New Roman"/>
                        </a:rPr>
                        <a:t>5</a:t>
                      </a:r>
                      <a:endParaRPr sz="2000"/>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000">
                          <a:latin typeface="Times New Roman"/>
                          <a:ea typeface="Times New Roman"/>
                          <a:cs typeface="Times New Roman"/>
                          <a:sym typeface="Times New Roman"/>
                        </a:rPr>
                        <a:t>ReLU</a:t>
                      </a:r>
                      <a:endParaRPr sz="2000">
                        <a:latin typeface="Times New Roman"/>
                        <a:ea typeface="Times New Roman"/>
                        <a:cs typeface="Times New Roman"/>
                        <a:sym typeface="Times New Roman"/>
                      </a:endParaRPr>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000">
                          <a:latin typeface="Times New Roman"/>
                          <a:ea typeface="Times New Roman"/>
                          <a:cs typeface="Times New Roman"/>
                          <a:sym typeface="Times New Roman"/>
                        </a:rPr>
                        <a:t>20M</a:t>
                      </a:r>
                      <a:endParaRPr sz="2000"/>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000">
                          <a:latin typeface="Times New Roman"/>
                          <a:ea typeface="Times New Roman"/>
                          <a:cs typeface="Times New Roman"/>
                          <a:sym typeface="Times New Roman"/>
                        </a:rPr>
                        <a:t>200</a:t>
                      </a:r>
                      <a:endParaRPr sz="2000">
                        <a:latin typeface="Times New Roman"/>
                        <a:ea typeface="Times New Roman"/>
                        <a:cs typeface="Times New Roman"/>
                        <a:sym typeface="Times New Roman"/>
                      </a:endParaRPr>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000">
                          <a:latin typeface="Times New Roman"/>
                          <a:ea typeface="Times New Roman"/>
                          <a:cs typeface="Times New Roman"/>
                          <a:sym typeface="Times New Roman"/>
                        </a:rPr>
                        <a:t>200</a:t>
                      </a:r>
                      <a:endParaRPr sz="2000">
                        <a:latin typeface="Times New Roman"/>
                        <a:ea typeface="Times New Roman"/>
                        <a:cs typeface="Times New Roman"/>
                        <a:sym typeface="Times New Roman"/>
                      </a:endParaRPr>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rowSpan="2">
                  <a:txBody>
                    <a:bodyPr/>
                    <a:lstStyle/>
                    <a:p>
                      <a:pPr marL="0" lvl="0" indent="0" algn="ctr" rtl="0">
                        <a:spcBef>
                          <a:spcPts val="0"/>
                        </a:spcBef>
                        <a:spcAft>
                          <a:spcPts val="0"/>
                        </a:spcAft>
                        <a:buNone/>
                      </a:pPr>
                      <a:r>
                        <a:rPr lang="en" sz="2000">
                          <a:latin typeface="Times New Roman"/>
                          <a:ea typeface="Times New Roman"/>
                          <a:cs typeface="Times New Roman"/>
                          <a:sym typeface="Times New Roman"/>
                        </a:rPr>
                        <a:t>61%</a:t>
                      </a:r>
                      <a:endParaRPr sz="2000"/>
                    </a:p>
                  </a:txBody>
                  <a:tcPr marL="0" marR="0" marT="0" marB="0" anchor="ctr">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21800">
                <a:tc>
                  <a:txBody>
                    <a:bodyPr/>
                    <a:lstStyle/>
                    <a:p>
                      <a:pPr marL="0" lvl="0" indent="0" algn="ctr" rtl="0">
                        <a:spcBef>
                          <a:spcPts val="0"/>
                        </a:spcBef>
                        <a:spcAft>
                          <a:spcPts val="0"/>
                        </a:spcAft>
                        <a:buNone/>
                      </a:pPr>
                      <a:r>
                        <a:rPr lang="en" sz="2000">
                          <a:latin typeface="Times New Roman"/>
                          <a:ea typeface="Times New Roman"/>
                          <a:cs typeface="Times New Roman"/>
                          <a:sym typeface="Times New Roman"/>
                        </a:rPr>
                        <a:t>MLP1</a:t>
                      </a:r>
                      <a:endParaRPr sz="2000"/>
                    </a:p>
                  </a:txBody>
                  <a:tcPr marL="0" marR="0" marT="0" marB="0" anchor="b">
                    <a:lnL w="6350" cap="flat" cmpd="sng">
                      <a:solidFill>
                        <a:srgbClr val="000000"/>
                      </a:solidFill>
                      <a:prstDash val="solid"/>
                      <a:round/>
                      <a:headEnd type="none" w="sm" len="sm"/>
                      <a:tailEnd type="none" w="sm" len="sm"/>
                    </a:lnL>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000">
                          <a:latin typeface="Times New Roman"/>
                          <a:ea typeface="Times New Roman"/>
                          <a:cs typeface="Times New Roman"/>
                          <a:sym typeface="Times New Roman"/>
                        </a:rPr>
                        <a:t>1k</a:t>
                      </a:r>
                      <a:endParaRPr sz="2000"/>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000">
                          <a:latin typeface="Times New Roman"/>
                          <a:ea typeface="Times New Roman"/>
                          <a:cs typeface="Times New Roman"/>
                          <a:sym typeface="Times New Roman"/>
                        </a:rPr>
                        <a:t>4</a:t>
                      </a:r>
                      <a:endParaRPr sz="2000"/>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2000"/>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2000"/>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2000"/>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000">
                          <a:latin typeface="Times New Roman"/>
                          <a:ea typeface="Times New Roman"/>
                          <a:cs typeface="Times New Roman"/>
                          <a:sym typeface="Times New Roman"/>
                        </a:rPr>
                        <a:t>4</a:t>
                      </a:r>
                      <a:endParaRPr sz="2000"/>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000">
                          <a:latin typeface="Times New Roman"/>
                          <a:ea typeface="Times New Roman"/>
                          <a:cs typeface="Times New Roman"/>
                          <a:sym typeface="Times New Roman"/>
                        </a:rPr>
                        <a:t>ReLU</a:t>
                      </a:r>
                      <a:endParaRPr sz="2000">
                        <a:latin typeface="Times New Roman"/>
                        <a:ea typeface="Times New Roman"/>
                        <a:cs typeface="Times New Roman"/>
                        <a:sym typeface="Times New Roman"/>
                      </a:endParaRPr>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000">
                          <a:latin typeface="Times New Roman"/>
                          <a:ea typeface="Times New Roman"/>
                          <a:cs typeface="Times New Roman"/>
                          <a:sym typeface="Times New Roman"/>
                        </a:rPr>
                        <a:t>5M</a:t>
                      </a:r>
                      <a:endParaRPr sz="2000"/>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000">
                          <a:latin typeface="Times New Roman"/>
                          <a:ea typeface="Times New Roman"/>
                          <a:cs typeface="Times New Roman"/>
                          <a:sym typeface="Times New Roman"/>
                        </a:rPr>
                        <a:t>168</a:t>
                      </a:r>
                      <a:endParaRPr sz="2000">
                        <a:latin typeface="Times New Roman"/>
                        <a:ea typeface="Times New Roman"/>
                        <a:cs typeface="Times New Roman"/>
                        <a:sym typeface="Times New Roman"/>
                      </a:endParaRPr>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000">
                          <a:latin typeface="Times New Roman"/>
                          <a:ea typeface="Times New Roman"/>
                          <a:cs typeface="Times New Roman"/>
                          <a:sym typeface="Times New Roman"/>
                        </a:rPr>
                        <a:t>168</a:t>
                      </a:r>
                      <a:endParaRPr sz="2000">
                        <a:latin typeface="Times New Roman"/>
                        <a:ea typeface="Times New Roman"/>
                        <a:cs typeface="Times New Roman"/>
                        <a:sym typeface="Times New Roman"/>
                      </a:endParaRPr>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3"/>
                  </a:ext>
                </a:extLst>
              </a:tr>
              <a:tr h="643575">
                <a:tc>
                  <a:txBody>
                    <a:bodyPr/>
                    <a:lstStyle/>
                    <a:p>
                      <a:pPr marL="0" lvl="0" indent="0" algn="ctr" rtl="0">
                        <a:spcBef>
                          <a:spcPts val="0"/>
                        </a:spcBef>
                        <a:spcAft>
                          <a:spcPts val="0"/>
                        </a:spcAft>
                        <a:buNone/>
                      </a:pPr>
                      <a:r>
                        <a:rPr lang="en" sz="2000">
                          <a:latin typeface="Times New Roman"/>
                          <a:ea typeface="Times New Roman"/>
                          <a:cs typeface="Times New Roman"/>
                          <a:sym typeface="Times New Roman"/>
                        </a:rPr>
                        <a:t>LSTM0</a:t>
                      </a:r>
                      <a:endParaRPr sz="2000">
                        <a:latin typeface="Times New Roman"/>
                        <a:ea typeface="Times New Roman"/>
                        <a:cs typeface="Times New Roman"/>
                        <a:sym typeface="Times New Roman"/>
                      </a:endParaRPr>
                    </a:p>
                  </a:txBody>
                  <a:tcPr marL="0" marR="0" marT="0" marB="0" anchor="ctr">
                    <a:lnL w="6350" cap="flat" cmpd="sng">
                      <a:solidFill>
                        <a:srgbClr val="000000"/>
                      </a:solidFill>
                      <a:prstDash val="solid"/>
                      <a:round/>
                      <a:headEnd type="none" w="sm" len="sm"/>
                      <a:tailEnd type="none" w="sm" len="sm"/>
                    </a:lnL>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000">
                          <a:latin typeface="Times New Roman"/>
                          <a:ea typeface="Times New Roman"/>
                          <a:cs typeface="Times New Roman"/>
                          <a:sym typeface="Times New Roman"/>
                        </a:rPr>
                        <a:t>1k</a:t>
                      </a:r>
                      <a:endParaRPr sz="2000">
                        <a:latin typeface="Times New Roman"/>
                        <a:ea typeface="Times New Roman"/>
                        <a:cs typeface="Times New Roman"/>
                        <a:sym typeface="Times New Roman"/>
                      </a:endParaRPr>
                    </a:p>
                  </a:txBody>
                  <a:tcPr marL="0" marR="0" marT="0" marB="0" anchor="ct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000">
                          <a:latin typeface="Times New Roman"/>
                          <a:ea typeface="Times New Roman"/>
                          <a:cs typeface="Times New Roman"/>
                          <a:sym typeface="Times New Roman"/>
                        </a:rPr>
                        <a:t>24</a:t>
                      </a:r>
                      <a:endParaRPr sz="2000">
                        <a:latin typeface="Times New Roman"/>
                        <a:ea typeface="Times New Roman"/>
                        <a:cs typeface="Times New Roman"/>
                        <a:sym typeface="Times New Roman"/>
                      </a:endParaRPr>
                    </a:p>
                  </a:txBody>
                  <a:tcPr marL="0" marR="0" marT="0" marB="0" anchor="ct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2000">
                        <a:latin typeface="Times New Roman"/>
                        <a:ea typeface="Times New Roman"/>
                        <a:cs typeface="Times New Roman"/>
                        <a:sym typeface="Times New Roman"/>
                      </a:endParaRPr>
                    </a:p>
                  </a:txBody>
                  <a:tcPr marL="0" marR="0" marT="0" marB="0" anchor="ct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000">
                          <a:latin typeface="Times New Roman"/>
                          <a:ea typeface="Times New Roman"/>
                          <a:cs typeface="Times New Roman"/>
                          <a:sym typeface="Times New Roman"/>
                        </a:rPr>
                        <a:t>34</a:t>
                      </a:r>
                      <a:endParaRPr sz="2000">
                        <a:latin typeface="Times New Roman"/>
                        <a:ea typeface="Times New Roman"/>
                        <a:cs typeface="Times New Roman"/>
                        <a:sym typeface="Times New Roman"/>
                      </a:endParaRPr>
                    </a:p>
                  </a:txBody>
                  <a:tcPr marL="0" marR="0" marT="0" marB="0" anchor="ct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2000">
                        <a:latin typeface="Times New Roman"/>
                        <a:ea typeface="Times New Roman"/>
                        <a:cs typeface="Times New Roman"/>
                        <a:sym typeface="Times New Roman"/>
                      </a:endParaRPr>
                    </a:p>
                  </a:txBody>
                  <a:tcPr marL="0" marR="0" marT="0" marB="0" anchor="ct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000">
                          <a:latin typeface="Times New Roman"/>
                          <a:ea typeface="Times New Roman"/>
                          <a:cs typeface="Times New Roman"/>
                          <a:sym typeface="Times New Roman"/>
                        </a:rPr>
                        <a:t>58</a:t>
                      </a:r>
                      <a:endParaRPr sz="2000">
                        <a:latin typeface="Times New Roman"/>
                        <a:ea typeface="Times New Roman"/>
                        <a:cs typeface="Times New Roman"/>
                        <a:sym typeface="Times New Roman"/>
                      </a:endParaRPr>
                    </a:p>
                  </a:txBody>
                  <a:tcPr marL="0" marR="0" marT="0" marB="0" anchor="ct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000">
                          <a:latin typeface="Times New Roman"/>
                          <a:ea typeface="Times New Roman"/>
                          <a:cs typeface="Times New Roman"/>
                          <a:sym typeface="Times New Roman"/>
                        </a:rPr>
                        <a:t>sigmoid, tanh</a:t>
                      </a:r>
                      <a:endParaRPr sz="2000">
                        <a:latin typeface="Times New Roman"/>
                        <a:ea typeface="Times New Roman"/>
                        <a:cs typeface="Times New Roman"/>
                        <a:sym typeface="Times New Roman"/>
                      </a:endParaRPr>
                    </a:p>
                  </a:txBody>
                  <a:tcPr marL="0" marR="0" marT="0" marB="0" anchor="ct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000">
                          <a:latin typeface="Times New Roman"/>
                          <a:ea typeface="Times New Roman"/>
                          <a:cs typeface="Times New Roman"/>
                          <a:sym typeface="Times New Roman"/>
                        </a:rPr>
                        <a:t>52M</a:t>
                      </a:r>
                      <a:endParaRPr sz="2000">
                        <a:latin typeface="Times New Roman"/>
                        <a:ea typeface="Times New Roman"/>
                        <a:cs typeface="Times New Roman"/>
                        <a:sym typeface="Times New Roman"/>
                      </a:endParaRPr>
                    </a:p>
                  </a:txBody>
                  <a:tcPr marL="0" marR="0" marT="0" marB="0" anchor="ct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000">
                          <a:latin typeface="Times New Roman"/>
                          <a:ea typeface="Times New Roman"/>
                          <a:cs typeface="Times New Roman"/>
                          <a:sym typeface="Times New Roman"/>
                        </a:rPr>
                        <a:t>64</a:t>
                      </a:r>
                      <a:endParaRPr sz="2000">
                        <a:latin typeface="Times New Roman"/>
                        <a:ea typeface="Times New Roman"/>
                        <a:cs typeface="Times New Roman"/>
                        <a:sym typeface="Times New Roman"/>
                      </a:endParaRPr>
                    </a:p>
                  </a:txBody>
                  <a:tcPr marL="0" marR="0" marT="0" marB="0" anchor="ct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2000">
                          <a:latin typeface="Times New Roman"/>
                          <a:ea typeface="Times New Roman"/>
                          <a:cs typeface="Times New Roman"/>
                          <a:sym typeface="Times New Roman"/>
                        </a:rPr>
                        <a:t>64</a:t>
                      </a:r>
                      <a:endParaRPr sz="2000">
                        <a:latin typeface="Times New Roman"/>
                        <a:ea typeface="Times New Roman"/>
                        <a:cs typeface="Times New Roman"/>
                        <a:sym typeface="Times New Roman"/>
                      </a:endParaRPr>
                    </a:p>
                  </a:txBody>
                  <a:tcPr marL="0" marR="0" marT="0" marB="0" anchor="ct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rowSpan="2">
                  <a:txBody>
                    <a:bodyPr/>
                    <a:lstStyle/>
                    <a:p>
                      <a:pPr marL="0" lvl="0" indent="0" algn="ctr" rtl="0">
                        <a:spcBef>
                          <a:spcPts val="0"/>
                        </a:spcBef>
                        <a:spcAft>
                          <a:spcPts val="0"/>
                        </a:spcAft>
                        <a:buNone/>
                      </a:pPr>
                      <a:r>
                        <a:rPr lang="en" sz="2000">
                          <a:latin typeface="Times New Roman"/>
                          <a:ea typeface="Times New Roman"/>
                          <a:cs typeface="Times New Roman"/>
                          <a:sym typeface="Times New Roman"/>
                        </a:rPr>
                        <a:t>29%</a:t>
                      </a:r>
                      <a:endParaRPr sz="2000"/>
                    </a:p>
                  </a:txBody>
                  <a:tcPr marL="0" marR="0" marT="0" marB="0" anchor="ctr">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643575">
                <a:tc>
                  <a:txBody>
                    <a:bodyPr/>
                    <a:lstStyle/>
                    <a:p>
                      <a:pPr marL="0" lvl="0" indent="0" algn="ctr" rtl="0">
                        <a:spcBef>
                          <a:spcPts val="0"/>
                        </a:spcBef>
                        <a:spcAft>
                          <a:spcPts val="0"/>
                        </a:spcAft>
                        <a:buNone/>
                      </a:pPr>
                      <a:r>
                        <a:rPr lang="en" sz="2000">
                          <a:latin typeface="Times New Roman"/>
                          <a:ea typeface="Times New Roman"/>
                          <a:cs typeface="Times New Roman"/>
                          <a:sym typeface="Times New Roman"/>
                        </a:rPr>
                        <a:t>LSTM1</a:t>
                      </a:r>
                      <a:endParaRPr sz="2000">
                        <a:latin typeface="Times New Roman"/>
                        <a:ea typeface="Times New Roman"/>
                        <a:cs typeface="Times New Roman"/>
                        <a:sym typeface="Times New Roman"/>
                      </a:endParaRPr>
                    </a:p>
                  </a:txBody>
                  <a:tcPr marL="0" marR="0" marT="0" marB="0" anchor="ctr">
                    <a:lnL w="6350" cap="flat" cmpd="sng">
                      <a:solidFill>
                        <a:srgbClr val="000000"/>
                      </a:solidFill>
                      <a:prstDash val="solid"/>
                      <a:round/>
                      <a:headEnd type="none" w="sm" len="sm"/>
                      <a:tailEnd type="none" w="sm" len="sm"/>
                    </a:lnL>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000">
                          <a:latin typeface="Times New Roman"/>
                          <a:ea typeface="Times New Roman"/>
                          <a:cs typeface="Times New Roman"/>
                          <a:sym typeface="Times New Roman"/>
                        </a:rPr>
                        <a:t>1.5k</a:t>
                      </a:r>
                      <a:endParaRPr sz="2000">
                        <a:latin typeface="Times New Roman"/>
                        <a:ea typeface="Times New Roman"/>
                        <a:cs typeface="Times New Roman"/>
                        <a:sym typeface="Times New Roman"/>
                      </a:endParaRPr>
                    </a:p>
                  </a:txBody>
                  <a:tcPr marL="0" marR="0" marT="0" marB="0" anchor="ct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000">
                          <a:latin typeface="Times New Roman"/>
                          <a:ea typeface="Times New Roman"/>
                          <a:cs typeface="Times New Roman"/>
                          <a:sym typeface="Times New Roman"/>
                        </a:rPr>
                        <a:t>37</a:t>
                      </a:r>
                      <a:endParaRPr sz="2000">
                        <a:latin typeface="Times New Roman"/>
                        <a:ea typeface="Times New Roman"/>
                        <a:cs typeface="Times New Roman"/>
                        <a:sym typeface="Times New Roman"/>
                      </a:endParaRPr>
                    </a:p>
                  </a:txBody>
                  <a:tcPr marL="0" marR="0" marT="0" marB="0" anchor="ct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2000">
                        <a:latin typeface="Times New Roman"/>
                        <a:ea typeface="Times New Roman"/>
                        <a:cs typeface="Times New Roman"/>
                        <a:sym typeface="Times New Roman"/>
                      </a:endParaRPr>
                    </a:p>
                  </a:txBody>
                  <a:tcPr marL="0" marR="0" marT="0" marB="0" anchor="ct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000">
                          <a:latin typeface="Times New Roman"/>
                          <a:ea typeface="Times New Roman"/>
                          <a:cs typeface="Times New Roman"/>
                          <a:sym typeface="Times New Roman"/>
                        </a:rPr>
                        <a:t>19</a:t>
                      </a:r>
                      <a:endParaRPr sz="2000">
                        <a:latin typeface="Times New Roman"/>
                        <a:ea typeface="Times New Roman"/>
                        <a:cs typeface="Times New Roman"/>
                        <a:sym typeface="Times New Roman"/>
                      </a:endParaRPr>
                    </a:p>
                  </a:txBody>
                  <a:tcPr marL="0" marR="0" marT="0" marB="0" anchor="ct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2000">
                        <a:latin typeface="Times New Roman"/>
                        <a:ea typeface="Times New Roman"/>
                        <a:cs typeface="Times New Roman"/>
                        <a:sym typeface="Times New Roman"/>
                      </a:endParaRPr>
                    </a:p>
                  </a:txBody>
                  <a:tcPr marL="0" marR="0" marT="0" marB="0" anchor="ct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000">
                          <a:latin typeface="Times New Roman"/>
                          <a:ea typeface="Times New Roman"/>
                          <a:cs typeface="Times New Roman"/>
                          <a:sym typeface="Times New Roman"/>
                        </a:rPr>
                        <a:t>56</a:t>
                      </a:r>
                      <a:endParaRPr sz="2000">
                        <a:latin typeface="Times New Roman"/>
                        <a:ea typeface="Times New Roman"/>
                        <a:cs typeface="Times New Roman"/>
                        <a:sym typeface="Times New Roman"/>
                      </a:endParaRPr>
                    </a:p>
                  </a:txBody>
                  <a:tcPr marL="0" marR="0" marT="0" marB="0" anchor="ct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000">
                          <a:latin typeface="Times New Roman"/>
                          <a:ea typeface="Times New Roman"/>
                          <a:cs typeface="Times New Roman"/>
                          <a:sym typeface="Times New Roman"/>
                        </a:rPr>
                        <a:t>sigmoid, tanh</a:t>
                      </a:r>
                      <a:endParaRPr sz="2000">
                        <a:latin typeface="Times New Roman"/>
                        <a:ea typeface="Times New Roman"/>
                        <a:cs typeface="Times New Roman"/>
                        <a:sym typeface="Times New Roman"/>
                      </a:endParaRPr>
                    </a:p>
                  </a:txBody>
                  <a:tcPr marL="0" marR="0" marT="0" marB="0" anchor="ct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000">
                          <a:latin typeface="Times New Roman"/>
                          <a:ea typeface="Times New Roman"/>
                          <a:cs typeface="Times New Roman"/>
                          <a:sym typeface="Times New Roman"/>
                        </a:rPr>
                        <a:t>34M</a:t>
                      </a:r>
                      <a:endParaRPr sz="2000">
                        <a:latin typeface="Times New Roman"/>
                        <a:ea typeface="Times New Roman"/>
                        <a:cs typeface="Times New Roman"/>
                        <a:sym typeface="Times New Roman"/>
                      </a:endParaRPr>
                    </a:p>
                  </a:txBody>
                  <a:tcPr marL="0" marR="0" marT="0" marB="0" anchor="ct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000">
                          <a:latin typeface="Times New Roman"/>
                          <a:ea typeface="Times New Roman"/>
                          <a:cs typeface="Times New Roman"/>
                          <a:sym typeface="Times New Roman"/>
                        </a:rPr>
                        <a:t>96</a:t>
                      </a:r>
                      <a:endParaRPr sz="2000">
                        <a:latin typeface="Times New Roman"/>
                        <a:ea typeface="Times New Roman"/>
                        <a:cs typeface="Times New Roman"/>
                        <a:sym typeface="Times New Roman"/>
                      </a:endParaRPr>
                    </a:p>
                  </a:txBody>
                  <a:tcPr marL="0" marR="0" marT="0" marB="0" anchor="ct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000">
                          <a:latin typeface="Times New Roman"/>
                          <a:ea typeface="Times New Roman"/>
                          <a:cs typeface="Times New Roman"/>
                          <a:sym typeface="Times New Roman"/>
                        </a:rPr>
                        <a:t>96</a:t>
                      </a:r>
                      <a:endParaRPr sz="2000">
                        <a:latin typeface="Times New Roman"/>
                        <a:ea typeface="Times New Roman"/>
                        <a:cs typeface="Times New Roman"/>
                        <a:sym typeface="Times New Roman"/>
                      </a:endParaRPr>
                    </a:p>
                  </a:txBody>
                  <a:tcPr marL="0" marR="0" marT="0" marB="0" anchor="ct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5"/>
                  </a:ext>
                </a:extLst>
              </a:tr>
              <a:tr h="321800">
                <a:tc>
                  <a:txBody>
                    <a:bodyPr/>
                    <a:lstStyle/>
                    <a:p>
                      <a:pPr marL="0" lvl="0" indent="0" algn="ctr" rtl="0">
                        <a:spcBef>
                          <a:spcPts val="0"/>
                        </a:spcBef>
                        <a:spcAft>
                          <a:spcPts val="0"/>
                        </a:spcAft>
                        <a:buNone/>
                      </a:pPr>
                      <a:r>
                        <a:rPr lang="en" sz="2000">
                          <a:latin typeface="Times New Roman"/>
                          <a:ea typeface="Times New Roman"/>
                          <a:cs typeface="Times New Roman"/>
                          <a:sym typeface="Times New Roman"/>
                        </a:rPr>
                        <a:t>CNN0</a:t>
                      </a:r>
                      <a:endParaRPr sz="2000"/>
                    </a:p>
                  </a:txBody>
                  <a:tcPr marL="0" marR="0" marT="0" marB="0" anchor="b">
                    <a:lnL w="6350" cap="flat" cmpd="sng">
                      <a:solidFill>
                        <a:srgbClr val="000000"/>
                      </a:solidFill>
                      <a:prstDash val="solid"/>
                      <a:round/>
                      <a:headEnd type="none" w="sm" len="sm"/>
                      <a:tailEnd type="none" w="sm" len="sm"/>
                    </a:lnL>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000">
                          <a:latin typeface="Times New Roman"/>
                          <a:ea typeface="Times New Roman"/>
                          <a:cs typeface="Times New Roman"/>
                          <a:sym typeface="Times New Roman"/>
                        </a:rPr>
                        <a:t>1k</a:t>
                      </a:r>
                      <a:endParaRPr sz="2000"/>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2000"/>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000">
                          <a:latin typeface="Times New Roman"/>
                          <a:ea typeface="Times New Roman"/>
                          <a:cs typeface="Times New Roman"/>
                          <a:sym typeface="Times New Roman"/>
                        </a:rPr>
                        <a:t>16</a:t>
                      </a:r>
                      <a:endParaRPr sz="2000"/>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2000"/>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2000"/>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000">
                          <a:latin typeface="Times New Roman"/>
                          <a:ea typeface="Times New Roman"/>
                          <a:cs typeface="Times New Roman"/>
                          <a:sym typeface="Times New Roman"/>
                        </a:rPr>
                        <a:t>16</a:t>
                      </a:r>
                      <a:endParaRPr sz="2000"/>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000">
                          <a:latin typeface="Times New Roman"/>
                          <a:ea typeface="Times New Roman"/>
                          <a:cs typeface="Times New Roman"/>
                          <a:sym typeface="Times New Roman"/>
                        </a:rPr>
                        <a:t>ReLU</a:t>
                      </a:r>
                      <a:endParaRPr sz="2000">
                        <a:latin typeface="Times New Roman"/>
                        <a:ea typeface="Times New Roman"/>
                        <a:cs typeface="Times New Roman"/>
                        <a:sym typeface="Times New Roman"/>
                      </a:endParaRPr>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000">
                          <a:latin typeface="Times New Roman"/>
                          <a:ea typeface="Times New Roman"/>
                          <a:cs typeface="Times New Roman"/>
                          <a:sym typeface="Times New Roman"/>
                        </a:rPr>
                        <a:t>8M</a:t>
                      </a:r>
                      <a:endParaRPr sz="2000"/>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000">
                          <a:latin typeface="Times New Roman"/>
                          <a:ea typeface="Times New Roman"/>
                          <a:cs typeface="Times New Roman"/>
                          <a:sym typeface="Times New Roman"/>
                        </a:rPr>
                        <a:t>2888</a:t>
                      </a:r>
                      <a:endParaRPr sz="2000">
                        <a:latin typeface="Times New Roman"/>
                        <a:ea typeface="Times New Roman"/>
                        <a:cs typeface="Times New Roman"/>
                        <a:sym typeface="Times New Roman"/>
                      </a:endParaRPr>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000">
                          <a:latin typeface="Times New Roman"/>
                          <a:ea typeface="Times New Roman"/>
                          <a:cs typeface="Times New Roman"/>
                          <a:sym typeface="Times New Roman"/>
                        </a:rPr>
                        <a:t>8</a:t>
                      </a:r>
                      <a:endParaRPr sz="2000">
                        <a:latin typeface="Times New Roman"/>
                        <a:ea typeface="Times New Roman"/>
                        <a:cs typeface="Times New Roman"/>
                        <a:sym typeface="Times New Roman"/>
                      </a:endParaRPr>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rowSpan="2">
                  <a:txBody>
                    <a:bodyPr/>
                    <a:lstStyle/>
                    <a:p>
                      <a:pPr marL="0" lvl="0" indent="0" algn="ctr" rtl="0">
                        <a:spcBef>
                          <a:spcPts val="0"/>
                        </a:spcBef>
                        <a:spcAft>
                          <a:spcPts val="0"/>
                        </a:spcAft>
                        <a:buNone/>
                      </a:pPr>
                      <a:r>
                        <a:rPr lang="en" sz="2000">
                          <a:latin typeface="Times New Roman"/>
                          <a:ea typeface="Times New Roman"/>
                          <a:cs typeface="Times New Roman"/>
                          <a:sym typeface="Times New Roman"/>
                        </a:rPr>
                        <a:t>5%</a:t>
                      </a:r>
                      <a:endParaRPr sz="2000"/>
                    </a:p>
                  </a:txBody>
                  <a:tcPr marL="0" marR="0" marT="0" marB="0" anchor="ctr">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321800">
                <a:tc>
                  <a:txBody>
                    <a:bodyPr/>
                    <a:lstStyle/>
                    <a:p>
                      <a:pPr marL="0" lvl="0" indent="0" algn="ctr" rtl="0">
                        <a:spcBef>
                          <a:spcPts val="0"/>
                        </a:spcBef>
                        <a:spcAft>
                          <a:spcPts val="0"/>
                        </a:spcAft>
                        <a:buNone/>
                      </a:pPr>
                      <a:r>
                        <a:rPr lang="en" sz="2000">
                          <a:latin typeface="Times New Roman"/>
                          <a:ea typeface="Times New Roman"/>
                          <a:cs typeface="Times New Roman"/>
                          <a:sym typeface="Times New Roman"/>
                        </a:rPr>
                        <a:t>CNN1</a:t>
                      </a:r>
                      <a:endParaRPr sz="2000"/>
                    </a:p>
                  </a:txBody>
                  <a:tcPr marL="0" marR="0" marT="0" marB="0" anchor="b">
                    <a:lnL w="6350" cap="flat" cmpd="sng">
                      <a:solidFill>
                        <a:srgbClr val="000000"/>
                      </a:solidFill>
                      <a:prstDash val="solid"/>
                      <a:round/>
                      <a:headEnd type="none" w="sm" len="sm"/>
                      <a:tailEnd type="none" w="sm" len="sm"/>
                    </a:lnL>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000">
                          <a:latin typeface="Times New Roman"/>
                          <a:ea typeface="Times New Roman"/>
                          <a:cs typeface="Times New Roman"/>
                          <a:sym typeface="Times New Roman"/>
                        </a:rPr>
                        <a:t>1k</a:t>
                      </a:r>
                      <a:endParaRPr sz="2000"/>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000">
                          <a:latin typeface="Times New Roman"/>
                          <a:ea typeface="Times New Roman"/>
                          <a:cs typeface="Times New Roman"/>
                          <a:sym typeface="Times New Roman"/>
                        </a:rPr>
                        <a:t>4</a:t>
                      </a:r>
                      <a:endParaRPr sz="2000"/>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000">
                          <a:latin typeface="Times New Roman"/>
                          <a:ea typeface="Times New Roman"/>
                          <a:cs typeface="Times New Roman"/>
                          <a:sym typeface="Times New Roman"/>
                        </a:rPr>
                        <a:t>72</a:t>
                      </a:r>
                      <a:endParaRPr sz="2000"/>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2000"/>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000">
                          <a:latin typeface="Times New Roman"/>
                          <a:ea typeface="Times New Roman"/>
                          <a:cs typeface="Times New Roman"/>
                          <a:sym typeface="Times New Roman"/>
                        </a:rPr>
                        <a:t>13</a:t>
                      </a:r>
                      <a:endParaRPr sz="2000"/>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000">
                          <a:latin typeface="Times New Roman"/>
                          <a:ea typeface="Times New Roman"/>
                          <a:cs typeface="Times New Roman"/>
                          <a:sym typeface="Times New Roman"/>
                        </a:rPr>
                        <a:t>89</a:t>
                      </a:r>
                      <a:endParaRPr sz="2000"/>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000">
                          <a:latin typeface="Times New Roman"/>
                          <a:ea typeface="Times New Roman"/>
                          <a:cs typeface="Times New Roman"/>
                          <a:sym typeface="Times New Roman"/>
                        </a:rPr>
                        <a:t>ReLU</a:t>
                      </a:r>
                      <a:endParaRPr sz="2000">
                        <a:latin typeface="Times New Roman"/>
                        <a:ea typeface="Times New Roman"/>
                        <a:cs typeface="Times New Roman"/>
                        <a:sym typeface="Times New Roman"/>
                      </a:endParaRPr>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000">
                          <a:latin typeface="Times New Roman"/>
                          <a:ea typeface="Times New Roman"/>
                          <a:cs typeface="Times New Roman"/>
                          <a:sym typeface="Times New Roman"/>
                        </a:rPr>
                        <a:t>100M</a:t>
                      </a:r>
                      <a:endParaRPr sz="2000"/>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000">
                          <a:latin typeface="Times New Roman"/>
                          <a:ea typeface="Times New Roman"/>
                          <a:cs typeface="Times New Roman"/>
                          <a:sym typeface="Times New Roman"/>
                        </a:rPr>
                        <a:t>1750</a:t>
                      </a:r>
                      <a:endParaRPr sz="2000">
                        <a:latin typeface="Times New Roman"/>
                        <a:ea typeface="Times New Roman"/>
                        <a:cs typeface="Times New Roman"/>
                        <a:sym typeface="Times New Roman"/>
                      </a:endParaRPr>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000">
                          <a:latin typeface="Times New Roman"/>
                          <a:ea typeface="Times New Roman"/>
                          <a:cs typeface="Times New Roman"/>
                          <a:sym typeface="Times New Roman"/>
                        </a:rPr>
                        <a:t>32</a:t>
                      </a:r>
                      <a:endParaRPr sz="2000">
                        <a:latin typeface="Times New Roman"/>
                        <a:ea typeface="Times New Roman"/>
                        <a:cs typeface="Times New Roman"/>
                        <a:sym typeface="Times New Roman"/>
                      </a:endParaRPr>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7"/>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130"/>
          <p:cNvSpPr txBox="1">
            <a:spLocks noGrp="1"/>
          </p:cNvSpPr>
          <p:nvPr>
            <p:ph type="title"/>
          </p:nvPr>
        </p:nvSpPr>
        <p:spPr>
          <a:xfrm>
            <a:off x="5099700" y="307825"/>
            <a:ext cx="3745200" cy="2416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TPUv1 Architecture and Implementation</a:t>
            </a:r>
            <a:endParaRPr/>
          </a:p>
        </p:txBody>
      </p:sp>
      <p:sp>
        <p:nvSpPr>
          <p:cNvPr id="741" name="Google Shape;741;p130"/>
          <p:cNvSpPr txBox="1">
            <a:spLocks noGrp="1"/>
          </p:cNvSpPr>
          <p:nvPr>
            <p:ph type="body" idx="1"/>
          </p:nvPr>
        </p:nvSpPr>
        <p:spPr>
          <a:xfrm>
            <a:off x="317500" y="307700"/>
            <a:ext cx="8091300" cy="4268700"/>
          </a:xfrm>
          <a:prstGeom prst="rect">
            <a:avLst/>
          </a:prstGeom>
        </p:spPr>
        <p:txBody>
          <a:bodyPr spcFirstLastPara="1" wrap="square" lIns="91425" tIns="91425" rIns="91425" bIns="91425" anchor="t" anchorCtr="0">
            <a:noAutofit/>
          </a:bodyPr>
          <a:lstStyle/>
          <a:p>
            <a:pPr marL="457200" lvl="0" indent="-317500" algn="l" rtl="0">
              <a:spcBef>
                <a:spcPts val="640"/>
              </a:spcBef>
              <a:spcAft>
                <a:spcPts val="0"/>
              </a:spcAft>
              <a:buSzPts val="1400"/>
              <a:buChar char="●"/>
            </a:pPr>
            <a:r>
              <a:rPr lang="en"/>
              <a:t>Add as accelerators to </a:t>
            </a:r>
            <a:br>
              <a:rPr lang="en"/>
            </a:br>
            <a:r>
              <a:rPr lang="en"/>
              <a:t>existing servers</a:t>
            </a:r>
            <a:endParaRPr/>
          </a:p>
          <a:p>
            <a:pPr marL="914400" lvl="1" indent="-317500" algn="l" rtl="0">
              <a:spcBef>
                <a:spcPts val="0"/>
              </a:spcBef>
              <a:spcAft>
                <a:spcPts val="0"/>
              </a:spcAft>
              <a:buSzPts val="1400"/>
              <a:buChar char="●"/>
            </a:pPr>
            <a:r>
              <a:rPr lang="en"/>
              <a:t>So connect over I/O bus (“PCIe”)</a:t>
            </a:r>
            <a:endParaRPr/>
          </a:p>
          <a:p>
            <a:pPr marL="914400" lvl="1" indent="-317500" algn="l" rtl="0">
              <a:spcBef>
                <a:spcPts val="0"/>
              </a:spcBef>
              <a:spcAft>
                <a:spcPts val="0"/>
              </a:spcAft>
              <a:buSzPts val="1400"/>
              <a:buChar char="●"/>
            </a:pPr>
            <a:r>
              <a:rPr lang="en"/>
              <a:t>TPUv1 ≈ matrix accelerator on I/O bus</a:t>
            </a:r>
            <a:endParaRPr/>
          </a:p>
          <a:p>
            <a:pPr marL="457200" lvl="0" indent="-317500" algn="l" rtl="0">
              <a:spcBef>
                <a:spcPts val="0"/>
              </a:spcBef>
              <a:spcAft>
                <a:spcPts val="0"/>
              </a:spcAft>
              <a:buSzPts val="1400"/>
              <a:buChar char="●"/>
            </a:pPr>
            <a:r>
              <a:rPr lang="en"/>
              <a:t>Host server sends it instructions like a Floating Point Unit</a:t>
            </a:r>
            <a:endParaRPr/>
          </a:p>
          <a:p>
            <a:pPr marL="914400" lvl="1" indent="-317500" algn="l" rtl="0">
              <a:spcBef>
                <a:spcPts val="0"/>
              </a:spcBef>
              <a:spcAft>
                <a:spcPts val="0"/>
              </a:spcAft>
              <a:buSzPts val="1400"/>
              <a:buChar char="●"/>
            </a:pPr>
            <a:r>
              <a:rPr lang="en"/>
              <a:t>Unlike GPU that fetches and executes own instructions</a:t>
            </a:r>
            <a:endParaRPr/>
          </a:p>
        </p:txBody>
      </p:sp>
      <p:sp>
        <p:nvSpPr>
          <p:cNvPr id="742" name="Google Shape;742;p1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pic>
        <p:nvPicPr>
          <p:cNvPr id="747" name="Google Shape;747;p131" descr="TPUblockDiagram.png"/>
          <p:cNvPicPr preferRelativeResize="0"/>
          <p:nvPr/>
        </p:nvPicPr>
        <p:blipFill>
          <a:blip r:embed="rId3">
            <a:alphaModFix/>
          </a:blip>
          <a:stretch>
            <a:fillRect/>
          </a:stretch>
        </p:blipFill>
        <p:spPr>
          <a:xfrm>
            <a:off x="3948433" y="1503050"/>
            <a:ext cx="5043166" cy="3782375"/>
          </a:xfrm>
          <a:prstGeom prst="rect">
            <a:avLst/>
          </a:prstGeom>
          <a:noFill/>
          <a:ln>
            <a:noFill/>
          </a:ln>
        </p:spPr>
      </p:pic>
      <p:sp>
        <p:nvSpPr>
          <p:cNvPr id="748" name="Google Shape;748;p131"/>
          <p:cNvSpPr txBox="1">
            <a:spLocks noGrp="1"/>
          </p:cNvSpPr>
          <p:nvPr>
            <p:ph type="title"/>
          </p:nvPr>
        </p:nvSpPr>
        <p:spPr>
          <a:xfrm>
            <a:off x="5099700" y="307825"/>
            <a:ext cx="3745200" cy="2416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TPUv1: High-level Chip Architecture</a:t>
            </a:r>
            <a:endParaRPr/>
          </a:p>
        </p:txBody>
      </p:sp>
      <p:sp>
        <p:nvSpPr>
          <p:cNvPr id="749" name="Google Shape;749;p131"/>
          <p:cNvSpPr txBox="1"/>
          <p:nvPr/>
        </p:nvSpPr>
        <p:spPr>
          <a:xfrm>
            <a:off x="223875" y="2077825"/>
            <a:ext cx="4166700" cy="6474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Roboto"/>
              <a:buChar char="●"/>
            </a:pPr>
            <a:r>
              <a:rPr lang="en" sz="1800">
                <a:latin typeface="Roboto"/>
                <a:ea typeface="Roboto"/>
                <a:cs typeface="Roboto"/>
                <a:sym typeface="Roboto"/>
              </a:rPr>
              <a:t>4 MiB of on-chip Accumulator memory</a:t>
            </a:r>
            <a:endParaRPr sz="1800">
              <a:latin typeface="Roboto"/>
              <a:ea typeface="Roboto"/>
              <a:cs typeface="Roboto"/>
              <a:sym typeface="Roboto"/>
            </a:endParaRPr>
          </a:p>
        </p:txBody>
      </p:sp>
      <p:sp>
        <p:nvSpPr>
          <p:cNvPr id="750" name="Google Shape;750;p131"/>
          <p:cNvSpPr/>
          <p:nvPr/>
        </p:nvSpPr>
        <p:spPr>
          <a:xfrm>
            <a:off x="7751525" y="2376500"/>
            <a:ext cx="1095300" cy="10305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31"/>
          <p:cNvSpPr/>
          <p:nvPr/>
        </p:nvSpPr>
        <p:spPr>
          <a:xfrm>
            <a:off x="7751525" y="3407000"/>
            <a:ext cx="1095300" cy="3249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31"/>
          <p:cNvSpPr/>
          <p:nvPr/>
        </p:nvSpPr>
        <p:spPr>
          <a:xfrm>
            <a:off x="5974400" y="2426800"/>
            <a:ext cx="895200" cy="12345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31"/>
          <p:cNvSpPr/>
          <p:nvPr/>
        </p:nvSpPr>
        <p:spPr>
          <a:xfrm>
            <a:off x="6335050" y="1845850"/>
            <a:ext cx="935700" cy="4137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31"/>
          <p:cNvSpPr txBox="1"/>
          <p:nvPr/>
        </p:nvSpPr>
        <p:spPr>
          <a:xfrm>
            <a:off x="227900" y="172825"/>
            <a:ext cx="4166700" cy="14772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Roboto"/>
              <a:buChar char="●"/>
            </a:pPr>
            <a:r>
              <a:rPr lang="en" sz="1800">
                <a:latin typeface="Roboto"/>
                <a:ea typeface="Roboto"/>
                <a:cs typeface="Roboto"/>
                <a:sym typeface="Roboto"/>
              </a:rPr>
              <a:t>The Matrix Unit: 65,536 (256x256) 8-bit multiply-accumulate units</a:t>
            </a:r>
            <a:endParaRPr sz="1800">
              <a:latin typeface="Roboto"/>
              <a:ea typeface="Roboto"/>
              <a:cs typeface="Roboto"/>
              <a:sym typeface="Roboto"/>
            </a:endParaRPr>
          </a:p>
          <a:p>
            <a:pPr marL="457200" lvl="0" indent="-342900" algn="l" rtl="0">
              <a:spcBef>
                <a:spcPts val="0"/>
              </a:spcBef>
              <a:spcAft>
                <a:spcPts val="0"/>
              </a:spcAft>
              <a:buSzPts val="1800"/>
              <a:buFont typeface="Roboto"/>
              <a:buChar char="●"/>
            </a:pPr>
            <a:r>
              <a:rPr lang="en" sz="1800">
                <a:latin typeface="Roboto"/>
                <a:ea typeface="Roboto"/>
                <a:cs typeface="Roboto"/>
                <a:sym typeface="Roboto"/>
              </a:rPr>
              <a:t>700 MHz clock rate</a:t>
            </a:r>
            <a:endParaRPr sz="1800">
              <a:latin typeface="Roboto"/>
              <a:ea typeface="Roboto"/>
              <a:cs typeface="Roboto"/>
              <a:sym typeface="Roboto"/>
            </a:endParaRPr>
          </a:p>
          <a:p>
            <a:pPr marL="457200" lvl="0" indent="-342900" algn="l" rtl="0">
              <a:spcBef>
                <a:spcPts val="0"/>
              </a:spcBef>
              <a:spcAft>
                <a:spcPts val="0"/>
              </a:spcAft>
              <a:buSzPts val="1800"/>
              <a:buFont typeface="Roboto"/>
              <a:buChar char="●"/>
            </a:pPr>
            <a:r>
              <a:rPr lang="en" sz="1800">
                <a:solidFill>
                  <a:schemeClr val="dk1"/>
                </a:solidFill>
                <a:latin typeface="Roboto"/>
                <a:ea typeface="Roboto"/>
                <a:cs typeface="Roboto"/>
                <a:sym typeface="Roboto"/>
              </a:rPr>
              <a:t>Peak: 92T operations/second </a:t>
            </a:r>
            <a:endParaRPr sz="1800">
              <a:solidFill>
                <a:schemeClr val="dk1"/>
              </a:solidFill>
              <a:latin typeface="Roboto"/>
              <a:ea typeface="Roboto"/>
              <a:cs typeface="Roboto"/>
              <a:sym typeface="Roboto"/>
            </a:endParaRPr>
          </a:p>
          <a:p>
            <a:pPr marL="914400" lvl="1" indent="-342900" algn="l" rtl="0">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65,536 * 2 * 700M</a:t>
            </a:r>
            <a:endParaRPr sz="1800">
              <a:solidFill>
                <a:schemeClr val="dk1"/>
              </a:solidFill>
              <a:latin typeface="Roboto"/>
              <a:ea typeface="Roboto"/>
              <a:cs typeface="Roboto"/>
              <a:sym typeface="Roboto"/>
            </a:endParaRPr>
          </a:p>
          <a:p>
            <a:pPr marL="457200" lvl="0" indent="-342900" algn="l" rtl="0">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&gt;25X as many MACs vs GPU</a:t>
            </a:r>
            <a:endParaRPr sz="1800">
              <a:solidFill>
                <a:schemeClr val="dk1"/>
              </a:solidFill>
              <a:latin typeface="Roboto"/>
              <a:ea typeface="Roboto"/>
              <a:cs typeface="Roboto"/>
              <a:sym typeface="Roboto"/>
            </a:endParaRPr>
          </a:p>
          <a:p>
            <a:pPr marL="457200" lvl="0" indent="-342900" algn="l" rtl="0">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&gt;100X as many MACs vs CPU</a:t>
            </a:r>
            <a:endParaRPr sz="1800">
              <a:solidFill>
                <a:schemeClr val="dk1"/>
              </a:solidFill>
              <a:latin typeface="Roboto"/>
              <a:ea typeface="Roboto"/>
              <a:cs typeface="Roboto"/>
              <a:sym typeface="Roboto"/>
            </a:endParaRPr>
          </a:p>
        </p:txBody>
      </p:sp>
      <p:sp>
        <p:nvSpPr>
          <p:cNvPr id="755" name="Google Shape;755;p131"/>
          <p:cNvSpPr txBox="1"/>
          <p:nvPr/>
        </p:nvSpPr>
        <p:spPr>
          <a:xfrm>
            <a:off x="223875" y="2673800"/>
            <a:ext cx="4166700" cy="8094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24 MiB of on-chip Unified Buffer (activation memory)</a:t>
            </a:r>
            <a:endParaRPr sz="1800">
              <a:solidFill>
                <a:schemeClr val="dk1"/>
              </a:solidFill>
              <a:latin typeface="Roboto"/>
              <a:ea typeface="Roboto"/>
              <a:cs typeface="Roboto"/>
              <a:sym typeface="Roboto"/>
            </a:endParaRPr>
          </a:p>
          <a:p>
            <a:pPr marL="457200" lvl="0" indent="-342900" algn="l" rtl="0">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3.5X as much on-chip memory </a:t>
            </a:r>
            <a:br>
              <a:rPr lang="en" sz="1800">
                <a:solidFill>
                  <a:schemeClr val="dk1"/>
                </a:solidFill>
                <a:latin typeface="Roboto"/>
                <a:ea typeface="Roboto"/>
                <a:cs typeface="Roboto"/>
                <a:sym typeface="Roboto"/>
              </a:rPr>
            </a:br>
            <a:r>
              <a:rPr lang="en" sz="1800">
                <a:solidFill>
                  <a:schemeClr val="dk1"/>
                </a:solidFill>
                <a:latin typeface="Roboto"/>
                <a:ea typeface="Roboto"/>
                <a:cs typeface="Roboto"/>
                <a:sym typeface="Roboto"/>
              </a:rPr>
              <a:t>vs GPU</a:t>
            </a:r>
            <a:endParaRPr sz="1800">
              <a:solidFill>
                <a:schemeClr val="dk1"/>
              </a:solidFill>
              <a:latin typeface="Roboto"/>
              <a:ea typeface="Roboto"/>
              <a:cs typeface="Roboto"/>
              <a:sym typeface="Roboto"/>
            </a:endParaRPr>
          </a:p>
        </p:txBody>
      </p:sp>
      <p:sp>
        <p:nvSpPr>
          <p:cNvPr id="756" name="Google Shape;756;p131"/>
          <p:cNvSpPr txBox="1"/>
          <p:nvPr/>
        </p:nvSpPr>
        <p:spPr>
          <a:xfrm>
            <a:off x="155875" y="3808100"/>
            <a:ext cx="4166700" cy="13122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Roboto"/>
              <a:buChar char="●"/>
            </a:pPr>
            <a:r>
              <a:rPr lang="en" sz="1800">
                <a:latin typeface="Roboto"/>
                <a:ea typeface="Roboto"/>
                <a:cs typeface="Roboto"/>
                <a:sym typeface="Roboto"/>
              </a:rPr>
              <a:t>Two 2133MHz DDR3 DRAM channels</a:t>
            </a:r>
            <a:endParaRPr sz="1800">
              <a:latin typeface="Roboto"/>
              <a:ea typeface="Roboto"/>
              <a:cs typeface="Roboto"/>
              <a:sym typeface="Roboto"/>
            </a:endParaRPr>
          </a:p>
          <a:p>
            <a:pPr marL="457200" lvl="0" indent="-342900" algn="l" rtl="0">
              <a:spcBef>
                <a:spcPts val="0"/>
              </a:spcBef>
              <a:spcAft>
                <a:spcPts val="0"/>
              </a:spcAft>
              <a:buSzPts val="1800"/>
              <a:buFont typeface="Roboto"/>
              <a:buChar char="●"/>
            </a:pPr>
            <a:r>
              <a:rPr lang="en" sz="1800">
                <a:latin typeface="Roboto"/>
                <a:ea typeface="Roboto"/>
                <a:cs typeface="Roboto"/>
                <a:sym typeface="Roboto"/>
              </a:rPr>
              <a:t>8 GiB of off-chip weight DRAM memory</a:t>
            </a:r>
            <a:endParaRPr sz="1800">
              <a:latin typeface="Roboto"/>
              <a:ea typeface="Roboto"/>
              <a:cs typeface="Roboto"/>
              <a:sym typeface="Roboto"/>
            </a:endParaRPr>
          </a:p>
        </p:txBody>
      </p:sp>
      <p:sp>
        <p:nvSpPr>
          <p:cNvPr id="757" name="Google Shape;757;p1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0"/>
                                        </p:tgtEl>
                                        <p:attrNameLst>
                                          <p:attrName>style.visibility</p:attrName>
                                        </p:attrNameLst>
                                      </p:cBhvr>
                                      <p:to>
                                        <p:strVal val="visible"/>
                                      </p:to>
                                    </p:set>
                                    <p:animEffect transition="in" filter="fade">
                                      <p:cBhvr>
                                        <p:cTn id="7" dur="1000"/>
                                        <p:tgtEl>
                                          <p:spTgt spid="75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54"/>
                                        </p:tgtEl>
                                        <p:attrNameLst>
                                          <p:attrName>style.visibility</p:attrName>
                                        </p:attrNameLst>
                                      </p:cBhvr>
                                      <p:to>
                                        <p:strVal val="visible"/>
                                      </p:to>
                                    </p:set>
                                    <p:animEffect transition="in" filter="fade">
                                      <p:cBhvr>
                                        <p:cTn id="11" dur="1000"/>
                                        <p:tgtEl>
                                          <p:spTgt spid="75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1000"/>
                                        <p:tgtEl>
                                          <p:spTgt spid="750"/>
                                        </p:tgtEl>
                                      </p:cBhvr>
                                    </p:animEffect>
                                    <p:set>
                                      <p:cBhvr>
                                        <p:cTn id="16" dur="1" fill="hold">
                                          <p:stCondLst>
                                            <p:cond delay="1000"/>
                                          </p:stCondLst>
                                        </p:cTn>
                                        <p:tgtEl>
                                          <p:spTgt spid="750"/>
                                        </p:tgtEl>
                                        <p:attrNameLst>
                                          <p:attrName>style.visibility</p:attrName>
                                        </p:attrNameLst>
                                      </p:cBhvr>
                                      <p:to>
                                        <p:strVal val="hidden"/>
                                      </p:to>
                                    </p:se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751"/>
                                        </p:tgtEl>
                                        <p:attrNameLst>
                                          <p:attrName>style.visibility</p:attrName>
                                        </p:attrNameLst>
                                      </p:cBhvr>
                                      <p:to>
                                        <p:strVal val="visible"/>
                                      </p:to>
                                    </p:set>
                                    <p:animEffect transition="in" filter="fade">
                                      <p:cBhvr>
                                        <p:cTn id="20" dur="1000"/>
                                        <p:tgtEl>
                                          <p:spTgt spid="751"/>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749"/>
                                        </p:tgtEl>
                                        <p:attrNameLst>
                                          <p:attrName>style.visibility</p:attrName>
                                        </p:attrNameLst>
                                      </p:cBhvr>
                                      <p:to>
                                        <p:strVal val="visible"/>
                                      </p:to>
                                    </p:set>
                                    <p:animEffect transition="in" filter="fade">
                                      <p:cBhvr>
                                        <p:cTn id="24" dur="1000"/>
                                        <p:tgtEl>
                                          <p:spTgt spid="74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1000"/>
                                        <p:tgtEl>
                                          <p:spTgt spid="751"/>
                                        </p:tgtEl>
                                      </p:cBhvr>
                                    </p:animEffect>
                                    <p:set>
                                      <p:cBhvr>
                                        <p:cTn id="29" dur="1" fill="hold">
                                          <p:stCondLst>
                                            <p:cond delay="1000"/>
                                          </p:stCondLst>
                                        </p:cTn>
                                        <p:tgtEl>
                                          <p:spTgt spid="751"/>
                                        </p:tgtEl>
                                        <p:attrNameLst>
                                          <p:attrName>style.visibility</p:attrName>
                                        </p:attrNameLst>
                                      </p:cBhvr>
                                      <p:to>
                                        <p:strVal val="hidden"/>
                                      </p:to>
                                    </p:se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752"/>
                                        </p:tgtEl>
                                        <p:attrNameLst>
                                          <p:attrName>style.visibility</p:attrName>
                                        </p:attrNameLst>
                                      </p:cBhvr>
                                      <p:to>
                                        <p:strVal val="visible"/>
                                      </p:to>
                                    </p:set>
                                    <p:animEffect transition="in" filter="fade">
                                      <p:cBhvr>
                                        <p:cTn id="33" dur="1000"/>
                                        <p:tgtEl>
                                          <p:spTgt spid="752"/>
                                        </p:tgtEl>
                                      </p:cBhvr>
                                    </p:animEffect>
                                  </p:childTnLst>
                                </p:cTn>
                              </p:par>
                            </p:childTnLst>
                          </p:cTn>
                        </p:par>
                        <p:par>
                          <p:cTn id="34" fill="hold">
                            <p:stCondLst>
                              <p:cond delay="2000"/>
                            </p:stCondLst>
                            <p:childTnLst>
                              <p:par>
                                <p:cTn id="35" presetID="10" presetClass="entr" presetSubtype="0" fill="hold" nodeType="afterEffect">
                                  <p:stCondLst>
                                    <p:cond delay="0"/>
                                  </p:stCondLst>
                                  <p:childTnLst>
                                    <p:set>
                                      <p:cBhvr>
                                        <p:cTn id="36" dur="1" fill="hold">
                                          <p:stCondLst>
                                            <p:cond delay="0"/>
                                          </p:stCondLst>
                                        </p:cTn>
                                        <p:tgtEl>
                                          <p:spTgt spid="755"/>
                                        </p:tgtEl>
                                        <p:attrNameLst>
                                          <p:attrName>style.visibility</p:attrName>
                                        </p:attrNameLst>
                                      </p:cBhvr>
                                      <p:to>
                                        <p:strVal val="visible"/>
                                      </p:to>
                                    </p:set>
                                    <p:animEffect transition="in" filter="fade">
                                      <p:cBhvr>
                                        <p:cTn id="37" dur="1000"/>
                                        <p:tgtEl>
                                          <p:spTgt spid="75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1000"/>
                                        <p:tgtEl>
                                          <p:spTgt spid="752"/>
                                        </p:tgtEl>
                                      </p:cBhvr>
                                    </p:animEffect>
                                    <p:set>
                                      <p:cBhvr>
                                        <p:cTn id="42" dur="1" fill="hold">
                                          <p:stCondLst>
                                            <p:cond delay="1000"/>
                                          </p:stCondLst>
                                        </p:cTn>
                                        <p:tgtEl>
                                          <p:spTgt spid="752"/>
                                        </p:tgtEl>
                                        <p:attrNameLst>
                                          <p:attrName>style.visibility</p:attrName>
                                        </p:attrNameLst>
                                      </p:cBhvr>
                                      <p:to>
                                        <p:strVal val="hidden"/>
                                      </p:to>
                                    </p:set>
                                  </p:childTnLst>
                                </p:cTn>
                              </p:par>
                            </p:childTnLst>
                          </p:cTn>
                        </p:par>
                        <p:par>
                          <p:cTn id="43" fill="hold">
                            <p:stCondLst>
                              <p:cond delay="1000"/>
                            </p:stCondLst>
                            <p:childTnLst>
                              <p:par>
                                <p:cTn id="44" presetID="10" presetClass="entr" presetSubtype="0" fill="hold" nodeType="afterEffect">
                                  <p:stCondLst>
                                    <p:cond delay="0"/>
                                  </p:stCondLst>
                                  <p:childTnLst>
                                    <p:set>
                                      <p:cBhvr>
                                        <p:cTn id="45" dur="1" fill="hold">
                                          <p:stCondLst>
                                            <p:cond delay="0"/>
                                          </p:stCondLst>
                                        </p:cTn>
                                        <p:tgtEl>
                                          <p:spTgt spid="753"/>
                                        </p:tgtEl>
                                        <p:attrNameLst>
                                          <p:attrName>style.visibility</p:attrName>
                                        </p:attrNameLst>
                                      </p:cBhvr>
                                      <p:to>
                                        <p:strVal val="visible"/>
                                      </p:to>
                                    </p:set>
                                    <p:animEffect transition="in" filter="fade">
                                      <p:cBhvr>
                                        <p:cTn id="46" dur="1000"/>
                                        <p:tgtEl>
                                          <p:spTgt spid="753"/>
                                        </p:tgtEl>
                                      </p:cBhvr>
                                    </p:animEffect>
                                  </p:childTnLst>
                                </p:cTn>
                              </p:par>
                            </p:childTnLst>
                          </p:cTn>
                        </p:par>
                        <p:par>
                          <p:cTn id="47" fill="hold">
                            <p:stCondLst>
                              <p:cond delay="2000"/>
                            </p:stCondLst>
                            <p:childTnLst>
                              <p:par>
                                <p:cTn id="48" presetID="10" presetClass="entr" presetSubtype="0" fill="hold" nodeType="afterEffect">
                                  <p:stCondLst>
                                    <p:cond delay="0"/>
                                  </p:stCondLst>
                                  <p:childTnLst>
                                    <p:set>
                                      <p:cBhvr>
                                        <p:cTn id="49" dur="1" fill="hold">
                                          <p:stCondLst>
                                            <p:cond delay="0"/>
                                          </p:stCondLst>
                                        </p:cTn>
                                        <p:tgtEl>
                                          <p:spTgt spid="756"/>
                                        </p:tgtEl>
                                        <p:attrNameLst>
                                          <p:attrName>style.visibility</p:attrName>
                                        </p:attrNameLst>
                                      </p:cBhvr>
                                      <p:to>
                                        <p:strVal val="visible"/>
                                      </p:to>
                                    </p:set>
                                    <p:animEffect transition="in" filter="fade">
                                      <p:cBhvr>
                                        <p:cTn id="50" dur="1000"/>
                                        <p:tgtEl>
                                          <p:spTgt spid="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132"/>
          <p:cNvSpPr txBox="1">
            <a:spLocks noGrp="1"/>
          </p:cNvSpPr>
          <p:nvPr>
            <p:ph type="title"/>
          </p:nvPr>
        </p:nvSpPr>
        <p:spPr>
          <a:xfrm>
            <a:off x="5619833" y="144025"/>
            <a:ext cx="3235991" cy="2416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dirty="0"/>
              <a:t>TPUv1: a Neural Network Accelerator Chip</a:t>
            </a:r>
            <a:endParaRPr dirty="0"/>
          </a:p>
          <a:p>
            <a:pPr marL="0" lvl="0" indent="0" algn="ctr" rtl="0">
              <a:spcBef>
                <a:spcPts val="0"/>
              </a:spcBef>
              <a:spcAft>
                <a:spcPts val="0"/>
              </a:spcAft>
              <a:buClr>
                <a:schemeClr val="dk1"/>
              </a:buClr>
              <a:buSzPts val="1100"/>
              <a:buFont typeface="Arial"/>
              <a:buNone/>
            </a:pPr>
            <a:endParaRPr dirty="0"/>
          </a:p>
          <a:p>
            <a:pPr marL="0" lvl="0" indent="0" algn="ctr" rtl="0">
              <a:spcBef>
                <a:spcPts val="0"/>
              </a:spcBef>
              <a:spcAft>
                <a:spcPts val="0"/>
              </a:spcAft>
              <a:buNone/>
            </a:pPr>
            <a:endParaRPr dirty="0"/>
          </a:p>
        </p:txBody>
      </p:sp>
      <p:sp>
        <p:nvSpPr>
          <p:cNvPr id="763" name="Google Shape;763;p1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pic>
        <p:nvPicPr>
          <p:cNvPr id="764" name="Google Shape;764;p132" descr="TPUFloorPlan.png"/>
          <p:cNvPicPr preferRelativeResize="0"/>
          <p:nvPr/>
        </p:nvPicPr>
        <p:blipFill>
          <a:blip r:embed="rId3">
            <a:alphaModFix/>
          </a:blip>
          <a:stretch>
            <a:fillRect/>
          </a:stretch>
        </p:blipFill>
        <p:spPr>
          <a:xfrm>
            <a:off x="174250" y="818550"/>
            <a:ext cx="5445584" cy="43249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133"/>
          <p:cNvSpPr txBox="1">
            <a:spLocks noGrp="1"/>
          </p:cNvSpPr>
          <p:nvPr>
            <p:ph type="title"/>
          </p:nvPr>
        </p:nvSpPr>
        <p:spPr>
          <a:xfrm>
            <a:off x="5364425" y="217075"/>
            <a:ext cx="3745200" cy="2416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TPUv1 Architecture, programmer’s view</a:t>
            </a:r>
            <a:endParaRPr/>
          </a:p>
        </p:txBody>
      </p:sp>
      <p:sp>
        <p:nvSpPr>
          <p:cNvPr id="770" name="Google Shape;770;p133"/>
          <p:cNvSpPr txBox="1">
            <a:spLocks noGrp="1"/>
          </p:cNvSpPr>
          <p:nvPr>
            <p:ph type="body" idx="1"/>
          </p:nvPr>
        </p:nvSpPr>
        <p:spPr>
          <a:xfrm>
            <a:off x="317400" y="86850"/>
            <a:ext cx="8429700" cy="4621800"/>
          </a:xfrm>
          <a:prstGeom prst="rect">
            <a:avLst/>
          </a:prstGeom>
        </p:spPr>
        <p:txBody>
          <a:bodyPr spcFirstLastPara="1" wrap="square" lIns="91425" tIns="91425" rIns="91425" bIns="91425" anchor="t" anchorCtr="0">
            <a:noAutofit/>
          </a:bodyPr>
          <a:lstStyle/>
          <a:p>
            <a:pPr marL="457200" lvl="0" indent="-381000" algn="l" rtl="0">
              <a:spcBef>
                <a:spcPts val="640"/>
              </a:spcBef>
              <a:spcAft>
                <a:spcPts val="0"/>
              </a:spcAft>
              <a:buSzPts val="2400"/>
              <a:buChar char="●"/>
            </a:pPr>
            <a:r>
              <a:rPr lang="en" sz="2400"/>
              <a:t>5 main (CISC) instructions</a:t>
            </a:r>
            <a:r>
              <a:rPr lang="en" sz="2400">
                <a:latin typeface="Courier New"/>
                <a:ea typeface="Courier New"/>
                <a:cs typeface="Courier New"/>
                <a:sym typeface="Courier New"/>
              </a:rPr>
              <a:t> </a:t>
            </a:r>
            <a:br>
              <a:rPr lang="en" sz="2400">
                <a:latin typeface="Courier New"/>
                <a:ea typeface="Courier New"/>
                <a:cs typeface="Courier New"/>
                <a:sym typeface="Courier New"/>
              </a:rPr>
            </a:br>
            <a:r>
              <a:rPr lang="en" sz="2400">
                <a:latin typeface="Courier New"/>
                <a:ea typeface="Courier New"/>
                <a:cs typeface="Courier New"/>
                <a:sym typeface="Courier New"/>
              </a:rPr>
              <a:t>Read_Host_Memory</a:t>
            </a:r>
            <a:br>
              <a:rPr lang="en" sz="2400">
                <a:latin typeface="Courier New"/>
                <a:ea typeface="Courier New"/>
                <a:cs typeface="Courier New"/>
                <a:sym typeface="Courier New"/>
              </a:rPr>
            </a:br>
            <a:r>
              <a:rPr lang="en" sz="2400">
                <a:latin typeface="Courier New"/>
                <a:ea typeface="Courier New"/>
                <a:cs typeface="Courier New"/>
                <a:sym typeface="Courier New"/>
              </a:rPr>
              <a:t>Write_Host_Memory</a:t>
            </a:r>
            <a:br>
              <a:rPr lang="en" sz="2400">
                <a:latin typeface="Courier New"/>
                <a:ea typeface="Courier New"/>
                <a:cs typeface="Courier New"/>
                <a:sym typeface="Courier New"/>
              </a:rPr>
            </a:br>
            <a:r>
              <a:rPr lang="en" sz="2400">
                <a:latin typeface="Courier New"/>
                <a:ea typeface="Courier New"/>
                <a:cs typeface="Courier New"/>
                <a:sym typeface="Courier New"/>
              </a:rPr>
              <a:t>Read_Weights</a:t>
            </a:r>
            <a:br>
              <a:rPr lang="en" sz="2400">
                <a:latin typeface="Courier New"/>
                <a:ea typeface="Courier New"/>
                <a:cs typeface="Courier New"/>
                <a:sym typeface="Courier New"/>
              </a:rPr>
            </a:br>
            <a:r>
              <a:rPr lang="en" sz="2400">
                <a:latin typeface="Courier New"/>
                <a:ea typeface="Courier New"/>
                <a:cs typeface="Courier New"/>
                <a:sym typeface="Courier New"/>
              </a:rPr>
              <a:t>MatrixMultiply/Convolve</a:t>
            </a:r>
            <a:br>
              <a:rPr lang="en" sz="2400">
                <a:latin typeface="Courier New"/>
                <a:ea typeface="Courier New"/>
                <a:cs typeface="Courier New"/>
                <a:sym typeface="Courier New"/>
              </a:rPr>
            </a:br>
            <a:r>
              <a:rPr lang="en" sz="2400">
                <a:latin typeface="Courier New"/>
                <a:ea typeface="Courier New"/>
                <a:cs typeface="Courier New"/>
                <a:sym typeface="Courier New"/>
              </a:rPr>
              <a:t>Activate(ReLU,Sigmoid,Maxpool,LRN,…)</a:t>
            </a:r>
            <a:endParaRPr sz="2400">
              <a:latin typeface="Courier New"/>
              <a:ea typeface="Courier New"/>
              <a:cs typeface="Courier New"/>
              <a:sym typeface="Courier New"/>
            </a:endParaRPr>
          </a:p>
          <a:p>
            <a:pPr marL="457200" lvl="0" indent="-381000" algn="l" rtl="0">
              <a:spcBef>
                <a:spcPts val="0"/>
              </a:spcBef>
              <a:spcAft>
                <a:spcPts val="0"/>
              </a:spcAft>
              <a:buSzPts val="2400"/>
              <a:buChar char="●"/>
            </a:pPr>
            <a:r>
              <a:rPr lang="en" sz="2400"/>
              <a:t>Average Clock cycles per instruction: &gt;10</a:t>
            </a:r>
            <a:endParaRPr sz="2400"/>
          </a:p>
          <a:p>
            <a:pPr marL="457200" lvl="0" indent="-381000" algn="l" rtl="0">
              <a:spcBef>
                <a:spcPts val="0"/>
              </a:spcBef>
              <a:spcAft>
                <a:spcPts val="0"/>
              </a:spcAft>
              <a:buSzPts val="2400"/>
              <a:buChar char="●"/>
            </a:pPr>
            <a:r>
              <a:rPr lang="en" sz="2400"/>
              <a:t>4-stage overlapped execution, 1 instruction type / stage</a:t>
            </a:r>
            <a:endParaRPr sz="2400"/>
          </a:p>
          <a:p>
            <a:pPr marL="914400" lvl="1" indent="-381000" algn="l" rtl="0">
              <a:spcBef>
                <a:spcPts val="0"/>
              </a:spcBef>
              <a:spcAft>
                <a:spcPts val="0"/>
              </a:spcAft>
              <a:buSzPts val="2400"/>
              <a:buChar char="●"/>
            </a:pPr>
            <a:r>
              <a:rPr lang="en" sz="2400"/>
              <a:t>Execute other instructions while matrix multiplier busy</a:t>
            </a:r>
            <a:endParaRPr sz="2400"/>
          </a:p>
          <a:p>
            <a:pPr marL="457200" lvl="0" indent="-381000" algn="l" rtl="0">
              <a:spcBef>
                <a:spcPts val="0"/>
              </a:spcBef>
              <a:spcAft>
                <a:spcPts val="0"/>
              </a:spcAft>
              <a:buSzPts val="2400"/>
              <a:buChar char="●"/>
            </a:pPr>
            <a:r>
              <a:rPr lang="en" sz="2400"/>
              <a:t>Complexity in SW: No branches, in-order issue,  </a:t>
            </a:r>
            <a:br>
              <a:rPr lang="en" sz="2400"/>
            </a:br>
            <a:r>
              <a:rPr lang="en" sz="2400"/>
              <a:t>SW controlled buffers, SW controlled pipeline synchronization</a:t>
            </a:r>
            <a:endParaRPr sz="2400"/>
          </a:p>
        </p:txBody>
      </p:sp>
      <p:sp>
        <p:nvSpPr>
          <p:cNvPr id="771" name="Google Shape;771;p1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134"/>
          <p:cNvSpPr txBox="1">
            <a:spLocks noGrp="1"/>
          </p:cNvSpPr>
          <p:nvPr>
            <p:ph type="title"/>
          </p:nvPr>
        </p:nvSpPr>
        <p:spPr>
          <a:xfrm>
            <a:off x="5099700" y="307825"/>
            <a:ext cx="3745200" cy="2416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Systolic Execution in Matrix Array</a:t>
            </a:r>
            <a:endParaRPr/>
          </a:p>
        </p:txBody>
      </p:sp>
      <p:sp>
        <p:nvSpPr>
          <p:cNvPr id="777" name="Google Shape;777;p134"/>
          <p:cNvSpPr txBox="1">
            <a:spLocks noGrp="1"/>
          </p:cNvSpPr>
          <p:nvPr>
            <p:ph type="body" idx="1"/>
          </p:nvPr>
        </p:nvSpPr>
        <p:spPr>
          <a:xfrm>
            <a:off x="317500" y="307700"/>
            <a:ext cx="6268200" cy="4268700"/>
          </a:xfrm>
          <a:prstGeom prst="rect">
            <a:avLst/>
          </a:prstGeom>
        </p:spPr>
        <p:txBody>
          <a:bodyPr spcFirstLastPara="1" wrap="square" lIns="91425" tIns="91425" rIns="91425" bIns="91425" anchor="t" anchorCtr="0">
            <a:noAutofit/>
          </a:bodyPr>
          <a:lstStyle/>
          <a:p>
            <a:pPr marL="457200" lvl="0" indent="-317500" algn="l" rtl="0">
              <a:spcBef>
                <a:spcPts val="640"/>
              </a:spcBef>
              <a:spcAft>
                <a:spcPts val="0"/>
              </a:spcAft>
              <a:buSzPts val="1400"/>
              <a:buChar char="●"/>
            </a:pPr>
            <a:r>
              <a:rPr lang="en"/>
              <a:t>Problem: energy/ time for repeated SRAM accesses </a:t>
            </a:r>
            <a:br>
              <a:rPr lang="en"/>
            </a:br>
            <a:r>
              <a:rPr lang="en"/>
              <a:t>of matrix multiply</a:t>
            </a:r>
            <a:endParaRPr/>
          </a:p>
          <a:p>
            <a:pPr marL="457200" lvl="0" indent="-317500" algn="l" rtl="0">
              <a:spcBef>
                <a:spcPts val="0"/>
              </a:spcBef>
              <a:spcAft>
                <a:spcPts val="0"/>
              </a:spcAft>
              <a:buSzPts val="1400"/>
              <a:buChar char="●"/>
            </a:pPr>
            <a:r>
              <a:rPr lang="en"/>
              <a:t>Solution: “Systolic Execution” to compute data on the fly in buffers by pipelining control and data</a:t>
            </a:r>
            <a:endParaRPr/>
          </a:p>
          <a:p>
            <a:pPr marL="914400" lvl="1" indent="-381000" algn="l" rtl="0">
              <a:spcBef>
                <a:spcPts val="0"/>
              </a:spcBef>
              <a:spcAft>
                <a:spcPts val="0"/>
              </a:spcAft>
              <a:buSzPts val="2400"/>
              <a:buChar char="●"/>
            </a:pPr>
            <a:r>
              <a:rPr lang="en" sz="2400"/>
              <a:t>Relies on data from different directions arriving at cells in an array at regular intervals and being combined</a:t>
            </a:r>
            <a:endParaRPr sz="2400"/>
          </a:p>
        </p:txBody>
      </p:sp>
      <p:sp>
        <p:nvSpPr>
          <p:cNvPr id="778" name="Google Shape;778;p1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135"/>
          <p:cNvSpPr txBox="1">
            <a:spLocks noGrp="1"/>
          </p:cNvSpPr>
          <p:nvPr>
            <p:ph type="title"/>
          </p:nvPr>
        </p:nvSpPr>
        <p:spPr>
          <a:xfrm>
            <a:off x="694750" y="260825"/>
            <a:ext cx="81330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Systolic Execution:</a:t>
            </a:r>
            <a:br>
              <a:rPr lang="en"/>
            </a:br>
            <a:r>
              <a:rPr lang="en"/>
              <a:t>Control and Data are pipelined</a:t>
            </a:r>
            <a:endParaRPr/>
          </a:p>
        </p:txBody>
      </p:sp>
      <p:pic>
        <p:nvPicPr>
          <p:cNvPr id="784" name="Google Shape;784;p135" descr="TPUSystolicArray.png"/>
          <p:cNvPicPr preferRelativeResize="0"/>
          <p:nvPr/>
        </p:nvPicPr>
        <p:blipFill>
          <a:blip r:embed="rId3">
            <a:alphaModFix/>
          </a:blip>
          <a:stretch>
            <a:fillRect/>
          </a:stretch>
        </p:blipFill>
        <p:spPr>
          <a:xfrm>
            <a:off x="1626650" y="1052200"/>
            <a:ext cx="5319371" cy="38728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136"/>
          <p:cNvSpPr/>
          <p:nvPr/>
        </p:nvSpPr>
        <p:spPr>
          <a:xfrm>
            <a:off x="3376775" y="1239400"/>
            <a:ext cx="2400000" cy="24000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0" name="Google Shape;790;p136"/>
          <p:cNvGrpSpPr/>
          <p:nvPr/>
        </p:nvGrpSpPr>
        <p:grpSpPr>
          <a:xfrm>
            <a:off x="2479983" y="1336487"/>
            <a:ext cx="893942" cy="333619"/>
            <a:chOff x="2175183" y="1336487"/>
            <a:chExt cx="893942" cy="333619"/>
          </a:xfrm>
        </p:grpSpPr>
        <p:grpSp>
          <p:nvGrpSpPr>
            <p:cNvPr id="791" name="Google Shape;791;p136"/>
            <p:cNvGrpSpPr/>
            <p:nvPr/>
          </p:nvGrpSpPr>
          <p:grpSpPr>
            <a:xfrm>
              <a:off x="2175183" y="1336487"/>
              <a:ext cx="431814" cy="333619"/>
              <a:chOff x="651150" y="2098400"/>
              <a:chExt cx="772475" cy="457200"/>
            </a:xfrm>
          </p:grpSpPr>
          <p:cxnSp>
            <p:nvCxnSpPr>
              <p:cNvPr id="792" name="Google Shape;792;p136"/>
              <p:cNvCxnSpPr/>
              <p:nvPr/>
            </p:nvCxnSpPr>
            <p:spPr>
              <a:xfrm>
                <a:off x="814025" y="2098400"/>
                <a:ext cx="0" cy="452100"/>
              </a:xfrm>
              <a:prstGeom prst="straightConnector1">
                <a:avLst/>
              </a:prstGeom>
              <a:noFill/>
              <a:ln w="19050" cap="flat" cmpd="sng">
                <a:solidFill>
                  <a:schemeClr val="dk2"/>
                </a:solidFill>
                <a:prstDash val="solid"/>
                <a:round/>
                <a:headEnd type="none" w="med" len="med"/>
                <a:tailEnd type="none" w="med" len="med"/>
              </a:ln>
            </p:spPr>
          </p:cxnSp>
          <p:cxnSp>
            <p:nvCxnSpPr>
              <p:cNvPr id="793" name="Google Shape;793;p136"/>
              <p:cNvCxnSpPr/>
              <p:nvPr/>
            </p:nvCxnSpPr>
            <p:spPr>
              <a:xfrm>
                <a:off x="966425" y="2098400"/>
                <a:ext cx="0" cy="452100"/>
              </a:xfrm>
              <a:prstGeom prst="straightConnector1">
                <a:avLst/>
              </a:prstGeom>
              <a:noFill/>
              <a:ln w="19050" cap="flat" cmpd="sng">
                <a:solidFill>
                  <a:schemeClr val="dk2"/>
                </a:solidFill>
                <a:prstDash val="solid"/>
                <a:round/>
                <a:headEnd type="none" w="med" len="med"/>
                <a:tailEnd type="none" w="med" len="med"/>
              </a:ln>
            </p:spPr>
          </p:cxnSp>
          <p:cxnSp>
            <p:nvCxnSpPr>
              <p:cNvPr id="794" name="Google Shape;794;p136"/>
              <p:cNvCxnSpPr/>
              <p:nvPr/>
            </p:nvCxnSpPr>
            <p:spPr>
              <a:xfrm>
                <a:off x="1118825" y="2098400"/>
                <a:ext cx="0" cy="452100"/>
              </a:xfrm>
              <a:prstGeom prst="straightConnector1">
                <a:avLst/>
              </a:prstGeom>
              <a:noFill/>
              <a:ln w="19050" cap="flat" cmpd="sng">
                <a:solidFill>
                  <a:schemeClr val="dk2"/>
                </a:solidFill>
                <a:prstDash val="solid"/>
                <a:round/>
                <a:headEnd type="none" w="med" len="med"/>
                <a:tailEnd type="none" w="med" len="med"/>
              </a:ln>
            </p:spPr>
          </p:cxnSp>
          <p:cxnSp>
            <p:nvCxnSpPr>
              <p:cNvPr id="795" name="Google Shape;795;p136"/>
              <p:cNvCxnSpPr/>
              <p:nvPr/>
            </p:nvCxnSpPr>
            <p:spPr>
              <a:xfrm>
                <a:off x="1271225" y="2098400"/>
                <a:ext cx="0" cy="452100"/>
              </a:xfrm>
              <a:prstGeom prst="straightConnector1">
                <a:avLst/>
              </a:prstGeom>
              <a:noFill/>
              <a:ln w="19050" cap="flat" cmpd="sng">
                <a:solidFill>
                  <a:schemeClr val="dk2"/>
                </a:solidFill>
                <a:prstDash val="solid"/>
                <a:round/>
                <a:headEnd type="none" w="med" len="med"/>
                <a:tailEnd type="none" w="med" len="med"/>
              </a:ln>
            </p:spPr>
          </p:cxnSp>
          <p:cxnSp>
            <p:nvCxnSpPr>
              <p:cNvPr id="796" name="Google Shape;796;p136"/>
              <p:cNvCxnSpPr/>
              <p:nvPr/>
            </p:nvCxnSpPr>
            <p:spPr>
              <a:xfrm>
                <a:off x="1423625" y="2098400"/>
                <a:ext cx="0" cy="452100"/>
              </a:xfrm>
              <a:prstGeom prst="straightConnector1">
                <a:avLst/>
              </a:prstGeom>
              <a:noFill/>
              <a:ln w="19050" cap="flat" cmpd="sng">
                <a:solidFill>
                  <a:schemeClr val="dk2"/>
                </a:solidFill>
                <a:prstDash val="solid"/>
                <a:round/>
                <a:headEnd type="none" w="med" len="med"/>
                <a:tailEnd type="none" w="med" len="med"/>
              </a:ln>
            </p:spPr>
          </p:cxnSp>
          <p:cxnSp>
            <p:nvCxnSpPr>
              <p:cNvPr id="797" name="Google Shape;797;p136"/>
              <p:cNvCxnSpPr/>
              <p:nvPr/>
            </p:nvCxnSpPr>
            <p:spPr>
              <a:xfrm rot="10800000">
                <a:off x="651150" y="2098400"/>
                <a:ext cx="771900" cy="0"/>
              </a:xfrm>
              <a:prstGeom prst="straightConnector1">
                <a:avLst/>
              </a:prstGeom>
              <a:noFill/>
              <a:ln w="19050" cap="flat" cmpd="sng">
                <a:solidFill>
                  <a:schemeClr val="dk2"/>
                </a:solidFill>
                <a:prstDash val="solid"/>
                <a:round/>
                <a:headEnd type="none" w="med" len="med"/>
                <a:tailEnd type="none" w="med" len="med"/>
              </a:ln>
            </p:spPr>
          </p:cxnSp>
          <p:cxnSp>
            <p:nvCxnSpPr>
              <p:cNvPr id="798" name="Google Shape;798;p136"/>
              <p:cNvCxnSpPr/>
              <p:nvPr/>
            </p:nvCxnSpPr>
            <p:spPr>
              <a:xfrm rot="10800000">
                <a:off x="651150" y="2555600"/>
                <a:ext cx="771900" cy="0"/>
              </a:xfrm>
              <a:prstGeom prst="straightConnector1">
                <a:avLst/>
              </a:prstGeom>
              <a:noFill/>
              <a:ln w="19050" cap="flat" cmpd="sng">
                <a:solidFill>
                  <a:schemeClr val="dk2"/>
                </a:solidFill>
                <a:prstDash val="solid"/>
                <a:round/>
                <a:headEnd type="none" w="med" len="med"/>
                <a:tailEnd type="none" w="med" len="med"/>
              </a:ln>
            </p:spPr>
          </p:cxnSp>
        </p:grpSp>
        <p:cxnSp>
          <p:nvCxnSpPr>
            <p:cNvPr id="799" name="Google Shape;799;p136"/>
            <p:cNvCxnSpPr/>
            <p:nvPr/>
          </p:nvCxnSpPr>
          <p:spPr>
            <a:xfrm>
              <a:off x="2629025" y="1495510"/>
              <a:ext cx="440100" cy="0"/>
            </a:xfrm>
            <a:prstGeom prst="straightConnector1">
              <a:avLst/>
            </a:prstGeom>
            <a:noFill/>
            <a:ln w="19050" cap="flat" cmpd="sng">
              <a:solidFill>
                <a:schemeClr val="dk2"/>
              </a:solidFill>
              <a:prstDash val="solid"/>
              <a:round/>
              <a:headEnd type="none" w="med" len="med"/>
              <a:tailEnd type="none" w="med" len="med"/>
            </a:ln>
          </p:spPr>
        </p:cxnSp>
      </p:grpSp>
      <p:grpSp>
        <p:nvGrpSpPr>
          <p:cNvPr id="800" name="Google Shape;800;p136"/>
          <p:cNvGrpSpPr/>
          <p:nvPr/>
        </p:nvGrpSpPr>
        <p:grpSpPr>
          <a:xfrm>
            <a:off x="2479983" y="1793687"/>
            <a:ext cx="893942" cy="333619"/>
            <a:chOff x="2175183" y="1336487"/>
            <a:chExt cx="893942" cy="333619"/>
          </a:xfrm>
        </p:grpSpPr>
        <p:grpSp>
          <p:nvGrpSpPr>
            <p:cNvPr id="801" name="Google Shape;801;p136"/>
            <p:cNvGrpSpPr/>
            <p:nvPr/>
          </p:nvGrpSpPr>
          <p:grpSpPr>
            <a:xfrm>
              <a:off x="2175183" y="1336487"/>
              <a:ext cx="431814" cy="333619"/>
              <a:chOff x="651150" y="2098400"/>
              <a:chExt cx="772475" cy="457200"/>
            </a:xfrm>
          </p:grpSpPr>
          <p:cxnSp>
            <p:nvCxnSpPr>
              <p:cNvPr id="802" name="Google Shape;802;p136"/>
              <p:cNvCxnSpPr/>
              <p:nvPr/>
            </p:nvCxnSpPr>
            <p:spPr>
              <a:xfrm>
                <a:off x="814025" y="2098400"/>
                <a:ext cx="0" cy="452100"/>
              </a:xfrm>
              <a:prstGeom prst="straightConnector1">
                <a:avLst/>
              </a:prstGeom>
              <a:noFill/>
              <a:ln w="19050" cap="flat" cmpd="sng">
                <a:solidFill>
                  <a:schemeClr val="dk2"/>
                </a:solidFill>
                <a:prstDash val="solid"/>
                <a:round/>
                <a:headEnd type="none" w="med" len="med"/>
                <a:tailEnd type="none" w="med" len="med"/>
              </a:ln>
            </p:spPr>
          </p:cxnSp>
          <p:cxnSp>
            <p:nvCxnSpPr>
              <p:cNvPr id="803" name="Google Shape;803;p136"/>
              <p:cNvCxnSpPr/>
              <p:nvPr/>
            </p:nvCxnSpPr>
            <p:spPr>
              <a:xfrm>
                <a:off x="966425" y="2098400"/>
                <a:ext cx="0" cy="452100"/>
              </a:xfrm>
              <a:prstGeom prst="straightConnector1">
                <a:avLst/>
              </a:prstGeom>
              <a:noFill/>
              <a:ln w="19050" cap="flat" cmpd="sng">
                <a:solidFill>
                  <a:schemeClr val="dk2"/>
                </a:solidFill>
                <a:prstDash val="solid"/>
                <a:round/>
                <a:headEnd type="none" w="med" len="med"/>
                <a:tailEnd type="none" w="med" len="med"/>
              </a:ln>
            </p:spPr>
          </p:cxnSp>
          <p:cxnSp>
            <p:nvCxnSpPr>
              <p:cNvPr id="804" name="Google Shape;804;p136"/>
              <p:cNvCxnSpPr/>
              <p:nvPr/>
            </p:nvCxnSpPr>
            <p:spPr>
              <a:xfrm>
                <a:off x="1118825" y="2098400"/>
                <a:ext cx="0" cy="452100"/>
              </a:xfrm>
              <a:prstGeom prst="straightConnector1">
                <a:avLst/>
              </a:prstGeom>
              <a:noFill/>
              <a:ln w="19050" cap="flat" cmpd="sng">
                <a:solidFill>
                  <a:schemeClr val="dk2"/>
                </a:solidFill>
                <a:prstDash val="solid"/>
                <a:round/>
                <a:headEnd type="none" w="med" len="med"/>
                <a:tailEnd type="none" w="med" len="med"/>
              </a:ln>
            </p:spPr>
          </p:cxnSp>
          <p:cxnSp>
            <p:nvCxnSpPr>
              <p:cNvPr id="805" name="Google Shape;805;p136"/>
              <p:cNvCxnSpPr/>
              <p:nvPr/>
            </p:nvCxnSpPr>
            <p:spPr>
              <a:xfrm>
                <a:off x="1271225" y="2098400"/>
                <a:ext cx="0" cy="452100"/>
              </a:xfrm>
              <a:prstGeom prst="straightConnector1">
                <a:avLst/>
              </a:prstGeom>
              <a:noFill/>
              <a:ln w="19050" cap="flat" cmpd="sng">
                <a:solidFill>
                  <a:schemeClr val="dk2"/>
                </a:solidFill>
                <a:prstDash val="solid"/>
                <a:round/>
                <a:headEnd type="none" w="med" len="med"/>
                <a:tailEnd type="none" w="med" len="med"/>
              </a:ln>
            </p:spPr>
          </p:cxnSp>
          <p:cxnSp>
            <p:nvCxnSpPr>
              <p:cNvPr id="806" name="Google Shape;806;p136"/>
              <p:cNvCxnSpPr/>
              <p:nvPr/>
            </p:nvCxnSpPr>
            <p:spPr>
              <a:xfrm>
                <a:off x="1423625" y="2098400"/>
                <a:ext cx="0" cy="452100"/>
              </a:xfrm>
              <a:prstGeom prst="straightConnector1">
                <a:avLst/>
              </a:prstGeom>
              <a:noFill/>
              <a:ln w="19050" cap="flat" cmpd="sng">
                <a:solidFill>
                  <a:schemeClr val="dk2"/>
                </a:solidFill>
                <a:prstDash val="solid"/>
                <a:round/>
                <a:headEnd type="none" w="med" len="med"/>
                <a:tailEnd type="none" w="med" len="med"/>
              </a:ln>
            </p:spPr>
          </p:cxnSp>
          <p:cxnSp>
            <p:nvCxnSpPr>
              <p:cNvPr id="807" name="Google Shape;807;p136"/>
              <p:cNvCxnSpPr/>
              <p:nvPr/>
            </p:nvCxnSpPr>
            <p:spPr>
              <a:xfrm rot="10800000">
                <a:off x="651150" y="2098400"/>
                <a:ext cx="771900" cy="0"/>
              </a:xfrm>
              <a:prstGeom prst="straightConnector1">
                <a:avLst/>
              </a:prstGeom>
              <a:noFill/>
              <a:ln w="19050" cap="flat" cmpd="sng">
                <a:solidFill>
                  <a:schemeClr val="dk2"/>
                </a:solidFill>
                <a:prstDash val="solid"/>
                <a:round/>
                <a:headEnd type="none" w="med" len="med"/>
                <a:tailEnd type="none" w="med" len="med"/>
              </a:ln>
            </p:spPr>
          </p:cxnSp>
          <p:cxnSp>
            <p:nvCxnSpPr>
              <p:cNvPr id="808" name="Google Shape;808;p136"/>
              <p:cNvCxnSpPr/>
              <p:nvPr/>
            </p:nvCxnSpPr>
            <p:spPr>
              <a:xfrm rot="10800000">
                <a:off x="651150" y="2555600"/>
                <a:ext cx="771900" cy="0"/>
              </a:xfrm>
              <a:prstGeom prst="straightConnector1">
                <a:avLst/>
              </a:prstGeom>
              <a:noFill/>
              <a:ln w="19050" cap="flat" cmpd="sng">
                <a:solidFill>
                  <a:schemeClr val="dk2"/>
                </a:solidFill>
                <a:prstDash val="solid"/>
                <a:round/>
                <a:headEnd type="none" w="med" len="med"/>
                <a:tailEnd type="none" w="med" len="med"/>
              </a:ln>
            </p:spPr>
          </p:cxnSp>
        </p:grpSp>
        <p:cxnSp>
          <p:nvCxnSpPr>
            <p:cNvPr id="809" name="Google Shape;809;p136"/>
            <p:cNvCxnSpPr/>
            <p:nvPr/>
          </p:nvCxnSpPr>
          <p:spPr>
            <a:xfrm>
              <a:off x="2629025" y="1495510"/>
              <a:ext cx="440100" cy="0"/>
            </a:xfrm>
            <a:prstGeom prst="straightConnector1">
              <a:avLst/>
            </a:prstGeom>
            <a:noFill/>
            <a:ln w="19050" cap="flat" cmpd="sng">
              <a:solidFill>
                <a:schemeClr val="dk2"/>
              </a:solidFill>
              <a:prstDash val="solid"/>
              <a:round/>
              <a:headEnd type="none" w="med" len="med"/>
              <a:tailEnd type="none" w="med" len="med"/>
            </a:ln>
          </p:spPr>
        </p:cxnSp>
      </p:grpSp>
      <p:grpSp>
        <p:nvGrpSpPr>
          <p:cNvPr id="810" name="Google Shape;810;p136"/>
          <p:cNvGrpSpPr/>
          <p:nvPr/>
        </p:nvGrpSpPr>
        <p:grpSpPr>
          <a:xfrm>
            <a:off x="2479983" y="2250887"/>
            <a:ext cx="893942" cy="333619"/>
            <a:chOff x="2175183" y="1336487"/>
            <a:chExt cx="893942" cy="333619"/>
          </a:xfrm>
        </p:grpSpPr>
        <p:grpSp>
          <p:nvGrpSpPr>
            <p:cNvPr id="811" name="Google Shape;811;p136"/>
            <p:cNvGrpSpPr/>
            <p:nvPr/>
          </p:nvGrpSpPr>
          <p:grpSpPr>
            <a:xfrm>
              <a:off x="2175183" y="1336487"/>
              <a:ext cx="431814" cy="333619"/>
              <a:chOff x="651150" y="2098400"/>
              <a:chExt cx="772475" cy="457200"/>
            </a:xfrm>
          </p:grpSpPr>
          <p:cxnSp>
            <p:nvCxnSpPr>
              <p:cNvPr id="812" name="Google Shape;812;p136"/>
              <p:cNvCxnSpPr/>
              <p:nvPr/>
            </p:nvCxnSpPr>
            <p:spPr>
              <a:xfrm>
                <a:off x="814025" y="2098400"/>
                <a:ext cx="0" cy="452100"/>
              </a:xfrm>
              <a:prstGeom prst="straightConnector1">
                <a:avLst/>
              </a:prstGeom>
              <a:noFill/>
              <a:ln w="19050" cap="flat" cmpd="sng">
                <a:solidFill>
                  <a:schemeClr val="dk2"/>
                </a:solidFill>
                <a:prstDash val="solid"/>
                <a:round/>
                <a:headEnd type="none" w="med" len="med"/>
                <a:tailEnd type="none" w="med" len="med"/>
              </a:ln>
            </p:spPr>
          </p:cxnSp>
          <p:cxnSp>
            <p:nvCxnSpPr>
              <p:cNvPr id="813" name="Google Shape;813;p136"/>
              <p:cNvCxnSpPr/>
              <p:nvPr/>
            </p:nvCxnSpPr>
            <p:spPr>
              <a:xfrm>
                <a:off x="966425" y="2098400"/>
                <a:ext cx="0" cy="452100"/>
              </a:xfrm>
              <a:prstGeom prst="straightConnector1">
                <a:avLst/>
              </a:prstGeom>
              <a:noFill/>
              <a:ln w="19050" cap="flat" cmpd="sng">
                <a:solidFill>
                  <a:schemeClr val="dk2"/>
                </a:solidFill>
                <a:prstDash val="solid"/>
                <a:round/>
                <a:headEnd type="none" w="med" len="med"/>
                <a:tailEnd type="none" w="med" len="med"/>
              </a:ln>
            </p:spPr>
          </p:cxnSp>
          <p:cxnSp>
            <p:nvCxnSpPr>
              <p:cNvPr id="814" name="Google Shape;814;p136"/>
              <p:cNvCxnSpPr/>
              <p:nvPr/>
            </p:nvCxnSpPr>
            <p:spPr>
              <a:xfrm>
                <a:off x="1118825" y="2098400"/>
                <a:ext cx="0" cy="452100"/>
              </a:xfrm>
              <a:prstGeom prst="straightConnector1">
                <a:avLst/>
              </a:prstGeom>
              <a:noFill/>
              <a:ln w="19050" cap="flat" cmpd="sng">
                <a:solidFill>
                  <a:schemeClr val="dk2"/>
                </a:solidFill>
                <a:prstDash val="solid"/>
                <a:round/>
                <a:headEnd type="none" w="med" len="med"/>
                <a:tailEnd type="none" w="med" len="med"/>
              </a:ln>
            </p:spPr>
          </p:cxnSp>
          <p:cxnSp>
            <p:nvCxnSpPr>
              <p:cNvPr id="815" name="Google Shape;815;p136"/>
              <p:cNvCxnSpPr/>
              <p:nvPr/>
            </p:nvCxnSpPr>
            <p:spPr>
              <a:xfrm>
                <a:off x="1271225" y="2098400"/>
                <a:ext cx="0" cy="452100"/>
              </a:xfrm>
              <a:prstGeom prst="straightConnector1">
                <a:avLst/>
              </a:prstGeom>
              <a:noFill/>
              <a:ln w="19050" cap="flat" cmpd="sng">
                <a:solidFill>
                  <a:schemeClr val="dk2"/>
                </a:solidFill>
                <a:prstDash val="solid"/>
                <a:round/>
                <a:headEnd type="none" w="med" len="med"/>
                <a:tailEnd type="none" w="med" len="med"/>
              </a:ln>
            </p:spPr>
          </p:cxnSp>
          <p:cxnSp>
            <p:nvCxnSpPr>
              <p:cNvPr id="816" name="Google Shape;816;p136"/>
              <p:cNvCxnSpPr/>
              <p:nvPr/>
            </p:nvCxnSpPr>
            <p:spPr>
              <a:xfrm>
                <a:off x="1423625" y="2098400"/>
                <a:ext cx="0" cy="452100"/>
              </a:xfrm>
              <a:prstGeom prst="straightConnector1">
                <a:avLst/>
              </a:prstGeom>
              <a:noFill/>
              <a:ln w="19050" cap="flat" cmpd="sng">
                <a:solidFill>
                  <a:schemeClr val="dk2"/>
                </a:solidFill>
                <a:prstDash val="solid"/>
                <a:round/>
                <a:headEnd type="none" w="med" len="med"/>
                <a:tailEnd type="none" w="med" len="med"/>
              </a:ln>
            </p:spPr>
          </p:cxnSp>
          <p:cxnSp>
            <p:nvCxnSpPr>
              <p:cNvPr id="817" name="Google Shape;817;p136"/>
              <p:cNvCxnSpPr/>
              <p:nvPr/>
            </p:nvCxnSpPr>
            <p:spPr>
              <a:xfrm rot="10800000">
                <a:off x="651150" y="2098400"/>
                <a:ext cx="771900" cy="0"/>
              </a:xfrm>
              <a:prstGeom prst="straightConnector1">
                <a:avLst/>
              </a:prstGeom>
              <a:noFill/>
              <a:ln w="19050" cap="flat" cmpd="sng">
                <a:solidFill>
                  <a:schemeClr val="dk2"/>
                </a:solidFill>
                <a:prstDash val="solid"/>
                <a:round/>
                <a:headEnd type="none" w="med" len="med"/>
                <a:tailEnd type="none" w="med" len="med"/>
              </a:ln>
            </p:spPr>
          </p:cxnSp>
          <p:cxnSp>
            <p:nvCxnSpPr>
              <p:cNvPr id="818" name="Google Shape;818;p136"/>
              <p:cNvCxnSpPr/>
              <p:nvPr/>
            </p:nvCxnSpPr>
            <p:spPr>
              <a:xfrm rot="10800000">
                <a:off x="651150" y="2555600"/>
                <a:ext cx="771900" cy="0"/>
              </a:xfrm>
              <a:prstGeom prst="straightConnector1">
                <a:avLst/>
              </a:prstGeom>
              <a:noFill/>
              <a:ln w="19050" cap="flat" cmpd="sng">
                <a:solidFill>
                  <a:schemeClr val="dk2"/>
                </a:solidFill>
                <a:prstDash val="solid"/>
                <a:round/>
                <a:headEnd type="none" w="med" len="med"/>
                <a:tailEnd type="none" w="med" len="med"/>
              </a:ln>
            </p:spPr>
          </p:cxnSp>
        </p:grpSp>
        <p:cxnSp>
          <p:nvCxnSpPr>
            <p:cNvPr id="819" name="Google Shape;819;p136"/>
            <p:cNvCxnSpPr/>
            <p:nvPr/>
          </p:nvCxnSpPr>
          <p:spPr>
            <a:xfrm>
              <a:off x="2629025" y="1495510"/>
              <a:ext cx="440100" cy="0"/>
            </a:xfrm>
            <a:prstGeom prst="straightConnector1">
              <a:avLst/>
            </a:prstGeom>
            <a:noFill/>
            <a:ln w="19050" cap="flat" cmpd="sng">
              <a:solidFill>
                <a:schemeClr val="dk2"/>
              </a:solidFill>
              <a:prstDash val="solid"/>
              <a:round/>
              <a:headEnd type="none" w="med" len="med"/>
              <a:tailEnd type="none" w="med" len="med"/>
            </a:ln>
          </p:spPr>
        </p:cxnSp>
      </p:grpSp>
      <p:grpSp>
        <p:nvGrpSpPr>
          <p:cNvPr id="820" name="Google Shape;820;p136"/>
          <p:cNvGrpSpPr/>
          <p:nvPr/>
        </p:nvGrpSpPr>
        <p:grpSpPr>
          <a:xfrm>
            <a:off x="2479983" y="3241487"/>
            <a:ext cx="893942" cy="333619"/>
            <a:chOff x="2175183" y="1336487"/>
            <a:chExt cx="893942" cy="333619"/>
          </a:xfrm>
        </p:grpSpPr>
        <p:grpSp>
          <p:nvGrpSpPr>
            <p:cNvPr id="821" name="Google Shape;821;p136"/>
            <p:cNvGrpSpPr/>
            <p:nvPr/>
          </p:nvGrpSpPr>
          <p:grpSpPr>
            <a:xfrm>
              <a:off x="2175183" y="1336487"/>
              <a:ext cx="431814" cy="333619"/>
              <a:chOff x="651150" y="2098400"/>
              <a:chExt cx="772475" cy="457200"/>
            </a:xfrm>
          </p:grpSpPr>
          <p:cxnSp>
            <p:nvCxnSpPr>
              <p:cNvPr id="822" name="Google Shape;822;p136"/>
              <p:cNvCxnSpPr/>
              <p:nvPr/>
            </p:nvCxnSpPr>
            <p:spPr>
              <a:xfrm>
                <a:off x="814025" y="2098400"/>
                <a:ext cx="0" cy="452100"/>
              </a:xfrm>
              <a:prstGeom prst="straightConnector1">
                <a:avLst/>
              </a:prstGeom>
              <a:noFill/>
              <a:ln w="19050" cap="flat" cmpd="sng">
                <a:solidFill>
                  <a:schemeClr val="dk2"/>
                </a:solidFill>
                <a:prstDash val="solid"/>
                <a:round/>
                <a:headEnd type="none" w="med" len="med"/>
                <a:tailEnd type="none" w="med" len="med"/>
              </a:ln>
            </p:spPr>
          </p:cxnSp>
          <p:cxnSp>
            <p:nvCxnSpPr>
              <p:cNvPr id="823" name="Google Shape;823;p136"/>
              <p:cNvCxnSpPr/>
              <p:nvPr/>
            </p:nvCxnSpPr>
            <p:spPr>
              <a:xfrm>
                <a:off x="966425" y="2098400"/>
                <a:ext cx="0" cy="452100"/>
              </a:xfrm>
              <a:prstGeom prst="straightConnector1">
                <a:avLst/>
              </a:prstGeom>
              <a:noFill/>
              <a:ln w="19050" cap="flat" cmpd="sng">
                <a:solidFill>
                  <a:schemeClr val="dk2"/>
                </a:solidFill>
                <a:prstDash val="solid"/>
                <a:round/>
                <a:headEnd type="none" w="med" len="med"/>
                <a:tailEnd type="none" w="med" len="med"/>
              </a:ln>
            </p:spPr>
          </p:cxnSp>
          <p:cxnSp>
            <p:nvCxnSpPr>
              <p:cNvPr id="824" name="Google Shape;824;p136"/>
              <p:cNvCxnSpPr/>
              <p:nvPr/>
            </p:nvCxnSpPr>
            <p:spPr>
              <a:xfrm>
                <a:off x="1118825" y="2098400"/>
                <a:ext cx="0" cy="452100"/>
              </a:xfrm>
              <a:prstGeom prst="straightConnector1">
                <a:avLst/>
              </a:prstGeom>
              <a:noFill/>
              <a:ln w="19050" cap="flat" cmpd="sng">
                <a:solidFill>
                  <a:schemeClr val="dk2"/>
                </a:solidFill>
                <a:prstDash val="solid"/>
                <a:round/>
                <a:headEnd type="none" w="med" len="med"/>
                <a:tailEnd type="none" w="med" len="med"/>
              </a:ln>
            </p:spPr>
          </p:cxnSp>
          <p:cxnSp>
            <p:nvCxnSpPr>
              <p:cNvPr id="825" name="Google Shape;825;p136"/>
              <p:cNvCxnSpPr/>
              <p:nvPr/>
            </p:nvCxnSpPr>
            <p:spPr>
              <a:xfrm>
                <a:off x="1271225" y="2098400"/>
                <a:ext cx="0" cy="452100"/>
              </a:xfrm>
              <a:prstGeom prst="straightConnector1">
                <a:avLst/>
              </a:prstGeom>
              <a:noFill/>
              <a:ln w="19050" cap="flat" cmpd="sng">
                <a:solidFill>
                  <a:schemeClr val="dk2"/>
                </a:solidFill>
                <a:prstDash val="solid"/>
                <a:round/>
                <a:headEnd type="none" w="med" len="med"/>
                <a:tailEnd type="none" w="med" len="med"/>
              </a:ln>
            </p:spPr>
          </p:cxnSp>
          <p:cxnSp>
            <p:nvCxnSpPr>
              <p:cNvPr id="826" name="Google Shape;826;p136"/>
              <p:cNvCxnSpPr/>
              <p:nvPr/>
            </p:nvCxnSpPr>
            <p:spPr>
              <a:xfrm>
                <a:off x="1423625" y="2098400"/>
                <a:ext cx="0" cy="452100"/>
              </a:xfrm>
              <a:prstGeom prst="straightConnector1">
                <a:avLst/>
              </a:prstGeom>
              <a:noFill/>
              <a:ln w="19050" cap="flat" cmpd="sng">
                <a:solidFill>
                  <a:schemeClr val="dk2"/>
                </a:solidFill>
                <a:prstDash val="solid"/>
                <a:round/>
                <a:headEnd type="none" w="med" len="med"/>
                <a:tailEnd type="none" w="med" len="med"/>
              </a:ln>
            </p:spPr>
          </p:cxnSp>
          <p:cxnSp>
            <p:nvCxnSpPr>
              <p:cNvPr id="827" name="Google Shape;827;p136"/>
              <p:cNvCxnSpPr/>
              <p:nvPr/>
            </p:nvCxnSpPr>
            <p:spPr>
              <a:xfrm rot="10800000">
                <a:off x="651150" y="2098400"/>
                <a:ext cx="771900" cy="0"/>
              </a:xfrm>
              <a:prstGeom prst="straightConnector1">
                <a:avLst/>
              </a:prstGeom>
              <a:noFill/>
              <a:ln w="19050" cap="flat" cmpd="sng">
                <a:solidFill>
                  <a:schemeClr val="dk2"/>
                </a:solidFill>
                <a:prstDash val="solid"/>
                <a:round/>
                <a:headEnd type="none" w="med" len="med"/>
                <a:tailEnd type="none" w="med" len="med"/>
              </a:ln>
            </p:spPr>
          </p:cxnSp>
          <p:cxnSp>
            <p:nvCxnSpPr>
              <p:cNvPr id="828" name="Google Shape;828;p136"/>
              <p:cNvCxnSpPr/>
              <p:nvPr/>
            </p:nvCxnSpPr>
            <p:spPr>
              <a:xfrm rot="10800000">
                <a:off x="651150" y="2555600"/>
                <a:ext cx="771900" cy="0"/>
              </a:xfrm>
              <a:prstGeom prst="straightConnector1">
                <a:avLst/>
              </a:prstGeom>
              <a:noFill/>
              <a:ln w="19050" cap="flat" cmpd="sng">
                <a:solidFill>
                  <a:schemeClr val="dk2"/>
                </a:solidFill>
                <a:prstDash val="solid"/>
                <a:round/>
                <a:headEnd type="none" w="med" len="med"/>
                <a:tailEnd type="none" w="med" len="med"/>
              </a:ln>
            </p:spPr>
          </p:cxnSp>
        </p:grpSp>
        <p:cxnSp>
          <p:nvCxnSpPr>
            <p:cNvPr id="829" name="Google Shape;829;p136"/>
            <p:cNvCxnSpPr/>
            <p:nvPr/>
          </p:nvCxnSpPr>
          <p:spPr>
            <a:xfrm>
              <a:off x="2629025" y="1495510"/>
              <a:ext cx="440100" cy="0"/>
            </a:xfrm>
            <a:prstGeom prst="straightConnector1">
              <a:avLst/>
            </a:prstGeom>
            <a:noFill/>
            <a:ln w="19050" cap="flat" cmpd="sng">
              <a:solidFill>
                <a:schemeClr val="dk2"/>
              </a:solidFill>
              <a:prstDash val="solid"/>
              <a:round/>
              <a:headEnd type="none" w="med" len="med"/>
              <a:tailEnd type="none" w="med" len="med"/>
            </a:ln>
          </p:spPr>
        </p:cxnSp>
      </p:grpSp>
      <p:sp>
        <p:nvSpPr>
          <p:cNvPr id="830" name="Google Shape;830;p136"/>
          <p:cNvSpPr txBox="1"/>
          <p:nvPr/>
        </p:nvSpPr>
        <p:spPr>
          <a:xfrm>
            <a:off x="2397675" y="2529825"/>
            <a:ext cx="244200" cy="60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t>. . .</a:t>
            </a:r>
            <a:endParaRPr sz="1000" b="1"/>
          </a:p>
        </p:txBody>
      </p:sp>
      <p:grpSp>
        <p:nvGrpSpPr>
          <p:cNvPr id="831" name="Google Shape;831;p136"/>
          <p:cNvGrpSpPr/>
          <p:nvPr/>
        </p:nvGrpSpPr>
        <p:grpSpPr>
          <a:xfrm>
            <a:off x="3306900" y="3636250"/>
            <a:ext cx="470289" cy="957951"/>
            <a:chOff x="3002100" y="3636250"/>
            <a:chExt cx="470289" cy="957951"/>
          </a:xfrm>
        </p:grpSpPr>
        <p:grpSp>
          <p:nvGrpSpPr>
            <p:cNvPr id="832" name="Google Shape;832;p136"/>
            <p:cNvGrpSpPr/>
            <p:nvPr/>
          </p:nvGrpSpPr>
          <p:grpSpPr>
            <a:xfrm rot="5400000">
              <a:off x="3142476" y="4103033"/>
              <a:ext cx="326209" cy="333619"/>
              <a:chOff x="2327675" y="4155886"/>
              <a:chExt cx="431722" cy="333619"/>
            </a:xfrm>
          </p:grpSpPr>
          <p:cxnSp>
            <p:nvCxnSpPr>
              <p:cNvPr id="833" name="Google Shape;833;p136"/>
              <p:cNvCxnSpPr/>
              <p:nvPr/>
            </p:nvCxnSpPr>
            <p:spPr>
              <a:xfrm>
                <a:off x="2418630" y="4155886"/>
                <a:ext cx="0" cy="330000"/>
              </a:xfrm>
              <a:prstGeom prst="straightConnector1">
                <a:avLst/>
              </a:prstGeom>
              <a:noFill/>
              <a:ln w="19050" cap="flat" cmpd="sng">
                <a:solidFill>
                  <a:schemeClr val="dk2"/>
                </a:solidFill>
                <a:prstDash val="solid"/>
                <a:round/>
                <a:headEnd type="none" w="med" len="med"/>
                <a:tailEnd type="none" w="med" len="med"/>
              </a:ln>
            </p:spPr>
          </p:cxnSp>
          <p:cxnSp>
            <p:nvCxnSpPr>
              <p:cNvPr id="834" name="Google Shape;834;p136"/>
              <p:cNvCxnSpPr/>
              <p:nvPr/>
            </p:nvCxnSpPr>
            <p:spPr>
              <a:xfrm>
                <a:off x="2503821" y="4155886"/>
                <a:ext cx="0" cy="330000"/>
              </a:xfrm>
              <a:prstGeom prst="straightConnector1">
                <a:avLst/>
              </a:prstGeom>
              <a:noFill/>
              <a:ln w="19050" cap="flat" cmpd="sng">
                <a:solidFill>
                  <a:schemeClr val="dk2"/>
                </a:solidFill>
                <a:prstDash val="solid"/>
                <a:round/>
                <a:headEnd type="none" w="med" len="med"/>
                <a:tailEnd type="none" w="med" len="med"/>
              </a:ln>
            </p:spPr>
          </p:cxnSp>
          <p:cxnSp>
            <p:nvCxnSpPr>
              <p:cNvPr id="835" name="Google Shape;835;p136"/>
              <p:cNvCxnSpPr/>
              <p:nvPr/>
            </p:nvCxnSpPr>
            <p:spPr>
              <a:xfrm>
                <a:off x="2589013" y="4155886"/>
                <a:ext cx="0" cy="330000"/>
              </a:xfrm>
              <a:prstGeom prst="straightConnector1">
                <a:avLst/>
              </a:prstGeom>
              <a:noFill/>
              <a:ln w="19050" cap="flat" cmpd="sng">
                <a:solidFill>
                  <a:schemeClr val="dk2"/>
                </a:solidFill>
                <a:prstDash val="solid"/>
                <a:round/>
                <a:headEnd type="none" w="med" len="med"/>
                <a:tailEnd type="none" w="med" len="med"/>
              </a:ln>
            </p:spPr>
          </p:cxnSp>
          <p:cxnSp>
            <p:nvCxnSpPr>
              <p:cNvPr id="836" name="Google Shape;836;p136"/>
              <p:cNvCxnSpPr/>
              <p:nvPr/>
            </p:nvCxnSpPr>
            <p:spPr>
              <a:xfrm>
                <a:off x="2674204" y="4155886"/>
                <a:ext cx="0" cy="330000"/>
              </a:xfrm>
              <a:prstGeom prst="straightConnector1">
                <a:avLst/>
              </a:prstGeom>
              <a:noFill/>
              <a:ln w="19050" cap="flat" cmpd="sng">
                <a:solidFill>
                  <a:schemeClr val="dk2"/>
                </a:solidFill>
                <a:prstDash val="solid"/>
                <a:round/>
                <a:headEnd type="none" w="med" len="med"/>
                <a:tailEnd type="none" w="med" len="med"/>
              </a:ln>
            </p:spPr>
          </p:cxnSp>
          <p:cxnSp>
            <p:nvCxnSpPr>
              <p:cNvPr id="837" name="Google Shape;837;p136"/>
              <p:cNvCxnSpPr/>
              <p:nvPr/>
            </p:nvCxnSpPr>
            <p:spPr>
              <a:xfrm>
                <a:off x="2759396" y="4155886"/>
                <a:ext cx="0" cy="330000"/>
              </a:xfrm>
              <a:prstGeom prst="straightConnector1">
                <a:avLst/>
              </a:prstGeom>
              <a:noFill/>
              <a:ln w="19050" cap="flat" cmpd="sng">
                <a:solidFill>
                  <a:schemeClr val="dk2"/>
                </a:solidFill>
                <a:prstDash val="solid"/>
                <a:round/>
                <a:headEnd type="none" w="med" len="med"/>
                <a:tailEnd type="none" w="med" len="med"/>
              </a:ln>
            </p:spPr>
          </p:cxnSp>
          <p:cxnSp>
            <p:nvCxnSpPr>
              <p:cNvPr id="838" name="Google Shape;838;p136"/>
              <p:cNvCxnSpPr/>
              <p:nvPr/>
            </p:nvCxnSpPr>
            <p:spPr>
              <a:xfrm rot="10800000">
                <a:off x="2327675" y="4155886"/>
                <a:ext cx="431400" cy="0"/>
              </a:xfrm>
              <a:prstGeom prst="straightConnector1">
                <a:avLst/>
              </a:prstGeom>
              <a:noFill/>
              <a:ln w="19050" cap="flat" cmpd="sng">
                <a:solidFill>
                  <a:schemeClr val="dk2"/>
                </a:solidFill>
                <a:prstDash val="solid"/>
                <a:round/>
                <a:headEnd type="none" w="med" len="med"/>
                <a:tailEnd type="none" w="med" len="med"/>
              </a:ln>
            </p:spPr>
          </p:cxnSp>
          <p:cxnSp>
            <p:nvCxnSpPr>
              <p:cNvPr id="839" name="Google Shape;839;p136"/>
              <p:cNvCxnSpPr/>
              <p:nvPr/>
            </p:nvCxnSpPr>
            <p:spPr>
              <a:xfrm rot="10800000">
                <a:off x="2327675" y="4489505"/>
                <a:ext cx="431400" cy="0"/>
              </a:xfrm>
              <a:prstGeom prst="straightConnector1">
                <a:avLst/>
              </a:prstGeom>
              <a:noFill/>
              <a:ln w="19050" cap="flat" cmpd="sng">
                <a:solidFill>
                  <a:schemeClr val="dk2"/>
                </a:solidFill>
                <a:prstDash val="solid"/>
                <a:round/>
                <a:headEnd type="none" w="med" len="med"/>
                <a:tailEnd type="none" w="med" len="med"/>
              </a:ln>
            </p:spPr>
          </p:cxnSp>
          <p:cxnSp>
            <p:nvCxnSpPr>
              <p:cNvPr id="840" name="Google Shape;840;p136"/>
              <p:cNvCxnSpPr/>
              <p:nvPr/>
            </p:nvCxnSpPr>
            <p:spPr>
              <a:xfrm>
                <a:off x="2334211" y="4157539"/>
                <a:ext cx="0" cy="330000"/>
              </a:xfrm>
              <a:prstGeom prst="straightConnector1">
                <a:avLst/>
              </a:prstGeom>
              <a:noFill/>
              <a:ln w="19050" cap="flat" cmpd="sng">
                <a:solidFill>
                  <a:schemeClr val="dk2"/>
                </a:solidFill>
                <a:prstDash val="solid"/>
                <a:round/>
                <a:headEnd type="none" w="med" len="med"/>
                <a:tailEnd type="none" w="med" len="med"/>
              </a:ln>
            </p:spPr>
          </p:cxnSp>
        </p:grpSp>
        <p:grpSp>
          <p:nvGrpSpPr>
            <p:cNvPr id="841" name="Google Shape;841;p136"/>
            <p:cNvGrpSpPr/>
            <p:nvPr/>
          </p:nvGrpSpPr>
          <p:grpSpPr>
            <a:xfrm>
              <a:off x="3175576" y="3749025"/>
              <a:ext cx="244200" cy="333600"/>
              <a:chOff x="1663636" y="3965565"/>
              <a:chExt cx="244200" cy="333600"/>
            </a:xfrm>
          </p:grpSpPr>
          <p:sp>
            <p:nvSpPr>
              <p:cNvPr id="842" name="Google Shape;842;p136"/>
              <p:cNvSpPr/>
              <p:nvPr/>
            </p:nvSpPr>
            <p:spPr>
              <a:xfrm>
                <a:off x="1694400" y="4040025"/>
                <a:ext cx="193500" cy="1935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36"/>
              <p:cNvSpPr txBox="1"/>
              <p:nvPr/>
            </p:nvSpPr>
            <p:spPr>
              <a:xfrm>
                <a:off x="1663636" y="3965565"/>
                <a:ext cx="244200" cy="33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t>+</a:t>
                </a:r>
                <a:endParaRPr sz="1000" b="1"/>
              </a:p>
            </p:txBody>
          </p:sp>
        </p:grpSp>
        <p:cxnSp>
          <p:nvCxnSpPr>
            <p:cNvPr id="844" name="Google Shape;844;p136"/>
            <p:cNvCxnSpPr/>
            <p:nvPr/>
          </p:nvCxnSpPr>
          <p:spPr>
            <a:xfrm>
              <a:off x="3304725" y="4017925"/>
              <a:ext cx="0" cy="95700"/>
            </a:xfrm>
            <a:prstGeom prst="straightConnector1">
              <a:avLst/>
            </a:prstGeom>
            <a:noFill/>
            <a:ln w="19050" cap="flat" cmpd="sng">
              <a:solidFill>
                <a:schemeClr val="dk2"/>
              </a:solidFill>
              <a:prstDash val="solid"/>
              <a:round/>
              <a:headEnd type="none" w="med" len="med"/>
              <a:tailEnd type="none" w="med" len="med"/>
            </a:ln>
          </p:spPr>
        </p:cxnSp>
        <p:cxnSp>
          <p:nvCxnSpPr>
            <p:cNvPr id="845" name="Google Shape;845;p136"/>
            <p:cNvCxnSpPr/>
            <p:nvPr/>
          </p:nvCxnSpPr>
          <p:spPr>
            <a:xfrm>
              <a:off x="3304725" y="4435600"/>
              <a:ext cx="0" cy="152100"/>
            </a:xfrm>
            <a:prstGeom prst="straightConnector1">
              <a:avLst/>
            </a:prstGeom>
            <a:noFill/>
            <a:ln w="19050" cap="flat" cmpd="sng">
              <a:solidFill>
                <a:schemeClr val="dk2"/>
              </a:solidFill>
              <a:prstDash val="solid"/>
              <a:round/>
              <a:headEnd type="none" w="med" len="med"/>
              <a:tailEnd type="none" w="med" len="med"/>
            </a:ln>
          </p:spPr>
        </p:cxnSp>
        <p:cxnSp>
          <p:nvCxnSpPr>
            <p:cNvPr id="846" name="Google Shape;846;p136"/>
            <p:cNvCxnSpPr/>
            <p:nvPr/>
          </p:nvCxnSpPr>
          <p:spPr>
            <a:xfrm>
              <a:off x="3326478" y="3636250"/>
              <a:ext cx="0" cy="189300"/>
            </a:xfrm>
            <a:prstGeom prst="straightConnector1">
              <a:avLst/>
            </a:prstGeom>
            <a:noFill/>
            <a:ln w="19050" cap="flat" cmpd="sng">
              <a:solidFill>
                <a:schemeClr val="dk2"/>
              </a:solidFill>
              <a:prstDash val="solid"/>
              <a:round/>
              <a:headEnd type="none" w="med" len="med"/>
              <a:tailEnd type="none" w="med" len="med"/>
            </a:ln>
          </p:spPr>
        </p:cxnSp>
        <p:cxnSp>
          <p:nvCxnSpPr>
            <p:cNvPr id="847" name="Google Shape;847;p136"/>
            <p:cNvCxnSpPr/>
            <p:nvPr/>
          </p:nvCxnSpPr>
          <p:spPr>
            <a:xfrm>
              <a:off x="3002100" y="3774301"/>
              <a:ext cx="0" cy="819900"/>
            </a:xfrm>
            <a:prstGeom prst="straightConnector1">
              <a:avLst/>
            </a:prstGeom>
            <a:noFill/>
            <a:ln w="19050" cap="flat" cmpd="sng">
              <a:solidFill>
                <a:schemeClr val="dk2"/>
              </a:solidFill>
              <a:prstDash val="solid"/>
              <a:round/>
              <a:headEnd type="none" w="med" len="med"/>
              <a:tailEnd type="none" w="med" len="med"/>
            </a:ln>
          </p:spPr>
        </p:cxnSp>
        <p:cxnSp>
          <p:nvCxnSpPr>
            <p:cNvPr id="848" name="Google Shape;848;p136"/>
            <p:cNvCxnSpPr/>
            <p:nvPr/>
          </p:nvCxnSpPr>
          <p:spPr>
            <a:xfrm>
              <a:off x="3009175" y="3775925"/>
              <a:ext cx="245100" cy="0"/>
            </a:xfrm>
            <a:prstGeom prst="straightConnector1">
              <a:avLst/>
            </a:prstGeom>
            <a:noFill/>
            <a:ln w="19050" cap="flat" cmpd="sng">
              <a:solidFill>
                <a:schemeClr val="dk2"/>
              </a:solidFill>
              <a:prstDash val="solid"/>
              <a:round/>
              <a:headEnd type="none" w="med" len="med"/>
              <a:tailEnd type="none" w="med" len="med"/>
            </a:ln>
          </p:spPr>
        </p:cxnSp>
        <p:cxnSp>
          <p:nvCxnSpPr>
            <p:cNvPr id="849" name="Google Shape;849;p136"/>
            <p:cNvCxnSpPr/>
            <p:nvPr/>
          </p:nvCxnSpPr>
          <p:spPr>
            <a:xfrm>
              <a:off x="3250200" y="3776475"/>
              <a:ext cx="0" cy="48900"/>
            </a:xfrm>
            <a:prstGeom prst="straightConnector1">
              <a:avLst/>
            </a:prstGeom>
            <a:noFill/>
            <a:ln w="19050" cap="flat" cmpd="sng">
              <a:solidFill>
                <a:schemeClr val="dk2"/>
              </a:solidFill>
              <a:prstDash val="solid"/>
              <a:round/>
              <a:headEnd type="none" w="med" len="med"/>
              <a:tailEnd type="none" w="med" len="med"/>
            </a:ln>
          </p:spPr>
        </p:cxnSp>
        <p:cxnSp>
          <p:nvCxnSpPr>
            <p:cNvPr id="850" name="Google Shape;850;p136"/>
            <p:cNvCxnSpPr/>
            <p:nvPr/>
          </p:nvCxnSpPr>
          <p:spPr>
            <a:xfrm>
              <a:off x="3004201" y="4587952"/>
              <a:ext cx="300300" cy="0"/>
            </a:xfrm>
            <a:prstGeom prst="straightConnector1">
              <a:avLst/>
            </a:prstGeom>
            <a:noFill/>
            <a:ln w="19050" cap="flat" cmpd="sng">
              <a:solidFill>
                <a:schemeClr val="dk2"/>
              </a:solidFill>
              <a:prstDash val="solid"/>
              <a:round/>
              <a:headEnd type="none" w="med" len="med"/>
              <a:tailEnd type="none" w="med" len="med"/>
            </a:ln>
          </p:spPr>
        </p:cxnSp>
      </p:grpSp>
      <p:grpSp>
        <p:nvGrpSpPr>
          <p:cNvPr id="851" name="Google Shape;851;p136"/>
          <p:cNvGrpSpPr/>
          <p:nvPr/>
        </p:nvGrpSpPr>
        <p:grpSpPr>
          <a:xfrm>
            <a:off x="3916500" y="3636250"/>
            <a:ext cx="470289" cy="957951"/>
            <a:chOff x="3002100" y="3636250"/>
            <a:chExt cx="470289" cy="957951"/>
          </a:xfrm>
        </p:grpSpPr>
        <p:grpSp>
          <p:nvGrpSpPr>
            <p:cNvPr id="852" name="Google Shape;852;p136"/>
            <p:cNvGrpSpPr/>
            <p:nvPr/>
          </p:nvGrpSpPr>
          <p:grpSpPr>
            <a:xfrm rot="5400000">
              <a:off x="3142476" y="4103033"/>
              <a:ext cx="326209" cy="333619"/>
              <a:chOff x="2327675" y="4155886"/>
              <a:chExt cx="431722" cy="333619"/>
            </a:xfrm>
          </p:grpSpPr>
          <p:cxnSp>
            <p:nvCxnSpPr>
              <p:cNvPr id="853" name="Google Shape;853;p136"/>
              <p:cNvCxnSpPr/>
              <p:nvPr/>
            </p:nvCxnSpPr>
            <p:spPr>
              <a:xfrm>
                <a:off x="2418630" y="4155886"/>
                <a:ext cx="0" cy="330000"/>
              </a:xfrm>
              <a:prstGeom prst="straightConnector1">
                <a:avLst/>
              </a:prstGeom>
              <a:noFill/>
              <a:ln w="19050" cap="flat" cmpd="sng">
                <a:solidFill>
                  <a:schemeClr val="dk2"/>
                </a:solidFill>
                <a:prstDash val="solid"/>
                <a:round/>
                <a:headEnd type="none" w="med" len="med"/>
                <a:tailEnd type="none" w="med" len="med"/>
              </a:ln>
            </p:spPr>
          </p:cxnSp>
          <p:cxnSp>
            <p:nvCxnSpPr>
              <p:cNvPr id="854" name="Google Shape;854;p136"/>
              <p:cNvCxnSpPr/>
              <p:nvPr/>
            </p:nvCxnSpPr>
            <p:spPr>
              <a:xfrm>
                <a:off x="2503821" y="4155886"/>
                <a:ext cx="0" cy="330000"/>
              </a:xfrm>
              <a:prstGeom prst="straightConnector1">
                <a:avLst/>
              </a:prstGeom>
              <a:noFill/>
              <a:ln w="19050" cap="flat" cmpd="sng">
                <a:solidFill>
                  <a:schemeClr val="dk2"/>
                </a:solidFill>
                <a:prstDash val="solid"/>
                <a:round/>
                <a:headEnd type="none" w="med" len="med"/>
                <a:tailEnd type="none" w="med" len="med"/>
              </a:ln>
            </p:spPr>
          </p:cxnSp>
          <p:cxnSp>
            <p:nvCxnSpPr>
              <p:cNvPr id="855" name="Google Shape;855;p136"/>
              <p:cNvCxnSpPr/>
              <p:nvPr/>
            </p:nvCxnSpPr>
            <p:spPr>
              <a:xfrm>
                <a:off x="2589013" y="4155886"/>
                <a:ext cx="0" cy="330000"/>
              </a:xfrm>
              <a:prstGeom prst="straightConnector1">
                <a:avLst/>
              </a:prstGeom>
              <a:noFill/>
              <a:ln w="19050" cap="flat" cmpd="sng">
                <a:solidFill>
                  <a:schemeClr val="dk2"/>
                </a:solidFill>
                <a:prstDash val="solid"/>
                <a:round/>
                <a:headEnd type="none" w="med" len="med"/>
                <a:tailEnd type="none" w="med" len="med"/>
              </a:ln>
            </p:spPr>
          </p:cxnSp>
          <p:cxnSp>
            <p:nvCxnSpPr>
              <p:cNvPr id="856" name="Google Shape;856;p136"/>
              <p:cNvCxnSpPr/>
              <p:nvPr/>
            </p:nvCxnSpPr>
            <p:spPr>
              <a:xfrm>
                <a:off x="2674204" y="4155886"/>
                <a:ext cx="0" cy="330000"/>
              </a:xfrm>
              <a:prstGeom prst="straightConnector1">
                <a:avLst/>
              </a:prstGeom>
              <a:noFill/>
              <a:ln w="19050" cap="flat" cmpd="sng">
                <a:solidFill>
                  <a:schemeClr val="dk2"/>
                </a:solidFill>
                <a:prstDash val="solid"/>
                <a:round/>
                <a:headEnd type="none" w="med" len="med"/>
                <a:tailEnd type="none" w="med" len="med"/>
              </a:ln>
            </p:spPr>
          </p:cxnSp>
          <p:cxnSp>
            <p:nvCxnSpPr>
              <p:cNvPr id="857" name="Google Shape;857;p136"/>
              <p:cNvCxnSpPr/>
              <p:nvPr/>
            </p:nvCxnSpPr>
            <p:spPr>
              <a:xfrm>
                <a:off x="2759396" y="4155886"/>
                <a:ext cx="0" cy="330000"/>
              </a:xfrm>
              <a:prstGeom prst="straightConnector1">
                <a:avLst/>
              </a:prstGeom>
              <a:noFill/>
              <a:ln w="19050" cap="flat" cmpd="sng">
                <a:solidFill>
                  <a:schemeClr val="dk2"/>
                </a:solidFill>
                <a:prstDash val="solid"/>
                <a:round/>
                <a:headEnd type="none" w="med" len="med"/>
                <a:tailEnd type="none" w="med" len="med"/>
              </a:ln>
            </p:spPr>
          </p:cxnSp>
          <p:cxnSp>
            <p:nvCxnSpPr>
              <p:cNvPr id="858" name="Google Shape;858;p136"/>
              <p:cNvCxnSpPr/>
              <p:nvPr/>
            </p:nvCxnSpPr>
            <p:spPr>
              <a:xfrm rot="10800000">
                <a:off x="2327675" y="4155886"/>
                <a:ext cx="431400" cy="0"/>
              </a:xfrm>
              <a:prstGeom prst="straightConnector1">
                <a:avLst/>
              </a:prstGeom>
              <a:noFill/>
              <a:ln w="19050" cap="flat" cmpd="sng">
                <a:solidFill>
                  <a:schemeClr val="dk2"/>
                </a:solidFill>
                <a:prstDash val="solid"/>
                <a:round/>
                <a:headEnd type="none" w="med" len="med"/>
                <a:tailEnd type="none" w="med" len="med"/>
              </a:ln>
            </p:spPr>
          </p:cxnSp>
          <p:cxnSp>
            <p:nvCxnSpPr>
              <p:cNvPr id="859" name="Google Shape;859;p136"/>
              <p:cNvCxnSpPr/>
              <p:nvPr/>
            </p:nvCxnSpPr>
            <p:spPr>
              <a:xfrm rot="10800000">
                <a:off x="2327675" y="4489505"/>
                <a:ext cx="431400" cy="0"/>
              </a:xfrm>
              <a:prstGeom prst="straightConnector1">
                <a:avLst/>
              </a:prstGeom>
              <a:noFill/>
              <a:ln w="19050" cap="flat" cmpd="sng">
                <a:solidFill>
                  <a:schemeClr val="dk2"/>
                </a:solidFill>
                <a:prstDash val="solid"/>
                <a:round/>
                <a:headEnd type="none" w="med" len="med"/>
                <a:tailEnd type="none" w="med" len="med"/>
              </a:ln>
            </p:spPr>
          </p:cxnSp>
          <p:cxnSp>
            <p:nvCxnSpPr>
              <p:cNvPr id="860" name="Google Shape;860;p136"/>
              <p:cNvCxnSpPr/>
              <p:nvPr/>
            </p:nvCxnSpPr>
            <p:spPr>
              <a:xfrm>
                <a:off x="2334211" y="4157539"/>
                <a:ext cx="0" cy="330000"/>
              </a:xfrm>
              <a:prstGeom prst="straightConnector1">
                <a:avLst/>
              </a:prstGeom>
              <a:noFill/>
              <a:ln w="19050" cap="flat" cmpd="sng">
                <a:solidFill>
                  <a:schemeClr val="dk2"/>
                </a:solidFill>
                <a:prstDash val="solid"/>
                <a:round/>
                <a:headEnd type="none" w="med" len="med"/>
                <a:tailEnd type="none" w="med" len="med"/>
              </a:ln>
            </p:spPr>
          </p:cxnSp>
        </p:grpSp>
        <p:grpSp>
          <p:nvGrpSpPr>
            <p:cNvPr id="861" name="Google Shape;861;p136"/>
            <p:cNvGrpSpPr/>
            <p:nvPr/>
          </p:nvGrpSpPr>
          <p:grpSpPr>
            <a:xfrm>
              <a:off x="3175576" y="3749025"/>
              <a:ext cx="244200" cy="333600"/>
              <a:chOff x="1663636" y="3965565"/>
              <a:chExt cx="244200" cy="333600"/>
            </a:xfrm>
          </p:grpSpPr>
          <p:sp>
            <p:nvSpPr>
              <p:cNvPr id="862" name="Google Shape;862;p136"/>
              <p:cNvSpPr/>
              <p:nvPr/>
            </p:nvSpPr>
            <p:spPr>
              <a:xfrm>
                <a:off x="1694400" y="4040025"/>
                <a:ext cx="193500" cy="1935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36"/>
              <p:cNvSpPr txBox="1"/>
              <p:nvPr/>
            </p:nvSpPr>
            <p:spPr>
              <a:xfrm>
                <a:off x="1663636" y="3965565"/>
                <a:ext cx="244200" cy="33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t>+</a:t>
                </a:r>
                <a:endParaRPr sz="1000" b="1"/>
              </a:p>
            </p:txBody>
          </p:sp>
        </p:grpSp>
        <p:cxnSp>
          <p:nvCxnSpPr>
            <p:cNvPr id="864" name="Google Shape;864;p136"/>
            <p:cNvCxnSpPr/>
            <p:nvPr/>
          </p:nvCxnSpPr>
          <p:spPr>
            <a:xfrm>
              <a:off x="3304725" y="4017925"/>
              <a:ext cx="0" cy="95700"/>
            </a:xfrm>
            <a:prstGeom prst="straightConnector1">
              <a:avLst/>
            </a:prstGeom>
            <a:noFill/>
            <a:ln w="19050" cap="flat" cmpd="sng">
              <a:solidFill>
                <a:schemeClr val="dk2"/>
              </a:solidFill>
              <a:prstDash val="solid"/>
              <a:round/>
              <a:headEnd type="none" w="med" len="med"/>
              <a:tailEnd type="none" w="med" len="med"/>
            </a:ln>
          </p:spPr>
        </p:cxnSp>
        <p:cxnSp>
          <p:nvCxnSpPr>
            <p:cNvPr id="865" name="Google Shape;865;p136"/>
            <p:cNvCxnSpPr/>
            <p:nvPr/>
          </p:nvCxnSpPr>
          <p:spPr>
            <a:xfrm>
              <a:off x="3304725" y="4435600"/>
              <a:ext cx="0" cy="152100"/>
            </a:xfrm>
            <a:prstGeom prst="straightConnector1">
              <a:avLst/>
            </a:prstGeom>
            <a:noFill/>
            <a:ln w="19050" cap="flat" cmpd="sng">
              <a:solidFill>
                <a:schemeClr val="dk2"/>
              </a:solidFill>
              <a:prstDash val="solid"/>
              <a:round/>
              <a:headEnd type="none" w="med" len="med"/>
              <a:tailEnd type="none" w="med" len="med"/>
            </a:ln>
          </p:spPr>
        </p:cxnSp>
        <p:cxnSp>
          <p:nvCxnSpPr>
            <p:cNvPr id="866" name="Google Shape;866;p136"/>
            <p:cNvCxnSpPr/>
            <p:nvPr/>
          </p:nvCxnSpPr>
          <p:spPr>
            <a:xfrm>
              <a:off x="3326478" y="3636250"/>
              <a:ext cx="0" cy="189300"/>
            </a:xfrm>
            <a:prstGeom prst="straightConnector1">
              <a:avLst/>
            </a:prstGeom>
            <a:noFill/>
            <a:ln w="19050" cap="flat" cmpd="sng">
              <a:solidFill>
                <a:schemeClr val="dk2"/>
              </a:solidFill>
              <a:prstDash val="solid"/>
              <a:round/>
              <a:headEnd type="none" w="med" len="med"/>
              <a:tailEnd type="none" w="med" len="med"/>
            </a:ln>
          </p:spPr>
        </p:cxnSp>
        <p:cxnSp>
          <p:nvCxnSpPr>
            <p:cNvPr id="867" name="Google Shape;867;p136"/>
            <p:cNvCxnSpPr/>
            <p:nvPr/>
          </p:nvCxnSpPr>
          <p:spPr>
            <a:xfrm>
              <a:off x="3002100" y="3774301"/>
              <a:ext cx="0" cy="819900"/>
            </a:xfrm>
            <a:prstGeom prst="straightConnector1">
              <a:avLst/>
            </a:prstGeom>
            <a:noFill/>
            <a:ln w="19050" cap="flat" cmpd="sng">
              <a:solidFill>
                <a:schemeClr val="dk2"/>
              </a:solidFill>
              <a:prstDash val="solid"/>
              <a:round/>
              <a:headEnd type="none" w="med" len="med"/>
              <a:tailEnd type="none" w="med" len="med"/>
            </a:ln>
          </p:spPr>
        </p:cxnSp>
        <p:cxnSp>
          <p:nvCxnSpPr>
            <p:cNvPr id="868" name="Google Shape;868;p136"/>
            <p:cNvCxnSpPr/>
            <p:nvPr/>
          </p:nvCxnSpPr>
          <p:spPr>
            <a:xfrm>
              <a:off x="3009175" y="3775925"/>
              <a:ext cx="245100" cy="0"/>
            </a:xfrm>
            <a:prstGeom prst="straightConnector1">
              <a:avLst/>
            </a:prstGeom>
            <a:noFill/>
            <a:ln w="19050" cap="flat" cmpd="sng">
              <a:solidFill>
                <a:schemeClr val="dk2"/>
              </a:solidFill>
              <a:prstDash val="solid"/>
              <a:round/>
              <a:headEnd type="none" w="med" len="med"/>
              <a:tailEnd type="none" w="med" len="med"/>
            </a:ln>
          </p:spPr>
        </p:cxnSp>
        <p:cxnSp>
          <p:nvCxnSpPr>
            <p:cNvPr id="869" name="Google Shape;869;p136"/>
            <p:cNvCxnSpPr/>
            <p:nvPr/>
          </p:nvCxnSpPr>
          <p:spPr>
            <a:xfrm>
              <a:off x="3250200" y="3776475"/>
              <a:ext cx="0" cy="48900"/>
            </a:xfrm>
            <a:prstGeom prst="straightConnector1">
              <a:avLst/>
            </a:prstGeom>
            <a:noFill/>
            <a:ln w="19050" cap="flat" cmpd="sng">
              <a:solidFill>
                <a:schemeClr val="dk2"/>
              </a:solidFill>
              <a:prstDash val="solid"/>
              <a:round/>
              <a:headEnd type="none" w="med" len="med"/>
              <a:tailEnd type="none" w="med" len="med"/>
            </a:ln>
          </p:spPr>
        </p:cxnSp>
        <p:cxnSp>
          <p:nvCxnSpPr>
            <p:cNvPr id="870" name="Google Shape;870;p136"/>
            <p:cNvCxnSpPr/>
            <p:nvPr/>
          </p:nvCxnSpPr>
          <p:spPr>
            <a:xfrm>
              <a:off x="3004201" y="4587952"/>
              <a:ext cx="300300" cy="0"/>
            </a:xfrm>
            <a:prstGeom prst="straightConnector1">
              <a:avLst/>
            </a:prstGeom>
            <a:noFill/>
            <a:ln w="19050" cap="flat" cmpd="sng">
              <a:solidFill>
                <a:schemeClr val="dk2"/>
              </a:solidFill>
              <a:prstDash val="solid"/>
              <a:round/>
              <a:headEnd type="none" w="med" len="med"/>
              <a:tailEnd type="none" w="med" len="med"/>
            </a:ln>
          </p:spPr>
        </p:cxnSp>
      </p:grpSp>
      <p:grpSp>
        <p:nvGrpSpPr>
          <p:cNvPr id="871" name="Google Shape;871;p136"/>
          <p:cNvGrpSpPr/>
          <p:nvPr/>
        </p:nvGrpSpPr>
        <p:grpSpPr>
          <a:xfrm>
            <a:off x="4526100" y="3636250"/>
            <a:ext cx="470289" cy="957951"/>
            <a:chOff x="3002100" y="3636250"/>
            <a:chExt cx="470289" cy="957951"/>
          </a:xfrm>
        </p:grpSpPr>
        <p:grpSp>
          <p:nvGrpSpPr>
            <p:cNvPr id="872" name="Google Shape;872;p136"/>
            <p:cNvGrpSpPr/>
            <p:nvPr/>
          </p:nvGrpSpPr>
          <p:grpSpPr>
            <a:xfrm rot="5400000">
              <a:off x="3142476" y="4103033"/>
              <a:ext cx="326209" cy="333619"/>
              <a:chOff x="2327675" y="4155886"/>
              <a:chExt cx="431722" cy="333619"/>
            </a:xfrm>
          </p:grpSpPr>
          <p:cxnSp>
            <p:nvCxnSpPr>
              <p:cNvPr id="873" name="Google Shape;873;p136"/>
              <p:cNvCxnSpPr/>
              <p:nvPr/>
            </p:nvCxnSpPr>
            <p:spPr>
              <a:xfrm>
                <a:off x="2418630" y="4155886"/>
                <a:ext cx="0" cy="330000"/>
              </a:xfrm>
              <a:prstGeom prst="straightConnector1">
                <a:avLst/>
              </a:prstGeom>
              <a:noFill/>
              <a:ln w="19050" cap="flat" cmpd="sng">
                <a:solidFill>
                  <a:schemeClr val="dk2"/>
                </a:solidFill>
                <a:prstDash val="solid"/>
                <a:round/>
                <a:headEnd type="none" w="med" len="med"/>
                <a:tailEnd type="none" w="med" len="med"/>
              </a:ln>
            </p:spPr>
          </p:cxnSp>
          <p:cxnSp>
            <p:nvCxnSpPr>
              <p:cNvPr id="874" name="Google Shape;874;p136"/>
              <p:cNvCxnSpPr/>
              <p:nvPr/>
            </p:nvCxnSpPr>
            <p:spPr>
              <a:xfrm>
                <a:off x="2503821" y="4155886"/>
                <a:ext cx="0" cy="330000"/>
              </a:xfrm>
              <a:prstGeom prst="straightConnector1">
                <a:avLst/>
              </a:prstGeom>
              <a:noFill/>
              <a:ln w="19050" cap="flat" cmpd="sng">
                <a:solidFill>
                  <a:schemeClr val="dk2"/>
                </a:solidFill>
                <a:prstDash val="solid"/>
                <a:round/>
                <a:headEnd type="none" w="med" len="med"/>
                <a:tailEnd type="none" w="med" len="med"/>
              </a:ln>
            </p:spPr>
          </p:cxnSp>
          <p:cxnSp>
            <p:nvCxnSpPr>
              <p:cNvPr id="875" name="Google Shape;875;p136"/>
              <p:cNvCxnSpPr/>
              <p:nvPr/>
            </p:nvCxnSpPr>
            <p:spPr>
              <a:xfrm>
                <a:off x="2589013" y="4155886"/>
                <a:ext cx="0" cy="330000"/>
              </a:xfrm>
              <a:prstGeom prst="straightConnector1">
                <a:avLst/>
              </a:prstGeom>
              <a:noFill/>
              <a:ln w="19050" cap="flat" cmpd="sng">
                <a:solidFill>
                  <a:schemeClr val="dk2"/>
                </a:solidFill>
                <a:prstDash val="solid"/>
                <a:round/>
                <a:headEnd type="none" w="med" len="med"/>
                <a:tailEnd type="none" w="med" len="med"/>
              </a:ln>
            </p:spPr>
          </p:cxnSp>
          <p:cxnSp>
            <p:nvCxnSpPr>
              <p:cNvPr id="876" name="Google Shape;876;p136"/>
              <p:cNvCxnSpPr/>
              <p:nvPr/>
            </p:nvCxnSpPr>
            <p:spPr>
              <a:xfrm>
                <a:off x="2674204" y="4155886"/>
                <a:ext cx="0" cy="330000"/>
              </a:xfrm>
              <a:prstGeom prst="straightConnector1">
                <a:avLst/>
              </a:prstGeom>
              <a:noFill/>
              <a:ln w="19050" cap="flat" cmpd="sng">
                <a:solidFill>
                  <a:schemeClr val="dk2"/>
                </a:solidFill>
                <a:prstDash val="solid"/>
                <a:round/>
                <a:headEnd type="none" w="med" len="med"/>
                <a:tailEnd type="none" w="med" len="med"/>
              </a:ln>
            </p:spPr>
          </p:cxnSp>
          <p:cxnSp>
            <p:nvCxnSpPr>
              <p:cNvPr id="877" name="Google Shape;877;p136"/>
              <p:cNvCxnSpPr/>
              <p:nvPr/>
            </p:nvCxnSpPr>
            <p:spPr>
              <a:xfrm>
                <a:off x="2759396" y="4155886"/>
                <a:ext cx="0" cy="330000"/>
              </a:xfrm>
              <a:prstGeom prst="straightConnector1">
                <a:avLst/>
              </a:prstGeom>
              <a:noFill/>
              <a:ln w="19050" cap="flat" cmpd="sng">
                <a:solidFill>
                  <a:schemeClr val="dk2"/>
                </a:solidFill>
                <a:prstDash val="solid"/>
                <a:round/>
                <a:headEnd type="none" w="med" len="med"/>
                <a:tailEnd type="none" w="med" len="med"/>
              </a:ln>
            </p:spPr>
          </p:cxnSp>
          <p:cxnSp>
            <p:nvCxnSpPr>
              <p:cNvPr id="878" name="Google Shape;878;p136"/>
              <p:cNvCxnSpPr/>
              <p:nvPr/>
            </p:nvCxnSpPr>
            <p:spPr>
              <a:xfrm rot="10800000">
                <a:off x="2327675" y="4155886"/>
                <a:ext cx="431400" cy="0"/>
              </a:xfrm>
              <a:prstGeom prst="straightConnector1">
                <a:avLst/>
              </a:prstGeom>
              <a:noFill/>
              <a:ln w="19050" cap="flat" cmpd="sng">
                <a:solidFill>
                  <a:schemeClr val="dk2"/>
                </a:solidFill>
                <a:prstDash val="solid"/>
                <a:round/>
                <a:headEnd type="none" w="med" len="med"/>
                <a:tailEnd type="none" w="med" len="med"/>
              </a:ln>
            </p:spPr>
          </p:cxnSp>
          <p:cxnSp>
            <p:nvCxnSpPr>
              <p:cNvPr id="879" name="Google Shape;879;p136"/>
              <p:cNvCxnSpPr/>
              <p:nvPr/>
            </p:nvCxnSpPr>
            <p:spPr>
              <a:xfrm rot="10800000">
                <a:off x="2327675" y="4489505"/>
                <a:ext cx="431400" cy="0"/>
              </a:xfrm>
              <a:prstGeom prst="straightConnector1">
                <a:avLst/>
              </a:prstGeom>
              <a:noFill/>
              <a:ln w="19050" cap="flat" cmpd="sng">
                <a:solidFill>
                  <a:schemeClr val="dk2"/>
                </a:solidFill>
                <a:prstDash val="solid"/>
                <a:round/>
                <a:headEnd type="none" w="med" len="med"/>
                <a:tailEnd type="none" w="med" len="med"/>
              </a:ln>
            </p:spPr>
          </p:cxnSp>
          <p:cxnSp>
            <p:nvCxnSpPr>
              <p:cNvPr id="880" name="Google Shape;880;p136"/>
              <p:cNvCxnSpPr/>
              <p:nvPr/>
            </p:nvCxnSpPr>
            <p:spPr>
              <a:xfrm>
                <a:off x="2334211" y="4157539"/>
                <a:ext cx="0" cy="330000"/>
              </a:xfrm>
              <a:prstGeom prst="straightConnector1">
                <a:avLst/>
              </a:prstGeom>
              <a:noFill/>
              <a:ln w="19050" cap="flat" cmpd="sng">
                <a:solidFill>
                  <a:schemeClr val="dk2"/>
                </a:solidFill>
                <a:prstDash val="solid"/>
                <a:round/>
                <a:headEnd type="none" w="med" len="med"/>
                <a:tailEnd type="none" w="med" len="med"/>
              </a:ln>
            </p:spPr>
          </p:cxnSp>
        </p:grpSp>
        <p:grpSp>
          <p:nvGrpSpPr>
            <p:cNvPr id="881" name="Google Shape;881;p136"/>
            <p:cNvGrpSpPr/>
            <p:nvPr/>
          </p:nvGrpSpPr>
          <p:grpSpPr>
            <a:xfrm>
              <a:off x="3175576" y="3749025"/>
              <a:ext cx="244200" cy="333600"/>
              <a:chOff x="1663636" y="3965565"/>
              <a:chExt cx="244200" cy="333600"/>
            </a:xfrm>
          </p:grpSpPr>
          <p:sp>
            <p:nvSpPr>
              <p:cNvPr id="882" name="Google Shape;882;p136"/>
              <p:cNvSpPr/>
              <p:nvPr/>
            </p:nvSpPr>
            <p:spPr>
              <a:xfrm>
                <a:off x="1694400" y="4040025"/>
                <a:ext cx="193500" cy="1935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36"/>
              <p:cNvSpPr txBox="1"/>
              <p:nvPr/>
            </p:nvSpPr>
            <p:spPr>
              <a:xfrm>
                <a:off x="1663636" y="3965565"/>
                <a:ext cx="244200" cy="33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t>+</a:t>
                </a:r>
                <a:endParaRPr sz="1000" b="1"/>
              </a:p>
            </p:txBody>
          </p:sp>
        </p:grpSp>
        <p:cxnSp>
          <p:nvCxnSpPr>
            <p:cNvPr id="884" name="Google Shape;884;p136"/>
            <p:cNvCxnSpPr/>
            <p:nvPr/>
          </p:nvCxnSpPr>
          <p:spPr>
            <a:xfrm>
              <a:off x="3304725" y="4017925"/>
              <a:ext cx="0" cy="95700"/>
            </a:xfrm>
            <a:prstGeom prst="straightConnector1">
              <a:avLst/>
            </a:prstGeom>
            <a:noFill/>
            <a:ln w="19050" cap="flat" cmpd="sng">
              <a:solidFill>
                <a:schemeClr val="dk2"/>
              </a:solidFill>
              <a:prstDash val="solid"/>
              <a:round/>
              <a:headEnd type="none" w="med" len="med"/>
              <a:tailEnd type="none" w="med" len="med"/>
            </a:ln>
          </p:spPr>
        </p:cxnSp>
        <p:cxnSp>
          <p:nvCxnSpPr>
            <p:cNvPr id="885" name="Google Shape;885;p136"/>
            <p:cNvCxnSpPr/>
            <p:nvPr/>
          </p:nvCxnSpPr>
          <p:spPr>
            <a:xfrm>
              <a:off x="3304725" y="4435600"/>
              <a:ext cx="0" cy="152100"/>
            </a:xfrm>
            <a:prstGeom prst="straightConnector1">
              <a:avLst/>
            </a:prstGeom>
            <a:noFill/>
            <a:ln w="19050" cap="flat" cmpd="sng">
              <a:solidFill>
                <a:schemeClr val="dk2"/>
              </a:solidFill>
              <a:prstDash val="solid"/>
              <a:round/>
              <a:headEnd type="none" w="med" len="med"/>
              <a:tailEnd type="none" w="med" len="med"/>
            </a:ln>
          </p:spPr>
        </p:cxnSp>
        <p:cxnSp>
          <p:nvCxnSpPr>
            <p:cNvPr id="886" name="Google Shape;886;p136"/>
            <p:cNvCxnSpPr/>
            <p:nvPr/>
          </p:nvCxnSpPr>
          <p:spPr>
            <a:xfrm>
              <a:off x="3326478" y="3636250"/>
              <a:ext cx="0" cy="189300"/>
            </a:xfrm>
            <a:prstGeom prst="straightConnector1">
              <a:avLst/>
            </a:prstGeom>
            <a:noFill/>
            <a:ln w="19050" cap="flat" cmpd="sng">
              <a:solidFill>
                <a:schemeClr val="dk2"/>
              </a:solidFill>
              <a:prstDash val="solid"/>
              <a:round/>
              <a:headEnd type="none" w="med" len="med"/>
              <a:tailEnd type="none" w="med" len="med"/>
            </a:ln>
          </p:spPr>
        </p:cxnSp>
        <p:cxnSp>
          <p:nvCxnSpPr>
            <p:cNvPr id="887" name="Google Shape;887;p136"/>
            <p:cNvCxnSpPr/>
            <p:nvPr/>
          </p:nvCxnSpPr>
          <p:spPr>
            <a:xfrm>
              <a:off x="3002100" y="3774301"/>
              <a:ext cx="0" cy="819900"/>
            </a:xfrm>
            <a:prstGeom prst="straightConnector1">
              <a:avLst/>
            </a:prstGeom>
            <a:noFill/>
            <a:ln w="19050" cap="flat" cmpd="sng">
              <a:solidFill>
                <a:schemeClr val="dk2"/>
              </a:solidFill>
              <a:prstDash val="solid"/>
              <a:round/>
              <a:headEnd type="none" w="med" len="med"/>
              <a:tailEnd type="none" w="med" len="med"/>
            </a:ln>
          </p:spPr>
        </p:cxnSp>
        <p:cxnSp>
          <p:nvCxnSpPr>
            <p:cNvPr id="888" name="Google Shape;888;p136"/>
            <p:cNvCxnSpPr/>
            <p:nvPr/>
          </p:nvCxnSpPr>
          <p:spPr>
            <a:xfrm>
              <a:off x="3009175" y="3775925"/>
              <a:ext cx="245100" cy="0"/>
            </a:xfrm>
            <a:prstGeom prst="straightConnector1">
              <a:avLst/>
            </a:prstGeom>
            <a:noFill/>
            <a:ln w="19050" cap="flat" cmpd="sng">
              <a:solidFill>
                <a:schemeClr val="dk2"/>
              </a:solidFill>
              <a:prstDash val="solid"/>
              <a:round/>
              <a:headEnd type="none" w="med" len="med"/>
              <a:tailEnd type="none" w="med" len="med"/>
            </a:ln>
          </p:spPr>
        </p:cxnSp>
        <p:cxnSp>
          <p:nvCxnSpPr>
            <p:cNvPr id="889" name="Google Shape;889;p136"/>
            <p:cNvCxnSpPr/>
            <p:nvPr/>
          </p:nvCxnSpPr>
          <p:spPr>
            <a:xfrm>
              <a:off x="3250200" y="3776475"/>
              <a:ext cx="0" cy="48900"/>
            </a:xfrm>
            <a:prstGeom prst="straightConnector1">
              <a:avLst/>
            </a:prstGeom>
            <a:noFill/>
            <a:ln w="19050" cap="flat" cmpd="sng">
              <a:solidFill>
                <a:schemeClr val="dk2"/>
              </a:solidFill>
              <a:prstDash val="solid"/>
              <a:round/>
              <a:headEnd type="none" w="med" len="med"/>
              <a:tailEnd type="none" w="med" len="med"/>
            </a:ln>
          </p:spPr>
        </p:cxnSp>
        <p:cxnSp>
          <p:nvCxnSpPr>
            <p:cNvPr id="890" name="Google Shape;890;p136"/>
            <p:cNvCxnSpPr/>
            <p:nvPr/>
          </p:nvCxnSpPr>
          <p:spPr>
            <a:xfrm>
              <a:off x="3004201" y="4587952"/>
              <a:ext cx="300300" cy="0"/>
            </a:xfrm>
            <a:prstGeom prst="straightConnector1">
              <a:avLst/>
            </a:prstGeom>
            <a:noFill/>
            <a:ln w="19050" cap="flat" cmpd="sng">
              <a:solidFill>
                <a:schemeClr val="dk2"/>
              </a:solidFill>
              <a:prstDash val="solid"/>
              <a:round/>
              <a:headEnd type="none" w="med" len="med"/>
              <a:tailEnd type="none" w="med" len="med"/>
            </a:ln>
          </p:spPr>
        </p:cxnSp>
      </p:grpSp>
      <p:grpSp>
        <p:nvGrpSpPr>
          <p:cNvPr id="891" name="Google Shape;891;p136"/>
          <p:cNvGrpSpPr/>
          <p:nvPr/>
        </p:nvGrpSpPr>
        <p:grpSpPr>
          <a:xfrm>
            <a:off x="5364300" y="3636250"/>
            <a:ext cx="470289" cy="957951"/>
            <a:chOff x="3002100" y="3636250"/>
            <a:chExt cx="470289" cy="957951"/>
          </a:xfrm>
        </p:grpSpPr>
        <p:grpSp>
          <p:nvGrpSpPr>
            <p:cNvPr id="892" name="Google Shape;892;p136"/>
            <p:cNvGrpSpPr/>
            <p:nvPr/>
          </p:nvGrpSpPr>
          <p:grpSpPr>
            <a:xfrm rot="5400000">
              <a:off x="3142476" y="4103033"/>
              <a:ext cx="326209" cy="333619"/>
              <a:chOff x="2327675" y="4155886"/>
              <a:chExt cx="431722" cy="333619"/>
            </a:xfrm>
          </p:grpSpPr>
          <p:cxnSp>
            <p:nvCxnSpPr>
              <p:cNvPr id="893" name="Google Shape;893;p136"/>
              <p:cNvCxnSpPr/>
              <p:nvPr/>
            </p:nvCxnSpPr>
            <p:spPr>
              <a:xfrm>
                <a:off x="2418630" y="4155886"/>
                <a:ext cx="0" cy="330000"/>
              </a:xfrm>
              <a:prstGeom prst="straightConnector1">
                <a:avLst/>
              </a:prstGeom>
              <a:noFill/>
              <a:ln w="19050" cap="flat" cmpd="sng">
                <a:solidFill>
                  <a:schemeClr val="dk2"/>
                </a:solidFill>
                <a:prstDash val="solid"/>
                <a:round/>
                <a:headEnd type="none" w="med" len="med"/>
                <a:tailEnd type="none" w="med" len="med"/>
              </a:ln>
            </p:spPr>
          </p:cxnSp>
          <p:cxnSp>
            <p:nvCxnSpPr>
              <p:cNvPr id="894" name="Google Shape;894;p136"/>
              <p:cNvCxnSpPr/>
              <p:nvPr/>
            </p:nvCxnSpPr>
            <p:spPr>
              <a:xfrm>
                <a:off x="2503821" y="4155886"/>
                <a:ext cx="0" cy="330000"/>
              </a:xfrm>
              <a:prstGeom prst="straightConnector1">
                <a:avLst/>
              </a:prstGeom>
              <a:noFill/>
              <a:ln w="19050" cap="flat" cmpd="sng">
                <a:solidFill>
                  <a:schemeClr val="dk2"/>
                </a:solidFill>
                <a:prstDash val="solid"/>
                <a:round/>
                <a:headEnd type="none" w="med" len="med"/>
                <a:tailEnd type="none" w="med" len="med"/>
              </a:ln>
            </p:spPr>
          </p:cxnSp>
          <p:cxnSp>
            <p:nvCxnSpPr>
              <p:cNvPr id="895" name="Google Shape;895;p136"/>
              <p:cNvCxnSpPr/>
              <p:nvPr/>
            </p:nvCxnSpPr>
            <p:spPr>
              <a:xfrm>
                <a:off x="2589013" y="4155886"/>
                <a:ext cx="0" cy="330000"/>
              </a:xfrm>
              <a:prstGeom prst="straightConnector1">
                <a:avLst/>
              </a:prstGeom>
              <a:noFill/>
              <a:ln w="19050" cap="flat" cmpd="sng">
                <a:solidFill>
                  <a:schemeClr val="dk2"/>
                </a:solidFill>
                <a:prstDash val="solid"/>
                <a:round/>
                <a:headEnd type="none" w="med" len="med"/>
                <a:tailEnd type="none" w="med" len="med"/>
              </a:ln>
            </p:spPr>
          </p:cxnSp>
          <p:cxnSp>
            <p:nvCxnSpPr>
              <p:cNvPr id="896" name="Google Shape;896;p136"/>
              <p:cNvCxnSpPr/>
              <p:nvPr/>
            </p:nvCxnSpPr>
            <p:spPr>
              <a:xfrm>
                <a:off x="2674204" y="4155886"/>
                <a:ext cx="0" cy="330000"/>
              </a:xfrm>
              <a:prstGeom prst="straightConnector1">
                <a:avLst/>
              </a:prstGeom>
              <a:noFill/>
              <a:ln w="19050" cap="flat" cmpd="sng">
                <a:solidFill>
                  <a:schemeClr val="dk2"/>
                </a:solidFill>
                <a:prstDash val="solid"/>
                <a:round/>
                <a:headEnd type="none" w="med" len="med"/>
                <a:tailEnd type="none" w="med" len="med"/>
              </a:ln>
            </p:spPr>
          </p:cxnSp>
          <p:cxnSp>
            <p:nvCxnSpPr>
              <p:cNvPr id="897" name="Google Shape;897;p136"/>
              <p:cNvCxnSpPr/>
              <p:nvPr/>
            </p:nvCxnSpPr>
            <p:spPr>
              <a:xfrm>
                <a:off x="2759396" y="4155886"/>
                <a:ext cx="0" cy="330000"/>
              </a:xfrm>
              <a:prstGeom prst="straightConnector1">
                <a:avLst/>
              </a:prstGeom>
              <a:noFill/>
              <a:ln w="19050" cap="flat" cmpd="sng">
                <a:solidFill>
                  <a:schemeClr val="dk2"/>
                </a:solidFill>
                <a:prstDash val="solid"/>
                <a:round/>
                <a:headEnd type="none" w="med" len="med"/>
                <a:tailEnd type="none" w="med" len="med"/>
              </a:ln>
            </p:spPr>
          </p:cxnSp>
          <p:cxnSp>
            <p:nvCxnSpPr>
              <p:cNvPr id="898" name="Google Shape;898;p136"/>
              <p:cNvCxnSpPr/>
              <p:nvPr/>
            </p:nvCxnSpPr>
            <p:spPr>
              <a:xfrm rot="10800000">
                <a:off x="2327675" y="4155886"/>
                <a:ext cx="431400" cy="0"/>
              </a:xfrm>
              <a:prstGeom prst="straightConnector1">
                <a:avLst/>
              </a:prstGeom>
              <a:noFill/>
              <a:ln w="19050" cap="flat" cmpd="sng">
                <a:solidFill>
                  <a:schemeClr val="dk2"/>
                </a:solidFill>
                <a:prstDash val="solid"/>
                <a:round/>
                <a:headEnd type="none" w="med" len="med"/>
                <a:tailEnd type="none" w="med" len="med"/>
              </a:ln>
            </p:spPr>
          </p:cxnSp>
          <p:cxnSp>
            <p:nvCxnSpPr>
              <p:cNvPr id="899" name="Google Shape;899;p136"/>
              <p:cNvCxnSpPr/>
              <p:nvPr/>
            </p:nvCxnSpPr>
            <p:spPr>
              <a:xfrm rot="10800000">
                <a:off x="2327675" y="4489505"/>
                <a:ext cx="431400" cy="0"/>
              </a:xfrm>
              <a:prstGeom prst="straightConnector1">
                <a:avLst/>
              </a:prstGeom>
              <a:noFill/>
              <a:ln w="19050" cap="flat" cmpd="sng">
                <a:solidFill>
                  <a:schemeClr val="dk2"/>
                </a:solidFill>
                <a:prstDash val="solid"/>
                <a:round/>
                <a:headEnd type="none" w="med" len="med"/>
                <a:tailEnd type="none" w="med" len="med"/>
              </a:ln>
            </p:spPr>
          </p:cxnSp>
          <p:cxnSp>
            <p:nvCxnSpPr>
              <p:cNvPr id="900" name="Google Shape;900;p136"/>
              <p:cNvCxnSpPr/>
              <p:nvPr/>
            </p:nvCxnSpPr>
            <p:spPr>
              <a:xfrm>
                <a:off x="2334211" y="4157539"/>
                <a:ext cx="0" cy="330000"/>
              </a:xfrm>
              <a:prstGeom prst="straightConnector1">
                <a:avLst/>
              </a:prstGeom>
              <a:noFill/>
              <a:ln w="19050" cap="flat" cmpd="sng">
                <a:solidFill>
                  <a:schemeClr val="dk2"/>
                </a:solidFill>
                <a:prstDash val="solid"/>
                <a:round/>
                <a:headEnd type="none" w="med" len="med"/>
                <a:tailEnd type="none" w="med" len="med"/>
              </a:ln>
            </p:spPr>
          </p:cxnSp>
        </p:grpSp>
        <p:grpSp>
          <p:nvGrpSpPr>
            <p:cNvPr id="901" name="Google Shape;901;p136"/>
            <p:cNvGrpSpPr/>
            <p:nvPr/>
          </p:nvGrpSpPr>
          <p:grpSpPr>
            <a:xfrm>
              <a:off x="3175576" y="3749025"/>
              <a:ext cx="244200" cy="333600"/>
              <a:chOff x="1663636" y="3965565"/>
              <a:chExt cx="244200" cy="333600"/>
            </a:xfrm>
          </p:grpSpPr>
          <p:sp>
            <p:nvSpPr>
              <p:cNvPr id="902" name="Google Shape;902;p136"/>
              <p:cNvSpPr/>
              <p:nvPr/>
            </p:nvSpPr>
            <p:spPr>
              <a:xfrm>
                <a:off x="1694400" y="4040025"/>
                <a:ext cx="193500" cy="1935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36"/>
              <p:cNvSpPr txBox="1"/>
              <p:nvPr/>
            </p:nvSpPr>
            <p:spPr>
              <a:xfrm>
                <a:off x="1663636" y="3965565"/>
                <a:ext cx="244200" cy="33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t>+</a:t>
                </a:r>
                <a:endParaRPr sz="1000" b="1"/>
              </a:p>
            </p:txBody>
          </p:sp>
        </p:grpSp>
        <p:cxnSp>
          <p:nvCxnSpPr>
            <p:cNvPr id="904" name="Google Shape;904;p136"/>
            <p:cNvCxnSpPr/>
            <p:nvPr/>
          </p:nvCxnSpPr>
          <p:spPr>
            <a:xfrm>
              <a:off x="3304725" y="4017925"/>
              <a:ext cx="0" cy="95700"/>
            </a:xfrm>
            <a:prstGeom prst="straightConnector1">
              <a:avLst/>
            </a:prstGeom>
            <a:noFill/>
            <a:ln w="19050" cap="flat" cmpd="sng">
              <a:solidFill>
                <a:schemeClr val="dk2"/>
              </a:solidFill>
              <a:prstDash val="solid"/>
              <a:round/>
              <a:headEnd type="none" w="med" len="med"/>
              <a:tailEnd type="none" w="med" len="med"/>
            </a:ln>
          </p:spPr>
        </p:cxnSp>
        <p:cxnSp>
          <p:nvCxnSpPr>
            <p:cNvPr id="905" name="Google Shape;905;p136"/>
            <p:cNvCxnSpPr/>
            <p:nvPr/>
          </p:nvCxnSpPr>
          <p:spPr>
            <a:xfrm>
              <a:off x="3304725" y="4435600"/>
              <a:ext cx="0" cy="152100"/>
            </a:xfrm>
            <a:prstGeom prst="straightConnector1">
              <a:avLst/>
            </a:prstGeom>
            <a:noFill/>
            <a:ln w="19050" cap="flat" cmpd="sng">
              <a:solidFill>
                <a:schemeClr val="dk2"/>
              </a:solidFill>
              <a:prstDash val="solid"/>
              <a:round/>
              <a:headEnd type="none" w="med" len="med"/>
              <a:tailEnd type="none" w="med" len="med"/>
            </a:ln>
          </p:spPr>
        </p:cxnSp>
        <p:cxnSp>
          <p:nvCxnSpPr>
            <p:cNvPr id="906" name="Google Shape;906;p136"/>
            <p:cNvCxnSpPr/>
            <p:nvPr/>
          </p:nvCxnSpPr>
          <p:spPr>
            <a:xfrm>
              <a:off x="3326478" y="3636250"/>
              <a:ext cx="0" cy="189300"/>
            </a:xfrm>
            <a:prstGeom prst="straightConnector1">
              <a:avLst/>
            </a:prstGeom>
            <a:noFill/>
            <a:ln w="19050" cap="flat" cmpd="sng">
              <a:solidFill>
                <a:schemeClr val="dk2"/>
              </a:solidFill>
              <a:prstDash val="solid"/>
              <a:round/>
              <a:headEnd type="none" w="med" len="med"/>
              <a:tailEnd type="none" w="med" len="med"/>
            </a:ln>
          </p:spPr>
        </p:cxnSp>
        <p:cxnSp>
          <p:nvCxnSpPr>
            <p:cNvPr id="907" name="Google Shape;907;p136"/>
            <p:cNvCxnSpPr/>
            <p:nvPr/>
          </p:nvCxnSpPr>
          <p:spPr>
            <a:xfrm>
              <a:off x="3002100" y="3774301"/>
              <a:ext cx="0" cy="819900"/>
            </a:xfrm>
            <a:prstGeom prst="straightConnector1">
              <a:avLst/>
            </a:prstGeom>
            <a:noFill/>
            <a:ln w="19050" cap="flat" cmpd="sng">
              <a:solidFill>
                <a:schemeClr val="dk2"/>
              </a:solidFill>
              <a:prstDash val="solid"/>
              <a:round/>
              <a:headEnd type="none" w="med" len="med"/>
              <a:tailEnd type="none" w="med" len="med"/>
            </a:ln>
          </p:spPr>
        </p:cxnSp>
        <p:cxnSp>
          <p:nvCxnSpPr>
            <p:cNvPr id="908" name="Google Shape;908;p136"/>
            <p:cNvCxnSpPr/>
            <p:nvPr/>
          </p:nvCxnSpPr>
          <p:spPr>
            <a:xfrm>
              <a:off x="3009175" y="3775925"/>
              <a:ext cx="245100" cy="0"/>
            </a:xfrm>
            <a:prstGeom prst="straightConnector1">
              <a:avLst/>
            </a:prstGeom>
            <a:noFill/>
            <a:ln w="19050" cap="flat" cmpd="sng">
              <a:solidFill>
                <a:schemeClr val="dk2"/>
              </a:solidFill>
              <a:prstDash val="solid"/>
              <a:round/>
              <a:headEnd type="none" w="med" len="med"/>
              <a:tailEnd type="none" w="med" len="med"/>
            </a:ln>
          </p:spPr>
        </p:cxnSp>
        <p:cxnSp>
          <p:nvCxnSpPr>
            <p:cNvPr id="909" name="Google Shape;909;p136"/>
            <p:cNvCxnSpPr/>
            <p:nvPr/>
          </p:nvCxnSpPr>
          <p:spPr>
            <a:xfrm>
              <a:off x="3250200" y="3776475"/>
              <a:ext cx="0" cy="48900"/>
            </a:xfrm>
            <a:prstGeom prst="straightConnector1">
              <a:avLst/>
            </a:prstGeom>
            <a:noFill/>
            <a:ln w="19050" cap="flat" cmpd="sng">
              <a:solidFill>
                <a:schemeClr val="dk2"/>
              </a:solidFill>
              <a:prstDash val="solid"/>
              <a:round/>
              <a:headEnd type="none" w="med" len="med"/>
              <a:tailEnd type="none" w="med" len="med"/>
            </a:ln>
          </p:spPr>
        </p:cxnSp>
        <p:cxnSp>
          <p:nvCxnSpPr>
            <p:cNvPr id="910" name="Google Shape;910;p136"/>
            <p:cNvCxnSpPr/>
            <p:nvPr/>
          </p:nvCxnSpPr>
          <p:spPr>
            <a:xfrm>
              <a:off x="3004201" y="4587952"/>
              <a:ext cx="300300" cy="0"/>
            </a:xfrm>
            <a:prstGeom prst="straightConnector1">
              <a:avLst/>
            </a:prstGeom>
            <a:noFill/>
            <a:ln w="19050" cap="flat" cmpd="sng">
              <a:solidFill>
                <a:schemeClr val="dk2"/>
              </a:solidFill>
              <a:prstDash val="solid"/>
              <a:round/>
              <a:headEnd type="none" w="med" len="med"/>
              <a:tailEnd type="none" w="med" len="med"/>
            </a:ln>
          </p:spPr>
        </p:cxnSp>
      </p:grpSp>
      <p:sp>
        <p:nvSpPr>
          <p:cNvPr id="911" name="Google Shape;911;p136"/>
          <p:cNvSpPr txBox="1"/>
          <p:nvPr/>
        </p:nvSpPr>
        <p:spPr>
          <a:xfrm>
            <a:off x="4988475" y="3977625"/>
            <a:ext cx="418500" cy="30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t>. . .</a:t>
            </a:r>
            <a:endParaRPr sz="1000" b="1"/>
          </a:p>
        </p:txBody>
      </p:sp>
      <p:sp>
        <p:nvSpPr>
          <p:cNvPr id="912" name="Google Shape;912;p136"/>
          <p:cNvSpPr txBox="1">
            <a:spLocks noGrp="1"/>
          </p:cNvSpPr>
          <p:nvPr>
            <p:ph type="title"/>
          </p:nvPr>
        </p:nvSpPr>
        <p:spPr>
          <a:xfrm>
            <a:off x="694750" y="-24000"/>
            <a:ext cx="8133000" cy="1369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t>Can now ignore pipelining in matrix</a:t>
            </a:r>
            <a:endParaRPr sz="3000"/>
          </a:p>
          <a:p>
            <a:pPr marL="0" lvl="0" indent="0" algn="l" rtl="0">
              <a:spcBef>
                <a:spcPts val="0"/>
              </a:spcBef>
              <a:spcAft>
                <a:spcPts val="0"/>
              </a:spcAft>
              <a:buNone/>
            </a:pPr>
            <a:r>
              <a:rPr lang="en" sz="2400"/>
              <a:t>Pretend each 256B input read at once, &amp; they instantly update 1 location of each of 256 accumulator RAMs.</a:t>
            </a:r>
            <a:endParaRPr sz="2400"/>
          </a:p>
        </p:txBody>
      </p:sp>
      <p:sp>
        <p:nvSpPr>
          <p:cNvPr id="913" name="Google Shape;913;p136"/>
          <p:cNvSpPr/>
          <p:nvPr/>
        </p:nvSpPr>
        <p:spPr>
          <a:xfrm>
            <a:off x="1483350" y="4187650"/>
            <a:ext cx="844200" cy="3678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Control</a:t>
            </a:r>
            <a:endParaRPr/>
          </a:p>
        </p:txBody>
      </p:sp>
      <p:cxnSp>
        <p:nvCxnSpPr>
          <p:cNvPr id="914" name="Google Shape;914;p136"/>
          <p:cNvCxnSpPr/>
          <p:nvPr/>
        </p:nvCxnSpPr>
        <p:spPr>
          <a:xfrm rot="10800000" flipH="1">
            <a:off x="2428875" y="4129950"/>
            <a:ext cx="630900" cy="118200"/>
          </a:xfrm>
          <a:prstGeom prst="straightConnector1">
            <a:avLst/>
          </a:prstGeom>
          <a:noFill/>
          <a:ln w="9525" cap="flat" cmpd="sng">
            <a:solidFill>
              <a:schemeClr val="dk2"/>
            </a:solidFill>
            <a:prstDash val="solid"/>
            <a:round/>
            <a:headEnd type="none" w="med" len="med"/>
            <a:tailEnd type="stealth" w="med" len="med"/>
          </a:ln>
        </p:spPr>
      </p:cxnSp>
      <p:sp>
        <p:nvSpPr>
          <p:cNvPr id="915" name="Google Shape;915;p136"/>
          <p:cNvSpPr txBox="1"/>
          <p:nvPr/>
        </p:nvSpPr>
        <p:spPr>
          <a:xfrm>
            <a:off x="4018500" y="2254100"/>
            <a:ext cx="1107000" cy="19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t>Magic instant adders</a:t>
            </a:r>
            <a:r>
              <a:rPr lang="en" sz="1200">
                <a:solidFill>
                  <a:schemeClr val="dk1"/>
                </a:solidFill>
                <a:highlight>
                  <a:srgbClr val="FFFFFF"/>
                </a:highlight>
              </a:rPr>
              <a:t>™</a:t>
            </a:r>
            <a:endParaRPr sz="1200" baseline="30000"/>
          </a:p>
        </p:txBody>
      </p:sp>
      <p:cxnSp>
        <p:nvCxnSpPr>
          <p:cNvPr id="916" name="Google Shape;916;p136"/>
          <p:cNvCxnSpPr/>
          <p:nvPr/>
        </p:nvCxnSpPr>
        <p:spPr>
          <a:xfrm rot="10800000" flipH="1">
            <a:off x="2206700" y="3724150"/>
            <a:ext cx="279300" cy="342600"/>
          </a:xfrm>
          <a:prstGeom prst="straightConnector1">
            <a:avLst/>
          </a:prstGeom>
          <a:noFill/>
          <a:ln w="9525" cap="flat" cmpd="sng">
            <a:solidFill>
              <a:schemeClr val="dk2"/>
            </a:solidFill>
            <a:prstDash val="solid"/>
            <a:round/>
            <a:headEnd type="none" w="med" len="med"/>
            <a:tailEnd type="stealth" w="med" len="med"/>
          </a:ln>
        </p:spPr>
      </p:cxnSp>
      <p:cxnSp>
        <p:nvCxnSpPr>
          <p:cNvPr id="917" name="Google Shape;917;p136"/>
          <p:cNvCxnSpPr/>
          <p:nvPr/>
        </p:nvCxnSpPr>
        <p:spPr>
          <a:xfrm>
            <a:off x="2457450" y="4448175"/>
            <a:ext cx="726000" cy="107400"/>
          </a:xfrm>
          <a:prstGeom prst="straightConnector1">
            <a:avLst/>
          </a:prstGeom>
          <a:noFill/>
          <a:ln w="9525" cap="flat" cmpd="sng">
            <a:solidFill>
              <a:schemeClr val="dk2"/>
            </a:solidFill>
            <a:prstDash val="solid"/>
            <a:round/>
            <a:headEnd type="none" w="med" len="med"/>
            <a:tailEnd type="stealth" w="med" len="med"/>
          </a:ln>
        </p:spPr>
      </p:cxnSp>
      <p:cxnSp>
        <p:nvCxnSpPr>
          <p:cNvPr id="918" name="Google Shape;918;p136"/>
          <p:cNvCxnSpPr/>
          <p:nvPr/>
        </p:nvCxnSpPr>
        <p:spPr>
          <a:xfrm rot="10800000" flipH="1">
            <a:off x="1900075" y="2819525"/>
            <a:ext cx="300300" cy="1295700"/>
          </a:xfrm>
          <a:prstGeom prst="straightConnector1">
            <a:avLst/>
          </a:prstGeom>
          <a:noFill/>
          <a:ln w="9525" cap="flat" cmpd="sng">
            <a:solidFill>
              <a:schemeClr val="dk2"/>
            </a:solidFill>
            <a:prstDash val="solid"/>
            <a:round/>
            <a:headEnd type="none" w="med" len="med"/>
            <a:tailEnd type="stealth" w="med" len="med"/>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p137"/>
          <p:cNvSpPr txBox="1">
            <a:spLocks noGrp="1"/>
          </p:cNvSpPr>
          <p:nvPr>
            <p:ph type="title"/>
          </p:nvPr>
        </p:nvSpPr>
        <p:spPr>
          <a:xfrm>
            <a:off x="564450" y="307825"/>
            <a:ext cx="8280600" cy="849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Relative Performance: 3 Contemporary Chips (2015)</a:t>
            </a:r>
            <a:endParaRPr/>
          </a:p>
        </p:txBody>
      </p:sp>
      <p:graphicFrame>
        <p:nvGraphicFramePr>
          <p:cNvPr id="924" name="Google Shape;924;p137"/>
          <p:cNvGraphicFramePr/>
          <p:nvPr/>
        </p:nvGraphicFramePr>
        <p:xfrm>
          <a:off x="455575" y="1003713"/>
          <a:ext cx="8232850" cy="2894725"/>
        </p:xfrm>
        <a:graphic>
          <a:graphicData uri="http://schemas.openxmlformats.org/drawingml/2006/table">
            <a:tbl>
              <a:tblPr>
                <a:noFill/>
                <a:tableStyleId>{548B177E-0871-43DA-A5E9-04F2744A898C}</a:tableStyleId>
              </a:tblPr>
              <a:tblGrid>
                <a:gridCol w="1699600">
                  <a:extLst>
                    <a:ext uri="{9D8B030D-6E8A-4147-A177-3AD203B41FA5}">
                      <a16:colId xmlns:a16="http://schemas.microsoft.com/office/drawing/2014/main" val="20000"/>
                    </a:ext>
                  </a:extLst>
                </a:gridCol>
                <a:gridCol w="804750">
                  <a:extLst>
                    <a:ext uri="{9D8B030D-6E8A-4147-A177-3AD203B41FA5}">
                      <a16:colId xmlns:a16="http://schemas.microsoft.com/office/drawing/2014/main" val="20001"/>
                    </a:ext>
                  </a:extLst>
                </a:gridCol>
                <a:gridCol w="883925">
                  <a:extLst>
                    <a:ext uri="{9D8B030D-6E8A-4147-A177-3AD203B41FA5}">
                      <a16:colId xmlns:a16="http://schemas.microsoft.com/office/drawing/2014/main" val="20002"/>
                    </a:ext>
                  </a:extLst>
                </a:gridCol>
                <a:gridCol w="960075">
                  <a:extLst>
                    <a:ext uri="{9D8B030D-6E8A-4147-A177-3AD203B41FA5}">
                      <a16:colId xmlns:a16="http://schemas.microsoft.com/office/drawing/2014/main" val="20003"/>
                    </a:ext>
                  </a:extLst>
                </a:gridCol>
                <a:gridCol w="845375">
                  <a:extLst>
                    <a:ext uri="{9D8B030D-6E8A-4147-A177-3AD203B41FA5}">
                      <a16:colId xmlns:a16="http://schemas.microsoft.com/office/drawing/2014/main" val="20004"/>
                    </a:ext>
                  </a:extLst>
                </a:gridCol>
                <a:gridCol w="1081950">
                  <a:extLst>
                    <a:ext uri="{9D8B030D-6E8A-4147-A177-3AD203B41FA5}">
                      <a16:colId xmlns:a16="http://schemas.microsoft.com/office/drawing/2014/main" val="20005"/>
                    </a:ext>
                  </a:extLst>
                </a:gridCol>
                <a:gridCol w="867825">
                  <a:extLst>
                    <a:ext uri="{9D8B030D-6E8A-4147-A177-3AD203B41FA5}">
                      <a16:colId xmlns:a16="http://schemas.microsoft.com/office/drawing/2014/main" val="20006"/>
                    </a:ext>
                  </a:extLst>
                </a:gridCol>
                <a:gridCol w="1089350">
                  <a:extLst>
                    <a:ext uri="{9D8B030D-6E8A-4147-A177-3AD203B41FA5}">
                      <a16:colId xmlns:a16="http://schemas.microsoft.com/office/drawing/2014/main" val="20007"/>
                    </a:ext>
                  </a:extLst>
                </a:gridCol>
              </a:tblGrid>
              <a:tr h="497850">
                <a:tc rowSpan="2">
                  <a:txBody>
                    <a:bodyPr/>
                    <a:lstStyle/>
                    <a:p>
                      <a:pPr marL="0" lvl="0" indent="0" algn="ctr" rtl="0">
                        <a:spcBef>
                          <a:spcPts val="0"/>
                        </a:spcBef>
                        <a:spcAft>
                          <a:spcPts val="0"/>
                        </a:spcAft>
                        <a:buNone/>
                      </a:pPr>
                      <a:r>
                        <a:rPr lang="en" sz="1800" i="1"/>
                        <a:t>Processor</a:t>
                      </a:r>
                      <a:endParaRPr sz="1800" i="1"/>
                    </a:p>
                  </a:txBody>
                  <a:tcPr marL="91425" marR="91425" marT="91425" marB="91425" anchor="ctr"/>
                </a:tc>
                <a:tc rowSpan="2">
                  <a:txBody>
                    <a:bodyPr/>
                    <a:lstStyle/>
                    <a:p>
                      <a:pPr marL="0" lvl="0" indent="0" algn="ctr" rtl="0">
                        <a:spcBef>
                          <a:spcPts val="0"/>
                        </a:spcBef>
                        <a:spcAft>
                          <a:spcPts val="0"/>
                        </a:spcAft>
                        <a:buNone/>
                      </a:pPr>
                      <a:r>
                        <a:rPr lang="en" sz="1800" i="1"/>
                        <a:t>mm</a:t>
                      </a:r>
                      <a:r>
                        <a:rPr lang="en" sz="1800" i="1" baseline="30000"/>
                        <a:t>2</a:t>
                      </a:r>
                      <a:endParaRPr sz="1800" i="1" baseline="30000"/>
                    </a:p>
                  </a:txBody>
                  <a:tcPr marL="91425" marR="91425" marT="91425" marB="91425" anchor="ctr"/>
                </a:tc>
                <a:tc rowSpan="2">
                  <a:txBody>
                    <a:bodyPr/>
                    <a:lstStyle/>
                    <a:p>
                      <a:pPr marL="0" lvl="0" indent="0" algn="ctr" rtl="0">
                        <a:spcBef>
                          <a:spcPts val="0"/>
                        </a:spcBef>
                        <a:spcAft>
                          <a:spcPts val="0"/>
                        </a:spcAft>
                        <a:buNone/>
                      </a:pPr>
                      <a:r>
                        <a:rPr lang="en" sz="1800" i="1"/>
                        <a:t>Clock MHz</a:t>
                      </a:r>
                      <a:endParaRPr sz="1800" i="1"/>
                    </a:p>
                  </a:txBody>
                  <a:tcPr marL="91425" marR="91425" marT="91425" marB="91425" anchor="ctr"/>
                </a:tc>
                <a:tc rowSpan="2">
                  <a:txBody>
                    <a:bodyPr/>
                    <a:lstStyle/>
                    <a:p>
                      <a:pPr marL="0" lvl="0" indent="0" algn="ctr" rtl="0">
                        <a:spcBef>
                          <a:spcPts val="0"/>
                        </a:spcBef>
                        <a:spcAft>
                          <a:spcPts val="0"/>
                        </a:spcAft>
                        <a:buNone/>
                      </a:pPr>
                      <a:r>
                        <a:rPr lang="en" sz="1800" i="1"/>
                        <a:t>TDP Watts</a:t>
                      </a:r>
                      <a:endParaRPr sz="1800" i="1"/>
                    </a:p>
                  </a:txBody>
                  <a:tcPr marL="91425" marR="91425" marT="91425" marB="91425" anchor="ctr"/>
                </a:tc>
                <a:tc rowSpan="2">
                  <a:txBody>
                    <a:bodyPr/>
                    <a:lstStyle/>
                    <a:p>
                      <a:pPr marL="0" lvl="0" indent="0" algn="ctr" rtl="0">
                        <a:spcBef>
                          <a:spcPts val="0"/>
                        </a:spcBef>
                        <a:spcAft>
                          <a:spcPts val="0"/>
                        </a:spcAft>
                        <a:buNone/>
                      </a:pPr>
                      <a:r>
                        <a:rPr lang="en" sz="1800" i="1"/>
                        <a:t>Idle Watts</a:t>
                      </a:r>
                      <a:endParaRPr sz="1800" i="1"/>
                    </a:p>
                  </a:txBody>
                  <a:tcPr marL="91425" marR="91425" marT="91425" marB="91425" anchor="ctr"/>
                </a:tc>
                <a:tc rowSpan="2">
                  <a:txBody>
                    <a:bodyPr/>
                    <a:lstStyle/>
                    <a:p>
                      <a:pPr marL="0" lvl="0" indent="0" algn="ctr" rtl="0">
                        <a:spcBef>
                          <a:spcPts val="0"/>
                        </a:spcBef>
                        <a:spcAft>
                          <a:spcPts val="0"/>
                        </a:spcAft>
                        <a:buNone/>
                      </a:pPr>
                      <a:r>
                        <a:rPr lang="en" sz="1800" i="1"/>
                        <a:t>Memory </a:t>
                      </a:r>
                      <a:endParaRPr sz="1800" i="1"/>
                    </a:p>
                    <a:p>
                      <a:pPr marL="0" lvl="0" indent="0" algn="ctr" rtl="0">
                        <a:spcBef>
                          <a:spcPts val="0"/>
                        </a:spcBef>
                        <a:spcAft>
                          <a:spcPts val="0"/>
                        </a:spcAft>
                        <a:buNone/>
                      </a:pPr>
                      <a:r>
                        <a:rPr lang="en" sz="1800" i="1"/>
                        <a:t>GB/sec</a:t>
                      </a:r>
                      <a:endParaRPr sz="1800" i="1"/>
                    </a:p>
                  </a:txBody>
                  <a:tcPr marL="91425" marR="91425" marT="91425" marB="91425" anchor="ctr"/>
                </a:tc>
                <a:tc gridSpan="2">
                  <a:txBody>
                    <a:bodyPr/>
                    <a:lstStyle/>
                    <a:p>
                      <a:pPr marL="0" lvl="0" indent="0" algn="ctr" rtl="0">
                        <a:spcBef>
                          <a:spcPts val="0"/>
                        </a:spcBef>
                        <a:spcAft>
                          <a:spcPts val="0"/>
                        </a:spcAft>
                        <a:buNone/>
                      </a:pPr>
                      <a:r>
                        <a:rPr lang="en" sz="1800" i="1"/>
                        <a:t>Peak TOPS/chip</a:t>
                      </a:r>
                      <a:endParaRPr sz="1800" i="1"/>
                    </a:p>
                  </a:txBody>
                  <a:tcPr marL="91425" marR="91425" marT="91425" marB="91425" anchor="ctr"/>
                </a:tc>
                <a:tc hMerge="1">
                  <a:txBody>
                    <a:bodyPr/>
                    <a:lstStyle/>
                    <a:p>
                      <a:endParaRPr lang="en-US"/>
                    </a:p>
                  </a:txBody>
                  <a:tcPr/>
                </a:tc>
                <a:extLst>
                  <a:ext uri="{0D108BD9-81ED-4DB2-BD59-A6C34878D82A}">
                    <a16:rowId xmlns:a16="http://schemas.microsoft.com/office/drawing/2014/main" val="10000"/>
                  </a:ext>
                </a:extLst>
              </a:tr>
              <a:tr h="47672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lvl="0" indent="0" algn="ctr" rtl="0">
                        <a:spcBef>
                          <a:spcPts val="0"/>
                        </a:spcBef>
                        <a:spcAft>
                          <a:spcPts val="0"/>
                        </a:spcAft>
                        <a:buNone/>
                      </a:pPr>
                      <a:r>
                        <a:rPr lang="en" sz="1800" i="1"/>
                        <a:t>8b int.</a:t>
                      </a:r>
                      <a:endParaRPr sz="1800" i="1"/>
                    </a:p>
                  </a:txBody>
                  <a:tcPr marL="91425" marR="91425" marT="91425" marB="91425" anchor="ctr"/>
                </a:tc>
                <a:tc>
                  <a:txBody>
                    <a:bodyPr/>
                    <a:lstStyle/>
                    <a:p>
                      <a:pPr marL="0" lvl="0" indent="0" algn="ctr" rtl="0">
                        <a:spcBef>
                          <a:spcPts val="0"/>
                        </a:spcBef>
                        <a:spcAft>
                          <a:spcPts val="0"/>
                        </a:spcAft>
                        <a:buNone/>
                      </a:pPr>
                      <a:r>
                        <a:rPr lang="en" sz="1800" i="1"/>
                        <a:t>32b FP</a:t>
                      </a:r>
                      <a:endParaRPr sz="1800" i="1"/>
                    </a:p>
                  </a:txBody>
                  <a:tcPr marL="91425" marR="91425" marT="91425" marB="91425" anchor="ctr"/>
                </a:tc>
                <a:extLst>
                  <a:ext uri="{0D108BD9-81ED-4DB2-BD59-A6C34878D82A}">
                    <a16:rowId xmlns:a16="http://schemas.microsoft.com/office/drawing/2014/main" val="10001"/>
                  </a:ext>
                </a:extLst>
              </a:tr>
              <a:tr h="708450">
                <a:tc>
                  <a:txBody>
                    <a:bodyPr/>
                    <a:lstStyle/>
                    <a:p>
                      <a:pPr marL="0" lvl="0" indent="0" algn="l" rtl="0">
                        <a:spcBef>
                          <a:spcPts val="0"/>
                        </a:spcBef>
                        <a:spcAft>
                          <a:spcPts val="0"/>
                        </a:spcAft>
                        <a:buNone/>
                      </a:pPr>
                      <a:r>
                        <a:rPr lang="en" sz="1800">
                          <a:solidFill>
                            <a:schemeClr val="dk1"/>
                          </a:solidFill>
                        </a:rPr>
                        <a:t>CPU: Haswell </a:t>
                      </a:r>
                      <a:br>
                        <a:rPr lang="en" sz="1800">
                          <a:solidFill>
                            <a:schemeClr val="dk1"/>
                          </a:solidFill>
                        </a:rPr>
                      </a:br>
                      <a:r>
                        <a:rPr lang="en" sz="1800">
                          <a:solidFill>
                            <a:schemeClr val="dk1"/>
                          </a:solidFill>
                        </a:rPr>
                        <a:t>(18 core) </a:t>
                      </a:r>
                      <a:endParaRPr sz="1800">
                        <a:solidFill>
                          <a:schemeClr val="dk1"/>
                        </a:solidFill>
                      </a:endParaRPr>
                    </a:p>
                  </a:txBody>
                  <a:tcPr marL="91425" marR="91425" marT="91425" marB="91425" anchor="ctr"/>
                </a:tc>
                <a:tc>
                  <a:txBody>
                    <a:bodyPr/>
                    <a:lstStyle/>
                    <a:p>
                      <a:pPr marL="0" lvl="0" indent="0" algn="ctr" rtl="0">
                        <a:lnSpc>
                          <a:spcPct val="115000"/>
                        </a:lnSpc>
                        <a:spcBef>
                          <a:spcPts val="0"/>
                        </a:spcBef>
                        <a:spcAft>
                          <a:spcPts val="0"/>
                        </a:spcAft>
                        <a:buNone/>
                      </a:pPr>
                      <a:r>
                        <a:rPr lang="en" sz="1800"/>
                        <a:t>662</a:t>
                      </a:r>
                      <a:endParaRPr sz="1800"/>
                    </a:p>
                  </a:txBody>
                  <a:tcPr marL="28575" marR="28575" marT="19050" marB="19050" anchor="ctr"/>
                </a:tc>
                <a:tc>
                  <a:txBody>
                    <a:bodyPr/>
                    <a:lstStyle/>
                    <a:p>
                      <a:pPr marL="0" lvl="0" indent="0" algn="ctr" rtl="0">
                        <a:spcBef>
                          <a:spcPts val="0"/>
                        </a:spcBef>
                        <a:spcAft>
                          <a:spcPts val="0"/>
                        </a:spcAft>
                        <a:buNone/>
                      </a:pPr>
                      <a:r>
                        <a:rPr lang="en" sz="1800"/>
                        <a:t>2300</a:t>
                      </a:r>
                      <a:endParaRPr sz="1800"/>
                    </a:p>
                  </a:txBody>
                  <a:tcPr marL="91425" marR="91425" marT="91425" marB="91425" anchor="ctr"/>
                </a:tc>
                <a:tc>
                  <a:txBody>
                    <a:bodyPr/>
                    <a:lstStyle/>
                    <a:p>
                      <a:pPr marL="0" lvl="0" indent="0" algn="ctr" rtl="0">
                        <a:spcBef>
                          <a:spcPts val="0"/>
                        </a:spcBef>
                        <a:spcAft>
                          <a:spcPts val="0"/>
                        </a:spcAft>
                        <a:buNone/>
                      </a:pPr>
                      <a:r>
                        <a:rPr lang="en" sz="1800"/>
                        <a:t>145</a:t>
                      </a:r>
                      <a:endParaRPr sz="1800"/>
                    </a:p>
                  </a:txBody>
                  <a:tcPr marL="91425" marR="91425" marT="91425" marB="91425" anchor="ctr"/>
                </a:tc>
                <a:tc>
                  <a:txBody>
                    <a:bodyPr/>
                    <a:lstStyle/>
                    <a:p>
                      <a:pPr marL="0" lvl="0" indent="0" algn="ctr" rtl="0">
                        <a:spcBef>
                          <a:spcPts val="0"/>
                        </a:spcBef>
                        <a:spcAft>
                          <a:spcPts val="0"/>
                        </a:spcAft>
                        <a:buNone/>
                      </a:pPr>
                      <a:r>
                        <a:rPr lang="en" sz="1800"/>
                        <a:t>41</a:t>
                      </a:r>
                      <a:endParaRPr sz="1800"/>
                    </a:p>
                  </a:txBody>
                  <a:tcPr marL="91425" marR="91425" marT="91425" marB="91425" anchor="ctr"/>
                </a:tc>
                <a:tc>
                  <a:txBody>
                    <a:bodyPr/>
                    <a:lstStyle/>
                    <a:p>
                      <a:pPr marL="0" lvl="0" indent="0" algn="ctr" rtl="0">
                        <a:spcBef>
                          <a:spcPts val="0"/>
                        </a:spcBef>
                        <a:spcAft>
                          <a:spcPts val="0"/>
                        </a:spcAft>
                        <a:buNone/>
                      </a:pPr>
                      <a:r>
                        <a:rPr lang="en" sz="1800"/>
                        <a:t>51</a:t>
                      </a:r>
                      <a:endParaRPr sz="1800"/>
                    </a:p>
                  </a:txBody>
                  <a:tcPr marL="91425" marR="91425" marT="91425" marB="91425" anchor="ctr"/>
                </a:tc>
                <a:tc>
                  <a:txBody>
                    <a:bodyPr/>
                    <a:lstStyle/>
                    <a:p>
                      <a:pPr marL="0" lvl="0" indent="0" algn="ctr" rtl="0">
                        <a:spcBef>
                          <a:spcPts val="0"/>
                        </a:spcBef>
                        <a:spcAft>
                          <a:spcPts val="0"/>
                        </a:spcAft>
                        <a:buNone/>
                      </a:pPr>
                      <a:r>
                        <a:rPr lang="en" sz="1800"/>
                        <a:t>2.6</a:t>
                      </a:r>
                      <a:endParaRPr sz="1800"/>
                    </a:p>
                  </a:txBody>
                  <a:tcPr marL="91425" marR="91425" marT="91425" marB="91425" anchor="ctr"/>
                </a:tc>
                <a:tc>
                  <a:txBody>
                    <a:bodyPr/>
                    <a:lstStyle/>
                    <a:p>
                      <a:pPr marL="0" lvl="0" indent="0" algn="ctr" rtl="0">
                        <a:spcBef>
                          <a:spcPts val="0"/>
                        </a:spcBef>
                        <a:spcAft>
                          <a:spcPts val="0"/>
                        </a:spcAft>
                        <a:buNone/>
                      </a:pPr>
                      <a:r>
                        <a:rPr lang="en" sz="1800"/>
                        <a:t>1.3</a:t>
                      </a:r>
                      <a:endParaRPr sz="1800"/>
                    </a:p>
                  </a:txBody>
                  <a:tcPr marL="91425" marR="91425" marT="91425" marB="91425" anchor="ctr"/>
                </a:tc>
                <a:extLst>
                  <a:ext uri="{0D108BD9-81ED-4DB2-BD59-A6C34878D82A}">
                    <a16:rowId xmlns:a16="http://schemas.microsoft.com/office/drawing/2014/main" val="10002"/>
                  </a:ext>
                </a:extLst>
              </a:tr>
              <a:tr h="708450">
                <a:tc>
                  <a:txBody>
                    <a:bodyPr/>
                    <a:lstStyle/>
                    <a:p>
                      <a:pPr marL="0" lvl="0" indent="0" algn="l" rtl="0">
                        <a:spcBef>
                          <a:spcPts val="0"/>
                        </a:spcBef>
                        <a:spcAft>
                          <a:spcPts val="0"/>
                        </a:spcAft>
                        <a:buNone/>
                      </a:pPr>
                      <a:r>
                        <a:rPr lang="en" sz="1800">
                          <a:solidFill>
                            <a:schemeClr val="dk1"/>
                          </a:solidFill>
                        </a:rPr>
                        <a:t>GPU: Nvidia K80 (2 / card)</a:t>
                      </a:r>
                      <a:endParaRPr sz="1800">
                        <a:solidFill>
                          <a:schemeClr val="dk1"/>
                        </a:solidFill>
                      </a:endParaRPr>
                    </a:p>
                  </a:txBody>
                  <a:tcPr marL="91425" marR="91425" marT="91425" marB="91425"/>
                </a:tc>
                <a:tc>
                  <a:txBody>
                    <a:bodyPr/>
                    <a:lstStyle/>
                    <a:p>
                      <a:pPr marL="0" lvl="0" indent="0" algn="ctr" rtl="0">
                        <a:lnSpc>
                          <a:spcPct val="115000"/>
                        </a:lnSpc>
                        <a:spcBef>
                          <a:spcPts val="0"/>
                        </a:spcBef>
                        <a:spcAft>
                          <a:spcPts val="0"/>
                        </a:spcAft>
                        <a:buNone/>
                      </a:pPr>
                      <a:r>
                        <a:rPr lang="en" sz="1800"/>
                        <a:t>561</a:t>
                      </a:r>
                      <a:endParaRPr sz="1800"/>
                    </a:p>
                  </a:txBody>
                  <a:tcPr marL="28575" marR="28575" marT="19050" marB="19050" anchor="ctr"/>
                </a:tc>
                <a:tc>
                  <a:txBody>
                    <a:bodyPr/>
                    <a:lstStyle/>
                    <a:p>
                      <a:pPr marL="0" lvl="0" indent="0" algn="ctr" rtl="0">
                        <a:spcBef>
                          <a:spcPts val="0"/>
                        </a:spcBef>
                        <a:spcAft>
                          <a:spcPts val="0"/>
                        </a:spcAft>
                        <a:buNone/>
                      </a:pPr>
                      <a:r>
                        <a:rPr lang="en" sz="1800"/>
                        <a:t>560</a:t>
                      </a:r>
                      <a:endParaRPr sz="1800"/>
                    </a:p>
                  </a:txBody>
                  <a:tcPr marL="91425" marR="91425" marT="91425" marB="91425" anchor="ctr"/>
                </a:tc>
                <a:tc>
                  <a:txBody>
                    <a:bodyPr/>
                    <a:lstStyle/>
                    <a:p>
                      <a:pPr marL="0" lvl="0" indent="0" algn="ctr" rtl="0">
                        <a:spcBef>
                          <a:spcPts val="0"/>
                        </a:spcBef>
                        <a:spcAft>
                          <a:spcPts val="0"/>
                        </a:spcAft>
                        <a:buNone/>
                      </a:pPr>
                      <a:r>
                        <a:rPr lang="en" sz="1800">
                          <a:solidFill>
                            <a:schemeClr val="dk1"/>
                          </a:solidFill>
                        </a:rPr>
                        <a:t>150</a:t>
                      </a:r>
                      <a:endParaRPr sz="1800">
                        <a:solidFill>
                          <a:schemeClr val="dk1"/>
                        </a:solidFill>
                      </a:endParaRPr>
                    </a:p>
                  </a:txBody>
                  <a:tcPr marL="91425" marR="91425" marT="91425" marB="91425" anchor="ctr"/>
                </a:tc>
                <a:tc>
                  <a:txBody>
                    <a:bodyPr/>
                    <a:lstStyle/>
                    <a:p>
                      <a:pPr marL="0" lvl="0" indent="0" algn="ctr" rtl="0">
                        <a:spcBef>
                          <a:spcPts val="0"/>
                        </a:spcBef>
                        <a:spcAft>
                          <a:spcPts val="0"/>
                        </a:spcAft>
                        <a:buNone/>
                      </a:pPr>
                      <a:r>
                        <a:rPr lang="en" sz="1800">
                          <a:solidFill>
                            <a:schemeClr val="dk1"/>
                          </a:solidFill>
                        </a:rPr>
                        <a:t>25</a:t>
                      </a:r>
                      <a:endParaRPr sz="1800">
                        <a:solidFill>
                          <a:schemeClr val="dk1"/>
                        </a:solidFill>
                      </a:endParaRPr>
                    </a:p>
                  </a:txBody>
                  <a:tcPr marL="91425" marR="91425" marT="91425" marB="91425" anchor="ctr"/>
                </a:tc>
                <a:tc>
                  <a:txBody>
                    <a:bodyPr/>
                    <a:lstStyle/>
                    <a:p>
                      <a:pPr marL="0" lvl="0" indent="0" algn="ctr" rtl="0">
                        <a:spcBef>
                          <a:spcPts val="0"/>
                        </a:spcBef>
                        <a:spcAft>
                          <a:spcPts val="0"/>
                        </a:spcAft>
                        <a:buNone/>
                      </a:pPr>
                      <a:r>
                        <a:rPr lang="en" sz="1800">
                          <a:solidFill>
                            <a:schemeClr val="dk1"/>
                          </a:solidFill>
                        </a:rPr>
                        <a:t>160</a:t>
                      </a:r>
                      <a:endParaRPr sz="1800">
                        <a:solidFill>
                          <a:schemeClr val="dk1"/>
                        </a:solidFill>
                      </a:endParaRPr>
                    </a:p>
                  </a:txBody>
                  <a:tcPr marL="91425" marR="91425" marT="91425" marB="91425" anchor="ctr"/>
                </a:tc>
                <a:tc>
                  <a:txBody>
                    <a:bodyPr/>
                    <a:lstStyle/>
                    <a:p>
                      <a:pPr marL="0" lvl="0" indent="0" algn="ctr" rtl="0">
                        <a:spcBef>
                          <a:spcPts val="0"/>
                        </a:spcBef>
                        <a:spcAft>
                          <a:spcPts val="0"/>
                        </a:spcAft>
                        <a:buClr>
                          <a:schemeClr val="dk1"/>
                        </a:buClr>
                        <a:buSzPts val="1100"/>
                        <a:buFont typeface="Arial"/>
                        <a:buNone/>
                      </a:pPr>
                      <a:r>
                        <a:rPr lang="en" sz="1800">
                          <a:solidFill>
                            <a:schemeClr val="dk1"/>
                          </a:solidFill>
                        </a:rPr>
                        <a:t>--</a:t>
                      </a:r>
                      <a:endParaRPr sz="1800"/>
                    </a:p>
                  </a:txBody>
                  <a:tcPr marL="91425" marR="91425" marT="91425" marB="91425" anchor="ctr"/>
                </a:tc>
                <a:tc>
                  <a:txBody>
                    <a:bodyPr/>
                    <a:lstStyle/>
                    <a:p>
                      <a:pPr marL="0" lvl="0" indent="0" algn="ctr" rtl="0">
                        <a:spcBef>
                          <a:spcPts val="0"/>
                        </a:spcBef>
                        <a:spcAft>
                          <a:spcPts val="0"/>
                        </a:spcAft>
                        <a:buNone/>
                      </a:pPr>
                      <a:r>
                        <a:rPr lang="en" sz="1800"/>
                        <a:t>2.8</a:t>
                      </a:r>
                      <a:endParaRPr sz="1800"/>
                    </a:p>
                  </a:txBody>
                  <a:tcPr marL="91425" marR="91425" marT="91425" marB="91425" anchor="ctr"/>
                </a:tc>
                <a:extLst>
                  <a:ext uri="{0D108BD9-81ED-4DB2-BD59-A6C34878D82A}">
                    <a16:rowId xmlns:a16="http://schemas.microsoft.com/office/drawing/2014/main" val="10003"/>
                  </a:ext>
                </a:extLst>
              </a:tr>
              <a:tr h="442325">
                <a:tc>
                  <a:txBody>
                    <a:bodyPr/>
                    <a:lstStyle/>
                    <a:p>
                      <a:pPr marL="0" lvl="0" indent="0" algn="l" rtl="0">
                        <a:spcBef>
                          <a:spcPts val="0"/>
                        </a:spcBef>
                        <a:spcAft>
                          <a:spcPts val="0"/>
                        </a:spcAft>
                        <a:buNone/>
                      </a:pPr>
                      <a:r>
                        <a:rPr lang="en" sz="1800">
                          <a:solidFill>
                            <a:schemeClr val="dk1"/>
                          </a:solidFill>
                        </a:rPr>
                        <a:t>TPUv1 </a:t>
                      </a:r>
                      <a:endParaRPr sz="1800"/>
                    </a:p>
                  </a:txBody>
                  <a:tcPr marL="91425" marR="91425" marT="91425" marB="91425"/>
                </a:tc>
                <a:tc>
                  <a:txBody>
                    <a:bodyPr/>
                    <a:lstStyle/>
                    <a:p>
                      <a:pPr marL="0" lvl="0" indent="0" algn="ctr" rtl="0">
                        <a:lnSpc>
                          <a:spcPct val="115000"/>
                        </a:lnSpc>
                        <a:spcBef>
                          <a:spcPts val="0"/>
                        </a:spcBef>
                        <a:spcAft>
                          <a:spcPts val="0"/>
                        </a:spcAft>
                        <a:buNone/>
                      </a:pPr>
                      <a:r>
                        <a:rPr lang="en" sz="1800"/>
                        <a:t>&lt;331*</a:t>
                      </a:r>
                      <a:endParaRPr sz="1800"/>
                    </a:p>
                  </a:txBody>
                  <a:tcPr marL="28575" marR="28575" marT="19050" marB="19050" anchor="ctr"/>
                </a:tc>
                <a:tc>
                  <a:txBody>
                    <a:bodyPr/>
                    <a:lstStyle/>
                    <a:p>
                      <a:pPr marL="0" lvl="0" indent="0" algn="ctr" rtl="0">
                        <a:spcBef>
                          <a:spcPts val="0"/>
                        </a:spcBef>
                        <a:spcAft>
                          <a:spcPts val="0"/>
                        </a:spcAft>
                        <a:buNone/>
                      </a:pPr>
                      <a:r>
                        <a:rPr lang="en" sz="1800"/>
                        <a:t>700</a:t>
                      </a:r>
                      <a:endParaRPr sz="1800"/>
                    </a:p>
                  </a:txBody>
                  <a:tcPr marL="91425" marR="91425" marT="91425" marB="91425" anchor="ctr"/>
                </a:tc>
                <a:tc>
                  <a:txBody>
                    <a:bodyPr/>
                    <a:lstStyle/>
                    <a:p>
                      <a:pPr marL="0" lvl="0" indent="0" algn="ctr" rtl="0">
                        <a:spcBef>
                          <a:spcPts val="0"/>
                        </a:spcBef>
                        <a:spcAft>
                          <a:spcPts val="0"/>
                        </a:spcAft>
                        <a:buNone/>
                      </a:pPr>
                      <a:r>
                        <a:rPr lang="en" sz="1800"/>
                        <a:t>75</a:t>
                      </a:r>
                      <a:endParaRPr sz="1800"/>
                    </a:p>
                  </a:txBody>
                  <a:tcPr marL="91425" marR="91425" marT="91425" marB="91425" anchor="ctr"/>
                </a:tc>
                <a:tc>
                  <a:txBody>
                    <a:bodyPr/>
                    <a:lstStyle/>
                    <a:p>
                      <a:pPr marL="0" lvl="0" indent="0" algn="ctr" rtl="0">
                        <a:spcBef>
                          <a:spcPts val="0"/>
                        </a:spcBef>
                        <a:spcAft>
                          <a:spcPts val="0"/>
                        </a:spcAft>
                        <a:buNone/>
                      </a:pPr>
                      <a:r>
                        <a:rPr lang="en" sz="1800"/>
                        <a:t>28</a:t>
                      </a:r>
                      <a:endParaRPr sz="1800"/>
                    </a:p>
                  </a:txBody>
                  <a:tcPr marL="91425" marR="91425" marT="91425" marB="91425" anchor="ctr"/>
                </a:tc>
                <a:tc>
                  <a:txBody>
                    <a:bodyPr/>
                    <a:lstStyle/>
                    <a:p>
                      <a:pPr marL="0" lvl="0" indent="0" algn="ctr" rtl="0">
                        <a:spcBef>
                          <a:spcPts val="0"/>
                        </a:spcBef>
                        <a:spcAft>
                          <a:spcPts val="0"/>
                        </a:spcAft>
                        <a:buNone/>
                      </a:pPr>
                      <a:r>
                        <a:rPr lang="en" sz="1800"/>
                        <a:t>34</a:t>
                      </a:r>
                      <a:endParaRPr sz="1800"/>
                    </a:p>
                  </a:txBody>
                  <a:tcPr marL="91425" marR="91425" marT="91425" marB="91425" anchor="ctr"/>
                </a:tc>
                <a:tc>
                  <a:txBody>
                    <a:bodyPr/>
                    <a:lstStyle/>
                    <a:p>
                      <a:pPr marL="0" lvl="0" indent="0" algn="ctr" rtl="0">
                        <a:spcBef>
                          <a:spcPts val="0"/>
                        </a:spcBef>
                        <a:spcAft>
                          <a:spcPts val="0"/>
                        </a:spcAft>
                        <a:buNone/>
                      </a:pPr>
                      <a:r>
                        <a:rPr lang="en" sz="1800"/>
                        <a:t>91.8</a:t>
                      </a:r>
                      <a:endParaRPr sz="1800"/>
                    </a:p>
                  </a:txBody>
                  <a:tcPr marL="91425" marR="91425" marT="91425" marB="91425"/>
                </a:tc>
                <a:tc>
                  <a:txBody>
                    <a:bodyPr/>
                    <a:lstStyle/>
                    <a:p>
                      <a:pPr marL="0" lvl="0" indent="0" algn="ctr" rtl="0">
                        <a:spcBef>
                          <a:spcPts val="0"/>
                        </a:spcBef>
                        <a:spcAft>
                          <a:spcPts val="0"/>
                        </a:spcAft>
                        <a:buNone/>
                      </a:pPr>
                      <a:r>
                        <a:rPr lang="en" sz="1800"/>
                        <a:t>--</a:t>
                      </a:r>
                      <a:endParaRPr sz="1800"/>
                    </a:p>
                  </a:txBody>
                  <a:tcPr marL="91425" marR="91425" marT="91425" marB="91425"/>
                </a:tc>
                <a:extLst>
                  <a:ext uri="{0D108BD9-81ED-4DB2-BD59-A6C34878D82A}">
                    <a16:rowId xmlns:a16="http://schemas.microsoft.com/office/drawing/2014/main" val="10004"/>
                  </a:ext>
                </a:extLst>
              </a:tr>
            </a:tbl>
          </a:graphicData>
        </a:graphic>
      </p:graphicFrame>
      <p:sp>
        <p:nvSpPr>
          <p:cNvPr id="925" name="Google Shape;925;p137"/>
          <p:cNvSpPr txBox="1"/>
          <p:nvPr/>
        </p:nvSpPr>
        <p:spPr>
          <a:xfrm>
            <a:off x="564450" y="4335225"/>
            <a:ext cx="8015100" cy="38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K80 and TPUv1 in 28 nm process; Haswell fabbed in Intel 22 nm process</a:t>
            </a:r>
            <a:endParaRPr/>
          </a:p>
        </p:txBody>
      </p:sp>
      <p:sp>
        <p:nvSpPr>
          <p:cNvPr id="926" name="Google Shape;926;p1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sp>
        <p:nvSpPr>
          <p:cNvPr id="927" name="Google Shape;927;p137"/>
          <p:cNvSpPr txBox="1"/>
          <p:nvPr/>
        </p:nvSpPr>
        <p:spPr>
          <a:xfrm>
            <a:off x="564438" y="4592925"/>
            <a:ext cx="8015100" cy="38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These chips and platforms chosen for comparison because widely deployed in Google data centers</a:t>
            </a:r>
            <a:endParaRPr/>
          </a:p>
        </p:txBody>
      </p:sp>
      <p:sp>
        <p:nvSpPr>
          <p:cNvPr id="928" name="Google Shape;928;p137"/>
          <p:cNvSpPr/>
          <p:nvPr/>
        </p:nvSpPr>
        <p:spPr>
          <a:xfrm>
            <a:off x="3881975" y="3455575"/>
            <a:ext cx="929700" cy="4524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37"/>
          <p:cNvSpPr txBox="1"/>
          <p:nvPr/>
        </p:nvSpPr>
        <p:spPr>
          <a:xfrm>
            <a:off x="2118125" y="4098125"/>
            <a:ext cx="3429000" cy="39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0" name="Google Shape;930;p137"/>
          <p:cNvSpPr txBox="1"/>
          <p:nvPr/>
        </p:nvSpPr>
        <p:spPr>
          <a:xfrm>
            <a:off x="886975" y="3979400"/>
            <a:ext cx="7527600" cy="39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*TPUv1 is less than half die size of the Intel Haswell processor</a:t>
            </a:r>
            <a:endParaRPr/>
          </a:p>
        </p:txBody>
      </p:sp>
      <p:sp>
        <p:nvSpPr>
          <p:cNvPr id="931" name="Google Shape;931;p137"/>
          <p:cNvSpPr/>
          <p:nvPr/>
        </p:nvSpPr>
        <p:spPr>
          <a:xfrm>
            <a:off x="2162225" y="3455575"/>
            <a:ext cx="836100" cy="4524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1"/>
                                        </p:tgtEl>
                                        <p:attrNameLst>
                                          <p:attrName>style.visibility</p:attrName>
                                        </p:attrNameLst>
                                      </p:cBhvr>
                                      <p:to>
                                        <p:strVal val="visible"/>
                                      </p:to>
                                    </p:set>
                                    <p:animEffect transition="in" filter="fade">
                                      <p:cBhvr>
                                        <p:cTn id="7" dur="1000"/>
                                        <p:tgtEl>
                                          <p:spTgt spid="931"/>
                                        </p:tgtEl>
                                      </p:cBhvr>
                                    </p:animEffect>
                                  </p:childTnLst>
                                </p:cTn>
                              </p:par>
                              <p:par>
                                <p:cTn id="8" presetID="10" presetClass="entr" presetSubtype="0" fill="hold" nodeType="withEffect">
                                  <p:stCondLst>
                                    <p:cond delay="0"/>
                                  </p:stCondLst>
                                  <p:childTnLst>
                                    <p:set>
                                      <p:cBhvr>
                                        <p:cTn id="9" dur="1" fill="hold">
                                          <p:stCondLst>
                                            <p:cond delay="0"/>
                                          </p:stCondLst>
                                        </p:cTn>
                                        <p:tgtEl>
                                          <p:spTgt spid="928"/>
                                        </p:tgtEl>
                                        <p:attrNameLst>
                                          <p:attrName>style.visibility</p:attrName>
                                        </p:attrNameLst>
                                      </p:cBhvr>
                                      <p:to>
                                        <p:strVal val="visible"/>
                                      </p:to>
                                    </p:set>
                                    <p:animEffect transition="in" filter="fade">
                                      <p:cBhvr>
                                        <p:cTn id="10" dur="1000"/>
                                        <p:tgtEl>
                                          <p:spTgt spid="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Google Shape;936;p138"/>
          <p:cNvSpPr txBox="1">
            <a:spLocks noGrp="1"/>
          </p:cNvSpPr>
          <p:nvPr>
            <p:ph type="title"/>
          </p:nvPr>
        </p:nvSpPr>
        <p:spPr>
          <a:xfrm>
            <a:off x="5099700" y="231625"/>
            <a:ext cx="3745200" cy="849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Relative Performance: 3 Platforms</a:t>
            </a:r>
            <a:endParaRPr/>
          </a:p>
        </p:txBody>
      </p:sp>
      <p:sp>
        <p:nvSpPr>
          <p:cNvPr id="937" name="Google Shape;937;p138"/>
          <p:cNvSpPr txBox="1">
            <a:spLocks noGrp="1"/>
          </p:cNvSpPr>
          <p:nvPr>
            <p:ph type="body" idx="1"/>
          </p:nvPr>
        </p:nvSpPr>
        <p:spPr>
          <a:xfrm>
            <a:off x="349650" y="172525"/>
            <a:ext cx="4551900" cy="1119900"/>
          </a:xfrm>
          <a:prstGeom prst="rect">
            <a:avLst/>
          </a:prstGeom>
        </p:spPr>
        <p:txBody>
          <a:bodyPr spcFirstLastPara="1" wrap="square" lIns="91425" tIns="91425" rIns="91425" bIns="91425" anchor="t" anchorCtr="0">
            <a:noAutofit/>
          </a:bodyPr>
          <a:lstStyle/>
          <a:p>
            <a:pPr marL="0" lvl="0" indent="0" algn="l" rtl="0">
              <a:spcBef>
                <a:spcPts val="640"/>
              </a:spcBef>
              <a:spcAft>
                <a:spcPts val="0"/>
              </a:spcAft>
              <a:buNone/>
            </a:pPr>
            <a:r>
              <a:rPr lang="en"/>
              <a:t>GPUs and TPUs added to CPU server</a:t>
            </a:r>
            <a:endParaRPr/>
          </a:p>
        </p:txBody>
      </p:sp>
      <p:graphicFrame>
        <p:nvGraphicFramePr>
          <p:cNvPr id="938" name="Google Shape;938;p138"/>
          <p:cNvGraphicFramePr/>
          <p:nvPr/>
        </p:nvGraphicFramePr>
        <p:xfrm>
          <a:off x="66613" y="1301463"/>
          <a:ext cx="8188500" cy="3474600"/>
        </p:xfrm>
        <a:graphic>
          <a:graphicData uri="http://schemas.openxmlformats.org/drawingml/2006/table">
            <a:tbl>
              <a:tblPr>
                <a:noFill/>
                <a:tableStyleId>{548B177E-0871-43DA-A5E9-04F2744A898C}</a:tableStyleId>
              </a:tblPr>
              <a:tblGrid>
                <a:gridCol w="2699950">
                  <a:extLst>
                    <a:ext uri="{9D8B030D-6E8A-4147-A177-3AD203B41FA5}">
                      <a16:colId xmlns:a16="http://schemas.microsoft.com/office/drawing/2014/main" val="20000"/>
                    </a:ext>
                  </a:extLst>
                </a:gridCol>
                <a:gridCol w="926050">
                  <a:extLst>
                    <a:ext uri="{9D8B030D-6E8A-4147-A177-3AD203B41FA5}">
                      <a16:colId xmlns:a16="http://schemas.microsoft.com/office/drawing/2014/main" val="20001"/>
                    </a:ext>
                  </a:extLst>
                </a:gridCol>
                <a:gridCol w="1290400">
                  <a:extLst>
                    <a:ext uri="{9D8B030D-6E8A-4147-A177-3AD203B41FA5}">
                      <a16:colId xmlns:a16="http://schemas.microsoft.com/office/drawing/2014/main" val="20002"/>
                    </a:ext>
                  </a:extLst>
                </a:gridCol>
                <a:gridCol w="860925">
                  <a:extLst>
                    <a:ext uri="{9D8B030D-6E8A-4147-A177-3AD203B41FA5}">
                      <a16:colId xmlns:a16="http://schemas.microsoft.com/office/drawing/2014/main" val="20003"/>
                    </a:ext>
                  </a:extLst>
                </a:gridCol>
                <a:gridCol w="872650">
                  <a:extLst>
                    <a:ext uri="{9D8B030D-6E8A-4147-A177-3AD203B41FA5}">
                      <a16:colId xmlns:a16="http://schemas.microsoft.com/office/drawing/2014/main" val="20004"/>
                    </a:ext>
                  </a:extLst>
                </a:gridCol>
                <a:gridCol w="1538525">
                  <a:extLst>
                    <a:ext uri="{9D8B030D-6E8A-4147-A177-3AD203B41FA5}">
                      <a16:colId xmlns:a16="http://schemas.microsoft.com/office/drawing/2014/main" val="20005"/>
                    </a:ext>
                  </a:extLst>
                </a:gridCol>
              </a:tblGrid>
              <a:tr h="377425">
                <a:tc>
                  <a:txBody>
                    <a:bodyPr/>
                    <a:lstStyle/>
                    <a:p>
                      <a:pPr marL="0" lvl="0" indent="0" algn="ctr" rtl="0">
                        <a:spcBef>
                          <a:spcPts val="0"/>
                        </a:spcBef>
                        <a:spcAft>
                          <a:spcPts val="0"/>
                        </a:spcAft>
                        <a:buNone/>
                      </a:pPr>
                      <a:r>
                        <a:rPr lang="en" sz="1800" i="1"/>
                        <a:t>Processor</a:t>
                      </a:r>
                      <a:endParaRPr sz="1800" i="1"/>
                    </a:p>
                  </a:txBody>
                  <a:tcPr marL="91425" marR="91425" marT="91425" marB="91425" anchor="ctr"/>
                </a:tc>
                <a:tc>
                  <a:txBody>
                    <a:bodyPr/>
                    <a:lstStyle/>
                    <a:p>
                      <a:pPr marL="0" lvl="0" indent="0" algn="l" rtl="0">
                        <a:spcBef>
                          <a:spcPts val="0"/>
                        </a:spcBef>
                        <a:spcAft>
                          <a:spcPts val="0"/>
                        </a:spcAft>
                        <a:buNone/>
                      </a:pPr>
                      <a:r>
                        <a:rPr lang="en" sz="1800" i="1"/>
                        <a:t>Chips/Server</a:t>
                      </a:r>
                      <a:endParaRPr sz="1800" i="1"/>
                    </a:p>
                  </a:txBody>
                  <a:tcPr marL="91425" marR="91425" marT="91425" marB="91425"/>
                </a:tc>
                <a:tc>
                  <a:txBody>
                    <a:bodyPr/>
                    <a:lstStyle/>
                    <a:p>
                      <a:pPr marL="0" lvl="0" indent="0" algn="ctr" rtl="0">
                        <a:spcBef>
                          <a:spcPts val="0"/>
                        </a:spcBef>
                        <a:spcAft>
                          <a:spcPts val="0"/>
                        </a:spcAft>
                        <a:buNone/>
                      </a:pPr>
                      <a:r>
                        <a:rPr lang="en" sz="1800" i="1"/>
                        <a:t>DRAM</a:t>
                      </a:r>
                      <a:endParaRPr sz="1800" i="1"/>
                    </a:p>
                  </a:txBody>
                  <a:tcPr marL="91425" marR="91425" marT="91425" marB="91425" anchor="ctr"/>
                </a:tc>
                <a:tc>
                  <a:txBody>
                    <a:bodyPr/>
                    <a:lstStyle/>
                    <a:p>
                      <a:pPr marL="0" lvl="0" indent="0" algn="ctr" rtl="0">
                        <a:spcBef>
                          <a:spcPts val="0"/>
                        </a:spcBef>
                        <a:spcAft>
                          <a:spcPts val="0"/>
                        </a:spcAft>
                        <a:buNone/>
                      </a:pPr>
                      <a:r>
                        <a:rPr lang="en" sz="1800" i="1"/>
                        <a:t>TDP Watts</a:t>
                      </a:r>
                      <a:endParaRPr sz="1800" i="1"/>
                    </a:p>
                  </a:txBody>
                  <a:tcPr marL="91425" marR="91425" marT="91425" marB="91425" anchor="ctr"/>
                </a:tc>
                <a:tc>
                  <a:txBody>
                    <a:bodyPr/>
                    <a:lstStyle/>
                    <a:p>
                      <a:pPr marL="0" lvl="0" indent="0" algn="ctr" rtl="0">
                        <a:spcBef>
                          <a:spcPts val="0"/>
                        </a:spcBef>
                        <a:spcAft>
                          <a:spcPts val="0"/>
                        </a:spcAft>
                        <a:buClr>
                          <a:schemeClr val="dk1"/>
                        </a:buClr>
                        <a:buSzPts val="1100"/>
                        <a:buFont typeface="Arial"/>
                        <a:buNone/>
                      </a:pPr>
                      <a:r>
                        <a:rPr lang="en" sz="1800">
                          <a:solidFill>
                            <a:schemeClr val="dk1"/>
                          </a:solidFill>
                        </a:rPr>
                        <a:t>Idle Watts</a:t>
                      </a:r>
                      <a:endParaRPr sz="1800"/>
                    </a:p>
                  </a:txBody>
                  <a:tcPr marL="91425" marR="91425" marT="91425" marB="91425" anchor="ctr"/>
                </a:tc>
                <a:tc>
                  <a:txBody>
                    <a:bodyPr/>
                    <a:lstStyle/>
                    <a:p>
                      <a:pPr marL="0" lvl="0" indent="0" algn="ctr" rtl="0">
                        <a:spcBef>
                          <a:spcPts val="0"/>
                        </a:spcBef>
                        <a:spcAft>
                          <a:spcPts val="0"/>
                        </a:spcAft>
                        <a:buNone/>
                      </a:pPr>
                      <a:r>
                        <a:rPr lang="en" sz="1800"/>
                        <a:t>Observed Busy Watts in datacenter</a:t>
                      </a:r>
                      <a:endParaRPr sz="1800"/>
                    </a:p>
                  </a:txBody>
                  <a:tcPr marL="91425" marR="91425" marT="91425" marB="91425" anchor="ctr"/>
                </a:tc>
                <a:extLst>
                  <a:ext uri="{0D108BD9-81ED-4DB2-BD59-A6C34878D82A}">
                    <a16:rowId xmlns:a16="http://schemas.microsoft.com/office/drawing/2014/main" val="10000"/>
                  </a:ext>
                </a:extLst>
              </a:tr>
              <a:tr h="377425">
                <a:tc>
                  <a:txBody>
                    <a:bodyPr/>
                    <a:lstStyle/>
                    <a:p>
                      <a:pPr marL="0" lvl="0" indent="0" algn="l" rtl="0">
                        <a:spcBef>
                          <a:spcPts val="0"/>
                        </a:spcBef>
                        <a:spcAft>
                          <a:spcPts val="0"/>
                        </a:spcAft>
                        <a:buNone/>
                      </a:pPr>
                      <a:r>
                        <a:rPr lang="en" sz="1800">
                          <a:solidFill>
                            <a:schemeClr val="dk1"/>
                          </a:solidFill>
                        </a:rPr>
                        <a:t>CPU: Haswell (18 cores) </a:t>
                      </a:r>
                      <a:endParaRPr sz="1800">
                        <a:solidFill>
                          <a:schemeClr val="dk1"/>
                        </a:solidFill>
                      </a:endParaRPr>
                    </a:p>
                  </a:txBody>
                  <a:tcPr marL="91425" marR="91425" marT="91425" marB="91425" anchor="ctr"/>
                </a:tc>
                <a:tc>
                  <a:txBody>
                    <a:bodyPr/>
                    <a:lstStyle/>
                    <a:p>
                      <a:pPr marL="0" lvl="0" indent="0" algn="ctr" rtl="0">
                        <a:spcBef>
                          <a:spcPts val="0"/>
                        </a:spcBef>
                        <a:spcAft>
                          <a:spcPts val="0"/>
                        </a:spcAft>
                        <a:buNone/>
                      </a:pPr>
                      <a:r>
                        <a:rPr lang="en" sz="1800"/>
                        <a:t>2</a:t>
                      </a:r>
                      <a:endParaRPr sz="1800"/>
                    </a:p>
                  </a:txBody>
                  <a:tcPr marL="91425" marR="91425" marT="91425" marB="91425" anchor="ctr"/>
                </a:tc>
                <a:tc>
                  <a:txBody>
                    <a:bodyPr/>
                    <a:lstStyle/>
                    <a:p>
                      <a:pPr marL="0" lvl="0" indent="0" algn="ctr" rtl="0">
                        <a:spcBef>
                          <a:spcPts val="0"/>
                        </a:spcBef>
                        <a:spcAft>
                          <a:spcPts val="0"/>
                        </a:spcAft>
                        <a:buNone/>
                      </a:pPr>
                      <a:r>
                        <a:rPr lang="en" sz="1800"/>
                        <a:t>256 GB</a:t>
                      </a:r>
                      <a:endParaRPr sz="1800"/>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 sz="1800"/>
                        <a:t>504</a:t>
                      </a:r>
                      <a:endParaRPr sz="1800"/>
                    </a:p>
                  </a:txBody>
                  <a:tcPr marL="91425" marR="91425" marT="91425" marB="91425" anchor="ctr"/>
                </a:tc>
                <a:tc>
                  <a:txBody>
                    <a:bodyPr/>
                    <a:lstStyle/>
                    <a:p>
                      <a:pPr marL="0" lvl="0" indent="0" algn="ctr" rtl="0">
                        <a:lnSpc>
                          <a:spcPct val="115000"/>
                        </a:lnSpc>
                        <a:spcBef>
                          <a:spcPts val="0"/>
                        </a:spcBef>
                        <a:spcAft>
                          <a:spcPts val="0"/>
                        </a:spcAft>
                        <a:buNone/>
                      </a:pPr>
                      <a:r>
                        <a:rPr lang="en" sz="1800"/>
                        <a:t>159</a:t>
                      </a:r>
                      <a:endParaRPr sz="1800"/>
                    </a:p>
                  </a:txBody>
                  <a:tcPr marL="28575" marR="28575" marT="19050" marB="19050" anchor="ctr"/>
                </a:tc>
                <a:tc>
                  <a:txBody>
                    <a:bodyPr/>
                    <a:lstStyle/>
                    <a:p>
                      <a:pPr marL="0" lvl="0" indent="0" algn="ctr" rtl="0">
                        <a:lnSpc>
                          <a:spcPct val="115000"/>
                        </a:lnSpc>
                        <a:spcBef>
                          <a:spcPts val="0"/>
                        </a:spcBef>
                        <a:spcAft>
                          <a:spcPts val="0"/>
                        </a:spcAft>
                        <a:buNone/>
                      </a:pPr>
                      <a:r>
                        <a:rPr lang="en" sz="1800"/>
                        <a:t>455</a:t>
                      </a:r>
                      <a:endParaRPr sz="1800" i="1"/>
                    </a:p>
                  </a:txBody>
                  <a:tcPr marL="28575" marR="28575" marT="19050" marB="19050" anchor="ctr"/>
                </a:tc>
                <a:extLst>
                  <a:ext uri="{0D108BD9-81ED-4DB2-BD59-A6C34878D82A}">
                    <a16:rowId xmlns:a16="http://schemas.microsoft.com/office/drawing/2014/main" val="10001"/>
                  </a:ext>
                </a:extLst>
              </a:tr>
              <a:tr h="548600">
                <a:tc>
                  <a:txBody>
                    <a:bodyPr/>
                    <a:lstStyle/>
                    <a:p>
                      <a:pPr marL="0" lvl="0" indent="0" algn="l" rtl="0">
                        <a:spcBef>
                          <a:spcPts val="0"/>
                        </a:spcBef>
                        <a:spcAft>
                          <a:spcPts val="0"/>
                        </a:spcAft>
                        <a:buNone/>
                      </a:pPr>
                      <a:r>
                        <a:rPr lang="en" sz="1800">
                          <a:solidFill>
                            <a:schemeClr val="dk1"/>
                          </a:solidFill>
                        </a:rPr>
                        <a:t>NVIDIA K80 (13 cores)</a:t>
                      </a:r>
                      <a:br>
                        <a:rPr lang="en" sz="1800">
                          <a:solidFill>
                            <a:schemeClr val="dk1"/>
                          </a:solidFill>
                        </a:rPr>
                      </a:br>
                      <a:r>
                        <a:rPr lang="en" sz="1800">
                          <a:solidFill>
                            <a:schemeClr val="dk1"/>
                          </a:solidFill>
                        </a:rPr>
                        <a:t>(2 die per card;</a:t>
                      </a:r>
                      <a:br>
                        <a:rPr lang="en" sz="1800">
                          <a:solidFill>
                            <a:schemeClr val="dk1"/>
                          </a:solidFill>
                        </a:rPr>
                      </a:br>
                      <a:r>
                        <a:rPr lang="en" sz="1800">
                          <a:solidFill>
                            <a:schemeClr val="dk1"/>
                          </a:solidFill>
                        </a:rPr>
                        <a:t>4 cards per server)</a:t>
                      </a:r>
                      <a:endParaRPr sz="1800">
                        <a:solidFill>
                          <a:schemeClr val="dk1"/>
                        </a:solidFill>
                      </a:endParaRPr>
                    </a:p>
                  </a:txBody>
                  <a:tcPr marL="91425" marR="91425" marT="91425" marB="91425"/>
                </a:tc>
                <a:tc>
                  <a:txBody>
                    <a:bodyPr/>
                    <a:lstStyle/>
                    <a:p>
                      <a:pPr marL="0" lvl="0" indent="0" algn="ctr" rtl="0">
                        <a:spcBef>
                          <a:spcPts val="0"/>
                        </a:spcBef>
                        <a:spcAft>
                          <a:spcPts val="0"/>
                        </a:spcAft>
                        <a:buNone/>
                      </a:pPr>
                      <a:r>
                        <a:rPr lang="en" sz="1800"/>
                        <a:t>8</a:t>
                      </a:r>
                      <a:endParaRPr sz="1800">
                        <a:solidFill>
                          <a:schemeClr val="dk1"/>
                        </a:solidFill>
                      </a:endParaRPr>
                    </a:p>
                  </a:txBody>
                  <a:tcPr marL="91425" marR="91425" marT="91425" marB="91425" anchor="ctr"/>
                </a:tc>
                <a:tc>
                  <a:txBody>
                    <a:bodyPr/>
                    <a:lstStyle/>
                    <a:p>
                      <a:pPr marL="0" lvl="0" indent="0" algn="ctr" rtl="0">
                        <a:spcBef>
                          <a:spcPts val="0"/>
                        </a:spcBef>
                        <a:spcAft>
                          <a:spcPts val="0"/>
                        </a:spcAft>
                        <a:buNone/>
                      </a:pPr>
                      <a:r>
                        <a:rPr lang="en" sz="1800">
                          <a:solidFill>
                            <a:schemeClr val="dk1"/>
                          </a:solidFill>
                        </a:rPr>
                        <a:t>256 GB (host) + 12GB x 8</a:t>
                      </a:r>
                      <a:endParaRPr sz="1800">
                        <a:solidFill>
                          <a:schemeClr val="dk1"/>
                        </a:solidFill>
                      </a:endParaRPr>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 sz="1800"/>
                        <a:t>1838</a:t>
                      </a:r>
                      <a:endParaRPr sz="1800"/>
                    </a:p>
                  </a:txBody>
                  <a:tcPr marL="91425" marR="91425" marT="91425" marB="91425" anchor="ctr"/>
                </a:tc>
                <a:tc>
                  <a:txBody>
                    <a:bodyPr/>
                    <a:lstStyle/>
                    <a:p>
                      <a:pPr marL="0" lvl="0" indent="0" algn="ctr" rtl="0">
                        <a:lnSpc>
                          <a:spcPct val="115000"/>
                        </a:lnSpc>
                        <a:spcBef>
                          <a:spcPts val="0"/>
                        </a:spcBef>
                        <a:spcAft>
                          <a:spcPts val="0"/>
                        </a:spcAft>
                        <a:buNone/>
                      </a:pPr>
                      <a:r>
                        <a:rPr lang="en" sz="1800"/>
                        <a:t>357</a:t>
                      </a:r>
                      <a:endParaRPr sz="1800"/>
                    </a:p>
                  </a:txBody>
                  <a:tcPr marL="28575" marR="28575" marT="19050" marB="19050" anchor="ctr"/>
                </a:tc>
                <a:tc>
                  <a:txBody>
                    <a:bodyPr/>
                    <a:lstStyle/>
                    <a:p>
                      <a:pPr marL="0" lvl="0" indent="0" algn="ctr" rtl="0">
                        <a:lnSpc>
                          <a:spcPct val="115000"/>
                        </a:lnSpc>
                        <a:spcBef>
                          <a:spcPts val="0"/>
                        </a:spcBef>
                        <a:spcAft>
                          <a:spcPts val="0"/>
                        </a:spcAft>
                        <a:buClr>
                          <a:schemeClr val="dk1"/>
                        </a:buClr>
                        <a:buSzPts val="1100"/>
                        <a:buFont typeface="Arial"/>
                        <a:buNone/>
                      </a:pPr>
                      <a:r>
                        <a:rPr lang="en" sz="1800">
                          <a:solidFill>
                            <a:schemeClr val="dk1"/>
                          </a:solidFill>
                        </a:rPr>
                        <a:t>991</a:t>
                      </a:r>
                      <a:endParaRPr sz="1800"/>
                    </a:p>
                  </a:txBody>
                  <a:tcPr marL="28575" marR="28575" marT="19050" marB="19050" anchor="ctr"/>
                </a:tc>
                <a:extLst>
                  <a:ext uri="{0D108BD9-81ED-4DB2-BD59-A6C34878D82A}">
                    <a16:rowId xmlns:a16="http://schemas.microsoft.com/office/drawing/2014/main" val="10002"/>
                  </a:ext>
                </a:extLst>
              </a:tr>
              <a:tr h="548600">
                <a:tc>
                  <a:txBody>
                    <a:bodyPr/>
                    <a:lstStyle/>
                    <a:p>
                      <a:pPr marL="0" lvl="0" indent="0" algn="l" rtl="0">
                        <a:spcBef>
                          <a:spcPts val="0"/>
                        </a:spcBef>
                        <a:spcAft>
                          <a:spcPts val="0"/>
                        </a:spcAft>
                        <a:buNone/>
                      </a:pPr>
                      <a:r>
                        <a:rPr lang="en" sz="1800">
                          <a:solidFill>
                            <a:schemeClr val="dk1"/>
                          </a:solidFill>
                        </a:rPr>
                        <a:t>TPUv1 (1 core) </a:t>
                      </a:r>
                      <a:br>
                        <a:rPr lang="en" sz="1800">
                          <a:solidFill>
                            <a:schemeClr val="dk1"/>
                          </a:solidFill>
                        </a:rPr>
                      </a:br>
                      <a:r>
                        <a:rPr lang="en" sz="1800">
                          <a:solidFill>
                            <a:schemeClr val="dk1"/>
                          </a:solidFill>
                        </a:rPr>
                        <a:t>(1 die per card; </a:t>
                      </a:r>
                      <a:br>
                        <a:rPr lang="en" sz="1800">
                          <a:solidFill>
                            <a:schemeClr val="dk1"/>
                          </a:solidFill>
                        </a:rPr>
                      </a:br>
                      <a:r>
                        <a:rPr lang="en" sz="1800">
                          <a:solidFill>
                            <a:schemeClr val="dk1"/>
                          </a:solidFill>
                        </a:rPr>
                        <a:t>4 cards per server)</a:t>
                      </a:r>
                      <a:endParaRPr sz="1800"/>
                    </a:p>
                  </a:txBody>
                  <a:tcPr marL="91425" marR="91425" marT="91425" marB="91425"/>
                </a:tc>
                <a:tc>
                  <a:txBody>
                    <a:bodyPr/>
                    <a:lstStyle/>
                    <a:p>
                      <a:pPr marL="0" lvl="0" indent="0" algn="ctr" rtl="0">
                        <a:spcBef>
                          <a:spcPts val="0"/>
                        </a:spcBef>
                        <a:spcAft>
                          <a:spcPts val="0"/>
                        </a:spcAft>
                        <a:buNone/>
                      </a:pPr>
                      <a:r>
                        <a:rPr lang="en" sz="1800"/>
                        <a:t>4</a:t>
                      </a:r>
                      <a:endParaRPr sz="1800"/>
                    </a:p>
                  </a:txBody>
                  <a:tcPr marL="91425" marR="91425" marT="91425" marB="91425" anchor="ctr"/>
                </a:tc>
                <a:tc>
                  <a:txBody>
                    <a:bodyPr/>
                    <a:lstStyle/>
                    <a:p>
                      <a:pPr marL="0" lvl="0" indent="0" algn="ctr" rtl="0">
                        <a:spcBef>
                          <a:spcPts val="0"/>
                        </a:spcBef>
                        <a:spcAft>
                          <a:spcPts val="0"/>
                        </a:spcAft>
                        <a:buNone/>
                      </a:pPr>
                      <a:r>
                        <a:rPr lang="en" sz="1800"/>
                        <a:t>256GB </a:t>
                      </a:r>
                      <a:r>
                        <a:rPr lang="en" sz="1800">
                          <a:solidFill>
                            <a:schemeClr val="dk1"/>
                          </a:solidFill>
                        </a:rPr>
                        <a:t>(host) </a:t>
                      </a:r>
                      <a:r>
                        <a:rPr lang="en" sz="1800"/>
                        <a:t>+ </a:t>
                      </a:r>
                      <a:br>
                        <a:rPr lang="en" sz="1800"/>
                      </a:br>
                      <a:r>
                        <a:rPr lang="en" sz="1800"/>
                        <a:t>8GB x 4</a:t>
                      </a:r>
                      <a:endParaRPr sz="1800"/>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1100"/>
                        <a:buFont typeface="Arial"/>
                        <a:buNone/>
                      </a:pPr>
                      <a:r>
                        <a:rPr lang="en" sz="1800"/>
                        <a:t>861</a:t>
                      </a:r>
                      <a:endParaRPr sz="1800"/>
                    </a:p>
                  </a:txBody>
                  <a:tcPr marL="91425" marR="91425" marT="91425" marB="91425" anchor="ctr"/>
                </a:tc>
                <a:tc>
                  <a:txBody>
                    <a:bodyPr/>
                    <a:lstStyle/>
                    <a:p>
                      <a:pPr marL="0" lvl="0" indent="0" algn="ctr" rtl="0">
                        <a:lnSpc>
                          <a:spcPct val="115000"/>
                        </a:lnSpc>
                        <a:spcBef>
                          <a:spcPts val="0"/>
                        </a:spcBef>
                        <a:spcAft>
                          <a:spcPts val="0"/>
                        </a:spcAft>
                        <a:buClr>
                          <a:schemeClr val="dk1"/>
                        </a:buClr>
                        <a:buSzPts val="1100"/>
                        <a:buFont typeface="Arial"/>
                        <a:buNone/>
                      </a:pPr>
                      <a:r>
                        <a:rPr lang="en" sz="1800">
                          <a:solidFill>
                            <a:schemeClr val="dk1"/>
                          </a:solidFill>
                        </a:rPr>
                        <a:t>290</a:t>
                      </a:r>
                      <a:endParaRPr sz="1800"/>
                    </a:p>
                  </a:txBody>
                  <a:tcPr marL="28575" marR="28575" marT="19050" marB="19050" anchor="ctr"/>
                </a:tc>
                <a:tc>
                  <a:txBody>
                    <a:bodyPr/>
                    <a:lstStyle/>
                    <a:p>
                      <a:pPr marL="0" lvl="0" indent="0" algn="ctr" rtl="0">
                        <a:lnSpc>
                          <a:spcPct val="115000"/>
                        </a:lnSpc>
                        <a:spcBef>
                          <a:spcPts val="0"/>
                        </a:spcBef>
                        <a:spcAft>
                          <a:spcPts val="0"/>
                        </a:spcAft>
                        <a:buClr>
                          <a:schemeClr val="dk1"/>
                        </a:buClr>
                        <a:buSzPts val="1100"/>
                        <a:buFont typeface="Arial"/>
                        <a:buNone/>
                      </a:pPr>
                      <a:r>
                        <a:rPr lang="en" sz="1800">
                          <a:solidFill>
                            <a:schemeClr val="dk1"/>
                          </a:solidFill>
                        </a:rPr>
                        <a:t>384</a:t>
                      </a:r>
                      <a:endParaRPr sz="1800"/>
                    </a:p>
                  </a:txBody>
                  <a:tcPr marL="28575" marR="28575" marT="19050" marB="19050" anchor="ctr"/>
                </a:tc>
                <a:extLst>
                  <a:ext uri="{0D108BD9-81ED-4DB2-BD59-A6C34878D82A}">
                    <a16:rowId xmlns:a16="http://schemas.microsoft.com/office/drawing/2014/main" val="10003"/>
                  </a:ext>
                </a:extLst>
              </a:tr>
            </a:tbl>
          </a:graphicData>
        </a:graphic>
      </p:graphicFrame>
      <p:sp>
        <p:nvSpPr>
          <p:cNvPr id="939" name="Google Shape;939;p138"/>
          <p:cNvSpPr txBox="1"/>
          <p:nvPr/>
        </p:nvSpPr>
        <p:spPr>
          <a:xfrm>
            <a:off x="457350" y="4724000"/>
            <a:ext cx="8015100" cy="38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These chips and platforms chosen for comparison because widely deployed in Google datacenters</a:t>
            </a:r>
            <a:endParaRPr/>
          </a:p>
        </p:txBody>
      </p:sp>
      <p:sp>
        <p:nvSpPr>
          <p:cNvPr id="940" name="Google Shape;940;p1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121"/>
          <p:cNvSpPr txBox="1">
            <a:spLocks noGrp="1"/>
          </p:cNvSpPr>
          <p:nvPr>
            <p:ph type="title"/>
          </p:nvPr>
        </p:nvSpPr>
        <p:spPr>
          <a:xfrm>
            <a:off x="457200" y="205979"/>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Based on Two Talks</a:t>
            </a:r>
            <a:endParaRPr/>
          </a:p>
        </p:txBody>
      </p:sp>
      <p:sp>
        <p:nvSpPr>
          <p:cNvPr id="639" name="Google Shape;639;p121"/>
          <p:cNvSpPr txBox="1">
            <a:spLocks noGrp="1"/>
          </p:cNvSpPr>
          <p:nvPr>
            <p:ph type="body" idx="1"/>
          </p:nvPr>
        </p:nvSpPr>
        <p:spPr>
          <a:xfrm>
            <a:off x="457200" y="1200151"/>
            <a:ext cx="8229600" cy="3394500"/>
          </a:xfrm>
          <a:prstGeom prst="rect">
            <a:avLst/>
          </a:prstGeom>
        </p:spPr>
        <p:txBody>
          <a:bodyPr spcFirstLastPara="1" wrap="square" lIns="91425" tIns="91425" rIns="91425" bIns="91425" anchor="t" anchorCtr="0">
            <a:noAutofit/>
          </a:bodyPr>
          <a:lstStyle/>
          <a:p>
            <a:pPr marL="0" lvl="0" indent="0" algn="l" rtl="0">
              <a:spcBef>
                <a:spcPts val="640"/>
              </a:spcBef>
              <a:spcAft>
                <a:spcPts val="0"/>
              </a:spcAft>
              <a:buNone/>
            </a:pPr>
            <a:r>
              <a:rPr lang="en" sz="2400"/>
              <a:t>In-Data Center Performance Analysis of a Tensor Processing Unit</a:t>
            </a:r>
            <a:endParaRPr sz="2400"/>
          </a:p>
          <a:p>
            <a:pPr marL="0" lvl="0" indent="0" algn="l" rtl="0">
              <a:spcBef>
                <a:spcPts val="640"/>
              </a:spcBef>
              <a:spcAft>
                <a:spcPts val="0"/>
              </a:spcAft>
              <a:buNone/>
            </a:pPr>
            <a:r>
              <a:rPr lang="en" sz="2400"/>
              <a:t>ISCA 2017, Jouppi, Young, Patil, Patterson, et al.</a:t>
            </a:r>
            <a:endParaRPr sz="2400"/>
          </a:p>
          <a:p>
            <a:pPr marL="0" lvl="0" indent="0" algn="l" rtl="0">
              <a:spcBef>
                <a:spcPts val="640"/>
              </a:spcBef>
              <a:spcAft>
                <a:spcPts val="0"/>
              </a:spcAft>
              <a:buNone/>
            </a:pPr>
            <a:r>
              <a:rPr lang="en" sz="2400"/>
              <a:t>(TPUv1, for inference)</a:t>
            </a:r>
            <a:endParaRPr sz="2400"/>
          </a:p>
          <a:p>
            <a:pPr marL="0" lvl="0" indent="0" algn="l" rtl="0">
              <a:spcBef>
                <a:spcPts val="640"/>
              </a:spcBef>
              <a:spcAft>
                <a:spcPts val="0"/>
              </a:spcAft>
              <a:buNone/>
            </a:pPr>
            <a:endParaRPr sz="2400"/>
          </a:p>
          <a:p>
            <a:pPr marL="0" lvl="0" indent="0" algn="l" rtl="0">
              <a:spcBef>
                <a:spcPts val="640"/>
              </a:spcBef>
              <a:spcAft>
                <a:spcPts val="0"/>
              </a:spcAft>
              <a:buNone/>
            </a:pPr>
            <a:r>
              <a:rPr lang="en" sz="2400"/>
              <a:t>Codesign in Google TPUs, by Cliff Young, HotChips 2017</a:t>
            </a:r>
            <a:endParaRPr sz="2400"/>
          </a:p>
          <a:p>
            <a:pPr marL="0" lvl="0" indent="0" algn="l" rtl="0">
              <a:spcBef>
                <a:spcPts val="640"/>
              </a:spcBef>
              <a:spcAft>
                <a:spcPts val="0"/>
              </a:spcAft>
              <a:buNone/>
            </a:pPr>
            <a:r>
              <a:rPr lang="en" sz="2400"/>
              <a:t>(TPUv2 and later, for training and inference)</a:t>
            </a:r>
            <a:endParaRPr sz="2400"/>
          </a:p>
        </p:txBody>
      </p:sp>
      <p:sp>
        <p:nvSpPr>
          <p:cNvPr id="640" name="Google Shape;640;p121"/>
          <p:cNvSpPr txBox="1">
            <a:spLocks noGrp="1"/>
          </p:cNvSpPr>
          <p:nvPr>
            <p:ph type="sldNum" idx="12"/>
          </p:nvPr>
        </p:nvSpPr>
        <p:spPr>
          <a:xfrm>
            <a:off x="6553200" y="4767263"/>
            <a:ext cx="2133600"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Google Shape;945;p139"/>
          <p:cNvSpPr txBox="1">
            <a:spLocks noGrp="1"/>
          </p:cNvSpPr>
          <p:nvPr>
            <p:ph type="title"/>
          </p:nvPr>
        </p:nvSpPr>
        <p:spPr>
          <a:xfrm>
            <a:off x="5099700" y="307825"/>
            <a:ext cx="3745200" cy="2416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Roofline Visual Performance Model</a:t>
            </a:r>
            <a:endParaRPr/>
          </a:p>
        </p:txBody>
      </p:sp>
      <p:sp>
        <p:nvSpPr>
          <p:cNvPr id="946" name="Google Shape;946;p139"/>
          <p:cNvSpPr txBox="1">
            <a:spLocks noGrp="1"/>
          </p:cNvSpPr>
          <p:nvPr>
            <p:ph type="body" idx="1"/>
          </p:nvPr>
        </p:nvSpPr>
        <p:spPr>
          <a:xfrm>
            <a:off x="317500" y="307700"/>
            <a:ext cx="5288700" cy="2139000"/>
          </a:xfrm>
          <a:prstGeom prst="rect">
            <a:avLst/>
          </a:prstGeom>
        </p:spPr>
        <p:txBody>
          <a:bodyPr spcFirstLastPara="1" wrap="square" lIns="91425" tIns="91425" rIns="91425" bIns="91425" anchor="t" anchorCtr="0">
            <a:noAutofit/>
          </a:bodyPr>
          <a:lstStyle/>
          <a:p>
            <a:pPr marL="0" lvl="0" indent="0" algn="l" rtl="0">
              <a:spcBef>
                <a:spcPts val="640"/>
              </a:spcBef>
              <a:spcAft>
                <a:spcPts val="0"/>
              </a:spcAft>
              <a:buNone/>
            </a:pPr>
            <a:r>
              <a:rPr lang="en" sz="2400">
                <a:solidFill>
                  <a:srgbClr val="000000"/>
                </a:solidFill>
              </a:rPr>
              <a:t>2 Limits to performance:</a:t>
            </a:r>
            <a:endParaRPr sz="2400">
              <a:solidFill>
                <a:srgbClr val="000000"/>
              </a:solidFill>
            </a:endParaRPr>
          </a:p>
          <a:p>
            <a:pPr marL="457200" lvl="0" indent="-381000" algn="l" rtl="0">
              <a:spcBef>
                <a:spcPts val="640"/>
              </a:spcBef>
              <a:spcAft>
                <a:spcPts val="0"/>
              </a:spcAft>
              <a:buClr>
                <a:srgbClr val="000000"/>
              </a:buClr>
              <a:buSzPts val="2400"/>
              <a:buAutoNum type="arabicPeriod"/>
            </a:pPr>
            <a:r>
              <a:rPr lang="en" sz="2400">
                <a:solidFill>
                  <a:srgbClr val="000000"/>
                </a:solidFill>
              </a:rPr>
              <a:t>Peak Computation</a:t>
            </a:r>
            <a:endParaRPr sz="2400">
              <a:solidFill>
                <a:srgbClr val="000000"/>
              </a:solidFill>
            </a:endParaRPr>
          </a:p>
          <a:p>
            <a:pPr marL="457200" lvl="0" indent="-381000" algn="l" rtl="0">
              <a:spcBef>
                <a:spcPts val="0"/>
              </a:spcBef>
              <a:spcAft>
                <a:spcPts val="0"/>
              </a:spcAft>
              <a:buClr>
                <a:srgbClr val="000000"/>
              </a:buClr>
              <a:buSzPts val="2400"/>
              <a:buAutoNum type="arabicPeriod"/>
            </a:pPr>
            <a:r>
              <a:rPr lang="en" sz="2400">
                <a:solidFill>
                  <a:srgbClr val="000000"/>
                </a:solidFill>
              </a:rPr>
              <a:t>Peak Memory Bandwidth </a:t>
            </a:r>
            <a:br>
              <a:rPr lang="en" sz="2400">
                <a:solidFill>
                  <a:srgbClr val="000000"/>
                </a:solidFill>
              </a:rPr>
            </a:br>
            <a:r>
              <a:rPr lang="en" sz="2400">
                <a:solidFill>
                  <a:srgbClr val="000000"/>
                </a:solidFill>
              </a:rPr>
              <a:t>(For apps with large data that </a:t>
            </a:r>
            <a:br>
              <a:rPr lang="en" sz="2400">
                <a:solidFill>
                  <a:srgbClr val="000000"/>
                </a:solidFill>
              </a:rPr>
            </a:br>
            <a:r>
              <a:rPr lang="en" sz="2400">
                <a:solidFill>
                  <a:srgbClr val="000000"/>
                </a:solidFill>
              </a:rPr>
              <a:t>don’t fit in cache)</a:t>
            </a:r>
            <a:endParaRPr sz="2400">
              <a:solidFill>
                <a:srgbClr val="000000"/>
              </a:solidFill>
            </a:endParaRPr>
          </a:p>
        </p:txBody>
      </p:sp>
      <p:grpSp>
        <p:nvGrpSpPr>
          <p:cNvPr id="947" name="Google Shape;947;p139"/>
          <p:cNvGrpSpPr/>
          <p:nvPr/>
        </p:nvGrpSpPr>
        <p:grpSpPr>
          <a:xfrm>
            <a:off x="5395100" y="1333775"/>
            <a:ext cx="3748900" cy="3680450"/>
            <a:chOff x="5395100" y="1333775"/>
            <a:chExt cx="3748900" cy="3680450"/>
          </a:xfrm>
        </p:grpSpPr>
        <p:pic>
          <p:nvPicPr>
            <p:cNvPr id="948" name="Google Shape;948;p139" descr="rooflineAMD.png"/>
            <p:cNvPicPr preferRelativeResize="0"/>
            <p:nvPr/>
          </p:nvPicPr>
          <p:blipFill>
            <a:blip r:embed="rId3">
              <a:alphaModFix/>
            </a:blip>
            <a:stretch>
              <a:fillRect/>
            </a:stretch>
          </p:blipFill>
          <p:spPr>
            <a:xfrm>
              <a:off x="5395100" y="1485575"/>
              <a:ext cx="3543475" cy="3528650"/>
            </a:xfrm>
            <a:prstGeom prst="rect">
              <a:avLst/>
            </a:prstGeom>
            <a:noFill/>
            <a:ln>
              <a:noFill/>
            </a:ln>
          </p:spPr>
        </p:pic>
        <p:sp>
          <p:nvSpPr>
            <p:cNvPr id="949" name="Google Shape;949;p139"/>
            <p:cNvSpPr txBox="1"/>
            <p:nvPr/>
          </p:nvSpPr>
          <p:spPr>
            <a:xfrm>
              <a:off x="5556300" y="1333775"/>
              <a:ext cx="3587700" cy="4794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640"/>
                </a:spcBef>
                <a:spcAft>
                  <a:spcPts val="0"/>
                </a:spcAft>
                <a:buClr>
                  <a:schemeClr val="dk1"/>
                </a:buClr>
                <a:buSzPts val="1100"/>
                <a:buFont typeface="Arial"/>
                <a:buNone/>
              </a:pPr>
              <a:r>
                <a:rPr lang="en">
                  <a:solidFill>
                    <a:schemeClr val="dk1"/>
                  </a:solidFill>
                  <a:latin typeface="Calibri"/>
                  <a:ea typeface="Calibri"/>
                  <a:cs typeface="Calibri"/>
                  <a:sym typeface="Calibri"/>
                </a:rPr>
                <a:t>GFLOP/s = Min(Peak GFLOP/s, Peak GB/s x AI)</a:t>
              </a:r>
              <a:endParaRPr/>
            </a:p>
          </p:txBody>
        </p:sp>
      </p:grpSp>
      <p:sp>
        <p:nvSpPr>
          <p:cNvPr id="950" name="Google Shape;950;p139"/>
          <p:cNvSpPr txBox="1">
            <a:spLocks noGrp="1"/>
          </p:cNvSpPr>
          <p:nvPr>
            <p:ph type="body" idx="1"/>
          </p:nvPr>
        </p:nvSpPr>
        <p:spPr>
          <a:xfrm>
            <a:off x="249400" y="2332400"/>
            <a:ext cx="5424900" cy="2416200"/>
          </a:xfrm>
          <a:prstGeom prst="rect">
            <a:avLst/>
          </a:prstGeom>
        </p:spPr>
        <p:txBody>
          <a:bodyPr spcFirstLastPara="1" wrap="square" lIns="91425" tIns="91425" rIns="91425" bIns="91425" anchor="t" anchorCtr="0">
            <a:noAutofit/>
          </a:bodyPr>
          <a:lstStyle/>
          <a:p>
            <a:pPr marL="0" lvl="0" indent="0" algn="l" rtl="0">
              <a:spcBef>
                <a:spcPts val="640"/>
              </a:spcBef>
              <a:spcAft>
                <a:spcPts val="0"/>
              </a:spcAft>
              <a:buNone/>
            </a:pPr>
            <a:r>
              <a:rPr lang="en" sz="3000">
                <a:solidFill>
                  <a:srgbClr val="000000"/>
                </a:solidFill>
              </a:rPr>
              <a:t>Arithmetic Intensity (FLOP/byte or reuse) determines which limit</a:t>
            </a:r>
            <a:endParaRPr sz="3000">
              <a:solidFill>
                <a:srgbClr val="000000"/>
              </a:solidFill>
            </a:endParaRPr>
          </a:p>
          <a:p>
            <a:pPr marL="0" lvl="0" indent="0" algn="l" rtl="0">
              <a:spcBef>
                <a:spcPts val="640"/>
              </a:spcBef>
              <a:spcAft>
                <a:spcPts val="0"/>
              </a:spcAft>
              <a:buNone/>
            </a:pPr>
            <a:r>
              <a:rPr lang="en" sz="3000">
                <a:solidFill>
                  <a:srgbClr val="000000"/>
                </a:solidFill>
              </a:rPr>
              <a:t>Weight-reuse = </a:t>
            </a:r>
            <a:r>
              <a:rPr lang="en" sz="3000"/>
              <a:t>Arithmetic Intensity</a:t>
            </a:r>
            <a:r>
              <a:rPr lang="en" sz="3000">
                <a:solidFill>
                  <a:srgbClr val="000000"/>
                </a:solidFill>
              </a:rPr>
              <a:t> for DNN roofline</a:t>
            </a:r>
            <a:endParaRPr sz="3000">
              <a:solidFill>
                <a:srgbClr val="000000"/>
              </a:solidFill>
            </a:endParaRPr>
          </a:p>
          <a:p>
            <a:pPr marL="0" lvl="0" indent="0" algn="l" rtl="0">
              <a:spcBef>
                <a:spcPts val="640"/>
              </a:spcBef>
              <a:spcAft>
                <a:spcPts val="0"/>
              </a:spcAft>
              <a:buNone/>
            </a:pPr>
            <a:endParaRPr sz="3000">
              <a:solidFill>
                <a:srgbClr val="000000"/>
              </a:solidFill>
            </a:endParaRPr>
          </a:p>
        </p:txBody>
      </p:sp>
      <p:sp>
        <p:nvSpPr>
          <p:cNvPr id="951" name="Google Shape;951;p139"/>
          <p:cNvSpPr txBox="1"/>
          <p:nvPr/>
        </p:nvSpPr>
        <p:spPr>
          <a:xfrm>
            <a:off x="0" y="4683275"/>
            <a:ext cx="5816700" cy="7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222222"/>
                </a:solidFill>
                <a:highlight>
                  <a:srgbClr val="FFFFFF"/>
                </a:highlight>
              </a:rPr>
              <a:t>Samuel </a:t>
            </a:r>
            <a:r>
              <a:rPr lang="en" sz="1000">
                <a:solidFill>
                  <a:srgbClr val="222222"/>
                </a:solidFill>
                <a:highlight>
                  <a:schemeClr val="lt1"/>
                </a:highlight>
              </a:rPr>
              <a:t>Williams, </a:t>
            </a:r>
            <a:r>
              <a:rPr lang="en" sz="1000">
                <a:solidFill>
                  <a:srgbClr val="222222"/>
                </a:solidFill>
                <a:highlight>
                  <a:srgbClr val="FFFFFF"/>
                </a:highlight>
              </a:rPr>
              <a:t>Andrew Waterman, and David Patterson. "Roofline: an insightful visual performance model for multicore architectures."</a:t>
            </a:r>
            <a:r>
              <a:rPr lang="en" sz="1000" i="1">
                <a:solidFill>
                  <a:srgbClr val="222222"/>
                </a:solidFill>
                <a:highlight>
                  <a:srgbClr val="FFFFFF"/>
                </a:highlight>
              </a:rPr>
              <a:t>Communications of the ACM</a:t>
            </a:r>
            <a:r>
              <a:rPr lang="en" sz="1000">
                <a:solidFill>
                  <a:srgbClr val="222222"/>
                </a:solidFill>
                <a:highlight>
                  <a:srgbClr val="FFFFFF"/>
                </a:highlight>
              </a:rPr>
              <a:t> 52.4 (2009): 65-76.</a:t>
            </a:r>
            <a:endParaRPr/>
          </a:p>
        </p:txBody>
      </p:sp>
      <p:sp>
        <p:nvSpPr>
          <p:cNvPr id="952" name="Google Shape;952;p1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pic>
        <p:nvPicPr>
          <p:cNvPr id="957" name="Google Shape;957;p140" title="Chart"/>
          <p:cNvPicPr preferRelativeResize="0"/>
          <p:nvPr/>
        </p:nvPicPr>
        <p:blipFill>
          <a:blip r:embed="rId3">
            <a:alphaModFix/>
          </a:blip>
          <a:stretch>
            <a:fillRect/>
          </a:stretch>
        </p:blipFill>
        <p:spPr>
          <a:xfrm>
            <a:off x="1788750" y="0"/>
            <a:ext cx="6135726" cy="5342900"/>
          </a:xfrm>
          <a:prstGeom prst="rect">
            <a:avLst/>
          </a:prstGeom>
          <a:noFill/>
          <a:ln>
            <a:noFill/>
          </a:ln>
        </p:spPr>
      </p:pic>
      <p:sp>
        <p:nvSpPr>
          <p:cNvPr id="958" name="Google Shape;958;p140"/>
          <p:cNvSpPr txBox="1">
            <a:spLocks noGrp="1"/>
          </p:cNvSpPr>
          <p:nvPr>
            <p:ph type="title"/>
          </p:nvPr>
        </p:nvSpPr>
        <p:spPr>
          <a:xfrm>
            <a:off x="457200" y="53577"/>
            <a:ext cx="8229600" cy="352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TPUv1 Die Roofline</a:t>
            </a:r>
            <a:endParaRPr/>
          </a:p>
        </p:txBody>
      </p:sp>
      <p:sp>
        <p:nvSpPr>
          <p:cNvPr id="959" name="Google Shape;959;p140"/>
          <p:cNvSpPr txBox="1">
            <a:spLocks noGrp="1"/>
          </p:cNvSpPr>
          <p:nvPr>
            <p:ph type="sldNum" idx="12"/>
          </p:nvPr>
        </p:nvSpPr>
        <p:spPr>
          <a:xfrm>
            <a:off x="6553200" y="4767263"/>
            <a:ext cx="2133600"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pic>
        <p:nvPicPr>
          <p:cNvPr id="964" name="Google Shape;964;p141" title="Chart"/>
          <p:cNvPicPr preferRelativeResize="0"/>
          <p:nvPr/>
        </p:nvPicPr>
        <p:blipFill>
          <a:blip r:embed="rId3">
            <a:alphaModFix/>
          </a:blip>
          <a:stretch>
            <a:fillRect/>
          </a:stretch>
        </p:blipFill>
        <p:spPr>
          <a:xfrm>
            <a:off x="0" y="-54525"/>
            <a:ext cx="8146576" cy="5252550"/>
          </a:xfrm>
          <a:prstGeom prst="rect">
            <a:avLst/>
          </a:prstGeom>
          <a:noFill/>
          <a:ln>
            <a:noFill/>
          </a:ln>
        </p:spPr>
      </p:pic>
      <p:sp>
        <p:nvSpPr>
          <p:cNvPr id="965" name="Google Shape;965;p141"/>
          <p:cNvSpPr txBox="1">
            <a:spLocks noGrp="1"/>
          </p:cNvSpPr>
          <p:nvPr>
            <p:ph type="title"/>
          </p:nvPr>
        </p:nvSpPr>
        <p:spPr>
          <a:xfrm>
            <a:off x="457200" y="1"/>
            <a:ext cx="8229600" cy="58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Haswell (CPU) Die Roofline</a:t>
            </a:r>
            <a:endParaRPr/>
          </a:p>
        </p:txBody>
      </p:sp>
      <p:sp>
        <p:nvSpPr>
          <p:cNvPr id="966" name="Google Shape;966;p141"/>
          <p:cNvSpPr txBox="1">
            <a:spLocks noGrp="1"/>
          </p:cNvSpPr>
          <p:nvPr>
            <p:ph type="sldNum" idx="12"/>
          </p:nvPr>
        </p:nvSpPr>
        <p:spPr>
          <a:xfrm>
            <a:off x="6553200" y="4767263"/>
            <a:ext cx="2133600"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pic>
        <p:nvPicPr>
          <p:cNvPr id="971" name="Google Shape;971;p142" title="Chart"/>
          <p:cNvPicPr preferRelativeResize="0"/>
          <p:nvPr/>
        </p:nvPicPr>
        <p:blipFill>
          <a:blip r:embed="rId3">
            <a:alphaModFix/>
          </a:blip>
          <a:stretch>
            <a:fillRect/>
          </a:stretch>
        </p:blipFill>
        <p:spPr>
          <a:xfrm>
            <a:off x="-96498" y="272550"/>
            <a:ext cx="10441299" cy="4768625"/>
          </a:xfrm>
          <a:prstGeom prst="rect">
            <a:avLst/>
          </a:prstGeom>
          <a:noFill/>
          <a:ln>
            <a:noFill/>
          </a:ln>
        </p:spPr>
      </p:pic>
      <p:sp>
        <p:nvSpPr>
          <p:cNvPr id="972" name="Google Shape;972;p142"/>
          <p:cNvSpPr txBox="1">
            <a:spLocks noGrp="1"/>
          </p:cNvSpPr>
          <p:nvPr>
            <p:ph type="title"/>
          </p:nvPr>
        </p:nvSpPr>
        <p:spPr>
          <a:xfrm>
            <a:off x="457200" y="129778"/>
            <a:ext cx="8229600" cy="24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K80 (GPU) Die Roofline</a:t>
            </a:r>
            <a:endParaRPr/>
          </a:p>
        </p:txBody>
      </p:sp>
      <p:sp>
        <p:nvSpPr>
          <p:cNvPr id="973" name="Google Shape;973;p142"/>
          <p:cNvSpPr txBox="1">
            <a:spLocks noGrp="1"/>
          </p:cNvSpPr>
          <p:nvPr>
            <p:ph type="sldNum" idx="12"/>
          </p:nvPr>
        </p:nvSpPr>
        <p:spPr>
          <a:xfrm>
            <a:off x="6553200" y="4767263"/>
            <a:ext cx="2133600"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8" name="Google Shape;978;p143"/>
          <p:cNvSpPr txBox="1">
            <a:spLocks noGrp="1"/>
          </p:cNvSpPr>
          <p:nvPr>
            <p:ph type="title"/>
          </p:nvPr>
        </p:nvSpPr>
        <p:spPr>
          <a:xfrm>
            <a:off x="457200" y="205975"/>
            <a:ext cx="85521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Why so far below Rooflines? (MLP0)</a:t>
            </a:r>
            <a:endParaRPr/>
          </a:p>
        </p:txBody>
      </p:sp>
      <p:sp>
        <p:nvSpPr>
          <p:cNvPr id="979" name="Google Shape;979;p143"/>
          <p:cNvSpPr txBox="1">
            <a:spLocks noGrp="1"/>
          </p:cNvSpPr>
          <p:nvPr>
            <p:ph type="sldNum" idx="12"/>
          </p:nvPr>
        </p:nvSpPr>
        <p:spPr>
          <a:xfrm>
            <a:off x="6553200" y="4767263"/>
            <a:ext cx="2133600"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a:t>
            </a:fld>
            <a:endParaRPr/>
          </a:p>
        </p:txBody>
      </p:sp>
      <p:graphicFrame>
        <p:nvGraphicFramePr>
          <p:cNvPr id="980" name="Google Shape;980;p143"/>
          <p:cNvGraphicFramePr/>
          <p:nvPr/>
        </p:nvGraphicFramePr>
        <p:xfrm>
          <a:off x="214225" y="1107350"/>
          <a:ext cx="8628200" cy="3272850"/>
        </p:xfrm>
        <a:graphic>
          <a:graphicData uri="http://schemas.openxmlformats.org/drawingml/2006/table">
            <a:tbl>
              <a:tblPr>
                <a:noFill/>
                <a:tableStyleId>{F1D50E7D-B2FE-4015-8114-D643CFEB6400}</a:tableStyleId>
              </a:tblPr>
              <a:tblGrid>
                <a:gridCol w="1032425">
                  <a:extLst>
                    <a:ext uri="{9D8B030D-6E8A-4147-A177-3AD203B41FA5}">
                      <a16:colId xmlns:a16="http://schemas.microsoft.com/office/drawing/2014/main" val="20000"/>
                    </a:ext>
                  </a:extLst>
                </a:gridCol>
                <a:gridCol w="1106175">
                  <a:extLst>
                    <a:ext uri="{9D8B030D-6E8A-4147-A177-3AD203B41FA5}">
                      <a16:colId xmlns:a16="http://schemas.microsoft.com/office/drawing/2014/main" val="20001"/>
                    </a:ext>
                  </a:extLst>
                </a:gridCol>
                <a:gridCol w="2544225">
                  <a:extLst>
                    <a:ext uri="{9D8B030D-6E8A-4147-A177-3AD203B41FA5}">
                      <a16:colId xmlns:a16="http://schemas.microsoft.com/office/drawing/2014/main" val="20002"/>
                    </a:ext>
                  </a:extLst>
                </a:gridCol>
                <a:gridCol w="1622425">
                  <a:extLst>
                    <a:ext uri="{9D8B030D-6E8A-4147-A177-3AD203B41FA5}">
                      <a16:colId xmlns:a16="http://schemas.microsoft.com/office/drawing/2014/main" val="20003"/>
                    </a:ext>
                  </a:extLst>
                </a:gridCol>
                <a:gridCol w="2322950">
                  <a:extLst>
                    <a:ext uri="{9D8B030D-6E8A-4147-A177-3AD203B41FA5}">
                      <a16:colId xmlns:a16="http://schemas.microsoft.com/office/drawing/2014/main" val="20004"/>
                    </a:ext>
                  </a:extLst>
                </a:gridCol>
              </a:tblGrid>
              <a:tr h="467550">
                <a:tc>
                  <a:txBody>
                    <a:bodyPr/>
                    <a:lstStyle/>
                    <a:p>
                      <a:pPr marL="0" lvl="0" indent="0" algn="ctr" rtl="0">
                        <a:spcBef>
                          <a:spcPts val="0"/>
                        </a:spcBef>
                        <a:spcAft>
                          <a:spcPts val="0"/>
                        </a:spcAft>
                        <a:buNone/>
                      </a:pPr>
                      <a:r>
                        <a:rPr lang="en" sz="2400" i="1">
                          <a:latin typeface="Times New Roman"/>
                          <a:ea typeface="Times New Roman"/>
                          <a:cs typeface="Times New Roman"/>
                          <a:sym typeface="Times New Roman"/>
                        </a:rPr>
                        <a:t>Type</a:t>
                      </a:r>
                      <a:endParaRPr sz="2400">
                        <a:latin typeface="Times New Roman"/>
                        <a:ea typeface="Times New Roman"/>
                        <a:cs typeface="Times New Roman"/>
                        <a:sym typeface="Times New Roman"/>
                      </a:endParaRPr>
                    </a:p>
                  </a:txBody>
                  <a:tcPr marL="0" marR="0" marT="0" marB="0" anchor="b">
                    <a:lnL w="6350" cap="flat" cmpd="sng">
                      <a:solidFill>
                        <a:srgbClr val="000000"/>
                      </a:solidFill>
                      <a:prstDash val="solid"/>
                      <a:round/>
                      <a:headEnd type="none" w="sm" len="sm"/>
                      <a:tailEnd type="none" w="sm" len="sm"/>
                    </a:lnL>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400" i="1">
                          <a:latin typeface="Times New Roman"/>
                          <a:ea typeface="Times New Roman"/>
                          <a:cs typeface="Times New Roman"/>
                          <a:sym typeface="Times New Roman"/>
                        </a:rPr>
                        <a:t>Batch</a:t>
                      </a:r>
                      <a:endParaRPr sz="2400">
                        <a:latin typeface="Times New Roman"/>
                        <a:ea typeface="Times New Roman"/>
                        <a:cs typeface="Times New Roman"/>
                        <a:sym typeface="Times New Roman"/>
                      </a:endParaRPr>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400" i="1" u="sng">
                          <a:latin typeface="Times New Roman"/>
                          <a:ea typeface="Times New Roman"/>
                          <a:cs typeface="Times New Roman"/>
                          <a:sym typeface="Times New Roman"/>
                        </a:rPr>
                        <a:t>99th% Response</a:t>
                      </a:r>
                      <a:r>
                        <a:rPr lang="en" sz="2400" i="1">
                          <a:latin typeface="Times New Roman"/>
                          <a:ea typeface="Times New Roman"/>
                          <a:cs typeface="Times New Roman"/>
                          <a:sym typeface="Times New Roman"/>
                        </a:rPr>
                        <a:t>  </a:t>
                      </a:r>
                      <a:endParaRPr sz="2400">
                        <a:latin typeface="Times New Roman"/>
                        <a:ea typeface="Times New Roman"/>
                        <a:cs typeface="Times New Roman"/>
                        <a:sym typeface="Times New Roman"/>
                      </a:endParaRPr>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400" i="1">
                          <a:latin typeface="Times New Roman"/>
                          <a:ea typeface="Times New Roman"/>
                          <a:cs typeface="Times New Roman"/>
                          <a:sym typeface="Times New Roman"/>
                        </a:rPr>
                        <a:t>Inf/s (IPS)</a:t>
                      </a:r>
                      <a:endParaRPr sz="2400">
                        <a:latin typeface="Times New Roman"/>
                        <a:ea typeface="Times New Roman"/>
                        <a:cs typeface="Times New Roman"/>
                        <a:sym typeface="Times New Roman"/>
                      </a:endParaRPr>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400" i="1">
                          <a:latin typeface="Times New Roman"/>
                          <a:ea typeface="Times New Roman"/>
                          <a:cs typeface="Times New Roman"/>
                          <a:sym typeface="Times New Roman"/>
                        </a:rPr>
                        <a:t>% Max IPS</a:t>
                      </a:r>
                      <a:endParaRPr sz="2400" i="1">
                        <a:latin typeface="Times New Roman"/>
                        <a:ea typeface="Times New Roman"/>
                        <a:cs typeface="Times New Roman"/>
                        <a:sym typeface="Times New Roman"/>
                      </a:endParaRPr>
                    </a:p>
                  </a:txBody>
                  <a:tcPr marL="0" marR="0" marT="0" marB="0" anchor="b">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467550">
                <a:tc>
                  <a:txBody>
                    <a:bodyPr/>
                    <a:lstStyle/>
                    <a:p>
                      <a:pPr marL="0" lvl="0" indent="0" algn="ctr" rtl="0">
                        <a:spcBef>
                          <a:spcPts val="0"/>
                        </a:spcBef>
                        <a:spcAft>
                          <a:spcPts val="0"/>
                        </a:spcAft>
                        <a:buNone/>
                      </a:pPr>
                      <a:r>
                        <a:rPr lang="en" sz="2400">
                          <a:solidFill>
                            <a:srgbClr val="6AA84F"/>
                          </a:solidFill>
                          <a:latin typeface="Times New Roman"/>
                          <a:ea typeface="Times New Roman"/>
                          <a:cs typeface="Times New Roman"/>
                          <a:sym typeface="Times New Roman"/>
                        </a:rPr>
                        <a:t>CPU</a:t>
                      </a:r>
                      <a:endParaRPr sz="2400">
                        <a:solidFill>
                          <a:srgbClr val="6AA84F"/>
                        </a:solidFill>
                        <a:latin typeface="Times New Roman"/>
                        <a:ea typeface="Times New Roman"/>
                        <a:cs typeface="Times New Roman"/>
                        <a:sym typeface="Times New Roman"/>
                      </a:endParaRPr>
                    </a:p>
                  </a:txBody>
                  <a:tcPr marL="0" marR="0" marT="0" marB="0" anchor="b">
                    <a:lnL w="6350" cap="flat" cmpd="sng">
                      <a:solidFill>
                        <a:srgbClr val="000000"/>
                      </a:solidFill>
                      <a:prstDash val="solid"/>
                      <a:round/>
                      <a:headEnd type="none" w="sm" len="sm"/>
                      <a:tailEnd type="none" w="sm" len="sm"/>
                    </a:lnL>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400">
                          <a:solidFill>
                            <a:srgbClr val="6AA84F"/>
                          </a:solidFill>
                          <a:latin typeface="Times New Roman"/>
                          <a:ea typeface="Times New Roman"/>
                          <a:cs typeface="Times New Roman"/>
                          <a:sym typeface="Times New Roman"/>
                        </a:rPr>
                        <a:t>16</a:t>
                      </a:r>
                      <a:endParaRPr sz="2400">
                        <a:solidFill>
                          <a:srgbClr val="6AA84F"/>
                        </a:solidFill>
                        <a:latin typeface="Times New Roman"/>
                        <a:ea typeface="Times New Roman"/>
                        <a:cs typeface="Times New Roman"/>
                        <a:sym typeface="Times New Roman"/>
                      </a:endParaRPr>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400">
                          <a:solidFill>
                            <a:srgbClr val="6AA84F"/>
                          </a:solidFill>
                          <a:latin typeface="Times New Roman"/>
                          <a:ea typeface="Times New Roman"/>
                          <a:cs typeface="Times New Roman"/>
                          <a:sym typeface="Times New Roman"/>
                        </a:rPr>
                        <a:t>7.2 ms</a:t>
                      </a:r>
                      <a:endParaRPr sz="2400">
                        <a:solidFill>
                          <a:srgbClr val="6AA84F"/>
                        </a:solidFill>
                        <a:latin typeface="Times New Roman"/>
                        <a:ea typeface="Times New Roman"/>
                        <a:cs typeface="Times New Roman"/>
                        <a:sym typeface="Times New Roman"/>
                      </a:endParaRPr>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400">
                          <a:solidFill>
                            <a:srgbClr val="6AA84F"/>
                          </a:solidFill>
                          <a:latin typeface="Times New Roman"/>
                          <a:ea typeface="Times New Roman"/>
                          <a:cs typeface="Times New Roman"/>
                          <a:sym typeface="Times New Roman"/>
                        </a:rPr>
                        <a:t>5,482</a:t>
                      </a:r>
                      <a:endParaRPr sz="2400">
                        <a:solidFill>
                          <a:srgbClr val="6AA84F"/>
                        </a:solidFill>
                        <a:latin typeface="Times New Roman"/>
                        <a:ea typeface="Times New Roman"/>
                        <a:cs typeface="Times New Roman"/>
                        <a:sym typeface="Times New Roman"/>
                      </a:endParaRPr>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2400">
                          <a:solidFill>
                            <a:srgbClr val="6AA84F"/>
                          </a:solidFill>
                          <a:latin typeface="Times New Roman"/>
                          <a:ea typeface="Times New Roman"/>
                          <a:cs typeface="Times New Roman"/>
                          <a:sym typeface="Times New Roman"/>
                        </a:rPr>
                        <a:t>42%</a:t>
                      </a:r>
                      <a:endParaRPr sz="2400">
                        <a:solidFill>
                          <a:srgbClr val="6AA84F"/>
                        </a:solidFill>
                        <a:latin typeface="Times New Roman"/>
                        <a:ea typeface="Times New Roman"/>
                        <a:cs typeface="Times New Roman"/>
                        <a:sym typeface="Times New Roman"/>
                      </a:endParaRPr>
                    </a:p>
                  </a:txBody>
                  <a:tcPr marL="0" marR="0" marT="0" marB="0" anchor="b">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67550">
                <a:tc>
                  <a:txBody>
                    <a:bodyPr/>
                    <a:lstStyle/>
                    <a:p>
                      <a:pPr marL="0" lvl="0" indent="0" algn="ctr" rtl="0">
                        <a:spcBef>
                          <a:spcPts val="0"/>
                        </a:spcBef>
                        <a:spcAft>
                          <a:spcPts val="0"/>
                        </a:spcAft>
                        <a:buNone/>
                      </a:pPr>
                      <a:r>
                        <a:rPr lang="en" sz="2400">
                          <a:solidFill>
                            <a:srgbClr val="FF0000"/>
                          </a:solidFill>
                          <a:latin typeface="Times New Roman"/>
                          <a:ea typeface="Times New Roman"/>
                          <a:cs typeface="Times New Roman"/>
                          <a:sym typeface="Times New Roman"/>
                        </a:rPr>
                        <a:t>CPU</a:t>
                      </a:r>
                      <a:endParaRPr sz="2400">
                        <a:solidFill>
                          <a:srgbClr val="FF0000"/>
                        </a:solidFill>
                        <a:latin typeface="Times New Roman"/>
                        <a:ea typeface="Times New Roman"/>
                        <a:cs typeface="Times New Roman"/>
                        <a:sym typeface="Times New Roman"/>
                      </a:endParaRPr>
                    </a:p>
                  </a:txBody>
                  <a:tcPr marL="0" marR="0" marT="0" marB="0" anchor="b">
                    <a:lnL w="6350" cap="flat" cmpd="sng">
                      <a:solidFill>
                        <a:srgbClr val="000000"/>
                      </a:solidFill>
                      <a:prstDash val="solid"/>
                      <a:round/>
                      <a:headEnd type="none" w="sm" len="sm"/>
                      <a:tailEnd type="none" w="sm" len="sm"/>
                    </a:lnL>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400">
                          <a:solidFill>
                            <a:srgbClr val="FF0000"/>
                          </a:solidFill>
                          <a:latin typeface="Times New Roman"/>
                          <a:ea typeface="Times New Roman"/>
                          <a:cs typeface="Times New Roman"/>
                          <a:sym typeface="Times New Roman"/>
                        </a:rPr>
                        <a:t>64</a:t>
                      </a:r>
                      <a:endParaRPr sz="2400">
                        <a:solidFill>
                          <a:srgbClr val="FF0000"/>
                        </a:solidFill>
                        <a:latin typeface="Times New Roman"/>
                        <a:ea typeface="Times New Roman"/>
                        <a:cs typeface="Times New Roman"/>
                        <a:sym typeface="Times New Roman"/>
                      </a:endParaRPr>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400">
                          <a:solidFill>
                            <a:srgbClr val="FF0000"/>
                          </a:solidFill>
                          <a:latin typeface="Times New Roman"/>
                          <a:ea typeface="Times New Roman"/>
                          <a:cs typeface="Times New Roman"/>
                          <a:sym typeface="Times New Roman"/>
                        </a:rPr>
                        <a:t>21.3 ms</a:t>
                      </a:r>
                      <a:endParaRPr sz="2400">
                        <a:solidFill>
                          <a:srgbClr val="FF0000"/>
                        </a:solidFill>
                        <a:latin typeface="Times New Roman"/>
                        <a:ea typeface="Times New Roman"/>
                        <a:cs typeface="Times New Roman"/>
                        <a:sym typeface="Times New Roman"/>
                      </a:endParaRPr>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400">
                          <a:solidFill>
                            <a:srgbClr val="FF0000"/>
                          </a:solidFill>
                          <a:latin typeface="Times New Roman"/>
                          <a:ea typeface="Times New Roman"/>
                          <a:cs typeface="Times New Roman"/>
                          <a:sym typeface="Times New Roman"/>
                        </a:rPr>
                        <a:t>13,194</a:t>
                      </a:r>
                      <a:endParaRPr sz="2400">
                        <a:solidFill>
                          <a:srgbClr val="FF0000"/>
                        </a:solidFill>
                        <a:latin typeface="Times New Roman"/>
                        <a:ea typeface="Times New Roman"/>
                        <a:cs typeface="Times New Roman"/>
                        <a:sym typeface="Times New Roman"/>
                      </a:endParaRPr>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400">
                          <a:solidFill>
                            <a:srgbClr val="FF0000"/>
                          </a:solidFill>
                          <a:latin typeface="Times New Roman"/>
                          <a:ea typeface="Times New Roman"/>
                          <a:cs typeface="Times New Roman"/>
                          <a:sym typeface="Times New Roman"/>
                        </a:rPr>
                        <a:t>100%</a:t>
                      </a:r>
                      <a:endParaRPr sz="2400">
                        <a:solidFill>
                          <a:srgbClr val="FF0000"/>
                        </a:solidFill>
                        <a:latin typeface="Times New Roman"/>
                        <a:ea typeface="Times New Roman"/>
                        <a:cs typeface="Times New Roman"/>
                        <a:sym typeface="Times New Roman"/>
                      </a:endParaRPr>
                    </a:p>
                  </a:txBody>
                  <a:tcPr marL="0" marR="0" marT="0" marB="0" anchor="b">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67550">
                <a:tc>
                  <a:txBody>
                    <a:bodyPr/>
                    <a:lstStyle/>
                    <a:p>
                      <a:pPr marL="0" lvl="0" indent="0" algn="ctr" rtl="0">
                        <a:spcBef>
                          <a:spcPts val="0"/>
                        </a:spcBef>
                        <a:spcAft>
                          <a:spcPts val="0"/>
                        </a:spcAft>
                        <a:buNone/>
                      </a:pPr>
                      <a:r>
                        <a:rPr lang="en" sz="2400">
                          <a:solidFill>
                            <a:srgbClr val="6AA84F"/>
                          </a:solidFill>
                          <a:latin typeface="Times New Roman"/>
                          <a:ea typeface="Times New Roman"/>
                          <a:cs typeface="Times New Roman"/>
                          <a:sym typeface="Times New Roman"/>
                        </a:rPr>
                        <a:t>GPU</a:t>
                      </a:r>
                      <a:endParaRPr sz="2400">
                        <a:solidFill>
                          <a:srgbClr val="6AA84F"/>
                        </a:solidFill>
                        <a:latin typeface="Times New Roman"/>
                        <a:ea typeface="Times New Roman"/>
                        <a:cs typeface="Times New Roman"/>
                        <a:sym typeface="Times New Roman"/>
                      </a:endParaRPr>
                    </a:p>
                  </a:txBody>
                  <a:tcPr marL="0" marR="0" marT="0" marB="0" anchor="b">
                    <a:lnL w="6350" cap="flat" cmpd="sng">
                      <a:solidFill>
                        <a:srgbClr val="000000"/>
                      </a:solidFill>
                      <a:prstDash val="solid"/>
                      <a:round/>
                      <a:headEnd type="none" w="sm" len="sm"/>
                      <a:tailEnd type="none" w="sm" len="sm"/>
                    </a:lnL>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400">
                          <a:solidFill>
                            <a:srgbClr val="6AA84F"/>
                          </a:solidFill>
                          <a:latin typeface="Times New Roman"/>
                          <a:ea typeface="Times New Roman"/>
                          <a:cs typeface="Times New Roman"/>
                          <a:sym typeface="Times New Roman"/>
                        </a:rPr>
                        <a:t>16</a:t>
                      </a:r>
                      <a:endParaRPr sz="2400">
                        <a:solidFill>
                          <a:srgbClr val="6AA84F"/>
                        </a:solidFill>
                        <a:latin typeface="Times New Roman"/>
                        <a:ea typeface="Times New Roman"/>
                        <a:cs typeface="Times New Roman"/>
                        <a:sym typeface="Times New Roman"/>
                      </a:endParaRPr>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400">
                          <a:solidFill>
                            <a:srgbClr val="6AA84F"/>
                          </a:solidFill>
                          <a:latin typeface="Times New Roman"/>
                          <a:ea typeface="Times New Roman"/>
                          <a:cs typeface="Times New Roman"/>
                          <a:sym typeface="Times New Roman"/>
                        </a:rPr>
                        <a:t>6.7 ms</a:t>
                      </a:r>
                      <a:endParaRPr sz="2400">
                        <a:solidFill>
                          <a:srgbClr val="6AA84F"/>
                        </a:solidFill>
                        <a:latin typeface="Times New Roman"/>
                        <a:ea typeface="Times New Roman"/>
                        <a:cs typeface="Times New Roman"/>
                        <a:sym typeface="Times New Roman"/>
                      </a:endParaRPr>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400">
                          <a:solidFill>
                            <a:srgbClr val="6AA84F"/>
                          </a:solidFill>
                          <a:latin typeface="Times New Roman"/>
                          <a:ea typeface="Times New Roman"/>
                          <a:cs typeface="Times New Roman"/>
                          <a:sym typeface="Times New Roman"/>
                        </a:rPr>
                        <a:t>13,461</a:t>
                      </a:r>
                      <a:endParaRPr sz="2400">
                        <a:solidFill>
                          <a:srgbClr val="6AA84F"/>
                        </a:solidFill>
                        <a:latin typeface="Times New Roman"/>
                        <a:ea typeface="Times New Roman"/>
                        <a:cs typeface="Times New Roman"/>
                        <a:sym typeface="Times New Roman"/>
                      </a:endParaRPr>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400">
                          <a:solidFill>
                            <a:srgbClr val="6AA84F"/>
                          </a:solidFill>
                          <a:latin typeface="Times New Roman"/>
                          <a:ea typeface="Times New Roman"/>
                          <a:cs typeface="Times New Roman"/>
                          <a:sym typeface="Times New Roman"/>
                        </a:rPr>
                        <a:t>37%</a:t>
                      </a:r>
                      <a:endParaRPr sz="2400">
                        <a:solidFill>
                          <a:srgbClr val="6AA84F"/>
                        </a:solidFill>
                        <a:latin typeface="Times New Roman"/>
                        <a:ea typeface="Times New Roman"/>
                        <a:cs typeface="Times New Roman"/>
                        <a:sym typeface="Times New Roman"/>
                      </a:endParaRPr>
                    </a:p>
                  </a:txBody>
                  <a:tcPr marL="0" marR="0" marT="0" marB="0" anchor="b">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67550">
                <a:tc>
                  <a:txBody>
                    <a:bodyPr/>
                    <a:lstStyle/>
                    <a:p>
                      <a:pPr marL="0" lvl="0" indent="0" algn="ctr" rtl="0">
                        <a:spcBef>
                          <a:spcPts val="0"/>
                        </a:spcBef>
                        <a:spcAft>
                          <a:spcPts val="0"/>
                        </a:spcAft>
                        <a:buNone/>
                      </a:pPr>
                      <a:r>
                        <a:rPr lang="en" sz="2400">
                          <a:solidFill>
                            <a:srgbClr val="FF0000"/>
                          </a:solidFill>
                          <a:latin typeface="Times New Roman"/>
                          <a:ea typeface="Times New Roman"/>
                          <a:cs typeface="Times New Roman"/>
                          <a:sym typeface="Times New Roman"/>
                        </a:rPr>
                        <a:t>GPU</a:t>
                      </a:r>
                      <a:endParaRPr sz="2400">
                        <a:solidFill>
                          <a:srgbClr val="FF0000"/>
                        </a:solidFill>
                        <a:latin typeface="Times New Roman"/>
                        <a:ea typeface="Times New Roman"/>
                        <a:cs typeface="Times New Roman"/>
                        <a:sym typeface="Times New Roman"/>
                      </a:endParaRPr>
                    </a:p>
                  </a:txBody>
                  <a:tcPr marL="0" marR="0" marT="0" marB="0" anchor="b">
                    <a:lnL w="6350" cap="flat" cmpd="sng">
                      <a:solidFill>
                        <a:srgbClr val="000000"/>
                      </a:solidFill>
                      <a:prstDash val="solid"/>
                      <a:round/>
                      <a:headEnd type="none" w="sm" len="sm"/>
                      <a:tailEnd type="none" w="sm" len="sm"/>
                    </a:lnL>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400">
                          <a:solidFill>
                            <a:srgbClr val="FF0000"/>
                          </a:solidFill>
                          <a:latin typeface="Times New Roman"/>
                          <a:ea typeface="Times New Roman"/>
                          <a:cs typeface="Times New Roman"/>
                          <a:sym typeface="Times New Roman"/>
                        </a:rPr>
                        <a:t>64</a:t>
                      </a:r>
                      <a:endParaRPr sz="2400">
                        <a:solidFill>
                          <a:srgbClr val="FF0000"/>
                        </a:solidFill>
                        <a:latin typeface="Times New Roman"/>
                        <a:ea typeface="Times New Roman"/>
                        <a:cs typeface="Times New Roman"/>
                        <a:sym typeface="Times New Roman"/>
                      </a:endParaRPr>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400">
                          <a:solidFill>
                            <a:srgbClr val="FF0000"/>
                          </a:solidFill>
                          <a:latin typeface="Times New Roman"/>
                          <a:ea typeface="Times New Roman"/>
                          <a:cs typeface="Times New Roman"/>
                          <a:sym typeface="Times New Roman"/>
                        </a:rPr>
                        <a:t>8.3 ms</a:t>
                      </a:r>
                      <a:endParaRPr sz="2400">
                        <a:solidFill>
                          <a:srgbClr val="FF0000"/>
                        </a:solidFill>
                        <a:latin typeface="Times New Roman"/>
                        <a:ea typeface="Times New Roman"/>
                        <a:cs typeface="Times New Roman"/>
                        <a:sym typeface="Times New Roman"/>
                      </a:endParaRPr>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400">
                          <a:solidFill>
                            <a:srgbClr val="FF0000"/>
                          </a:solidFill>
                          <a:latin typeface="Times New Roman"/>
                          <a:ea typeface="Times New Roman"/>
                          <a:cs typeface="Times New Roman"/>
                          <a:sym typeface="Times New Roman"/>
                        </a:rPr>
                        <a:t>36,465</a:t>
                      </a:r>
                      <a:endParaRPr sz="2400">
                        <a:solidFill>
                          <a:srgbClr val="FF0000"/>
                        </a:solidFill>
                        <a:latin typeface="Times New Roman"/>
                        <a:ea typeface="Times New Roman"/>
                        <a:cs typeface="Times New Roman"/>
                        <a:sym typeface="Times New Roman"/>
                      </a:endParaRPr>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400">
                          <a:solidFill>
                            <a:srgbClr val="FF0000"/>
                          </a:solidFill>
                          <a:latin typeface="Times New Roman"/>
                          <a:ea typeface="Times New Roman"/>
                          <a:cs typeface="Times New Roman"/>
                          <a:sym typeface="Times New Roman"/>
                        </a:rPr>
                        <a:t>100%</a:t>
                      </a:r>
                      <a:endParaRPr sz="2400">
                        <a:solidFill>
                          <a:srgbClr val="FF0000"/>
                        </a:solidFill>
                        <a:latin typeface="Times New Roman"/>
                        <a:ea typeface="Times New Roman"/>
                        <a:cs typeface="Times New Roman"/>
                        <a:sym typeface="Times New Roman"/>
                      </a:endParaRPr>
                    </a:p>
                  </a:txBody>
                  <a:tcPr marL="0" marR="0" marT="0" marB="0" anchor="b">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67550">
                <a:tc>
                  <a:txBody>
                    <a:bodyPr/>
                    <a:lstStyle/>
                    <a:p>
                      <a:pPr marL="0" lvl="0" indent="0" algn="ctr" rtl="0">
                        <a:spcBef>
                          <a:spcPts val="0"/>
                        </a:spcBef>
                        <a:spcAft>
                          <a:spcPts val="0"/>
                        </a:spcAft>
                        <a:buNone/>
                      </a:pPr>
                      <a:r>
                        <a:rPr lang="en" sz="2400">
                          <a:solidFill>
                            <a:srgbClr val="6AA84F"/>
                          </a:solidFill>
                          <a:latin typeface="Times New Roman"/>
                          <a:ea typeface="Times New Roman"/>
                          <a:cs typeface="Times New Roman"/>
                          <a:sym typeface="Times New Roman"/>
                        </a:rPr>
                        <a:t>TPUv1</a:t>
                      </a:r>
                      <a:endParaRPr sz="2400">
                        <a:solidFill>
                          <a:srgbClr val="6AA84F"/>
                        </a:solidFill>
                        <a:latin typeface="Times New Roman"/>
                        <a:ea typeface="Times New Roman"/>
                        <a:cs typeface="Times New Roman"/>
                        <a:sym typeface="Times New Roman"/>
                      </a:endParaRPr>
                    </a:p>
                  </a:txBody>
                  <a:tcPr marL="0" marR="0" marT="0" marB="0" anchor="b">
                    <a:lnL w="6350" cap="flat" cmpd="sng">
                      <a:solidFill>
                        <a:srgbClr val="000000"/>
                      </a:solidFill>
                      <a:prstDash val="solid"/>
                      <a:round/>
                      <a:headEnd type="none" w="sm" len="sm"/>
                      <a:tailEnd type="none" w="sm" len="sm"/>
                    </a:lnL>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400">
                          <a:solidFill>
                            <a:srgbClr val="6AA84F"/>
                          </a:solidFill>
                          <a:latin typeface="Times New Roman"/>
                          <a:ea typeface="Times New Roman"/>
                          <a:cs typeface="Times New Roman"/>
                          <a:sym typeface="Times New Roman"/>
                        </a:rPr>
                        <a:t>200</a:t>
                      </a:r>
                      <a:endParaRPr sz="2400">
                        <a:solidFill>
                          <a:srgbClr val="6AA84F"/>
                        </a:solidFill>
                        <a:latin typeface="Times New Roman"/>
                        <a:ea typeface="Times New Roman"/>
                        <a:cs typeface="Times New Roman"/>
                        <a:sym typeface="Times New Roman"/>
                      </a:endParaRPr>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400">
                          <a:solidFill>
                            <a:srgbClr val="6AA84F"/>
                          </a:solidFill>
                          <a:latin typeface="Times New Roman"/>
                          <a:ea typeface="Times New Roman"/>
                          <a:cs typeface="Times New Roman"/>
                          <a:sym typeface="Times New Roman"/>
                        </a:rPr>
                        <a:t>7.0 ms</a:t>
                      </a:r>
                      <a:endParaRPr sz="2400">
                        <a:solidFill>
                          <a:srgbClr val="6AA84F"/>
                        </a:solidFill>
                        <a:latin typeface="Times New Roman"/>
                        <a:ea typeface="Times New Roman"/>
                        <a:cs typeface="Times New Roman"/>
                        <a:sym typeface="Times New Roman"/>
                      </a:endParaRPr>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400">
                          <a:solidFill>
                            <a:srgbClr val="6AA84F"/>
                          </a:solidFill>
                          <a:latin typeface="Times New Roman"/>
                          <a:ea typeface="Times New Roman"/>
                          <a:cs typeface="Times New Roman"/>
                          <a:sym typeface="Times New Roman"/>
                        </a:rPr>
                        <a:t>225,000</a:t>
                      </a:r>
                      <a:endParaRPr sz="2400">
                        <a:solidFill>
                          <a:srgbClr val="6AA84F"/>
                        </a:solidFill>
                        <a:latin typeface="Times New Roman"/>
                        <a:ea typeface="Times New Roman"/>
                        <a:cs typeface="Times New Roman"/>
                        <a:sym typeface="Times New Roman"/>
                      </a:endParaRPr>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400">
                          <a:solidFill>
                            <a:srgbClr val="6AA84F"/>
                          </a:solidFill>
                          <a:latin typeface="Times New Roman"/>
                          <a:ea typeface="Times New Roman"/>
                          <a:cs typeface="Times New Roman"/>
                          <a:sym typeface="Times New Roman"/>
                        </a:rPr>
                        <a:t>80%</a:t>
                      </a:r>
                      <a:endParaRPr sz="2400">
                        <a:solidFill>
                          <a:srgbClr val="6AA84F"/>
                        </a:solidFill>
                        <a:latin typeface="Times New Roman"/>
                        <a:ea typeface="Times New Roman"/>
                        <a:cs typeface="Times New Roman"/>
                        <a:sym typeface="Times New Roman"/>
                      </a:endParaRPr>
                    </a:p>
                  </a:txBody>
                  <a:tcPr marL="0" marR="0" marT="0" marB="0" anchor="b">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467550">
                <a:tc>
                  <a:txBody>
                    <a:bodyPr/>
                    <a:lstStyle/>
                    <a:p>
                      <a:pPr marL="0" lvl="0" indent="0" algn="ctr" rtl="0">
                        <a:spcBef>
                          <a:spcPts val="0"/>
                        </a:spcBef>
                        <a:spcAft>
                          <a:spcPts val="0"/>
                        </a:spcAft>
                        <a:buNone/>
                      </a:pPr>
                      <a:r>
                        <a:rPr lang="en" sz="2400">
                          <a:solidFill>
                            <a:srgbClr val="FF0000"/>
                          </a:solidFill>
                          <a:latin typeface="Times New Roman"/>
                          <a:ea typeface="Times New Roman"/>
                          <a:cs typeface="Times New Roman"/>
                          <a:sym typeface="Times New Roman"/>
                        </a:rPr>
                        <a:t>TPUv1</a:t>
                      </a:r>
                      <a:endParaRPr sz="2400">
                        <a:solidFill>
                          <a:srgbClr val="FF0000"/>
                        </a:solidFill>
                        <a:latin typeface="Times New Roman"/>
                        <a:ea typeface="Times New Roman"/>
                        <a:cs typeface="Times New Roman"/>
                        <a:sym typeface="Times New Roman"/>
                      </a:endParaRPr>
                    </a:p>
                  </a:txBody>
                  <a:tcPr marL="0" marR="0" marT="0" marB="0" anchor="b">
                    <a:lnL w="6350" cap="flat" cmpd="sng">
                      <a:solidFill>
                        <a:srgbClr val="000000"/>
                      </a:solidFill>
                      <a:prstDash val="solid"/>
                      <a:round/>
                      <a:headEnd type="none" w="sm" len="sm"/>
                      <a:tailEnd type="none" w="sm" len="sm"/>
                    </a:lnL>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400">
                          <a:solidFill>
                            <a:srgbClr val="FF0000"/>
                          </a:solidFill>
                          <a:latin typeface="Times New Roman"/>
                          <a:ea typeface="Times New Roman"/>
                          <a:cs typeface="Times New Roman"/>
                          <a:sym typeface="Times New Roman"/>
                        </a:rPr>
                        <a:t>250</a:t>
                      </a:r>
                      <a:endParaRPr sz="2400">
                        <a:solidFill>
                          <a:srgbClr val="FF0000"/>
                        </a:solidFill>
                        <a:latin typeface="Times New Roman"/>
                        <a:ea typeface="Times New Roman"/>
                        <a:cs typeface="Times New Roman"/>
                        <a:sym typeface="Times New Roman"/>
                      </a:endParaRPr>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400">
                          <a:solidFill>
                            <a:srgbClr val="FF0000"/>
                          </a:solidFill>
                          <a:latin typeface="Times New Roman"/>
                          <a:ea typeface="Times New Roman"/>
                          <a:cs typeface="Times New Roman"/>
                          <a:sym typeface="Times New Roman"/>
                        </a:rPr>
                        <a:t>10.0 ms</a:t>
                      </a:r>
                      <a:endParaRPr sz="2400">
                        <a:solidFill>
                          <a:srgbClr val="FF0000"/>
                        </a:solidFill>
                        <a:latin typeface="Times New Roman"/>
                        <a:ea typeface="Times New Roman"/>
                        <a:cs typeface="Times New Roman"/>
                        <a:sym typeface="Times New Roman"/>
                      </a:endParaRPr>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400">
                          <a:solidFill>
                            <a:srgbClr val="FF0000"/>
                          </a:solidFill>
                          <a:latin typeface="Times New Roman"/>
                          <a:ea typeface="Times New Roman"/>
                          <a:cs typeface="Times New Roman"/>
                          <a:sym typeface="Times New Roman"/>
                        </a:rPr>
                        <a:t>280,000</a:t>
                      </a:r>
                      <a:endParaRPr sz="2400">
                        <a:solidFill>
                          <a:srgbClr val="FF0000"/>
                        </a:solidFill>
                        <a:latin typeface="Times New Roman"/>
                        <a:ea typeface="Times New Roman"/>
                        <a:cs typeface="Times New Roman"/>
                        <a:sym typeface="Times New Roman"/>
                      </a:endParaRPr>
                    </a:p>
                  </a:txBody>
                  <a:tcPr marL="0" marR="0" marT="0" marB="0"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400">
                          <a:solidFill>
                            <a:srgbClr val="FF0000"/>
                          </a:solidFill>
                          <a:latin typeface="Times New Roman"/>
                          <a:ea typeface="Times New Roman"/>
                          <a:cs typeface="Times New Roman"/>
                          <a:sym typeface="Times New Roman"/>
                        </a:rPr>
                        <a:t>100%</a:t>
                      </a:r>
                      <a:endParaRPr sz="2400">
                        <a:solidFill>
                          <a:srgbClr val="FF0000"/>
                        </a:solidFill>
                        <a:latin typeface="Times New Roman"/>
                        <a:ea typeface="Times New Roman"/>
                        <a:cs typeface="Times New Roman"/>
                        <a:sym typeface="Times New Roman"/>
                      </a:endParaRPr>
                    </a:p>
                  </a:txBody>
                  <a:tcPr marL="0" marR="0" marT="0" marB="0" anchor="b">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pic>
        <p:nvPicPr>
          <p:cNvPr id="985" name="Google Shape;985;p144" title="Chart"/>
          <p:cNvPicPr preferRelativeResize="0"/>
          <p:nvPr/>
        </p:nvPicPr>
        <p:blipFill>
          <a:blip r:embed="rId3">
            <a:alphaModFix/>
          </a:blip>
          <a:stretch>
            <a:fillRect/>
          </a:stretch>
        </p:blipFill>
        <p:spPr>
          <a:xfrm>
            <a:off x="-105000" y="-228600"/>
            <a:ext cx="7085199" cy="6112125"/>
          </a:xfrm>
          <a:prstGeom prst="rect">
            <a:avLst/>
          </a:prstGeom>
          <a:noFill/>
          <a:ln>
            <a:noFill/>
          </a:ln>
        </p:spPr>
      </p:pic>
      <p:sp>
        <p:nvSpPr>
          <p:cNvPr id="986" name="Google Shape;986;p144"/>
          <p:cNvSpPr txBox="1">
            <a:spLocks noGrp="1"/>
          </p:cNvSpPr>
          <p:nvPr>
            <p:ph type="title"/>
          </p:nvPr>
        </p:nvSpPr>
        <p:spPr>
          <a:xfrm>
            <a:off x="300600" y="2"/>
            <a:ext cx="8229600" cy="495900"/>
          </a:xfrm>
          <a:prstGeom prst="rect">
            <a:avLst/>
          </a:prstGeom>
          <a:solidFill>
            <a:srgbClr val="FFFFFF"/>
          </a:solidFill>
        </p:spPr>
        <p:txBody>
          <a:bodyPr spcFirstLastPara="1" wrap="square" lIns="91425" tIns="91425" rIns="91425" bIns="91425" anchor="ctr" anchorCtr="0">
            <a:noAutofit/>
          </a:bodyPr>
          <a:lstStyle/>
          <a:p>
            <a:pPr marL="0" lvl="0" indent="0" algn="ctr" rtl="0">
              <a:spcBef>
                <a:spcPts val="0"/>
              </a:spcBef>
              <a:spcAft>
                <a:spcPts val="0"/>
              </a:spcAft>
              <a:buNone/>
            </a:pPr>
            <a:r>
              <a:rPr lang="en"/>
              <a:t>Log Rooflines for CPU, GPU, TPUv1</a:t>
            </a:r>
            <a:endParaRPr/>
          </a:p>
        </p:txBody>
      </p:sp>
      <p:sp>
        <p:nvSpPr>
          <p:cNvPr id="987" name="Google Shape;987;p144"/>
          <p:cNvSpPr txBox="1">
            <a:spLocks noGrp="1"/>
          </p:cNvSpPr>
          <p:nvPr>
            <p:ph type="sldNum" idx="12"/>
          </p:nvPr>
        </p:nvSpPr>
        <p:spPr>
          <a:xfrm>
            <a:off x="6553200" y="4767263"/>
            <a:ext cx="2133600"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a:t>
            </a:fld>
            <a:endParaRPr/>
          </a:p>
        </p:txBody>
      </p:sp>
      <p:sp>
        <p:nvSpPr>
          <p:cNvPr id="988" name="Google Shape;988;p144"/>
          <p:cNvSpPr/>
          <p:nvPr/>
        </p:nvSpPr>
        <p:spPr>
          <a:xfrm>
            <a:off x="6690900" y="2906025"/>
            <a:ext cx="1747500" cy="1730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44"/>
          <p:cNvSpPr txBox="1"/>
          <p:nvPr/>
        </p:nvSpPr>
        <p:spPr>
          <a:xfrm>
            <a:off x="7008100" y="3607875"/>
            <a:ext cx="1635900" cy="75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Star = TPUv1</a:t>
            </a:r>
            <a:endParaRPr/>
          </a:p>
          <a:p>
            <a:pPr marL="0" lvl="0" indent="0" algn="l" rtl="0">
              <a:spcBef>
                <a:spcPts val="0"/>
              </a:spcBef>
              <a:spcAft>
                <a:spcPts val="0"/>
              </a:spcAft>
              <a:buNone/>
            </a:pPr>
            <a:r>
              <a:rPr lang="en"/>
              <a:t>Triangle = GPU</a:t>
            </a:r>
            <a:endParaRPr/>
          </a:p>
          <a:p>
            <a:pPr marL="0" lvl="0" indent="0" algn="l" rtl="0">
              <a:spcBef>
                <a:spcPts val="0"/>
              </a:spcBef>
              <a:spcAft>
                <a:spcPts val="0"/>
              </a:spcAft>
              <a:buNone/>
            </a:pPr>
            <a:r>
              <a:rPr lang="en"/>
              <a:t>Circle = CPU</a:t>
            </a:r>
            <a:endParaRPr/>
          </a:p>
        </p:txBody>
      </p:sp>
      <p:sp>
        <p:nvSpPr>
          <p:cNvPr id="990" name="Google Shape;990;p144"/>
          <p:cNvSpPr/>
          <p:nvPr/>
        </p:nvSpPr>
        <p:spPr>
          <a:xfrm>
            <a:off x="6930300" y="3973525"/>
            <a:ext cx="123900" cy="113100"/>
          </a:xfrm>
          <a:prstGeom prst="triangle">
            <a:avLst>
              <a:gd name="adj" fmla="val 50000"/>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44"/>
          <p:cNvSpPr/>
          <p:nvPr/>
        </p:nvSpPr>
        <p:spPr>
          <a:xfrm>
            <a:off x="6930300" y="4190075"/>
            <a:ext cx="123900" cy="113100"/>
          </a:xfrm>
          <a:prstGeom prst="ellipse">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44"/>
          <p:cNvSpPr/>
          <p:nvPr/>
        </p:nvSpPr>
        <p:spPr>
          <a:xfrm>
            <a:off x="6919500" y="3735375"/>
            <a:ext cx="145500" cy="134700"/>
          </a:xfrm>
          <a:prstGeom prst="star5">
            <a:avLst>
              <a:gd name="adj" fmla="val 19098"/>
              <a:gd name="hf" fmla="val 105146"/>
              <a:gd name="vf" fmla="val 110557"/>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pic>
        <p:nvPicPr>
          <p:cNvPr id="997" name="Google Shape;997;p145" title="Chart"/>
          <p:cNvPicPr preferRelativeResize="0"/>
          <p:nvPr/>
        </p:nvPicPr>
        <p:blipFill>
          <a:blip r:embed="rId3">
            <a:alphaModFix/>
          </a:blip>
          <a:stretch>
            <a:fillRect/>
          </a:stretch>
        </p:blipFill>
        <p:spPr>
          <a:xfrm>
            <a:off x="381000" y="0"/>
            <a:ext cx="7592049" cy="5143500"/>
          </a:xfrm>
          <a:prstGeom prst="rect">
            <a:avLst/>
          </a:prstGeom>
          <a:noFill/>
          <a:ln>
            <a:noFill/>
          </a:ln>
        </p:spPr>
      </p:pic>
      <p:sp>
        <p:nvSpPr>
          <p:cNvPr id="998" name="Google Shape;998;p145"/>
          <p:cNvSpPr txBox="1">
            <a:spLocks noGrp="1"/>
          </p:cNvSpPr>
          <p:nvPr>
            <p:ph type="title"/>
          </p:nvPr>
        </p:nvSpPr>
        <p:spPr>
          <a:xfrm>
            <a:off x="300600" y="2"/>
            <a:ext cx="8229600" cy="495900"/>
          </a:xfrm>
          <a:prstGeom prst="rect">
            <a:avLst/>
          </a:prstGeom>
          <a:solidFill>
            <a:srgbClr val="FFFFFF"/>
          </a:solidFill>
        </p:spPr>
        <p:txBody>
          <a:bodyPr spcFirstLastPara="1" wrap="square" lIns="91425" tIns="91425" rIns="91425" bIns="91425" anchor="ctr" anchorCtr="0">
            <a:noAutofit/>
          </a:bodyPr>
          <a:lstStyle/>
          <a:p>
            <a:pPr marL="0" lvl="0" indent="0" algn="ctr" rtl="0">
              <a:spcBef>
                <a:spcPts val="0"/>
              </a:spcBef>
              <a:spcAft>
                <a:spcPts val="0"/>
              </a:spcAft>
              <a:buNone/>
            </a:pPr>
            <a:r>
              <a:rPr lang="en"/>
              <a:t>Linear Rooflines for CPU, GPU, TPUv1</a:t>
            </a:r>
            <a:endParaRPr/>
          </a:p>
        </p:txBody>
      </p:sp>
      <p:sp>
        <p:nvSpPr>
          <p:cNvPr id="999" name="Google Shape;999;p145"/>
          <p:cNvSpPr txBox="1">
            <a:spLocks noGrp="1"/>
          </p:cNvSpPr>
          <p:nvPr>
            <p:ph type="sldNum" idx="12"/>
          </p:nvPr>
        </p:nvSpPr>
        <p:spPr>
          <a:xfrm>
            <a:off x="6553200" y="4767263"/>
            <a:ext cx="2133600"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a:t>
            </a:fld>
            <a:endParaRPr/>
          </a:p>
        </p:txBody>
      </p:sp>
      <p:sp>
        <p:nvSpPr>
          <p:cNvPr id="1000" name="Google Shape;1000;p145"/>
          <p:cNvSpPr/>
          <p:nvPr/>
        </p:nvSpPr>
        <p:spPr>
          <a:xfrm>
            <a:off x="7071900" y="1610625"/>
            <a:ext cx="1747500" cy="1730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45"/>
          <p:cNvSpPr txBox="1"/>
          <p:nvPr/>
        </p:nvSpPr>
        <p:spPr>
          <a:xfrm>
            <a:off x="7389100" y="2312475"/>
            <a:ext cx="1635900" cy="75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Star = TPUv1</a:t>
            </a:r>
            <a:endParaRPr/>
          </a:p>
          <a:p>
            <a:pPr marL="0" lvl="0" indent="0" algn="l" rtl="0">
              <a:spcBef>
                <a:spcPts val="0"/>
              </a:spcBef>
              <a:spcAft>
                <a:spcPts val="0"/>
              </a:spcAft>
              <a:buNone/>
            </a:pPr>
            <a:r>
              <a:rPr lang="en"/>
              <a:t>Triangle = GPU</a:t>
            </a:r>
            <a:endParaRPr/>
          </a:p>
          <a:p>
            <a:pPr marL="0" lvl="0" indent="0" algn="l" rtl="0">
              <a:spcBef>
                <a:spcPts val="0"/>
              </a:spcBef>
              <a:spcAft>
                <a:spcPts val="0"/>
              </a:spcAft>
              <a:buNone/>
            </a:pPr>
            <a:r>
              <a:rPr lang="en"/>
              <a:t>Circle = CPU</a:t>
            </a:r>
            <a:endParaRPr/>
          </a:p>
        </p:txBody>
      </p:sp>
      <p:sp>
        <p:nvSpPr>
          <p:cNvPr id="1002" name="Google Shape;1002;p145"/>
          <p:cNvSpPr/>
          <p:nvPr/>
        </p:nvSpPr>
        <p:spPr>
          <a:xfrm>
            <a:off x="7311300" y="2678125"/>
            <a:ext cx="123900" cy="113100"/>
          </a:xfrm>
          <a:prstGeom prst="triangle">
            <a:avLst>
              <a:gd name="adj" fmla="val 50000"/>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45"/>
          <p:cNvSpPr/>
          <p:nvPr/>
        </p:nvSpPr>
        <p:spPr>
          <a:xfrm>
            <a:off x="7311300" y="2894675"/>
            <a:ext cx="123900" cy="113100"/>
          </a:xfrm>
          <a:prstGeom prst="ellipse">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45"/>
          <p:cNvSpPr/>
          <p:nvPr/>
        </p:nvSpPr>
        <p:spPr>
          <a:xfrm>
            <a:off x="7300500" y="2439975"/>
            <a:ext cx="145500" cy="134700"/>
          </a:xfrm>
          <a:prstGeom prst="star5">
            <a:avLst>
              <a:gd name="adj" fmla="val 19098"/>
              <a:gd name="hf" fmla="val 105146"/>
              <a:gd name="vf" fmla="val 110557"/>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45"/>
          <p:cNvSpPr/>
          <p:nvPr/>
        </p:nvSpPr>
        <p:spPr>
          <a:xfrm>
            <a:off x="4335400" y="1485325"/>
            <a:ext cx="1747500" cy="256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06" name="Google Shape;1006;p145"/>
          <p:cNvCxnSpPr/>
          <p:nvPr/>
        </p:nvCxnSpPr>
        <p:spPr>
          <a:xfrm flipH="1">
            <a:off x="1867475" y="2566300"/>
            <a:ext cx="4171500" cy="10800"/>
          </a:xfrm>
          <a:prstGeom prst="straightConnector1">
            <a:avLst/>
          </a:prstGeom>
          <a:noFill/>
          <a:ln w="9525" cap="flat" cmpd="sng">
            <a:solidFill>
              <a:schemeClr val="dk2"/>
            </a:solidFill>
            <a:prstDash val="solid"/>
            <a:round/>
            <a:headEnd type="none" w="med" len="med"/>
            <a:tailEnd type="none" w="med" len="med"/>
          </a:ln>
        </p:spPr>
      </p:cxnSp>
      <p:sp>
        <p:nvSpPr>
          <p:cNvPr id="1007" name="Google Shape;1007;p145"/>
          <p:cNvSpPr/>
          <p:nvPr/>
        </p:nvSpPr>
        <p:spPr>
          <a:xfrm>
            <a:off x="2260525" y="3658325"/>
            <a:ext cx="1954800" cy="393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45"/>
          <p:cNvSpPr/>
          <p:nvPr/>
        </p:nvSpPr>
        <p:spPr>
          <a:xfrm>
            <a:off x="2118075" y="3916825"/>
            <a:ext cx="1998600" cy="134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pic>
        <p:nvPicPr>
          <p:cNvPr id="1013" name="Google Shape;1013;p146" title="Chart"/>
          <p:cNvPicPr preferRelativeResize="0"/>
          <p:nvPr/>
        </p:nvPicPr>
        <p:blipFill>
          <a:blip r:embed="rId3">
            <a:alphaModFix/>
          </a:blip>
          <a:stretch>
            <a:fillRect/>
          </a:stretch>
        </p:blipFill>
        <p:spPr>
          <a:xfrm>
            <a:off x="152400" y="567850"/>
            <a:ext cx="7606550" cy="4423250"/>
          </a:xfrm>
          <a:prstGeom prst="rect">
            <a:avLst/>
          </a:prstGeom>
          <a:noFill/>
          <a:ln>
            <a:noFill/>
          </a:ln>
        </p:spPr>
      </p:pic>
      <p:sp>
        <p:nvSpPr>
          <p:cNvPr id="1014" name="Google Shape;1014;p146"/>
          <p:cNvSpPr txBox="1">
            <a:spLocks noGrp="1"/>
          </p:cNvSpPr>
          <p:nvPr>
            <p:ph type="title"/>
          </p:nvPr>
        </p:nvSpPr>
        <p:spPr>
          <a:xfrm>
            <a:off x="228600" y="85975"/>
            <a:ext cx="86868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Perf/Watt TPUv1 vs CPU &amp; GPU</a:t>
            </a:r>
            <a:endParaRPr/>
          </a:p>
        </p:txBody>
      </p:sp>
      <p:sp>
        <p:nvSpPr>
          <p:cNvPr id="1015" name="Google Shape;1015;p146"/>
          <p:cNvSpPr txBox="1">
            <a:spLocks noGrp="1"/>
          </p:cNvSpPr>
          <p:nvPr>
            <p:ph type="sldNum" idx="12"/>
          </p:nvPr>
        </p:nvSpPr>
        <p:spPr>
          <a:xfrm>
            <a:off x="6553200" y="4767263"/>
            <a:ext cx="2133600"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a:t>
            </a:fld>
            <a:endParaRPr/>
          </a:p>
        </p:txBody>
      </p:sp>
      <p:sp>
        <p:nvSpPr>
          <p:cNvPr id="1016" name="Google Shape;1016;p146"/>
          <p:cNvSpPr txBox="1"/>
          <p:nvPr/>
        </p:nvSpPr>
        <p:spPr>
          <a:xfrm>
            <a:off x="840450" y="1427250"/>
            <a:ext cx="4716900" cy="540000"/>
          </a:xfrm>
          <a:prstGeom prst="rect">
            <a:avLst/>
          </a:prstGeom>
          <a:solidFill>
            <a:srgbClr val="000000">
              <a:alpha val="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FF0000"/>
                </a:solidFill>
              </a:rPr>
              <a:t>~80X incremental perf/W of Haswell CPU</a:t>
            </a:r>
            <a:br>
              <a:rPr lang="en" sz="1800" b="1"/>
            </a:br>
            <a:r>
              <a:rPr lang="en" sz="1800" b="1">
                <a:solidFill>
                  <a:srgbClr val="FF9900"/>
                </a:solidFill>
              </a:rPr>
              <a:t>~30X incremental perf/W of K80 GPU</a:t>
            </a:r>
            <a:endParaRPr sz="1800" b="1">
              <a:solidFill>
                <a:srgbClr val="FF9900"/>
              </a:solidFill>
            </a:endParaRPr>
          </a:p>
        </p:txBody>
      </p:sp>
      <p:sp>
        <p:nvSpPr>
          <p:cNvPr id="1017" name="Google Shape;1017;p146"/>
          <p:cNvSpPr/>
          <p:nvPr/>
        </p:nvSpPr>
        <p:spPr>
          <a:xfrm>
            <a:off x="5633950" y="3199750"/>
            <a:ext cx="500400" cy="424200"/>
          </a:xfrm>
          <a:prstGeom prst="ellipse">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46"/>
          <p:cNvSpPr/>
          <p:nvPr/>
        </p:nvSpPr>
        <p:spPr>
          <a:xfrm>
            <a:off x="5133550" y="1785675"/>
            <a:ext cx="500400" cy="424200"/>
          </a:xfrm>
          <a:prstGeom prst="ellipse">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6"/>
                                        </p:tgtEl>
                                        <p:attrNameLst>
                                          <p:attrName>style.visibility</p:attrName>
                                        </p:attrNameLst>
                                      </p:cBhvr>
                                      <p:to>
                                        <p:strVal val="visible"/>
                                      </p:to>
                                    </p:set>
                                    <p:animEffect transition="in" filter="fade">
                                      <p:cBhvr>
                                        <p:cTn id="7" dur="1000"/>
                                        <p:tgtEl>
                                          <p:spTgt spid="1016"/>
                                        </p:tgtEl>
                                      </p:cBhvr>
                                    </p:animEffect>
                                  </p:childTnLst>
                                </p:cTn>
                              </p:par>
                              <p:par>
                                <p:cTn id="8" presetID="10" presetClass="entr" presetSubtype="0" fill="hold" nodeType="withEffect">
                                  <p:stCondLst>
                                    <p:cond delay="0"/>
                                  </p:stCondLst>
                                  <p:childTnLst>
                                    <p:set>
                                      <p:cBhvr>
                                        <p:cTn id="9" dur="1" fill="hold">
                                          <p:stCondLst>
                                            <p:cond delay="0"/>
                                          </p:stCondLst>
                                        </p:cTn>
                                        <p:tgtEl>
                                          <p:spTgt spid="1017"/>
                                        </p:tgtEl>
                                        <p:attrNameLst>
                                          <p:attrName>style.visibility</p:attrName>
                                        </p:attrNameLst>
                                      </p:cBhvr>
                                      <p:to>
                                        <p:strVal val="visible"/>
                                      </p:to>
                                    </p:set>
                                    <p:animEffect transition="in" filter="fade">
                                      <p:cBhvr>
                                        <p:cTn id="10" dur="1000"/>
                                        <p:tgtEl>
                                          <p:spTgt spid="1017"/>
                                        </p:tgtEl>
                                      </p:cBhvr>
                                    </p:animEffect>
                                  </p:childTnLst>
                                </p:cTn>
                              </p:par>
                              <p:par>
                                <p:cTn id="11" presetID="10" presetClass="entr" presetSubtype="0" fill="hold" nodeType="withEffect">
                                  <p:stCondLst>
                                    <p:cond delay="0"/>
                                  </p:stCondLst>
                                  <p:childTnLst>
                                    <p:set>
                                      <p:cBhvr>
                                        <p:cTn id="12" dur="1" fill="hold">
                                          <p:stCondLst>
                                            <p:cond delay="0"/>
                                          </p:stCondLst>
                                        </p:cTn>
                                        <p:tgtEl>
                                          <p:spTgt spid="1018"/>
                                        </p:tgtEl>
                                        <p:attrNameLst>
                                          <p:attrName>style.visibility</p:attrName>
                                        </p:attrNameLst>
                                      </p:cBhvr>
                                      <p:to>
                                        <p:strVal val="visible"/>
                                      </p:to>
                                    </p:set>
                                    <p:animEffect transition="in" filter="fade">
                                      <p:cBhvr>
                                        <p:cTn id="13" dur="1000"/>
                                        <p:tgtEl>
                                          <p:spTgt spid="10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sp>
        <p:nvSpPr>
          <p:cNvPr id="1023" name="Google Shape;1023;p147"/>
          <p:cNvSpPr txBox="1">
            <a:spLocks noGrp="1"/>
          </p:cNvSpPr>
          <p:nvPr>
            <p:ph type="title"/>
          </p:nvPr>
        </p:nvSpPr>
        <p:spPr>
          <a:xfrm>
            <a:off x="5099700" y="307825"/>
            <a:ext cx="3745200" cy="2416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Improving TPUv1: Move “Ridge Point” to the left</a:t>
            </a:r>
            <a:endParaRPr/>
          </a:p>
        </p:txBody>
      </p:sp>
      <p:sp>
        <p:nvSpPr>
          <p:cNvPr id="1024" name="Google Shape;1024;p147"/>
          <p:cNvSpPr txBox="1">
            <a:spLocks noGrp="1"/>
          </p:cNvSpPr>
          <p:nvPr>
            <p:ph type="body" idx="1"/>
          </p:nvPr>
        </p:nvSpPr>
        <p:spPr>
          <a:xfrm>
            <a:off x="317500" y="307700"/>
            <a:ext cx="5172900" cy="4268700"/>
          </a:xfrm>
          <a:prstGeom prst="rect">
            <a:avLst/>
          </a:prstGeom>
        </p:spPr>
        <p:txBody>
          <a:bodyPr spcFirstLastPara="1" wrap="square" lIns="91425" tIns="91425" rIns="91425" bIns="91425" anchor="t" anchorCtr="0">
            <a:noAutofit/>
          </a:bodyPr>
          <a:lstStyle/>
          <a:p>
            <a:pPr marL="457200" lvl="0" indent="-317500" algn="l" rtl="0">
              <a:spcBef>
                <a:spcPts val="640"/>
              </a:spcBef>
              <a:spcAft>
                <a:spcPts val="0"/>
              </a:spcAft>
              <a:buSzPts val="1400"/>
              <a:buChar char="●"/>
            </a:pPr>
            <a:r>
              <a:rPr lang="en"/>
              <a:t>Current DRAM</a:t>
            </a:r>
            <a:endParaRPr/>
          </a:p>
          <a:p>
            <a:pPr marL="914400" lvl="1" indent="-317500" algn="l" rtl="0">
              <a:spcBef>
                <a:spcPts val="0"/>
              </a:spcBef>
              <a:spcAft>
                <a:spcPts val="0"/>
              </a:spcAft>
              <a:buSzPts val="1400"/>
              <a:buChar char="●"/>
            </a:pPr>
            <a:r>
              <a:rPr lang="en"/>
              <a:t>2 DDR3 2133 ⇒ 34 GB/s</a:t>
            </a:r>
            <a:endParaRPr/>
          </a:p>
          <a:p>
            <a:pPr marL="457200" lvl="0" indent="-317500" algn="l" rtl="0">
              <a:spcBef>
                <a:spcPts val="0"/>
              </a:spcBef>
              <a:spcAft>
                <a:spcPts val="0"/>
              </a:spcAft>
              <a:buSzPts val="1400"/>
              <a:buChar char="●"/>
            </a:pPr>
            <a:r>
              <a:rPr lang="en"/>
              <a:t>Replace with GDDR5 like in K80 </a:t>
            </a:r>
            <a:r>
              <a:rPr lang="en" sz="2800"/>
              <a:t>⇒ 180 GB/s</a:t>
            </a:r>
            <a:endParaRPr sz="2800"/>
          </a:p>
          <a:p>
            <a:pPr marL="914400" lvl="1" indent="-317500" algn="l" rtl="0">
              <a:spcBef>
                <a:spcPts val="0"/>
              </a:spcBef>
              <a:spcAft>
                <a:spcPts val="0"/>
              </a:spcAft>
              <a:buSzPts val="1400"/>
              <a:buChar char="●"/>
            </a:pPr>
            <a:r>
              <a:rPr lang="en"/>
              <a:t>Move Ridge Point from 1400 to 256</a:t>
            </a:r>
            <a:endParaRPr/>
          </a:p>
        </p:txBody>
      </p:sp>
      <p:sp>
        <p:nvSpPr>
          <p:cNvPr id="1025" name="Google Shape;1025;p1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pic>
        <p:nvPicPr>
          <p:cNvPr id="1030" name="Google Shape;1030;p148" title="Chart"/>
          <p:cNvPicPr preferRelativeResize="0"/>
          <p:nvPr/>
        </p:nvPicPr>
        <p:blipFill>
          <a:blip r:embed="rId3">
            <a:alphaModFix/>
          </a:blip>
          <a:stretch>
            <a:fillRect/>
          </a:stretch>
        </p:blipFill>
        <p:spPr>
          <a:xfrm>
            <a:off x="1228750" y="285976"/>
            <a:ext cx="5468149" cy="4857525"/>
          </a:xfrm>
          <a:prstGeom prst="rect">
            <a:avLst/>
          </a:prstGeom>
          <a:noFill/>
          <a:ln>
            <a:noFill/>
          </a:ln>
        </p:spPr>
      </p:pic>
      <p:sp>
        <p:nvSpPr>
          <p:cNvPr id="1031" name="Google Shape;1031;p148"/>
          <p:cNvSpPr txBox="1">
            <a:spLocks noGrp="1"/>
          </p:cNvSpPr>
          <p:nvPr>
            <p:ph type="title"/>
          </p:nvPr>
        </p:nvSpPr>
        <p:spPr>
          <a:xfrm>
            <a:off x="775425" y="54075"/>
            <a:ext cx="8229600" cy="755100"/>
          </a:xfrm>
          <a:prstGeom prst="rect">
            <a:avLst/>
          </a:prstGeom>
          <a:solidFill>
            <a:srgbClr val="FFFFFF"/>
          </a:solidFill>
        </p:spPr>
        <p:txBody>
          <a:bodyPr spcFirstLastPara="1" wrap="square" lIns="91425" tIns="91425" rIns="91425" bIns="91425" anchor="ctr" anchorCtr="0">
            <a:noAutofit/>
          </a:bodyPr>
          <a:lstStyle/>
          <a:p>
            <a:pPr marL="0" lvl="0" indent="0" algn="ctr" rtl="0">
              <a:spcBef>
                <a:spcPts val="0"/>
              </a:spcBef>
              <a:spcAft>
                <a:spcPts val="0"/>
              </a:spcAft>
              <a:buNone/>
            </a:pPr>
            <a:r>
              <a:rPr lang="en"/>
              <a:t>Revised TPUv1 Raises Roofline</a:t>
            </a:r>
            <a:endParaRPr/>
          </a:p>
        </p:txBody>
      </p:sp>
      <p:sp>
        <p:nvSpPr>
          <p:cNvPr id="1032" name="Google Shape;1032;p148"/>
          <p:cNvSpPr/>
          <p:nvPr/>
        </p:nvSpPr>
        <p:spPr>
          <a:xfrm>
            <a:off x="2030850" y="989050"/>
            <a:ext cx="3142800" cy="3300000"/>
          </a:xfrm>
          <a:prstGeom prst="diagStripe">
            <a:avLst>
              <a:gd name="adj" fmla="val 51429"/>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48"/>
          <p:cNvSpPr txBox="1">
            <a:spLocks noGrp="1"/>
          </p:cNvSpPr>
          <p:nvPr>
            <p:ph type="sldNum" idx="12"/>
          </p:nvPr>
        </p:nvSpPr>
        <p:spPr>
          <a:xfrm>
            <a:off x="6553200" y="4767263"/>
            <a:ext cx="2133600"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29</a:t>
            </a:fld>
            <a:endParaRPr/>
          </a:p>
        </p:txBody>
      </p:sp>
      <p:sp>
        <p:nvSpPr>
          <p:cNvPr id="1034" name="Google Shape;1034;p148"/>
          <p:cNvSpPr txBox="1"/>
          <p:nvPr/>
        </p:nvSpPr>
        <p:spPr>
          <a:xfrm>
            <a:off x="914400" y="1174675"/>
            <a:ext cx="2700000" cy="4209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Improves performance 4X for LSTM1, LSTM0, MLP1, MLP0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032"/>
                                        </p:tgtEl>
                                      </p:cBhvr>
                                    </p:animEffect>
                                    <p:set>
                                      <p:cBhvr>
                                        <p:cTn id="7" dur="1" fill="hold">
                                          <p:stCondLst>
                                            <p:cond delay="1000"/>
                                          </p:stCondLst>
                                        </p:cTn>
                                        <p:tgtEl>
                                          <p:spTgt spid="1032"/>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34"/>
                                        </p:tgtEl>
                                        <p:attrNameLst>
                                          <p:attrName>style.visibility</p:attrName>
                                        </p:attrNameLst>
                                      </p:cBhvr>
                                      <p:to>
                                        <p:strVal val="visible"/>
                                      </p:to>
                                    </p:set>
                                    <p:animEffect transition="in" filter="fade">
                                      <p:cBhvr>
                                        <p:cTn id="11" dur="10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pic>
        <p:nvPicPr>
          <p:cNvPr id="645" name="Google Shape;645;p122" title="Chart"/>
          <p:cNvPicPr preferRelativeResize="0"/>
          <p:nvPr/>
        </p:nvPicPr>
        <p:blipFill>
          <a:blip r:embed="rId3">
            <a:alphaModFix/>
          </a:blip>
          <a:stretch>
            <a:fillRect/>
          </a:stretch>
        </p:blipFill>
        <p:spPr>
          <a:xfrm>
            <a:off x="744375" y="806975"/>
            <a:ext cx="6968575" cy="4307850"/>
          </a:xfrm>
          <a:prstGeom prst="rect">
            <a:avLst/>
          </a:prstGeom>
          <a:noFill/>
          <a:ln>
            <a:noFill/>
          </a:ln>
        </p:spPr>
      </p:pic>
      <p:sp>
        <p:nvSpPr>
          <p:cNvPr id="646" name="Google Shape;646;p122"/>
          <p:cNvSpPr/>
          <p:nvPr/>
        </p:nvSpPr>
        <p:spPr>
          <a:xfrm>
            <a:off x="1862950" y="1594375"/>
            <a:ext cx="6202800" cy="3391500"/>
          </a:xfrm>
          <a:prstGeom prst="diagStripe">
            <a:avLst>
              <a:gd name="adj" fmla="val 7333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22"/>
          <p:cNvSpPr/>
          <p:nvPr/>
        </p:nvSpPr>
        <p:spPr>
          <a:xfrm>
            <a:off x="7075000" y="1736675"/>
            <a:ext cx="661200" cy="29556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22"/>
          <p:cNvSpPr txBox="1">
            <a:spLocks noGrp="1"/>
          </p:cNvSpPr>
          <p:nvPr>
            <p:ph type="title"/>
          </p:nvPr>
        </p:nvSpPr>
        <p:spPr>
          <a:xfrm>
            <a:off x="334400" y="205975"/>
            <a:ext cx="84684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End of Growth of Performance?</a:t>
            </a:r>
            <a:endParaRPr/>
          </a:p>
        </p:txBody>
      </p:sp>
      <p:sp>
        <p:nvSpPr>
          <p:cNvPr id="649" name="Google Shape;649;p122"/>
          <p:cNvSpPr txBox="1">
            <a:spLocks noGrp="1"/>
          </p:cNvSpPr>
          <p:nvPr>
            <p:ph type="sldNum" idx="12"/>
          </p:nvPr>
        </p:nvSpPr>
        <p:spPr>
          <a:xfrm>
            <a:off x="6553200" y="4767263"/>
            <a:ext cx="2133600"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sp>
        <p:nvSpPr>
          <p:cNvPr id="650" name="Google Shape;650;p122"/>
          <p:cNvSpPr txBox="1"/>
          <p:nvPr/>
        </p:nvSpPr>
        <p:spPr>
          <a:xfrm>
            <a:off x="6971650" y="1730975"/>
            <a:ext cx="867900" cy="113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lt1"/>
                </a:solidFill>
              </a:rPr>
              <a:t>End of Moore’s</a:t>
            </a:r>
            <a:endParaRPr b="1">
              <a:solidFill>
                <a:schemeClr val="lt1"/>
              </a:solidFill>
            </a:endParaRPr>
          </a:p>
          <a:p>
            <a:pPr marL="0" lvl="0" indent="0" algn="ctr" rtl="0">
              <a:spcBef>
                <a:spcPts val="0"/>
              </a:spcBef>
              <a:spcAft>
                <a:spcPts val="0"/>
              </a:spcAft>
              <a:buNone/>
            </a:pPr>
            <a:r>
              <a:rPr lang="en" b="1">
                <a:solidFill>
                  <a:schemeClr val="lt1"/>
                </a:solidFill>
              </a:rPr>
              <a:t>Law</a:t>
            </a:r>
            <a:endParaRPr b="1">
              <a:solidFill>
                <a:schemeClr val="lt1"/>
              </a:solidFill>
            </a:endParaRPr>
          </a:p>
          <a:p>
            <a:pPr marL="0" lvl="0" indent="0" algn="ctr" rtl="0">
              <a:spcBef>
                <a:spcPts val="0"/>
              </a:spcBef>
              <a:spcAft>
                <a:spcPts val="0"/>
              </a:spcAft>
              <a:buClr>
                <a:schemeClr val="dk1"/>
              </a:buClr>
              <a:buSzPts val="1100"/>
              <a:buFont typeface="Arial"/>
              <a:buNone/>
            </a:pPr>
            <a:r>
              <a:rPr lang="en" b="1">
                <a:solidFill>
                  <a:srgbClr val="FFFFFF"/>
                </a:solidFill>
              </a:rPr>
              <a:t>⇒</a:t>
            </a:r>
            <a:endParaRPr b="1">
              <a:solidFill>
                <a:srgbClr val="FFFFFF"/>
              </a:solidFill>
            </a:endParaRPr>
          </a:p>
          <a:p>
            <a:pPr marL="0" lvl="0" indent="0" algn="ctr" rtl="0">
              <a:spcBef>
                <a:spcPts val="0"/>
              </a:spcBef>
              <a:spcAft>
                <a:spcPts val="0"/>
              </a:spcAft>
              <a:buNone/>
            </a:pPr>
            <a:r>
              <a:rPr lang="en" b="1">
                <a:solidFill>
                  <a:schemeClr val="lt1"/>
                </a:solidFill>
              </a:rPr>
              <a:t>2X / </a:t>
            </a:r>
            <a:br>
              <a:rPr lang="en" b="1">
                <a:solidFill>
                  <a:schemeClr val="lt1"/>
                </a:solidFill>
              </a:rPr>
            </a:br>
            <a:r>
              <a:rPr lang="en" b="1">
                <a:solidFill>
                  <a:schemeClr val="lt1"/>
                </a:solidFill>
              </a:rPr>
              <a:t>20 yrs</a:t>
            </a:r>
            <a:endParaRPr b="1">
              <a:solidFill>
                <a:schemeClr val="lt1"/>
              </a:solidFill>
            </a:endParaRPr>
          </a:p>
          <a:p>
            <a:pPr marL="0" lvl="0" indent="0" algn="ctr" rtl="0">
              <a:spcBef>
                <a:spcPts val="0"/>
              </a:spcBef>
              <a:spcAft>
                <a:spcPts val="0"/>
              </a:spcAft>
              <a:buClr>
                <a:schemeClr val="dk1"/>
              </a:buClr>
              <a:buSzPts val="1100"/>
              <a:buFont typeface="Arial"/>
              <a:buNone/>
            </a:pPr>
            <a:r>
              <a:rPr lang="en" sz="1000" b="1">
                <a:solidFill>
                  <a:schemeClr val="lt1"/>
                </a:solidFill>
              </a:rPr>
              <a:t>(3%/yr)</a:t>
            </a:r>
            <a:endParaRPr b="1">
              <a:solidFill>
                <a:schemeClr val="lt1"/>
              </a:solidFill>
            </a:endParaRPr>
          </a:p>
        </p:txBody>
      </p:sp>
      <p:cxnSp>
        <p:nvCxnSpPr>
          <p:cNvPr id="651" name="Google Shape;651;p122"/>
          <p:cNvCxnSpPr>
            <a:stCxn id="652" idx="2"/>
          </p:cNvCxnSpPr>
          <p:nvPr/>
        </p:nvCxnSpPr>
        <p:spPr>
          <a:xfrm>
            <a:off x="5425500" y="4692425"/>
            <a:ext cx="1678200" cy="1200"/>
          </a:xfrm>
          <a:prstGeom prst="straightConnector1">
            <a:avLst/>
          </a:prstGeom>
          <a:noFill/>
          <a:ln w="9525" cap="flat" cmpd="sng">
            <a:solidFill>
              <a:schemeClr val="dk2"/>
            </a:solidFill>
            <a:prstDash val="solid"/>
            <a:round/>
            <a:headEnd type="none" w="med" len="med"/>
            <a:tailEnd type="none" w="med" len="med"/>
          </a:ln>
        </p:spPr>
      </p:cxnSp>
      <p:grpSp>
        <p:nvGrpSpPr>
          <p:cNvPr id="653" name="Google Shape;653;p122"/>
          <p:cNvGrpSpPr/>
          <p:nvPr/>
        </p:nvGrpSpPr>
        <p:grpSpPr>
          <a:xfrm>
            <a:off x="2494200" y="2296925"/>
            <a:ext cx="2931300" cy="2395500"/>
            <a:chOff x="2494200" y="2296925"/>
            <a:chExt cx="2931300" cy="2395500"/>
          </a:xfrm>
        </p:grpSpPr>
        <p:sp>
          <p:nvSpPr>
            <p:cNvPr id="652" name="Google Shape;652;p122"/>
            <p:cNvSpPr/>
            <p:nvPr/>
          </p:nvSpPr>
          <p:spPr>
            <a:xfrm flipH="1">
              <a:off x="2494200" y="2296925"/>
              <a:ext cx="2931300" cy="2395500"/>
            </a:xfrm>
            <a:prstGeom prst="rtTriangl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22"/>
            <p:cNvSpPr txBox="1"/>
            <p:nvPr/>
          </p:nvSpPr>
          <p:spPr>
            <a:xfrm>
              <a:off x="3968600" y="3541325"/>
              <a:ext cx="1103400" cy="778800"/>
            </a:xfrm>
            <a:prstGeom prst="rect">
              <a:avLst/>
            </a:prstGeom>
            <a:solidFill>
              <a:srgbClr val="00FF0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lt1"/>
                  </a:solidFill>
                </a:rPr>
                <a:t>RISC</a:t>
              </a:r>
              <a:endParaRPr b="1">
                <a:solidFill>
                  <a:schemeClr val="lt1"/>
                </a:solidFill>
              </a:endParaRPr>
            </a:p>
            <a:p>
              <a:pPr marL="0" lvl="0" indent="0" algn="ctr" rtl="0">
                <a:spcBef>
                  <a:spcPts val="0"/>
                </a:spcBef>
                <a:spcAft>
                  <a:spcPts val="0"/>
                </a:spcAft>
                <a:buNone/>
              </a:pPr>
              <a:r>
                <a:rPr lang="en" b="1">
                  <a:solidFill>
                    <a:schemeClr val="lt1"/>
                  </a:solidFill>
                </a:rPr>
                <a:t>2X / 1.5 yrs</a:t>
              </a:r>
              <a:endParaRPr b="1">
                <a:solidFill>
                  <a:schemeClr val="lt1"/>
                </a:solidFill>
              </a:endParaRPr>
            </a:p>
            <a:p>
              <a:pPr marL="0" lvl="0" indent="0" algn="ctr" rtl="0">
                <a:spcBef>
                  <a:spcPts val="0"/>
                </a:spcBef>
                <a:spcAft>
                  <a:spcPts val="0"/>
                </a:spcAft>
                <a:buClr>
                  <a:schemeClr val="dk1"/>
                </a:buClr>
                <a:buSzPts val="1100"/>
                <a:buFont typeface="Arial"/>
                <a:buNone/>
              </a:pPr>
              <a:r>
                <a:rPr lang="en" sz="1000" b="1">
                  <a:solidFill>
                    <a:schemeClr val="lt1"/>
                  </a:solidFill>
                </a:rPr>
                <a:t>(52%/yr)</a:t>
              </a:r>
              <a:endParaRPr b="1">
                <a:solidFill>
                  <a:schemeClr val="lt1"/>
                </a:solidFill>
              </a:endParaRPr>
            </a:p>
          </p:txBody>
        </p:sp>
      </p:grpSp>
      <p:grpSp>
        <p:nvGrpSpPr>
          <p:cNvPr id="655" name="Google Shape;655;p122"/>
          <p:cNvGrpSpPr/>
          <p:nvPr/>
        </p:nvGrpSpPr>
        <p:grpSpPr>
          <a:xfrm>
            <a:off x="1931200" y="3673775"/>
            <a:ext cx="1193400" cy="1018750"/>
            <a:chOff x="1931200" y="3673775"/>
            <a:chExt cx="1193400" cy="1018750"/>
          </a:xfrm>
        </p:grpSpPr>
        <p:sp>
          <p:nvSpPr>
            <p:cNvPr id="656" name="Google Shape;656;p122"/>
            <p:cNvSpPr txBox="1"/>
            <p:nvPr/>
          </p:nvSpPr>
          <p:spPr>
            <a:xfrm>
              <a:off x="1931200" y="3673775"/>
              <a:ext cx="1193400" cy="38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CISC</a:t>
              </a:r>
              <a:endParaRPr b="1"/>
            </a:p>
            <a:p>
              <a:pPr marL="0" lvl="0" indent="0" algn="ctr" rtl="0">
                <a:spcBef>
                  <a:spcPts val="0"/>
                </a:spcBef>
                <a:spcAft>
                  <a:spcPts val="0"/>
                </a:spcAft>
                <a:buNone/>
              </a:pPr>
              <a:r>
                <a:rPr lang="en" b="1"/>
                <a:t>2X / 3.5 yrs</a:t>
              </a:r>
              <a:endParaRPr b="1"/>
            </a:p>
            <a:p>
              <a:pPr marL="0" lvl="0" indent="0" algn="ctr" rtl="0">
                <a:spcBef>
                  <a:spcPts val="0"/>
                </a:spcBef>
                <a:spcAft>
                  <a:spcPts val="0"/>
                </a:spcAft>
                <a:buNone/>
              </a:pPr>
              <a:r>
                <a:rPr lang="en" sz="1000" b="1"/>
                <a:t>(22%/yr)</a:t>
              </a:r>
              <a:endParaRPr sz="1000" b="1"/>
            </a:p>
          </p:txBody>
        </p:sp>
        <p:sp>
          <p:nvSpPr>
            <p:cNvPr id="657" name="Google Shape;657;p122"/>
            <p:cNvSpPr/>
            <p:nvPr/>
          </p:nvSpPr>
          <p:spPr>
            <a:xfrm flipH="1">
              <a:off x="1948528" y="4239525"/>
              <a:ext cx="1103400" cy="453000"/>
            </a:xfrm>
            <a:prstGeom prst="rtTriangl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8" name="Google Shape;658;p122"/>
          <p:cNvGrpSpPr/>
          <p:nvPr/>
        </p:nvGrpSpPr>
        <p:grpSpPr>
          <a:xfrm>
            <a:off x="5422700" y="1872590"/>
            <a:ext cx="1081971" cy="2819423"/>
            <a:chOff x="5422845" y="1849606"/>
            <a:chExt cx="1124009" cy="2842447"/>
          </a:xfrm>
        </p:grpSpPr>
        <p:grpSp>
          <p:nvGrpSpPr>
            <p:cNvPr id="659" name="Google Shape;659;p122"/>
            <p:cNvGrpSpPr/>
            <p:nvPr/>
          </p:nvGrpSpPr>
          <p:grpSpPr>
            <a:xfrm>
              <a:off x="5422845" y="1849767"/>
              <a:ext cx="1123955" cy="2842286"/>
              <a:chOff x="5422845" y="1849767"/>
              <a:chExt cx="1123955" cy="2842286"/>
            </a:xfrm>
          </p:grpSpPr>
          <p:grpSp>
            <p:nvGrpSpPr>
              <p:cNvPr id="660" name="Google Shape;660;p122"/>
              <p:cNvGrpSpPr/>
              <p:nvPr/>
            </p:nvGrpSpPr>
            <p:grpSpPr>
              <a:xfrm>
                <a:off x="5422845" y="1849767"/>
                <a:ext cx="1123955" cy="2842286"/>
                <a:chOff x="5422845" y="1849767"/>
                <a:chExt cx="1123955" cy="2842286"/>
              </a:xfrm>
            </p:grpSpPr>
            <p:sp>
              <p:nvSpPr>
                <p:cNvPr id="661" name="Google Shape;661;p122"/>
                <p:cNvSpPr/>
                <p:nvPr/>
              </p:nvSpPr>
              <p:spPr>
                <a:xfrm>
                  <a:off x="5422845" y="2277053"/>
                  <a:ext cx="1111800" cy="24150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22"/>
                <p:cNvSpPr/>
                <p:nvPr/>
              </p:nvSpPr>
              <p:spPr>
                <a:xfrm flipH="1">
                  <a:off x="5443400" y="1849767"/>
                  <a:ext cx="1103400" cy="427800"/>
                </a:xfrm>
                <a:prstGeom prst="rtTriangle">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3" name="Google Shape;663;p122"/>
              <p:cNvSpPr txBox="1"/>
              <p:nvPr/>
            </p:nvSpPr>
            <p:spPr>
              <a:xfrm>
                <a:off x="5443100" y="2537383"/>
                <a:ext cx="1103400" cy="38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End of Dennard</a:t>
                </a:r>
                <a:endParaRPr b="1"/>
              </a:p>
              <a:p>
                <a:pPr marL="0" lvl="0" indent="0" algn="ctr" rtl="0">
                  <a:spcBef>
                    <a:spcPts val="0"/>
                  </a:spcBef>
                  <a:spcAft>
                    <a:spcPts val="0"/>
                  </a:spcAft>
                  <a:buNone/>
                </a:pPr>
                <a:r>
                  <a:rPr lang="en" b="1"/>
                  <a:t>Scaling</a:t>
                </a:r>
                <a:endParaRPr b="1"/>
              </a:p>
              <a:p>
                <a:pPr marL="0" lvl="0" indent="0" algn="ctr" rtl="0">
                  <a:spcBef>
                    <a:spcPts val="0"/>
                  </a:spcBef>
                  <a:spcAft>
                    <a:spcPts val="0"/>
                  </a:spcAft>
                  <a:buNone/>
                </a:pPr>
                <a:r>
                  <a:rPr lang="en" b="1"/>
                  <a:t>⇒</a:t>
                </a:r>
                <a:endParaRPr b="1"/>
              </a:p>
              <a:p>
                <a:pPr marL="0" lvl="0" indent="0" algn="ctr" rtl="0">
                  <a:spcBef>
                    <a:spcPts val="0"/>
                  </a:spcBef>
                  <a:spcAft>
                    <a:spcPts val="0"/>
                  </a:spcAft>
                  <a:buNone/>
                </a:pPr>
                <a:r>
                  <a:rPr lang="en" b="1"/>
                  <a:t>Multicore</a:t>
                </a:r>
                <a:endParaRPr b="1"/>
              </a:p>
              <a:p>
                <a:pPr marL="0" lvl="0" indent="0" algn="ctr" rtl="0">
                  <a:spcBef>
                    <a:spcPts val="0"/>
                  </a:spcBef>
                  <a:spcAft>
                    <a:spcPts val="0"/>
                  </a:spcAft>
                  <a:buNone/>
                </a:pPr>
                <a:r>
                  <a:rPr lang="en" b="1"/>
                  <a:t>2X / 3.5 yrs</a:t>
                </a:r>
                <a:endParaRPr b="1"/>
              </a:p>
              <a:p>
                <a:pPr marL="0" lvl="0" indent="0" algn="ctr" rtl="0">
                  <a:spcBef>
                    <a:spcPts val="0"/>
                  </a:spcBef>
                  <a:spcAft>
                    <a:spcPts val="0"/>
                  </a:spcAft>
                  <a:buClr>
                    <a:schemeClr val="dk1"/>
                  </a:buClr>
                  <a:buSzPts val="1100"/>
                  <a:buFont typeface="Arial"/>
                  <a:buNone/>
                </a:pPr>
                <a:r>
                  <a:rPr lang="en" sz="1000" b="1">
                    <a:solidFill>
                      <a:schemeClr val="dk1"/>
                    </a:solidFill>
                  </a:rPr>
                  <a:t>(23%/yr)</a:t>
                </a:r>
                <a:endParaRPr b="1"/>
              </a:p>
            </p:txBody>
          </p:sp>
        </p:grpSp>
        <p:cxnSp>
          <p:nvCxnSpPr>
            <p:cNvPr id="664" name="Google Shape;664;p122"/>
            <p:cNvCxnSpPr>
              <a:stCxn id="652" idx="0"/>
              <a:endCxn id="662" idx="0"/>
            </p:cNvCxnSpPr>
            <p:nvPr/>
          </p:nvCxnSpPr>
          <p:spPr>
            <a:xfrm rot="10800000" flipH="1">
              <a:off x="5425753" y="1849606"/>
              <a:ext cx="1121100" cy="427800"/>
            </a:xfrm>
            <a:prstGeom prst="straightConnector1">
              <a:avLst/>
            </a:prstGeom>
            <a:noFill/>
            <a:ln w="9525" cap="flat" cmpd="sng">
              <a:solidFill>
                <a:schemeClr val="dk2"/>
              </a:solidFill>
              <a:prstDash val="solid"/>
              <a:round/>
              <a:headEnd type="none" w="med" len="med"/>
              <a:tailEnd type="none" w="med" len="med"/>
            </a:ln>
          </p:spPr>
        </p:cxnSp>
      </p:grpSp>
      <p:grpSp>
        <p:nvGrpSpPr>
          <p:cNvPr id="665" name="Google Shape;665;p122"/>
          <p:cNvGrpSpPr/>
          <p:nvPr/>
        </p:nvGrpSpPr>
        <p:grpSpPr>
          <a:xfrm>
            <a:off x="6333875" y="1730975"/>
            <a:ext cx="897000" cy="2961125"/>
            <a:chOff x="6333875" y="1730975"/>
            <a:chExt cx="897000" cy="2961125"/>
          </a:xfrm>
        </p:grpSpPr>
        <p:grpSp>
          <p:nvGrpSpPr>
            <p:cNvPr id="666" name="Google Shape;666;p122"/>
            <p:cNvGrpSpPr/>
            <p:nvPr/>
          </p:nvGrpSpPr>
          <p:grpSpPr>
            <a:xfrm>
              <a:off x="6491560" y="1730975"/>
              <a:ext cx="596100" cy="2961125"/>
              <a:chOff x="6491560" y="1730975"/>
              <a:chExt cx="596100" cy="2961125"/>
            </a:xfrm>
          </p:grpSpPr>
          <p:grpSp>
            <p:nvGrpSpPr>
              <p:cNvPr id="667" name="Google Shape;667;p122"/>
              <p:cNvGrpSpPr/>
              <p:nvPr/>
            </p:nvGrpSpPr>
            <p:grpSpPr>
              <a:xfrm>
                <a:off x="6491560" y="1736675"/>
                <a:ext cx="583890" cy="2955425"/>
                <a:chOff x="6491560" y="1736675"/>
                <a:chExt cx="583890" cy="2955425"/>
              </a:xfrm>
            </p:grpSpPr>
            <p:sp>
              <p:nvSpPr>
                <p:cNvPr id="668" name="Google Shape;668;p122"/>
                <p:cNvSpPr/>
                <p:nvPr/>
              </p:nvSpPr>
              <p:spPr>
                <a:xfrm>
                  <a:off x="6499150" y="1849900"/>
                  <a:ext cx="576300" cy="28422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22"/>
                <p:cNvSpPr/>
                <p:nvPr/>
              </p:nvSpPr>
              <p:spPr>
                <a:xfrm flipH="1">
                  <a:off x="6491560" y="1736675"/>
                  <a:ext cx="576300" cy="149700"/>
                </a:xfrm>
                <a:prstGeom prst="rtTriangle">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670" name="Google Shape;670;p122"/>
              <p:cNvCxnSpPr>
                <a:stCxn id="669" idx="4"/>
              </p:cNvCxnSpPr>
              <p:nvPr/>
            </p:nvCxnSpPr>
            <p:spPr>
              <a:xfrm rot="10800000" flipH="1">
                <a:off x="6491560" y="1730975"/>
                <a:ext cx="596100" cy="155400"/>
              </a:xfrm>
              <a:prstGeom prst="straightConnector1">
                <a:avLst/>
              </a:prstGeom>
              <a:noFill/>
              <a:ln w="9525" cap="flat" cmpd="sng">
                <a:solidFill>
                  <a:schemeClr val="dk2"/>
                </a:solidFill>
                <a:prstDash val="solid"/>
                <a:round/>
                <a:headEnd type="none" w="med" len="med"/>
                <a:tailEnd type="none" w="med" len="med"/>
              </a:ln>
            </p:spPr>
          </p:cxnSp>
        </p:grpSp>
        <p:sp>
          <p:nvSpPr>
            <p:cNvPr id="671" name="Google Shape;671;p122"/>
            <p:cNvSpPr txBox="1"/>
            <p:nvPr/>
          </p:nvSpPr>
          <p:spPr>
            <a:xfrm>
              <a:off x="6333875" y="2123475"/>
              <a:ext cx="897000" cy="38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rPr>
                <a:t>Am-</a:t>
              </a:r>
              <a:endParaRPr b="1">
                <a:solidFill>
                  <a:schemeClr val="dk1"/>
                </a:solidFill>
              </a:endParaRPr>
            </a:p>
            <a:p>
              <a:pPr marL="0" lvl="0" indent="0" algn="ctr" rtl="0">
                <a:spcBef>
                  <a:spcPts val="0"/>
                </a:spcBef>
                <a:spcAft>
                  <a:spcPts val="0"/>
                </a:spcAft>
                <a:buNone/>
              </a:pPr>
              <a:r>
                <a:rPr lang="en" b="1">
                  <a:solidFill>
                    <a:schemeClr val="dk1"/>
                  </a:solidFill>
                </a:rPr>
                <a:t>dahl’s</a:t>
              </a:r>
              <a:endParaRPr b="1">
                <a:solidFill>
                  <a:schemeClr val="dk1"/>
                </a:solidFill>
              </a:endParaRPr>
            </a:p>
            <a:p>
              <a:pPr marL="0" lvl="0" indent="0" algn="ctr" rtl="0">
                <a:spcBef>
                  <a:spcPts val="0"/>
                </a:spcBef>
                <a:spcAft>
                  <a:spcPts val="0"/>
                </a:spcAft>
                <a:buClr>
                  <a:schemeClr val="dk1"/>
                </a:buClr>
                <a:buSzPts val="1100"/>
                <a:buFont typeface="Arial"/>
                <a:buNone/>
              </a:pPr>
              <a:r>
                <a:rPr lang="en" b="1">
                  <a:solidFill>
                    <a:schemeClr val="dk1"/>
                  </a:solidFill>
                </a:rPr>
                <a:t>Law</a:t>
              </a:r>
              <a:endParaRPr b="1">
                <a:solidFill>
                  <a:schemeClr val="dk1"/>
                </a:solidFill>
              </a:endParaRPr>
            </a:p>
            <a:p>
              <a:pPr marL="0" lvl="0" indent="0" algn="ctr" rtl="0">
                <a:spcBef>
                  <a:spcPts val="0"/>
                </a:spcBef>
                <a:spcAft>
                  <a:spcPts val="0"/>
                </a:spcAft>
                <a:buNone/>
              </a:pPr>
              <a:r>
                <a:rPr lang="en" b="1">
                  <a:solidFill>
                    <a:schemeClr val="dk1"/>
                  </a:solidFill>
                </a:rPr>
                <a:t>⇒</a:t>
              </a:r>
              <a:endParaRPr b="1">
                <a:solidFill>
                  <a:schemeClr val="dk1"/>
                </a:solidFill>
              </a:endParaRPr>
            </a:p>
            <a:p>
              <a:pPr marL="0" lvl="0" indent="0" algn="ctr" rtl="0">
                <a:spcBef>
                  <a:spcPts val="0"/>
                </a:spcBef>
                <a:spcAft>
                  <a:spcPts val="0"/>
                </a:spcAft>
                <a:buNone/>
              </a:pPr>
              <a:r>
                <a:rPr lang="en" b="1"/>
                <a:t>2X / </a:t>
              </a:r>
              <a:br>
                <a:rPr lang="en" b="1"/>
              </a:br>
              <a:r>
                <a:rPr lang="en" b="1"/>
                <a:t>6 yrs</a:t>
              </a:r>
              <a:br>
                <a:rPr lang="en"/>
              </a:br>
              <a:r>
                <a:rPr lang="en" sz="1000">
                  <a:solidFill>
                    <a:schemeClr val="dk1"/>
                  </a:solidFill>
                </a:rPr>
                <a:t>(</a:t>
              </a:r>
              <a:r>
                <a:rPr lang="en" sz="1000" b="1">
                  <a:solidFill>
                    <a:schemeClr val="dk1"/>
                  </a:solidFill>
                </a:rPr>
                <a:t>12%/yr</a:t>
              </a:r>
              <a:r>
                <a:rPr lang="en" sz="1000">
                  <a:solidFill>
                    <a:schemeClr val="dk1"/>
                  </a:solidFill>
                </a:rPr>
                <a:t>)</a:t>
              </a:r>
              <a:endParaRPr/>
            </a:p>
          </p:txBody>
        </p:sp>
      </p:grpSp>
      <p:sp>
        <p:nvSpPr>
          <p:cNvPr id="672" name="Google Shape;672;p122"/>
          <p:cNvSpPr/>
          <p:nvPr/>
        </p:nvSpPr>
        <p:spPr>
          <a:xfrm>
            <a:off x="1933425" y="4662250"/>
            <a:ext cx="78900" cy="789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22"/>
          <p:cNvSpPr txBox="1"/>
          <p:nvPr/>
        </p:nvSpPr>
        <p:spPr>
          <a:xfrm>
            <a:off x="1642175" y="4868050"/>
            <a:ext cx="6807300" cy="375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900">
                <a:solidFill>
                  <a:srgbClr val="666666"/>
                </a:solidFill>
                <a:latin typeface="Roboto"/>
                <a:ea typeface="Roboto"/>
                <a:cs typeface="Roboto"/>
                <a:sym typeface="Roboto"/>
              </a:rPr>
              <a:t>Based on SPECintCPU. Source: John Hennessy and David Patterson, Computer Architecture: A Quantitative Approach, 6/e. 2018</a:t>
            </a:r>
            <a:endParaRPr sz="900">
              <a:solidFill>
                <a:srgbClr val="666666"/>
              </a:solidFill>
              <a:latin typeface="Roboto"/>
              <a:ea typeface="Roboto"/>
              <a:cs typeface="Roboto"/>
              <a:sym typeface="Robot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pic>
        <p:nvPicPr>
          <p:cNvPr id="1039" name="Google Shape;1039;p149" title="Chart"/>
          <p:cNvPicPr preferRelativeResize="0"/>
          <p:nvPr/>
        </p:nvPicPr>
        <p:blipFill>
          <a:blip r:embed="rId3">
            <a:alphaModFix/>
          </a:blip>
          <a:stretch>
            <a:fillRect/>
          </a:stretch>
        </p:blipFill>
        <p:spPr>
          <a:xfrm>
            <a:off x="1219200" y="540750"/>
            <a:ext cx="7320551" cy="4526550"/>
          </a:xfrm>
          <a:prstGeom prst="rect">
            <a:avLst/>
          </a:prstGeom>
          <a:noFill/>
          <a:ln>
            <a:noFill/>
          </a:ln>
        </p:spPr>
      </p:pic>
      <p:sp>
        <p:nvSpPr>
          <p:cNvPr id="1040" name="Google Shape;1040;p149"/>
          <p:cNvSpPr txBox="1">
            <a:spLocks noGrp="1"/>
          </p:cNvSpPr>
          <p:nvPr>
            <p:ph type="title"/>
          </p:nvPr>
        </p:nvSpPr>
        <p:spPr>
          <a:xfrm>
            <a:off x="228600" y="85975"/>
            <a:ext cx="86868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Perf/Watt Original &amp; Revised TPUv1</a:t>
            </a:r>
            <a:endParaRPr/>
          </a:p>
        </p:txBody>
      </p:sp>
      <p:sp>
        <p:nvSpPr>
          <p:cNvPr id="1041" name="Google Shape;1041;p149"/>
          <p:cNvSpPr txBox="1">
            <a:spLocks noGrp="1"/>
          </p:cNvSpPr>
          <p:nvPr>
            <p:ph type="sldNum" idx="12"/>
          </p:nvPr>
        </p:nvSpPr>
        <p:spPr>
          <a:xfrm>
            <a:off x="6553200" y="4767263"/>
            <a:ext cx="2133600"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30</a:t>
            </a:fld>
            <a:endParaRPr/>
          </a:p>
        </p:txBody>
      </p:sp>
      <p:sp>
        <p:nvSpPr>
          <p:cNvPr id="1042" name="Google Shape;1042;p149"/>
          <p:cNvSpPr txBox="1"/>
          <p:nvPr/>
        </p:nvSpPr>
        <p:spPr>
          <a:xfrm>
            <a:off x="1767275" y="1594800"/>
            <a:ext cx="4723200" cy="540000"/>
          </a:xfrm>
          <a:prstGeom prst="rect">
            <a:avLst/>
          </a:prstGeom>
          <a:solidFill>
            <a:srgbClr val="000000">
              <a:alpha val="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38761D"/>
                </a:solidFill>
              </a:rPr>
              <a:t>~200X incremental perf/W of Haswell CPU</a:t>
            </a:r>
            <a:br>
              <a:rPr lang="en" sz="1800" b="1"/>
            </a:br>
            <a:r>
              <a:rPr lang="en" sz="1800" b="1">
                <a:solidFill>
                  <a:srgbClr val="9900FF"/>
                </a:solidFill>
              </a:rPr>
              <a:t>~70X incremental perf/W of K80 GPU</a:t>
            </a:r>
            <a:endParaRPr sz="1800" b="1">
              <a:solidFill>
                <a:srgbClr val="9900FF"/>
              </a:solidFill>
            </a:endParaRPr>
          </a:p>
        </p:txBody>
      </p:sp>
      <p:sp>
        <p:nvSpPr>
          <p:cNvPr id="1043" name="Google Shape;1043;p149"/>
          <p:cNvSpPr/>
          <p:nvPr/>
        </p:nvSpPr>
        <p:spPr>
          <a:xfrm>
            <a:off x="6905600" y="3362350"/>
            <a:ext cx="500400" cy="4242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49"/>
          <p:cNvSpPr/>
          <p:nvPr/>
        </p:nvSpPr>
        <p:spPr>
          <a:xfrm>
            <a:off x="6553200" y="1447850"/>
            <a:ext cx="500400" cy="4242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2"/>
                                        </p:tgtEl>
                                        <p:attrNameLst>
                                          <p:attrName>style.visibility</p:attrName>
                                        </p:attrNameLst>
                                      </p:cBhvr>
                                      <p:to>
                                        <p:strVal val="visible"/>
                                      </p:to>
                                    </p:set>
                                    <p:animEffect transition="in" filter="fade">
                                      <p:cBhvr>
                                        <p:cTn id="7" dur="1000"/>
                                        <p:tgtEl>
                                          <p:spTgt spid="1042"/>
                                        </p:tgtEl>
                                      </p:cBhvr>
                                    </p:animEffect>
                                  </p:childTnLst>
                                </p:cTn>
                              </p:par>
                              <p:par>
                                <p:cTn id="8" presetID="10" presetClass="entr" presetSubtype="0" fill="hold" nodeType="withEffect">
                                  <p:stCondLst>
                                    <p:cond delay="0"/>
                                  </p:stCondLst>
                                  <p:childTnLst>
                                    <p:set>
                                      <p:cBhvr>
                                        <p:cTn id="9" dur="1" fill="hold">
                                          <p:stCondLst>
                                            <p:cond delay="0"/>
                                          </p:stCondLst>
                                        </p:cTn>
                                        <p:tgtEl>
                                          <p:spTgt spid="1043"/>
                                        </p:tgtEl>
                                        <p:attrNameLst>
                                          <p:attrName>style.visibility</p:attrName>
                                        </p:attrNameLst>
                                      </p:cBhvr>
                                      <p:to>
                                        <p:strVal val="visible"/>
                                      </p:to>
                                    </p:set>
                                    <p:animEffect transition="in" filter="fade">
                                      <p:cBhvr>
                                        <p:cTn id="10" dur="1000"/>
                                        <p:tgtEl>
                                          <p:spTgt spid="1043"/>
                                        </p:tgtEl>
                                      </p:cBhvr>
                                    </p:animEffect>
                                  </p:childTnLst>
                                </p:cTn>
                              </p:par>
                              <p:par>
                                <p:cTn id="11" presetID="10" presetClass="entr" presetSubtype="0" fill="hold" nodeType="withEffect">
                                  <p:stCondLst>
                                    <p:cond delay="0"/>
                                  </p:stCondLst>
                                  <p:childTnLst>
                                    <p:set>
                                      <p:cBhvr>
                                        <p:cTn id="12" dur="1" fill="hold">
                                          <p:stCondLst>
                                            <p:cond delay="0"/>
                                          </p:stCondLst>
                                        </p:cTn>
                                        <p:tgtEl>
                                          <p:spTgt spid="1044"/>
                                        </p:tgtEl>
                                        <p:attrNameLst>
                                          <p:attrName>style.visibility</p:attrName>
                                        </p:attrNameLst>
                                      </p:cBhvr>
                                      <p:to>
                                        <p:strVal val="visible"/>
                                      </p:to>
                                    </p:set>
                                    <p:animEffect transition="in" filter="fade">
                                      <p:cBhvr>
                                        <p:cTn id="13" dur="1000"/>
                                        <p:tgtEl>
                                          <p:spTgt spid="1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1049" name="Google Shape;1049;p150"/>
          <p:cNvSpPr txBox="1">
            <a:spLocks noGrp="1"/>
          </p:cNvSpPr>
          <p:nvPr>
            <p:ph type="title"/>
          </p:nvPr>
        </p:nvSpPr>
        <p:spPr>
          <a:xfrm>
            <a:off x="457200" y="205979"/>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Related Work</a:t>
            </a:r>
            <a:endParaRPr/>
          </a:p>
        </p:txBody>
      </p:sp>
      <p:sp>
        <p:nvSpPr>
          <p:cNvPr id="1050" name="Google Shape;1050;p150"/>
          <p:cNvSpPr txBox="1">
            <a:spLocks noGrp="1"/>
          </p:cNvSpPr>
          <p:nvPr>
            <p:ph type="sldNum" idx="12"/>
          </p:nvPr>
        </p:nvSpPr>
        <p:spPr>
          <a:xfrm>
            <a:off x="6553200" y="4767263"/>
            <a:ext cx="2133600"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31</a:t>
            </a:fld>
            <a:endParaRPr/>
          </a:p>
        </p:txBody>
      </p:sp>
      <p:pic>
        <p:nvPicPr>
          <p:cNvPr id="1051" name="Google Shape;1051;p150" descr="Related Work.png"/>
          <p:cNvPicPr preferRelativeResize="0"/>
          <p:nvPr/>
        </p:nvPicPr>
        <p:blipFill>
          <a:blip r:embed="rId3">
            <a:alphaModFix/>
          </a:blip>
          <a:stretch>
            <a:fillRect/>
          </a:stretch>
        </p:blipFill>
        <p:spPr>
          <a:xfrm>
            <a:off x="152400" y="160404"/>
            <a:ext cx="2793606" cy="3775321"/>
          </a:xfrm>
          <a:prstGeom prst="rect">
            <a:avLst/>
          </a:prstGeom>
          <a:noFill/>
          <a:ln>
            <a:noFill/>
          </a:ln>
        </p:spPr>
      </p:pic>
      <p:pic>
        <p:nvPicPr>
          <p:cNvPr id="1052" name="Google Shape;1052;p150" descr="Related Work2.png"/>
          <p:cNvPicPr preferRelativeResize="0"/>
          <p:nvPr/>
        </p:nvPicPr>
        <p:blipFill>
          <a:blip r:embed="rId4">
            <a:alphaModFix/>
          </a:blip>
          <a:stretch>
            <a:fillRect/>
          </a:stretch>
        </p:blipFill>
        <p:spPr>
          <a:xfrm>
            <a:off x="152400" y="3916625"/>
            <a:ext cx="2895125" cy="2232800"/>
          </a:xfrm>
          <a:prstGeom prst="rect">
            <a:avLst/>
          </a:prstGeom>
          <a:noFill/>
          <a:ln>
            <a:noFill/>
          </a:ln>
        </p:spPr>
      </p:pic>
      <p:pic>
        <p:nvPicPr>
          <p:cNvPr id="1053" name="Google Shape;1053;p150" descr="Related Work3.png"/>
          <p:cNvPicPr preferRelativeResize="0"/>
          <p:nvPr/>
        </p:nvPicPr>
        <p:blipFill>
          <a:blip r:embed="rId5">
            <a:alphaModFix/>
          </a:blip>
          <a:stretch>
            <a:fillRect/>
          </a:stretch>
        </p:blipFill>
        <p:spPr>
          <a:xfrm>
            <a:off x="3179927" y="1720604"/>
            <a:ext cx="2678244" cy="3399084"/>
          </a:xfrm>
          <a:prstGeom prst="rect">
            <a:avLst/>
          </a:prstGeom>
          <a:noFill/>
          <a:ln>
            <a:noFill/>
          </a:ln>
        </p:spPr>
      </p:pic>
      <p:pic>
        <p:nvPicPr>
          <p:cNvPr id="1054" name="Google Shape;1054;p150" descr="Related Work4.png"/>
          <p:cNvPicPr preferRelativeResize="0"/>
          <p:nvPr/>
        </p:nvPicPr>
        <p:blipFill>
          <a:blip r:embed="rId6">
            <a:alphaModFix/>
          </a:blip>
          <a:stretch>
            <a:fillRect/>
          </a:stretch>
        </p:blipFill>
        <p:spPr>
          <a:xfrm>
            <a:off x="5990571" y="882404"/>
            <a:ext cx="2931321" cy="3399085"/>
          </a:xfrm>
          <a:prstGeom prst="rect">
            <a:avLst/>
          </a:prstGeom>
          <a:noFill/>
          <a:ln>
            <a:noFill/>
          </a:ln>
        </p:spPr>
      </p:pic>
      <p:pic>
        <p:nvPicPr>
          <p:cNvPr id="1055" name="Google Shape;1055;p150" descr="Related Work2b.png"/>
          <p:cNvPicPr preferRelativeResize="0"/>
          <p:nvPr/>
        </p:nvPicPr>
        <p:blipFill>
          <a:blip r:embed="rId7">
            <a:alphaModFix/>
          </a:blip>
          <a:stretch>
            <a:fillRect/>
          </a:stretch>
        </p:blipFill>
        <p:spPr>
          <a:xfrm>
            <a:off x="3147686" y="834774"/>
            <a:ext cx="2793600" cy="92539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sp>
        <p:nvSpPr>
          <p:cNvPr id="1060" name="Google Shape;1060;p151"/>
          <p:cNvSpPr txBox="1">
            <a:spLocks noGrp="1"/>
          </p:cNvSpPr>
          <p:nvPr>
            <p:ph type="body" idx="1"/>
          </p:nvPr>
        </p:nvSpPr>
        <p:spPr>
          <a:xfrm>
            <a:off x="241750" y="-18075"/>
            <a:ext cx="8902200" cy="4994100"/>
          </a:xfrm>
          <a:prstGeom prst="rect">
            <a:avLst/>
          </a:prstGeom>
        </p:spPr>
        <p:txBody>
          <a:bodyPr spcFirstLastPara="1" wrap="square" lIns="91425" tIns="91425" rIns="91425" bIns="91425" anchor="t" anchorCtr="0">
            <a:noAutofit/>
          </a:bodyPr>
          <a:lstStyle/>
          <a:p>
            <a:pPr marL="0" lvl="0" indent="0" algn="l" rtl="0">
              <a:spcBef>
                <a:spcPts val="640"/>
              </a:spcBef>
              <a:spcAft>
                <a:spcPts val="0"/>
              </a:spcAft>
              <a:buNone/>
            </a:pPr>
            <a:r>
              <a:rPr lang="en"/>
              <a:t>TPUv1 succeeded because of </a:t>
            </a:r>
            <a:endParaRPr/>
          </a:p>
          <a:p>
            <a:pPr marL="457200" lvl="0" indent="-317500" algn="l" rtl="0">
              <a:spcBef>
                <a:spcPts val="640"/>
              </a:spcBef>
              <a:spcAft>
                <a:spcPts val="0"/>
              </a:spcAft>
              <a:buSzPts val="1400"/>
              <a:buChar char="●"/>
            </a:pPr>
            <a:r>
              <a:rPr lang="en"/>
              <a:t>Large matrix multiply unit</a:t>
            </a:r>
            <a:endParaRPr/>
          </a:p>
          <a:p>
            <a:pPr marL="457200" lvl="0" indent="-317500" algn="l" rtl="0">
              <a:spcBef>
                <a:spcPts val="0"/>
              </a:spcBef>
              <a:spcAft>
                <a:spcPts val="0"/>
              </a:spcAft>
              <a:buSzPts val="1400"/>
              <a:buChar char="●"/>
            </a:pPr>
            <a:r>
              <a:rPr lang="en"/>
              <a:t>Substantial software-controlled on-chip memory</a:t>
            </a:r>
            <a:endParaRPr/>
          </a:p>
          <a:p>
            <a:pPr marL="457200" lvl="0" indent="-317500" algn="l" rtl="0">
              <a:spcBef>
                <a:spcPts val="0"/>
              </a:spcBef>
              <a:spcAft>
                <a:spcPts val="0"/>
              </a:spcAft>
              <a:buSzPts val="1400"/>
              <a:buChar char="●"/>
            </a:pPr>
            <a:r>
              <a:rPr lang="en"/>
              <a:t>Run whole inference models to reduce host CPU </a:t>
            </a:r>
            <a:endParaRPr/>
          </a:p>
          <a:p>
            <a:pPr marL="457200" lvl="0" indent="-317500" algn="l" rtl="0">
              <a:spcBef>
                <a:spcPts val="0"/>
              </a:spcBef>
              <a:spcAft>
                <a:spcPts val="0"/>
              </a:spcAft>
              <a:buSzPts val="1400"/>
              <a:buChar char="●"/>
            </a:pPr>
            <a:r>
              <a:rPr lang="en"/>
              <a:t>Single-threaded, deterministic execution model good match to 99th-percentile response time</a:t>
            </a:r>
            <a:endParaRPr/>
          </a:p>
          <a:p>
            <a:pPr marL="457200" lvl="0" indent="-317500" algn="l" rtl="0">
              <a:spcBef>
                <a:spcPts val="0"/>
              </a:spcBef>
              <a:spcAft>
                <a:spcPts val="0"/>
              </a:spcAft>
              <a:buSzPts val="1400"/>
              <a:buChar char="●"/>
            </a:pPr>
            <a:r>
              <a:rPr lang="en"/>
              <a:t>Enough flexibility to match NNs of 2017 vs. 2013 </a:t>
            </a:r>
            <a:endParaRPr/>
          </a:p>
          <a:p>
            <a:pPr marL="457200" lvl="0" indent="-317500" algn="l" rtl="0">
              <a:spcBef>
                <a:spcPts val="0"/>
              </a:spcBef>
              <a:spcAft>
                <a:spcPts val="0"/>
              </a:spcAft>
              <a:buSzPts val="1400"/>
              <a:buChar char="●"/>
            </a:pPr>
            <a:r>
              <a:rPr lang="en"/>
              <a:t>Omission of GP features ⇒ small, low power die </a:t>
            </a:r>
            <a:endParaRPr/>
          </a:p>
          <a:p>
            <a:pPr marL="457200" lvl="0" indent="-317500" algn="l" rtl="0">
              <a:spcBef>
                <a:spcPts val="0"/>
              </a:spcBef>
              <a:spcAft>
                <a:spcPts val="0"/>
              </a:spcAft>
              <a:buSzPts val="1400"/>
              <a:buChar char="●"/>
            </a:pPr>
            <a:r>
              <a:rPr lang="en"/>
              <a:t>Use of 8-bit integers in the quantized apps</a:t>
            </a:r>
            <a:endParaRPr/>
          </a:p>
          <a:p>
            <a:pPr marL="457200" lvl="0" indent="-317500" algn="l" rtl="0">
              <a:spcBef>
                <a:spcPts val="0"/>
              </a:spcBef>
              <a:spcAft>
                <a:spcPts val="0"/>
              </a:spcAft>
              <a:buSzPts val="1400"/>
              <a:buChar char="●"/>
            </a:pPr>
            <a:r>
              <a:rPr lang="en"/>
              <a:t>Apps in TensorFlow, so easy to port at speed</a:t>
            </a:r>
            <a:endParaRPr/>
          </a:p>
        </p:txBody>
      </p:sp>
      <p:sp>
        <p:nvSpPr>
          <p:cNvPr id="1061" name="Google Shape;1061;p151"/>
          <p:cNvSpPr txBox="1">
            <a:spLocks noGrp="1"/>
          </p:cNvSpPr>
          <p:nvPr>
            <p:ph type="title"/>
          </p:nvPr>
        </p:nvSpPr>
        <p:spPr>
          <a:xfrm>
            <a:off x="6096025" y="285000"/>
            <a:ext cx="2987400" cy="978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t>Conclusions (1/2) </a:t>
            </a:r>
            <a:endParaRPr/>
          </a:p>
          <a:p>
            <a:pPr marL="0" lvl="0" indent="0" algn="ctr" rtl="0">
              <a:spcBef>
                <a:spcPts val="0"/>
              </a:spcBef>
              <a:spcAft>
                <a:spcPts val="0"/>
              </a:spcAft>
              <a:buClr>
                <a:schemeClr val="dk1"/>
              </a:buClr>
              <a:buSzPts val="1100"/>
              <a:buFont typeface="Arial"/>
              <a:buNone/>
            </a:pPr>
            <a:endParaRPr/>
          </a:p>
          <a:p>
            <a:pPr marL="0" lvl="0" indent="0" algn="ctr" rtl="0">
              <a:spcBef>
                <a:spcPts val="0"/>
              </a:spcBef>
              <a:spcAft>
                <a:spcPts val="0"/>
              </a:spcAft>
              <a:buNone/>
            </a:pPr>
            <a:endParaRPr/>
          </a:p>
        </p:txBody>
      </p:sp>
      <p:sp>
        <p:nvSpPr>
          <p:cNvPr id="1062" name="Google Shape;1062;p1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0">
                                            <p:txEl>
                                              <p:pRg st="0" end="0"/>
                                            </p:txEl>
                                          </p:spTgt>
                                        </p:tgtEl>
                                        <p:attrNameLst>
                                          <p:attrName>style.visibility</p:attrName>
                                        </p:attrNameLst>
                                      </p:cBhvr>
                                      <p:to>
                                        <p:strVal val="visible"/>
                                      </p:to>
                                    </p:set>
                                    <p:animEffect transition="in" filter="fade">
                                      <p:cBhvr>
                                        <p:cTn id="7" dur="1000"/>
                                        <p:tgtEl>
                                          <p:spTgt spid="106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60">
                                            <p:txEl>
                                              <p:pRg st="1" end="1"/>
                                            </p:txEl>
                                          </p:spTgt>
                                        </p:tgtEl>
                                        <p:attrNameLst>
                                          <p:attrName>style.visibility</p:attrName>
                                        </p:attrNameLst>
                                      </p:cBhvr>
                                      <p:to>
                                        <p:strVal val="visible"/>
                                      </p:to>
                                    </p:set>
                                    <p:animEffect transition="in" filter="fade">
                                      <p:cBhvr>
                                        <p:cTn id="12" dur="1000"/>
                                        <p:tgtEl>
                                          <p:spTgt spid="106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60">
                                            <p:txEl>
                                              <p:pRg st="2" end="2"/>
                                            </p:txEl>
                                          </p:spTgt>
                                        </p:tgtEl>
                                        <p:attrNameLst>
                                          <p:attrName>style.visibility</p:attrName>
                                        </p:attrNameLst>
                                      </p:cBhvr>
                                      <p:to>
                                        <p:strVal val="visible"/>
                                      </p:to>
                                    </p:set>
                                    <p:animEffect transition="in" filter="fade">
                                      <p:cBhvr>
                                        <p:cTn id="17" dur="1000"/>
                                        <p:tgtEl>
                                          <p:spTgt spid="106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60">
                                            <p:txEl>
                                              <p:pRg st="3" end="3"/>
                                            </p:txEl>
                                          </p:spTgt>
                                        </p:tgtEl>
                                        <p:attrNameLst>
                                          <p:attrName>style.visibility</p:attrName>
                                        </p:attrNameLst>
                                      </p:cBhvr>
                                      <p:to>
                                        <p:strVal val="visible"/>
                                      </p:to>
                                    </p:set>
                                    <p:animEffect transition="in" filter="fade">
                                      <p:cBhvr>
                                        <p:cTn id="22" dur="1000"/>
                                        <p:tgtEl>
                                          <p:spTgt spid="106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60">
                                            <p:txEl>
                                              <p:pRg st="4" end="4"/>
                                            </p:txEl>
                                          </p:spTgt>
                                        </p:tgtEl>
                                        <p:attrNameLst>
                                          <p:attrName>style.visibility</p:attrName>
                                        </p:attrNameLst>
                                      </p:cBhvr>
                                      <p:to>
                                        <p:strVal val="visible"/>
                                      </p:to>
                                    </p:set>
                                    <p:animEffect transition="in" filter="fade">
                                      <p:cBhvr>
                                        <p:cTn id="27" dur="1000"/>
                                        <p:tgtEl>
                                          <p:spTgt spid="106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60">
                                            <p:txEl>
                                              <p:pRg st="5" end="5"/>
                                            </p:txEl>
                                          </p:spTgt>
                                        </p:tgtEl>
                                        <p:attrNameLst>
                                          <p:attrName>style.visibility</p:attrName>
                                        </p:attrNameLst>
                                      </p:cBhvr>
                                      <p:to>
                                        <p:strVal val="visible"/>
                                      </p:to>
                                    </p:set>
                                    <p:animEffect transition="in" filter="fade">
                                      <p:cBhvr>
                                        <p:cTn id="32" dur="1000"/>
                                        <p:tgtEl>
                                          <p:spTgt spid="106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60">
                                            <p:txEl>
                                              <p:pRg st="6" end="6"/>
                                            </p:txEl>
                                          </p:spTgt>
                                        </p:tgtEl>
                                        <p:attrNameLst>
                                          <p:attrName>style.visibility</p:attrName>
                                        </p:attrNameLst>
                                      </p:cBhvr>
                                      <p:to>
                                        <p:strVal val="visible"/>
                                      </p:to>
                                    </p:set>
                                    <p:animEffect transition="in" filter="fade">
                                      <p:cBhvr>
                                        <p:cTn id="37" dur="1000"/>
                                        <p:tgtEl>
                                          <p:spTgt spid="106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60">
                                            <p:txEl>
                                              <p:pRg st="7" end="7"/>
                                            </p:txEl>
                                          </p:spTgt>
                                        </p:tgtEl>
                                        <p:attrNameLst>
                                          <p:attrName>style.visibility</p:attrName>
                                        </p:attrNameLst>
                                      </p:cBhvr>
                                      <p:to>
                                        <p:strVal val="visible"/>
                                      </p:to>
                                    </p:set>
                                    <p:animEffect transition="in" filter="fade">
                                      <p:cBhvr>
                                        <p:cTn id="42" dur="1000"/>
                                        <p:tgtEl>
                                          <p:spTgt spid="1060">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60">
                                            <p:txEl>
                                              <p:pRg st="8" end="8"/>
                                            </p:txEl>
                                          </p:spTgt>
                                        </p:tgtEl>
                                        <p:attrNameLst>
                                          <p:attrName>style.visibility</p:attrName>
                                        </p:attrNameLst>
                                      </p:cBhvr>
                                      <p:to>
                                        <p:strVal val="visible"/>
                                      </p:to>
                                    </p:set>
                                    <p:animEffect transition="in" filter="fade">
                                      <p:cBhvr>
                                        <p:cTn id="47" dur="1000"/>
                                        <p:tgtEl>
                                          <p:spTgt spid="106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sp>
        <p:nvSpPr>
          <p:cNvPr id="1067" name="Google Shape;1067;p152"/>
          <p:cNvSpPr txBox="1">
            <a:spLocks noGrp="1"/>
          </p:cNvSpPr>
          <p:nvPr>
            <p:ph type="title"/>
          </p:nvPr>
        </p:nvSpPr>
        <p:spPr>
          <a:xfrm>
            <a:off x="6096025" y="285000"/>
            <a:ext cx="2987400" cy="978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t>Conclusions (2/2) </a:t>
            </a:r>
            <a:endParaRPr/>
          </a:p>
          <a:p>
            <a:pPr marL="0" lvl="0" indent="0" algn="ctr" rtl="0">
              <a:spcBef>
                <a:spcPts val="0"/>
              </a:spcBef>
              <a:spcAft>
                <a:spcPts val="0"/>
              </a:spcAft>
              <a:buClr>
                <a:schemeClr val="dk1"/>
              </a:buClr>
              <a:buSzPts val="1100"/>
              <a:buFont typeface="Arial"/>
              <a:buNone/>
            </a:pPr>
            <a:endParaRPr/>
          </a:p>
          <a:p>
            <a:pPr marL="0" lvl="0" indent="0" algn="ctr" rtl="0">
              <a:spcBef>
                <a:spcPts val="0"/>
              </a:spcBef>
              <a:spcAft>
                <a:spcPts val="0"/>
              </a:spcAft>
              <a:buNone/>
            </a:pPr>
            <a:endParaRPr/>
          </a:p>
        </p:txBody>
      </p:sp>
      <p:sp>
        <p:nvSpPr>
          <p:cNvPr id="1068" name="Google Shape;1068;p152"/>
          <p:cNvSpPr txBox="1">
            <a:spLocks noGrp="1"/>
          </p:cNvSpPr>
          <p:nvPr>
            <p:ph type="body" idx="1"/>
          </p:nvPr>
        </p:nvSpPr>
        <p:spPr>
          <a:xfrm>
            <a:off x="44475" y="579350"/>
            <a:ext cx="9099600" cy="4290600"/>
          </a:xfrm>
          <a:prstGeom prst="rect">
            <a:avLst/>
          </a:prstGeom>
        </p:spPr>
        <p:txBody>
          <a:bodyPr spcFirstLastPara="1" wrap="square" lIns="91425" tIns="91425" rIns="91425" bIns="91425" anchor="t" anchorCtr="0">
            <a:noAutofit/>
          </a:bodyPr>
          <a:lstStyle/>
          <a:p>
            <a:pPr marL="457200" lvl="0" indent="-317500" algn="l" rtl="0">
              <a:spcBef>
                <a:spcPts val="640"/>
              </a:spcBef>
              <a:spcAft>
                <a:spcPts val="0"/>
              </a:spcAft>
              <a:buSzPts val="1400"/>
              <a:buChar char="●"/>
            </a:pPr>
            <a:r>
              <a:rPr lang="en"/>
              <a:t>Inference prefers latency over throughput</a:t>
            </a:r>
            <a:endParaRPr/>
          </a:p>
          <a:p>
            <a:pPr marL="457200" lvl="0" indent="-317500" algn="l" rtl="0">
              <a:spcBef>
                <a:spcPts val="0"/>
              </a:spcBef>
              <a:spcAft>
                <a:spcPts val="0"/>
              </a:spcAft>
              <a:buSzPts val="1400"/>
              <a:buChar char="●"/>
            </a:pPr>
            <a:r>
              <a:rPr lang="en"/>
              <a:t>K80 GPU relatively poor at inference (vs. training)</a:t>
            </a:r>
            <a:endParaRPr/>
          </a:p>
          <a:p>
            <a:pPr marL="457200" lvl="0" indent="-317500" algn="l" rtl="0">
              <a:spcBef>
                <a:spcPts val="0"/>
              </a:spcBef>
              <a:spcAft>
                <a:spcPts val="0"/>
              </a:spcAft>
              <a:buSzPts val="1400"/>
              <a:buChar char="●"/>
            </a:pPr>
            <a:r>
              <a:rPr lang="en"/>
              <a:t>Small redesign improves TPUv1 at low cost</a:t>
            </a:r>
            <a:endParaRPr/>
          </a:p>
          <a:p>
            <a:pPr marL="457200" lvl="0" indent="-317500" algn="l" rtl="0">
              <a:spcBef>
                <a:spcPts val="0"/>
              </a:spcBef>
              <a:spcAft>
                <a:spcPts val="0"/>
              </a:spcAft>
              <a:buSzPts val="1400"/>
              <a:buChar char="●"/>
            </a:pPr>
            <a:r>
              <a:rPr lang="en"/>
              <a:t>15-month design &amp; live on I/O bus yet TPUv1 15X-30X faster Haswell CPU, K80 GPU (inference), </a:t>
            </a:r>
            <a:br>
              <a:rPr lang="en"/>
            </a:br>
            <a:r>
              <a:rPr lang="en"/>
              <a:t>&lt;½ die size, ½ Watts </a:t>
            </a:r>
            <a:endParaRPr/>
          </a:p>
          <a:p>
            <a:pPr marL="914400" lvl="1" indent="-317500" algn="l" rtl="0">
              <a:spcBef>
                <a:spcPts val="0"/>
              </a:spcBef>
              <a:spcAft>
                <a:spcPts val="0"/>
              </a:spcAft>
              <a:buSzPts val="1400"/>
              <a:buChar char="●"/>
            </a:pPr>
            <a:r>
              <a:rPr lang="en"/>
              <a:t>65,536 (8-bit) TPUv1 MACs cheaper, lower energy, &amp; faster 576 (32-bit) CPU MACs, 2496 GPU (32-bit) MACs</a:t>
            </a:r>
            <a:endParaRPr/>
          </a:p>
          <a:p>
            <a:pPr marL="457200" lvl="0" indent="-317500" algn="l" rtl="0">
              <a:spcBef>
                <a:spcPts val="0"/>
              </a:spcBef>
              <a:spcAft>
                <a:spcPts val="0"/>
              </a:spcAft>
              <a:buSzPts val="1400"/>
              <a:buChar char="●"/>
            </a:pPr>
            <a:r>
              <a:rPr lang="en"/>
              <a:t>10X difference in computer products are rare</a:t>
            </a:r>
            <a:endParaRPr/>
          </a:p>
        </p:txBody>
      </p:sp>
      <p:sp>
        <p:nvSpPr>
          <p:cNvPr id="1069" name="Google Shape;1069;p1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8">
                                            <p:txEl>
                                              <p:pRg st="0" end="0"/>
                                            </p:txEl>
                                          </p:spTgt>
                                        </p:tgtEl>
                                        <p:attrNameLst>
                                          <p:attrName>style.visibility</p:attrName>
                                        </p:attrNameLst>
                                      </p:cBhvr>
                                      <p:to>
                                        <p:strVal val="visible"/>
                                      </p:to>
                                    </p:set>
                                    <p:animEffect transition="in" filter="fade">
                                      <p:cBhvr>
                                        <p:cTn id="7" dur="1000"/>
                                        <p:tgtEl>
                                          <p:spTgt spid="106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68">
                                            <p:txEl>
                                              <p:pRg st="1" end="1"/>
                                            </p:txEl>
                                          </p:spTgt>
                                        </p:tgtEl>
                                        <p:attrNameLst>
                                          <p:attrName>style.visibility</p:attrName>
                                        </p:attrNameLst>
                                      </p:cBhvr>
                                      <p:to>
                                        <p:strVal val="visible"/>
                                      </p:to>
                                    </p:set>
                                    <p:animEffect transition="in" filter="fade">
                                      <p:cBhvr>
                                        <p:cTn id="12" dur="1000"/>
                                        <p:tgtEl>
                                          <p:spTgt spid="106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68">
                                            <p:txEl>
                                              <p:pRg st="2" end="2"/>
                                            </p:txEl>
                                          </p:spTgt>
                                        </p:tgtEl>
                                        <p:attrNameLst>
                                          <p:attrName>style.visibility</p:attrName>
                                        </p:attrNameLst>
                                      </p:cBhvr>
                                      <p:to>
                                        <p:strVal val="visible"/>
                                      </p:to>
                                    </p:set>
                                    <p:animEffect transition="in" filter="fade">
                                      <p:cBhvr>
                                        <p:cTn id="17" dur="1000"/>
                                        <p:tgtEl>
                                          <p:spTgt spid="106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68">
                                            <p:txEl>
                                              <p:pRg st="3" end="3"/>
                                            </p:txEl>
                                          </p:spTgt>
                                        </p:tgtEl>
                                        <p:attrNameLst>
                                          <p:attrName>style.visibility</p:attrName>
                                        </p:attrNameLst>
                                      </p:cBhvr>
                                      <p:to>
                                        <p:strVal val="visible"/>
                                      </p:to>
                                    </p:set>
                                    <p:animEffect transition="in" filter="fade">
                                      <p:cBhvr>
                                        <p:cTn id="22" dur="1000"/>
                                        <p:tgtEl>
                                          <p:spTgt spid="106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68">
                                            <p:txEl>
                                              <p:pRg st="4" end="4"/>
                                            </p:txEl>
                                          </p:spTgt>
                                        </p:tgtEl>
                                        <p:attrNameLst>
                                          <p:attrName>style.visibility</p:attrName>
                                        </p:attrNameLst>
                                      </p:cBhvr>
                                      <p:to>
                                        <p:strVal val="visible"/>
                                      </p:to>
                                    </p:set>
                                    <p:animEffect transition="in" filter="fade">
                                      <p:cBhvr>
                                        <p:cTn id="27" dur="1000"/>
                                        <p:tgtEl>
                                          <p:spTgt spid="106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68">
                                            <p:txEl>
                                              <p:pRg st="5" end="5"/>
                                            </p:txEl>
                                          </p:spTgt>
                                        </p:tgtEl>
                                        <p:attrNameLst>
                                          <p:attrName>style.visibility</p:attrName>
                                        </p:attrNameLst>
                                      </p:cBhvr>
                                      <p:to>
                                        <p:strVal val="visible"/>
                                      </p:to>
                                    </p:set>
                                    <p:animEffect transition="in" filter="fade">
                                      <p:cBhvr>
                                        <p:cTn id="32" dur="1000"/>
                                        <p:tgtEl>
                                          <p:spTgt spid="106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4" name="Google Shape;1074;p153"/>
          <p:cNvSpPr txBox="1">
            <a:spLocks noGrp="1"/>
          </p:cNvSpPr>
          <p:nvPr>
            <p:ph type="title"/>
          </p:nvPr>
        </p:nvSpPr>
        <p:spPr>
          <a:xfrm>
            <a:off x="457200" y="205979"/>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Two Talks</a:t>
            </a:r>
            <a:endParaRPr/>
          </a:p>
        </p:txBody>
      </p:sp>
      <p:sp>
        <p:nvSpPr>
          <p:cNvPr id="1075" name="Google Shape;1075;p153"/>
          <p:cNvSpPr txBox="1">
            <a:spLocks noGrp="1"/>
          </p:cNvSpPr>
          <p:nvPr>
            <p:ph type="body" idx="1"/>
          </p:nvPr>
        </p:nvSpPr>
        <p:spPr>
          <a:xfrm>
            <a:off x="457200" y="1200151"/>
            <a:ext cx="8229600" cy="3394500"/>
          </a:xfrm>
          <a:prstGeom prst="rect">
            <a:avLst/>
          </a:prstGeom>
        </p:spPr>
        <p:txBody>
          <a:bodyPr spcFirstLastPara="1" wrap="square" lIns="91425" tIns="91425" rIns="91425" bIns="91425" anchor="t" anchorCtr="0">
            <a:noAutofit/>
          </a:bodyPr>
          <a:lstStyle/>
          <a:p>
            <a:pPr marL="0" lvl="0" indent="0" algn="l" rtl="0">
              <a:spcBef>
                <a:spcPts val="640"/>
              </a:spcBef>
              <a:spcAft>
                <a:spcPts val="0"/>
              </a:spcAft>
              <a:buNone/>
            </a:pPr>
            <a:r>
              <a:rPr lang="en" sz="2400">
                <a:solidFill>
                  <a:srgbClr val="CCCCCC"/>
                </a:solidFill>
              </a:rPr>
              <a:t>In-Data Center Performance Analysis of a Tensor Processing Unit</a:t>
            </a:r>
            <a:endParaRPr sz="2400">
              <a:solidFill>
                <a:srgbClr val="CCCCCC"/>
              </a:solidFill>
            </a:endParaRPr>
          </a:p>
          <a:p>
            <a:pPr marL="0" lvl="0" indent="0" algn="l" rtl="0">
              <a:spcBef>
                <a:spcPts val="640"/>
              </a:spcBef>
              <a:spcAft>
                <a:spcPts val="0"/>
              </a:spcAft>
              <a:buNone/>
            </a:pPr>
            <a:r>
              <a:rPr lang="en" sz="2400">
                <a:solidFill>
                  <a:srgbClr val="CCCCCC"/>
                </a:solidFill>
              </a:rPr>
              <a:t>ISCA 2017, Jouppi, Young, Patil, Patterson, et al.</a:t>
            </a:r>
            <a:endParaRPr sz="2400">
              <a:solidFill>
                <a:srgbClr val="CCCCCC"/>
              </a:solidFill>
            </a:endParaRPr>
          </a:p>
          <a:p>
            <a:pPr marL="0" lvl="0" indent="0" algn="l" rtl="0">
              <a:spcBef>
                <a:spcPts val="640"/>
              </a:spcBef>
              <a:spcAft>
                <a:spcPts val="0"/>
              </a:spcAft>
              <a:buNone/>
            </a:pPr>
            <a:r>
              <a:rPr lang="en" sz="2400">
                <a:solidFill>
                  <a:srgbClr val="CCCCCC"/>
                </a:solidFill>
              </a:rPr>
              <a:t>(TPUv1, for inference)</a:t>
            </a:r>
            <a:endParaRPr sz="2400">
              <a:solidFill>
                <a:srgbClr val="CCCCCC"/>
              </a:solidFill>
            </a:endParaRPr>
          </a:p>
          <a:p>
            <a:pPr marL="0" lvl="0" indent="0" algn="l" rtl="0">
              <a:spcBef>
                <a:spcPts val="640"/>
              </a:spcBef>
              <a:spcAft>
                <a:spcPts val="0"/>
              </a:spcAft>
              <a:buNone/>
            </a:pPr>
            <a:endParaRPr sz="2400"/>
          </a:p>
          <a:p>
            <a:pPr marL="0" lvl="0" indent="0" algn="l" rtl="0">
              <a:spcBef>
                <a:spcPts val="640"/>
              </a:spcBef>
              <a:spcAft>
                <a:spcPts val="0"/>
              </a:spcAft>
              <a:buNone/>
            </a:pPr>
            <a:r>
              <a:rPr lang="en" sz="2400"/>
              <a:t>Codesign in Google TPUs</a:t>
            </a:r>
            <a:endParaRPr sz="2400"/>
          </a:p>
          <a:p>
            <a:pPr marL="0" lvl="0" indent="0" algn="l" rtl="0">
              <a:spcBef>
                <a:spcPts val="640"/>
              </a:spcBef>
              <a:spcAft>
                <a:spcPts val="0"/>
              </a:spcAft>
              <a:buNone/>
            </a:pPr>
            <a:r>
              <a:rPr lang="en" sz="2400"/>
              <a:t>(TPUv2 and later, for training and inference)</a:t>
            </a:r>
            <a:endParaRPr sz="2400"/>
          </a:p>
        </p:txBody>
      </p:sp>
      <p:sp>
        <p:nvSpPr>
          <p:cNvPr id="1076" name="Google Shape;1076;p153"/>
          <p:cNvSpPr txBox="1">
            <a:spLocks noGrp="1"/>
          </p:cNvSpPr>
          <p:nvPr>
            <p:ph type="sldNum" idx="12"/>
          </p:nvPr>
        </p:nvSpPr>
        <p:spPr>
          <a:xfrm>
            <a:off x="6553200" y="4767263"/>
            <a:ext cx="2133600"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sp>
        <p:nvSpPr>
          <p:cNvPr id="1081" name="Google Shape;1081;p154"/>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Observation: Training &gt;&gt; Inference</a:t>
            </a:r>
            <a:endParaRPr/>
          </a:p>
        </p:txBody>
      </p:sp>
      <p:sp>
        <p:nvSpPr>
          <p:cNvPr id="1082" name="Google Shape;1082;p154"/>
          <p:cNvSpPr txBox="1">
            <a:spLocks noGrp="1"/>
          </p:cNvSpPr>
          <p:nvPr>
            <p:ph type="body" idx="1"/>
          </p:nvPr>
        </p:nvSpPr>
        <p:spPr>
          <a:xfrm>
            <a:off x="180900" y="1143700"/>
            <a:ext cx="87822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b="1"/>
              <a:t>3x</a:t>
            </a:r>
            <a:r>
              <a:rPr lang="en"/>
              <a:t> the computation: forward propagation, backward propagation, and weight update.</a:t>
            </a:r>
            <a:br>
              <a:rPr lang="en"/>
            </a:br>
            <a:r>
              <a:rPr lang="en"/>
              <a:t>Much longer data storage lifetimes: </a:t>
            </a:r>
            <a:r>
              <a:rPr lang="en" b="1"/>
              <a:t>memory</a:t>
            </a:r>
            <a:r>
              <a:rPr lang="en"/>
              <a:t> capacity and bandwidth.</a:t>
            </a:r>
            <a:br>
              <a:rPr lang="en"/>
            </a:br>
            <a:r>
              <a:rPr lang="en"/>
              <a:t>Huge </a:t>
            </a:r>
            <a:r>
              <a:rPr lang="en" b="1"/>
              <a:t>training datasets</a:t>
            </a:r>
            <a:r>
              <a:rPr lang="en"/>
              <a:t> for training, versus scale-out to serve inference.</a:t>
            </a:r>
            <a:br>
              <a:rPr lang="en"/>
            </a:br>
            <a:r>
              <a:rPr lang="en"/>
              <a:t>Changes to algorithms and model structure require more </a:t>
            </a:r>
            <a:r>
              <a:rPr lang="en" b="1"/>
              <a:t>flexibility</a:t>
            </a:r>
            <a:r>
              <a:rPr lang="en"/>
              <a:t>. </a:t>
            </a:r>
            <a:br>
              <a:rPr lang="en"/>
            </a:br>
            <a:r>
              <a:rPr lang="en"/>
              <a:t>Many more potential </a:t>
            </a:r>
            <a:r>
              <a:rPr lang="en" b="1"/>
              <a:t>Amdahl’s Law</a:t>
            </a:r>
            <a:r>
              <a:rPr lang="en"/>
              <a:t> bottlenecks.</a:t>
            </a:r>
            <a:endParaRPr/>
          </a:p>
        </p:txBody>
      </p:sp>
      <p:sp>
        <p:nvSpPr>
          <p:cNvPr id="1083" name="Google Shape;1083;p154"/>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35</a:t>
            </a:fld>
            <a:endParaRPr/>
          </a:p>
        </p:txBody>
      </p:sp>
      <p:grpSp>
        <p:nvGrpSpPr>
          <p:cNvPr id="1084" name="Google Shape;1084;p154"/>
          <p:cNvGrpSpPr/>
          <p:nvPr/>
        </p:nvGrpSpPr>
        <p:grpSpPr>
          <a:xfrm>
            <a:off x="330625" y="3184226"/>
            <a:ext cx="8482731" cy="1545300"/>
            <a:chOff x="330638" y="6349476"/>
            <a:chExt cx="8482731" cy="1545300"/>
          </a:xfrm>
        </p:grpSpPr>
        <p:pic>
          <p:nvPicPr>
            <p:cNvPr id="1085" name="Google Shape;1085;p154"/>
            <p:cNvPicPr preferRelativeResize="0"/>
            <p:nvPr/>
          </p:nvPicPr>
          <p:blipFill rotWithShape="1">
            <a:blip r:embed="rId3">
              <a:alphaModFix/>
            </a:blip>
            <a:srcRect l="23433" t="27866" r="16311" b="53646"/>
            <a:stretch/>
          </p:blipFill>
          <p:spPr>
            <a:xfrm>
              <a:off x="935600" y="6349476"/>
              <a:ext cx="6714900" cy="1545300"/>
            </a:xfrm>
            <a:prstGeom prst="rect">
              <a:avLst/>
            </a:prstGeom>
            <a:noFill/>
            <a:ln>
              <a:noFill/>
            </a:ln>
          </p:spPr>
        </p:pic>
        <p:grpSp>
          <p:nvGrpSpPr>
            <p:cNvPr id="1086" name="Google Shape;1086;p154"/>
            <p:cNvGrpSpPr/>
            <p:nvPr/>
          </p:nvGrpSpPr>
          <p:grpSpPr>
            <a:xfrm>
              <a:off x="330638" y="6492747"/>
              <a:ext cx="1866309" cy="1187606"/>
              <a:chOff x="0" y="0"/>
              <a:chExt cx="2654400" cy="1689100"/>
            </a:xfrm>
          </p:grpSpPr>
          <p:pic>
            <p:nvPicPr>
              <p:cNvPr id="1087" name="Google Shape;1087;p154"/>
              <p:cNvPicPr preferRelativeResize="0"/>
              <p:nvPr/>
            </p:nvPicPr>
            <p:blipFill rotWithShape="1">
              <a:blip r:embed="rId4">
                <a:alphaModFix/>
              </a:blip>
              <a:srcRect/>
              <a:stretch/>
            </p:blipFill>
            <p:spPr>
              <a:xfrm>
                <a:off x="215900" y="95250"/>
                <a:ext cx="1524000" cy="1524000"/>
              </a:xfrm>
              <a:prstGeom prst="rect">
                <a:avLst/>
              </a:prstGeom>
              <a:noFill/>
              <a:ln>
                <a:noFill/>
              </a:ln>
            </p:spPr>
          </p:pic>
          <p:sp>
            <p:nvSpPr>
              <p:cNvPr id="1088" name="Google Shape;1088;p154"/>
              <p:cNvSpPr/>
              <p:nvPr/>
            </p:nvSpPr>
            <p:spPr>
              <a:xfrm>
                <a:off x="0" y="1422400"/>
                <a:ext cx="2654400" cy="266700"/>
              </a:xfrm>
              <a:prstGeom prst="rtTriangle">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800" b="0" i="0" u="none" strike="noStrike" cap="none">
                  <a:solidFill>
                    <a:srgbClr val="000000"/>
                  </a:solidFill>
                  <a:latin typeface="Cabin"/>
                  <a:ea typeface="Cabin"/>
                  <a:cs typeface="Cabin"/>
                  <a:sym typeface="Cabin"/>
                </a:endParaRPr>
              </a:p>
            </p:txBody>
          </p:sp>
          <p:sp>
            <p:nvSpPr>
              <p:cNvPr id="1089" name="Google Shape;1089;p154"/>
              <p:cNvSpPr/>
              <p:nvPr/>
            </p:nvSpPr>
            <p:spPr>
              <a:xfrm rot="10800000" flipH="1">
                <a:off x="0" y="0"/>
                <a:ext cx="2654400" cy="266700"/>
              </a:xfrm>
              <a:prstGeom prst="rtTriangle">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800" b="0" i="0" u="none" strike="noStrike" cap="none">
                  <a:solidFill>
                    <a:srgbClr val="000000"/>
                  </a:solidFill>
                  <a:latin typeface="Cabin"/>
                  <a:ea typeface="Cabin"/>
                  <a:cs typeface="Cabin"/>
                  <a:sym typeface="Cabin"/>
                </a:endParaRPr>
              </a:p>
            </p:txBody>
          </p:sp>
        </p:grpSp>
        <p:sp>
          <p:nvSpPr>
            <p:cNvPr id="1090" name="Google Shape;1090;p154"/>
            <p:cNvSpPr txBox="1"/>
            <p:nvPr/>
          </p:nvSpPr>
          <p:spPr>
            <a:xfrm>
              <a:off x="7545569" y="6827598"/>
              <a:ext cx="1267800" cy="517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Font typeface="Courier New"/>
                <a:buNone/>
              </a:pPr>
              <a:r>
                <a:rPr lang="en" sz="3000" b="1" i="0" u="none" strike="noStrike" cap="none">
                  <a:solidFill>
                    <a:srgbClr val="000000"/>
                  </a:solidFill>
                  <a:latin typeface="Courier New"/>
                  <a:ea typeface="Courier New"/>
                  <a:cs typeface="Courier New"/>
                  <a:sym typeface="Courier New"/>
                </a:rPr>
                <a:t>“cat”</a:t>
              </a:r>
              <a:endParaRPr sz="1000" b="1">
                <a:latin typeface="Courier New"/>
                <a:ea typeface="Courier New"/>
                <a:cs typeface="Courier New"/>
                <a:sym typeface="Courier New"/>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Google Shape;1095;p155"/>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Exponential Growth in Deep Learning</a:t>
            </a:r>
            <a:endParaRPr/>
          </a:p>
        </p:txBody>
      </p:sp>
      <p:sp>
        <p:nvSpPr>
          <p:cNvPr id="1096" name="Google Shape;1096;p155"/>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36</a:t>
            </a:fld>
            <a:endParaRPr/>
          </a:p>
        </p:txBody>
      </p:sp>
      <p:pic>
        <p:nvPicPr>
          <p:cNvPr id="1097" name="Google Shape;1097;p155" title="Chart"/>
          <p:cNvPicPr preferRelativeResize="0"/>
          <p:nvPr/>
        </p:nvPicPr>
        <p:blipFill>
          <a:blip r:embed="rId3">
            <a:alphaModFix/>
          </a:blip>
          <a:stretch>
            <a:fillRect/>
          </a:stretch>
        </p:blipFill>
        <p:spPr>
          <a:xfrm>
            <a:off x="-50" y="1266747"/>
            <a:ext cx="3081650" cy="1909050"/>
          </a:xfrm>
          <a:prstGeom prst="rect">
            <a:avLst/>
          </a:prstGeom>
          <a:noFill/>
          <a:ln>
            <a:noFill/>
          </a:ln>
        </p:spPr>
      </p:pic>
      <p:pic>
        <p:nvPicPr>
          <p:cNvPr id="1098" name="Google Shape;1098;p155" title="Google 3 directories containing Brain Model"/>
          <p:cNvPicPr preferRelativeResize="0"/>
          <p:nvPr/>
        </p:nvPicPr>
        <p:blipFill rotWithShape="1">
          <a:blip r:embed="rId4">
            <a:alphaModFix/>
          </a:blip>
          <a:srcRect t="11449"/>
          <a:stretch/>
        </p:blipFill>
        <p:spPr>
          <a:xfrm>
            <a:off x="3221050" y="1413412"/>
            <a:ext cx="2950899" cy="1615725"/>
          </a:xfrm>
          <a:prstGeom prst="rect">
            <a:avLst/>
          </a:prstGeom>
          <a:noFill/>
          <a:ln>
            <a:noFill/>
          </a:ln>
        </p:spPr>
      </p:pic>
      <p:pic>
        <p:nvPicPr>
          <p:cNvPr id="1099" name="Google Shape;1099;p155"/>
          <p:cNvPicPr preferRelativeResize="0"/>
          <p:nvPr/>
        </p:nvPicPr>
        <p:blipFill rotWithShape="1">
          <a:blip r:embed="rId5">
            <a:alphaModFix/>
          </a:blip>
          <a:srcRect b="14192"/>
          <a:stretch/>
        </p:blipFill>
        <p:spPr>
          <a:xfrm>
            <a:off x="6311401" y="1188125"/>
            <a:ext cx="2832548" cy="2066298"/>
          </a:xfrm>
          <a:prstGeom prst="rect">
            <a:avLst/>
          </a:prstGeom>
          <a:noFill/>
          <a:ln>
            <a:noFill/>
          </a:ln>
        </p:spPr>
      </p:pic>
      <p:sp>
        <p:nvSpPr>
          <p:cNvPr id="1100" name="Google Shape;1100;p155"/>
          <p:cNvSpPr txBox="1"/>
          <p:nvPr/>
        </p:nvSpPr>
        <p:spPr>
          <a:xfrm>
            <a:off x="-50" y="3232975"/>
            <a:ext cx="3032100" cy="72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t>ArXiv papers about ML</a:t>
            </a:r>
            <a:endParaRPr sz="1800"/>
          </a:p>
          <a:p>
            <a:pPr marL="0" lvl="0" indent="0" algn="ctr" rtl="0">
              <a:spcBef>
                <a:spcPts val="0"/>
              </a:spcBef>
              <a:spcAft>
                <a:spcPts val="0"/>
              </a:spcAft>
              <a:buNone/>
            </a:pPr>
            <a:r>
              <a:rPr lang="en" sz="1800"/>
              <a:t>~18 months</a:t>
            </a:r>
            <a:endParaRPr sz="1800"/>
          </a:p>
        </p:txBody>
      </p:sp>
      <p:sp>
        <p:nvSpPr>
          <p:cNvPr id="1101" name="Google Shape;1101;p155"/>
          <p:cNvSpPr txBox="1"/>
          <p:nvPr/>
        </p:nvSpPr>
        <p:spPr>
          <a:xfrm>
            <a:off x="3180450" y="3232975"/>
            <a:ext cx="3032100" cy="72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t>Google project directories</a:t>
            </a:r>
            <a:endParaRPr sz="1800"/>
          </a:p>
          <a:p>
            <a:pPr marL="0" lvl="0" indent="0" algn="ctr" rtl="0">
              <a:spcBef>
                <a:spcPts val="0"/>
              </a:spcBef>
              <a:spcAft>
                <a:spcPts val="0"/>
              </a:spcAft>
              <a:buNone/>
            </a:pPr>
            <a:r>
              <a:rPr lang="en" sz="1800"/>
              <a:t>~18 months</a:t>
            </a:r>
            <a:endParaRPr sz="1800"/>
          </a:p>
        </p:txBody>
      </p:sp>
      <p:sp>
        <p:nvSpPr>
          <p:cNvPr id="1102" name="Google Shape;1102;p155"/>
          <p:cNvSpPr txBox="1"/>
          <p:nvPr/>
        </p:nvSpPr>
        <p:spPr>
          <a:xfrm>
            <a:off x="6360950" y="3232975"/>
            <a:ext cx="2783100" cy="72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t>FLOPs to train a model</a:t>
            </a:r>
            <a:endParaRPr sz="1800"/>
          </a:p>
          <a:p>
            <a:pPr marL="0" lvl="0" indent="0" algn="ctr" rtl="0">
              <a:spcBef>
                <a:spcPts val="0"/>
              </a:spcBef>
              <a:spcAft>
                <a:spcPts val="0"/>
              </a:spcAft>
              <a:buNone/>
            </a:pPr>
            <a:r>
              <a:rPr lang="en" sz="1800"/>
              <a:t>~3.5 months</a:t>
            </a:r>
            <a:endParaRPr sz="1800"/>
          </a:p>
          <a:p>
            <a:pPr marL="0" lvl="0" indent="0" algn="ctr" rtl="0">
              <a:spcBef>
                <a:spcPts val="0"/>
              </a:spcBef>
              <a:spcAft>
                <a:spcPts val="0"/>
              </a:spcAft>
              <a:buNone/>
            </a:pPr>
            <a:r>
              <a:rPr lang="en" sz="1800"/>
              <a:t>(~10X per year)</a:t>
            </a:r>
            <a:endParaRPr sz="1800"/>
          </a:p>
        </p:txBody>
      </p:sp>
      <p:sp>
        <p:nvSpPr>
          <p:cNvPr id="1103" name="Google Shape;1103;p155"/>
          <p:cNvSpPr txBox="1"/>
          <p:nvPr/>
        </p:nvSpPr>
        <p:spPr>
          <a:xfrm>
            <a:off x="1046550" y="4212025"/>
            <a:ext cx="72999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t>Why all this growth? Because Deep Learning works. </a:t>
            </a:r>
            <a:endParaRPr sz="24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sp>
        <p:nvSpPr>
          <p:cNvPr id="1108" name="Google Shape;1108;p156"/>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Classic Codesign at the HW/SW Interface</a:t>
            </a:r>
            <a:endParaRPr/>
          </a:p>
        </p:txBody>
      </p:sp>
      <p:sp>
        <p:nvSpPr>
          <p:cNvPr id="1109" name="Google Shape;1109;p156"/>
          <p:cNvSpPr txBox="1">
            <a:spLocks noGrp="1"/>
          </p:cNvSpPr>
          <p:nvPr>
            <p:ph type="body" idx="1"/>
          </p:nvPr>
        </p:nvSpPr>
        <p:spPr>
          <a:xfrm>
            <a:off x="180900" y="1571425"/>
            <a:ext cx="87822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Definition: design spanning two fields for a common goal.</a:t>
            </a:r>
            <a:endParaRPr/>
          </a:p>
          <a:p>
            <a:pPr marL="457200" lvl="0" indent="-342900" algn="l" rtl="0">
              <a:spcBef>
                <a:spcPts val="0"/>
              </a:spcBef>
              <a:spcAft>
                <a:spcPts val="0"/>
              </a:spcAft>
              <a:buSzPts val="1800"/>
              <a:buChar char="●"/>
            </a:pPr>
            <a:r>
              <a:rPr lang="en"/>
              <a:t>Classic version is between architecture and compiler. </a:t>
            </a:r>
            <a:endParaRPr/>
          </a:p>
          <a:p>
            <a:pPr marL="0" lvl="0" indent="0" algn="l" rtl="0">
              <a:spcBef>
                <a:spcPts val="1600"/>
              </a:spcBef>
              <a:spcAft>
                <a:spcPts val="0"/>
              </a:spcAft>
              <a:buNone/>
            </a:pPr>
            <a:r>
              <a:rPr lang="en"/>
              <a:t>Instruction Set Architecture (ISA) as interface/contract between levels.</a:t>
            </a:r>
            <a:endParaRPr/>
          </a:p>
          <a:p>
            <a:pPr marL="0" lvl="0" indent="0" algn="l" rtl="0">
              <a:spcBef>
                <a:spcPts val="1600"/>
              </a:spcBef>
              <a:spcAft>
                <a:spcPts val="0"/>
              </a:spcAft>
              <a:buNone/>
            </a:pPr>
            <a:r>
              <a:rPr lang="en"/>
              <a:t>Example of pushing things back and forth: instruction scheduling.</a:t>
            </a:r>
            <a:endParaRPr/>
          </a:p>
          <a:p>
            <a:pPr marL="457200" lvl="0" indent="-342900" algn="l" rtl="0">
              <a:spcBef>
                <a:spcPts val="0"/>
              </a:spcBef>
              <a:spcAft>
                <a:spcPts val="0"/>
              </a:spcAft>
              <a:buSzPts val="1800"/>
              <a:buChar char="●"/>
            </a:pPr>
            <a:r>
              <a:rPr lang="en"/>
              <a:t>VLIW (static scheduling)</a:t>
            </a:r>
            <a:endParaRPr/>
          </a:p>
          <a:p>
            <a:pPr marL="457200" lvl="0" indent="-342900" algn="l" rtl="0">
              <a:spcBef>
                <a:spcPts val="0"/>
              </a:spcBef>
              <a:spcAft>
                <a:spcPts val="0"/>
              </a:spcAft>
              <a:buSzPts val="1800"/>
              <a:buChar char="●"/>
            </a:pPr>
            <a:r>
              <a:rPr lang="en"/>
              <a:t>OoO (dynamic scheduling)</a:t>
            </a:r>
            <a:endParaRPr/>
          </a:p>
          <a:p>
            <a:pPr marL="457200" lvl="0" indent="-342900" algn="l" rtl="0">
              <a:spcBef>
                <a:spcPts val="0"/>
              </a:spcBef>
              <a:spcAft>
                <a:spcPts val="0"/>
              </a:spcAft>
              <a:buSzPts val="1800"/>
              <a:buChar char="●"/>
            </a:pPr>
            <a:r>
              <a:rPr lang="en"/>
              <a:t>Answer today=both.</a:t>
            </a:r>
            <a:endParaRPr/>
          </a:p>
          <a:p>
            <a:pPr marL="0" lvl="0" indent="0" algn="l" rtl="0">
              <a:spcBef>
                <a:spcPts val="1600"/>
              </a:spcBef>
              <a:spcAft>
                <a:spcPts val="0"/>
              </a:spcAft>
              <a:buClr>
                <a:schemeClr val="dk1"/>
              </a:buClr>
              <a:buSzPts val="1100"/>
              <a:buFont typeface="Arial"/>
              <a:buNone/>
            </a:pPr>
            <a:r>
              <a:rPr lang="en"/>
              <a:t>Ultimately ISA is a </a:t>
            </a:r>
            <a:r>
              <a:rPr lang="en" b="1"/>
              <a:t>single</a:t>
            </a:r>
            <a:r>
              <a:rPr lang="en"/>
              <a:t> thin layer between the hardware and software domains. </a:t>
            </a:r>
            <a:endParaRPr/>
          </a:p>
          <a:p>
            <a:pPr marL="0" lvl="0" indent="0" algn="l" rtl="0">
              <a:spcBef>
                <a:spcPts val="1600"/>
              </a:spcBef>
              <a:spcAft>
                <a:spcPts val="1600"/>
              </a:spcAft>
              <a:buNone/>
            </a:pPr>
            <a:endParaRPr/>
          </a:p>
        </p:txBody>
      </p:sp>
      <p:grpSp>
        <p:nvGrpSpPr>
          <p:cNvPr id="1110" name="Google Shape;1110;p156"/>
          <p:cNvGrpSpPr/>
          <p:nvPr/>
        </p:nvGrpSpPr>
        <p:grpSpPr>
          <a:xfrm>
            <a:off x="1342992" y="1019594"/>
            <a:ext cx="2647846" cy="497609"/>
            <a:chOff x="219075" y="1095375"/>
            <a:chExt cx="2838600" cy="533400"/>
          </a:xfrm>
        </p:grpSpPr>
        <p:sp>
          <p:nvSpPr>
            <p:cNvPr id="1111" name="Google Shape;1111;p156"/>
            <p:cNvSpPr/>
            <p:nvPr/>
          </p:nvSpPr>
          <p:spPr>
            <a:xfrm>
              <a:off x="219075" y="1095375"/>
              <a:ext cx="1419300" cy="523800"/>
            </a:xfrm>
            <a:prstGeom prst="rect">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t>HW</a:t>
              </a:r>
              <a:endParaRPr sz="3000"/>
            </a:p>
          </p:txBody>
        </p:sp>
        <p:sp>
          <p:nvSpPr>
            <p:cNvPr id="1112" name="Google Shape;1112;p156"/>
            <p:cNvSpPr/>
            <p:nvPr/>
          </p:nvSpPr>
          <p:spPr>
            <a:xfrm>
              <a:off x="1638375" y="1095375"/>
              <a:ext cx="1419300" cy="523800"/>
            </a:xfrm>
            <a:prstGeom prst="rect">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t>SW</a:t>
              </a:r>
              <a:endParaRPr sz="3000"/>
            </a:p>
          </p:txBody>
        </p:sp>
        <p:sp>
          <p:nvSpPr>
            <p:cNvPr id="1113" name="Google Shape;1113;p156"/>
            <p:cNvSpPr txBox="1"/>
            <p:nvPr/>
          </p:nvSpPr>
          <p:spPr>
            <a:xfrm rot="-5400000">
              <a:off x="1362000" y="1219275"/>
              <a:ext cx="533400" cy="28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ISA</a:t>
              </a:r>
              <a:endParaRPr/>
            </a:p>
          </p:txBody>
        </p:sp>
      </p:grpSp>
      <p:sp>
        <p:nvSpPr>
          <p:cNvPr id="1114" name="Google Shape;1114;p156"/>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sp>
        <p:nvSpPr>
          <p:cNvPr id="1119" name="Google Shape;1119;p157"/>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Codesign for Domain-Specific Architectures</a:t>
            </a:r>
            <a:endParaRPr/>
          </a:p>
        </p:txBody>
      </p:sp>
      <p:sp>
        <p:nvSpPr>
          <p:cNvPr id="1120" name="Google Shape;1120;p157"/>
          <p:cNvSpPr txBox="1">
            <a:spLocks noGrp="1"/>
          </p:cNvSpPr>
          <p:nvPr>
            <p:ph type="body" idx="1"/>
          </p:nvPr>
        </p:nvSpPr>
        <p:spPr>
          <a:xfrm>
            <a:off x="180900" y="2167175"/>
            <a:ext cx="8782200" cy="239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(conceptual, not rigorous diagram)</a:t>
            </a:r>
            <a:endParaRPr/>
          </a:p>
          <a:p>
            <a:pPr marL="0" lvl="0" indent="0" algn="l" rtl="0">
              <a:spcBef>
                <a:spcPts val="1600"/>
              </a:spcBef>
              <a:spcAft>
                <a:spcPts val="0"/>
              </a:spcAft>
              <a:buNone/>
            </a:pPr>
            <a:r>
              <a:rPr lang="en"/>
              <a:t>Now, there are </a:t>
            </a:r>
            <a:r>
              <a:rPr lang="en" b="1"/>
              <a:t>many</a:t>
            </a:r>
            <a:r>
              <a:rPr lang="en"/>
              <a:t> different layers, with </a:t>
            </a:r>
            <a:r>
              <a:rPr lang="en" b="1"/>
              <a:t>many</a:t>
            </a:r>
            <a:r>
              <a:rPr lang="en"/>
              <a:t> different interfaces.</a:t>
            </a:r>
            <a:endParaRPr/>
          </a:p>
          <a:p>
            <a:pPr marL="0" lvl="0" indent="0" algn="l" rtl="0">
              <a:spcBef>
                <a:spcPts val="1600"/>
              </a:spcBef>
              <a:spcAft>
                <a:spcPts val="0"/>
              </a:spcAft>
              <a:buNone/>
            </a:pPr>
            <a:r>
              <a:rPr lang="en"/>
              <a:t>TPUs are still digital (for now).</a:t>
            </a:r>
            <a:endParaRPr/>
          </a:p>
          <a:p>
            <a:pPr marL="457200" lvl="0" indent="-342900" algn="l" rtl="0">
              <a:spcBef>
                <a:spcPts val="0"/>
              </a:spcBef>
              <a:spcAft>
                <a:spcPts val="0"/>
              </a:spcAft>
              <a:buSzPts val="1800"/>
              <a:buChar char="●"/>
            </a:pPr>
            <a:r>
              <a:rPr lang="en"/>
              <a:t>Some startups are pushing into physics (NVRAM, Flash, optical).</a:t>
            </a:r>
            <a:endParaRPr/>
          </a:p>
          <a:p>
            <a:pPr marL="457200" lvl="0" indent="-342900" algn="l" rtl="0">
              <a:spcBef>
                <a:spcPts val="0"/>
              </a:spcBef>
              <a:spcAft>
                <a:spcPts val="0"/>
              </a:spcAft>
              <a:buSzPts val="1800"/>
              <a:buChar char="●"/>
            </a:pPr>
            <a:r>
              <a:rPr lang="en"/>
              <a:t>Need to do codesign from physics to application: hard!</a:t>
            </a:r>
            <a:endParaRPr/>
          </a:p>
          <a:p>
            <a:pPr marL="0" lvl="0" indent="0" algn="l" rtl="0">
              <a:spcBef>
                <a:spcPts val="1600"/>
              </a:spcBef>
              <a:spcAft>
                <a:spcPts val="1600"/>
              </a:spcAft>
              <a:buNone/>
            </a:pPr>
            <a:endParaRPr/>
          </a:p>
        </p:txBody>
      </p:sp>
      <p:sp>
        <p:nvSpPr>
          <p:cNvPr id="1121" name="Google Shape;1121;p157"/>
          <p:cNvSpPr/>
          <p:nvPr/>
        </p:nvSpPr>
        <p:spPr>
          <a:xfrm>
            <a:off x="1600200" y="1019600"/>
            <a:ext cx="1419300" cy="523800"/>
          </a:xfrm>
          <a:prstGeom prst="rect">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t>HW</a:t>
            </a:r>
            <a:endParaRPr sz="3000"/>
          </a:p>
        </p:txBody>
      </p:sp>
      <p:sp>
        <p:nvSpPr>
          <p:cNvPr id="1122" name="Google Shape;1122;p157"/>
          <p:cNvSpPr/>
          <p:nvPr/>
        </p:nvSpPr>
        <p:spPr>
          <a:xfrm>
            <a:off x="3019500" y="1553000"/>
            <a:ext cx="1419300" cy="523800"/>
          </a:xfrm>
          <a:prstGeom prst="rect">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t>Library</a:t>
            </a:r>
            <a:endParaRPr sz="1800"/>
          </a:p>
        </p:txBody>
      </p:sp>
      <p:sp>
        <p:nvSpPr>
          <p:cNvPr id="1123" name="Google Shape;1123;p157"/>
          <p:cNvSpPr/>
          <p:nvPr/>
        </p:nvSpPr>
        <p:spPr>
          <a:xfrm>
            <a:off x="180900" y="1024400"/>
            <a:ext cx="1419300" cy="523800"/>
          </a:xfrm>
          <a:prstGeom prst="rect">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t>Physics</a:t>
            </a:r>
            <a:endParaRPr sz="2400"/>
          </a:p>
        </p:txBody>
      </p:sp>
      <p:sp>
        <p:nvSpPr>
          <p:cNvPr id="1124" name="Google Shape;1124;p157"/>
          <p:cNvSpPr/>
          <p:nvPr/>
        </p:nvSpPr>
        <p:spPr>
          <a:xfrm>
            <a:off x="3019500" y="1024400"/>
            <a:ext cx="1419300" cy="523800"/>
          </a:xfrm>
          <a:prstGeom prst="rect">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t>Compiler</a:t>
            </a:r>
            <a:endParaRPr sz="1800"/>
          </a:p>
        </p:txBody>
      </p:sp>
      <p:sp>
        <p:nvSpPr>
          <p:cNvPr id="1125" name="Google Shape;1125;p157"/>
          <p:cNvSpPr/>
          <p:nvPr/>
        </p:nvSpPr>
        <p:spPr>
          <a:xfrm>
            <a:off x="4419450" y="1019600"/>
            <a:ext cx="1419300" cy="523800"/>
          </a:xfrm>
          <a:prstGeom prst="rect">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t>Numerics</a:t>
            </a:r>
            <a:endParaRPr sz="1800"/>
          </a:p>
        </p:txBody>
      </p:sp>
      <p:sp>
        <p:nvSpPr>
          <p:cNvPr id="1126" name="Google Shape;1126;p157"/>
          <p:cNvSpPr/>
          <p:nvPr/>
        </p:nvSpPr>
        <p:spPr>
          <a:xfrm>
            <a:off x="4419450" y="1553000"/>
            <a:ext cx="1419300" cy="523800"/>
          </a:xfrm>
          <a:prstGeom prst="rect">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t>Algorithms</a:t>
            </a:r>
            <a:endParaRPr sz="1800"/>
          </a:p>
        </p:txBody>
      </p:sp>
      <p:sp>
        <p:nvSpPr>
          <p:cNvPr id="1127" name="Google Shape;1127;p157"/>
          <p:cNvSpPr/>
          <p:nvPr/>
        </p:nvSpPr>
        <p:spPr>
          <a:xfrm>
            <a:off x="5838750" y="1019600"/>
            <a:ext cx="1419300" cy="5238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t>Application</a:t>
            </a:r>
            <a:endParaRPr sz="1800"/>
          </a:p>
        </p:txBody>
      </p:sp>
      <p:sp>
        <p:nvSpPr>
          <p:cNvPr id="1128" name="Google Shape;1128;p157"/>
          <p:cNvSpPr txBox="1"/>
          <p:nvPr/>
        </p:nvSpPr>
        <p:spPr>
          <a:xfrm rot="-5400000">
            <a:off x="2743125" y="1143500"/>
            <a:ext cx="533400" cy="28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ISA</a:t>
            </a:r>
            <a:endParaRPr/>
          </a:p>
        </p:txBody>
      </p:sp>
      <p:sp>
        <p:nvSpPr>
          <p:cNvPr id="1129" name="Google Shape;1129;p157"/>
          <p:cNvSpPr/>
          <p:nvPr/>
        </p:nvSpPr>
        <p:spPr>
          <a:xfrm>
            <a:off x="5838750" y="1553000"/>
            <a:ext cx="1419300" cy="523800"/>
          </a:xfrm>
          <a:prstGeom prst="rect">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t>Model</a:t>
            </a:r>
            <a:endParaRPr sz="1800"/>
          </a:p>
        </p:txBody>
      </p:sp>
      <p:sp>
        <p:nvSpPr>
          <p:cNvPr id="1130" name="Google Shape;1130;p157"/>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sp>
        <p:nvSpPr>
          <p:cNvPr id="1135" name="Google Shape;1135;p158"/>
          <p:cNvSpPr txBox="1">
            <a:spLocks noGrp="1"/>
          </p:cNvSpPr>
          <p:nvPr>
            <p:ph type="title"/>
          </p:nvPr>
        </p:nvSpPr>
        <p:spPr>
          <a:xfrm>
            <a:off x="180900" y="180750"/>
            <a:ext cx="8782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Fallacy: TPUs are ASICs, so they are not Programmable</a:t>
            </a:r>
            <a:endParaRPr/>
          </a:p>
        </p:txBody>
      </p:sp>
      <p:sp>
        <p:nvSpPr>
          <p:cNvPr id="1136" name="Google Shape;1136;p158"/>
          <p:cNvSpPr txBox="1">
            <a:spLocks noGrp="1"/>
          </p:cNvSpPr>
          <p:nvPr>
            <p:ph type="body" idx="1"/>
          </p:nvPr>
        </p:nvSpPr>
        <p:spPr>
          <a:xfrm>
            <a:off x="180900" y="753450"/>
            <a:ext cx="87822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ASIC: </a:t>
            </a:r>
            <a:r>
              <a:rPr lang="en" b="1"/>
              <a:t>A</a:t>
            </a:r>
            <a:r>
              <a:rPr lang="en"/>
              <a:t>pplication-</a:t>
            </a:r>
            <a:r>
              <a:rPr lang="en" b="1"/>
              <a:t>S</a:t>
            </a:r>
            <a:r>
              <a:rPr lang="en"/>
              <a:t>pecific </a:t>
            </a:r>
            <a:r>
              <a:rPr lang="en" b="1"/>
              <a:t>I</a:t>
            </a:r>
            <a:r>
              <a:rPr lang="en"/>
              <a:t>ntegrated </a:t>
            </a:r>
            <a:r>
              <a:rPr lang="en" b="1"/>
              <a:t>C</a:t>
            </a:r>
            <a:r>
              <a:rPr lang="en"/>
              <a:t>ircuit</a:t>
            </a:r>
            <a:br>
              <a:rPr lang="en"/>
            </a:br>
            <a:r>
              <a:rPr lang="en"/>
              <a:t>	Means only “build whatever you want into the chip.” </a:t>
            </a:r>
            <a:br>
              <a:rPr lang="en"/>
            </a:br>
            <a:r>
              <a:rPr lang="en"/>
              <a:t>	ASICs include general-purpose cores, SoCs, and fixed-function designs.</a:t>
            </a:r>
            <a:endParaRPr/>
          </a:p>
          <a:p>
            <a:pPr marL="0" lvl="0" indent="0" algn="l" rtl="0">
              <a:spcBef>
                <a:spcPts val="1600"/>
              </a:spcBef>
              <a:spcAft>
                <a:spcPts val="0"/>
              </a:spcAft>
              <a:buNone/>
            </a:pPr>
            <a:r>
              <a:rPr lang="en"/>
              <a:t>TPUs are Domain-Specific Architectures (DSAs) for Machine Learning.</a:t>
            </a:r>
            <a:br>
              <a:rPr lang="en"/>
            </a:br>
            <a:r>
              <a:rPr lang="en"/>
              <a:t>	We designed them to meet our current and future needs.</a:t>
            </a:r>
            <a:br>
              <a:rPr lang="en"/>
            </a:br>
            <a:r>
              <a:rPr lang="en"/>
              <a:t>	They include the flexibility to handle future models.</a:t>
            </a:r>
            <a:br>
              <a:rPr lang="en"/>
            </a:br>
            <a:r>
              <a:rPr lang="en"/>
              <a:t>	Choosing the </a:t>
            </a:r>
            <a:r>
              <a:rPr lang="en" b="1"/>
              <a:t>right</a:t>
            </a:r>
            <a:r>
              <a:rPr lang="en"/>
              <a:t> amount of flexibility is central to our codesign process.</a:t>
            </a:r>
            <a:endParaRPr/>
          </a:p>
          <a:p>
            <a:pPr marL="0" lvl="0" indent="0" algn="l" rtl="0">
              <a:spcBef>
                <a:spcPts val="1600"/>
              </a:spcBef>
              <a:spcAft>
                <a:spcPts val="0"/>
              </a:spcAft>
              <a:buNone/>
            </a:pPr>
            <a:r>
              <a:rPr lang="en"/>
              <a:t>For the technically nitpicky:</a:t>
            </a:r>
            <a:br>
              <a:rPr lang="en"/>
            </a:br>
            <a:r>
              <a:rPr lang="en"/>
              <a:t>	TPUv1 is a coprocessor, controlled by the host.</a:t>
            </a:r>
            <a:br>
              <a:rPr lang="en"/>
            </a:br>
            <a:r>
              <a:rPr lang="en"/>
              <a:t>	TPUv2 and successors are Turing-complete. </a:t>
            </a:r>
            <a:br>
              <a:rPr lang="en"/>
            </a:br>
            <a:r>
              <a:rPr lang="en"/>
              <a:t>	TPUs power both Google </a:t>
            </a:r>
            <a:r>
              <a:rPr lang="en" b="1"/>
              <a:t>research</a:t>
            </a:r>
            <a:r>
              <a:rPr lang="en"/>
              <a:t> and Google </a:t>
            </a:r>
            <a:r>
              <a:rPr lang="en" b="1"/>
              <a:t>production</a:t>
            </a:r>
            <a:r>
              <a:rPr lang="en"/>
              <a:t> applications.</a:t>
            </a:r>
            <a:endParaRPr/>
          </a:p>
          <a:p>
            <a:pPr marL="0" lvl="0" indent="0" algn="l" rtl="0">
              <a:spcBef>
                <a:spcPts val="1600"/>
              </a:spcBef>
              <a:spcAft>
                <a:spcPts val="1600"/>
              </a:spcAft>
              <a:buNone/>
            </a:pPr>
            <a:endParaRPr/>
          </a:p>
        </p:txBody>
      </p:sp>
      <p:sp>
        <p:nvSpPr>
          <p:cNvPr id="1137" name="Google Shape;1137;p158"/>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123"/>
          <p:cNvSpPr txBox="1">
            <a:spLocks noGrp="1"/>
          </p:cNvSpPr>
          <p:nvPr>
            <p:ph type="title"/>
          </p:nvPr>
        </p:nvSpPr>
        <p:spPr>
          <a:xfrm>
            <a:off x="457200" y="205979"/>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What’s Left?</a:t>
            </a:r>
            <a:endParaRPr/>
          </a:p>
        </p:txBody>
      </p:sp>
      <p:sp>
        <p:nvSpPr>
          <p:cNvPr id="679" name="Google Shape;679;p123"/>
          <p:cNvSpPr txBox="1">
            <a:spLocks noGrp="1"/>
          </p:cNvSpPr>
          <p:nvPr>
            <p:ph type="body" idx="1"/>
          </p:nvPr>
        </p:nvSpPr>
        <p:spPr>
          <a:xfrm>
            <a:off x="457200" y="963951"/>
            <a:ext cx="8229600" cy="3394500"/>
          </a:xfrm>
          <a:prstGeom prst="rect">
            <a:avLst/>
          </a:prstGeom>
        </p:spPr>
        <p:txBody>
          <a:bodyPr spcFirstLastPara="1" wrap="square" lIns="91425" tIns="91425" rIns="91425" bIns="91425" anchor="t" anchorCtr="0">
            <a:noAutofit/>
          </a:bodyPr>
          <a:lstStyle/>
          <a:p>
            <a:pPr marL="0" lvl="0" indent="0" algn="l" rtl="0">
              <a:spcBef>
                <a:spcPts val="640"/>
              </a:spcBef>
              <a:spcAft>
                <a:spcPts val="0"/>
              </a:spcAft>
              <a:buNone/>
            </a:pPr>
            <a:r>
              <a:rPr lang="en"/>
              <a:t>Since</a:t>
            </a:r>
            <a:endParaRPr/>
          </a:p>
          <a:p>
            <a:pPr marL="457200" lvl="0" indent="-317500" algn="l" rtl="0">
              <a:spcBef>
                <a:spcPts val="640"/>
              </a:spcBef>
              <a:spcAft>
                <a:spcPts val="0"/>
              </a:spcAft>
              <a:buSzPts val="1400"/>
              <a:buChar char="●"/>
            </a:pPr>
            <a:r>
              <a:rPr lang="en"/>
              <a:t>Transistors not getting much better</a:t>
            </a:r>
            <a:endParaRPr/>
          </a:p>
          <a:p>
            <a:pPr marL="457200" lvl="0" indent="-317500" algn="l" rtl="0">
              <a:spcBef>
                <a:spcPts val="0"/>
              </a:spcBef>
              <a:spcAft>
                <a:spcPts val="0"/>
              </a:spcAft>
              <a:buSzPts val="1400"/>
              <a:buChar char="●"/>
            </a:pPr>
            <a:r>
              <a:rPr lang="en"/>
              <a:t>Power budget not getting much higher</a:t>
            </a:r>
            <a:endParaRPr/>
          </a:p>
          <a:p>
            <a:pPr marL="457200" lvl="0" indent="-317500" algn="l" rtl="0">
              <a:spcBef>
                <a:spcPts val="0"/>
              </a:spcBef>
              <a:spcAft>
                <a:spcPts val="0"/>
              </a:spcAft>
              <a:buSzPts val="1400"/>
              <a:buChar char="●"/>
            </a:pPr>
            <a:r>
              <a:rPr lang="en"/>
              <a:t>Already switched from 1 inefficient processor/chip to N efficient processors/chip</a:t>
            </a:r>
            <a:endParaRPr/>
          </a:p>
          <a:p>
            <a:pPr marL="0" lvl="0" indent="0" algn="l" rtl="0">
              <a:spcBef>
                <a:spcPts val="640"/>
              </a:spcBef>
              <a:spcAft>
                <a:spcPts val="0"/>
              </a:spcAft>
              <a:buNone/>
            </a:pPr>
            <a:r>
              <a:rPr lang="en"/>
              <a:t>Only path left is </a:t>
            </a:r>
            <a:r>
              <a:rPr lang="en" i="1"/>
              <a:t>Domain Specific Architectures</a:t>
            </a:r>
            <a:endParaRPr i="1"/>
          </a:p>
          <a:p>
            <a:pPr marL="457200" lvl="0" indent="-317500" algn="l" rtl="0">
              <a:spcBef>
                <a:spcPts val="640"/>
              </a:spcBef>
              <a:spcAft>
                <a:spcPts val="0"/>
              </a:spcAft>
              <a:buSzPts val="1400"/>
              <a:buChar char="●"/>
            </a:pPr>
            <a:r>
              <a:rPr lang="en"/>
              <a:t>Just do a few tasks, but extremely well</a:t>
            </a:r>
            <a:endParaRPr/>
          </a:p>
        </p:txBody>
      </p:sp>
      <p:sp>
        <p:nvSpPr>
          <p:cNvPr id="680" name="Google Shape;680;p123"/>
          <p:cNvSpPr txBox="1">
            <a:spLocks noGrp="1"/>
          </p:cNvSpPr>
          <p:nvPr>
            <p:ph type="sldNum" idx="12"/>
          </p:nvPr>
        </p:nvSpPr>
        <p:spPr>
          <a:xfrm>
            <a:off x="6553200" y="4767263"/>
            <a:ext cx="2133600"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sp>
        <p:nvSpPr>
          <p:cNvPr id="1142" name="Google Shape;1142;p159"/>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Training: DNN Supercomputer or Cluster of CPUs with DNN Accelerators? </a:t>
            </a:r>
            <a:endParaRPr/>
          </a:p>
        </p:txBody>
      </p:sp>
      <p:sp>
        <p:nvSpPr>
          <p:cNvPr id="1143" name="Google Shape;1143;p159"/>
          <p:cNvSpPr txBox="1">
            <a:spLocks noGrp="1"/>
          </p:cNvSpPr>
          <p:nvPr>
            <p:ph type="body" idx="1"/>
          </p:nvPr>
        </p:nvSpPr>
        <p:spPr>
          <a:xfrm>
            <a:off x="91800" y="1525825"/>
            <a:ext cx="88713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Single-chip system—built as coprocessor to a CPU like TPUv1—would work fine for inference and standard cluster networks </a:t>
            </a:r>
            <a:endParaRPr/>
          </a:p>
          <a:p>
            <a:pPr marL="914400" lvl="1" indent="-317500" algn="l" rtl="0">
              <a:spcBef>
                <a:spcPts val="0"/>
              </a:spcBef>
              <a:spcAft>
                <a:spcPts val="0"/>
              </a:spcAft>
              <a:buSzPts val="1400"/>
              <a:buChar char="○"/>
            </a:pPr>
            <a:r>
              <a:rPr lang="en"/>
              <a:t>AlphaGo used cluster of 64 TPUv1 chips</a:t>
            </a:r>
            <a:endParaRPr/>
          </a:p>
          <a:p>
            <a:pPr marL="457200" lvl="0" indent="-342900" algn="l" rtl="0">
              <a:spcBef>
                <a:spcPts val="0"/>
              </a:spcBef>
              <a:spcAft>
                <a:spcPts val="0"/>
              </a:spcAft>
              <a:buSzPts val="1800"/>
              <a:buChar char="●"/>
            </a:pPr>
            <a:r>
              <a:rPr lang="en"/>
              <a:t>Went instead with large supercomputer because</a:t>
            </a:r>
            <a:endParaRPr/>
          </a:p>
          <a:p>
            <a:pPr marL="914400" lvl="1" indent="-317500" algn="l" rtl="0">
              <a:spcBef>
                <a:spcPts val="0"/>
              </a:spcBef>
              <a:spcAft>
                <a:spcPts val="0"/>
              </a:spcAft>
              <a:buSzPts val="1400"/>
              <a:buChar char="○"/>
            </a:pPr>
            <a:r>
              <a:rPr lang="en"/>
              <a:t>Training takes weeks to months on single chip for our production training runs</a:t>
            </a:r>
            <a:endParaRPr/>
          </a:p>
          <a:p>
            <a:pPr marL="914400" lvl="1" indent="-317500" algn="l" rtl="0">
              <a:spcBef>
                <a:spcPts val="0"/>
              </a:spcBef>
              <a:spcAft>
                <a:spcPts val="0"/>
              </a:spcAft>
              <a:buSzPts val="1400"/>
              <a:buChar char="○"/>
            </a:pPr>
            <a:r>
              <a:rPr lang="en"/>
              <a:t>Deep neural network wisdom was bigger datasets + bigger machines led to breakthroughs</a:t>
            </a:r>
            <a:endParaRPr/>
          </a:p>
          <a:p>
            <a:pPr marL="457200" lvl="0" indent="-342900" algn="l" rtl="0">
              <a:spcBef>
                <a:spcPts val="0"/>
              </a:spcBef>
              <a:spcAft>
                <a:spcPts val="0"/>
              </a:spcAft>
              <a:buSzPts val="1800"/>
              <a:buChar char="●"/>
            </a:pPr>
            <a:r>
              <a:rPr lang="en"/>
              <a:t>Build a NN </a:t>
            </a:r>
            <a:r>
              <a:rPr lang="en" b="1"/>
              <a:t>supercomputer</a:t>
            </a:r>
            <a:r>
              <a:rPr lang="en"/>
              <a:t> (TPU v2/v3) vs build a NN </a:t>
            </a:r>
            <a:r>
              <a:rPr lang="en" b="1"/>
              <a:t>coprocessor chip </a:t>
            </a:r>
            <a:r>
              <a:rPr lang="en"/>
              <a:t>(TPU v1)</a:t>
            </a:r>
            <a:endParaRPr b="1"/>
          </a:p>
        </p:txBody>
      </p:sp>
      <p:sp>
        <p:nvSpPr>
          <p:cNvPr id="1144" name="Google Shape;1144;p159"/>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40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43">
                                            <p:txEl>
                                              <p:pRg st="0" end="0"/>
                                            </p:txEl>
                                          </p:spTgt>
                                        </p:tgtEl>
                                        <p:attrNameLst>
                                          <p:attrName>style.visibility</p:attrName>
                                        </p:attrNameLst>
                                      </p:cBhvr>
                                      <p:to>
                                        <p:strVal val="visible"/>
                                      </p:to>
                                    </p:set>
                                    <p:animEffect transition="in" filter="fade">
                                      <p:cBhvr>
                                        <p:cTn id="7" dur="1000"/>
                                        <p:tgtEl>
                                          <p:spTgt spid="11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43">
                                            <p:txEl>
                                              <p:pRg st="1" end="1"/>
                                            </p:txEl>
                                          </p:spTgt>
                                        </p:tgtEl>
                                        <p:attrNameLst>
                                          <p:attrName>style.visibility</p:attrName>
                                        </p:attrNameLst>
                                      </p:cBhvr>
                                      <p:to>
                                        <p:strVal val="visible"/>
                                      </p:to>
                                    </p:set>
                                    <p:animEffect transition="in" filter="fade">
                                      <p:cBhvr>
                                        <p:cTn id="12" dur="1000"/>
                                        <p:tgtEl>
                                          <p:spTgt spid="11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43">
                                            <p:txEl>
                                              <p:pRg st="2" end="2"/>
                                            </p:txEl>
                                          </p:spTgt>
                                        </p:tgtEl>
                                        <p:attrNameLst>
                                          <p:attrName>style.visibility</p:attrName>
                                        </p:attrNameLst>
                                      </p:cBhvr>
                                      <p:to>
                                        <p:strVal val="visible"/>
                                      </p:to>
                                    </p:set>
                                    <p:animEffect transition="in" filter="fade">
                                      <p:cBhvr>
                                        <p:cTn id="17" dur="1000"/>
                                        <p:tgtEl>
                                          <p:spTgt spid="11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43">
                                            <p:txEl>
                                              <p:pRg st="3" end="3"/>
                                            </p:txEl>
                                          </p:spTgt>
                                        </p:tgtEl>
                                        <p:attrNameLst>
                                          <p:attrName>style.visibility</p:attrName>
                                        </p:attrNameLst>
                                      </p:cBhvr>
                                      <p:to>
                                        <p:strVal val="visible"/>
                                      </p:to>
                                    </p:set>
                                    <p:animEffect transition="in" filter="fade">
                                      <p:cBhvr>
                                        <p:cTn id="22" dur="1000"/>
                                        <p:tgtEl>
                                          <p:spTgt spid="114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43">
                                            <p:txEl>
                                              <p:pRg st="4" end="4"/>
                                            </p:txEl>
                                          </p:spTgt>
                                        </p:tgtEl>
                                        <p:attrNameLst>
                                          <p:attrName>style.visibility</p:attrName>
                                        </p:attrNameLst>
                                      </p:cBhvr>
                                      <p:to>
                                        <p:strVal val="visible"/>
                                      </p:to>
                                    </p:set>
                                    <p:animEffect transition="in" filter="fade">
                                      <p:cBhvr>
                                        <p:cTn id="27" dur="1000"/>
                                        <p:tgtEl>
                                          <p:spTgt spid="114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43">
                                            <p:txEl>
                                              <p:pRg st="5" end="5"/>
                                            </p:txEl>
                                          </p:spTgt>
                                        </p:tgtEl>
                                        <p:attrNameLst>
                                          <p:attrName>style.visibility</p:attrName>
                                        </p:attrNameLst>
                                      </p:cBhvr>
                                      <p:to>
                                        <p:strVal val="visible"/>
                                      </p:to>
                                    </p:set>
                                    <p:animEffect transition="in" filter="fade">
                                      <p:cBhvr>
                                        <p:cTn id="32" dur="1000"/>
                                        <p:tgtEl>
                                          <p:spTgt spid="11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p160"/>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Codesign: Datacenter-scale Supercomputer</a:t>
            </a:r>
            <a:endParaRPr dirty="0"/>
          </a:p>
        </p:txBody>
      </p:sp>
      <p:sp>
        <p:nvSpPr>
          <p:cNvPr id="1150" name="Google Shape;1150;p160"/>
          <p:cNvSpPr txBox="1">
            <a:spLocks noGrp="1"/>
          </p:cNvSpPr>
          <p:nvPr>
            <p:ph type="body" idx="1"/>
          </p:nvPr>
        </p:nvSpPr>
        <p:spPr>
          <a:xfrm>
            <a:off x="180900" y="1143700"/>
            <a:ext cx="87822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Three ways to spend on computer architectural resources:</a:t>
            </a:r>
            <a:endParaRPr/>
          </a:p>
          <a:p>
            <a:pPr marL="457200" lvl="0" indent="-342900" algn="l" rtl="0">
              <a:spcBef>
                <a:spcPts val="0"/>
              </a:spcBef>
              <a:spcAft>
                <a:spcPts val="0"/>
              </a:spcAft>
              <a:buSzPts val="1800"/>
              <a:buChar char="●"/>
            </a:pPr>
            <a:r>
              <a:rPr lang="en"/>
              <a:t>Compute </a:t>
            </a:r>
            <a:endParaRPr/>
          </a:p>
          <a:p>
            <a:pPr marL="457200" lvl="0" indent="-342900" algn="l" rtl="0">
              <a:spcBef>
                <a:spcPts val="0"/>
              </a:spcBef>
              <a:spcAft>
                <a:spcPts val="0"/>
              </a:spcAft>
              <a:buSzPts val="1800"/>
              <a:buChar char="●"/>
            </a:pPr>
            <a:r>
              <a:rPr lang="en"/>
              <a:t>Memory</a:t>
            </a:r>
            <a:endParaRPr/>
          </a:p>
          <a:p>
            <a:pPr marL="457200" lvl="0" indent="-342900" algn="l" rtl="0">
              <a:spcBef>
                <a:spcPts val="0"/>
              </a:spcBef>
              <a:spcAft>
                <a:spcPts val="0"/>
              </a:spcAft>
              <a:buSzPts val="1800"/>
              <a:buChar char="●"/>
            </a:pPr>
            <a:r>
              <a:rPr lang="en"/>
              <a:t>Interconnect </a:t>
            </a:r>
            <a:endParaRPr/>
          </a:p>
          <a:p>
            <a:pPr marL="0" lvl="0" indent="0" algn="l" rtl="0">
              <a:spcBef>
                <a:spcPts val="1600"/>
              </a:spcBef>
              <a:spcAft>
                <a:spcPts val="0"/>
              </a:spcAft>
              <a:buNone/>
            </a:pPr>
            <a:r>
              <a:rPr lang="en"/>
              <a:t>Cloud TPUs were designed from the beginning to be networked.</a:t>
            </a:r>
            <a:endParaRPr/>
          </a:p>
          <a:p>
            <a:pPr marL="457200" lvl="0" indent="-342900" algn="l" rtl="0">
              <a:spcBef>
                <a:spcPts val="0"/>
              </a:spcBef>
              <a:spcAft>
                <a:spcPts val="0"/>
              </a:spcAft>
              <a:buSzPts val="1800"/>
              <a:buChar char="●"/>
            </a:pPr>
            <a:r>
              <a:rPr lang="en"/>
              <a:t>Data parallelism through increased batch size scales seamlessly today.</a:t>
            </a:r>
            <a:endParaRPr/>
          </a:p>
          <a:p>
            <a:pPr marL="457200" lvl="0" indent="-342900" algn="l" rtl="0">
              <a:spcBef>
                <a:spcPts val="0"/>
              </a:spcBef>
              <a:spcAft>
                <a:spcPts val="0"/>
              </a:spcAft>
              <a:buSzPts val="1800"/>
              <a:buChar char="●"/>
            </a:pPr>
            <a:r>
              <a:rPr lang="en"/>
              <a:t>Model parallelism is underway.</a:t>
            </a:r>
            <a:endParaRPr/>
          </a:p>
        </p:txBody>
      </p:sp>
      <p:sp>
        <p:nvSpPr>
          <p:cNvPr id="1151" name="Google Shape;1151;p160"/>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41</a:t>
            </a:fld>
            <a:endParaRPr/>
          </a:p>
        </p:txBody>
      </p:sp>
      <p:pic>
        <p:nvPicPr>
          <p:cNvPr id="1152" name="Google Shape;1152;p160"/>
          <p:cNvPicPr preferRelativeResize="0"/>
          <p:nvPr/>
        </p:nvPicPr>
        <p:blipFill rotWithShape="1">
          <a:blip r:embed="rId3">
            <a:alphaModFix/>
          </a:blip>
          <a:srcRect b="14471"/>
          <a:stretch/>
        </p:blipFill>
        <p:spPr>
          <a:xfrm>
            <a:off x="1066163" y="3885225"/>
            <a:ext cx="4578375" cy="12582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164"/>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ML Quality ≈ Correctness: Fast but Incorrect Uninteresting</a:t>
            </a:r>
            <a:endParaRPr/>
          </a:p>
        </p:txBody>
      </p:sp>
      <p:sp>
        <p:nvSpPr>
          <p:cNvPr id="1187" name="Google Shape;1187;p164"/>
          <p:cNvSpPr txBox="1">
            <a:spLocks noGrp="1"/>
          </p:cNvSpPr>
          <p:nvPr>
            <p:ph type="body" idx="1"/>
          </p:nvPr>
        </p:nvSpPr>
        <p:spPr>
          <a:xfrm>
            <a:off x="180900" y="1143700"/>
            <a:ext cx="87822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Font typeface="Arial"/>
              <a:buChar char="●"/>
            </a:pPr>
            <a:r>
              <a:rPr lang="en">
                <a:solidFill>
                  <a:srgbClr val="000000"/>
                </a:solidFill>
                <a:latin typeface="Arial"/>
                <a:ea typeface="Arial"/>
                <a:cs typeface="Arial"/>
                <a:sym typeface="Arial"/>
              </a:rPr>
              <a:t>1% quality loss to ML practitioners can be like getting wrong answer</a:t>
            </a:r>
            <a:endParaRPr>
              <a:solidFill>
                <a:srgbClr val="000000"/>
              </a:solidFill>
              <a:latin typeface="Arial"/>
              <a:ea typeface="Arial"/>
              <a:cs typeface="Arial"/>
              <a:sym typeface="Arial"/>
            </a:endParaRPr>
          </a:p>
          <a:p>
            <a:pPr marL="914400" lvl="1" indent="-342900" algn="l" rtl="0">
              <a:spcBef>
                <a:spcPts val="0"/>
              </a:spcBef>
              <a:spcAft>
                <a:spcPts val="0"/>
              </a:spcAft>
              <a:buClr>
                <a:srgbClr val="000000"/>
              </a:buClr>
              <a:buSzPts val="1800"/>
              <a:buFont typeface="Arial"/>
              <a:buChar char="○"/>
            </a:pPr>
            <a:r>
              <a:rPr lang="en" sz="1800">
                <a:solidFill>
                  <a:srgbClr val="000000"/>
                </a:solidFill>
                <a:latin typeface="Arial"/>
                <a:ea typeface="Arial"/>
                <a:cs typeface="Arial"/>
                <a:sym typeface="Arial"/>
              </a:rPr>
              <a:t>Aiming for intelligent app for a billion people, so lower quality can mean worse experience for millions of people / loss of income</a:t>
            </a:r>
            <a:endParaRPr sz="1800">
              <a:solidFill>
                <a:srgbClr val="000000"/>
              </a:solidFill>
              <a:latin typeface="Arial"/>
              <a:ea typeface="Arial"/>
              <a:cs typeface="Arial"/>
              <a:sym typeface="Arial"/>
            </a:endParaRPr>
          </a:p>
          <a:p>
            <a:pPr marL="457200" lvl="0" indent="-342900" algn="l" rtl="0">
              <a:spcBef>
                <a:spcPts val="0"/>
              </a:spcBef>
              <a:spcAft>
                <a:spcPts val="0"/>
              </a:spcAft>
              <a:buClr>
                <a:srgbClr val="000000"/>
              </a:buClr>
              <a:buSzPts val="1800"/>
              <a:buFont typeface="Arial"/>
              <a:buChar char="●"/>
            </a:pPr>
            <a:r>
              <a:rPr lang="en">
                <a:solidFill>
                  <a:srgbClr val="000000"/>
                </a:solidFill>
                <a:latin typeface="Arial"/>
                <a:ea typeface="Arial"/>
                <a:cs typeface="Arial"/>
                <a:sym typeface="Arial"/>
              </a:rPr>
              <a:t>For datacenter production apps, training has to be in floating point</a:t>
            </a:r>
            <a:endParaRPr sz="1800">
              <a:solidFill>
                <a:srgbClr val="000000"/>
              </a:solidFill>
              <a:latin typeface="Arial"/>
              <a:ea typeface="Arial"/>
              <a:cs typeface="Arial"/>
              <a:sym typeface="Arial"/>
            </a:endParaRPr>
          </a:p>
          <a:p>
            <a:pPr marL="914400" lvl="1" indent="-342900" algn="l" rtl="0">
              <a:spcBef>
                <a:spcPts val="0"/>
              </a:spcBef>
              <a:spcAft>
                <a:spcPts val="0"/>
              </a:spcAft>
              <a:buClr>
                <a:srgbClr val="000000"/>
              </a:buClr>
              <a:buSzPts val="1800"/>
              <a:buFont typeface="Arial"/>
              <a:buChar char="○"/>
            </a:pPr>
            <a:r>
              <a:rPr lang="en" sz="1800">
                <a:solidFill>
                  <a:srgbClr val="000000"/>
                </a:solidFill>
                <a:latin typeface="Arial"/>
                <a:ea typeface="Arial"/>
                <a:cs typeface="Arial"/>
                <a:sym typeface="Arial"/>
              </a:rPr>
              <a:t>Researchers exploring fixed point for training but at cost in quality</a:t>
            </a:r>
            <a:endParaRPr sz="1800">
              <a:solidFill>
                <a:srgbClr val="000000"/>
              </a:solidFill>
              <a:latin typeface="Arial"/>
              <a:ea typeface="Arial"/>
              <a:cs typeface="Arial"/>
              <a:sym typeface="Arial"/>
            </a:endParaRPr>
          </a:p>
          <a:p>
            <a:pPr marL="914400" lvl="1" indent="-342900" algn="l" rtl="0">
              <a:spcBef>
                <a:spcPts val="0"/>
              </a:spcBef>
              <a:spcAft>
                <a:spcPts val="0"/>
              </a:spcAft>
              <a:buClr>
                <a:srgbClr val="000000"/>
              </a:buClr>
              <a:buSzPts val="1800"/>
              <a:buFont typeface="Arial"/>
              <a:buChar char="○"/>
            </a:pPr>
            <a:r>
              <a:rPr lang="en" sz="1800">
                <a:solidFill>
                  <a:srgbClr val="000000"/>
                </a:solidFill>
                <a:latin typeface="Arial"/>
                <a:ea typeface="Arial"/>
                <a:cs typeface="Arial"/>
                <a:sym typeface="Arial"/>
              </a:rPr>
              <a:t>Production remains floating point (but FP32 sufficient, no need for FP64)</a:t>
            </a:r>
            <a:endParaRPr sz="1800">
              <a:solidFill>
                <a:srgbClr val="000000"/>
              </a:solidFill>
              <a:latin typeface="Arial"/>
              <a:ea typeface="Arial"/>
              <a:cs typeface="Arial"/>
              <a:sym typeface="Arial"/>
            </a:endParaRPr>
          </a:p>
          <a:p>
            <a:pPr marL="0" lvl="0" indent="0" algn="l" rtl="0">
              <a:spcBef>
                <a:spcPts val="0"/>
              </a:spcBef>
              <a:spcAft>
                <a:spcPts val="1600"/>
              </a:spcAft>
              <a:buNone/>
            </a:pPr>
            <a:endParaRPr/>
          </a:p>
        </p:txBody>
      </p:sp>
      <p:sp>
        <p:nvSpPr>
          <p:cNvPr id="1188" name="Google Shape;1188;p164"/>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42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7">
                                            <p:txEl>
                                              <p:pRg st="0" end="0"/>
                                            </p:txEl>
                                          </p:spTgt>
                                        </p:tgtEl>
                                        <p:attrNameLst>
                                          <p:attrName>style.visibility</p:attrName>
                                        </p:attrNameLst>
                                      </p:cBhvr>
                                      <p:to>
                                        <p:strVal val="visible"/>
                                      </p:to>
                                    </p:set>
                                    <p:animEffect transition="in" filter="fade">
                                      <p:cBhvr>
                                        <p:cTn id="7" dur="1000"/>
                                        <p:tgtEl>
                                          <p:spTgt spid="11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87">
                                            <p:txEl>
                                              <p:pRg st="1" end="1"/>
                                            </p:txEl>
                                          </p:spTgt>
                                        </p:tgtEl>
                                        <p:attrNameLst>
                                          <p:attrName>style.visibility</p:attrName>
                                        </p:attrNameLst>
                                      </p:cBhvr>
                                      <p:to>
                                        <p:strVal val="visible"/>
                                      </p:to>
                                    </p:set>
                                    <p:animEffect transition="in" filter="fade">
                                      <p:cBhvr>
                                        <p:cTn id="12" dur="1000"/>
                                        <p:tgtEl>
                                          <p:spTgt spid="11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87">
                                            <p:txEl>
                                              <p:pRg st="2" end="2"/>
                                            </p:txEl>
                                          </p:spTgt>
                                        </p:tgtEl>
                                        <p:attrNameLst>
                                          <p:attrName>style.visibility</p:attrName>
                                        </p:attrNameLst>
                                      </p:cBhvr>
                                      <p:to>
                                        <p:strVal val="visible"/>
                                      </p:to>
                                    </p:set>
                                    <p:animEffect transition="in" filter="fade">
                                      <p:cBhvr>
                                        <p:cTn id="17" dur="1000"/>
                                        <p:tgtEl>
                                          <p:spTgt spid="11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87">
                                            <p:txEl>
                                              <p:pRg st="3" end="3"/>
                                            </p:txEl>
                                          </p:spTgt>
                                        </p:tgtEl>
                                        <p:attrNameLst>
                                          <p:attrName>style.visibility</p:attrName>
                                        </p:attrNameLst>
                                      </p:cBhvr>
                                      <p:to>
                                        <p:strVal val="visible"/>
                                      </p:to>
                                    </p:set>
                                    <p:animEffect transition="in" filter="fade">
                                      <p:cBhvr>
                                        <p:cTn id="22" dur="1000"/>
                                        <p:tgtEl>
                                          <p:spTgt spid="118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87">
                                            <p:txEl>
                                              <p:pRg st="4" end="4"/>
                                            </p:txEl>
                                          </p:spTgt>
                                        </p:tgtEl>
                                        <p:attrNameLst>
                                          <p:attrName>style.visibility</p:attrName>
                                        </p:attrNameLst>
                                      </p:cBhvr>
                                      <p:to>
                                        <p:strVal val="visible"/>
                                      </p:to>
                                    </p:set>
                                    <p:animEffect transition="in" filter="fade">
                                      <p:cBhvr>
                                        <p:cTn id="27" dur="1000"/>
                                        <p:tgtEl>
                                          <p:spTgt spid="118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87">
                                            <p:txEl>
                                              <p:pRg st="5" end="5"/>
                                            </p:txEl>
                                          </p:spTgt>
                                        </p:tgtEl>
                                        <p:attrNameLst>
                                          <p:attrName>style.visibility</p:attrName>
                                        </p:attrNameLst>
                                      </p:cBhvr>
                                      <p:to>
                                        <p:strVal val="visible"/>
                                      </p:to>
                                    </p:set>
                                    <p:animEffect transition="in" filter="fade">
                                      <p:cBhvr>
                                        <p:cTn id="32" dur="1000"/>
                                        <p:tgtEl>
                                          <p:spTgt spid="118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p165"/>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Codesign: Reduced-precision numerics</a:t>
            </a:r>
            <a:endParaRPr/>
          </a:p>
        </p:txBody>
      </p:sp>
      <p:sp>
        <p:nvSpPr>
          <p:cNvPr id="1194" name="Google Shape;1194;p165"/>
          <p:cNvSpPr txBox="1">
            <a:spLocks noGrp="1"/>
          </p:cNvSpPr>
          <p:nvPr>
            <p:ph type="body" idx="1"/>
          </p:nvPr>
        </p:nvSpPr>
        <p:spPr>
          <a:xfrm>
            <a:off x="180900" y="1143700"/>
            <a:ext cx="87822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Neural-network researchers showed that inference did not need float32 precision.</a:t>
            </a:r>
            <a:br>
              <a:rPr lang="en"/>
            </a:br>
            <a:r>
              <a:rPr lang="en" sz="1000">
                <a:solidFill>
                  <a:srgbClr val="222222"/>
                </a:solidFill>
                <a:highlight>
                  <a:srgbClr val="FFFFFF"/>
                </a:highlight>
                <a:latin typeface="Arial"/>
                <a:ea typeface="Arial"/>
                <a:cs typeface="Arial"/>
                <a:sym typeface="Arial"/>
              </a:rPr>
              <a:t>Vanhoucke, V., Senior, A. and Mao, M.Z., 2011, December. Improving the speed of neural networks on CPUs.</a:t>
            </a:r>
            <a:br>
              <a:rPr lang="en" sz="1000">
                <a:solidFill>
                  <a:srgbClr val="222222"/>
                </a:solidFill>
                <a:highlight>
                  <a:srgbClr val="FFFFFF"/>
                </a:highlight>
                <a:latin typeface="Arial"/>
                <a:ea typeface="Arial"/>
                <a:cs typeface="Arial"/>
                <a:sym typeface="Arial"/>
              </a:rPr>
            </a:br>
            <a:r>
              <a:rPr lang="en" sz="1000">
                <a:solidFill>
                  <a:srgbClr val="222222"/>
                </a:solidFill>
                <a:highlight>
                  <a:srgbClr val="FFFFFF"/>
                </a:highlight>
                <a:latin typeface="Arial"/>
                <a:ea typeface="Arial"/>
                <a:cs typeface="Arial"/>
                <a:sym typeface="Arial"/>
              </a:rPr>
              <a:t>In </a:t>
            </a:r>
            <a:r>
              <a:rPr lang="en" sz="1000" i="1">
                <a:solidFill>
                  <a:srgbClr val="222222"/>
                </a:solidFill>
                <a:highlight>
                  <a:srgbClr val="FFFFFF"/>
                </a:highlight>
                <a:latin typeface="Arial"/>
                <a:ea typeface="Arial"/>
                <a:cs typeface="Arial"/>
                <a:sym typeface="Arial"/>
              </a:rPr>
              <a:t>Proc. Deep Learning and Unsupervised Feature Learning NIPS Workshop</a:t>
            </a:r>
            <a:r>
              <a:rPr lang="en" sz="1000">
                <a:solidFill>
                  <a:srgbClr val="222222"/>
                </a:solidFill>
                <a:highlight>
                  <a:srgbClr val="FFFFFF"/>
                </a:highlight>
                <a:latin typeface="Arial"/>
                <a:ea typeface="Arial"/>
                <a:cs typeface="Arial"/>
                <a:sym typeface="Arial"/>
              </a:rPr>
              <a:t> (Vol. 1, p. 4).</a:t>
            </a:r>
            <a:endParaRPr/>
          </a:p>
          <a:p>
            <a:pPr marL="0" lvl="0" indent="0" algn="l" rtl="0">
              <a:spcBef>
                <a:spcPts val="1600"/>
              </a:spcBef>
              <a:spcAft>
                <a:spcPts val="0"/>
              </a:spcAft>
              <a:buNone/>
            </a:pPr>
            <a:r>
              <a:rPr lang="en"/>
              <a:t>TPUv1 deployed with int8 hardware and support for int16 through software.</a:t>
            </a:r>
            <a:br>
              <a:rPr lang="en"/>
            </a:br>
            <a:r>
              <a:rPr lang="en"/>
              <a:t>	int16 intended as “insurance”; used mostly in LSTM-based models.</a:t>
            </a:r>
            <a:endParaRPr/>
          </a:p>
          <a:p>
            <a:pPr marL="0" lvl="0" indent="0" algn="l" rtl="0">
              <a:spcBef>
                <a:spcPts val="1600"/>
              </a:spcBef>
              <a:spcAft>
                <a:spcPts val="0"/>
              </a:spcAft>
              <a:buNone/>
            </a:pPr>
            <a:r>
              <a:rPr lang="en"/>
              <a:t>Training has traditionally been done in floating point. </a:t>
            </a:r>
            <a:endParaRPr/>
          </a:p>
          <a:p>
            <a:pPr marL="0" lvl="0" indent="0" algn="l" rtl="0">
              <a:spcBef>
                <a:spcPts val="1600"/>
              </a:spcBef>
              <a:spcAft>
                <a:spcPts val="1600"/>
              </a:spcAft>
              <a:buNone/>
            </a:pPr>
            <a:r>
              <a:rPr lang="en"/>
              <a:t>Q: Does training require full float32 resolution? </a:t>
            </a:r>
            <a:br>
              <a:rPr lang="en"/>
            </a:br>
            <a:r>
              <a:rPr lang="en"/>
              <a:t>A: Not everywhere. But where matters. </a:t>
            </a:r>
            <a:endParaRPr/>
          </a:p>
        </p:txBody>
      </p:sp>
      <p:sp>
        <p:nvSpPr>
          <p:cNvPr id="1195" name="Google Shape;1195;p165"/>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00" name="Google Shape;1200;p166"/>
          <p:cNvSpPr txBox="1"/>
          <p:nvPr/>
        </p:nvSpPr>
        <p:spPr>
          <a:xfrm>
            <a:off x="326557" y="262866"/>
            <a:ext cx="6909900" cy="51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666666"/>
              </a:solidFill>
              <a:latin typeface="Roboto"/>
              <a:ea typeface="Roboto"/>
              <a:cs typeface="Roboto"/>
              <a:sym typeface="Roboto"/>
            </a:endParaRPr>
          </a:p>
        </p:txBody>
      </p:sp>
      <p:grpSp>
        <p:nvGrpSpPr>
          <p:cNvPr id="1201" name="Google Shape;1201;p166"/>
          <p:cNvGrpSpPr/>
          <p:nvPr/>
        </p:nvGrpSpPr>
        <p:grpSpPr>
          <a:xfrm>
            <a:off x="326553" y="1188616"/>
            <a:ext cx="9132754" cy="1015288"/>
            <a:chOff x="261800" y="1079613"/>
            <a:chExt cx="9132754" cy="1015288"/>
          </a:xfrm>
        </p:grpSpPr>
        <p:sp>
          <p:nvSpPr>
            <p:cNvPr id="1202" name="Google Shape;1202;p166"/>
            <p:cNvSpPr/>
            <p:nvPr/>
          </p:nvSpPr>
          <p:spPr>
            <a:xfrm>
              <a:off x="2724000" y="1830900"/>
              <a:ext cx="264000" cy="264000"/>
            </a:xfrm>
            <a:prstGeom prst="rect">
              <a:avLst/>
            </a:prstGeom>
            <a:solidFill>
              <a:srgbClr val="F4B4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t>M</a:t>
              </a:r>
              <a:endParaRPr sz="900"/>
            </a:p>
          </p:txBody>
        </p:sp>
        <p:sp>
          <p:nvSpPr>
            <p:cNvPr id="1203" name="Google Shape;1203;p166"/>
            <p:cNvSpPr/>
            <p:nvPr/>
          </p:nvSpPr>
          <p:spPr>
            <a:xfrm>
              <a:off x="2988000" y="1830900"/>
              <a:ext cx="264000" cy="264000"/>
            </a:xfrm>
            <a:prstGeom prst="rect">
              <a:avLst/>
            </a:prstGeom>
            <a:solidFill>
              <a:srgbClr val="F4B40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M</a:t>
              </a:r>
              <a:endParaRPr sz="900"/>
            </a:p>
          </p:txBody>
        </p:sp>
        <p:sp>
          <p:nvSpPr>
            <p:cNvPr id="1204" name="Google Shape;1204;p166"/>
            <p:cNvSpPr/>
            <p:nvPr/>
          </p:nvSpPr>
          <p:spPr>
            <a:xfrm>
              <a:off x="3252000" y="1830900"/>
              <a:ext cx="264000" cy="264000"/>
            </a:xfrm>
            <a:prstGeom prst="rect">
              <a:avLst/>
            </a:prstGeom>
            <a:solidFill>
              <a:srgbClr val="F4B40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M</a:t>
              </a:r>
              <a:endParaRPr sz="900"/>
            </a:p>
          </p:txBody>
        </p:sp>
        <p:sp>
          <p:nvSpPr>
            <p:cNvPr id="1205" name="Google Shape;1205;p166"/>
            <p:cNvSpPr/>
            <p:nvPr/>
          </p:nvSpPr>
          <p:spPr>
            <a:xfrm>
              <a:off x="3516000" y="1830900"/>
              <a:ext cx="264000" cy="264000"/>
            </a:xfrm>
            <a:prstGeom prst="rect">
              <a:avLst/>
            </a:prstGeom>
            <a:solidFill>
              <a:srgbClr val="F4B40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M</a:t>
              </a:r>
              <a:endParaRPr sz="900"/>
            </a:p>
          </p:txBody>
        </p:sp>
        <p:sp>
          <p:nvSpPr>
            <p:cNvPr id="1206" name="Google Shape;1206;p166"/>
            <p:cNvSpPr/>
            <p:nvPr/>
          </p:nvSpPr>
          <p:spPr>
            <a:xfrm>
              <a:off x="3780000" y="1830900"/>
              <a:ext cx="264000" cy="264000"/>
            </a:xfrm>
            <a:prstGeom prst="rect">
              <a:avLst/>
            </a:prstGeom>
            <a:solidFill>
              <a:srgbClr val="F4B40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M</a:t>
              </a:r>
              <a:endParaRPr sz="900"/>
            </a:p>
          </p:txBody>
        </p:sp>
        <p:sp>
          <p:nvSpPr>
            <p:cNvPr id="1207" name="Google Shape;1207;p166"/>
            <p:cNvSpPr/>
            <p:nvPr/>
          </p:nvSpPr>
          <p:spPr>
            <a:xfrm>
              <a:off x="4044000" y="1830900"/>
              <a:ext cx="264000" cy="264000"/>
            </a:xfrm>
            <a:prstGeom prst="rect">
              <a:avLst/>
            </a:prstGeom>
            <a:solidFill>
              <a:srgbClr val="F4B40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M</a:t>
              </a:r>
              <a:endParaRPr sz="900"/>
            </a:p>
          </p:txBody>
        </p:sp>
        <p:sp>
          <p:nvSpPr>
            <p:cNvPr id="1208" name="Google Shape;1208;p166"/>
            <p:cNvSpPr/>
            <p:nvPr/>
          </p:nvSpPr>
          <p:spPr>
            <a:xfrm>
              <a:off x="4308000" y="1830900"/>
              <a:ext cx="264000" cy="264000"/>
            </a:xfrm>
            <a:prstGeom prst="rect">
              <a:avLst/>
            </a:prstGeom>
            <a:solidFill>
              <a:srgbClr val="F4B40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M</a:t>
              </a:r>
              <a:endParaRPr sz="900"/>
            </a:p>
          </p:txBody>
        </p:sp>
        <p:sp>
          <p:nvSpPr>
            <p:cNvPr id="1209" name="Google Shape;1209;p166"/>
            <p:cNvSpPr/>
            <p:nvPr/>
          </p:nvSpPr>
          <p:spPr>
            <a:xfrm>
              <a:off x="4572000" y="1830900"/>
              <a:ext cx="264000" cy="264000"/>
            </a:xfrm>
            <a:prstGeom prst="rect">
              <a:avLst/>
            </a:prstGeom>
            <a:solidFill>
              <a:srgbClr val="F4B40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M</a:t>
              </a:r>
              <a:endParaRPr sz="900"/>
            </a:p>
          </p:txBody>
        </p:sp>
        <p:sp>
          <p:nvSpPr>
            <p:cNvPr id="1210" name="Google Shape;1210;p166"/>
            <p:cNvSpPr/>
            <p:nvPr/>
          </p:nvSpPr>
          <p:spPr>
            <a:xfrm>
              <a:off x="4836000" y="1830900"/>
              <a:ext cx="264000" cy="264000"/>
            </a:xfrm>
            <a:prstGeom prst="rect">
              <a:avLst/>
            </a:prstGeom>
            <a:solidFill>
              <a:srgbClr val="F4B40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M</a:t>
              </a:r>
              <a:endParaRPr sz="900"/>
            </a:p>
          </p:txBody>
        </p:sp>
        <p:sp>
          <p:nvSpPr>
            <p:cNvPr id="1211" name="Google Shape;1211;p166"/>
            <p:cNvSpPr/>
            <p:nvPr/>
          </p:nvSpPr>
          <p:spPr>
            <a:xfrm>
              <a:off x="5100000" y="1830900"/>
              <a:ext cx="264000" cy="264000"/>
            </a:xfrm>
            <a:prstGeom prst="rect">
              <a:avLst/>
            </a:prstGeom>
            <a:solidFill>
              <a:srgbClr val="F4B40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M</a:t>
              </a:r>
              <a:endParaRPr sz="900"/>
            </a:p>
          </p:txBody>
        </p:sp>
        <p:sp>
          <p:nvSpPr>
            <p:cNvPr id="1212" name="Google Shape;1212;p166"/>
            <p:cNvSpPr/>
            <p:nvPr/>
          </p:nvSpPr>
          <p:spPr>
            <a:xfrm>
              <a:off x="5364000" y="1830900"/>
              <a:ext cx="264000" cy="264000"/>
            </a:xfrm>
            <a:prstGeom prst="rect">
              <a:avLst/>
            </a:prstGeom>
            <a:solidFill>
              <a:srgbClr val="F4B40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M</a:t>
              </a:r>
              <a:endParaRPr sz="900"/>
            </a:p>
          </p:txBody>
        </p:sp>
        <p:sp>
          <p:nvSpPr>
            <p:cNvPr id="1213" name="Google Shape;1213;p166"/>
            <p:cNvSpPr/>
            <p:nvPr/>
          </p:nvSpPr>
          <p:spPr>
            <a:xfrm>
              <a:off x="5628000" y="1830900"/>
              <a:ext cx="264000" cy="264000"/>
            </a:xfrm>
            <a:prstGeom prst="rect">
              <a:avLst/>
            </a:prstGeom>
            <a:solidFill>
              <a:srgbClr val="F4B40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M</a:t>
              </a:r>
              <a:endParaRPr sz="900"/>
            </a:p>
          </p:txBody>
        </p:sp>
        <p:sp>
          <p:nvSpPr>
            <p:cNvPr id="1214" name="Google Shape;1214;p166"/>
            <p:cNvSpPr/>
            <p:nvPr/>
          </p:nvSpPr>
          <p:spPr>
            <a:xfrm>
              <a:off x="5892000" y="1830900"/>
              <a:ext cx="264000" cy="264000"/>
            </a:xfrm>
            <a:prstGeom prst="rect">
              <a:avLst/>
            </a:prstGeom>
            <a:solidFill>
              <a:srgbClr val="F4B40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M</a:t>
              </a:r>
              <a:endParaRPr sz="900"/>
            </a:p>
          </p:txBody>
        </p:sp>
        <p:sp>
          <p:nvSpPr>
            <p:cNvPr id="1215" name="Google Shape;1215;p166"/>
            <p:cNvSpPr/>
            <p:nvPr/>
          </p:nvSpPr>
          <p:spPr>
            <a:xfrm>
              <a:off x="6156000" y="1830900"/>
              <a:ext cx="264000" cy="264000"/>
            </a:xfrm>
            <a:prstGeom prst="rect">
              <a:avLst/>
            </a:prstGeom>
            <a:solidFill>
              <a:srgbClr val="F4B40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M</a:t>
              </a:r>
              <a:endParaRPr sz="900"/>
            </a:p>
          </p:txBody>
        </p:sp>
        <p:sp>
          <p:nvSpPr>
            <p:cNvPr id="1216" name="Google Shape;1216;p166"/>
            <p:cNvSpPr/>
            <p:nvPr/>
          </p:nvSpPr>
          <p:spPr>
            <a:xfrm>
              <a:off x="6420000" y="1830900"/>
              <a:ext cx="264000" cy="264000"/>
            </a:xfrm>
            <a:prstGeom prst="rect">
              <a:avLst/>
            </a:prstGeom>
            <a:solidFill>
              <a:srgbClr val="F4B40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M</a:t>
              </a:r>
              <a:endParaRPr sz="900"/>
            </a:p>
          </p:txBody>
        </p:sp>
        <p:sp>
          <p:nvSpPr>
            <p:cNvPr id="1217" name="Google Shape;1217;p166"/>
            <p:cNvSpPr/>
            <p:nvPr/>
          </p:nvSpPr>
          <p:spPr>
            <a:xfrm>
              <a:off x="6684000" y="1830900"/>
              <a:ext cx="264000" cy="264000"/>
            </a:xfrm>
            <a:prstGeom prst="rect">
              <a:avLst/>
            </a:prstGeom>
            <a:solidFill>
              <a:srgbClr val="F4B40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M</a:t>
              </a:r>
              <a:endParaRPr sz="900"/>
            </a:p>
          </p:txBody>
        </p:sp>
        <p:sp>
          <p:nvSpPr>
            <p:cNvPr id="1218" name="Google Shape;1218;p166"/>
            <p:cNvSpPr/>
            <p:nvPr/>
          </p:nvSpPr>
          <p:spPr>
            <a:xfrm>
              <a:off x="6948000" y="1830900"/>
              <a:ext cx="264000" cy="264000"/>
            </a:xfrm>
            <a:prstGeom prst="rect">
              <a:avLst/>
            </a:prstGeom>
            <a:solidFill>
              <a:srgbClr val="F4B40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M</a:t>
              </a:r>
              <a:endParaRPr sz="900"/>
            </a:p>
          </p:txBody>
        </p:sp>
        <p:sp>
          <p:nvSpPr>
            <p:cNvPr id="1219" name="Google Shape;1219;p166"/>
            <p:cNvSpPr/>
            <p:nvPr/>
          </p:nvSpPr>
          <p:spPr>
            <a:xfrm>
              <a:off x="7212000" y="1830900"/>
              <a:ext cx="264000" cy="264000"/>
            </a:xfrm>
            <a:prstGeom prst="rect">
              <a:avLst/>
            </a:prstGeom>
            <a:solidFill>
              <a:srgbClr val="F4B40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M</a:t>
              </a:r>
              <a:endParaRPr sz="900"/>
            </a:p>
          </p:txBody>
        </p:sp>
        <p:sp>
          <p:nvSpPr>
            <p:cNvPr id="1220" name="Google Shape;1220;p166"/>
            <p:cNvSpPr/>
            <p:nvPr/>
          </p:nvSpPr>
          <p:spPr>
            <a:xfrm>
              <a:off x="7476000" y="1830900"/>
              <a:ext cx="264000" cy="264000"/>
            </a:xfrm>
            <a:prstGeom prst="rect">
              <a:avLst/>
            </a:prstGeom>
            <a:solidFill>
              <a:srgbClr val="F4B40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M</a:t>
              </a:r>
              <a:endParaRPr sz="900"/>
            </a:p>
          </p:txBody>
        </p:sp>
        <p:sp>
          <p:nvSpPr>
            <p:cNvPr id="1221" name="Google Shape;1221;p166"/>
            <p:cNvSpPr/>
            <p:nvPr/>
          </p:nvSpPr>
          <p:spPr>
            <a:xfrm>
              <a:off x="7740000" y="1830900"/>
              <a:ext cx="264000" cy="264000"/>
            </a:xfrm>
            <a:prstGeom prst="rect">
              <a:avLst/>
            </a:prstGeom>
            <a:solidFill>
              <a:srgbClr val="F4B40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M</a:t>
              </a:r>
              <a:endParaRPr sz="900"/>
            </a:p>
          </p:txBody>
        </p:sp>
        <p:sp>
          <p:nvSpPr>
            <p:cNvPr id="1222" name="Google Shape;1222;p166"/>
            <p:cNvSpPr/>
            <p:nvPr/>
          </p:nvSpPr>
          <p:spPr>
            <a:xfrm>
              <a:off x="8004000" y="1830900"/>
              <a:ext cx="264000" cy="264000"/>
            </a:xfrm>
            <a:prstGeom prst="rect">
              <a:avLst/>
            </a:prstGeom>
            <a:solidFill>
              <a:srgbClr val="F4B40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M</a:t>
              </a:r>
              <a:endParaRPr sz="900"/>
            </a:p>
          </p:txBody>
        </p:sp>
        <p:sp>
          <p:nvSpPr>
            <p:cNvPr id="1223" name="Google Shape;1223;p166"/>
            <p:cNvSpPr/>
            <p:nvPr/>
          </p:nvSpPr>
          <p:spPr>
            <a:xfrm>
              <a:off x="8268000" y="1830900"/>
              <a:ext cx="264000" cy="264000"/>
            </a:xfrm>
            <a:prstGeom prst="rect">
              <a:avLst/>
            </a:prstGeom>
            <a:solidFill>
              <a:srgbClr val="F4B40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M</a:t>
              </a:r>
              <a:endParaRPr sz="900"/>
            </a:p>
          </p:txBody>
        </p:sp>
        <p:sp>
          <p:nvSpPr>
            <p:cNvPr id="1224" name="Google Shape;1224;p166"/>
            <p:cNvSpPr/>
            <p:nvPr/>
          </p:nvSpPr>
          <p:spPr>
            <a:xfrm>
              <a:off x="8532000" y="1830900"/>
              <a:ext cx="264000" cy="264000"/>
            </a:xfrm>
            <a:prstGeom prst="rect">
              <a:avLst/>
            </a:prstGeom>
            <a:solidFill>
              <a:srgbClr val="F4B40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M</a:t>
              </a:r>
              <a:endParaRPr sz="900"/>
            </a:p>
          </p:txBody>
        </p:sp>
        <p:grpSp>
          <p:nvGrpSpPr>
            <p:cNvPr id="1225" name="Google Shape;1225;p166"/>
            <p:cNvGrpSpPr/>
            <p:nvPr/>
          </p:nvGrpSpPr>
          <p:grpSpPr>
            <a:xfrm>
              <a:off x="261800" y="1079613"/>
              <a:ext cx="9132754" cy="1015288"/>
              <a:chOff x="261800" y="976163"/>
              <a:chExt cx="9132754" cy="1015288"/>
            </a:xfrm>
          </p:grpSpPr>
          <p:sp>
            <p:nvSpPr>
              <p:cNvPr id="1226" name="Google Shape;1226;p166"/>
              <p:cNvSpPr/>
              <p:nvPr/>
            </p:nvSpPr>
            <p:spPr>
              <a:xfrm>
                <a:off x="348000" y="1727450"/>
                <a:ext cx="264000" cy="264000"/>
              </a:xfrm>
              <a:prstGeom prst="rect">
                <a:avLst/>
              </a:prstGeom>
              <a:solidFill>
                <a:srgbClr val="43434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rgbClr val="FFFFFF"/>
                    </a:solidFill>
                  </a:rPr>
                  <a:t>S</a:t>
                </a:r>
                <a:endParaRPr sz="900">
                  <a:solidFill>
                    <a:srgbClr val="FFFFFF"/>
                  </a:solidFill>
                </a:endParaRPr>
              </a:p>
            </p:txBody>
          </p:sp>
          <p:sp>
            <p:nvSpPr>
              <p:cNvPr id="1227" name="Google Shape;1227;p166"/>
              <p:cNvSpPr/>
              <p:nvPr/>
            </p:nvSpPr>
            <p:spPr>
              <a:xfrm>
                <a:off x="612000" y="1727450"/>
                <a:ext cx="264000" cy="264000"/>
              </a:xfrm>
              <a:prstGeom prst="rect">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E</a:t>
                </a:r>
                <a:endParaRPr sz="900"/>
              </a:p>
            </p:txBody>
          </p:sp>
          <p:sp>
            <p:nvSpPr>
              <p:cNvPr id="1228" name="Google Shape;1228;p166"/>
              <p:cNvSpPr/>
              <p:nvPr/>
            </p:nvSpPr>
            <p:spPr>
              <a:xfrm>
                <a:off x="876000" y="1727450"/>
                <a:ext cx="264000" cy="264000"/>
              </a:xfrm>
              <a:prstGeom prst="rect">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E</a:t>
                </a:r>
                <a:endParaRPr sz="900"/>
              </a:p>
            </p:txBody>
          </p:sp>
          <p:sp>
            <p:nvSpPr>
              <p:cNvPr id="1229" name="Google Shape;1229;p166"/>
              <p:cNvSpPr/>
              <p:nvPr/>
            </p:nvSpPr>
            <p:spPr>
              <a:xfrm>
                <a:off x="1140000" y="1727450"/>
                <a:ext cx="264000" cy="264000"/>
              </a:xfrm>
              <a:prstGeom prst="rect">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E</a:t>
                </a:r>
                <a:endParaRPr sz="900"/>
              </a:p>
            </p:txBody>
          </p:sp>
          <p:sp>
            <p:nvSpPr>
              <p:cNvPr id="1230" name="Google Shape;1230;p166"/>
              <p:cNvSpPr/>
              <p:nvPr/>
            </p:nvSpPr>
            <p:spPr>
              <a:xfrm>
                <a:off x="1404000" y="1727450"/>
                <a:ext cx="264000" cy="264000"/>
              </a:xfrm>
              <a:prstGeom prst="rect">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E</a:t>
                </a:r>
                <a:endParaRPr sz="900"/>
              </a:p>
            </p:txBody>
          </p:sp>
          <p:sp>
            <p:nvSpPr>
              <p:cNvPr id="1231" name="Google Shape;1231;p166"/>
              <p:cNvSpPr/>
              <p:nvPr/>
            </p:nvSpPr>
            <p:spPr>
              <a:xfrm>
                <a:off x="1668000" y="1727450"/>
                <a:ext cx="264000" cy="264000"/>
              </a:xfrm>
              <a:prstGeom prst="rect">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E</a:t>
                </a:r>
                <a:endParaRPr sz="900"/>
              </a:p>
            </p:txBody>
          </p:sp>
          <p:sp>
            <p:nvSpPr>
              <p:cNvPr id="1232" name="Google Shape;1232;p166"/>
              <p:cNvSpPr/>
              <p:nvPr/>
            </p:nvSpPr>
            <p:spPr>
              <a:xfrm>
                <a:off x="1932000" y="1727450"/>
                <a:ext cx="264000" cy="264000"/>
              </a:xfrm>
              <a:prstGeom prst="rect">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E</a:t>
                </a:r>
                <a:endParaRPr sz="900"/>
              </a:p>
            </p:txBody>
          </p:sp>
          <p:sp>
            <p:nvSpPr>
              <p:cNvPr id="1233" name="Google Shape;1233;p166"/>
              <p:cNvSpPr/>
              <p:nvPr/>
            </p:nvSpPr>
            <p:spPr>
              <a:xfrm>
                <a:off x="2196000" y="1727450"/>
                <a:ext cx="264000" cy="264000"/>
              </a:xfrm>
              <a:prstGeom prst="rect">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E</a:t>
                </a:r>
                <a:endParaRPr sz="900"/>
              </a:p>
            </p:txBody>
          </p:sp>
          <p:sp>
            <p:nvSpPr>
              <p:cNvPr id="1234" name="Google Shape;1234;p166"/>
              <p:cNvSpPr/>
              <p:nvPr/>
            </p:nvSpPr>
            <p:spPr>
              <a:xfrm>
                <a:off x="2460000" y="1727450"/>
                <a:ext cx="264000" cy="264000"/>
              </a:xfrm>
              <a:prstGeom prst="rect">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E</a:t>
                </a:r>
                <a:endParaRPr sz="900"/>
              </a:p>
            </p:txBody>
          </p:sp>
          <p:cxnSp>
            <p:nvCxnSpPr>
              <p:cNvPr id="1235" name="Google Shape;1235;p166"/>
              <p:cNvCxnSpPr/>
              <p:nvPr/>
            </p:nvCxnSpPr>
            <p:spPr>
              <a:xfrm>
                <a:off x="613775" y="1659525"/>
                <a:ext cx="2117700" cy="0"/>
              </a:xfrm>
              <a:prstGeom prst="straightConnector1">
                <a:avLst/>
              </a:prstGeom>
              <a:noFill/>
              <a:ln w="9525" cap="flat" cmpd="sng">
                <a:solidFill>
                  <a:srgbClr val="999999"/>
                </a:solidFill>
                <a:prstDash val="solid"/>
                <a:round/>
                <a:headEnd type="triangle" w="med" len="med"/>
                <a:tailEnd type="triangle" w="med" len="med"/>
              </a:ln>
            </p:spPr>
          </p:cxnSp>
          <p:cxnSp>
            <p:nvCxnSpPr>
              <p:cNvPr id="1236" name="Google Shape;1236;p166"/>
              <p:cNvCxnSpPr/>
              <p:nvPr/>
            </p:nvCxnSpPr>
            <p:spPr>
              <a:xfrm>
                <a:off x="2724000" y="1658500"/>
                <a:ext cx="6059100" cy="27000"/>
              </a:xfrm>
              <a:prstGeom prst="straightConnector1">
                <a:avLst/>
              </a:prstGeom>
              <a:noFill/>
              <a:ln w="9525" cap="flat" cmpd="sng">
                <a:solidFill>
                  <a:srgbClr val="999999"/>
                </a:solidFill>
                <a:prstDash val="solid"/>
                <a:round/>
                <a:headEnd type="triangle" w="med" len="med"/>
                <a:tailEnd type="triangle" w="med" len="med"/>
              </a:ln>
            </p:spPr>
          </p:cxnSp>
          <p:sp>
            <p:nvSpPr>
              <p:cNvPr id="1237" name="Google Shape;1237;p166"/>
              <p:cNvSpPr txBox="1"/>
              <p:nvPr/>
            </p:nvSpPr>
            <p:spPr>
              <a:xfrm>
                <a:off x="853175" y="1409375"/>
                <a:ext cx="1638900" cy="26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t>Exponent: 8 bits</a:t>
                </a:r>
                <a:endParaRPr sz="800"/>
              </a:p>
            </p:txBody>
          </p:sp>
          <p:sp>
            <p:nvSpPr>
              <p:cNvPr id="1238" name="Google Shape;1238;p166"/>
              <p:cNvSpPr txBox="1"/>
              <p:nvPr/>
            </p:nvSpPr>
            <p:spPr>
              <a:xfrm>
                <a:off x="3703800" y="1409375"/>
                <a:ext cx="4112400" cy="26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t>Mantissa (Significand):  23 bits</a:t>
                </a:r>
                <a:endParaRPr sz="800"/>
              </a:p>
            </p:txBody>
          </p:sp>
          <p:sp>
            <p:nvSpPr>
              <p:cNvPr id="1239" name="Google Shape;1239;p166"/>
              <p:cNvSpPr txBox="1"/>
              <p:nvPr/>
            </p:nvSpPr>
            <p:spPr>
              <a:xfrm>
                <a:off x="261800" y="996875"/>
                <a:ext cx="5665200" cy="41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Roboto"/>
                    <a:ea typeface="Roboto"/>
                    <a:cs typeface="Roboto"/>
                    <a:sym typeface="Roboto"/>
                  </a:rPr>
                  <a:t>fp32: Single-precision IEEE Floating Point Format</a:t>
                </a:r>
                <a:endParaRPr sz="1600">
                  <a:latin typeface="Roboto"/>
                  <a:ea typeface="Roboto"/>
                  <a:cs typeface="Roboto"/>
                  <a:sym typeface="Roboto"/>
                </a:endParaRPr>
              </a:p>
            </p:txBody>
          </p:sp>
          <p:sp>
            <p:nvSpPr>
              <p:cNvPr id="1240" name="Google Shape;1240;p166"/>
              <p:cNvSpPr txBox="1"/>
              <p:nvPr/>
            </p:nvSpPr>
            <p:spPr>
              <a:xfrm>
                <a:off x="6600054" y="976163"/>
                <a:ext cx="2794500" cy="412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400" b="1">
                    <a:latin typeface="Roboto"/>
                    <a:ea typeface="Roboto"/>
                    <a:cs typeface="Roboto"/>
                    <a:sym typeface="Roboto"/>
                  </a:rPr>
                  <a:t>Range: ~1e</a:t>
                </a:r>
                <a:r>
                  <a:rPr lang="en" sz="1400" b="1" baseline="30000">
                    <a:latin typeface="Roboto"/>
                    <a:ea typeface="Roboto"/>
                    <a:cs typeface="Roboto"/>
                    <a:sym typeface="Roboto"/>
                  </a:rPr>
                  <a:t>−38</a:t>
                </a:r>
                <a:r>
                  <a:rPr lang="en" sz="1400" b="1">
                    <a:latin typeface="Roboto"/>
                    <a:ea typeface="Roboto"/>
                    <a:cs typeface="Roboto"/>
                    <a:sym typeface="Roboto"/>
                  </a:rPr>
                  <a:t> to ~3e</a:t>
                </a:r>
                <a:r>
                  <a:rPr lang="en" sz="1400" b="1" baseline="30000">
                    <a:latin typeface="Roboto"/>
                    <a:ea typeface="Roboto"/>
                    <a:cs typeface="Roboto"/>
                    <a:sym typeface="Roboto"/>
                  </a:rPr>
                  <a:t>38</a:t>
                </a:r>
                <a:endParaRPr sz="1400" b="1">
                  <a:latin typeface="Roboto"/>
                  <a:ea typeface="Roboto"/>
                  <a:cs typeface="Roboto"/>
                  <a:sym typeface="Roboto"/>
                </a:endParaRPr>
              </a:p>
            </p:txBody>
          </p:sp>
        </p:grpSp>
      </p:grpSp>
      <p:grpSp>
        <p:nvGrpSpPr>
          <p:cNvPr id="1241" name="Google Shape;1241;p166"/>
          <p:cNvGrpSpPr/>
          <p:nvPr/>
        </p:nvGrpSpPr>
        <p:grpSpPr>
          <a:xfrm>
            <a:off x="326553" y="2520416"/>
            <a:ext cx="9132754" cy="1017250"/>
            <a:chOff x="261800" y="2411413"/>
            <a:chExt cx="9132754" cy="1017250"/>
          </a:xfrm>
        </p:grpSpPr>
        <p:grpSp>
          <p:nvGrpSpPr>
            <p:cNvPr id="1242" name="Google Shape;1242;p166"/>
            <p:cNvGrpSpPr/>
            <p:nvPr/>
          </p:nvGrpSpPr>
          <p:grpSpPr>
            <a:xfrm>
              <a:off x="348000" y="2846588"/>
              <a:ext cx="4964100" cy="582075"/>
              <a:chOff x="348000" y="2846588"/>
              <a:chExt cx="4964100" cy="582075"/>
            </a:xfrm>
          </p:grpSpPr>
          <p:sp>
            <p:nvSpPr>
              <p:cNvPr id="1243" name="Google Shape;1243;p166"/>
              <p:cNvSpPr/>
              <p:nvPr/>
            </p:nvSpPr>
            <p:spPr>
              <a:xfrm>
                <a:off x="348000" y="3164638"/>
                <a:ext cx="264000" cy="264000"/>
              </a:xfrm>
              <a:prstGeom prst="rect">
                <a:avLst/>
              </a:prstGeom>
              <a:solidFill>
                <a:srgbClr val="43434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rgbClr val="FFFFFF"/>
                    </a:solidFill>
                  </a:rPr>
                  <a:t>S</a:t>
                </a:r>
                <a:endParaRPr sz="900">
                  <a:solidFill>
                    <a:srgbClr val="FFFFFF"/>
                  </a:solidFill>
                </a:endParaRPr>
              </a:p>
            </p:txBody>
          </p:sp>
          <p:sp>
            <p:nvSpPr>
              <p:cNvPr id="1244" name="Google Shape;1244;p166"/>
              <p:cNvSpPr/>
              <p:nvPr/>
            </p:nvSpPr>
            <p:spPr>
              <a:xfrm>
                <a:off x="612000" y="3164663"/>
                <a:ext cx="264000" cy="264000"/>
              </a:xfrm>
              <a:prstGeom prst="rect">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E</a:t>
                </a:r>
                <a:endParaRPr sz="900"/>
              </a:p>
            </p:txBody>
          </p:sp>
          <p:sp>
            <p:nvSpPr>
              <p:cNvPr id="1245" name="Google Shape;1245;p166"/>
              <p:cNvSpPr/>
              <p:nvPr/>
            </p:nvSpPr>
            <p:spPr>
              <a:xfrm>
                <a:off x="876000" y="3164663"/>
                <a:ext cx="264000" cy="264000"/>
              </a:xfrm>
              <a:prstGeom prst="rect">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E</a:t>
                </a:r>
                <a:endParaRPr sz="900"/>
              </a:p>
            </p:txBody>
          </p:sp>
          <p:sp>
            <p:nvSpPr>
              <p:cNvPr id="1246" name="Google Shape;1246;p166"/>
              <p:cNvSpPr/>
              <p:nvPr/>
            </p:nvSpPr>
            <p:spPr>
              <a:xfrm>
                <a:off x="1140000" y="3164663"/>
                <a:ext cx="264000" cy="264000"/>
              </a:xfrm>
              <a:prstGeom prst="rect">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E</a:t>
                </a:r>
                <a:endParaRPr sz="900"/>
              </a:p>
            </p:txBody>
          </p:sp>
          <p:sp>
            <p:nvSpPr>
              <p:cNvPr id="1247" name="Google Shape;1247;p166"/>
              <p:cNvSpPr/>
              <p:nvPr/>
            </p:nvSpPr>
            <p:spPr>
              <a:xfrm>
                <a:off x="1404000" y="3164663"/>
                <a:ext cx="264000" cy="264000"/>
              </a:xfrm>
              <a:prstGeom prst="rect">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E</a:t>
                </a:r>
                <a:endParaRPr sz="900"/>
              </a:p>
            </p:txBody>
          </p:sp>
          <p:sp>
            <p:nvSpPr>
              <p:cNvPr id="1248" name="Google Shape;1248;p166"/>
              <p:cNvSpPr/>
              <p:nvPr/>
            </p:nvSpPr>
            <p:spPr>
              <a:xfrm>
                <a:off x="1668000" y="3164663"/>
                <a:ext cx="264000" cy="264000"/>
              </a:xfrm>
              <a:prstGeom prst="rect">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E</a:t>
                </a:r>
                <a:endParaRPr sz="900"/>
              </a:p>
            </p:txBody>
          </p:sp>
          <p:sp>
            <p:nvSpPr>
              <p:cNvPr id="1249" name="Google Shape;1249;p166"/>
              <p:cNvSpPr/>
              <p:nvPr/>
            </p:nvSpPr>
            <p:spPr>
              <a:xfrm>
                <a:off x="1932000" y="3164663"/>
                <a:ext cx="264000" cy="264000"/>
              </a:xfrm>
              <a:prstGeom prst="rect">
                <a:avLst/>
              </a:prstGeom>
              <a:solidFill>
                <a:srgbClr val="F4B4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t>M</a:t>
                </a:r>
                <a:endParaRPr sz="900"/>
              </a:p>
            </p:txBody>
          </p:sp>
          <p:sp>
            <p:nvSpPr>
              <p:cNvPr id="1250" name="Google Shape;1250;p166"/>
              <p:cNvSpPr/>
              <p:nvPr/>
            </p:nvSpPr>
            <p:spPr>
              <a:xfrm>
                <a:off x="2196000" y="3164663"/>
                <a:ext cx="264000" cy="264000"/>
              </a:xfrm>
              <a:prstGeom prst="rect">
                <a:avLst/>
              </a:prstGeom>
              <a:solidFill>
                <a:srgbClr val="F4B40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M</a:t>
                </a:r>
                <a:endParaRPr sz="900"/>
              </a:p>
            </p:txBody>
          </p:sp>
          <p:sp>
            <p:nvSpPr>
              <p:cNvPr id="1251" name="Google Shape;1251;p166"/>
              <p:cNvSpPr/>
              <p:nvPr/>
            </p:nvSpPr>
            <p:spPr>
              <a:xfrm>
                <a:off x="2460000" y="3164663"/>
                <a:ext cx="264000" cy="264000"/>
              </a:xfrm>
              <a:prstGeom prst="rect">
                <a:avLst/>
              </a:prstGeom>
              <a:solidFill>
                <a:srgbClr val="F4B40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M</a:t>
                </a:r>
                <a:endParaRPr sz="900"/>
              </a:p>
            </p:txBody>
          </p:sp>
          <p:sp>
            <p:nvSpPr>
              <p:cNvPr id="1252" name="Google Shape;1252;p166"/>
              <p:cNvSpPr/>
              <p:nvPr/>
            </p:nvSpPr>
            <p:spPr>
              <a:xfrm>
                <a:off x="2724000" y="3164663"/>
                <a:ext cx="264000" cy="264000"/>
              </a:xfrm>
              <a:prstGeom prst="rect">
                <a:avLst/>
              </a:prstGeom>
              <a:solidFill>
                <a:srgbClr val="F4B40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M</a:t>
                </a:r>
                <a:endParaRPr sz="900"/>
              </a:p>
            </p:txBody>
          </p:sp>
          <p:sp>
            <p:nvSpPr>
              <p:cNvPr id="1253" name="Google Shape;1253;p166"/>
              <p:cNvSpPr/>
              <p:nvPr/>
            </p:nvSpPr>
            <p:spPr>
              <a:xfrm>
                <a:off x="2988000" y="3164663"/>
                <a:ext cx="264000" cy="264000"/>
              </a:xfrm>
              <a:prstGeom prst="rect">
                <a:avLst/>
              </a:prstGeom>
              <a:solidFill>
                <a:srgbClr val="F4B40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M</a:t>
                </a:r>
                <a:endParaRPr sz="900"/>
              </a:p>
            </p:txBody>
          </p:sp>
          <p:sp>
            <p:nvSpPr>
              <p:cNvPr id="1254" name="Google Shape;1254;p166"/>
              <p:cNvSpPr/>
              <p:nvPr/>
            </p:nvSpPr>
            <p:spPr>
              <a:xfrm>
                <a:off x="3252000" y="3164663"/>
                <a:ext cx="264000" cy="264000"/>
              </a:xfrm>
              <a:prstGeom prst="rect">
                <a:avLst/>
              </a:prstGeom>
              <a:solidFill>
                <a:srgbClr val="F4B40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M</a:t>
                </a:r>
                <a:endParaRPr sz="900"/>
              </a:p>
            </p:txBody>
          </p:sp>
          <p:sp>
            <p:nvSpPr>
              <p:cNvPr id="1255" name="Google Shape;1255;p166"/>
              <p:cNvSpPr/>
              <p:nvPr/>
            </p:nvSpPr>
            <p:spPr>
              <a:xfrm>
                <a:off x="3516000" y="3164663"/>
                <a:ext cx="264000" cy="264000"/>
              </a:xfrm>
              <a:prstGeom prst="rect">
                <a:avLst/>
              </a:prstGeom>
              <a:solidFill>
                <a:srgbClr val="F4B40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M</a:t>
                </a:r>
                <a:endParaRPr sz="900"/>
              </a:p>
            </p:txBody>
          </p:sp>
          <p:sp>
            <p:nvSpPr>
              <p:cNvPr id="1256" name="Google Shape;1256;p166"/>
              <p:cNvSpPr/>
              <p:nvPr/>
            </p:nvSpPr>
            <p:spPr>
              <a:xfrm>
                <a:off x="3780000" y="3164663"/>
                <a:ext cx="264000" cy="264000"/>
              </a:xfrm>
              <a:prstGeom prst="rect">
                <a:avLst/>
              </a:prstGeom>
              <a:solidFill>
                <a:srgbClr val="F4B40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M</a:t>
                </a:r>
                <a:endParaRPr sz="900"/>
              </a:p>
            </p:txBody>
          </p:sp>
          <p:sp>
            <p:nvSpPr>
              <p:cNvPr id="1257" name="Google Shape;1257;p166"/>
              <p:cNvSpPr/>
              <p:nvPr/>
            </p:nvSpPr>
            <p:spPr>
              <a:xfrm>
                <a:off x="4044000" y="3164663"/>
                <a:ext cx="264000" cy="264000"/>
              </a:xfrm>
              <a:prstGeom prst="rect">
                <a:avLst/>
              </a:prstGeom>
              <a:solidFill>
                <a:srgbClr val="F4B40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M</a:t>
                </a:r>
                <a:endParaRPr sz="900"/>
              </a:p>
            </p:txBody>
          </p:sp>
          <p:sp>
            <p:nvSpPr>
              <p:cNvPr id="1258" name="Google Shape;1258;p166"/>
              <p:cNvSpPr/>
              <p:nvPr/>
            </p:nvSpPr>
            <p:spPr>
              <a:xfrm>
                <a:off x="4308000" y="3164663"/>
                <a:ext cx="264000" cy="264000"/>
              </a:xfrm>
              <a:prstGeom prst="rect">
                <a:avLst/>
              </a:prstGeom>
              <a:solidFill>
                <a:srgbClr val="F4B40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M</a:t>
                </a:r>
                <a:endParaRPr sz="900"/>
              </a:p>
            </p:txBody>
          </p:sp>
          <p:cxnSp>
            <p:nvCxnSpPr>
              <p:cNvPr id="1259" name="Google Shape;1259;p166"/>
              <p:cNvCxnSpPr/>
              <p:nvPr/>
            </p:nvCxnSpPr>
            <p:spPr>
              <a:xfrm>
                <a:off x="614600" y="3096738"/>
                <a:ext cx="1324800" cy="0"/>
              </a:xfrm>
              <a:prstGeom prst="straightConnector1">
                <a:avLst/>
              </a:prstGeom>
              <a:noFill/>
              <a:ln w="9525" cap="flat" cmpd="sng">
                <a:solidFill>
                  <a:srgbClr val="999999"/>
                </a:solidFill>
                <a:prstDash val="solid"/>
                <a:round/>
                <a:headEnd type="triangle" w="med" len="med"/>
                <a:tailEnd type="triangle" w="med" len="med"/>
              </a:ln>
            </p:spPr>
          </p:cxnSp>
          <p:cxnSp>
            <p:nvCxnSpPr>
              <p:cNvPr id="1260" name="Google Shape;1260;p166"/>
              <p:cNvCxnSpPr/>
              <p:nvPr/>
            </p:nvCxnSpPr>
            <p:spPr>
              <a:xfrm>
                <a:off x="1932000" y="3095713"/>
                <a:ext cx="2647800" cy="0"/>
              </a:xfrm>
              <a:prstGeom prst="straightConnector1">
                <a:avLst/>
              </a:prstGeom>
              <a:noFill/>
              <a:ln w="9525" cap="flat" cmpd="sng">
                <a:solidFill>
                  <a:srgbClr val="999999"/>
                </a:solidFill>
                <a:prstDash val="solid"/>
                <a:round/>
                <a:headEnd type="triangle" w="med" len="med"/>
                <a:tailEnd type="triangle" w="med" len="med"/>
              </a:ln>
            </p:spPr>
          </p:cxnSp>
          <p:sp>
            <p:nvSpPr>
              <p:cNvPr id="1261" name="Google Shape;1261;p166"/>
              <p:cNvSpPr txBox="1"/>
              <p:nvPr/>
            </p:nvSpPr>
            <p:spPr>
              <a:xfrm>
                <a:off x="452550" y="2846588"/>
                <a:ext cx="1638900" cy="26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t>Exponent: 5 bits</a:t>
                </a:r>
                <a:endParaRPr sz="800"/>
              </a:p>
            </p:txBody>
          </p:sp>
          <p:sp>
            <p:nvSpPr>
              <p:cNvPr id="1262" name="Google Shape;1262;p166"/>
              <p:cNvSpPr txBox="1"/>
              <p:nvPr/>
            </p:nvSpPr>
            <p:spPr>
              <a:xfrm>
                <a:off x="1199700" y="2846588"/>
                <a:ext cx="4112400" cy="26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t>Mantissa (Significand):  10 bits</a:t>
                </a:r>
                <a:endParaRPr sz="800"/>
              </a:p>
            </p:txBody>
          </p:sp>
        </p:grpSp>
        <p:sp>
          <p:nvSpPr>
            <p:cNvPr id="1263" name="Google Shape;1263;p166"/>
            <p:cNvSpPr txBox="1"/>
            <p:nvPr/>
          </p:nvSpPr>
          <p:spPr>
            <a:xfrm>
              <a:off x="261800" y="2411413"/>
              <a:ext cx="5665200" cy="41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Roboto"/>
                  <a:ea typeface="Roboto"/>
                  <a:cs typeface="Roboto"/>
                  <a:sym typeface="Roboto"/>
                </a:rPr>
                <a:t>fp16: Half-precision IEEE Floating Point Format</a:t>
              </a:r>
              <a:endParaRPr sz="1600">
                <a:latin typeface="Roboto"/>
                <a:ea typeface="Roboto"/>
                <a:cs typeface="Roboto"/>
                <a:sym typeface="Roboto"/>
              </a:endParaRPr>
            </a:p>
          </p:txBody>
        </p:sp>
        <p:sp>
          <p:nvSpPr>
            <p:cNvPr id="1264" name="Google Shape;1264;p166"/>
            <p:cNvSpPr txBox="1"/>
            <p:nvPr/>
          </p:nvSpPr>
          <p:spPr>
            <a:xfrm>
              <a:off x="6600054" y="2434088"/>
              <a:ext cx="2794500" cy="412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400" b="1">
                  <a:latin typeface="Roboto"/>
                  <a:ea typeface="Roboto"/>
                  <a:cs typeface="Roboto"/>
                  <a:sym typeface="Roboto"/>
                </a:rPr>
                <a:t>Range: ~5.96e</a:t>
              </a:r>
              <a:r>
                <a:rPr lang="en" sz="1400" b="1" baseline="30000">
                  <a:latin typeface="Roboto"/>
                  <a:ea typeface="Roboto"/>
                  <a:cs typeface="Roboto"/>
                  <a:sym typeface="Roboto"/>
                </a:rPr>
                <a:t>−8</a:t>
              </a:r>
              <a:r>
                <a:rPr lang="en" sz="1400" b="1">
                  <a:latin typeface="Roboto"/>
                  <a:ea typeface="Roboto"/>
                  <a:cs typeface="Roboto"/>
                  <a:sym typeface="Roboto"/>
                </a:rPr>
                <a:t> to 65504</a:t>
              </a:r>
              <a:r>
                <a:rPr lang="en" sz="1400">
                  <a:latin typeface="Roboto"/>
                  <a:ea typeface="Roboto"/>
                  <a:cs typeface="Roboto"/>
                  <a:sym typeface="Roboto"/>
                </a:rPr>
                <a:t> </a:t>
              </a:r>
              <a:endParaRPr sz="1400">
                <a:latin typeface="Roboto"/>
                <a:ea typeface="Roboto"/>
                <a:cs typeface="Roboto"/>
                <a:sym typeface="Roboto"/>
              </a:endParaRPr>
            </a:p>
          </p:txBody>
        </p:sp>
      </p:grpSp>
      <p:sp>
        <p:nvSpPr>
          <p:cNvPr id="1265" name="Google Shape;1265;p166"/>
          <p:cNvSpPr/>
          <p:nvPr/>
        </p:nvSpPr>
        <p:spPr>
          <a:xfrm>
            <a:off x="69375" y="4438425"/>
            <a:ext cx="4711800" cy="393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6" name="Google Shape;1266;p166"/>
          <p:cNvGrpSpPr/>
          <p:nvPr/>
        </p:nvGrpSpPr>
        <p:grpSpPr>
          <a:xfrm>
            <a:off x="331081" y="3785334"/>
            <a:ext cx="9104179" cy="994575"/>
            <a:chOff x="261800" y="3336500"/>
            <a:chExt cx="9104179" cy="994575"/>
          </a:xfrm>
        </p:grpSpPr>
        <p:sp>
          <p:nvSpPr>
            <p:cNvPr id="1267" name="Google Shape;1267;p166"/>
            <p:cNvSpPr txBox="1"/>
            <p:nvPr/>
          </p:nvSpPr>
          <p:spPr>
            <a:xfrm>
              <a:off x="261800" y="3383900"/>
              <a:ext cx="5665200" cy="41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latin typeface="Roboto"/>
                  <a:ea typeface="Roboto"/>
                  <a:cs typeface="Roboto"/>
                  <a:sym typeface="Roboto"/>
                </a:rPr>
                <a:t>bfloat16: Brain Floating Point Format</a:t>
              </a:r>
              <a:endParaRPr sz="1600" b="1">
                <a:latin typeface="Roboto"/>
                <a:ea typeface="Roboto"/>
                <a:cs typeface="Roboto"/>
                <a:sym typeface="Roboto"/>
              </a:endParaRPr>
            </a:p>
          </p:txBody>
        </p:sp>
        <p:sp>
          <p:nvSpPr>
            <p:cNvPr id="1268" name="Google Shape;1268;p166"/>
            <p:cNvSpPr/>
            <p:nvPr/>
          </p:nvSpPr>
          <p:spPr>
            <a:xfrm>
              <a:off x="348000" y="4067075"/>
              <a:ext cx="264000" cy="264000"/>
            </a:xfrm>
            <a:prstGeom prst="rect">
              <a:avLst/>
            </a:prstGeom>
            <a:solidFill>
              <a:srgbClr val="43434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rgbClr val="FFFFFF"/>
                  </a:solidFill>
                </a:rPr>
                <a:t>S</a:t>
              </a:r>
              <a:endParaRPr sz="900">
                <a:solidFill>
                  <a:srgbClr val="FFFFFF"/>
                </a:solidFill>
              </a:endParaRPr>
            </a:p>
          </p:txBody>
        </p:sp>
        <p:sp>
          <p:nvSpPr>
            <p:cNvPr id="1269" name="Google Shape;1269;p166"/>
            <p:cNvSpPr/>
            <p:nvPr/>
          </p:nvSpPr>
          <p:spPr>
            <a:xfrm>
              <a:off x="612000" y="4067075"/>
              <a:ext cx="264000" cy="264000"/>
            </a:xfrm>
            <a:prstGeom prst="rect">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E</a:t>
              </a:r>
              <a:endParaRPr sz="900"/>
            </a:p>
          </p:txBody>
        </p:sp>
        <p:sp>
          <p:nvSpPr>
            <p:cNvPr id="1270" name="Google Shape;1270;p166"/>
            <p:cNvSpPr/>
            <p:nvPr/>
          </p:nvSpPr>
          <p:spPr>
            <a:xfrm>
              <a:off x="876000" y="4067075"/>
              <a:ext cx="264000" cy="264000"/>
            </a:xfrm>
            <a:prstGeom prst="rect">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E</a:t>
              </a:r>
              <a:endParaRPr sz="900"/>
            </a:p>
          </p:txBody>
        </p:sp>
        <p:sp>
          <p:nvSpPr>
            <p:cNvPr id="1271" name="Google Shape;1271;p166"/>
            <p:cNvSpPr/>
            <p:nvPr/>
          </p:nvSpPr>
          <p:spPr>
            <a:xfrm>
              <a:off x="1140000" y="4067075"/>
              <a:ext cx="264000" cy="264000"/>
            </a:xfrm>
            <a:prstGeom prst="rect">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E</a:t>
              </a:r>
              <a:endParaRPr sz="900"/>
            </a:p>
          </p:txBody>
        </p:sp>
        <p:sp>
          <p:nvSpPr>
            <p:cNvPr id="1272" name="Google Shape;1272;p166"/>
            <p:cNvSpPr/>
            <p:nvPr/>
          </p:nvSpPr>
          <p:spPr>
            <a:xfrm>
              <a:off x="1404000" y="4067075"/>
              <a:ext cx="264000" cy="264000"/>
            </a:xfrm>
            <a:prstGeom prst="rect">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E</a:t>
              </a:r>
              <a:endParaRPr sz="900"/>
            </a:p>
          </p:txBody>
        </p:sp>
        <p:sp>
          <p:nvSpPr>
            <p:cNvPr id="1273" name="Google Shape;1273;p166"/>
            <p:cNvSpPr/>
            <p:nvPr/>
          </p:nvSpPr>
          <p:spPr>
            <a:xfrm>
              <a:off x="1668000" y="4067075"/>
              <a:ext cx="264000" cy="264000"/>
            </a:xfrm>
            <a:prstGeom prst="rect">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E</a:t>
              </a:r>
              <a:endParaRPr sz="900"/>
            </a:p>
          </p:txBody>
        </p:sp>
        <p:sp>
          <p:nvSpPr>
            <p:cNvPr id="1274" name="Google Shape;1274;p166"/>
            <p:cNvSpPr/>
            <p:nvPr/>
          </p:nvSpPr>
          <p:spPr>
            <a:xfrm>
              <a:off x="1932000" y="4067075"/>
              <a:ext cx="264000" cy="264000"/>
            </a:xfrm>
            <a:prstGeom prst="rect">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E</a:t>
              </a:r>
              <a:endParaRPr sz="900"/>
            </a:p>
          </p:txBody>
        </p:sp>
        <p:sp>
          <p:nvSpPr>
            <p:cNvPr id="1275" name="Google Shape;1275;p166"/>
            <p:cNvSpPr/>
            <p:nvPr/>
          </p:nvSpPr>
          <p:spPr>
            <a:xfrm>
              <a:off x="2196000" y="4067075"/>
              <a:ext cx="264000" cy="264000"/>
            </a:xfrm>
            <a:prstGeom prst="rect">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E</a:t>
              </a:r>
              <a:endParaRPr sz="900"/>
            </a:p>
          </p:txBody>
        </p:sp>
        <p:sp>
          <p:nvSpPr>
            <p:cNvPr id="1276" name="Google Shape;1276;p166"/>
            <p:cNvSpPr/>
            <p:nvPr/>
          </p:nvSpPr>
          <p:spPr>
            <a:xfrm>
              <a:off x="2460000" y="4067075"/>
              <a:ext cx="264000" cy="264000"/>
            </a:xfrm>
            <a:prstGeom prst="rect">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E</a:t>
              </a:r>
              <a:endParaRPr sz="900"/>
            </a:p>
          </p:txBody>
        </p:sp>
        <p:cxnSp>
          <p:nvCxnSpPr>
            <p:cNvPr id="1277" name="Google Shape;1277;p166"/>
            <p:cNvCxnSpPr/>
            <p:nvPr/>
          </p:nvCxnSpPr>
          <p:spPr>
            <a:xfrm>
              <a:off x="613775" y="3999150"/>
              <a:ext cx="2117700" cy="0"/>
            </a:xfrm>
            <a:prstGeom prst="straightConnector1">
              <a:avLst/>
            </a:prstGeom>
            <a:noFill/>
            <a:ln w="9525" cap="flat" cmpd="sng">
              <a:solidFill>
                <a:srgbClr val="999999"/>
              </a:solidFill>
              <a:prstDash val="solid"/>
              <a:round/>
              <a:headEnd type="triangle" w="med" len="med"/>
              <a:tailEnd type="triangle" w="med" len="med"/>
            </a:ln>
          </p:spPr>
        </p:cxnSp>
        <p:cxnSp>
          <p:nvCxnSpPr>
            <p:cNvPr id="1278" name="Google Shape;1278;p166"/>
            <p:cNvCxnSpPr/>
            <p:nvPr/>
          </p:nvCxnSpPr>
          <p:spPr>
            <a:xfrm>
              <a:off x="2724000" y="3998125"/>
              <a:ext cx="1854900" cy="0"/>
            </a:xfrm>
            <a:prstGeom prst="straightConnector1">
              <a:avLst/>
            </a:prstGeom>
            <a:noFill/>
            <a:ln w="9525" cap="flat" cmpd="sng">
              <a:solidFill>
                <a:srgbClr val="999999"/>
              </a:solidFill>
              <a:prstDash val="solid"/>
              <a:round/>
              <a:headEnd type="triangle" w="med" len="med"/>
              <a:tailEnd type="triangle" w="med" len="med"/>
            </a:ln>
          </p:spPr>
        </p:cxnSp>
        <p:sp>
          <p:nvSpPr>
            <p:cNvPr id="1279" name="Google Shape;1279;p166"/>
            <p:cNvSpPr txBox="1"/>
            <p:nvPr/>
          </p:nvSpPr>
          <p:spPr>
            <a:xfrm>
              <a:off x="853175" y="3749000"/>
              <a:ext cx="1638900" cy="26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t>Exponent: 8 bits</a:t>
              </a:r>
              <a:endParaRPr sz="800"/>
            </a:p>
          </p:txBody>
        </p:sp>
        <p:sp>
          <p:nvSpPr>
            <p:cNvPr id="1280" name="Google Shape;1280;p166"/>
            <p:cNvSpPr txBox="1"/>
            <p:nvPr/>
          </p:nvSpPr>
          <p:spPr>
            <a:xfrm>
              <a:off x="2652300" y="3749000"/>
              <a:ext cx="1998300" cy="26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t>Mantissa (Significand):  7 bits</a:t>
              </a:r>
              <a:endParaRPr sz="800"/>
            </a:p>
          </p:txBody>
        </p:sp>
        <p:sp>
          <p:nvSpPr>
            <p:cNvPr id="1281" name="Google Shape;1281;p166"/>
            <p:cNvSpPr/>
            <p:nvPr/>
          </p:nvSpPr>
          <p:spPr>
            <a:xfrm>
              <a:off x="2724000" y="4067075"/>
              <a:ext cx="264000" cy="264000"/>
            </a:xfrm>
            <a:prstGeom prst="rect">
              <a:avLst/>
            </a:prstGeom>
            <a:solidFill>
              <a:srgbClr val="F4B4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t>M</a:t>
              </a:r>
              <a:endParaRPr sz="900"/>
            </a:p>
          </p:txBody>
        </p:sp>
        <p:sp>
          <p:nvSpPr>
            <p:cNvPr id="1282" name="Google Shape;1282;p166"/>
            <p:cNvSpPr/>
            <p:nvPr/>
          </p:nvSpPr>
          <p:spPr>
            <a:xfrm>
              <a:off x="2988000" y="4067075"/>
              <a:ext cx="264000" cy="264000"/>
            </a:xfrm>
            <a:prstGeom prst="rect">
              <a:avLst/>
            </a:prstGeom>
            <a:solidFill>
              <a:srgbClr val="F4B40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M</a:t>
              </a:r>
              <a:endParaRPr sz="900"/>
            </a:p>
          </p:txBody>
        </p:sp>
        <p:sp>
          <p:nvSpPr>
            <p:cNvPr id="1283" name="Google Shape;1283;p166"/>
            <p:cNvSpPr/>
            <p:nvPr/>
          </p:nvSpPr>
          <p:spPr>
            <a:xfrm>
              <a:off x="3252000" y="4067075"/>
              <a:ext cx="264000" cy="264000"/>
            </a:xfrm>
            <a:prstGeom prst="rect">
              <a:avLst/>
            </a:prstGeom>
            <a:solidFill>
              <a:srgbClr val="F4B40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M</a:t>
              </a:r>
              <a:endParaRPr sz="900"/>
            </a:p>
          </p:txBody>
        </p:sp>
        <p:sp>
          <p:nvSpPr>
            <p:cNvPr id="1284" name="Google Shape;1284;p166"/>
            <p:cNvSpPr/>
            <p:nvPr/>
          </p:nvSpPr>
          <p:spPr>
            <a:xfrm>
              <a:off x="3516000" y="4067075"/>
              <a:ext cx="264000" cy="264000"/>
            </a:xfrm>
            <a:prstGeom prst="rect">
              <a:avLst/>
            </a:prstGeom>
            <a:solidFill>
              <a:srgbClr val="F4B40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M</a:t>
              </a:r>
              <a:endParaRPr sz="900"/>
            </a:p>
          </p:txBody>
        </p:sp>
        <p:sp>
          <p:nvSpPr>
            <p:cNvPr id="1285" name="Google Shape;1285;p166"/>
            <p:cNvSpPr/>
            <p:nvPr/>
          </p:nvSpPr>
          <p:spPr>
            <a:xfrm>
              <a:off x="3780000" y="4067075"/>
              <a:ext cx="264000" cy="264000"/>
            </a:xfrm>
            <a:prstGeom prst="rect">
              <a:avLst/>
            </a:prstGeom>
            <a:solidFill>
              <a:srgbClr val="F4B40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M</a:t>
              </a:r>
              <a:endParaRPr sz="900"/>
            </a:p>
          </p:txBody>
        </p:sp>
        <p:sp>
          <p:nvSpPr>
            <p:cNvPr id="1286" name="Google Shape;1286;p166"/>
            <p:cNvSpPr/>
            <p:nvPr/>
          </p:nvSpPr>
          <p:spPr>
            <a:xfrm>
              <a:off x="4044000" y="4067075"/>
              <a:ext cx="264000" cy="264000"/>
            </a:xfrm>
            <a:prstGeom prst="rect">
              <a:avLst/>
            </a:prstGeom>
            <a:solidFill>
              <a:srgbClr val="F4B40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M</a:t>
              </a:r>
              <a:endParaRPr sz="900"/>
            </a:p>
          </p:txBody>
        </p:sp>
        <p:sp>
          <p:nvSpPr>
            <p:cNvPr id="1287" name="Google Shape;1287;p166"/>
            <p:cNvSpPr/>
            <p:nvPr/>
          </p:nvSpPr>
          <p:spPr>
            <a:xfrm>
              <a:off x="4308000" y="4067075"/>
              <a:ext cx="264000" cy="264000"/>
            </a:xfrm>
            <a:prstGeom prst="rect">
              <a:avLst/>
            </a:prstGeom>
            <a:solidFill>
              <a:srgbClr val="F4B40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M</a:t>
              </a:r>
              <a:endParaRPr sz="900"/>
            </a:p>
          </p:txBody>
        </p:sp>
        <p:sp>
          <p:nvSpPr>
            <p:cNvPr id="1288" name="Google Shape;1288;p166"/>
            <p:cNvSpPr txBox="1"/>
            <p:nvPr/>
          </p:nvSpPr>
          <p:spPr>
            <a:xfrm>
              <a:off x="6571479" y="3336500"/>
              <a:ext cx="2794500" cy="412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400" b="1">
                  <a:latin typeface="Roboto"/>
                  <a:ea typeface="Roboto"/>
                  <a:cs typeface="Roboto"/>
                  <a:sym typeface="Roboto"/>
                </a:rPr>
                <a:t>Range: ~1e</a:t>
              </a:r>
              <a:r>
                <a:rPr lang="en" sz="1400" b="1" baseline="30000">
                  <a:latin typeface="Roboto"/>
                  <a:ea typeface="Roboto"/>
                  <a:cs typeface="Roboto"/>
                  <a:sym typeface="Roboto"/>
                </a:rPr>
                <a:t>−38</a:t>
              </a:r>
              <a:r>
                <a:rPr lang="en" sz="1400" b="1">
                  <a:latin typeface="Roboto"/>
                  <a:ea typeface="Roboto"/>
                  <a:cs typeface="Roboto"/>
                  <a:sym typeface="Roboto"/>
                </a:rPr>
                <a:t> to ~3e</a:t>
              </a:r>
              <a:r>
                <a:rPr lang="en" sz="1400" b="1" baseline="30000">
                  <a:latin typeface="Roboto"/>
                  <a:ea typeface="Roboto"/>
                  <a:cs typeface="Roboto"/>
                  <a:sym typeface="Roboto"/>
                </a:rPr>
                <a:t>38</a:t>
              </a:r>
              <a:endParaRPr sz="1400" b="1">
                <a:latin typeface="Roboto"/>
                <a:ea typeface="Roboto"/>
                <a:cs typeface="Roboto"/>
                <a:sym typeface="Roboto"/>
              </a:endParaRPr>
            </a:p>
          </p:txBody>
        </p:sp>
      </p:grpSp>
      <p:sp>
        <p:nvSpPr>
          <p:cNvPr id="1289" name="Google Shape;1289;p166"/>
          <p:cNvSpPr txBox="1">
            <a:spLocks noGrp="1"/>
          </p:cNvSpPr>
          <p:nvPr>
            <p:ph type="title" idx="4294967295"/>
          </p:nvPr>
        </p:nvSpPr>
        <p:spPr>
          <a:xfrm>
            <a:off x="356616" y="612648"/>
            <a:ext cx="7891200" cy="55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A brief guide to Floating Point Formats</a:t>
            </a:r>
            <a:endParaRPr/>
          </a:p>
          <a:p>
            <a:pPr marL="0" lvl="0" indent="0" algn="l" rtl="0">
              <a:spcBef>
                <a:spcPts val="0"/>
              </a:spcBef>
              <a:spcAft>
                <a:spcPts val="0"/>
              </a:spcAft>
              <a:buNone/>
            </a:pPr>
            <a:endParaRPr sz="2400">
              <a:solidFill>
                <a:srgbClr val="666666"/>
              </a:solidFill>
              <a:latin typeface="Roboto"/>
              <a:ea typeface="Roboto"/>
              <a:cs typeface="Roboto"/>
              <a:sym typeface="Roboto"/>
            </a:endParaRPr>
          </a:p>
        </p:txBody>
      </p:sp>
      <p:sp>
        <p:nvSpPr>
          <p:cNvPr id="1290" name="Google Shape;1290;p16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94"/>
        <p:cNvGrpSpPr/>
        <p:nvPr/>
      </p:nvGrpSpPr>
      <p:grpSpPr>
        <a:xfrm>
          <a:off x="0" y="0"/>
          <a:ext cx="0" cy="0"/>
          <a:chOff x="0" y="0"/>
          <a:chExt cx="0" cy="0"/>
        </a:xfrm>
      </p:grpSpPr>
      <p:sp>
        <p:nvSpPr>
          <p:cNvPr id="1295" name="Google Shape;1295;p167"/>
          <p:cNvSpPr txBox="1">
            <a:spLocks noGrp="1"/>
          </p:cNvSpPr>
          <p:nvPr>
            <p:ph type="title"/>
          </p:nvPr>
        </p:nvSpPr>
        <p:spPr>
          <a:xfrm>
            <a:off x="180900" y="334800"/>
            <a:ext cx="8782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Bfloat16 as Good Codesign</a:t>
            </a:r>
            <a:endParaRPr/>
          </a:p>
        </p:txBody>
      </p:sp>
      <p:sp>
        <p:nvSpPr>
          <p:cNvPr id="1296" name="Google Shape;1296;p167"/>
          <p:cNvSpPr txBox="1">
            <a:spLocks noGrp="1"/>
          </p:cNvSpPr>
          <p:nvPr>
            <p:ph type="body" idx="1"/>
          </p:nvPr>
        </p:nvSpPr>
        <p:spPr>
          <a:xfrm>
            <a:off x="180900" y="1143700"/>
            <a:ext cx="87822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Hardware: small mantissa reduces multiplier power, area</a:t>
            </a:r>
            <a:br>
              <a:rPr lang="en" dirty="0"/>
            </a:br>
            <a:r>
              <a:rPr lang="en" dirty="0"/>
              <a:t>	float32: 23</a:t>
            </a:r>
            <a:r>
              <a:rPr lang="en" baseline="30000" dirty="0"/>
              <a:t>2</a:t>
            </a:r>
            <a:r>
              <a:rPr lang="en" dirty="0"/>
              <a:t>=529</a:t>
            </a:r>
            <a:br>
              <a:rPr lang="en" dirty="0"/>
            </a:br>
            <a:r>
              <a:rPr lang="en" dirty="0"/>
              <a:t>	float16: 10</a:t>
            </a:r>
            <a:r>
              <a:rPr lang="en" baseline="30000" dirty="0"/>
              <a:t>2</a:t>
            </a:r>
            <a:r>
              <a:rPr lang="en" dirty="0"/>
              <a:t>=100</a:t>
            </a:r>
            <a:br>
              <a:rPr lang="en" dirty="0"/>
            </a:br>
            <a:r>
              <a:rPr lang="en" dirty="0"/>
              <a:t>	bfloat16: 7</a:t>
            </a:r>
            <a:r>
              <a:rPr lang="en" baseline="30000" dirty="0"/>
              <a:t>2</a:t>
            </a:r>
            <a:r>
              <a:rPr lang="en" dirty="0"/>
              <a:t>=49</a:t>
            </a:r>
            <a:endParaRPr dirty="0"/>
          </a:p>
          <a:p>
            <a:pPr marL="0" lvl="0" indent="0" algn="l" rtl="0">
              <a:spcBef>
                <a:spcPts val="1600"/>
              </a:spcBef>
              <a:spcAft>
                <a:spcPts val="0"/>
              </a:spcAft>
              <a:buNone/>
            </a:pPr>
            <a:r>
              <a:rPr lang="en" dirty="0"/>
              <a:t>Software: same dynamic range on number line, same </a:t>
            </a:r>
            <a:r>
              <a:rPr lang="en" dirty="0" err="1"/>
              <a:t>Inf</a:t>
            </a:r>
            <a:r>
              <a:rPr lang="en" dirty="0"/>
              <a:t>/</a:t>
            </a:r>
            <a:r>
              <a:rPr lang="en" dirty="0" err="1"/>
              <a:t>NaN</a:t>
            </a:r>
            <a:r>
              <a:rPr lang="en" dirty="0"/>
              <a:t> behavior as float</a:t>
            </a:r>
            <a:endParaRPr dirty="0"/>
          </a:p>
          <a:p>
            <a:pPr marL="0" lvl="0" indent="0" algn="l" rtl="0">
              <a:spcBef>
                <a:spcPts val="1600"/>
              </a:spcBef>
              <a:spcAft>
                <a:spcPts val="0"/>
              </a:spcAft>
              <a:buNone/>
            </a:pPr>
            <a:r>
              <a:rPr lang="en" dirty="0" err="1"/>
              <a:t>Numerics</a:t>
            </a:r>
            <a:r>
              <a:rPr lang="en" dirty="0"/>
              <a:t>: Unlike IEEE fp16,  bfloat16 trains without loss scaling [</a:t>
            </a:r>
            <a:r>
              <a:rPr lang="en" dirty="0" err="1"/>
              <a:t>Micikevicius</a:t>
            </a:r>
            <a:r>
              <a:rPr lang="en" dirty="0"/>
              <a:t> 2017]</a:t>
            </a:r>
            <a:endParaRPr dirty="0"/>
          </a:p>
          <a:p>
            <a:pPr marL="0" lvl="0" indent="0" algn="l" rtl="0">
              <a:spcBef>
                <a:spcPts val="1600"/>
              </a:spcBef>
              <a:spcAft>
                <a:spcPts val="1600"/>
              </a:spcAft>
              <a:buNone/>
            </a:pPr>
            <a:r>
              <a:rPr lang="en" dirty="0"/>
              <a:t>System: bfloat16 as an implementation technique inside the matrix multiplier. </a:t>
            </a:r>
            <a:br>
              <a:rPr lang="en" dirty="0"/>
            </a:br>
            <a:r>
              <a:rPr lang="en" dirty="0"/>
              <a:t>	Can also expose it to save memory capacity and bandwidth, with more work</a:t>
            </a:r>
            <a:endParaRPr dirty="0"/>
          </a:p>
        </p:txBody>
      </p:sp>
      <p:pic>
        <p:nvPicPr>
          <p:cNvPr id="1297" name="Google Shape;1297;p167"/>
          <p:cNvPicPr preferRelativeResize="0"/>
          <p:nvPr/>
        </p:nvPicPr>
        <p:blipFill>
          <a:blip r:embed="rId3">
            <a:alphaModFix/>
          </a:blip>
          <a:stretch>
            <a:fillRect/>
          </a:stretch>
        </p:blipFill>
        <p:spPr>
          <a:xfrm>
            <a:off x="6143225" y="108199"/>
            <a:ext cx="2895325" cy="1290025"/>
          </a:xfrm>
          <a:prstGeom prst="rect">
            <a:avLst/>
          </a:prstGeom>
          <a:noFill/>
          <a:ln>
            <a:noFill/>
          </a:ln>
        </p:spPr>
      </p:pic>
      <p:sp>
        <p:nvSpPr>
          <p:cNvPr id="1298" name="Google Shape;1298;p167"/>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pic>
        <p:nvPicPr>
          <p:cNvPr id="1304" name="Google Shape;1304;p168"/>
          <p:cNvPicPr preferRelativeResize="0"/>
          <p:nvPr/>
        </p:nvPicPr>
        <p:blipFill rotWithShape="1">
          <a:blip r:embed="rId3">
            <a:alphaModFix/>
          </a:blip>
          <a:srcRect/>
          <a:stretch/>
        </p:blipFill>
        <p:spPr>
          <a:xfrm>
            <a:off x="4110853" y="809691"/>
            <a:ext cx="5035220" cy="3484462"/>
          </a:xfrm>
          <a:prstGeom prst="rect">
            <a:avLst/>
          </a:prstGeom>
          <a:noFill/>
          <a:ln>
            <a:noFill/>
          </a:ln>
        </p:spPr>
      </p:pic>
      <p:sp>
        <p:nvSpPr>
          <p:cNvPr id="1305" name="Google Shape;1305;p168"/>
          <p:cNvSpPr txBox="1"/>
          <p:nvPr/>
        </p:nvSpPr>
        <p:spPr>
          <a:xfrm>
            <a:off x="103181" y="3401203"/>
            <a:ext cx="2160900" cy="59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434343"/>
                </a:solidFill>
                <a:latin typeface="Google Sans"/>
                <a:ea typeface="Google Sans"/>
                <a:cs typeface="Google Sans"/>
                <a:sym typeface="Google Sans"/>
              </a:rPr>
              <a:t>Host Server</a:t>
            </a:r>
            <a:endParaRPr sz="2800">
              <a:solidFill>
                <a:schemeClr val="dk1"/>
              </a:solidFill>
              <a:latin typeface="Google Sans"/>
              <a:ea typeface="Google Sans"/>
              <a:cs typeface="Google Sans"/>
              <a:sym typeface="Google Sans"/>
            </a:endParaRPr>
          </a:p>
        </p:txBody>
      </p:sp>
      <p:pic>
        <p:nvPicPr>
          <p:cNvPr id="1306" name="Google Shape;1306;p168"/>
          <p:cNvPicPr preferRelativeResize="0"/>
          <p:nvPr/>
        </p:nvPicPr>
        <p:blipFill>
          <a:blip r:embed="rId4">
            <a:alphaModFix/>
          </a:blip>
          <a:stretch>
            <a:fillRect/>
          </a:stretch>
        </p:blipFill>
        <p:spPr>
          <a:xfrm>
            <a:off x="240853" y="1831638"/>
            <a:ext cx="1664000" cy="1480225"/>
          </a:xfrm>
          <a:prstGeom prst="rect">
            <a:avLst/>
          </a:prstGeom>
          <a:noFill/>
          <a:ln>
            <a:noFill/>
          </a:ln>
        </p:spPr>
      </p:pic>
      <p:cxnSp>
        <p:nvCxnSpPr>
          <p:cNvPr id="1307" name="Google Shape;1307;p168"/>
          <p:cNvCxnSpPr/>
          <p:nvPr/>
        </p:nvCxnSpPr>
        <p:spPr>
          <a:xfrm>
            <a:off x="1961991" y="2574197"/>
            <a:ext cx="2421900" cy="0"/>
          </a:xfrm>
          <a:prstGeom prst="straightConnector1">
            <a:avLst/>
          </a:prstGeom>
          <a:noFill/>
          <a:ln w="38100" cap="flat" cmpd="sng">
            <a:solidFill>
              <a:srgbClr val="B7B7B7"/>
            </a:solidFill>
            <a:prstDash val="solid"/>
            <a:round/>
            <a:headEnd type="triangle" w="med" len="med"/>
            <a:tailEnd type="triangle" w="med" len="med"/>
          </a:ln>
        </p:spPr>
      </p:cxnSp>
      <p:sp>
        <p:nvSpPr>
          <p:cNvPr id="1308" name="Google Shape;1308;p168"/>
          <p:cNvSpPr txBox="1"/>
          <p:nvPr/>
        </p:nvSpPr>
        <p:spPr>
          <a:xfrm>
            <a:off x="2309114" y="2004356"/>
            <a:ext cx="1683300" cy="52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434343"/>
                </a:solidFill>
                <a:latin typeface="Google Sans"/>
                <a:ea typeface="Google Sans"/>
                <a:cs typeface="Google Sans"/>
                <a:sym typeface="Google Sans"/>
              </a:rPr>
              <a:t>PCI v3 x 32</a:t>
            </a:r>
            <a:endParaRPr sz="1800" b="1">
              <a:solidFill>
                <a:srgbClr val="434343"/>
              </a:solidFill>
              <a:latin typeface="Google Sans"/>
              <a:ea typeface="Google Sans"/>
              <a:cs typeface="Google Sans"/>
              <a:sym typeface="Google Sans"/>
            </a:endParaRPr>
          </a:p>
        </p:txBody>
      </p:sp>
      <p:sp>
        <p:nvSpPr>
          <p:cNvPr id="1309" name="Google Shape;1309;p16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13"/>
        <p:cNvGrpSpPr/>
        <p:nvPr/>
      </p:nvGrpSpPr>
      <p:grpSpPr>
        <a:xfrm>
          <a:off x="0" y="0"/>
          <a:ext cx="0" cy="0"/>
          <a:chOff x="0" y="0"/>
          <a:chExt cx="0" cy="0"/>
        </a:xfrm>
      </p:grpSpPr>
      <p:pic>
        <p:nvPicPr>
          <p:cNvPr id="1314" name="Google Shape;1314;p169"/>
          <p:cNvPicPr preferRelativeResize="0"/>
          <p:nvPr/>
        </p:nvPicPr>
        <p:blipFill rotWithShape="1">
          <a:blip r:embed="rId3">
            <a:alphaModFix/>
          </a:blip>
          <a:srcRect t="8462" b="10250"/>
          <a:stretch/>
        </p:blipFill>
        <p:spPr>
          <a:xfrm>
            <a:off x="0" y="0"/>
            <a:ext cx="9144000" cy="5143501"/>
          </a:xfrm>
          <a:prstGeom prst="rect">
            <a:avLst/>
          </a:prstGeom>
          <a:noFill/>
          <a:ln>
            <a:noFill/>
          </a:ln>
        </p:spPr>
      </p:pic>
      <p:sp>
        <p:nvSpPr>
          <p:cNvPr id="1315" name="Google Shape;1315;p169"/>
          <p:cNvSpPr txBox="1">
            <a:spLocks noGrp="1"/>
          </p:cNvSpPr>
          <p:nvPr>
            <p:ph type="body" idx="4294967295"/>
          </p:nvPr>
        </p:nvSpPr>
        <p:spPr>
          <a:xfrm>
            <a:off x="194625" y="4426200"/>
            <a:ext cx="8949300" cy="8976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Font typeface="Google Sans"/>
              <a:buChar char="●"/>
            </a:pPr>
            <a:r>
              <a:rPr lang="en" sz="1800">
                <a:latin typeface="Google Sans"/>
                <a:ea typeface="Google Sans"/>
                <a:cs typeface="Google Sans"/>
                <a:sym typeface="Google Sans"/>
              </a:rPr>
              <a:t>180 teraflops of computation, 64 GB of HBM memory, 2400 GB/s mem. BW</a:t>
            </a:r>
            <a:endParaRPr sz="1800">
              <a:latin typeface="Google Sans"/>
              <a:ea typeface="Google Sans"/>
              <a:cs typeface="Google Sans"/>
              <a:sym typeface="Google Sans"/>
            </a:endParaRPr>
          </a:p>
          <a:p>
            <a:pPr marL="457200" lvl="0" indent="-342900" algn="l" rtl="0">
              <a:spcBef>
                <a:spcPts val="0"/>
              </a:spcBef>
              <a:spcAft>
                <a:spcPts val="0"/>
              </a:spcAft>
              <a:buSzPts val="1800"/>
              <a:buFont typeface="Google Sans"/>
              <a:buChar char="●"/>
            </a:pPr>
            <a:r>
              <a:rPr lang="en" sz="1800">
                <a:latin typeface="Google Sans"/>
                <a:ea typeface="Google Sans"/>
                <a:cs typeface="Google Sans"/>
                <a:sym typeface="Google Sans"/>
              </a:rPr>
              <a:t>Designed to be connected together into larger configurations</a:t>
            </a:r>
            <a:endParaRPr sz="1800">
              <a:latin typeface="Google Sans"/>
              <a:ea typeface="Google Sans"/>
              <a:cs typeface="Google Sans"/>
              <a:sym typeface="Google Sans"/>
            </a:endParaRPr>
          </a:p>
          <a:p>
            <a:pPr marL="0" lvl="0" indent="0" algn="l" rtl="0">
              <a:spcBef>
                <a:spcPts val="1600"/>
              </a:spcBef>
              <a:spcAft>
                <a:spcPts val="0"/>
              </a:spcAft>
              <a:buNone/>
            </a:pPr>
            <a:endParaRPr sz="1800">
              <a:latin typeface="Google Sans"/>
              <a:ea typeface="Google Sans"/>
              <a:cs typeface="Google Sans"/>
              <a:sym typeface="Google Sans"/>
            </a:endParaRPr>
          </a:p>
          <a:p>
            <a:pPr marL="0" lvl="0" indent="0" algn="l" rtl="0">
              <a:spcBef>
                <a:spcPts val="1600"/>
              </a:spcBef>
              <a:spcAft>
                <a:spcPts val="1600"/>
              </a:spcAft>
              <a:buNone/>
            </a:pPr>
            <a:endParaRPr>
              <a:latin typeface="Google Sans"/>
              <a:ea typeface="Google Sans"/>
              <a:cs typeface="Google Sans"/>
              <a:sym typeface="Google Sans"/>
            </a:endParaRPr>
          </a:p>
        </p:txBody>
      </p:sp>
      <p:sp>
        <p:nvSpPr>
          <p:cNvPr id="1316" name="Google Shape;1316;p169"/>
          <p:cNvSpPr txBox="1"/>
          <p:nvPr/>
        </p:nvSpPr>
        <p:spPr>
          <a:xfrm>
            <a:off x="0" y="0"/>
            <a:ext cx="9144000" cy="1125000"/>
          </a:xfrm>
          <a:prstGeom prst="rect">
            <a:avLst/>
          </a:prstGeom>
          <a:noFill/>
          <a:ln>
            <a:noFill/>
          </a:ln>
        </p:spPr>
        <p:txBody>
          <a:bodyPr spcFirstLastPara="1" wrap="square" lIns="34275" tIns="34275" rIns="34275" bIns="34275" anchor="ctr" anchorCtr="0">
            <a:noAutofit/>
          </a:bodyPr>
          <a:lstStyle/>
          <a:p>
            <a:pPr marL="0" lvl="0" indent="0" algn="ctr" rtl="0">
              <a:lnSpc>
                <a:spcPct val="125000"/>
              </a:lnSpc>
              <a:spcBef>
                <a:spcPts val="0"/>
              </a:spcBef>
              <a:spcAft>
                <a:spcPts val="0"/>
              </a:spcAft>
              <a:buNone/>
            </a:pPr>
            <a:r>
              <a:rPr lang="en" sz="2700">
                <a:solidFill>
                  <a:srgbClr val="434343"/>
                </a:solidFill>
                <a:latin typeface="Google Sans"/>
                <a:ea typeface="Google Sans"/>
                <a:cs typeface="Google Sans"/>
                <a:sym typeface="Google Sans"/>
              </a:rPr>
              <a:t>Cloud TPU (v2), Generally Available</a:t>
            </a:r>
            <a:endParaRPr sz="2700">
              <a:solidFill>
                <a:srgbClr val="434343"/>
              </a:solidFill>
              <a:latin typeface="Google Sans"/>
              <a:ea typeface="Google Sans"/>
              <a:cs typeface="Google Sans"/>
              <a:sym typeface="Google Sans"/>
            </a:endParaRPr>
          </a:p>
        </p:txBody>
      </p:sp>
      <p:sp>
        <p:nvSpPr>
          <p:cNvPr id="1317" name="Google Shape;1317;p16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22"/>
        <p:cNvGrpSpPr/>
        <p:nvPr/>
      </p:nvGrpSpPr>
      <p:grpSpPr>
        <a:xfrm>
          <a:off x="0" y="0"/>
          <a:ext cx="0" cy="0"/>
          <a:chOff x="0" y="0"/>
          <a:chExt cx="0" cy="0"/>
        </a:xfrm>
      </p:grpSpPr>
      <p:sp>
        <p:nvSpPr>
          <p:cNvPr id="1323" name="Google Shape;1323;p170"/>
          <p:cNvSpPr/>
          <p:nvPr/>
        </p:nvSpPr>
        <p:spPr>
          <a:xfrm>
            <a:off x="2492550" y="1481969"/>
            <a:ext cx="2028900" cy="24258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24" name="Google Shape;1324;p170"/>
          <p:cNvSpPr/>
          <p:nvPr/>
        </p:nvSpPr>
        <p:spPr>
          <a:xfrm>
            <a:off x="2644950" y="1611914"/>
            <a:ext cx="789300" cy="5406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Vector Unit</a:t>
            </a:r>
            <a:endParaRPr sz="1200">
              <a:solidFill>
                <a:schemeClr val="lt1"/>
              </a:solidFill>
              <a:latin typeface="Roboto"/>
              <a:ea typeface="Roboto"/>
              <a:cs typeface="Roboto"/>
              <a:sym typeface="Roboto"/>
            </a:endParaRPr>
          </a:p>
        </p:txBody>
      </p:sp>
      <p:sp>
        <p:nvSpPr>
          <p:cNvPr id="1325" name="Google Shape;1325;p170"/>
          <p:cNvSpPr/>
          <p:nvPr/>
        </p:nvSpPr>
        <p:spPr>
          <a:xfrm>
            <a:off x="3596550" y="1611914"/>
            <a:ext cx="789300" cy="5406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Scalar Unit</a:t>
            </a:r>
            <a:endParaRPr sz="1200">
              <a:solidFill>
                <a:schemeClr val="lt1"/>
              </a:solidFill>
              <a:latin typeface="Roboto"/>
              <a:ea typeface="Roboto"/>
              <a:cs typeface="Roboto"/>
              <a:sym typeface="Roboto"/>
            </a:endParaRPr>
          </a:p>
        </p:txBody>
      </p:sp>
      <p:sp>
        <p:nvSpPr>
          <p:cNvPr id="1326" name="Google Shape;1326;p170"/>
          <p:cNvSpPr/>
          <p:nvPr/>
        </p:nvSpPr>
        <p:spPr>
          <a:xfrm>
            <a:off x="2644950" y="2234202"/>
            <a:ext cx="1740900" cy="13101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Matrix Unit (MXU)</a:t>
            </a:r>
            <a:endParaRPr sz="1200">
              <a:solidFill>
                <a:schemeClr val="lt1"/>
              </a:solidFill>
              <a:latin typeface="Roboto"/>
              <a:ea typeface="Roboto"/>
              <a:cs typeface="Roboto"/>
              <a:sym typeface="Roboto"/>
            </a:endParaRPr>
          </a:p>
        </p:txBody>
      </p:sp>
      <p:sp>
        <p:nvSpPr>
          <p:cNvPr id="1327" name="Google Shape;1327;p170"/>
          <p:cNvSpPr/>
          <p:nvPr/>
        </p:nvSpPr>
        <p:spPr>
          <a:xfrm>
            <a:off x="2431950" y="1417358"/>
            <a:ext cx="4280100" cy="2545500"/>
          </a:xfrm>
          <a:prstGeom prst="rect">
            <a:avLst/>
          </a:prstGeom>
          <a:no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1328" name="Google Shape;1328;p170"/>
          <p:cNvSpPr/>
          <p:nvPr/>
        </p:nvSpPr>
        <p:spPr>
          <a:xfrm>
            <a:off x="4608300" y="1482993"/>
            <a:ext cx="2028900" cy="24258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29" name="Google Shape;1329;p170"/>
          <p:cNvSpPr/>
          <p:nvPr/>
        </p:nvSpPr>
        <p:spPr>
          <a:xfrm>
            <a:off x="4752300" y="2235225"/>
            <a:ext cx="1740900" cy="13101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Matrix Unit (MXU)</a:t>
            </a:r>
            <a:endParaRPr sz="1200">
              <a:solidFill>
                <a:schemeClr val="lt1"/>
              </a:solidFill>
              <a:latin typeface="Roboto"/>
              <a:ea typeface="Roboto"/>
              <a:cs typeface="Roboto"/>
              <a:sym typeface="Roboto"/>
            </a:endParaRPr>
          </a:p>
        </p:txBody>
      </p:sp>
      <p:sp>
        <p:nvSpPr>
          <p:cNvPr id="1330" name="Google Shape;1330;p170"/>
          <p:cNvSpPr/>
          <p:nvPr/>
        </p:nvSpPr>
        <p:spPr>
          <a:xfrm>
            <a:off x="754200" y="1482993"/>
            <a:ext cx="911100" cy="24258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8GB</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HBM</a:t>
            </a:r>
            <a:endParaRPr sz="1200">
              <a:solidFill>
                <a:schemeClr val="lt1"/>
              </a:solidFill>
              <a:latin typeface="Roboto"/>
              <a:ea typeface="Roboto"/>
              <a:cs typeface="Roboto"/>
              <a:sym typeface="Roboto"/>
            </a:endParaRPr>
          </a:p>
        </p:txBody>
      </p:sp>
      <p:sp>
        <p:nvSpPr>
          <p:cNvPr id="1331" name="Google Shape;1331;p170"/>
          <p:cNvSpPr/>
          <p:nvPr/>
        </p:nvSpPr>
        <p:spPr>
          <a:xfrm>
            <a:off x="7478700" y="1481714"/>
            <a:ext cx="911100" cy="24258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8GB</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HBM</a:t>
            </a:r>
            <a:endParaRPr sz="1200">
              <a:solidFill>
                <a:schemeClr val="lt1"/>
              </a:solidFill>
              <a:latin typeface="Roboto"/>
              <a:ea typeface="Roboto"/>
              <a:cs typeface="Roboto"/>
              <a:sym typeface="Roboto"/>
            </a:endParaRPr>
          </a:p>
        </p:txBody>
      </p:sp>
      <p:sp>
        <p:nvSpPr>
          <p:cNvPr id="1332" name="Google Shape;1332;p170"/>
          <p:cNvSpPr/>
          <p:nvPr/>
        </p:nvSpPr>
        <p:spPr>
          <a:xfrm>
            <a:off x="4767350" y="1611914"/>
            <a:ext cx="789300" cy="5406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Vector Unit</a:t>
            </a:r>
            <a:endParaRPr sz="1200">
              <a:solidFill>
                <a:schemeClr val="lt1"/>
              </a:solidFill>
              <a:latin typeface="Roboto"/>
              <a:ea typeface="Roboto"/>
              <a:cs typeface="Roboto"/>
              <a:sym typeface="Roboto"/>
            </a:endParaRPr>
          </a:p>
        </p:txBody>
      </p:sp>
      <p:sp>
        <p:nvSpPr>
          <p:cNvPr id="1333" name="Google Shape;1333;p170"/>
          <p:cNvSpPr/>
          <p:nvPr/>
        </p:nvSpPr>
        <p:spPr>
          <a:xfrm>
            <a:off x="5718950" y="1611914"/>
            <a:ext cx="789300" cy="5406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Scalar Unit</a:t>
            </a:r>
            <a:endParaRPr sz="1200">
              <a:solidFill>
                <a:schemeClr val="lt1"/>
              </a:solidFill>
              <a:latin typeface="Roboto"/>
              <a:ea typeface="Roboto"/>
              <a:cs typeface="Roboto"/>
              <a:sym typeface="Roboto"/>
            </a:endParaRPr>
          </a:p>
        </p:txBody>
      </p:sp>
      <p:cxnSp>
        <p:nvCxnSpPr>
          <p:cNvPr id="1334" name="Google Shape;1334;p170"/>
          <p:cNvCxnSpPr>
            <a:stCxn id="1330" idx="3"/>
            <a:endCxn id="1323" idx="1"/>
          </p:cNvCxnSpPr>
          <p:nvPr/>
        </p:nvCxnSpPr>
        <p:spPr>
          <a:xfrm rot="10800000" flipH="1">
            <a:off x="1665300" y="2694993"/>
            <a:ext cx="827400" cy="900"/>
          </a:xfrm>
          <a:prstGeom prst="straightConnector1">
            <a:avLst/>
          </a:prstGeom>
          <a:noFill/>
          <a:ln w="38100" cap="flat" cmpd="sng">
            <a:solidFill>
              <a:srgbClr val="B7B7B7"/>
            </a:solidFill>
            <a:prstDash val="solid"/>
            <a:round/>
            <a:headEnd type="triangle" w="sm" len="sm"/>
            <a:tailEnd type="triangle" w="sm" len="sm"/>
          </a:ln>
        </p:spPr>
      </p:cxnSp>
      <p:cxnSp>
        <p:nvCxnSpPr>
          <p:cNvPr id="1335" name="Google Shape;1335;p170"/>
          <p:cNvCxnSpPr>
            <a:stCxn id="1328" idx="3"/>
            <a:endCxn id="1331" idx="1"/>
          </p:cNvCxnSpPr>
          <p:nvPr/>
        </p:nvCxnSpPr>
        <p:spPr>
          <a:xfrm rot="10800000" flipH="1">
            <a:off x="6637200" y="2694693"/>
            <a:ext cx="841500" cy="1200"/>
          </a:xfrm>
          <a:prstGeom prst="straightConnector1">
            <a:avLst/>
          </a:prstGeom>
          <a:noFill/>
          <a:ln w="38100" cap="flat" cmpd="sng">
            <a:solidFill>
              <a:srgbClr val="B7B7B7"/>
            </a:solidFill>
            <a:prstDash val="solid"/>
            <a:round/>
            <a:headEnd type="triangle" w="sm" len="sm"/>
            <a:tailEnd type="triangle" w="sm" len="sm"/>
          </a:ln>
        </p:spPr>
      </p:cxnSp>
      <p:cxnSp>
        <p:nvCxnSpPr>
          <p:cNvPr id="1336" name="Google Shape;1336;p170"/>
          <p:cNvCxnSpPr/>
          <p:nvPr/>
        </p:nvCxnSpPr>
        <p:spPr>
          <a:xfrm>
            <a:off x="3507000" y="3997869"/>
            <a:ext cx="0" cy="689700"/>
          </a:xfrm>
          <a:prstGeom prst="straightConnector1">
            <a:avLst/>
          </a:prstGeom>
          <a:noFill/>
          <a:ln w="38100" cap="flat" cmpd="sng">
            <a:solidFill>
              <a:srgbClr val="B7B7B7"/>
            </a:solidFill>
            <a:prstDash val="solid"/>
            <a:round/>
            <a:headEnd type="triangle" w="sm" len="sm"/>
            <a:tailEnd type="triangle" w="sm" len="sm"/>
          </a:ln>
        </p:spPr>
      </p:cxnSp>
      <p:sp>
        <p:nvSpPr>
          <p:cNvPr id="1337" name="Google Shape;1337;p170"/>
          <p:cNvSpPr txBox="1"/>
          <p:nvPr/>
        </p:nvSpPr>
        <p:spPr>
          <a:xfrm>
            <a:off x="298000" y="522375"/>
            <a:ext cx="7577400" cy="75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434343"/>
                </a:solidFill>
                <a:latin typeface="Roboto"/>
                <a:ea typeface="Roboto"/>
                <a:cs typeface="Roboto"/>
                <a:sym typeface="Roboto"/>
              </a:rPr>
              <a:t>Cloud TPU chip layout</a:t>
            </a:r>
            <a:endParaRPr sz="1800">
              <a:solidFill>
                <a:schemeClr val="dk1"/>
              </a:solidFill>
              <a:latin typeface="Roboto"/>
              <a:ea typeface="Roboto"/>
              <a:cs typeface="Roboto"/>
              <a:sym typeface="Roboto"/>
            </a:endParaRPr>
          </a:p>
        </p:txBody>
      </p:sp>
      <p:cxnSp>
        <p:nvCxnSpPr>
          <p:cNvPr id="1338" name="Google Shape;1338;p170"/>
          <p:cNvCxnSpPr/>
          <p:nvPr/>
        </p:nvCxnSpPr>
        <p:spPr>
          <a:xfrm>
            <a:off x="5636538" y="3997869"/>
            <a:ext cx="0" cy="689700"/>
          </a:xfrm>
          <a:prstGeom prst="straightConnector1">
            <a:avLst/>
          </a:prstGeom>
          <a:noFill/>
          <a:ln w="38100" cap="flat" cmpd="sng">
            <a:solidFill>
              <a:srgbClr val="B7B7B7"/>
            </a:solidFill>
            <a:prstDash val="solid"/>
            <a:round/>
            <a:headEnd type="triangle" w="sm" len="sm"/>
            <a:tailEnd type="triangle" w="sm" len="sm"/>
          </a:ln>
        </p:spPr>
      </p:cxnSp>
      <p:sp>
        <p:nvSpPr>
          <p:cNvPr id="1339" name="Google Shape;1339;p17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44"/>
        <p:cNvGrpSpPr/>
        <p:nvPr/>
      </p:nvGrpSpPr>
      <p:grpSpPr>
        <a:xfrm>
          <a:off x="0" y="0"/>
          <a:ext cx="0" cy="0"/>
          <a:chOff x="0" y="0"/>
          <a:chExt cx="0" cy="0"/>
        </a:xfrm>
      </p:grpSpPr>
      <p:sp>
        <p:nvSpPr>
          <p:cNvPr id="1345" name="Google Shape;1345;p171"/>
          <p:cNvSpPr/>
          <p:nvPr/>
        </p:nvSpPr>
        <p:spPr>
          <a:xfrm>
            <a:off x="2492550" y="1481969"/>
            <a:ext cx="2028900" cy="24258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46" name="Google Shape;1346;p171"/>
          <p:cNvSpPr/>
          <p:nvPr/>
        </p:nvSpPr>
        <p:spPr>
          <a:xfrm>
            <a:off x="2644950" y="1611914"/>
            <a:ext cx="789300" cy="5406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Vector Unit</a:t>
            </a:r>
            <a:endParaRPr sz="1200">
              <a:solidFill>
                <a:schemeClr val="lt1"/>
              </a:solidFill>
              <a:latin typeface="Roboto"/>
              <a:ea typeface="Roboto"/>
              <a:cs typeface="Roboto"/>
              <a:sym typeface="Roboto"/>
            </a:endParaRPr>
          </a:p>
        </p:txBody>
      </p:sp>
      <p:sp>
        <p:nvSpPr>
          <p:cNvPr id="1347" name="Google Shape;1347;p171"/>
          <p:cNvSpPr/>
          <p:nvPr/>
        </p:nvSpPr>
        <p:spPr>
          <a:xfrm>
            <a:off x="3596550" y="1611914"/>
            <a:ext cx="789300" cy="5406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Scalar Unit</a:t>
            </a:r>
            <a:endParaRPr sz="1200">
              <a:solidFill>
                <a:schemeClr val="lt1"/>
              </a:solidFill>
              <a:latin typeface="Roboto"/>
              <a:ea typeface="Roboto"/>
              <a:cs typeface="Roboto"/>
              <a:sym typeface="Roboto"/>
            </a:endParaRPr>
          </a:p>
        </p:txBody>
      </p:sp>
      <p:sp>
        <p:nvSpPr>
          <p:cNvPr id="1348" name="Google Shape;1348;p171"/>
          <p:cNvSpPr/>
          <p:nvPr/>
        </p:nvSpPr>
        <p:spPr>
          <a:xfrm>
            <a:off x="2644950" y="2234202"/>
            <a:ext cx="1740900" cy="13101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Matrix Unit (MXU)</a:t>
            </a:r>
            <a:endParaRPr sz="1200">
              <a:solidFill>
                <a:schemeClr val="lt1"/>
              </a:solidFill>
              <a:latin typeface="Roboto"/>
              <a:ea typeface="Roboto"/>
              <a:cs typeface="Roboto"/>
              <a:sym typeface="Roboto"/>
            </a:endParaRPr>
          </a:p>
        </p:txBody>
      </p:sp>
      <p:sp>
        <p:nvSpPr>
          <p:cNvPr id="1349" name="Google Shape;1349;p171"/>
          <p:cNvSpPr/>
          <p:nvPr/>
        </p:nvSpPr>
        <p:spPr>
          <a:xfrm>
            <a:off x="2431950" y="1411600"/>
            <a:ext cx="4280100" cy="2545500"/>
          </a:xfrm>
          <a:prstGeom prst="rect">
            <a:avLst/>
          </a:prstGeom>
          <a:no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71"/>
          <p:cNvSpPr/>
          <p:nvPr/>
        </p:nvSpPr>
        <p:spPr>
          <a:xfrm>
            <a:off x="4608300" y="1482993"/>
            <a:ext cx="2028900" cy="24258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51" name="Google Shape;1351;p171"/>
          <p:cNvSpPr/>
          <p:nvPr/>
        </p:nvSpPr>
        <p:spPr>
          <a:xfrm>
            <a:off x="4752300" y="2235225"/>
            <a:ext cx="1740900" cy="13101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Matrix Unit (MXU)</a:t>
            </a:r>
            <a:endParaRPr sz="1200">
              <a:solidFill>
                <a:schemeClr val="lt1"/>
              </a:solidFill>
              <a:latin typeface="Roboto"/>
              <a:ea typeface="Roboto"/>
              <a:cs typeface="Roboto"/>
              <a:sym typeface="Roboto"/>
            </a:endParaRPr>
          </a:p>
        </p:txBody>
      </p:sp>
      <p:sp>
        <p:nvSpPr>
          <p:cNvPr id="1352" name="Google Shape;1352;p171"/>
          <p:cNvSpPr/>
          <p:nvPr/>
        </p:nvSpPr>
        <p:spPr>
          <a:xfrm>
            <a:off x="754200" y="1482993"/>
            <a:ext cx="911100" cy="2425800"/>
          </a:xfrm>
          <a:prstGeom prst="rect">
            <a:avLst/>
          </a:prstGeom>
          <a:solidFill>
            <a:srgbClr val="FBBC05">
              <a:alpha val="326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8GB</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HBM</a:t>
            </a:r>
            <a:endParaRPr sz="1200">
              <a:solidFill>
                <a:schemeClr val="lt1"/>
              </a:solidFill>
              <a:latin typeface="Roboto"/>
              <a:ea typeface="Roboto"/>
              <a:cs typeface="Roboto"/>
              <a:sym typeface="Roboto"/>
            </a:endParaRPr>
          </a:p>
        </p:txBody>
      </p:sp>
      <p:sp>
        <p:nvSpPr>
          <p:cNvPr id="1353" name="Google Shape;1353;p171"/>
          <p:cNvSpPr/>
          <p:nvPr/>
        </p:nvSpPr>
        <p:spPr>
          <a:xfrm>
            <a:off x="7478700" y="1481714"/>
            <a:ext cx="911100" cy="24258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8GB</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HBM</a:t>
            </a:r>
            <a:endParaRPr sz="1200">
              <a:solidFill>
                <a:schemeClr val="lt1"/>
              </a:solidFill>
              <a:latin typeface="Roboto"/>
              <a:ea typeface="Roboto"/>
              <a:cs typeface="Roboto"/>
              <a:sym typeface="Roboto"/>
            </a:endParaRPr>
          </a:p>
        </p:txBody>
      </p:sp>
      <p:sp>
        <p:nvSpPr>
          <p:cNvPr id="1354" name="Google Shape;1354;p171"/>
          <p:cNvSpPr/>
          <p:nvPr/>
        </p:nvSpPr>
        <p:spPr>
          <a:xfrm>
            <a:off x="4767350" y="1611914"/>
            <a:ext cx="789300" cy="5406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Vector Unit</a:t>
            </a:r>
            <a:endParaRPr sz="1200">
              <a:solidFill>
                <a:schemeClr val="lt1"/>
              </a:solidFill>
              <a:latin typeface="Roboto"/>
              <a:ea typeface="Roboto"/>
              <a:cs typeface="Roboto"/>
              <a:sym typeface="Roboto"/>
            </a:endParaRPr>
          </a:p>
        </p:txBody>
      </p:sp>
      <p:sp>
        <p:nvSpPr>
          <p:cNvPr id="1355" name="Google Shape;1355;p171"/>
          <p:cNvSpPr/>
          <p:nvPr/>
        </p:nvSpPr>
        <p:spPr>
          <a:xfrm>
            <a:off x="5718950" y="1611914"/>
            <a:ext cx="789300" cy="5406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Scalar Unit</a:t>
            </a:r>
            <a:endParaRPr sz="1200">
              <a:solidFill>
                <a:schemeClr val="lt1"/>
              </a:solidFill>
              <a:latin typeface="Roboto"/>
              <a:ea typeface="Roboto"/>
              <a:cs typeface="Roboto"/>
              <a:sym typeface="Roboto"/>
            </a:endParaRPr>
          </a:p>
        </p:txBody>
      </p:sp>
      <p:cxnSp>
        <p:nvCxnSpPr>
          <p:cNvPr id="1356" name="Google Shape;1356;p171"/>
          <p:cNvCxnSpPr>
            <a:stCxn id="1352" idx="3"/>
            <a:endCxn id="1345" idx="1"/>
          </p:cNvCxnSpPr>
          <p:nvPr/>
        </p:nvCxnSpPr>
        <p:spPr>
          <a:xfrm rot="10800000" flipH="1">
            <a:off x="1665300" y="2694993"/>
            <a:ext cx="827400" cy="900"/>
          </a:xfrm>
          <a:prstGeom prst="straightConnector1">
            <a:avLst/>
          </a:prstGeom>
          <a:noFill/>
          <a:ln w="38100" cap="flat" cmpd="sng">
            <a:solidFill>
              <a:srgbClr val="DFDFDF"/>
            </a:solidFill>
            <a:prstDash val="solid"/>
            <a:round/>
            <a:headEnd type="triangle" w="sm" len="sm"/>
            <a:tailEnd type="triangle" w="sm" len="sm"/>
          </a:ln>
        </p:spPr>
      </p:cxnSp>
      <p:cxnSp>
        <p:nvCxnSpPr>
          <p:cNvPr id="1357" name="Google Shape;1357;p171"/>
          <p:cNvCxnSpPr>
            <a:stCxn id="1350" idx="3"/>
            <a:endCxn id="1353" idx="1"/>
          </p:cNvCxnSpPr>
          <p:nvPr/>
        </p:nvCxnSpPr>
        <p:spPr>
          <a:xfrm rot="10800000" flipH="1">
            <a:off x="6637200" y="2694693"/>
            <a:ext cx="841500" cy="1200"/>
          </a:xfrm>
          <a:prstGeom prst="straightConnector1">
            <a:avLst/>
          </a:prstGeom>
          <a:noFill/>
          <a:ln w="76200" cap="flat" cmpd="sng">
            <a:solidFill>
              <a:srgbClr val="B7B7B7"/>
            </a:solidFill>
            <a:prstDash val="solid"/>
            <a:round/>
            <a:headEnd type="triangle" w="sm" len="sm"/>
            <a:tailEnd type="triangle" w="sm" len="sm"/>
          </a:ln>
        </p:spPr>
      </p:cxnSp>
      <p:cxnSp>
        <p:nvCxnSpPr>
          <p:cNvPr id="1358" name="Google Shape;1358;p171"/>
          <p:cNvCxnSpPr/>
          <p:nvPr/>
        </p:nvCxnSpPr>
        <p:spPr>
          <a:xfrm>
            <a:off x="3507000" y="3997869"/>
            <a:ext cx="0" cy="689700"/>
          </a:xfrm>
          <a:prstGeom prst="straightConnector1">
            <a:avLst/>
          </a:prstGeom>
          <a:noFill/>
          <a:ln w="38100" cap="flat" cmpd="sng">
            <a:solidFill>
              <a:srgbClr val="B7B7B7"/>
            </a:solidFill>
            <a:prstDash val="solid"/>
            <a:round/>
            <a:headEnd type="triangle" w="sm" len="sm"/>
            <a:tailEnd type="triangle" w="sm" len="sm"/>
          </a:ln>
        </p:spPr>
      </p:cxnSp>
      <p:sp>
        <p:nvSpPr>
          <p:cNvPr id="1359" name="Google Shape;1359;p171"/>
          <p:cNvSpPr txBox="1"/>
          <p:nvPr/>
        </p:nvSpPr>
        <p:spPr>
          <a:xfrm>
            <a:off x="298000" y="522375"/>
            <a:ext cx="7577400" cy="75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434343"/>
                </a:solidFill>
                <a:latin typeface="Roboto"/>
                <a:ea typeface="Roboto"/>
                <a:cs typeface="Roboto"/>
                <a:sym typeface="Roboto"/>
              </a:rPr>
              <a:t>Cloud TPU chip layout</a:t>
            </a:r>
            <a:endParaRPr sz="1800">
              <a:solidFill>
                <a:schemeClr val="dk1"/>
              </a:solidFill>
              <a:latin typeface="Roboto"/>
              <a:ea typeface="Roboto"/>
              <a:cs typeface="Roboto"/>
              <a:sym typeface="Roboto"/>
            </a:endParaRPr>
          </a:p>
        </p:txBody>
      </p:sp>
      <p:cxnSp>
        <p:nvCxnSpPr>
          <p:cNvPr id="1360" name="Google Shape;1360;p171"/>
          <p:cNvCxnSpPr/>
          <p:nvPr/>
        </p:nvCxnSpPr>
        <p:spPr>
          <a:xfrm>
            <a:off x="5636538" y="3997869"/>
            <a:ext cx="0" cy="689700"/>
          </a:xfrm>
          <a:prstGeom prst="straightConnector1">
            <a:avLst/>
          </a:prstGeom>
          <a:noFill/>
          <a:ln w="76200" cap="flat" cmpd="sng">
            <a:solidFill>
              <a:srgbClr val="B7B7B7"/>
            </a:solidFill>
            <a:prstDash val="solid"/>
            <a:round/>
            <a:headEnd type="triangle" w="sm" len="sm"/>
            <a:tailEnd type="triangle" w="sm" len="sm"/>
          </a:ln>
        </p:spPr>
      </p:cxnSp>
      <p:sp>
        <p:nvSpPr>
          <p:cNvPr id="1361" name="Google Shape;1361;p171"/>
          <p:cNvSpPr txBox="1"/>
          <p:nvPr/>
        </p:nvSpPr>
        <p:spPr>
          <a:xfrm>
            <a:off x="4608300" y="4"/>
            <a:ext cx="4535700" cy="5143500"/>
          </a:xfrm>
          <a:prstGeom prst="rect">
            <a:avLst/>
          </a:prstGeom>
          <a:solidFill>
            <a:srgbClr val="EBEBEB"/>
          </a:solidFill>
          <a:ln>
            <a:noFill/>
          </a:ln>
        </p:spPr>
        <p:txBody>
          <a:bodyPr spcFirstLastPara="1" wrap="square" lIns="91425" tIns="91425" rIns="91425" bIns="91425" anchor="ctr" anchorCtr="0">
            <a:noAutofit/>
          </a:bodyPr>
          <a:lstStyle/>
          <a:p>
            <a:pPr marL="457200" lvl="0" indent="0" algn="l" rtl="0">
              <a:spcBef>
                <a:spcPts val="0"/>
              </a:spcBef>
              <a:spcAft>
                <a:spcPts val="0"/>
              </a:spcAft>
              <a:buNone/>
            </a:pPr>
            <a:r>
              <a:rPr lang="en" sz="2700" b="1">
                <a:solidFill>
                  <a:srgbClr val="434343"/>
                </a:solidFill>
                <a:latin typeface="Google Sans"/>
                <a:ea typeface="Google Sans"/>
                <a:cs typeface="Google Sans"/>
                <a:sym typeface="Google Sans"/>
              </a:rPr>
              <a:t>22.5 TFLOPS per core</a:t>
            </a:r>
            <a:endParaRPr sz="2700" b="1">
              <a:solidFill>
                <a:srgbClr val="434343"/>
              </a:solidFill>
              <a:latin typeface="Google Sans"/>
              <a:ea typeface="Google Sans"/>
              <a:cs typeface="Google Sans"/>
              <a:sym typeface="Google Sans"/>
            </a:endParaRPr>
          </a:p>
          <a:p>
            <a:pPr marL="457200" lvl="0" indent="0" algn="l" rtl="0">
              <a:spcBef>
                <a:spcPts val="0"/>
              </a:spcBef>
              <a:spcAft>
                <a:spcPts val="0"/>
              </a:spcAft>
              <a:buNone/>
            </a:pPr>
            <a:endParaRPr sz="2700">
              <a:solidFill>
                <a:srgbClr val="434343"/>
              </a:solidFill>
              <a:latin typeface="Google Sans"/>
              <a:ea typeface="Google Sans"/>
              <a:cs typeface="Google Sans"/>
              <a:sym typeface="Google Sans"/>
            </a:endParaRPr>
          </a:p>
          <a:p>
            <a:pPr marL="914400" lvl="0" indent="-400050" algn="l" rtl="0">
              <a:spcBef>
                <a:spcPts val="0"/>
              </a:spcBef>
              <a:spcAft>
                <a:spcPts val="0"/>
              </a:spcAft>
              <a:buClr>
                <a:srgbClr val="434343"/>
              </a:buClr>
              <a:buSzPts val="2700"/>
              <a:buFont typeface="Google Sans"/>
              <a:buChar char="●"/>
            </a:pPr>
            <a:r>
              <a:rPr lang="en" sz="2700">
                <a:solidFill>
                  <a:srgbClr val="434343"/>
                </a:solidFill>
                <a:latin typeface="Google Sans"/>
                <a:ea typeface="Google Sans"/>
                <a:cs typeface="Google Sans"/>
                <a:sym typeface="Google Sans"/>
              </a:rPr>
              <a:t>2 cores per chip</a:t>
            </a:r>
            <a:endParaRPr sz="2700">
              <a:solidFill>
                <a:srgbClr val="434343"/>
              </a:solidFill>
              <a:latin typeface="Google Sans"/>
              <a:ea typeface="Google Sans"/>
              <a:cs typeface="Google Sans"/>
              <a:sym typeface="Google Sans"/>
            </a:endParaRPr>
          </a:p>
          <a:p>
            <a:pPr marL="914400" lvl="0" indent="-400050" algn="l" rtl="0">
              <a:spcBef>
                <a:spcPts val="0"/>
              </a:spcBef>
              <a:spcAft>
                <a:spcPts val="0"/>
              </a:spcAft>
              <a:buClr>
                <a:srgbClr val="434343"/>
              </a:buClr>
              <a:buSzPts val="2700"/>
              <a:buFont typeface="Google Sans"/>
              <a:buChar char="●"/>
            </a:pPr>
            <a:r>
              <a:rPr lang="en" sz="2700">
                <a:solidFill>
                  <a:srgbClr val="434343"/>
                </a:solidFill>
                <a:latin typeface="Google Sans"/>
                <a:ea typeface="Google Sans"/>
                <a:cs typeface="Google Sans"/>
                <a:sym typeface="Google Sans"/>
              </a:rPr>
              <a:t>4 chips per 180 TFLOP Cloud TPU</a:t>
            </a:r>
            <a:endParaRPr sz="2700">
              <a:solidFill>
                <a:srgbClr val="434343"/>
              </a:solidFill>
              <a:latin typeface="Google Sans"/>
              <a:ea typeface="Google Sans"/>
              <a:cs typeface="Google Sans"/>
              <a:sym typeface="Google Sans"/>
            </a:endParaRPr>
          </a:p>
          <a:p>
            <a:pPr marL="914400" lvl="0" indent="-400050" algn="l" rtl="0">
              <a:spcBef>
                <a:spcPts val="0"/>
              </a:spcBef>
              <a:spcAft>
                <a:spcPts val="0"/>
              </a:spcAft>
              <a:buClr>
                <a:srgbClr val="434343"/>
              </a:buClr>
              <a:buSzPts val="2700"/>
              <a:buFont typeface="Google Sans"/>
              <a:buChar char="●"/>
            </a:pPr>
            <a:r>
              <a:rPr lang="en" sz="2700">
                <a:solidFill>
                  <a:srgbClr val="434343"/>
                </a:solidFill>
                <a:latin typeface="Google Sans"/>
                <a:ea typeface="Google Sans"/>
                <a:cs typeface="Google Sans"/>
                <a:sym typeface="Google Sans"/>
              </a:rPr>
              <a:t>Scalar Unit</a:t>
            </a:r>
            <a:endParaRPr sz="2700">
              <a:solidFill>
                <a:srgbClr val="434343"/>
              </a:solidFill>
              <a:latin typeface="Google Sans"/>
              <a:ea typeface="Google Sans"/>
              <a:cs typeface="Google Sans"/>
              <a:sym typeface="Google Sans"/>
            </a:endParaRPr>
          </a:p>
          <a:p>
            <a:pPr marL="914400" lvl="0" indent="-400050" algn="l" rtl="0">
              <a:spcBef>
                <a:spcPts val="0"/>
              </a:spcBef>
              <a:spcAft>
                <a:spcPts val="0"/>
              </a:spcAft>
              <a:buClr>
                <a:srgbClr val="434343"/>
              </a:buClr>
              <a:buSzPts val="2700"/>
              <a:buFont typeface="Google Sans"/>
              <a:buChar char="●"/>
            </a:pPr>
            <a:r>
              <a:rPr lang="en" sz="2700">
                <a:solidFill>
                  <a:srgbClr val="434343"/>
                </a:solidFill>
                <a:latin typeface="Google Sans"/>
                <a:ea typeface="Google Sans"/>
                <a:cs typeface="Google Sans"/>
                <a:sym typeface="Google Sans"/>
              </a:rPr>
              <a:t>Vector Unit</a:t>
            </a:r>
            <a:endParaRPr sz="2700">
              <a:solidFill>
                <a:srgbClr val="434343"/>
              </a:solidFill>
              <a:latin typeface="Google Sans"/>
              <a:ea typeface="Google Sans"/>
              <a:cs typeface="Google Sans"/>
              <a:sym typeface="Google Sans"/>
            </a:endParaRPr>
          </a:p>
          <a:p>
            <a:pPr marL="914400" lvl="0" indent="-400050" algn="l" rtl="0">
              <a:spcBef>
                <a:spcPts val="0"/>
              </a:spcBef>
              <a:spcAft>
                <a:spcPts val="0"/>
              </a:spcAft>
              <a:buClr>
                <a:srgbClr val="434343"/>
              </a:buClr>
              <a:buSzPts val="2700"/>
              <a:buFont typeface="Google Sans"/>
              <a:buChar char="●"/>
            </a:pPr>
            <a:r>
              <a:rPr lang="en" sz="2700">
                <a:solidFill>
                  <a:srgbClr val="434343"/>
                </a:solidFill>
                <a:latin typeface="Google Sans"/>
                <a:ea typeface="Google Sans"/>
                <a:cs typeface="Google Sans"/>
                <a:sym typeface="Google Sans"/>
              </a:rPr>
              <a:t>Matrix Unit</a:t>
            </a:r>
            <a:endParaRPr sz="2700">
              <a:solidFill>
                <a:srgbClr val="434343"/>
              </a:solidFill>
              <a:latin typeface="Google Sans"/>
              <a:ea typeface="Google Sans"/>
              <a:cs typeface="Google Sans"/>
              <a:sym typeface="Google Sans"/>
            </a:endParaRPr>
          </a:p>
          <a:p>
            <a:pPr marL="914400" lvl="0" indent="-400050" algn="l" rtl="0">
              <a:spcBef>
                <a:spcPts val="0"/>
              </a:spcBef>
              <a:spcAft>
                <a:spcPts val="0"/>
              </a:spcAft>
              <a:buClr>
                <a:srgbClr val="434343"/>
              </a:buClr>
              <a:buSzPts val="2700"/>
              <a:buFont typeface="Google Sans"/>
              <a:buChar char="●"/>
            </a:pPr>
            <a:r>
              <a:rPr lang="en" sz="2700">
                <a:solidFill>
                  <a:srgbClr val="434343"/>
                </a:solidFill>
                <a:latin typeface="Google Sans"/>
                <a:ea typeface="Google Sans"/>
                <a:cs typeface="Google Sans"/>
                <a:sym typeface="Google Sans"/>
              </a:rPr>
              <a:t>Mostly float32</a:t>
            </a:r>
            <a:endParaRPr sz="2700">
              <a:solidFill>
                <a:srgbClr val="434343"/>
              </a:solidFill>
              <a:latin typeface="Google Sans"/>
              <a:ea typeface="Google Sans"/>
              <a:cs typeface="Google Sans"/>
              <a:sym typeface="Google Sans"/>
            </a:endParaRPr>
          </a:p>
        </p:txBody>
      </p:sp>
      <p:sp>
        <p:nvSpPr>
          <p:cNvPr id="1362" name="Google Shape;1362;p171"/>
          <p:cNvSpPr/>
          <p:nvPr/>
        </p:nvSpPr>
        <p:spPr>
          <a:xfrm>
            <a:off x="2338127" y="3970017"/>
            <a:ext cx="2260200" cy="1146000"/>
          </a:xfrm>
          <a:prstGeom prst="rect">
            <a:avLst/>
          </a:prstGeom>
          <a:solidFill>
            <a:srgbClr val="FFFFFF">
              <a:alpha val="67310"/>
            </a:srgbClr>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1363" name="Google Shape;1363;p17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grpSp>
        <p:nvGrpSpPr>
          <p:cNvPr id="685" name="Google Shape;685;p124"/>
          <p:cNvGrpSpPr/>
          <p:nvPr/>
        </p:nvGrpSpPr>
        <p:grpSpPr>
          <a:xfrm>
            <a:off x="723289" y="836052"/>
            <a:ext cx="6882382" cy="3798427"/>
            <a:chOff x="0" y="0"/>
            <a:chExt cx="9788625" cy="5402400"/>
          </a:xfrm>
        </p:grpSpPr>
        <p:pic>
          <p:nvPicPr>
            <p:cNvPr id="686" name="Google Shape;686;p124"/>
            <p:cNvPicPr preferRelativeResize="0"/>
            <p:nvPr/>
          </p:nvPicPr>
          <p:blipFill rotWithShape="1">
            <a:blip r:embed="rId3">
              <a:alphaModFix/>
            </a:blip>
            <a:srcRect l="23433" t="908" r="16311" b="53646"/>
            <a:stretch/>
          </p:blipFill>
          <p:spPr>
            <a:xfrm>
              <a:off x="238125" y="0"/>
              <a:ext cx="9550500" cy="5402400"/>
            </a:xfrm>
            <a:prstGeom prst="rect">
              <a:avLst/>
            </a:prstGeom>
            <a:noFill/>
            <a:ln>
              <a:noFill/>
            </a:ln>
          </p:spPr>
        </p:pic>
        <p:sp>
          <p:nvSpPr>
            <p:cNvPr id="687" name="Google Shape;687;p124"/>
            <p:cNvSpPr/>
            <p:nvPr/>
          </p:nvSpPr>
          <p:spPr>
            <a:xfrm>
              <a:off x="0" y="714375"/>
              <a:ext cx="3873600" cy="1498500"/>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800" b="0" i="0" u="none" strike="noStrike" cap="none">
                <a:solidFill>
                  <a:srgbClr val="000000"/>
                </a:solidFill>
                <a:latin typeface="Cabin"/>
                <a:ea typeface="Cabin"/>
                <a:cs typeface="Cabin"/>
                <a:sym typeface="Cabin"/>
              </a:endParaRPr>
            </a:p>
          </p:txBody>
        </p:sp>
      </p:grpSp>
      <p:grpSp>
        <p:nvGrpSpPr>
          <p:cNvPr id="688" name="Google Shape;688;p124"/>
          <p:cNvGrpSpPr/>
          <p:nvPr/>
        </p:nvGrpSpPr>
        <p:grpSpPr>
          <a:xfrm>
            <a:off x="285750" y="3232472"/>
            <a:ext cx="1866309" cy="1187606"/>
            <a:chOff x="0" y="0"/>
            <a:chExt cx="2654400" cy="1689100"/>
          </a:xfrm>
        </p:grpSpPr>
        <p:pic>
          <p:nvPicPr>
            <p:cNvPr id="689" name="Google Shape;689;p124"/>
            <p:cNvPicPr preferRelativeResize="0"/>
            <p:nvPr/>
          </p:nvPicPr>
          <p:blipFill rotWithShape="1">
            <a:blip r:embed="rId4">
              <a:alphaModFix/>
            </a:blip>
            <a:srcRect/>
            <a:stretch/>
          </p:blipFill>
          <p:spPr>
            <a:xfrm>
              <a:off x="215900" y="95250"/>
              <a:ext cx="1524000" cy="1524000"/>
            </a:xfrm>
            <a:prstGeom prst="rect">
              <a:avLst/>
            </a:prstGeom>
            <a:noFill/>
            <a:ln>
              <a:noFill/>
            </a:ln>
          </p:spPr>
        </p:pic>
        <p:sp>
          <p:nvSpPr>
            <p:cNvPr id="690" name="Google Shape;690;p124"/>
            <p:cNvSpPr/>
            <p:nvPr/>
          </p:nvSpPr>
          <p:spPr>
            <a:xfrm>
              <a:off x="0" y="1422400"/>
              <a:ext cx="2654400" cy="266700"/>
            </a:xfrm>
            <a:prstGeom prst="rtTriangle">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800" b="0" i="0" u="none" strike="noStrike" cap="none">
                <a:solidFill>
                  <a:srgbClr val="000000"/>
                </a:solidFill>
                <a:latin typeface="Cabin"/>
                <a:ea typeface="Cabin"/>
                <a:cs typeface="Cabin"/>
                <a:sym typeface="Cabin"/>
              </a:endParaRPr>
            </a:p>
          </p:txBody>
        </p:sp>
        <p:sp>
          <p:nvSpPr>
            <p:cNvPr id="691" name="Google Shape;691;p124"/>
            <p:cNvSpPr/>
            <p:nvPr/>
          </p:nvSpPr>
          <p:spPr>
            <a:xfrm rot="10800000" flipH="1">
              <a:off x="0" y="0"/>
              <a:ext cx="2654400" cy="266700"/>
            </a:xfrm>
            <a:prstGeom prst="rtTriangle">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800" b="0" i="0" u="none" strike="noStrike" cap="none">
                <a:solidFill>
                  <a:srgbClr val="000000"/>
                </a:solidFill>
                <a:latin typeface="Cabin"/>
                <a:ea typeface="Cabin"/>
                <a:cs typeface="Cabin"/>
                <a:sym typeface="Cabin"/>
              </a:endParaRPr>
            </a:p>
          </p:txBody>
        </p:sp>
      </p:grpSp>
      <p:sp>
        <p:nvSpPr>
          <p:cNvPr id="692" name="Google Shape;692;p124"/>
          <p:cNvSpPr txBox="1"/>
          <p:nvPr/>
        </p:nvSpPr>
        <p:spPr>
          <a:xfrm>
            <a:off x="7500681" y="3567323"/>
            <a:ext cx="1267800" cy="517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Font typeface="Courier New"/>
              <a:buNone/>
            </a:pPr>
            <a:r>
              <a:rPr lang="en" sz="3000" b="1" i="0" u="none" strike="noStrike" cap="none">
                <a:solidFill>
                  <a:srgbClr val="000000"/>
                </a:solidFill>
                <a:latin typeface="Courier New"/>
                <a:ea typeface="Courier New"/>
                <a:cs typeface="Courier New"/>
                <a:sym typeface="Courier New"/>
              </a:rPr>
              <a:t>“cat”</a:t>
            </a:r>
            <a:endParaRPr sz="1000" b="1">
              <a:latin typeface="Courier New"/>
              <a:ea typeface="Courier New"/>
              <a:cs typeface="Courier New"/>
              <a:sym typeface="Courier New"/>
            </a:endParaRPr>
          </a:p>
        </p:txBody>
      </p:sp>
      <p:sp>
        <p:nvSpPr>
          <p:cNvPr id="693" name="Google Shape;693;p124"/>
          <p:cNvSpPr txBox="1">
            <a:spLocks noGrp="1"/>
          </p:cNvSpPr>
          <p:nvPr>
            <p:ph type="body" idx="1"/>
          </p:nvPr>
        </p:nvSpPr>
        <p:spPr>
          <a:xfrm>
            <a:off x="78150" y="984350"/>
            <a:ext cx="3438000" cy="1461000"/>
          </a:xfrm>
          <a:prstGeom prst="rect">
            <a:avLst/>
          </a:prstGeom>
        </p:spPr>
        <p:txBody>
          <a:bodyPr spcFirstLastPara="1" wrap="square" lIns="91425" tIns="91425" rIns="91425" bIns="91425" anchor="t" anchorCtr="0">
            <a:noAutofit/>
          </a:bodyPr>
          <a:lstStyle/>
          <a:p>
            <a:pPr marL="457200" lvl="0" indent="-381000" algn="l" rtl="0">
              <a:spcBef>
                <a:spcPts val="600"/>
              </a:spcBef>
              <a:spcAft>
                <a:spcPts val="0"/>
              </a:spcAft>
              <a:buSzPts val="2400"/>
              <a:buChar char="●"/>
            </a:pPr>
            <a:r>
              <a:rPr lang="en" sz="2400"/>
              <a:t>Loosely based on (what little) we know about the brain</a:t>
            </a:r>
            <a:endParaRPr sz="2400"/>
          </a:p>
        </p:txBody>
      </p:sp>
      <p:sp>
        <p:nvSpPr>
          <p:cNvPr id="694" name="Google Shape;694;p124"/>
          <p:cNvSpPr txBox="1"/>
          <p:nvPr/>
        </p:nvSpPr>
        <p:spPr>
          <a:xfrm>
            <a:off x="78150" y="141825"/>
            <a:ext cx="8838900" cy="789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000" b="1"/>
              <a:t>What is Deep Learning?</a:t>
            </a:r>
            <a:endParaRPr sz="4000" b="1"/>
          </a:p>
        </p:txBody>
      </p:sp>
      <p:sp>
        <p:nvSpPr>
          <p:cNvPr id="695" name="Google Shape;695;p124"/>
          <p:cNvSpPr txBox="1"/>
          <p:nvPr/>
        </p:nvSpPr>
        <p:spPr>
          <a:xfrm>
            <a:off x="393138" y="4682000"/>
            <a:ext cx="8031300" cy="35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Slide from "Large-Scale Deep Learning with TensorFlow for Building Intelligent Systems," by Jeff Dean, ACM Webinar, 7/7/16 </a:t>
            </a:r>
            <a:endParaRPr sz="1100"/>
          </a:p>
        </p:txBody>
      </p:sp>
      <p:sp>
        <p:nvSpPr>
          <p:cNvPr id="696" name="Google Shape;696;p12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68"/>
        <p:cNvGrpSpPr/>
        <p:nvPr/>
      </p:nvGrpSpPr>
      <p:grpSpPr>
        <a:xfrm>
          <a:off x="0" y="0"/>
          <a:ext cx="0" cy="0"/>
          <a:chOff x="0" y="0"/>
          <a:chExt cx="0" cy="0"/>
        </a:xfrm>
      </p:grpSpPr>
      <p:sp>
        <p:nvSpPr>
          <p:cNvPr id="1369" name="Google Shape;1369;p172"/>
          <p:cNvSpPr/>
          <p:nvPr/>
        </p:nvSpPr>
        <p:spPr>
          <a:xfrm>
            <a:off x="2492550" y="1481969"/>
            <a:ext cx="2028900" cy="24258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70" name="Google Shape;1370;p172"/>
          <p:cNvSpPr/>
          <p:nvPr/>
        </p:nvSpPr>
        <p:spPr>
          <a:xfrm>
            <a:off x="2644950" y="1611914"/>
            <a:ext cx="789300" cy="5406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Vector Unit</a:t>
            </a:r>
            <a:endParaRPr sz="1200">
              <a:solidFill>
                <a:schemeClr val="lt1"/>
              </a:solidFill>
              <a:latin typeface="Roboto"/>
              <a:ea typeface="Roboto"/>
              <a:cs typeface="Roboto"/>
              <a:sym typeface="Roboto"/>
            </a:endParaRPr>
          </a:p>
        </p:txBody>
      </p:sp>
      <p:sp>
        <p:nvSpPr>
          <p:cNvPr id="1371" name="Google Shape;1371;p172"/>
          <p:cNvSpPr/>
          <p:nvPr/>
        </p:nvSpPr>
        <p:spPr>
          <a:xfrm>
            <a:off x="3596550" y="1611914"/>
            <a:ext cx="789300" cy="5406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Scalar Unit</a:t>
            </a:r>
            <a:endParaRPr sz="1200">
              <a:solidFill>
                <a:schemeClr val="lt1"/>
              </a:solidFill>
              <a:latin typeface="Roboto"/>
              <a:ea typeface="Roboto"/>
              <a:cs typeface="Roboto"/>
              <a:sym typeface="Roboto"/>
            </a:endParaRPr>
          </a:p>
        </p:txBody>
      </p:sp>
      <p:sp>
        <p:nvSpPr>
          <p:cNvPr id="1372" name="Google Shape;1372;p172"/>
          <p:cNvSpPr/>
          <p:nvPr/>
        </p:nvSpPr>
        <p:spPr>
          <a:xfrm>
            <a:off x="2644950" y="2234202"/>
            <a:ext cx="1740900" cy="13101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Matrix Unit (MXU)</a:t>
            </a:r>
            <a:endParaRPr sz="1200">
              <a:solidFill>
                <a:schemeClr val="lt1"/>
              </a:solidFill>
              <a:latin typeface="Roboto"/>
              <a:ea typeface="Roboto"/>
              <a:cs typeface="Roboto"/>
              <a:sym typeface="Roboto"/>
            </a:endParaRPr>
          </a:p>
        </p:txBody>
      </p:sp>
      <p:sp>
        <p:nvSpPr>
          <p:cNvPr id="1373" name="Google Shape;1373;p172"/>
          <p:cNvSpPr/>
          <p:nvPr/>
        </p:nvSpPr>
        <p:spPr>
          <a:xfrm>
            <a:off x="2431950" y="1411600"/>
            <a:ext cx="4280100" cy="2545500"/>
          </a:xfrm>
          <a:prstGeom prst="rect">
            <a:avLst/>
          </a:prstGeom>
          <a:no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72"/>
          <p:cNvSpPr/>
          <p:nvPr/>
        </p:nvSpPr>
        <p:spPr>
          <a:xfrm>
            <a:off x="4608300" y="1482993"/>
            <a:ext cx="2028900" cy="24258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75" name="Google Shape;1375;p172"/>
          <p:cNvSpPr/>
          <p:nvPr/>
        </p:nvSpPr>
        <p:spPr>
          <a:xfrm>
            <a:off x="4752300" y="2235225"/>
            <a:ext cx="1740900" cy="13101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Matrix Unit (MXU)</a:t>
            </a:r>
            <a:endParaRPr sz="1200">
              <a:solidFill>
                <a:schemeClr val="lt1"/>
              </a:solidFill>
              <a:latin typeface="Roboto"/>
              <a:ea typeface="Roboto"/>
              <a:cs typeface="Roboto"/>
              <a:sym typeface="Roboto"/>
            </a:endParaRPr>
          </a:p>
        </p:txBody>
      </p:sp>
      <p:sp>
        <p:nvSpPr>
          <p:cNvPr id="1376" name="Google Shape;1376;p172"/>
          <p:cNvSpPr/>
          <p:nvPr/>
        </p:nvSpPr>
        <p:spPr>
          <a:xfrm>
            <a:off x="7478700" y="1481714"/>
            <a:ext cx="911100" cy="24258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8GB</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HBM</a:t>
            </a:r>
            <a:endParaRPr sz="1200">
              <a:solidFill>
                <a:schemeClr val="lt1"/>
              </a:solidFill>
              <a:latin typeface="Roboto"/>
              <a:ea typeface="Roboto"/>
              <a:cs typeface="Roboto"/>
              <a:sym typeface="Roboto"/>
            </a:endParaRPr>
          </a:p>
        </p:txBody>
      </p:sp>
      <p:sp>
        <p:nvSpPr>
          <p:cNvPr id="1377" name="Google Shape;1377;p172"/>
          <p:cNvSpPr/>
          <p:nvPr/>
        </p:nvSpPr>
        <p:spPr>
          <a:xfrm>
            <a:off x="4767350" y="1611914"/>
            <a:ext cx="789300" cy="5406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Vector Unit</a:t>
            </a:r>
            <a:endParaRPr sz="1200">
              <a:solidFill>
                <a:schemeClr val="lt1"/>
              </a:solidFill>
              <a:latin typeface="Roboto"/>
              <a:ea typeface="Roboto"/>
              <a:cs typeface="Roboto"/>
              <a:sym typeface="Roboto"/>
            </a:endParaRPr>
          </a:p>
        </p:txBody>
      </p:sp>
      <p:sp>
        <p:nvSpPr>
          <p:cNvPr id="1378" name="Google Shape;1378;p172"/>
          <p:cNvSpPr/>
          <p:nvPr/>
        </p:nvSpPr>
        <p:spPr>
          <a:xfrm>
            <a:off x="5718950" y="1611914"/>
            <a:ext cx="789300" cy="5406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Scalar Unit</a:t>
            </a:r>
            <a:endParaRPr sz="1200">
              <a:solidFill>
                <a:schemeClr val="lt1"/>
              </a:solidFill>
              <a:latin typeface="Roboto"/>
              <a:ea typeface="Roboto"/>
              <a:cs typeface="Roboto"/>
              <a:sym typeface="Roboto"/>
            </a:endParaRPr>
          </a:p>
        </p:txBody>
      </p:sp>
      <p:cxnSp>
        <p:nvCxnSpPr>
          <p:cNvPr id="1379" name="Google Shape;1379;p172"/>
          <p:cNvCxnSpPr>
            <a:stCxn id="1380" idx="3"/>
            <a:endCxn id="1369" idx="1"/>
          </p:cNvCxnSpPr>
          <p:nvPr/>
        </p:nvCxnSpPr>
        <p:spPr>
          <a:xfrm rot="10800000" flipH="1">
            <a:off x="1665450" y="2694869"/>
            <a:ext cx="827100" cy="900"/>
          </a:xfrm>
          <a:prstGeom prst="straightConnector1">
            <a:avLst/>
          </a:prstGeom>
          <a:noFill/>
          <a:ln w="38100" cap="flat" cmpd="sng">
            <a:solidFill>
              <a:srgbClr val="B7B7B7"/>
            </a:solidFill>
            <a:prstDash val="solid"/>
            <a:round/>
            <a:headEnd type="triangle" w="sm" len="sm"/>
            <a:tailEnd type="triangle" w="sm" len="sm"/>
          </a:ln>
        </p:spPr>
      </p:cxnSp>
      <p:cxnSp>
        <p:nvCxnSpPr>
          <p:cNvPr id="1381" name="Google Shape;1381;p172"/>
          <p:cNvCxnSpPr>
            <a:stCxn id="1374" idx="3"/>
            <a:endCxn id="1376" idx="1"/>
          </p:cNvCxnSpPr>
          <p:nvPr/>
        </p:nvCxnSpPr>
        <p:spPr>
          <a:xfrm rot="10800000" flipH="1">
            <a:off x="6637200" y="2694693"/>
            <a:ext cx="841500" cy="1200"/>
          </a:xfrm>
          <a:prstGeom prst="straightConnector1">
            <a:avLst/>
          </a:prstGeom>
          <a:noFill/>
          <a:ln w="76200" cap="flat" cmpd="sng">
            <a:solidFill>
              <a:srgbClr val="B7B7B7"/>
            </a:solidFill>
            <a:prstDash val="solid"/>
            <a:round/>
            <a:headEnd type="triangle" w="sm" len="sm"/>
            <a:tailEnd type="triangle" w="sm" len="sm"/>
          </a:ln>
        </p:spPr>
      </p:cxnSp>
      <p:cxnSp>
        <p:nvCxnSpPr>
          <p:cNvPr id="1382" name="Google Shape;1382;p172"/>
          <p:cNvCxnSpPr/>
          <p:nvPr/>
        </p:nvCxnSpPr>
        <p:spPr>
          <a:xfrm>
            <a:off x="3507000" y="3997869"/>
            <a:ext cx="0" cy="689700"/>
          </a:xfrm>
          <a:prstGeom prst="straightConnector1">
            <a:avLst/>
          </a:prstGeom>
          <a:noFill/>
          <a:ln w="38100" cap="flat" cmpd="sng">
            <a:solidFill>
              <a:srgbClr val="B7B7B7"/>
            </a:solidFill>
            <a:prstDash val="solid"/>
            <a:round/>
            <a:headEnd type="triangle" w="sm" len="sm"/>
            <a:tailEnd type="triangle" w="sm" len="sm"/>
          </a:ln>
        </p:spPr>
      </p:cxnSp>
      <p:sp>
        <p:nvSpPr>
          <p:cNvPr id="1383" name="Google Shape;1383;p172"/>
          <p:cNvSpPr txBox="1"/>
          <p:nvPr/>
        </p:nvSpPr>
        <p:spPr>
          <a:xfrm>
            <a:off x="298000" y="522375"/>
            <a:ext cx="7577400" cy="75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434343"/>
                </a:solidFill>
                <a:latin typeface="Roboto"/>
                <a:ea typeface="Roboto"/>
                <a:cs typeface="Roboto"/>
                <a:sym typeface="Roboto"/>
              </a:rPr>
              <a:t>Cloud TPU chip layout</a:t>
            </a:r>
            <a:endParaRPr sz="1800">
              <a:solidFill>
                <a:schemeClr val="dk1"/>
              </a:solidFill>
              <a:latin typeface="Roboto"/>
              <a:ea typeface="Roboto"/>
              <a:cs typeface="Roboto"/>
              <a:sym typeface="Roboto"/>
            </a:endParaRPr>
          </a:p>
        </p:txBody>
      </p:sp>
      <p:cxnSp>
        <p:nvCxnSpPr>
          <p:cNvPr id="1384" name="Google Shape;1384;p172"/>
          <p:cNvCxnSpPr/>
          <p:nvPr/>
        </p:nvCxnSpPr>
        <p:spPr>
          <a:xfrm>
            <a:off x="5636538" y="3997869"/>
            <a:ext cx="0" cy="689700"/>
          </a:xfrm>
          <a:prstGeom prst="straightConnector1">
            <a:avLst/>
          </a:prstGeom>
          <a:noFill/>
          <a:ln w="76200" cap="flat" cmpd="sng">
            <a:solidFill>
              <a:srgbClr val="B7B7B7"/>
            </a:solidFill>
            <a:prstDash val="solid"/>
            <a:round/>
            <a:headEnd type="triangle" w="sm" len="sm"/>
            <a:tailEnd type="triangle" w="sm" len="sm"/>
          </a:ln>
        </p:spPr>
      </p:cxnSp>
      <p:sp>
        <p:nvSpPr>
          <p:cNvPr id="1385" name="Google Shape;1385;p172"/>
          <p:cNvSpPr txBox="1"/>
          <p:nvPr/>
        </p:nvSpPr>
        <p:spPr>
          <a:xfrm>
            <a:off x="4608300" y="4"/>
            <a:ext cx="4535700" cy="5143500"/>
          </a:xfrm>
          <a:prstGeom prst="rect">
            <a:avLst/>
          </a:prstGeom>
          <a:solidFill>
            <a:srgbClr val="EBEBEB"/>
          </a:solidFill>
          <a:ln>
            <a:noFill/>
          </a:ln>
        </p:spPr>
        <p:txBody>
          <a:bodyPr spcFirstLastPara="1" wrap="square" lIns="91425" tIns="91425" rIns="91425" bIns="91425" anchor="ctr" anchorCtr="0">
            <a:noAutofit/>
          </a:bodyPr>
          <a:lstStyle/>
          <a:p>
            <a:pPr marL="457200" lvl="0" indent="0" algn="l" rtl="0">
              <a:spcBef>
                <a:spcPts val="0"/>
              </a:spcBef>
              <a:spcAft>
                <a:spcPts val="0"/>
              </a:spcAft>
              <a:buNone/>
            </a:pPr>
            <a:r>
              <a:rPr lang="en" sz="2700" b="1">
                <a:solidFill>
                  <a:srgbClr val="434343"/>
                </a:solidFill>
                <a:latin typeface="Google Sans"/>
                <a:ea typeface="Google Sans"/>
                <a:cs typeface="Google Sans"/>
                <a:sym typeface="Google Sans"/>
              </a:rPr>
              <a:t>Matrix Unit (MXU)</a:t>
            </a:r>
            <a:endParaRPr sz="2700" b="1">
              <a:solidFill>
                <a:srgbClr val="434343"/>
              </a:solidFill>
              <a:latin typeface="Google Sans"/>
              <a:ea typeface="Google Sans"/>
              <a:cs typeface="Google Sans"/>
              <a:sym typeface="Google Sans"/>
            </a:endParaRPr>
          </a:p>
          <a:p>
            <a:pPr marL="457200" lvl="0" indent="0" algn="l" rtl="0">
              <a:spcBef>
                <a:spcPts val="0"/>
              </a:spcBef>
              <a:spcAft>
                <a:spcPts val="0"/>
              </a:spcAft>
              <a:buNone/>
            </a:pPr>
            <a:endParaRPr sz="2700">
              <a:solidFill>
                <a:srgbClr val="434343"/>
              </a:solidFill>
              <a:latin typeface="Google Sans"/>
              <a:ea typeface="Google Sans"/>
              <a:cs typeface="Google Sans"/>
              <a:sym typeface="Google Sans"/>
            </a:endParaRPr>
          </a:p>
          <a:p>
            <a:pPr marL="914400" lvl="0" indent="-400050" algn="l" rtl="0">
              <a:spcBef>
                <a:spcPts val="0"/>
              </a:spcBef>
              <a:spcAft>
                <a:spcPts val="0"/>
              </a:spcAft>
              <a:buClr>
                <a:srgbClr val="434343"/>
              </a:buClr>
              <a:buSzPts val="2700"/>
              <a:buFont typeface="Google Sans"/>
              <a:buChar char="●"/>
            </a:pPr>
            <a:r>
              <a:rPr lang="en" sz="2700">
                <a:solidFill>
                  <a:srgbClr val="434343"/>
                </a:solidFill>
                <a:latin typeface="Google Sans"/>
                <a:ea typeface="Google Sans"/>
                <a:cs typeface="Google Sans"/>
                <a:sym typeface="Google Sans"/>
              </a:rPr>
              <a:t>128 x 128 systolic array</a:t>
            </a:r>
            <a:endParaRPr sz="2700">
              <a:solidFill>
                <a:srgbClr val="434343"/>
              </a:solidFill>
              <a:latin typeface="Google Sans"/>
              <a:ea typeface="Google Sans"/>
              <a:cs typeface="Google Sans"/>
              <a:sym typeface="Google Sans"/>
            </a:endParaRPr>
          </a:p>
          <a:p>
            <a:pPr marL="914400" lvl="0" indent="-400050" algn="l" rtl="0">
              <a:spcBef>
                <a:spcPts val="0"/>
              </a:spcBef>
              <a:spcAft>
                <a:spcPts val="0"/>
              </a:spcAft>
              <a:buClr>
                <a:srgbClr val="434343"/>
              </a:buClr>
              <a:buSzPts val="2700"/>
              <a:buFont typeface="Google Sans"/>
              <a:buChar char="●"/>
            </a:pPr>
            <a:r>
              <a:rPr lang="en" sz="2700">
                <a:solidFill>
                  <a:srgbClr val="434343"/>
                </a:solidFill>
                <a:latin typeface="Google Sans"/>
                <a:ea typeface="Google Sans"/>
                <a:cs typeface="Google Sans"/>
                <a:sym typeface="Google Sans"/>
              </a:rPr>
              <a:t>bfloat16 multiplies</a:t>
            </a:r>
            <a:endParaRPr sz="2700">
              <a:solidFill>
                <a:srgbClr val="434343"/>
              </a:solidFill>
              <a:latin typeface="Google Sans"/>
              <a:ea typeface="Google Sans"/>
              <a:cs typeface="Google Sans"/>
              <a:sym typeface="Google Sans"/>
            </a:endParaRPr>
          </a:p>
          <a:p>
            <a:pPr marL="914400" lvl="0" indent="-400050" algn="l" rtl="0">
              <a:spcBef>
                <a:spcPts val="0"/>
              </a:spcBef>
              <a:spcAft>
                <a:spcPts val="0"/>
              </a:spcAft>
              <a:buClr>
                <a:srgbClr val="434343"/>
              </a:buClr>
              <a:buSzPts val="2700"/>
              <a:buFont typeface="Google Sans"/>
              <a:buChar char="●"/>
            </a:pPr>
            <a:r>
              <a:rPr lang="en" sz="2700">
                <a:solidFill>
                  <a:srgbClr val="434343"/>
                </a:solidFill>
                <a:latin typeface="Google Sans"/>
                <a:ea typeface="Google Sans"/>
                <a:cs typeface="Google Sans"/>
                <a:sym typeface="Google Sans"/>
              </a:rPr>
              <a:t>float32 accumulate</a:t>
            </a:r>
            <a:endParaRPr sz="2700">
              <a:solidFill>
                <a:srgbClr val="434343"/>
              </a:solidFill>
              <a:latin typeface="Google Sans"/>
              <a:ea typeface="Google Sans"/>
              <a:cs typeface="Google Sans"/>
              <a:sym typeface="Google Sans"/>
            </a:endParaRPr>
          </a:p>
        </p:txBody>
      </p:sp>
      <p:sp>
        <p:nvSpPr>
          <p:cNvPr id="1386" name="Google Shape;1386;p172"/>
          <p:cNvSpPr/>
          <p:nvPr/>
        </p:nvSpPr>
        <p:spPr>
          <a:xfrm>
            <a:off x="754200" y="1482993"/>
            <a:ext cx="911100" cy="2425800"/>
          </a:xfrm>
          <a:prstGeom prst="rect">
            <a:avLst/>
          </a:prstGeom>
          <a:solidFill>
            <a:srgbClr val="FBBC05">
              <a:alpha val="326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Roboto"/>
                <a:ea typeface="Roboto"/>
                <a:cs typeface="Roboto"/>
                <a:sym typeface="Roboto"/>
              </a:rPr>
              <a:t>8GB</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HBM</a:t>
            </a:r>
            <a:endParaRPr sz="1200">
              <a:solidFill>
                <a:schemeClr val="lt1"/>
              </a:solidFill>
              <a:latin typeface="Roboto"/>
              <a:ea typeface="Roboto"/>
              <a:cs typeface="Roboto"/>
              <a:sym typeface="Roboto"/>
            </a:endParaRPr>
          </a:p>
        </p:txBody>
      </p:sp>
      <p:sp>
        <p:nvSpPr>
          <p:cNvPr id="1387" name="Google Shape;1387;p172"/>
          <p:cNvSpPr/>
          <p:nvPr/>
        </p:nvSpPr>
        <p:spPr>
          <a:xfrm>
            <a:off x="2347950" y="1331522"/>
            <a:ext cx="2260200" cy="903600"/>
          </a:xfrm>
          <a:prstGeom prst="rect">
            <a:avLst/>
          </a:prstGeom>
          <a:solidFill>
            <a:srgbClr val="FFFFFF">
              <a:alpha val="67310"/>
            </a:srgbClr>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1388" name="Google Shape;1388;p172"/>
          <p:cNvSpPr/>
          <p:nvPr/>
        </p:nvSpPr>
        <p:spPr>
          <a:xfrm>
            <a:off x="2319375" y="3541393"/>
            <a:ext cx="2260200" cy="1146000"/>
          </a:xfrm>
          <a:prstGeom prst="rect">
            <a:avLst/>
          </a:prstGeom>
          <a:solidFill>
            <a:srgbClr val="FFFFFF">
              <a:alpha val="67310"/>
            </a:srgbClr>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1389" name="Google Shape;1389;p172"/>
          <p:cNvSpPr/>
          <p:nvPr/>
        </p:nvSpPr>
        <p:spPr>
          <a:xfrm>
            <a:off x="1675734" y="2235234"/>
            <a:ext cx="969300" cy="1310100"/>
          </a:xfrm>
          <a:prstGeom prst="rect">
            <a:avLst/>
          </a:prstGeom>
          <a:solidFill>
            <a:srgbClr val="FFFFFF">
              <a:alpha val="67310"/>
            </a:srgbClr>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1390" name="Google Shape;1390;p172"/>
          <p:cNvSpPr/>
          <p:nvPr/>
        </p:nvSpPr>
        <p:spPr>
          <a:xfrm>
            <a:off x="4385850" y="2235234"/>
            <a:ext cx="202200" cy="1310100"/>
          </a:xfrm>
          <a:prstGeom prst="rect">
            <a:avLst/>
          </a:prstGeom>
          <a:solidFill>
            <a:srgbClr val="FFFFFF">
              <a:alpha val="67310"/>
            </a:srgbClr>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1391" name="Google Shape;1391;p17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95"/>
        <p:cNvGrpSpPr/>
        <p:nvPr/>
      </p:nvGrpSpPr>
      <p:grpSpPr>
        <a:xfrm>
          <a:off x="0" y="0"/>
          <a:ext cx="0" cy="0"/>
          <a:chOff x="0" y="0"/>
          <a:chExt cx="0" cy="0"/>
        </a:xfrm>
      </p:grpSpPr>
      <p:sp>
        <p:nvSpPr>
          <p:cNvPr id="1396" name="Google Shape;1396;p173"/>
          <p:cNvSpPr txBox="1"/>
          <p:nvPr/>
        </p:nvSpPr>
        <p:spPr>
          <a:xfrm>
            <a:off x="201450" y="100200"/>
            <a:ext cx="7916400" cy="7743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600"/>
              </a:spcBef>
              <a:spcAft>
                <a:spcPts val="0"/>
              </a:spcAft>
              <a:buNone/>
            </a:pPr>
            <a:r>
              <a:rPr lang="en" sz="3000">
                <a:solidFill>
                  <a:srgbClr val="F6921E"/>
                </a:solidFill>
                <a:latin typeface="Roboto"/>
                <a:ea typeface="Roboto"/>
                <a:cs typeface="Roboto"/>
                <a:sym typeface="Roboto"/>
              </a:rPr>
              <a:t>[Full bleed Pod photo]</a:t>
            </a:r>
            <a:endParaRPr sz="3000">
              <a:solidFill>
                <a:srgbClr val="F6921E"/>
              </a:solidFill>
              <a:latin typeface="Roboto"/>
              <a:ea typeface="Roboto"/>
              <a:cs typeface="Roboto"/>
              <a:sym typeface="Roboto"/>
            </a:endParaRPr>
          </a:p>
          <a:p>
            <a:pPr marL="0" lvl="0" indent="0" algn="l" rtl="0">
              <a:lnSpc>
                <a:spcPct val="150000"/>
              </a:lnSpc>
              <a:spcBef>
                <a:spcPts val="600"/>
              </a:spcBef>
              <a:spcAft>
                <a:spcPts val="0"/>
              </a:spcAft>
              <a:buNone/>
            </a:pPr>
            <a:endParaRPr sz="3000">
              <a:solidFill>
                <a:srgbClr val="F6921E"/>
              </a:solidFill>
              <a:latin typeface="Roboto"/>
              <a:ea typeface="Roboto"/>
              <a:cs typeface="Roboto"/>
              <a:sym typeface="Roboto"/>
            </a:endParaRPr>
          </a:p>
          <a:p>
            <a:pPr marL="0" lvl="0" indent="0" algn="l" rtl="0">
              <a:lnSpc>
                <a:spcPct val="150000"/>
              </a:lnSpc>
              <a:spcBef>
                <a:spcPts val="600"/>
              </a:spcBef>
              <a:spcAft>
                <a:spcPts val="0"/>
              </a:spcAft>
              <a:buNone/>
            </a:pPr>
            <a:endParaRPr sz="3000">
              <a:solidFill>
                <a:srgbClr val="F6921E"/>
              </a:solidFill>
              <a:latin typeface="Roboto"/>
              <a:ea typeface="Roboto"/>
              <a:cs typeface="Roboto"/>
              <a:sym typeface="Roboto"/>
            </a:endParaRPr>
          </a:p>
        </p:txBody>
      </p:sp>
      <p:pic>
        <p:nvPicPr>
          <p:cNvPr id="1397" name="Google Shape;1397;p173"/>
          <p:cNvPicPr preferRelativeResize="0"/>
          <p:nvPr/>
        </p:nvPicPr>
        <p:blipFill rotWithShape="1">
          <a:blip r:embed="rId4">
            <a:alphaModFix/>
          </a:blip>
          <a:srcRect b="1146"/>
          <a:stretch/>
        </p:blipFill>
        <p:spPr>
          <a:xfrm>
            <a:off x="0" y="0"/>
            <a:ext cx="9144000" cy="5143501"/>
          </a:xfrm>
          <a:prstGeom prst="rect">
            <a:avLst/>
          </a:prstGeom>
          <a:noFill/>
          <a:ln>
            <a:noFill/>
          </a:ln>
        </p:spPr>
      </p:pic>
      <p:sp>
        <p:nvSpPr>
          <p:cNvPr id="1398" name="Google Shape;1398;p173"/>
          <p:cNvSpPr txBox="1"/>
          <p:nvPr/>
        </p:nvSpPr>
        <p:spPr>
          <a:xfrm>
            <a:off x="24275" y="4019725"/>
            <a:ext cx="9144000" cy="102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endParaRPr sz="2200">
              <a:solidFill>
                <a:schemeClr val="lt1"/>
              </a:solidFill>
              <a:latin typeface="Roboto Light"/>
              <a:ea typeface="Roboto Light"/>
              <a:cs typeface="Roboto Light"/>
              <a:sym typeface="Roboto Light"/>
            </a:endParaRPr>
          </a:p>
          <a:p>
            <a:pPr marL="0" lvl="0" indent="0" algn="ctr" rtl="0">
              <a:spcBef>
                <a:spcPts val="0"/>
              </a:spcBef>
              <a:spcAft>
                <a:spcPts val="0"/>
              </a:spcAft>
              <a:buClr>
                <a:schemeClr val="dk1"/>
              </a:buClr>
              <a:buSzPts val="1100"/>
              <a:buFont typeface="Arial"/>
              <a:buNone/>
            </a:pPr>
            <a:r>
              <a:rPr lang="en" sz="2700">
                <a:solidFill>
                  <a:schemeClr val="lt1"/>
                </a:solidFill>
                <a:latin typeface="Google Sans"/>
                <a:ea typeface="Google Sans"/>
                <a:cs typeface="Google Sans"/>
                <a:sym typeface="Google Sans"/>
              </a:rPr>
              <a:t>Cloud TPU v2 Pod</a:t>
            </a:r>
            <a:endParaRPr sz="2700" b="1">
              <a:solidFill>
                <a:schemeClr val="lt1"/>
              </a:solidFill>
              <a:latin typeface="Google Sans"/>
              <a:ea typeface="Google Sans"/>
              <a:cs typeface="Google Sans"/>
              <a:sym typeface="Google Sans"/>
            </a:endParaRPr>
          </a:p>
        </p:txBody>
      </p:sp>
      <p:sp>
        <p:nvSpPr>
          <p:cNvPr id="1399" name="Google Shape;1399;p17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403"/>
        <p:cNvGrpSpPr/>
        <p:nvPr/>
      </p:nvGrpSpPr>
      <p:grpSpPr>
        <a:xfrm>
          <a:off x="0" y="0"/>
          <a:ext cx="0" cy="0"/>
          <a:chOff x="0" y="0"/>
          <a:chExt cx="0" cy="0"/>
        </a:xfrm>
      </p:grpSpPr>
      <p:pic>
        <p:nvPicPr>
          <p:cNvPr id="1404" name="Google Shape;1404;p174"/>
          <p:cNvPicPr preferRelativeResize="0"/>
          <p:nvPr/>
        </p:nvPicPr>
        <p:blipFill rotWithShape="1">
          <a:blip r:embed="rId3">
            <a:alphaModFix/>
          </a:blip>
          <a:srcRect l="23289" r="23294" b="6489"/>
          <a:stretch/>
        </p:blipFill>
        <p:spPr>
          <a:xfrm>
            <a:off x="0" y="0"/>
            <a:ext cx="9144000" cy="5143499"/>
          </a:xfrm>
          <a:prstGeom prst="rect">
            <a:avLst/>
          </a:prstGeom>
          <a:noFill/>
          <a:ln>
            <a:noFill/>
          </a:ln>
        </p:spPr>
      </p:pic>
      <p:sp>
        <p:nvSpPr>
          <p:cNvPr id="1405" name="Google Shape;1405;p174"/>
          <p:cNvSpPr txBox="1">
            <a:spLocks noGrp="1"/>
          </p:cNvSpPr>
          <p:nvPr>
            <p:ph type="body" idx="4294967295"/>
          </p:nvPr>
        </p:nvSpPr>
        <p:spPr>
          <a:xfrm>
            <a:off x="0" y="4394634"/>
            <a:ext cx="9144000" cy="7464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2700">
                <a:solidFill>
                  <a:srgbClr val="FFFFFF"/>
                </a:solidFill>
              </a:rPr>
              <a:t>TPU v3 Pod: Revealed at Google I/O May 2017 </a:t>
            </a:r>
            <a:endParaRPr sz="2700">
              <a:solidFill>
                <a:srgbClr val="FFFFFF"/>
              </a:solidFill>
            </a:endParaRPr>
          </a:p>
        </p:txBody>
      </p:sp>
      <p:sp>
        <p:nvSpPr>
          <p:cNvPr id="1406" name="Google Shape;1406;p17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sp>
        <p:nvSpPr>
          <p:cNvPr id="1411" name="Google Shape;1411;p175"/>
          <p:cNvSpPr txBox="1">
            <a:spLocks noGrp="1"/>
          </p:cNvSpPr>
          <p:nvPr>
            <p:ph type="body" idx="4294967295"/>
          </p:nvPr>
        </p:nvSpPr>
        <p:spPr>
          <a:xfrm>
            <a:off x="194456" y="99098"/>
            <a:ext cx="8599800" cy="74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700"/>
              <a:t>Relentless progress</a:t>
            </a:r>
            <a:endParaRPr sz="2700"/>
          </a:p>
        </p:txBody>
      </p:sp>
      <p:pic>
        <p:nvPicPr>
          <p:cNvPr id="1412" name="Google Shape;1412;p175"/>
          <p:cNvPicPr preferRelativeResize="0"/>
          <p:nvPr/>
        </p:nvPicPr>
        <p:blipFill>
          <a:blip r:embed="rId3">
            <a:alphaModFix/>
          </a:blip>
          <a:stretch>
            <a:fillRect/>
          </a:stretch>
        </p:blipFill>
        <p:spPr>
          <a:xfrm>
            <a:off x="2908675" y="600749"/>
            <a:ext cx="1258700" cy="967200"/>
          </a:xfrm>
          <a:prstGeom prst="rect">
            <a:avLst/>
          </a:prstGeom>
          <a:noFill/>
          <a:ln>
            <a:noFill/>
          </a:ln>
        </p:spPr>
      </p:pic>
      <p:pic>
        <p:nvPicPr>
          <p:cNvPr id="1413" name="Google Shape;1413;p175"/>
          <p:cNvPicPr preferRelativeResize="0"/>
          <p:nvPr/>
        </p:nvPicPr>
        <p:blipFill rotWithShape="1">
          <a:blip r:embed="rId4">
            <a:alphaModFix/>
          </a:blip>
          <a:srcRect l="310" r="-309"/>
          <a:stretch/>
        </p:blipFill>
        <p:spPr>
          <a:xfrm>
            <a:off x="2895369" y="1697731"/>
            <a:ext cx="1861405" cy="1288265"/>
          </a:xfrm>
          <a:prstGeom prst="rect">
            <a:avLst/>
          </a:prstGeom>
          <a:noFill/>
          <a:ln>
            <a:noFill/>
          </a:ln>
        </p:spPr>
      </p:pic>
      <p:sp>
        <p:nvSpPr>
          <p:cNvPr id="1414" name="Google Shape;1414;p175"/>
          <p:cNvSpPr txBox="1"/>
          <p:nvPr/>
        </p:nvSpPr>
        <p:spPr>
          <a:xfrm>
            <a:off x="5098650" y="727488"/>
            <a:ext cx="3885300" cy="1048800"/>
          </a:xfrm>
          <a:prstGeom prst="rect">
            <a:avLst/>
          </a:prstGeom>
          <a:noFill/>
          <a:ln>
            <a:noFill/>
          </a:ln>
        </p:spPr>
        <p:txBody>
          <a:bodyPr spcFirstLastPara="1" wrap="square" lIns="34275" tIns="34275" rIns="34275" bIns="34275" anchor="t" anchorCtr="0">
            <a:noAutofit/>
          </a:bodyPr>
          <a:lstStyle/>
          <a:p>
            <a:pPr marL="0" lvl="0" indent="0" algn="l" rtl="0">
              <a:lnSpc>
                <a:spcPct val="115000"/>
              </a:lnSpc>
              <a:spcBef>
                <a:spcPts val="0"/>
              </a:spcBef>
              <a:spcAft>
                <a:spcPts val="0"/>
              </a:spcAft>
              <a:buNone/>
            </a:pPr>
            <a:r>
              <a:rPr lang="en" sz="1900">
                <a:solidFill>
                  <a:schemeClr val="dk2"/>
                </a:solidFill>
                <a:latin typeface="Google Sans"/>
                <a:ea typeface="Google Sans"/>
                <a:cs typeface="Google Sans"/>
                <a:sym typeface="Google Sans"/>
              </a:rPr>
              <a:t>92 teraops</a:t>
            </a:r>
            <a:endParaRPr sz="1900">
              <a:solidFill>
                <a:schemeClr val="dk2"/>
              </a:solidFill>
              <a:latin typeface="Google Sans"/>
              <a:ea typeface="Google Sans"/>
              <a:cs typeface="Google Sans"/>
              <a:sym typeface="Google Sans"/>
            </a:endParaRPr>
          </a:p>
          <a:p>
            <a:pPr marL="0" lvl="0" indent="0" algn="l" rtl="0">
              <a:lnSpc>
                <a:spcPct val="115000"/>
              </a:lnSpc>
              <a:spcBef>
                <a:spcPts val="0"/>
              </a:spcBef>
              <a:spcAft>
                <a:spcPts val="0"/>
              </a:spcAft>
              <a:buNone/>
            </a:pPr>
            <a:r>
              <a:rPr lang="en" sz="1900">
                <a:solidFill>
                  <a:schemeClr val="dk2"/>
                </a:solidFill>
                <a:latin typeface="Google Sans"/>
                <a:ea typeface="Google Sans"/>
                <a:cs typeface="Google Sans"/>
                <a:sym typeface="Google Sans"/>
              </a:rPr>
              <a:t>Inference only</a:t>
            </a:r>
            <a:endParaRPr sz="1900">
              <a:solidFill>
                <a:schemeClr val="dk2"/>
              </a:solidFill>
              <a:latin typeface="Google Sans"/>
              <a:ea typeface="Google Sans"/>
              <a:cs typeface="Google Sans"/>
              <a:sym typeface="Google Sans"/>
            </a:endParaRPr>
          </a:p>
        </p:txBody>
      </p:sp>
      <p:sp>
        <p:nvSpPr>
          <p:cNvPr id="1415" name="Google Shape;1415;p175"/>
          <p:cNvSpPr txBox="1"/>
          <p:nvPr/>
        </p:nvSpPr>
        <p:spPr>
          <a:xfrm>
            <a:off x="5098650" y="1709434"/>
            <a:ext cx="6727500" cy="1151100"/>
          </a:xfrm>
          <a:prstGeom prst="rect">
            <a:avLst/>
          </a:prstGeom>
          <a:noFill/>
          <a:ln>
            <a:noFill/>
          </a:ln>
        </p:spPr>
        <p:txBody>
          <a:bodyPr spcFirstLastPara="1" wrap="square" lIns="34275" tIns="34275" rIns="34275" bIns="34275" anchor="t" anchorCtr="0">
            <a:noAutofit/>
          </a:bodyPr>
          <a:lstStyle/>
          <a:p>
            <a:pPr marL="0" lvl="0" indent="0" algn="l" rtl="0">
              <a:lnSpc>
                <a:spcPct val="115000"/>
              </a:lnSpc>
              <a:spcBef>
                <a:spcPts val="0"/>
              </a:spcBef>
              <a:spcAft>
                <a:spcPts val="0"/>
              </a:spcAft>
              <a:buNone/>
            </a:pPr>
            <a:r>
              <a:rPr lang="en" sz="1900">
                <a:solidFill>
                  <a:schemeClr val="dk2"/>
                </a:solidFill>
                <a:latin typeface="Google Sans"/>
                <a:ea typeface="Google Sans"/>
                <a:cs typeface="Google Sans"/>
                <a:sym typeface="Google Sans"/>
              </a:rPr>
              <a:t>180 teraflops</a:t>
            </a:r>
            <a:endParaRPr sz="1900">
              <a:solidFill>
                <a:schemeClr val="dk2"/>
              </a:solidFill>
              <a:latin typeface="Google Sans"/>
              <a:ea typeface="Google Sans"/>
              <a:cs typeface="Google Sans"/>
              <a:sym typeface="Google Sans"/>
            </a:endParaRPr>
          </a:p>
          <a:p>
            <a:pPr marL="0" lvl="0" indent="0" algn="l" rtl="0">
              <a:lnSpc>
                <a:spcPct val="115000"/>
              </a:lnSpc>
              <a:spcBef>
                <a:spcPts val="0"/>
              </a:spcBef>
              <a:spcAft>
                <a:spcPts val="0"/>
              </a:spcAft>
              <a:buNone/>
            </a:pPr>
            <a:r>
              <a:rPr lang="en" sz="1900">
                <a:solidFill>
                  <a:schemeClr val="dk2"/>
                </a:solidFill>
                <a:latin typeface="Google Sans"/>
                <a:ea typeface="Google Sans"/>
                <a:cs typeface="Google Sans"/>
                <a:sym typeface="Google Sans"/>
              </a:rPr>
              <a:t>64 GB HBM</a:t>
            </a:r>
            <a:endParaRPr sz="1900">
              <a:solidFill>
                <a:schemeClr val="dk2"/>
              </a:solidFill>
              <a:latin typeface="Google Sans"/>
              <a:ea typeface="Google Sans"/>
              <a:cs typeface="Google Sans"/>
              <a:sym typeface="Google Sans"/>
            </a:endParaRPr>
          </a:p>
          <a:p>
            <a:pPr marL="0" lvl="0" indent="0" algn="l" rtl="0">
              <a:lnSpc>
                <a:spcPct val="115000"/>
              </a:lnSpc>
              <a:spcBef>
                <a:spcPts val="0"/>
              </a:spcBef>
              <a:spcAft>
                <a:spcPts val="0"/>
              </a:spcAft>
              <a:buNone/>
            </a:pPr>
            <a:r>
              <a:rPr lang="en" sz="1900">
                <a:solidFill>
                  <a:schemeClr val="dk2"/>
                </a:solidFill>
                <a:latin typeface="Google Sans"/>
                <a:ea typeface="Google Sans"/>
                <a:cs typeface="Google Sans"/>
                <a:sym typeface="Google Sans"/>
              </a:rPr>
              <a:t>Training and inference</a:t>
            </a:r>
            <a:endParaRPr sz="1900">
              <a:solidFill>
                <a:schemeClr val="dk2"/>
              </a:solidFill>
              <a:latin typeface="Google Sans"/>
              <a:ea typeface="Google Sans"/>
              <a:cs typeface="Google Sans"/>
              <a:sym typeface="Google Sans"/>
            </a:endParaRPr>
          </a:p>
          <a:p>
            <a:pPr marL="0" lvl="0" indent="0" algn="l" rtl="0">
              <a:lnSpc>
                <a:spcPct val="115000"/>
              </a:lnSpc>
              <a:spcBef>
                <a:spcPts val="0"/>
              </a:spcBef>
              <a:spcAft>
                <a:spcPts val="0"/>
              </a:spcAft>
              <a:buNone/>
            </a:pPr>
            <a:r>
              <a:rPr lang="en" sz="1900">
                <a:solidFill>
                  <a:schemeClr val="dk2"/>
                </a:solidFill>
                <a:latin typeface="Google Sans"/>
                <a:ea typeface="Google Sans"/>
                <a:cs typeface="Google Sans"/>
                <a:sym typeface="Google Sans"/>
              </a:rPr>
              <a:t>Generally available (GA)</a:t>
            </a:r>
            <a:endParaRPr sz="1900">
              <a:solidFill>
                <a:schemeClr val="dk2"/>
              </a:solidFill>
              <a:latin typeface="Google Sans"/>
              <a:ea typeface="Google Sans"/>
              <a:cs typeface="Google Sans"/>
              <a:sym typeface="Google Sans"/>
            </a:endParaRPr>
          </a:p>
        </p:txBody>
      </p:sp>
      <p:sp>
        <p:nvSpPr>
          <p:cNvPr id="1416" name="Google Shape;1416;p175"/>
          <p:cNvSpPr txBox="1"/>
          <p:nvPr/>
        </p:nvSpPr>
        <p:spPr>
          <a:xfrm>
            <a:off x="223025" y="758494"/>
            <a:ext cx="3684000" cy="529200"/>
          </a:xfrm>
          <a:prstGeom prst="rect">
            <a:avLst/>
          </a:prstGeom>
          <a:noFill/>
          <a:ln>
            <a:noFill/>
          </a:ln>
        </p:spPr>
        <p:txBody>
          <a:bodyPr spcFirstLastPara="1" wrap="square" lIns="34275" tIns="34275" rIns="34275" bIns="34275" anchor="t" anchorCtr="0">
            <a:noAutofit/>
          </a:bodyPr>
          <a:lstStyle/>
          <a:p>
            <a:pPr marL="0" lvl="0" indent="0" algn="l" rtl="0">
              <a:spcBef>
                <a:spcPts val="0"/>
              </a:spcBef>
              <a:spcAft>
                <a:spcPts val="0"/>
              </a:spcAft>
              <a:buNone/>
            </a:pPr>
            <a:r>
              <a:rPr lang="en" sz="1900">
                <a:solidFill>
                  <a:schemeClr val="dk2"/>
                </a:solidFill>
                <a:latin typeface="Google Sans"/>
                <a:ea typeface="Google Sans"/>
                <a:cs typeface="Google Sans"/>
                <a:sym typeface="Google Sans"/>
              </a:rPr>
              <a:t>TPU v1</a:t>
            </a:r>
            <a:endParaRPr sz="1900">
              <a:solidFill>
                <a:schemeClr val="dk2"/>
              </a:solidFill>
              <a:latin typeface="Google Sans"/>
              <a:ea typeface="Google Sans"/>
              <a:cs typeface="Google Sans"/>
              <a:sym typeface="Google Sans"/>
            </a:endParaRPr>
          </a:p>
          <a:p>
            <a:pPr marL="0" lvl="0" indent="0" algn="l" rtl="0">
              <a:spcBef>
                <a:spcPts val="0"/>
              </a:spcBef>
              <a:spcAft>
                <a:spcPts val="0"/>
              </a:spcAft>
              <a:buNone/>
            </a:pPr>
            <a:r>
              <a:rPr lang="en" sz="1900">
                <a:solidFill>
                  <a:schemeClr val="dk2"/>
                </a:solidFill>
                <a:latin typeface="Google Sans"/>
                <a:ea typeface="Google Sans"/>
                <a:cs typeface="Google Sans"/>
                <a:sym typeface="Google Sans"/>
              </a:rPr>
              <a:t>(deployed 2015)</a:t>
            </a:r>
            <a:endParaRPr sz="1900">
              <a:solidFill>
                <a:schemeClr val="dk2"/>
              </a:solidFill>
              <a:latin typeface="Google Sans"/>
              <a:ea typeface="Google Sans"/>
              <a:cs typeface="Google Sans"/>
              <a:sym typeface="Google Sans"/>
            </a:endParaRPr>
          </a:p>
        </p:txBody>
      </p:sp>
      <p:sp>
        <p:nvSpPr>
          <p:cNvPr id="1417" name="Google Shape;1417;p175"/>
          <p:cNvSpPr txBox="1"/>
          <p:nvPr/>
        </p:nvSpPr>
        <p:spPr>
          <a:xfrm>
            <a:off x="194450" y="1982119"/>
            <a:ext cx="3684000" cy="529200"/>
          </a:xfrm>
          <a:prstGeom prst="rect">
            <a:avLst/>
          </a:prstGeom>
          <a:noFill/>
          <a:ln>
            <a:noFill/>
          </a:ln>
        </p:spPr>
        <p:txBody>
          <a:bodyPr spcFirstLastPara="1" wrap="square" lIns="34275" tIns="34275" rIns="34275" bIns="34275" anchor="t" anchorCtr="0">
            <a:noAutofit/>
          </a:bodyPr>
          <a:lstStyle/>
          <a:p>
            <a:pPr marL="0" lvl="0" indent="0" algn="l" rtl="0">
              <a:spcBef>
                <a:spcPts val="0"/>
              </a:spcBef>
              <a:spcAft>
                <a:spcPts val="0"/>
              </a:spcAft>
              <a:buNone/>
            </a:pPr>
            <a:r>
              <a:rPr lang="en" sz="1900">
                <a:solidFill>
                  <a:schemeClr val="dk2"/>
                </a:solidFill>
                <a:latin typeface="Google Sans"/>
                <a:ea typeface="Google Sans"/>
                <a:cs typeface="Google Sans"/>
                <a:sym typeface="Google Sans"/>
              </a:rPr>
              <a:t>Cloud TPUv2</a:t>
            </a:r>
            <a:endParaRPr sz="1900">
              <a:solidFill>
                <a:schemeClr val="dk2"/>
              </a:solidFill>
              <a:latin typeface="Google Sans"/>
              <a:ea typeface="Google Sans"/>
              <a:cs typeface="Google Sans"/>
              <a:sym typeface="Google Sans"/>
            </a:endParaRPr>
          </a:p>
        </p:txBody>
      </p:sp>
      <p:sp>
        <p:nvSpPr>
          <p:cNvPr id="1418" name="Google Shape;1418;p175"/>
          <p:cNvSpPr txBox="1"/>
          <p:nvPr/>
        </p:nvSpPr>
        <p:spPr>
          <a:xfrm>
            <a:off x="194450" y="3625519"/>
            <a:ext cx="3684000" cy="529200"/>
          </a:xfrm>
          <a:prstGeom prst="rect">
            <a:avLst/>
          </a:prstGeom>
          <a:noFill/>
          <a:ln>
            <a:noFill/>
          </a:ln>
        </p:spPr>
        <p:txBody>
          <a:bodyPr spcFirstLastPara="1" wrap="square" lIns="34275" tIns="34275" rIns="34275" bIns="34275" anchor="t" anchorCtr="0">
            <a:noAutofit/>
          </a:bodyPr>
          <a:lstStyle/>
          <a:p>
            <a:pPr marL="0" lvl="0" indent="0" algn="l" rtl="0">
              <a:spcBef>
                <a:spcPts val="0"/>
              </a:spcBef>
              <a:spcAft>
                <a:spcPts val="0"/>
              </a:spcAft>
              <a:buNone/>
            </a:pPr>
            <a:r>
              <a:rPr lang="en" sz="1900">
                <a:solidFill>
                  <a:schemeClr val="dk2"/>
                </a:solidFill>
                <a:latin typeface="Google Sans"/>
                <a:ea typeface="Google Sans"/>
                <a:cs typeface="Google Sans"/>
                <a:sym typeface="Google Sans"/>
              </a:rPr>
              <a:t>Cloud TPUv3</a:t>
            </a:r>
            <a:endParaRPr sz="1900">
              <a:solidFill>
                <a:schemeClr val="dk2"/>
              </a:solidFill>
              <a:latin typeface="Google Sans"/>
              <a:ea typeface="Google Sans"/>
              <a:cs typeface="Google Sans"/>
              <a:sym typeface="Google Sans"/>
            </a:endParaRPr>
          </a:p>
        </p:txBody>
      </p:sp>
      <p:sp>
        <p:nvSpPr>
          <p:cNvPr id="1419" name="Google Shape;1419;p175"/>
          <p:cNvSpPr txBox="1"/>
          <p:nvPr/>
        </p:nvSpPr>
        <p:spPr>
          <a:xfrm>
            <a:off x="5098650" y="3229636"/>
            <a:ext cx="6727500" cy="1151100"/>
          </a:xfrm>
          <a:prstGeom prst="rect">
            <a:avLst/>
          </a:prstGeom>
          <a:noFill/>
          <a:ln>
            <a:noFill/>
          </a:ln>
        </p:spPr>
        <p:txBody>
          <a:bodyPr spcFirstLastPara="1" wrap="square" lIns="34275" tIns="34275" rIns="34275" bIns="34275" anchor="t" anchorCtr="0">
            <a:noAutofit/>
          </a:bodyPr>
          <a:lstStyle/>
          <a:p>
            <a:pPr marL="0" lvl="0" indent="0" algn="l" rtl="0">
              <a:lnSpc>
                <a:spcPct val="115000"/>
              </a:lnSpc>
              <a:spcBef>
                <a:spcPts val="0"/>
              </a:spcBef>
              <a:spcAft>
                <a:spcPts val="0"/>
              </a:spcAft>
              <a:buNone/>
            </a:pPr>
            <a:r>
              <a:rPr lang="en" sz="1900">
                <a:solidFill>
                  <a:schemeClr val="dk2"/>
                </a:solidFill>
                <a:latin typeface="Google Sans"/>
                <a:ea typeface="Google Sans"/>
                <a:cs typeface="Google Sans"/>
                <a:sym typeface="Google Sans"/>
              </a:rPr>
              <a:t>420 teraflops</a:t>
            </a:r>
            <a:endParaRPr sz="1900">
              <a:solidFill>
                <a:schemeClr val="dk2"/>
              </a:solidFill>
              <a:latin typeface="Google Sans"/>
              <a:ea typeface="Google Sans"/>
              <a:cs typeface="Google Sans"/>
              <a:sym typeface="Google Sans"/>
            </a:endParaRPr>
          </a:p>
          <a:p>
            <a:pPr marL="0" lvl="0" indent="0" algn="l" rtl="0">
              <a:lnSpc>
                <a:spcPct val="115000"/>
              </a:lnSpc>
              <a:spcBef>
                <a:spcPts val="0"/>
              </a:spcBef>
              <a:spcAft>
                <a:spcPts val="0"/>
              </a:spcAft>
              <a:buNone/>
            </a:pPr>
            <a:r>
              <a:rPr lang="en" sz="1900">
                <a:solidFill>
                  <a:schemeClr val="dk2"/>
                </a:solidFill>
                <a:latin typeface="Google Sans"/>
                <a:ea typeface="Google Sans"/>
                <a:cs typeface="Google Sans"/>
                <a:sym typeface="Google Sans"/>
              </a:rPr>
              <a:t>128 GB HBM</a:t>
            </a:r>
            <a:endParaRPr sz="1900">
              <a:solidFill>
                <a:schemeClr val="dk2"/>
              </a:solidFill>
              <a:latin typeface="Google Sans"/>
              <a:ea typeface="Google Sans"/>
              <a:cs typeface="Google Sans"/>
              <a:sym typeface="Google Sans"/>
            </a:endParaRPr>
          </a:p>
          <a:p>
            <a:pPr marL="0" lvl="0" indent="0" algn="l" rtl="0">
              <a:lnSpc>
                <a:spcPct val="115000"/>
              </a:lnSpc>
              <a:spcBef>
                <a:spcPts val="0"/>
              </a:spcBef>
              <a:spcAft>
                <a:spcPts val="0"/>
              </a:spcAft>
              <a:buNone/>
            </a:pPr>
            <a:r>
              <a:rPr lang="en" sz="1900">
                <a:solidFill>
                  <a:schemeClr val="dk2"/>
                </a:solidFill>
                <a:latin typeface="Google Sans"/>
                <a:ea typeface="Google Sans"/>
                <a:cs typeface="Google Sans"/>
                <a:sym typeface="Google Sans"/>
              </a:rPr>
              <a:t>Training and inference</a:t>
            </a:r>
            <a:endParaRPr sz="1900">
              <a:solidFill>
                <a:schemeClr val="dk2"/>
              </a:solidFill>
              <a:latin typeface="Google Sans"/>
              <a:ea typeface="Google Sans"/>
              <a:cs typeface="Google Sans"/>
              <a:sym typeface="Google Sans"/>
            </a:endParaRPr>
          </a:p>
          <a:p>
            <a:pPr marL="0" lvl="0" indent="0" algn="l" rtl="0">
              <a:lnSpc>
                <a:spcPct val="115000"/>
              </a:lnSpc>
              <a:spcBef>
                <a:spcPts val="0"/>
              </a:spcBef>
              <a:spcAft>
                <a:spcPts val="0"/>
              </a:spcAft>
              <a:buNone/>
            </a:pPr>
            <a:r>
              <a:rPr lang="en" sz="1900">
                <a:solidFill>
                  <a:schemeClr val="dk2"/>
                </a:solidFill>
                <a:latin typeface="Google Sans"/>
                <a:ea typeface="Google Sans"/>
                <a:cs typeface="Google Sans"/>
                <a:sym typeface="Google Sans"/>
              </a:rPr>
              <a:t>Beta</a:t>
            </a:r>
            <a:endParaRPr sz="1900">
              <a:solidFill>
                <a:schemeClr val="dk2"/>
              </a:solidFill>
              <a:latin typeface="Google Sans"/>
              <a:ea typeface="Google Sans"/>
              <a:cs typeface="Google Sans"/>
              <a:sym typeface="Google Sans"/>
            </a:endParaRPr>
          </a:p>
        </p:txBody>
      </p:sp>
      <p:pic>
        <p:nvPicPr>
          <p:cNvPr id="1420" name="Google Shape;1420;p175"/>
          <p:cNvPicPr preferRelativeResize="0"/>
          <p:nvPr/>
        </p:nvPicPr>
        <p:blipFill>
          <a:blip r:embed="rId5">
            <a:alphaModFix/>
          </a:blip>
          <a:stretch>
            <a:fillRect/>
          </a:stretch>
        </p:blipFill>
        <p:spPr>
          <a:xfrm>
            <a:off x="2902025" y="3156050"/>
            <a:ext cx="1848098" cy="1386695"/>
          </a:xfrm>
          <a:prstGeom prst="rect">
            <a:avLst/>
          </a:prstGeom>
          <a:noFill/>
          <a:ln>
            <a:noFill/>
          </a:ln>
        </p:spPr>
      </p:pic>
      <p:sp>
        <p:nvSpPr>
          <p:cNvPr id="1421" name="Google Shape;1421;p175"/>
          <p:cNvSpPr txBox="1">
            <a:spLocks noGrp="1"/>
          </p:cNvSpPr>
          <p:nvPr>
            <p:ph type="body" idx="4294967295"/>
          </p:nvPr>
        </p:nvSpPr>
        <p:spPr>
          <a:xfrm>
            <a:off x="6263550" y="194250"/>
            <a:ext cx="2864100" cy="529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2000" b="1">
                <a:solidFill>
                  <a:srgbClr val="666666"/>
                </a:solidFill>
              </a:rPr>
              <a:t>g.co/cloudtpu</a:t>
            </a:r>
            <a:endParaRPr sz="2000" b="1">
              <a:solidFill>
                <a:srgbClr val="666666"/>
              </a:solidFill>
            </a:endParaRPr>
          </a:p>
        </p:txBody>
      </p:sp>
      <p:sp>
        <p:nvSpPr>
          <p:cNvPr id="1422" name="Google Shape;1422;p17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426"/>
        <p:cNvGrpSpPr/>
        <p:nvPr/>
      </p:nvGrpSpPr>
      <p:grpSpPr>
        <a:xfrm>
          <a:off x="0" y="0"/>
          <a:ext cx="0" cy="0"/>
          <a:chOff x="0" y="0"/>
          <a:chExt cx="0" cy="0"/>
        </a:xfrm>
      </p:grpSpPr>
      <p:sp>
        <p:nvSpPr>
          <p:cNvPr id="1427" name="Google Shape;1427;p176"/>
          <p:cNvSpPr txBox="1">
            <a:spLocks noGrp="1"/>
          </p:cNvSpPr>
          <p:nvPr>
            <p:ph type="body" idx="4294967295"/>
          </p:nvPr>
        </p:nvSpPr>
        <p:spPr>
          <a:xfrm>
            <a:off x="194456" y="99098"/>
            <a:ext cx="8599800" cy="74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700"/>
              <a:t>Relentless progress</a:t>
            </a:r>
            <a:endParaRPr sz="2700"/>
          </a:p>
        </p:txBody>
      </p:sp>
      <p:pic>
        <p:nvPicPr>
          <p:cNvPr id="1428" name="Google Shape;1428;p176"/>
          <p:cNvPicPr preferRelativeResize="0"/>
          <p:nvPr/>
        </p:nvPicPr>
        <p:blipFill rotWithShape="1">
          <a:blip r:embed="rId3">
            <a:alphaModFix/>
          </a:blip>
          <a:srcRect b="1146"/>
          <a:stretch/>
        </p:blipFill>
        <p:spPr>
          <a:xfrm>
            <a:off x="244850" y="738098"/>
            <a:ext cx="2761600" cy="1553401"/>
          </a:xfrm>
          <a:prstGeom prst="rect">
            <a:avLst/>
          </a:prstGeom>
          <a:noFill/>
          <a:ln>
            <a:noFill/>
          </a:ln>
        </p:spPr>
      </p:pic>
      <p:sp>
        <p:nvSpPr>
          <p:cNvPr id="1429" name="Google Shape;1429;p176"/>
          <p:cNvSpPr txBox="1"/>
          <p:nvPr/>
        </p:nvSpPr>
        <p:spPr>
          <a:xfrm>
            <a:off x="244847" y="2278307"/>
            <a:ext cx="4238700" cy="618300"/>
          </a:xfrm>
          <a:prstGeom prst="rect">
            <a:avLst/>
          </a:prstGeom>
          <a:noFill/>
          <a:ln>
            <a:noFill/>
          </a:ln>
        </p:spPr>
        <p:txBody>
          <a:bodyPr spcFirstLastPara="1" wrap="square" lIns="34275" tIns="34275" rIns="34275" bIns="34275" anchor="t" anchorCtr="0">
            <a:noAutofit/>
          </a:bodyPr>
          <a:lstStyle/>
          <a:p>
            <a:pPr marL="0" lvl="0" indent="0" algn="l" rtl="0">
              <a:spcBef>
                <a:spcPts val="0"/>
              </a:spcBef>
              <a:spcAft>
                <a:spcPts val="0"/>
              </a:spcAft>
              <a:buNone/>
            </a:pPr>
            <a:r>
              <a:rPr lang="en" sz="1900">
                <a:solidFill>
                  <a:schemeClr val="dk2"/>
                </a:solidFill>
                <a:latin typeface="Google Sans"/>
                <a:ea typeface="Google Sans"/>
                <a:cs typeface="Google Sans"/>
                <a:sym typeface="Google Sans"/>
              </a:rPr>
              <a:t>Cloud TPU Pod (v2, 2017)</a:t>
            </a:r>
            <a:endParaRPr sz="1900">
              <a:solidFill>
                <a:schemeClr val="dk2"/>
              </a:solidFill>
              <a:latin typeface="Google Sans"/>
              <a:ea typeface="Google Sans"/>
              <a:cs typeface="Google Sans"/>
              <a:sym typeface="Google Sans"/>
            </a:endParaRPr>
          </a:p>
        </p:txBody>
      </p:sp>
      <p:sp>
        <p:nvSpPr>
          <p:cNvPr id="1430" name="Google Shape;1430;p176"/>
          <p:cNvSpPr txBox="1"/>
          <p:nvPr/>
        </p:nvSpPr>
        <p:spPr>
          <a:xfrm>
            <a:off x="3763556" y="642860"/>
            <a:ext cx="4110300" cy="1968900"/>
          </a:xfrm>
          <a:prstGeom prst="rect">
            <a:avLst/>
          </a:prstGeom>
          <a:noFill/>
          <a:ln>
            <a:noFill/>
          </a:ln>
        </p:spPr>
        <p:txBody>
          <a:bodyPr spcFirstLastPara="1" wrap="square" lIns="34275" tIns="34275" rIns="34275" bIns="34275" anchor="t" anchorCtr="0">
            <a:noAutofit/>
          </a:bodyPr>
          <a:lstStyle/>
          <a:p>
            <a:pPr marL="0" lvl="0" indent="0" algn="l" rtl="0">
              <a:lnSpc>
                <a:spcPct val="115000"/>
              </a:lnSpc>
              <a:spcBef>
                <a:spcPts val="0"/>
              </a:spcBef>
              <a:spcAft>
                <a:spcPts val="0"/>
              </a:spcAft>
              <a:buNone/>
            </a:pPr>
            <a:r>
              <a:rPr lang="en" sz="1900">
                <a:solidFill>
                  <a:schemeClr val="dk2"/>
                </a:solidFill>
                <a:latin typeface="Google Sans"/>
                <a:ea typeface="Google Sans"/>
                <a:cs typeface="Google Sans"/>
                <a:sym typeface="Google Sans"/>
              </a:rPr>
              <a:t>11.5 petaflops</a:t>
            </a:r>
            <a:endParaRPr sz="1900">
              <a:solidFill>
                <a:schemeClr val="dk2"/>
              </a:solidFill>
              <a:latin typeface="Google Sans"/>
              <a:ea typeface="Google Sans"/>
              <a:cs typeface="Google Sans"/>
              <a:sym typeface="Google Sans"/>
            </a:endParaRPr>
          </a:p>
          <a:p>
            <a:pPr marL="0" lvl="0" indent="0" algn="l" rtl="0">
              <a:lnSpc>
                <a:spcPct val="115000"/>
              </a:lnSpc>
              <a:spcBef>
                <a:spcPts val="0"/>
              </a:spcBef>
              <a:spcAft>
                <a:spcPts val="0"/>
              </a:spcAft>
              <a:buNone/>
            </a:pPr>
            <a:r>
              <a:rPr lang="en" sz="1900">
                <a:solidFill>
                  <a:schemeClr val="dk2"/>
                </a:solidFill>
                <a:latin typeface="Google Sans"/>
                <a:ea typeface="Google Sans"/>
                <a:cs typeface="Google Sans"/>
                <a:sym typeface="Google Sans"/>
              </a:rPr>
              <a:t>4 TB HBM</a:t>
            </a:r>
            <a:endParaRPr sz="1900">
              <a:solidFill>
                <a:schemeClr val="dk2"/>
              </a:solidFill>
              <a:latin typeface="Google Sans"/>
              <a:ea typeface="Google Sans"/>
              <a:cs typeface="Google Sans"/>
              <a:sym typeface="Google Sans"/>
            </a:endParaRPr>
          </a:p>
          <a:p>
            <a:pPr marL="0" lvl="0" indent="0" algn="l" rtl="0">
              <a:lnSpc>
                <a:spcPct val="115000"/>
              </a:lnSpc>
              <a:spcBef>
                <a:spcPts val="0"/>
              </a:spcBef>
              <a:spcAft>
                <a:spcPts val="0"/>
              </a:spcAft>
              <a:buNone/>
            </a:pPr>
            <a:r>
              <a:rPr lang="en" sz="1900">
                <a:solidFill>
                  <a:schemeClr val="dk2"/>
                </a:solidFill>
                <a:latin typeface="Google Sans"/>
                <a:ea typeface="Google Sans"/>
                <a:cs typeface="Google Sans"/>
                <a:sym typeface="Google Sans"/>
              </a:rPr>
              <a:t>2-D toroidal mesh network</a:t>
            </a:r>
            <a:endParaRPr sz="1900">
              <a:solidFill>
                <a:schemeClr val="dk2"/>
              </a:solidFill>
              <a:latin typeface="Google Sans"/>
              <a:ea typeface="Google Sans"/>
              <a:cs typeface="Google Sans"/>
              <a:sym typeface="Google Sans"/>
            </a:endParaRPr>
          </a:p>
          <a:p>
            <a:pPr marL="0" lvl="0" indent="0" algn="l" rtl="0">
              <a:lnSpc>
                <a:spcPct val="115000"/>
              </a:lnSpc>
              <a:spcBef>
                <a:spcPts val="0"/>
              </a:spcBef>
              <a:spcAft>
                <a:spcPts val="0"/>
              </a:spcAft>
              <a:buNone/>
            </a:pPr>
            <a:r>
              <a:rPr lang="en" sz="1900">
                <a:solidFill>
                  <a:schemeClr val="dk2"/>
                </a:solidFill>
                <a:latin typeface="Google Sans"/>
                <a:ea typeface="Google Sans"/>
                <a:cs typeface="Google Sans"/>
                <a:sym typeface="Google Sans"/>
              </a:rPr>
              <a:t>Training and inference</a:t>
            </a:r>
            <a:endParaRPr sz="1900">
              <a:solidFill>
                <a:schemeClr val="dk2"/>
              </a:solidFill>
              <a:latin typeface="Google Sans"/>
              <a:ea typeface="Google Sans"/>
              <a:cs typeface="Google Sans"/>
              <a:sym typeface="Google Sans"/>
            </a:endParaRPr>
          </a:p>
          <a:p>
            <a:pPr marL="0" lvl="0" indent="0" algn="l" rtl="0">
              <a:lnSpc>
                <a:spcPct val="115000"/>
              </a:lnSpc>
              <a:spcBef>
                <a:spcPts val="0"/>
              </a:spcBef>
              <a:spcAft>
                <a:spcPts val="0"/>
              </a:spcAft>
              <a:buNone/>
            </a:pPr>
            <a:r>
              <a:rPr lang="en" sz="1900">
                <a:solidFill>
                  <a:schemeClr val="dk2"/>
                </a:solidFill>
                <a:latin typeface="Google Sans"/>
                <a:ea typeface="Google Sans"/>
                <a:cs typeface="Google Sans"/>
                <a:sym typeface="Google Sans"/>
              </a:rPr>
              <a:t>Alpha</a:t>
            </a:r>
            <a:endParaRPr sz="1900">
              <a:solidFill>
                <a:schemeClr val="dk2"/>
              </a:solidFill>
              <a:latin typeface="Google Sans"/>
              <a:ea typeface="Google Sans"/>
              <a:cs typeface="Google Sans"/>
              <a:sym typeface="Google Sans"/>
            </a:endParaRPr>
          </a:p>
        </p:txBody>
      </p:sp>
      <p:sp>
        <p:nvSpPr>
          <p:cNvPr id="1431" name="Google Shape;1431;p176"/>
          <p:cNvSpPr txBox="1"/>
          <p:nvPr/>
        </p:nvSpPr>
        <p:spPr>
          <a:xfrm>
            <a:off x="244847" y="4383332"/>
            <a:ext cx="4238700" cy="618300"/>
          </a:xfrm>
          <a:prstGeom prst="rect">
            <a:avLst/>
          </a:prstGeom>
          <a:noFill/>
          <a:ln>
            <a:noFill/>
          </a:ln>
        </p:spPr>
        <p:txBody>
          <a:bodyPr spcFirstLastPara="1" wrap="square" lIns="34275" tIns="34275" rIns="34275" bIns="34275" anchor="t" anchorCtr="0">
            <a:noAutofit/>
          </a:bodyPr>
          <a:lstStyle/>
          <a:p>
            <a:pPr marL="0" lvl="0" indent="0" algn="l" rtl="0">
              <a:spcBef>
                <a:spcPts val="0"/>
              </a:spcBef>
              <a:spcAft>
                <a:spcPts val="0"/>
              </a:spcAft>
              <a:buNone/>
            </a:pPr>
            <a:r>
              <a:rPr lang="en" sz="1900">
                <a:solidFill>
                  <a:schemeClr val="dk2"/>
                </a:solidFill>
                <a:latin typeface="Google Sans"/>
                <a:ea typeface="Google Sans"/>
                <a:cs typeface="Google Sans"/>
                <a:sym typeface="Google Sans"/>
              </a:rPr>
              <a:t>TPU v3 Pod (2018)</a:t>
            </a:r>
            <a:endParaRPr sz="1900">
              <a:solidFill>
                <a:schemeClr val="dk2"/>
              </a:solidFill>
              <a:latin typeface="Google Sans"/>
              <a:ea typeface="Google Sans"/>
              <a:cs typeface="Google Sans"/>
              <a:sym typeface="Google Sans"/>
            </a:endParaRPr>
          </a:p>
        </p:txBody>
      </p:sp>
      <p:sp>
        <p:nvSpPr>
          <p:cNvPr id="1432" name="Google Shape;1432;p176"/>
          <p:cNvSpPr txBox="1"/>
          <p:nvPr/>
        </p:nvSpPr>
        <p:spPr>
          <a:xfrm>
            <a:off x="3763556" y="2766932"/>
            <a:ext cx="5250900" cy="1968900"/>
          </a:xfrm>
          <a:prstGeom prst="rect">
            <a:avLst/>
          </a:prstGeom>
          <a:noFill/>
          <a:ln>
            <a:noFill/>
          </a:ln>
        </p:spPr>
        <p:txBody>
          <a:bodyPr spcFirstLastPara="1" wrap="square" lIns="34275" tIns="34275" rIns="34275" bIns="34275" anchor="t" anchorCtr="0">
            <a:noAutofit/>
          </a:bodyPr>
          <a:lstStyle/>
          <a:p>
            <a:pPr marL="0" lvl="0" indent="0" algn="l" rtl="0">
              <a:lnSpc>
                <a:spcPct val="115000"/>
              </a:lnSpc>
              <a:spcBef>
                <a:spcPts val="0"/>
              </a:spcBef>
              <a:spcAft>
                <a:spcPts val="0"/>
              </a:spcAft>
              <a:buNone/>
            </a:pPr>
            <a:r>
              <a:rPr lang="en" sz="1900">
                <a:solidFill>
                  <a:schemeClr val="dk2"/>
                </a:solidFill>
                <a:latin typeface="Google Sans"/>
                <a:ea typeface="Google Sans"/>
                <a:cs typeface="Google Sans"/>
                <a:sym typeface="Google Sans"/>
              </a:rPr>
              <a:t>&gt; 100 petaflops!</a:t>
            </a:r>
            <a:endParaRPr sz="1900">
              <a:solidFill>
                <a:schemeClr val="dk2"/>
              </a:solidFill>
              <a:latin typeface="Google Sans"/>
              <a:ea typeface="Google Sans"/>
              <a:cs typeface="Google Sans"/>
              <a:sym typeface="Google Sans"/>
            </a:endParaRPr>
          </a:p>
          <a:p>
            <a:pPr marL="0" lvl="0" indent="0" algn="l" rtl="0">
              <a:lnSpc>
                <a:spcPct val="115000"/>
              </a:lnSpc>
              <a:spcBef>
                <a:spcPts val="0"/>
              </a:spcBef>
              <a:spcAft>
                <a:spcPts val="0"/>
              </a:spcAft>
              <a:buNone/>
            </a:pPr>
            <a:r>
              <a:rPr lang="en" sz="1900">
                <a:solidFill>
                  <a:schemeClr val="dk2"/>
                </a:solidFill>
                <a:latin typeface="Google Sans"/>
                <a:ea typeface="Google Sans"/>
                <a:cs typeface="Google Sans"/>
                <a:sym typeface="Google Sans"/>
              </a:rPr>
              <a:t>32 TB HBM</a:t>
            </a:r>
            <a:endParaRPr sz="1900">
              <a:solidFill>
                <a:schemeClr val="dk2"/>
              </a:solidFill>
              <a:latin typeface="Google Sans"/>
              <a:ea typeface="Google Sans"/>
              <a:cs typeface="Google Sans"/>
              <a:sym typeface="Google Sans"/>
            </a:endParaRPr>
          </a:p>
          <a:p>
            <a:pPr marL="0" lvl="0" indent="0" algn="l" rtl="0">
              <a:lnSpc>
                <a:spcPct val="115000"/>
              </a:lnSpc>
              <a:spcBef>
                <a:spcPts val="0"/>
              </a:spcBef>
              <a:spcAft>
                <a:spcPts val="0"/>
              </a:spcAft>
              <a:buNone/>
            </a:pPr>
            <a:r>
              <a:rPr lang="en" sz="1900">
                <a:solidFill>
                  <a:schemeClr val="dk2"/>
                </a:solidFill>
                <a:latin typeface="Google Sans"/>
                <a:ea typeface="Google Sans"/>
                <a:cs typeface="Google Sans"/>
                <a:sym typeface="Google Sans"/>
              </a:rPr>
              <a:t>Liquid cooled</a:t>
            </a:r>
            <a:endParaRPr sz="1900">
              <a:solidFill>
                <a:schemeClr val="dk2"/>
              </a:solidFill>
              <a:latin typeface="Google Sans"/>
              <a:ea typeface="Google Sans"/>
              <a:cs typeface="Google Sans"/>
              <a:sym typeface="Google Sans"/>
            </a:endParaRPr>
          </a:p>
          <a:p>
            <a:pPr marL="0" lvl="0" indent="0" algn="l" rtl="0">
              <a:lnSpc>
                <a:spcPct val="115000"/>
              </a:lnSpc>
              <a:spcBef>
                <a:spcPts val="0"/>
              </a:spcBef>
              <a:spcAft>
                <a:spcPts val="0"/>
              </a:spcAft>
              <a:buNone/>
            </a:pPr>
            <a:r>
              <a:rPr lang="en" sz="1900">
                <a:solidFill>
                  <a:schemeClr val="dk2"/>
                </a:solidFill>
                <a:latin typeface="Google Sans"/>
                <a:ea typeface="Google Sans"/>
                <a:cs typeface="Google Sans"/>
                <a:sym typeface="Google Sans"/>
              </a:rPr>
              <a:t>New chip architecture + larger-scale system</a:t>
            </a:r>
            <a:endParaRPr sz="1900">
              <a:solidFill>
                <a:schemeClr val="dk2"/>
              </a:solidFill>
              <a:latin typeface="Google Sans"/>
              <a:ea typeface="Google Sans"/>
              <a:cs typeface="Google Sans"/>
              <a:sym typeface="Google Sans"/>
            </a:endParaRPr>
          </a:p>
        </p:txBody>
      </p:sp>
      <p:pic>
        <p:nvPicPr>
          <p:cNvPr id="1433" name="Google Shape;1433;p176"/>
          <p:cNvPicPr preferRelativeResize="0"/>
          <p:nvPr/>
        </p:nvPicPr>
        <p:blipFill rotWithShape="1">
          <a:blip r:embed="rId4">
            <a:alphaModFix/>
          </a:blip>
          <a:srcRect l="23289" r="23294" b="6489"/>
          <a:stretch/>
        </p:blipFill>
        <p:spPr>
          <a:xfrm>
            <a:off x="244850" y="2810897"/>
            <a:ext cx="2761605" cy="1553399"/>
          </a:xfrm>
          <a:prstGeom prst="rect">
            <a:avLst/>
          </a:prstGeom>
          <a:noFill/>
          <a:ln>
            <a:noFill/>
          </a:ln>
        </p:spPr>
      </p:pic>
      <p:sp>
        <p:nvSpPr>
          <p:cNvPr id="1434" name="Google Shape;1434;p176"/>
          <p:cNvSpPr txBox="1">
            <a:spLocks noGrp="1"/>
          </p:cNvSpPr>
          <p:nvPr>
            <p:ph type="body" idx="4294967295"/>
          </p:nvPr>
        </p:nvSpPr>
        <p:spPr>
          <a:xfrm>
            <a:off x="6263550" y="194250"/>
            <a:ext cx="2864100" cy="529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2000" b="1">
                <a:solidFill>
                  <a:srgbClr val="666666"/>
                </a:solidFill>
              </a:rPr>
              <a:t>g.co/cloudtpu</a:t>
            </a:r>
            <a:endParaRPr sz="2000" b="1">
              <a:solidFill>
                <a:srgbClr val="666666"/>
              </a:solidFill>
            </a:endParaRPr>
          </a:p>
        </p:txBody>
      </p:sp>
      <p:sp>
        <p:nvSpPr>
          <p:cNvPr id="1435" name="Google Shape;1435;p17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pic>
        <p:nvPicPr>
          <p:cNvPr id="3" name="Picture 2">
            <a:extLst>
              <a:ext uri="{FF2B5EF4-FFF2-40B4-BE49-F238E27FC236}">
                <a16:creationId xmlns:a16="http://schemas.microsoft.com/office/drawing/2014/main" id="{FC16302A-7C94-4246-87F7-A13E99695331}"/>
              </a:ext>
            </a:extLst>
          </p:cNvPr>
          <p:cNvPicPr>
            <a:picLocks noChangeAspect="1"/>
          </p:cNvPicPr>
          <p:nvPr/>
        </p:nvPicPr>
        <p:blipFill>
          <a:blip r:embed="rId3"/>
          <a:stretch>
            <a:fillRect/>
          </a:stretch>
        </p:blipFill>
        <p:spPr>
          <a:xfrm>
            <a:off x="1479177" y="929953"/>
            <a:ext cx="5719483" cy="3346042"/>
          </a:xfrm>
          <a:prstGeom prst="rect">
            <a:avLst/>
          </a:prstGeom>
        </p:spPr>
      </p:pic>
      <p:sp>
        <p:nvSpPr>
          <p:cNvPr id="1177" name="Google Shape;1177;p163"/>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ResNet-50 Speedup</a:t>
            </a:r>
            <a:endParaRPr dirty="0"/>
          </a:p>
        </p:txBody>
      </p:sp>
      <p:sp>
        <p:nvSpPr>
          <p:cNvPr id="1178" name="Google Shape;1178;p163"/>
          <p:cNvSpPr txBox="1">
            <a:spLocks noGrp="1"/>
          </p:cNvSpPr>
          <p:nvPr>
            <p:ph type="body" idx="1"/>
          </p:nvPr>
        </p:nvSpPr>
        <p:spPr>
          <a:xfrm>
            <a:off x="305603" y="4275995"/>
            <a:ext cx="8532793" cy="233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400" dirty="0">
                <a:solidFill>
                  <a:srgbClr val="222222"/>
                </a:solidFill>
                <a:highlight>
                  <a:srgbClr val="FFFFFF"/>
                </a:highlight>
                <a:latin typeface="Arial"/>
                <a:ea typeface="Arial"/>
                <a:cs typeface="Arial"/>
                <a:sym typeface="Arial"/>
              </a:rPr>
              <a:t>Ying, C., Kumar, S., Chen, D., Wang, T. and Cheng, Y., 2018. Image Classification at Supercomputer Scale. </a:t>
            </a:r>
            <a:r>
              <a:rPr lang="en" sz="1400" i="1" dirty="0" err="1">
                <a:solidFill>
                  <a:srgbClr val="222222"/>
                </a:solidFill>
                <a:highlight>
                  <a:srgbClr val="FFFFFF"/>
                </a:highlight>
                <a:latin typeface="Arial"/>
                <a:ea typeface="Arial"/>
                <a:cs typeface="Arial"/>
                <a:sym typeface="Arial"/>
              </a:rPr>
              <a:t>arXiv</a:t>
            </a:r>
            <a:r>
              <a:rPr lang="en" sz="1400" i="1" dirty="0">
                <a:solidFill>
                  <a:srgbClr val="222222"/>
                </a:solidFill>
                <a:highlight>
                  <a:srgbClr val="FFFFFF"/>
                </a:highlight>
                <a:latin typeface="Arial"/>
                <a:ea typeface="Arial"/>
                <a:cs typeface="Arial"/>
                <a:sym typeface="Arial"/>
              </a:rPr>
              <a:t> preprint arXiv:1811.06992</a:t>
            </a:r>
            <a:r>
              <a:rPr lang="en" sz="1400" dirty="0">
                <a:solidFill>
                  <a:srgbClr val="222222"/>
                </a:solidFill>
                <a:highlight>
                  <a:srgbClr val="FFFFFF"/>
                </a:highlight>
                <a:latin typeface="Arial"/>
                <a:ea typeface="Arial"/>
                <a:cs typeface="Arial"/>
                <a:sym typeface="Arial"/>
              </a:rPr>
              <a:t>.</a:t>
            </a:r>
            <a:endParaRPr sz="1400" dirty="0"/>
          </a:p>
        </p:txBody>
      </p:sp>
      <p:sp>
        <p:nvSpPr>
          <p:cNvPr id="1179" name="Google Shape;1179;p163"/>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439"/>
        <p:cNvGrpSpPr/>
        <p:nvPr/>
      </p:nvGrpSpPr>
      <p:grpSpPr>
        <a:xfrm>
          <a:off x="0" y="0"/>
          <a:ext cx="0" cy="0"/>
          <a:chOff x="0" y="0"/>
          <a:chExt cx="0" cy="0"/>
        </a:xfrm>
      </p:grpSpPr>
      <p:sp>
        <p:nvSpPr>
          <p:cNvPr id="1440" name="Google Shape;1440;p177"/>
          <p:cNvSpPr txBox="1">
            <a:spLocks noGrp="1"/>
          </p:cNvSpPr>
          <p:nvPr>
            <p:ph type="body" idx="1"/>
          </p:nvPr>
        </p:nvSpPr>
        <p:spPr>
          <a:xfrm>
            <a:off x="356644" y="1627625"/>
            <a:ext cx="8229600" cy="27432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sz="1600" b="1"/>
              <a:t>Focus on real-world data, time-to-accuracy, and cost</a:t>
            </a:r>
            <a:endParaRPr sz="1600" b="1"/>
          </a:p>
          <a:p>
            <a:pPr marL="457200" lvl="0" indent="-330200" algn="l" rtl="0">
              <a:lnSpc>
                <a:spcPct val="150000"/>
              </a:lnSpc>
              <a:spcBef>
                <a:spcPts val="0"/>
              </a:spcBef>
              <a:spcAft>
                <a:spcPts val="0"/>
              </a:spcAft>
              <a:buClr>
                <a:schemeClr val="dk2"/>
              </a:buClr>
              <a:buSzPts val="1600"/>
              <a:buFont typeface="Arial"/>
              <a:buChar char="●"/>
            </a:pPr>
            <a:r>
              <a:rPr lang="en" sz="1600"/>
              <a:t>Measure performance with </a:t>
            </a:r>
            <a:r>
              <a:rPr lang="en" sz="1600" b="1"/>
              <a:t>real input data</a:t>
            </a:r>
            <a:r>
              <a:rPr lang="en" sz="1600"/>
              <a:t>, not just synthetic</a:t>
            </a:r>
            <a:endParaRPr sz="1600"/>
          </a:p>
          <a:p>
            <a:pPr marL="457200" lvl="0" indent="-330200" algn="l" rtl="0">
              <a:lnSpc>
                <a:spcPct val="150000"/>
              </a:lnSpc>
              <a:spcBef>
                <a:spcPts val="0"/>
              </a:spcBef>
              <a:spcAft>
                <a:spcPts val="0"/>
              </a:spcAft>
              <a:buClr>
                <a:schemeClr val="dk2"/>
              </a:buClr>
              <a:buSzPts val="1600"/>
              <a:buFont typeface="Arial"/>
              <a:buChar char="●"/>
            </a:pPr>
            <a:r>
              <a:rPr lang="en" sz="1600"/>
              <a:t>Ensure that models </a:t>
            </a:r>
            <a:r>
              <a:rPr lang="en" sz="1600" b="1"/>
              <a:t>converge to expected accuracy</a:t>
            </a:r>
            <a:r>
              <a:rPr lang="en" sz="1600"/>
              <a:t> while achieving high performance</a:t>
            </a:r>
            <a:endParaRPr sz="1600"/>
          </a:p>
          <a:p>
            <a:pPr marL="457200" lvl="0" indent="-330200" algn="l" rtl="0">
              <a:lnSpc>
                <a:spcPct val="200000"/>
              </a:lnSpc>
              <a:spcBef>
                <a:spcPts val="0"/>
              </a:spcBef>
              <a:spcAft>
                <a:spcPts val="0"/>
              </a:spcAft>
              <a:buClr>
                <a:schemeClr val="dk2"/>
              </a:buClr>
              <a:buSzPts val="1600"/>
              <a:buFont typeface="Roboto Light"/>
              <a:buChar char="●"/>
            </a:pPr>
            <a:r>
              <a:rPr lang="en" sz="1600"/>
              <a:t>Measure </a:t>
            </a:r>
            <a:r>
              <a:rPr lang="en" sz="1600" b="1"/>
              <a:t>total cost</a:t>
            </a:r>
            <a:r>
              <a:rPr lang="en" sz="1600"/>
              <a:t> via public clouds</a:t>
            </a:r>
            <a:endParaRPr sz="1600"/>
          </a:p>
          <a:p>
            <a:pPr marL="0" lvl="0" indent="0" algn="l" rtl="0">
              <a:lnSpc>
                <a:spcPct val="150000"/>
              </a:lnSpc>
              <a:spcBef>
                <a:spcPts val="0"/>
              </a:spcBef>
              <a:spcAft>
                <a:spcPts val="0"/>
              </a:spcAft>
              <a:buClr>
                <a:schemeClr val="dk1"/>
              </a:buClr>
              <a:buSzPts val="1100"/>
              <a:buFont typeface="Arial"/>
              <a:buNone/>
            </a:pPr>
            <a:r>
              <a:rPr lang="en" sz="1600" b="1"/>
              <a:t>Make ML benchmarks reproducible via open-source implementations</a:t>
            </a:r>
            <a:endParaRPr sz="1600"/>
          </a:p>
          <a:p>
            <a:pPr marL="0" lvl="0" indent="0" algn="l" rtl="0">
              <a:spcBef>
                <a:spcPts val="0"/>
              </a:spcBef>
              <a:spcAft>
                <a:spcPts val="1000"/>
              </a:spcAft>
              <a:buNone/>
            </a:pPr>
            <a:endParaRPr b="1"/>
          </a:p>
        </p:txBody>
      </p:sp>
      <p:sp>
        <p:nvSpPr>
          <p:cNvPr id="1441" name="Google Shape;1441;p177"/>
          <p:cNvSpPr txBox="1">
            <a:spLocks noGrp="1"/>
          </p:cNvSpPr>
          <p:nvPr>
            <p:ph type="title"/>
          </p:nvPr>
        </p:nvSpPr>
        <p:spPr>
          <a:xfrm>
            <a:off x="356616" y="612648"/>
            <a:ext cx="7891200" cy="557700"/>
          </a:xfrm>
          <a:prstGeom prst="rect">
            <a:avLst/>
          </a:prstGeom>
        </p:spPr>
        <p:txBody>
          <a:bodyPr spcFirstLastPara="1" wrap="square" lIns="91425" tIns="91425" rIns="91425" bIns="91425" anchor="t" anchorCtr="0">
            <a:noAutofit/>
          </a:bodyPr>
          <a:lstStyle/>
          <a:p>
            <a:pPr marL="0" lvl="0" indent="0" algn="l" rtl="0">
              <a:lnSpc>
                <a:spcPct val="114000"/>
              </a:lnSpc>
              <a:spcBef>
                <a:spcPts val="0"/>
              </a:spcBef>
              <a:spcAft>
                <a:spcPts val="0"/>
              </a:spcAft>
              <a:buClr>
                <a:schemeClr val="dk1"/>
              </a:buClr>
              <a:buSzPts val="1100"/>
              <a:buFont typeface="Arial"/>
              <a:buNone/>
            </a:pPr>
            <a:r>
              <a:rPr lang="en" sz="2700"/>
              <a:t>ML performance, carefully measured</a:t>
            </a:r>
            <a:endParaRPr sz="2700"/>
          </a:p>
          <a:p>
            <a:pPr marL="0" lvl="0" indent="0" algn="l" rtl="0">
              <a:spcBef>
                <a:spcPts val="1000"/>
              </a:spcBef>
              <a:spcAft>
                <a:spcPts val="0"/>
              </a:spcAft>
              <a:buNone/>
            </a:pPr>
            <a:endParaRPr/>
          </a:p>
        </p:txBody>
      </p:sp>
      <p:sp>
        <p:nvSpPr>
          <p:cNvPr id="1442" name="Google Shape;1442;p17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56</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pic>
        <p:nvPicPr>
          <p:cNvPr id="1447" name="Google Shape;1447;p178"/>
          <p:cNvPicPr preferRelativeResize="0"/>
          <p:nvPr/>
        </p:nvPicPr>
        <p:blipFill>
          <a:blip r:embed="rId3">
            <a:alphaModFix/>
          </a:blip>
          <a:stretch>
            <a:fillRect/>
          </a:stretch>
        </p:blipFill>
        <p:spPr>
          <a:xfrm>
            <a:off x="3480513" y="-69807"/>
            <a:ext cx="2182975" cy="1522125"/>
          </a:xfrm>
          <a:prstGeom prst="rect">
            <a:avLst/>
          </a:prstGeom>
          <a:noFill/>
          <a:ln>
            <a:noFill/>
          </a:ln>
        </p:spPr>
      </p:pic>
      <p:sp>
        <p:nvSpPr>
          <p:cNvPr id="1448" name="Google Shape;1448;p178"/>
          <p:cNvSpPr/>
          <p:nvPr/>
        </p:nvSpPr>
        <p:spPr>
          <a:xfrm rot="5400000">
            <a:off x="25913" y="-43256"/>
            <a:ext cx="1105500" cy="1180500"/>
          </a:xfrm>
          <a:prstGeom prst="rtTriangle">
            <a:avLst/>
          </a:prstGeom>
          <a:solidFill>
            <a:srgbClr val="E06666"/>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1449" name="Google Shape;1449;p178"/>
          <p:cNvSpPr/>
          <p:nvPr/>
        </p:nvSpPr>
        <p:spPr>
          <a:xfrm rot="5400000">
            <a:off x="22078" y="-39508"/>
            <a:ext cx="761400" cy="828900"/>
          </a:xfrm>
          <a:prstGeom prst="rtTriangle">
            <a:avLst/>
          </a:prstGeom>
          <a:solidFill>
            <a:srgbClr val="FFFFFF"/>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1450" name="Google Shape;1450;p178"/>
          <p:cNvSpPr txBox="1"/>
          <p:nvPr/>
        </p:nvSpPr>
        <p:spPr>
          <a:xfrm rot="-2531622">
            <a:off x="-366743" y="334353"/>
            <a:ext cx="1720120" cy="272716"/>
          </a:xfrm>
          <a:prstGeom prst="rect">
            <a:avLst/>
          </a:prstGeom>
          <a:noFill/>
          <a:ln>
            <a:noFill/>
          </a:ln>
        </p:spPr>
        <p:txBody>
          <a:bodyPr spcFirstLastPara="1" wrap="square" lIns="34275" tIns="34275" rIns="34275" bIns="34275" anchor="t" anchorCtr="0">
            <a:noAutofit/>
          </a:bodyPr>
          <a:lstStyle/>
          <a:p>
            <a:pPr marL="0" lvl="0" indent="0" algn="ctr" rtl="0">
              <a:spcBef>
                <a:spcPts val="0"/>
              </a:spcBef>
              <a:spcAft>
                <a:spcPts val="0"/>
              </a:spcAft>
              <a:buNone/>
            </a:pPr>
            <a:r>
              <a:rPr lang="en" sz="1200">
                <a:solidFill>
                  <a:srgbClr val="FFFFFF"/>
                </a:solidFill>
                <a:latin typeface="Google Sans"/>
                <a:ea typeface="Google Sans"/>
                <a:cs typeface="Google Sans"/>
                <a:sym typeface="Google Sans"/>
              </a:rPr>
              <a:t>JUST LAUNCHED!</a:t>
            </a:r>
            <a:endParaRPr sz="1200">
              <a:solidFill>
                <a:srgbClr val="FFFFFF"/>
              </a:solidFill>
              <a:latin typeface="Google Sans"/>
              <a:ea typeface="Google Sans"/>
              <a:cs typeface="Google Sans"/>
              <a:sym typeface="Google Sans"/>
            </a:endParaRPr>
          </a:p>
        </p:txBody>
      </p:sp>
      <p:sp>
        <p:nvSpPr>
          <p:cNvPr id="1451" name="Google Shape;1451;p178"/>
          <p:cNvSpPr txBox="1"/>
          <p:nvPr/>
        </p:nvSpPr>
        <p:spPr>
          <a:xfrm>
            <a:off x="2893556" y="1275394"/>
            <a:ext cx="3316800" cy="387000"/>
          </a:xfrm>
          <a:prstGeom prst="rect">
            <a:avLst/>
          </a:prstGeom>
          <a:noFill/>
          <a:ln>
            <a:noFill/>
          </a:ln>
        </p:spPr>
        <p:txBody>
          <a:bodyPr spcFirstLastPara="1" wrap="square" lIns="34275" tIns="34275" rIns="34275" bIns="34275" anchor="t" anchorCtr="0">
            <a:noAutofit/>
          </a:bodyPr>
          <a:lstStyle/>
          <a:p>
            <a:pPr marL="0" lvl="0" indent="0" algn="ctr" rtl="0">
              <a:spcBef>
                <a:spcPts val="0"/>
              </a:spcBef>
              <a:spcAft>
                <a:spcPts val="0"/>
              </a:spcAft>
              <a:buNone/>
            </a:pPr>
            <a:r>
              <a:rPr lang="en" sz="2400" b="1">
                <a:solidFill>
                  <a:srgbClr val="666666"/>
                </a:solidFill>
                <a:latin typeface="Google Sans"/>
                <a:ea typeface="Google Sans"/>
                <a:cs typeface="Google Sans"/>
                <a:sym typeface="Google Sans"/>
              </a:rPr>
              <a:t>[mlperf.org]</a:t>
            </a:r>
            <a:endParaRPr sz="2400" b="1">
              <a:solidFill>
                <a:srgbClr val="666666"/>
              </a:solidFill>
              <a:latin typeface="Google Sans"/>
              <a:ea typeface="Google Sans"/>
              <a:cs typeface="Google Sans"/>
              <a:sym typeface="Google Sans"/>
            </a:endParaRPr>
          </a:p>
        </p:txBody>
      </p:sp>
      <p:sp>
        <p:nvSpPr>
          <p:cNvPr id="1452" name="Google Shape;1452;p178"/>
          <p:cNvSpPr txBox="1">
            <a:spLocks noGrp="1"/>
          </p:cNvSpPr>
          <p:nvPr>
            <p:ph type="ctrTitle" idx="4294967295"/>
          </p:nvPr>
        </p:nvSpPr>
        <p:spPr>
          <a:xfrm>
            <a:off x="132503" y="1374344"/>
            <a:ext cx="8838900" cy="2952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endParaRPr sz="2300">
              <a:latin typeface="Google Sans"/>
              <a:ea typeface="Google Sans"/>
              <a:cs typeface="Google Sans"/>
              <a:sym typeface="Google Sans"/>
            </a:endParaRPr>
          </a:p>
          <a:p>
            <a:pPr marL="0" lvl="0" indent="0" algn="ctr" rtl="0">
              <a:spcBef>
                <a:spcPts val="0"/>
              </a:spcBef>
              <a:spcAft>
                <a:spcPts val="0"/>
              </a:spcAft>
              <a:buClr>
                <a:srgbClr val="000000"/>
              </a:buClr>
              <a:buSzPts val="1100"/>
              <a:buFont typeface="Arial"/>
              <a:buNone/>
            </a:pPr>
            <a:r>
              <a:rPr lang="en" sz="2300">
                <a:solidFill>
                  <a:srgbClr val="434343"/>
                </a:solidFill>
                <a:latin typeface="Google Sans"/>
                <a:ea typeface="Google Sans"/>
                <a:cs typeface="Google Sans"/>
                <a:sym typeface="Google Sans"/>
              </a:rPr>
              <a:t>A broad ML benchmark suite for measuring performance of </a:t>
            </a:r>
            <a:endParaRPr sz="2300">
              <a:solidFill>
                <a:srgbClr val="434343"/>
              </a:solidFill>
              <a:latin typeface="Google Sans"/>
              <a:ea typeface="Google Sans"/>
              <a:cs typeface="Google Sans"/>
              <a:sym typeface="Google Sans"/>
            </a:endParaRPr>
          </a:p>
          <a:p>
            <a:pPr marL="0" lvl="0" indent="0" algn="ctr" rtl="0">
              <a:spcBef>
                <a:spcPts val="0"/>
              </a:spcBef>
              <a:spcAft>
                <a:spcPts val="0"/>
              </a:spcAft>
              <a:buClr>
                <a:srgbClr val="000000"/>
              </a:buClr>
              <a:buSzPts val="1100"/>
              <a:buFont typeface="Arial"/>
              <a:buNone/>
            </a:pPr>
            <a:r>
              <a:rPr lang="en" sz="2300">
                <a:solidFill>
                  <a:srgbClr val="434343"/>
                </a:solidFill>
                <a:latin typeface="Google Sans"/>
                <a:ea typeface="Google Sans"/>
                <a:cs typeface="Google Sans"/>
                <a:sym typeface="Google Sans"/>
              </a:rPr>
              <a:t>ML frameworks, ML hardware accelerators, and ML cloud platforms</a:t>
            </a:r>
            <a:endParaRPr sz="2300">
              <a:solidFill>
                <a:srgbClr val="434343"/>
              </a:solidFill>
              <a:latin typeface="Google Sans"/>
              <a:ea typeface="Google Sans"/>
              <a:cs typeface="Google Sans"/>
              <a:sym typeface="Google Sans"/>
            </a:endParaRPr>
          </a:p>
          <a:p>
            <a:pPr marL="0" lvl="0" indent="0" algn="ctr" rtl="0">
              <a:spcBef>
                <a:spcPts val="0"/>
              </a:spcBef>
              <a:spcAft>
                <a:spcPts val="0"/>
              </a:spcAft>
              <a:buClr>
                <a:srgbClr val="000000"/>
              </a:buClr>
              <a:buSzPts val="1100"/>
              <a:buFont typeface="Arial"/>
              <a:buNone/>
            </a:pPr>
            <a:endParaRPr sz="2300">
              <a:latin typeface="Google Sans"/>
              <a:ea typeface="Google Sans"/>
              <a:cs typeface="Google Sans"/>
              <a:sym typeface="Google Sans"/>
            </a:endParaRPr>
          </a:p>
          <a:p>
            <a:pPr marL="0" lvl="0" indent="0" algn="ctr" rtl="0">
              <a:spcBef>
                <a:spcPts val="0"/>
              </a:spcBef>
              <a:spcAft>
                <a:spcPts val="0"/>
              </a:spcAft>
              <a:buClr>
                <a:srgbClr val="000000"/>
              </a:buClr>
              <a:buSzPts val="1100"/>
              <a:buFont typeface="Arial"/>
              <a:buNone/>
            </a:pPr>
            <a:r>
              <a:rPr lang="en" sz="1500">
                <a:solidFill>
                  <a:srgbClr val="666666"/>
                </a:solidFill>
                <a:latin typeface="Google Sans"/>
                <a:ea typeface="Google Sans"/>
                <a:cs typeface="Google Sans"/>
                <a:sym typeface="Google Sans"/>
              </a:rPr>
              <a:t>Researchers from Harvard, Stanford, University of California, Berkeley, </a:t>
            </a:r>
            <a:endParaRPr sz="1500">
              <a:solidFill>
                <a:srgbClr val="666666"/>
              </a:solidFill>
              <a:latin typeface="Google Sans"/>
              <a:ea typeface="Google Sans"/>
              <a:cs typeface="Google Sans"/>
              <a:sym typeface="Google Sans"/>
            </a:endParaRPr>
          </a:p>
          <a:p>
            <a:pPr marL="0" lvl="0" indent="0" algn="ctr" rtl="0">
              <a:lnSpc>
                <a:spcPct val="150000"/>
              </a:lnSpc>
              <a:spcBef>
                <a:spcPts val="0"/>
              </a:spcBef>
              <a:spcAft>
                <a:spcPts val="0"/>
              </a:spcAft>
              <a:buClr>
                <a:srgbClr val="000000"/>
              </a:buClr>
              <a:buSzPts val="1100"/>
              <a:buFont typeface="Arial"/>
              <a:buNone/>
            </a:pPr>
            <a:r>
              <a:rPr lang="en" sz="1500">
                <a:solidFill>
                  <a:srgbClr val="666666"/>
                </a:solidFill>
                <a:latin typeface="Google Sans"/>
                <a:ea typeface="Google Sans"/>
                <a:cs typeface="Google Sans"/>
                <a:sym typeface="Google Sans"/>
              </a:rPr>
              <a:t>University of Illinois, University of Minnesota,  </a:t>
            </a:r>
            <a:r>
              <a:rPr lang="en" sz="1500">
                <a:latin typeface="Google Sans"/>
                <a:ea typeface="Google Sans"/>
                <a:cs typeface="Google Sans"/>
                <a:sym typeface="Google Sans"/>
              </a:rPr>
              <a:t>University of Texas, </a:t>
            </a:r>
            <a:r>
              <a:rPr lang="en" sz="1500">
                <a:solidFill>
                  <a:srgbClr val="666666"/>
                </a:solidFill>
                <a:latin typeface="Google Sans"/>
                <a:ea typeface="Google Sans"/>
                <a:cs typeface="Google Sans"/>
                <a:sym typeface="Google Sans"/>
              </a:rPr>
              <a:t>and University of Toronto</a:t>
            </a:r>
            <a:endParaRPr sz="1500">
              <a:solidFill>
                <a:srgbClr val="666666"/>
              </a:solidFill>
              <a:latin typeface="Google Sans"/>
              <a:ea typeface="Google Sans"/>
              <a:cs typeface="Google Sans"/>
              <a:sym typeface="Google Sans"/>
            </a:endParaRPr>
          </a:p>
          <a:p>
            <a:pPr marL="0" lvl="0" indent="0" algn="ctr" rtl="0">
              <a:spcBef>
                <a:spcPts val="0"/>
              </a:spcBef>
              <a:spcAft>
                <a:spcPts val="0"/>
              </a:spcAft>
              <a:buClr>
                <a:srgbClr val="000000"/>
              </a:buClr>
              <a:buSzPts val="1100"/>
              <a:buFont typeface="Arial"/>
              <a:buNone/>
            </a:pPr>
            <a:r>
              <a:rPr lang="en" sz="1500">
                <a:solidFill>
                  <a:srgbClr val="666666"/>
                </a:solidFill>
                <a:latin typeface="Google Sans"/>
                <a:ea typeface="Google Sans"/>
                <a:cs typeface="Google Sans"/>
                <a:sym typeface="Google Sans"/>
              </a:rPr>
              <a:t>Supporting companies:</a:t>
            </a:r>
            <a:endParaRPr sz="1500">
              <a:solidFill>
                <a:srgbClr val="666666"/>
              </a:solidFill>
              <a:latin typeface="Google Sans"/>
              <a:ea typeface="Google Sans"/>
              <a:cs typeface="Google Sans"/>
              <a:sym typeface="Google Sans"/>
            </a:endParaRPr>
          </a:p>
          <a:p>
            <a:pPr marL="0" lvl="0" indent="0" algn="ctr" rtl="0">
              <a:spcBef>
                <a:spcPts val="0"/>
              </a:spcBef>
              <a:spcAft>
                <a:spcPts val="0"/>
              </a:spcAft>
              <a:buClr>
                <a:srgbClr val="000000"/>
              </a:buClr>
              <a:buSzPts val="1100"/>
              <a:buFont typeface="Arial"/>
              <a:buNone/>
            </a:pPr>
            <a:r>
              <a:rPr lang="en" sz="1500">
                <a:latin typeface="Google Sans"/>
                <a:ea typeface="Google Sans"/>
                <a:cs typeface="Google Sans"/>
                <a:sym typeface="Google Sans"/>
              </a:rPr>
              <a:t>Alibaba, </a:t>
            </a:r>
            <a:r>
              <a:rPr lang="en" sz="1500">
                <a:solidFill>
                  <a:srgbClr val="666666"/>
                </a:solidFill>
                <a:latin typeface="Google Sans"/>
                <a:ea typeface="Google Sans"/>
                <a:cs typeface="Google Sans"/>
                <a:sym typeface="Google Sans"/>
              </a:rPr>
              <a:t>AMD, </a:t>
            </a:r>
            <a:r>
              <a:rPr lang="en" sz="1500">
                <a:latin typeface="Google Sans"/>
                <a:ea typeface="Google Sans"/>
                <a:cs typeface="Google Sans"/>
                <a:sym typeface="Google Sans"/>
              </a:rPr>
              <a:t>Arm, </a:t>
            </a:r>
            <a:r>
              <a:rPr lang="en" sz="1500">
                <a:solidFill>
                  <a:srgbClr val="666666"/>
                </a:solidFill>
                <a:latin typeface="Google Sans"/>
                <a:ea typeface="Google Sans"/>
                <a:cs typeface="Google Sans"/>
                <a:sym typeface="Google Sans"/>
              </a:rPr>
              <a:t>Baidu, </a:t>
            </a:r>
            <a:r>
              <a:rPr lang="en" sz="1500">
                <a:latin typeface="Google Sans"/>
                <a:ea typeface="Google Sans"/>
                <a:cs typeface="Google Sans"/>
                <a:sym typeface="Google Sans"/>
              </a:rPr>
              <a:t>Cadence, </a:t>
            </a:r>
            <a:r>
              <a:rPr lang="en" sz="1500">
                <a:solidFill>
                  <a:srgbClr val="666666"/>
                </a:solidFill>
                <a:latin typeface="Google Sans"/>
                <a:ea typeface="Google Sans"/>
                <a:cs typeface="Google Sans"/>
                <a:sym typeface="Google Sans"/>
              </a:rPr>
              <a:t>Cerebras, </a:t>
            </a:r>
            <a:r>
              <a:rPr lang="en" sz="1500">
                <a:latin typeface="Google Sans"/>
                <a:ea typeface="Google Sans"/>
                <a:cs typeface="Google Sans"/>
                <a:sym typeface="Google Sans"/>
              </a:rPr>
              <a:t>Cisco, Cray, Dividiti, Enflame Tech, Esperanto, Facebook, </a:t>
            </a:r>
            <a:r>
              <a:rPr lang="en" sz="1500">
                <a:solidFill>
                  <a:srgbClr val="666666"/>
                </a:solidFill>
                <a:latin typeface="Google Sans"/>
                <a:ea typeface="Google Sans"/>
                <a:cs typeface="Google Sans"/>
                <a:sym typeface="Google Sans"/>
              </a:rPr>
              <a:t>Google, </a:t>
            </a:r>
            <a:r>
              <a:rPr lang="en" sz="1500">
                <a:latin typeface="Google Sans"/>
                <a:ea typeface="Google Sans"/>
                <a:cs typeface="Google Sans"/>
                <a:sym typeface="Google Sans"/>
              </a:rPr>
              <a:t>Groq, Huawei, </a:t>
            </a:r>
            <a:r>
              <a:rPr lang="en" sz="1500">
                <a:solidFill>
                  <a:srgbClr val="666666"/>
                </a:solidFill>
                <a:latin typeface="Google Sans"/>
                <a:ea typeface="Google Sans"/>
                <a:cs typeface="Google Sans"/>
                <a:sym typeface="Google Sans"/>
              </a:rPr>
              <a:t>Intel, </a:t>
            </a:r>
            <a:r>
              <a:rPr lang="en" sz="1500">
                <a:latin typeface="Google Sans"/>
                <a:ea typeface="Google Sans"/>
                <a:cs typeface="Google Sans"/>
                <a:sym typeface="Google Sans"/>
              </a:rPr>
              <a:t>MediaTek,</a:t>
            </a:r>
            <a:r>
              <a:rPr lang="en" sz="1500">
                <a:solidFill>
                  <a:srgbClr val="666666"/>
                </a:solidFill>
                <a:latin typeface="Google Sans"/>
                <a:ea typeface="Google Sans"/>
                <a:cs typeface="Google Sans"/>
                <a:sym typeface="Google Sans"/>
              </a:rPr>
              <a:t> </a:t>
            </a:r>
            <a:r>
              <a:rPr lang="en" sz="1500">
                <a:latin typeface="Google Sans"/>
                <a:ea typeface="Google Sans"/>
                <a:cs typeface="Google Sans"/>
                <a:sym typeface="Google Sans"/>
              </a:rPr>
              <a:t>Mentor Graphics, Microsoft, Myrtle, Mythic, NetApp, </a:t>
            </a:r>
            <a:r>
              <a:rPr lang="en" sz="1500">
                <a:solidFill>
                  <a:srgbClr val="666666"/>
                </a:solidFill>
                <a:latin typeface="Google Sans"/>
                <a:ea typeface="Google Sans"/>
                <a:cs typeface="Google Sans"/>
                <a:sym typeface="Google Sans"/>
              </a:rPr>
              <a:t>NVIDIA, </a:t>
            </a:r>
            <a:r>
              <a:rPr lang="en" sz="1500">
                <a:latin typeface="Google Sans"/>
                <a:ea typeface="Google Sans"/>
                <a:cs typeface="Google Sans"/>
                <a:sym typeface="Google Sans"/>
              </a:rPr>
              <a:t>One Convergence, Qualcomm, Rpa2ai, </a:t>
            </a:r>
            <a:r>
              <a:rPr lang="en" sz="1500">
                <a:solidFill>
                  <a:srgbClr val="666666"/>
                </a:solidFill>
                <a:latin typeface="Google Sans"/>
                <a:ea typeface="Google Sans"/>
                <a:cs typeface="Google Sans"/>
                <a:sym typeface="Google Sans"/>
              </a:rPr>
              <a:t>Sambanova, </a:t>
            </a:r>
            <a:r>
              <a:rPr lang="en" sz="1500">
                <a:latin typeface="Google Sans"/>
                <a:ea typeface="Google Sans"/>
                <a:cs typeface="Google Sans"/>
                <a:sym typeface="Google Sans"/>
              </a:rPr>
              <a:t>Samsung S.LSI, Sigopt, Synopsys, Tensyr, Teradyne, </a:t>
            </a:r>
            <a:r>
              <a:rPr lang="en" sz="1500">
                <a:solidFill>
                  <a:srgbClr val="666666"/>
                </a:solidFill>
                <a:latin typeface="Google Sans"/>
                <a:ea typeface="Google Sans"/>
                <a:cs typeface="Google Sans"/>
                <a:sym typeface="Google Sans"/>
              </a:rPr>
              <a:t>Wave Computing, </a:t>
            </a:r>
            <a:r>
              <a:rPr lang="en" sz="1500">
                <a:latin typeface="Google Sans"/>
                <a:ea typeface="Google Sans"/>
                <a:cs typeface="Google Sans"/>
                <a:sym typeface="Google Sans"/>
              </a:rPr>
              <a:t>WekaIO</a:t>
            </a:r>
            <a:r>
              <a:rPr lang="en" sz="1500">
                <a:solidFill>
                  <a:srgbClr val="666666"/>
                </a:solidFill>
                <a:latin typeface="Google Sans"/>
                <a:ea typeface="Google Sans"/>
                <a:cs typeface="Google Sans"/>
                <a:sym typeface="Google Sans"/>
              </a:rPr>
              <a:t> </a:t>
            </a:r>
            <a:endParaRPr sz="1500">
              <a:solidFill>
                <a:srgbClr val="666666"/>
              </a:solidFill>
              <a:latin typeface="Google Sans"/>
              <a:ea typeface="Google Sans"/>
              <a:cs typeface="Google Sans"/>
              <a:sym typeface="Google Sans"/>
            </a:endParaRPr>
          </a:p>
          <a:p>
            <a:pPr marL="0" lvl="0" indent="0" algn="ctr" rtl="0">
              <a:spcBef>
                <a:spcPts val="0"/>
              </a:spcBef>
              <a:spcAft>
                <a:spcPts val="0"/>
              </a:spcAft>
              <a:buClr>
                <a:srgbClr val="000000"/>
              </a:buClr>
              <a:buSzPts val="1100"/>
              <a:buFont typeface="Arial"/>
              <a:buNone/>
            </a:pPr>
            <a:endParaRPr sz="1500">
              <a:solidFill>
                <a:srgbClr val="666666"/>
              </a:solidFill>
              <a:latin typeface="Google Sans"/>
              <a:ea typeface="Google Sans"/>
              <a:cs typeface="Google Sans"/>
              <a:sym typeface="Google Sans"/>
            </a:endParaRPr>
          </a:p>
          <a:p>
            <a:pPr marL="0" lvl="0" indent="0" algn="ctr" rtl="0">
              <a:spcBef>
                <a:spcPts val="0"/>
              </a:spcBef>
              <a:spcAft>
                <a:spcPts val="0"/>
              </a:spcAft>
              <a:buClr>
                <a:srgbClr val="000000"/>
              </a:buClr>
              <a:buSzPts val="1100"/>
              <a:buFont typeface="Arial"/>
              <a:buNone/>
            </a:pPr>
            <a:endParaRPr sz="1500">
              <a:solidFill>
                <a:srgbClr val="666666"/>
              </a:solidFill>
              <a:latin typeface="Google Sans"/>
              <a:ea typeface="Google Sans"/>
              <a:cs typeface="Google Sans"/>
              <a:sym typeface="Google Sans"/>
            </a:endParaRPr>
          </a:p>
          <a:p>
            <a:pPr marL="0" lvl="0" indent="0" algn="l" rtl="0">
              <a:spcBef>
                <a:spcPts val="0"/>
              </a:spcBef>
              <a:spcAft>
                <a:spcPts val="0"/>
              </a:spcAft>
              <a:buClr>
                <a:srgbClr val="000000"/>
              </a:buClr>
              <a:buSzPts val="1100"/>
              <a:buFont typeface="Arial"/>
              <a:buNone/>
            </a:pPr>
            <a:endParaRPr sz="2300">
              <a:latin typeface="Google Sans"/>
              <a:ea typeface="Google Sans"/>
              <a:cs typeface="Google Sans"/>
              <a:sym typeface="Google Sans"/>
            </a:endParaRPr>
          </a:p>
        </p:txBody>
      </p:sp>
      <p:sp>
        <p:nvSpPr>
          <p:cNvPr id="1453" name="Google Shape;1453;p17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57</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57"/>
        <p:cNvGrpSpPr/>
        <p:nvPr/>
      </p:nvGrpSpPr>
      <p:grpSpPr>
        <a:xfrm>
          <a:off x="0" y="0"/>
          <a:ext cx="0" cy="0"/>
          <a:chOff x="0" y="0"/>
          <a:chExt cx="0" cy="0"/>
        </a:xfrm>
      </p:grpSpPr>
      <p:sp>
        <p:nvSpPr>
          <p:cNvPr id="1458" name="Google Shape;1458;p179"/>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Open Sans"/>
                <a:ea typeface="Open Sans"/>
                <a:cs typeface="Open Sans"/>
                <a:sym typeface="Open Sans"/>
              </a:rPr>
              <a:t>MLPerf (mlperf.org) in One Slide</a:t>
            </a:r>
            <a:endParaRPr>
              <a:latin typeface="Open Sans"/>
              <a:ea typeface="Open Sans"/>
              <a:cs typeface="Open Sans"/>
              <a:sym typeface="Open Sans"/>
            </a:endParaRPr>
          </a:p>
        </p:txBody>
      </p:sp>
      <p:sp>
        <p:nvSpPr>
          <p:cNvPr id="1459" name="Google Shape;1459;p179"/>
          <p:cNvSpPr txBox="1">
            <a:spLocks noGrp="1"/>
          </p:cNvSpPr>
          <p:nvPr>
            <p:ph type="body" idx="1"/>
          </p:nvPr>
        </p:nvSpPr>
        <p:spPr>
          <a:xfrm>
            <a:off x="180900" y="1143700"/>
            <a:ext cx="87822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Open Sans"/>
                <a:ea typeface="Open Sans"/>
                <a:cs typeface="Open Sans"/>
                <a:sym typeface="Open Sans"/>
              </a:rPr>
              <a:t>Goal: Build “SPEC for Machine Learning”. </a:t>
            </a:r>
            <a:endParaRPr>
              <a:latin typeface="Open Sans"/>
              <a:ea typeface="Open Sans"/>
              <a:cs typeface="Open Sans"/>
              <a:sym typeface="Open Sans"/>
            </a:endParaRPr>
          </a:p>
          <a:p>
            <a:pPr marL="0" lvl="0" indent="0" algn="l" rtl="0">
              <a:spcBef>
                <a:spcPts val="1600"/>
              </a:spcBef>
              <a:spcAft>
                <a:spcPts val="0"/>
              </a:spcAft>
              <a:buNone/>
            </a:pPr>
            <a:r>
              <a:rPr lang="en">
                <a:latin typeface="Open Sans"/>
                <a:ea typeface="Open Sans"/>
                <a:cs typeface="Open Sans"/>
                <a:sym typeface="Open Sans"/>
              </a:rPr>
              <a:t>Consortium of companies and universities.</a:t>
            </a:r>
            <a:endParaRPr>
              <a:latin typeface="Open Sans"/>
              <a:ea typeface="Open Sans"/>
              <a:cs typeface="Open Sans"/>
              <a:sym typeface="Open Sans"/>
            </a:endParaRPr>
          </a:p>
          <a:p>
            <a:pPr marL="0" lvl="0" indent="0" algn="l" rtl="0">
              <a:spcBef>
                <a:spcPts val="1600"/>
              </a:spcBef>
              <a:spcAft>
                <a:spcPts val="0"/>
              </a:spcAft>
              <a:buNone/>
            </a:pPr>
            <a:r>
              <a:rPr lang="en">
                <a:latin typeface="Open Sans"/>
                <a:ea typeface="Open Sans"/>
                <a:cs typeface="Open Sans"/>
                <a:sym typeface="Open Sans"/>
              </a:rPr>
              <a:t>Philosophy:</a:t>
            </a:r>
            <a:endParaRPr>
              <a:latin typeface="Open Sans"/>
              <a:ea typeface="Open Sans"/>
              <a:cs typeface="Open Sans"/>
              <a:sym typeface="Open Sans"/>
            </a:endParaRPr>
          </a:p>
          <a:p>
            <a:pPr marL="457200" lvl="0" indent="-342900" algn="l" rtl="0">
              <a:spcBef>
                <a:spcPts val="0"/>
              </a:spcBef>
              <a:spcAft>
                <a:spcPts val="0"/>
              </a:spcAft>
              <a:buSzPts val="1800"/>
              <a:buFont typeface="Open Sans"/>
              <a:buChar char="●"/>
            </a:pPr>
            <a:r>
              <a:rPr lang="en">
                <a:latin typeface="Open Sans"/>
                <a:ea typeface="Open Sans"/>
                <a:cs typeface="Open Sans"/>
                <a:sym typeface="Open Sans"/>
              </a:rPr>
              <a:t>Agile development because ML is changing rapidly. </a:t>
            </a:r>
            <a:endParaRPr>
              <a:latin typeface="Open Sans"/>
              <a:ea typeface="Open Sans"/>
              <a:cs typeface="Open Sans"/>
              <a:sym typeface="Open Sans"/>
            </a:endParaRPr>
          </a:p>
          <a:p>
            <a:pPr marL="457200" lvl="0" indent="-342900" algn="l" rtl="0">
              <a:spcBef>
                <a:spcPts val="0"/>
              </a:spcBef>
              <a:spcAft>
                <a:spcPts val="0"/>
              </a:spcAft>
              <a:buSzPts val="1800"/>
              <a:buFont typeface="Open Sans"/>
              <a:buChar char="●"/>
            </a:pPr>
            <a:r>
              <a:rPr lang="en">
                <a:latin typeface="Open Sans"/>
                <a:ea typeface="Open Sans"/>
                <a:cs typeface="Open Sans"/>
                <a:sym typeface="Open Sans"/>
              </a:rPr>
              <a:t>Serve both the commercial and research communities.</a:t>
            </a:r>
            <a:endParaRPr>
              <a:latin typeface="Open Sans"/>
              <a:ea typeface="Open Sans"/>
              <a:cs typeface="Open Sans"/>
              <a:sym typeface="Open Sans"/>
            </a:endParaRPr>
          </a:p>
          <a:p>
            <a:pPr marL="457200" marR="0" lvl="0" indent="-342900" algn="l" rtl="0">
              <a:lnSpc>
                <a:spcPct val="115000"/>
              </a:lnSpc>
              <a:spcBef>
                <a:spcPts val="0"/>
              </a:spcBef>
              <a:spcAft>
                <a:spcPts val="0"/>
              </a:spcAft>
              <a:buClr>
                <a:schemeClr val="dk2"/>
              </a:buClr>
              <a:buSzPts val="1800"/>
              <a:buFont typeface="Open Sans"/>
              <a:buChar char="●"/>
            </a:pPr>
            <a:r>
              <a:rPr lang="en">
                <a:latin typeface="Open Sans"/>
                <a:ea typeface="Open Sans"/>
                <a:cs typeface="Open Sans"/>
                <a:sym typeface="Open Sans"/>
              </a:rPr>
              <a:t>Enforce replicability to ensure reliable results.</a:t>
            </a:r>
            <a:endParaRPr>
              <a:latin typeface="Open Sans"/>
              <a:ea typeface="Open Sans"/>
              <a:cs typeface="Open Sans"/>
              <a:sym typeface="Open Sans"/>
            </a:endParaRPr>
          </a:p>
          <a:p>
            <a:pPr marL="457200" marR="0" lvl="0" indent="-342900" algn="l" rtl="0">
              <a:lnSpc>
                <a:spcPct val="115000"/>
              </a:lnSpc>
              <a:spcBef>
                <a:spcPts val="0"/>
              </a:spcBef>
              <a:spcAft>
                <a:spcPts val="0"/>
              </a:spcAft>
              <a:buSzPts val="1800"/>
              <a:buChar char="●"/>
            </a:pPr>
            <a:r>
              <a:rPr lang="en"/>
              <a:t>Use representative workloads, reflecting production use-cases.</a:t>
            </a:r>
            <a:endParaRPr/>
          </a:p>
          <a:p>
            <a:pPr marL="457200" lvl="0" indent="-342900" algn="l" rtl="0">
              <a:spcBef>
                <a:spcPts val="0"/>
              </a:spcBef>
              <a:spcAft>
                <a:spcPts val="0"/>
              </a:spcAft>
              <a:buSzPts val="1800"/>
              <a:buFont typeface="Open Sans"/>
              <a:buChar char="●"/>
            </a:pPr>
            <a:r>
              <a:rPr lang="en">
                <a:latin typeface="Open Sans"/>
                <a:ea typeface="Open Sans"/>
                <a:cs typeface="Open Sans"/>
                <a:sym typeface="Open Sans"/>
              </a:rPr>
              <a:t>Keep benchmarking effort affordable (so all can play).</a:t>
            </a:r>
            <a:endParaRPr>
              <a:latin typeface="Open Sans"/>
              <a:ea typeface="Open Sans"/>
              <a:cs typeface="Open Sans"/>
              <a:sym typeface="Open Sans"/>
            </a:endParaRPr>
          </a:p>
          <a:p>
            <a:pPr marL="0" lvl="0" indent="0" algn="l" rtl="0">
              <a:spcBef>
                <a:spcPts val="1600"/>
              </a:spcBef>
              <a:spcAft>
                <a:spcPts val="1600"/>
              </a:spcAft>
              <a:buNone/>
            </a:pPr>
            <a:r>
              <a:rPr lang="en">
                <a:latin typeface="Open Sans"/>
                <a:ea typeface="Open Sans"/>
                <a:cs typeface="Open Sans"/>
                <a:sym typeface="Open Sans"/>
              </a:rPr>
              <a:t>v0.5 Published December 2019</a:t>
            </a:r>
            <a:endParaRPr>
              <a:latin typeface="Open Sans"/>
              <a:ea typeface="Open Sans"/>
              <a:cs typeface="Open Sans"/>
              <a:sym typeface="Open Sans"/>
            </a:endParaRPr>
          </a:p>
        </p:txBody>
      </p:sp>
      <p:sp>
        <p:nvSpPr>
          <p:cNvPr id="1460" name="Google Shape;1460;p179"/>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58</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464"/>
        <p:cNvGrpSpPr/>
        <p:nvPr/>
      </p:nvGrpSpPr>
      <p:grpSpPr>
        <a:xfrm>
          <a:off x="0" y="0"/>
          <a:ext cx="0" cy="0"/>
          <a:chOff x="0" y="0"/>
          <a:chExt cx="0" cy="0"/>
        </a:xfrm>
      </p:grpSpPr>
      <p:sp>
        <p:nvSpPr>
          <p:cNvPr id="1465" name="Google Shape;1465;p180"/>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MLPerf 0.5 Training Results</a:t>
            </a:r>
            <a:endParaRPr/>
          </a:p>
        </p:txBody>
      </p:sp>
      <p:sp>
        <p:nvSpPr>
          <p:cNvPr id="1466" name="Google Shape;1466;p180"/>
          <p:cNvSpPr txBox="1">
            <a:spLocks noGrp="1"/>
          </p:cNvSpPr>
          <p:nvPr>
            <p:ph type="body" idx="1"/>
          </p:nvPr>
        </p:nvSpPr>
        <p:spPr>
          <a:xfrm>
            <a:off x="180900" y="1143700"/>
            <a:ext cx="87822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t>https:/mlperf.org/results/ has the raw data and detailed submission information.</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
              <a:t>Of the 7 benchmarks:</a:t>
            </a:r>
            <a:endParaRPr/>
          </a:p>
          <a:p>
            <a:pPr marL="457200" lvl="0" indent="-342900" algn="l" rtl="0">
              <a:lnSpc>
                <a:spcPct val="100000"/>
              </a:lnSpc>
              <a:spcBef>
                <a:spcPts val="0"/>
              </a:spcBef>
              <a:spcAft>
                <a:spcPts val="0"/>
              </a:spcAft>
              <a:buSzPts val="1800"/>
              <a:buChar char="●"/>
            </a:pPr>
            <a:r>
              <a:rPr lang="en"/>
              <a:t>NVIDIA submitted 6/7 V100-based results</a:t>
            </a:r>
            <a:endParaRPr/>
          </a:p>
          <a:p>
            <a:pPr marL="457200" lvl="0" indent="-342900" algn="l" rtl="0">
              <a:lnSpc>
                <a:spcPct val="100000"/>
              </a:lnSpc>
              <a:spcBef>
                <a:spcPts val="0"/>
              </a:spcBef>
              <a:spcAft>
                <a:spcPts val="0"/>
              </a:spcAft>
              <a:buSzPts val="1800"/>
              <a:buChar char="●"/>
            </a:pPr>
            <a:r>
              <a:rPr lang="en"/>
              <a:t>Google submitted 3/7 TPUv2 and TPUv3 results</a:t>
            </a:r>
            <a:endParaRPr/>
          </a:p>
          <a:p>
            <a:pPr marL="457200" lvl="0" indent="-342900" algn="l" rtl="0">
              <a:lnSpc>
                <a:spcPct val="100000"/>
              </a:lnSpc>
              <a:spcBef>
                <a:spcPts val="0"/>
              </a:spcBef>
              <a:spcAft>
                <a:spcPts val="0"/>
              </a:spcAft>
              <a:buSzPts val="1800"/>
              <a:buChar char="●"/>
            </a:pPr>
            <a:r>
              <a:rPr lang="en"/>
              <a:t>Intel submitted 1/7 SkyLake (CPU) results</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
              <a:t>Some observations:</a:t>
            </a:r>
            <a:endParaRPr/>
          </a:p>
          <a:p>
            <a:pPr marL="457200" lvl="0" indent="-342900" algn="l" rtl="0">
              <a:lnSpc>
                <a:spcPct val="100000"/>
              </a:lnSpc>
              <a:spcBef>
                <a:spcPts val="0"/>
              </a:spcBef>
              <a:spcAft>
                <a:spcPts val="0"/>
              </a:spcAft>
              <a:buSzPts val="1800"/>
              <a:buChar char="●"/>
            </a:pPr>
            <a:r>
              <a:rPr lang="en"/>
              <a:t>What do the submissions say about generality and software maturity?</a:t>
            </a:r>
            <a:endParaRPr/>
          </a:p>
          <a:p>
            <a:pPr marL="457200" lvl="0" indent="-342900" algn="l" rtl="0">
              <a:lnSpc>
                <a:spcPct val="100000"/>
              </a:lnSpc>
              <a:spcBef>
                <a:spcPts val="0"/>
              </a:spcBef>
              <a:spcAft>
                <a:spcPts val="0"/>
              </a:spcAft>
              <a:buSzPts val="1800"/>
              <a:buChar char="●"/>
            </a:pPr>
            <a:r>
              <a:rPr lang="en"/>
              <a:t>For similar numbers of chips, V100 and TPUv3 look comparable.</a:t>
            </a:r>
            <a:endParaRPr/>
          </a:p>
          <a:p>
            <a:pPr marL="457200" lvl="0" indent="-342900" algn="l" rtl="0">
              <a:lnSpc>
                <a:spcPct val="100000"/>
              </a:lnSpc>
              <a:spcBef>
                <a:spcPts val="0"/>
              </a:spcBef>
              <a:spcAft>
                <a:spcPts val="0"/>
              </a:spcAft>
              <a:buSzPts val="1800"/>
              <a:buChar char="●"/>
            </a:pPr>
            <a:r>
              <a:rPr lang="en"/>
              <a:t>Both NVIDIA and Google showed huge scale (640- and 260-chip entries)</a:t>
            </a:r>
            <a:endParaRPr/>
          </a:p>
          <a:p>
            <a:pPr marL="45720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
              <a:t>Next deadline May 2019 MLPerf 0.6</a:t>
            </a:r>
            <a:endParaRPr/>
          </a:p>
        </p:txBody>
      </p:sp>
      <p:sp>
        <p:nvSpPr>
          <p:cNvPr id="1467" name="Google Shape;1467;p180"/>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59</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125"/>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Key NN Concepts for Architects</a:t>
            </a:r>
            <a:endParaRPr/>
          </a:p>
        </p:txBody>
      </p:sp>
      <p:sp>
        <p:nvSpPr>
          <p:cNvPr id="702" name="Google Shape;702;p125"/>
          <p:cNvSpPr txBox="1">
            <a:spLocks noGrp="1"/>
          </p:cNvSpPr>
          <p:nvPr>
            <p:ph type="body" idx="1"/>
          </p:nvPr>
        </p:nvSpPr>
        <p:spPr>
          <a:xfrm>
            <a:off x="209325" y="778700"/>
            <a:ext cx="9060900" cy="3725700"/>
          </a:xfrm>
          <a:prstGeom prst="rect">
            <a:avLst/>
          </a:prstGeom>
        </p:spPr>
        <p:txBody>
          <a:bodyPr spcFirstLastPara="1" wrap="square" lIns="91425" tIns="91425" rIns="91425" bIns="91425" anchor="t" anchorCtr="0">
            <a:noAutofit/>
          </a:bodyPr>
          <a:lstStyle/>
          <a:p>
            <a:pPr marL="457200" lvl="0" indent="-381000" algn="l" rtl="0">
              <a:spcBef>
                <a:spcPts val="600"/>
              </a:spcBef>
              <a:spcAft>
                <a:spcPts val="0"/>
              </a:spcAft>
              <a:buSzPts val="2400"/>
              <a:buChar char="●"/>
            </a:pPr>
            <a:r>
              <a:rPr lang="en" sz="2400" i="1"/>
              <a:t>Training</a:t>
            </a:r>
            <a:r>
              <a:rPr lang="en" sz="2400"/>
              <a:t> or learning (development) </a:t>
            </a:r>
            <a:br>
              <a:rPr lang="en" sz="2400"/>
            </a:br>
            <a:r>
              <a:rPr lang="en" sz="2400"/>
              <a:t>vs. </a:t>
            </a:r>
            <a:r>
              <a:rPr lang="en" sz="2400" i="1"/>
              <a:t>Inference</a:t>
            </a:r>
            <a:r>
              <a:rPr lang="en" sz="2400"/>
              <a:t> or prediction (production)</a:t>
            </a:r>
            <a:endParaRPr sz="2400"/>
          </a:p>
          <a:p>
            <a:pPr marL="457200" lvl="0" indent="-381000" algn="l" rtl="0">
              <a:spcBef>
                <a:spcPts val="0"/>
              </a:spcBef>
              <a:spcAft>
                <a:spcPts val="0"/>
              </a:spcAft>
              <a:buSzPts val="2400"/>
              <a:buChar char="●"/>
            </a:pPr>
            <a:r>
              <a:rPr lang="en" sz="2400" i="1"/>
              <a:t>Batch size</a:t>
            </a:r>
            <a:endParaRPr sz="2400" i="1"/>
          </a:p>
          <a:p>
            <a:pPr marL="914400" lvl="1" indent="-381000" algn="l" rtl="0">
              <a:spcBef>
                <a:spcPts val="0"/>
              </a:spcBef>
              <a:spcAft>
                <a:spcPts val="0"/>
              </a:spcAft>
              <a:buSzPts val="2400"/>
              <a:buChar char="○"/>
            </a:pPr>
            <a:r>
              <a:rPr lang="en"/>
              <a:t>Problem: DNNs have millions of weights that </a:t>
            </a:r>
            <a:br>
              <a:rPr lang="en"/>
            </a:br>
            <a:r>
              <a:rPr lang="en"/>
              <a:t>take a long time to load from memory (DRAM)</a:t>
            </a:r>
            <a:endParaRPr/>
          </a:p>
          <a:p>
            <a:pPr marL="914400" lvl="1" indent="-381000" algn="l" rtl="0">
              <a:spcBef>
                <a:spcPts val="0"/>
              </a:spcBef>
              <a:spcAft>
                <a:spcPts val="0"/>
              </a:spcAft>
              <a:buSzPts val="2400"/>
              <a:buChar char="○"/>
            </a:pPr>
            <a:r>
              <a:rPr lang="en"/>
              <a:t>Solution: Large batch ⇒ Amortize weight-fetch time by inferring (or training) many input examples at a time</a:t>
            </a:r>
            <a:endParaRPr/>
          </a:p>
          <a:p>
            <a:pPr marL="457200" lvl="0" indent="-381000" algn="l" rtl="0">
              <a:spcBef>
                <a:spcPts val="0"/>
              </a:spcBef>
              <a:spcAft>
                <a:spcPts val="0"/>
              </a:spcAft>
              <a:buSzPts val="2400"/>
              <a:buChar char="●"/>
            </a:pPr>
            <a:r>
              <a:rPr lang="en" sz="2400"/>
              <a:t>Floating-Point vs. Integer (“</a:t>
            </a:r>
            <a:r>
              <a:rPr lang="en" sz="2400" i="1"/>
              <a:t>Quantization</a:t>
            </a:r>
            <a:r>
              <a:rPr lang="en" sz="2400"/>
              <a:t>”)</a:t>
            </a:r>
            <a:endParaRPr sz="2400"/>
          </a:p>
          <a:p>
            <a:pPr marL="914400" lvl="1" indent="-381000" algn="l" rtl="0">
              <a:spcBef>
                <a:spcPts val="0"/>
              </a:spcBef>
              <a:spcAft>
                <a:spcPts val="0"/>
              </a:spcAft>
              <a:buSzPts val="2400"/>
              <a:buChar char="○"/>
            </a:pPr>
            <a:r>
              <a:rPr lang="en"/>
              <a:t>Training in Floating Point on GPUs popularized DNNs</a:t>
            </a:r>
            <a:endParaRPr/>
          </a:p>
          <a:p>
            <a:pPr marL="914400" lvl="1" indent="-381000" algn="l" rtl="0">
              <a:spcBef>
                <a:spcPts val="0"/>
              </a:spcBef>
              <a:spcAft>
                <a:spcPts val="0"/>
              </a:spcAft>
              <a:buSzPts val="2400"/>
              <a:buChar char="○"/>
            </a:pPr>
            <a:r>
              <a:rPr lang="en"/>
              <a:t>Inferring in Integers faster, lower energy, smaller</a:t>
            </a:r>
            <a:endParaRPr/>
          </a:p>
        </p:txBody>
      </p:sp>
      <p:sp>
        <p:nvSpPr>
          <p:cNvPr id="703" name="Google Shape;703;p12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472" name="Google Shape;1472;p181"/>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Some open codesign questions in Machine Learning</a:t>
            </a:r>
            <a:endParaRPr/>
          </a:p>
        </p:txBody>
      </p:sp>
      <p:sp>
        <p:nvSpPr>
          <p:cNvPr id="1473" name="Google Shape;1473;p181"/>
          <p:cNvSpPr txBox="1">
            <a:spLocks noGrp="1"/>
          </p:cNvSpPr>
          <p:nvPr>
            <p:ph type="body" idx="1"/>
          </p:nvPr>
        </p:nvSpPr>
        <p:spPr>
          <a:xfrm>
            <a:off x="180900" y="1143700"/>
            <a:ext cx="87822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What’s the “best” architecture? </a:t>
            </a:r>
            <a:endParaRPr/>
          </a:p>
          <a:p>
            <a:pPr marL="914400" lvl="1" indent="-317500" algn="l" rtl="0">
              <a:spcBef>
                <a:spcPts val="0"/>
              </a:spcBef>
              <a:spcAft>
                <a:spcPts val="0"/>
              </a:spcAft>
              <a:buSzPts val="1400"/>
              <a:buChar char="○"/>
            </a:pPr>
            <a:r>
              <a:rPr lang="en"/>
              <a:t>Will the market be the final arbiter? </a:t>
            </a:r>
            <a:endParaRPr/>
          </a:p>
          <a:p>
            <a:pPr marL="914400" lvl="1" indent="-317500" algn="l" rtl="0">
              <a:spcBef>
                <a:spcPts val="0"/>
              </a:spcBef>
              <a:spcAft>
                <a:spcPts val="0"/>
              </a:spcAft>
              <a:buSzPts val="1400"/>
              <a:buChar char="○"/>
            </a:pPr>
            <a:r>
              <a:rPr lang="en"/>
              <a:t>At the end of Moore’s Law, perhaps architectural efficiency matters more</a:t>
            </a:r>
            <a:endParaRPr/>
          </a:p>
          <a:p>
            <a:pPr marL="457200" lvl="0" indent="-342900" algn="l" rtl="0">
              <a:spcBef>
                <a:spcPts val="0"/>
              </a:spcBef>
              <a:spcAft>
                <a:spcPts val="0"/>
              </a:spcAft>
              <a:buSzPts val="1800"/>
              <a:buChar char="●"/>
            </a:pPr>
            <a:r>
              <a:rPr lang="en"/>
              <a:t>Software may matter more than hardware:</a:t>
            </a:r>
            <a:endParaRPr/>
          </a:p>
          <a:p>
            <a:pPr marL="914400" lvl="1" indent="-317500" algn="l" rtl="0">
              <a:spcBef>
                <a:spcPts val="0"/>
              </a:spcBef>
              <a:spcAft>
                <a:spcPts val="0"/>
              </a:spcAft>
              <a:buSzPts val="1400"/>
              <a:buChar char="○"/>
            </a:pPr>
            <a:r>
              <a:rPr lang="en"/>
              <a:t>MultiFlow’s Compiler as most important artifact. </a:t>
            </a:r>
            <a:endParaRPr/>
          </a:p>
          <a:p>
            <a:pPr marL="914400" lvl="1" indent="-317500" algn="l" rtl="0">
              <a:spcBef>
                <a:spcPts val="0"/>
              </a:spcBef>
              <a:spcAft>
                <a:spcPts val="0"/>
              </a:spcAft>
              <a:buSzPts val="1400"/>
              <a:buChar char="○"/>
            </a:pPr>
            <a:r>
              <a:rPr lang="en"/>
              <a:t>Ease of use takes time: typically a decade for compilers to mature. </a:t>
            </a:r>
            <a:endParaRPr/>
          </a:p>
          <a:p>
            <a:pPr marL="457200" lvl="0" indent="-342900" algn="l" rtl="0">
              <a:spcBef>
                <a:spcPts val="0"/>
              </a:spcBef>
              <a:spcAft>
                <a:spcPts val="0"/>
              </a:spcAft>
              <a:buSzPts val="1800"/>
              <a:buChar char="●"/>
            </a:pPr>
            <a:r>
              <a:rPr lang="en"/>
              <a:t>What’s the lower limit on numerics?</a:t>
            </a:r>
            <a:endParaRPr/>
          </a:p>
          <a:p>
            <a:pPr marL="457200" lvl="0" indent="-342900" algn="l" rtl="0">
              <a:spcBef>
                <a:spcPts val="0"/>
              </a:spcBef>
              <a:spcAft>
                <a:spcPts val="0"/>
              </a:spcAft>
              <a:buSzPts val="1800"/>
              <a:buChar char="●"/>
            </a:pPr>
            <a:r>
              <a:rPr lang="en"/>
              <a:t>How much more is sparsity going to matter? </a:t>
            </a:r>
            <a:endParaRPr/>
          </a:p>
          <a:p>
            <a:pPr marL="914400" lvl="1" indent="-317500" algn="l" rtl="0">
              <a:spcBef>
                <a:spcPts val="0"/>
              </a:spcBef>
              <a:spcAft>
                <a:spcPts val="0"/>
              </a:spcAft>
              <a:buSzPts val="1400"/>
              <a:buChar char="○"/>
            </a:pPr>
            <a:r>
              <a:rPr lang="en"/>
              <a:t>Embeddings, attention, compute and memory savings. What else? Brains are sparse. </a:t>
            </a:r>
            <a:endParaRPr/>
          </a:p>
          <a:p>
            <a:pPr marL="457200" lvl="0" indent="-342900" algn="l" rtl="0">
              <a:spcBef>
                <a:spcPts val="0"/>
              </a:spcBef>
              <a:spcAft>
                <a:spcPts val="0"/>
              </a:spcAft>
              <a:buSzPts val="1800"/>
              <a:buChar char="●"/>
            </a:pPr>
            <a:r>
              <a:rPr lang="en"/>
              <a:t>When does batch=1 matter? Definitely for inference. For training?</a:t>
            </a:r>
            <a:endParaRPr/>
          </a:p>
          <a:p>
            <a:pPr marL="914400" lvl="1" indent="-317500" algn="l" rtl="0">
              <a:spcBef>
                <a:spcPts val="0"/>
              </a:spcBef>
              <a:spcAft>
                <a:spcPts val="0"/>
              </a:spcAft>
              <a:buSzPts val="1400"/>
              <a:buChar char="○"/>
            </a:pPr>
            <a:r>
              <a:rPr lang="en"/>
              <a:t>Shallue, C.J., Lee, J., Antognini, J., Sohl-Dickstein, J., Frostig, R. and Dahl, G.E., 2018. Measuring the effects of data parallelism on neural network training. arXiv preprint arXiv:1811.03600.</a:t>
            </a:r>
            <a:endParaRPr/>
          </a:p>
          <a:p>
            <a:pPr marL="457200" lvl="0" indent="-342900" algn="l" rtl="0">
              <a:spcBef>
                <a:spcPts val="0"/>
              </a:spcBef>
              <a:spcAft>
                <a:spcPts val="0"/>
              </a:spcAft>
              <a:buSzPts val="1800"/>
              <a:buChar char="●"/>
            </a:pPr>
            <a:r>
              <a:rPr lang="en"/>
              <a:t>How can we use more weights, but touch fewer of them? Mixture of Experts. </a:t>
            </a:r>
            <a:endParaRPr/>
          </a:p>
        </p:txBody>
      </p:sp>
      <p:sp>
        <p:nvSpPr>
          <p:cNvPr id="1474" name="Google Shape;1474;p181"/>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60</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sp>
        <p:nvSpPr>
          <p:cNvPr id="1479" name="Google Shape;1479;p182"/>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61</a:t>
            </a:fld>
            <a:endParaRPr/>
          </a:p>
        </p:txBody>
      </p:sp>
      <p:pic>
        <p:nvPicPr>
          <p:cNvPr id="1480" name="Google Shape;1480;p182"/>
          <p:cNvPicPr preferRelativeResize="0"/>
          <p:nvPr/>
        </p:nvPicPr>
        <p:blipFill>
          <a:blip r:embed="rId3">
            <a:alphaModFix/>
          </a:blip>
          <a:stretch>
            <a:fillRect/>
          </a:stretch>
        </p:blipFill>
        <p:spPr>
          <a:xfrm>
            <a:off x="695000" y="236475"/>
            <a:ext cx="8038734" cy="44915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484"/>
        <p:cNvGrpSpPr/>
        <p:nvPr/>
      </p:nvGrpSpPr>
      <p:grpSpPr>
        <a:xfrm>
          <a:off x="0" y="0"/>
          <a:ext cx="0" cy="0"/>
          <a:chOff x="0" y="0"/>
          <a:chExt cx="0" cy="0"/>
        </a:xfrm>
      </p:grpSpPr>
      <p:sp>
        <p:nvSpPr>
          <p:cNvPr id="1485" name="Google Shape;1485;p183"/>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ML Crisis as both Danger and Opportunity</a:t>
            </a:r>
            <a:endParaRPr/>
          </a:p>
        </p:txBody>
      </p:sp>
      <p:sp>
        <p:nvSpPr>
          <p:cNvPr id="1486" name="Google Shape;1486;p183"/>
          <p:cNvSpPr txBox="1">
            <a:spLocks noGrp="1"/>
          </p:cNvSpPr>
          <p:nvPr>
            <p:ph type="body" idx="1"/>
          </p:nvPr>
        </p:nvSpPr>
        <p:spPr>
          <a:xfrm>
            <a:off x="180900" y="1143700"/>
            <a:ext cx="87822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Danger: the end of Moore’s Law, Dennard Scaling, and standard CPU performance </a:t>
            </a:r>
            <a:endParaRPr dirty="0"/>
          </a:p>
          <a:p>
            <a:pPr marL="457200" lvl="0" indent="-342900" algn="l" rtl="0">
              <a:spcBef>
                <a:spcPts val="0"/>
              </a:spcBef>
              <a:spcAft>
                <a:spcPts val="0"/>
              </a:spcAft>
              <a:buSzPts val="1800"/>
              <a:buChar char="●"/>
            </a:pPr>
            <a:r>
              <a:rPr lang="en" dirty="0"/>
              <a:t>Limits of CMOS in sight</a:t>
            </a:r>
            <a:endParaRPr dirty="0"/>
          </a:p>
          <a:p>
            <a:pPr marL="457200" lvl="0" indent="-342900" algn="l" rtl="0">
              <a:spcBef>
                <a:spcPts val="0"/>
              </a:spcBef>
              <a:spcAft>
                <a:spcPts val="0"/>
              </a:spcAft>
              <a:buSzPts val="1800"/>
              <a:buChar char="●"/>
            </a:pPr>
            <a:r>
              <a:rPr lang="en" dirty="0"/>
              <a:t>Intel 10nm woes, Global Foundries 7nm exit</a:t>
            </a:r>
            <a:endParaRPr dirty="0"/>
          </a:p>
          <a:p>
            <a:pPr marL="0" lvl="0" indent="0" algn="l" rtl="0">
              <a:spcBef>
                <a:spcPts val="1600"/>
              </a:spcBef>
              <a:spcAft>
                <a:spcPts val="0"/>
              </a:spcAft>
              <a:buNone/>
            </a:pPr>
            <a:r>
              <a:rPr lang="en" dirty="0"/>
              <a:t>Opportunity: the revolution in ML </a:t>
            </a:r>
            <a:endParaRPr dirty="0"/>
          </a:p>
          <a:p>
            <a:pPr marL="457200" lvl="0" indent="-342900" algn="l" rtl="0">
              <a:spcBef>
                <a:spcPts val="0"/>
              </a:spcBef>
              <a:spcAft>
                <a:spcPts val="0"/>
              </a:spcAft>
              <a:buSzPts val="1800"/>
              <a:buChar char="●"/>
            </a:pPr>
            <a:r>
              <a:rPr lang="en" dirty="0"/>
              <a:t>Economic demand for ML accelerators </a:t>
            </a:r>
            <a:endParaRPr dirty="0"/>
          </a:p>
          <a:p>
            <a:pPr marL="457200" lvl="0" indent="-342900" algn="l" rtl="0">
              <a:spcBef>
                <a:spcPts val="0"/>
              </a:spcBef>
              <a:spcAft>
                <a:spcPts val="0"/>
              </a:spcAft>
              <a:buSzPts val="1800"/>
              <a:buChar char="●"/>
            </a:pPr>
            <a:r>
              <a:rPr lang="en" dirty="0"/>
              <a:t>Architectural and codesign experimentation and transformation </a:t>
            </a:r>
            <a:endParaRPr dirty="0"/>
          </a:p>
          <a:p>
            <a:pPr marL="457200" lvl="0" indent="-342900" algn="l" rtl="0">
              <a:spcBef>
                <a:spcPts val="0"/>
              </a:spcBef>
              <a:spcAft>
                <a:spcPts val="0"/>
              </a:spcAft>
              <a:buSzPts val="1800"/>
              <a:buChar char="●"/>
            </a:pPr>
            <a:r>
              <a:rPr lang="en" dirty="0"/>
              <a:t>Can we use ML to design better accelerators?</a:t>
            </a:r>
            <a:endParaRPr dirty="0"/>
          </a:p>
          <a:p>
            <a:pPr marL="0" lvl="0" indent="0" algn="l" rtl="0">
              <a:spcBef>
                <a:spcPts val="1600"/>
              </a:spcBef>
              <a:spcAft>
                <a:spcPts val="0"/>
              </a:spcAft>
              <a:buNone/>
            </a:pPr>
            <a:r>
              <a:rPr lang="en" dirty="0"/>
              <a:t>Irony: exponential demand for ML computation, just at the end of Moore’s Law</a:t>
            </a:r>
            <a:endParaRPr dirty="0"/>
          </a:p>
          <a:p>
            <a:pPr marL="457200" lvl="0" indent="-342900" algn="l" rtl="0">
              <a:spcBef>
                <a:spcPts val="0"/>
              </a:spcBef>
              <a:spcAft>
                <a:spcPts val="0"/>
              </a:spcAft>
              <a:buSzPts val="1800"/>
              <a:buChar char="●"/>
            </a:pPr>
            <a:r>
              <a:rPr lang="en" dirty="0"/>
              <a:t>Efficiency is going to matter a lot</a:t>
            </a:r>
            <a:endParaRPr dirty="0"/>
          </a:p>
          <a:p>
            <a:pPr marL="457200" lvl="0" indent="-342900" algn="l" rtl="0">
              <a:spcBef>
                <a:spcPts val="0"/>
              </a:spcBef>
              <a:spcAft>
                <a:spcPts val="0"/>
              </a:spcAft>
              <a:buSzPts val="1800"/>
              <a:buChar char="●"/>
            </a:pPr>
            <a:r>
              <a:rPr lang="en" dirty="0"/>
              <a:t>Huge opportunities for HW/SW codesign in building TPUs and other DSAs</a:t>
            </a:r>
            <a:endParaRPr dirty="0"/>
          </a:p>
        </p:txBody>
      </p:sp>
      <p:sp>
        <p:nvSpPr>
          <p:cNvPr id="1487" name="Google Shape;1487;p183"/>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62</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491"/>
        <p:cNvGrpSpPr/>
        <p:nvPr/>
      </p:nvGrpSpPr>
      <p:grpSpPr>
        <a:xfrm>
          <a:off x="0" y="0"/>
          <a:ext cx="0" cy="0"/>
          <a:chOff x="0" y="0"/>
          <a:chExt cx="0" cy="0"/>
        </a:xfrm>
      </p:grpSpPr>
      <p:sp>
        <p:nvSpPr>
          <p:cNvPr id="1492" name="Google Shape;1492;p184"/>
          <p:cNvSpPr txBox="1">
            <a:spLocks noGrp="1"/>
          </p:cNvSpPr>
          <p:nvPr>
            <p:ph type="title"/>
          </p:nvPr>
        </p:nvSpPr>
        <p:spPr>
          <a:xfrm>
            <a:off x="180900" y="446900"/>
            <a:ext cx="8782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New Golden Age</a:t>
            </a:r>
            <a:endParaRPr/>
          </a:p>
        </p:txBody>
      </p:sp>
      <p:sp>
        <p:nvSpPr>
          <p:cNvPr id="1493" name="Google Shape;1493;p184"/>
          <p:cNvSpPr txBox="1">
            <a:spLocks noGrp="1"/>
          </p:cNvSpPr>
          <p:nvPr>
            <p:ph type="body" idx="1"/>
          </p:nvPr>
        </p:nvSpPr>
        <p:spPr>
          <a:xfrm>
            <a:off x="180900" y="1143700"/>
            <a:ext cx="36297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Hennessy and Patterson, </a:t>
            </a:r>
            <a:br>
              <a:rPr lang="en"/>
            </a:br>
            <a:r>
              <a:rPr lang="en"/>
              <a:t>“A New Golden Age for Computer Architecture,” </a:t>
            </a:r>
            <a:br>
              <a:rPr lang="en"/>
            </a:br>
            <a:r>
              <a:rPr lang="en" i="1"/>
              <a:t>Communications of the ACM, </a:t>
            </a:r>
            <a:r>
              <a:rPr lang="en"/>
              <a:t>February 2019</a:t>
            </a:r>
            <a:endParaRPr i="1"/>
          </a:p>
        </p:txBody>
      </p:sp>
      <p:sp>
        <p:nvSpPr>
          <p:cNvPr id="1494" name="Google Shape;1494;p184"/>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63</a:t>
            </a:fld>
            <a:endParaRPr/>
          </a:p>
        </p:txBody>
      </p:sp>
      <p:pic>
        <p:nvPicPr>
          <p:cNvPr id="1495" name="Google Shape;1495;p184"/>
          <p:cNvPicPr preferRelativeResize="0"/>
          <p:nvPr/>
        </p:nvPicPr>
        <p:blipFill>
          <a:blip r:embed="rId3">
            <a:alphaModFix/>
          </a:blip>
          <a:stretch>
            <a:fillRect/>
          </a:stretch>
        </p:blipFill>
        <p:spPr>
          <a:xfrm>
            <a:off x="4851000" y="741000"/>
            <a:ext cx="2851496" cy="3819099"/>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499"/>
        <p:cNvGrpSpPr/>
        <p:nvPr/>
      </p:nvGrpSpPr>
      <p:grpSpPr>
        <a:xfrm>
          <a:off x="0" y="0"/>
          <a:ext cx="0" cy="0"/>
          <a:chOff x="0" y="0"/>
          <a:chExt cx="0" cy="0"/>
        </a:xfrm>
      </p:grpSpPr>
      <p:sp>
        <p:nvSpPr>
          <p:cNvPr id="1500" name="Google Shape;1500;p185"/>
          <p:cNvSpPr txBox="1">
            <a:spLocks noGrp="1"/>
          </p:cNvSpPr>
          <p:nvPr>
            <p:ph type="title"/>
          </p:nvPr>
        </p:nvSpPr>
        <p:spPr>
          <a:xfrm>
            <a:off x="457200" y="205979"/>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Questions?</a:t>
            </a:r>
            <a:endParaRPr/>
          </a:p>
        </p:txBody>
      </p:sp>
      <p:sp>
        <p:nvSpPr>
          <p:cNvPr id="1501" name="Google Shape;1501;p185"/>
          <p:cNvSpPr txBox="1">
            <a:spLocks noGrp="1"/>
          </p:cNvSpPr>
          <p:nvPr>
            <p:ph type="body" idx="1"/>
          </p:nvPr>
        </p:nvSpPr>
        <p:spPr>
          <a:xfrm>
            <a:off x="224500" y="3226725"/>
            <a:ext cx="8637900" cy="1697100"/>
          </a:xfrm>
          <a:prstGeom prst="rect">
            <a:avLst/>
          </a:prstGeom>
        </p:spPr>
        <p:txBody>
          <a:bodyPr spcFirstLastPara="1" wrap="square" lIns="91425" tIns="91425" rIns="91425" bIns="91425" anchor="t" anchorCtr="0">
            <a:noAutofit/>
          </a:bodyPr>
          <a:lstStyle/>
          <a:p>
            <a:pPr marL="0" lvl="0" indent="0" algn="l" rtl="0">
              <a:spcBef>
                <a:spcPts val="640"/>
              </a:spcBef>
              <a:spcAft>
                <a:spcPts val="0"/>
              </a:spcAft>
              <a:buClr>
                <a:schemeClr val="dk1"/>
              </a:buClr>
              <a:buSzPts val="1100"/>
              <a:buFont typeface="Arial"/>
              <a:buNone/>
            </a:pPr>
            <a:r>
              <a:rPr lang="en" sz="1800">
                <a:solidFill>
                  <a:srgbClr val="888888"/>
                </a:solidFill>
              </a:rPr>
              <a:t>*4/5/17 Google published a blog on the TPU. A 17-page technical paper with same title will be on arXiv.org. (Paper will also appear at the </a:t>
            </a:r>
            <a:r>
              <a:rPr lang="en" sz="1800" i="1">
                <a:solidFill>
                  <a:srgbClr val="888888"/>
                </a:solidFill>
              </a:rPr>
              <a:t>International Symposium on Computer Architecture</a:t>
            </a:r>
            <a:r>
              <a:rPr lang="en" sz="1800">
                <a:solidFill>
                  <a:srgbClr val="888888"/>
                </a:solidFill>
              </a:rPr>
              <a:t> on June 26, 2017.)</a:t>
            </a:r>
            <a:r>
              <a:rPr lang="en" sz="2400">
                <a:solidFill>
                  <a:srgbClr val="888888"/>
                </a:solidFill>
              </a:rPr>
              <a:t> </a:t>
            </a:r>
            <a:endParaRPr sz="2400">
              <a:solidFill>
                <a:srgbClr val="888888"/>
              </a:solidFill>
            </a:endParaRPr>
          </a:p>
          <a:p>
            <a:pPr marL="0" lvl="0" indent="0" algn="l" rtl="0">
              <a:spcBef>
                <a:spcPts val="640"/>
              </a:spcBef>
              <a:spcAft>
                <a:spcPts val="0"/>
              </a:spcAft>
              <a:buClr>
                <a:schemeClr val="dk1"/>
              </a:buClr>
              <a:buSzPts val="1100"/>
              <a:buFont typeface="Arial"/>
              <a:buNone/>
            </a:pPr>
            <a:r>
              <a:rPr lang="en" sz="1200">
                <a:solidFill>
                  <a:srgbClr val="888888"/>
                </a:solidFill>
              </a:rPr>
              <a:t>https://cloudplatform.googleblog.com/2017/04/quantifying-the-performance-of-the-TPU-our-first-machine-learning-chip.html</a:t>
            </a:r>
            <a:endParaRPr sz="1200">
              <a:solidFill>
                <a:srgbClr val="888888"/>
              </a:solidFill>
            </a:endParaRPr>
          </a:p>
          <a:p>
            <a:pPr marL="0" lvl="0" indent="0" algn="l" rtl="0">
              <a:spcBef>
                <a:spcPts val="640"/>
              </a:spcBef>
              <a:spcAft>
                <a:spcPts val="0"/>
              </a:spcAft>
              <a:buClr>
                <a:schemeClr val="dk1"/>
              </a:buClr>
              <a:buSzPts val="1100"/>
              <a:buFont typeface="Arial"/>
              <a:buNone/>
            </a:pPr>
            <a:endParaRPr sz="2400">
              <a:solidFill>
                <a:srgbClr val="888888"/>
              </a:solidFill>
            </a:endParaRPr>
          </a:p>
        </p:txBody>
      </p:sp>
      <p:sp>
        <p:nvSpPr>
          <p:cNvPr id="1502" name="Google Shape;1502;p185"/>
          <p:cNvSpPr txBox="1">
            <a:spLocks noGrp="1"/>
          </p:cNvSpPr>
          <p:nvPr>
            <p:ph type="sldNum" idx="12"/>
          </p:nvPr>
        </p:nvSpPr>
        <p:spPr>
          <a:xfrm>
            <a:off x="6553200" y="4767263"/>
            <a:ext cx="2133600" cy="273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64</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a:extLst>
              <a:ext uri="{FF2B5EF4-FFF2-40B4-BE49-F238E27FC236}">
                <a16:creationId xmlns:a16="http://schemas.microsoft.com/office/drawing/2014/main" id="{6B8DE2A6-CBE8-A149-B12D-A074F0EEC137}"/>
              </a:ext>
            </a:extLst>
          </p:cNvPr>
          <p:cNvSpPr>
            <a:spLocks noGrp="1"/>
          </p:cNvSpPr>
          <p:nvPr>
            <p:ph type="title"/>
          </p:nvPr>
        </p:nvSpPr>
        <p:spPr>
          <a:xfrm>
            <a:off x="394447" y="208077"/>
            <a:ext cx="7606553" cy="514350"/>
          </a:xfrm>
        </p:spPr>
        <p:txBody>
          <a:bodyPr/>
          <a:lstStyle/>
          <a:p>
            <a:r>
              <a:rPr lang="en-US" altLang="en-US" sz="2700" dirty="0">
                <a:solidFill>
                  <a:srgbClr val="000090"/>
                </a:solidFill>
                <a:ea typeface="ＭＳ Ｐゴシック" panose="020B0600070205080204" pitchFamily="34" charset="-128"/>
              </a:rPr>
              <a:t>My Story: Accidental Berkeley CS Professor*</a:t>
            </a:r>
          </a:p>
        </p:txBody>
      </p:sp>
      <p:sp>
        <p:nvSpPr>
          <p:cNvPr id="87043" name="Content Placeholder 2">
            <a:extLst>
              <a:ext uri="{FF2B5EF4-FFF2-40B4-BE49-F238E27FC236}">
                <a16:creationId xmlns:a16="http://schemas.microsoft.com/office/drawing/2014/main" id="{723ACDF9-5DEA-624F-914A-51D2342DA2A9}"/>
              </a:ext>
            </a:extLst>
          </p:cNvPr>
          <p:cNvSpPr>
            <a:spLocks noGrp="1"/>
          </p:cNvSpPr>
          <p:nvPr>
            <p:ph idx="1"/>
          </p:nvPr>
        </p:nvSpPr>
        <p:spPr>
          <a:xfrm>
            <a:off x="80682" y="573739"/>
            <a:ext cx="8982635" cy="4210050"/>
          </a:xfrm>
        </p:spPr>
        <p:txBody>
          <a:bodyPr/>
          <a:lstStyle/>
          <a:p>
            <a:pPr>
              <a:spcBef>
                <a:spcPts val="300"/>
              </a:spcBef>
            </a:pPr>
            <a:r>
              <a:rPr lang="en-US" altLang="en-US" dirty="0">
                <a:ea typeface="ＭＳ Ｐゴシック" panose="020B0600070205080204" pitchFamily="34" charset="-128"/>
              </a:rPr>
              <a:t> </a:t>
            </a:r>
            <a:r>
              <a:rPr lang="en-US" altLang="en-US" sz="1800" dirty="0">
                <a:ea typeface="ＭＳ Ｐゴシック" panose="020B0600070205080204" pitchFamily="34" charset="-128"/>
              </a:rPr>
              <a:t>1</a:t>
            </a:r>
            <a:r>
              <a:rPr lang="en-US" altLang="en-US" sz="1800" baseline="30000" dirty="0">
                <a:ea typeface="ＭＳ Ｐゴシック" panose="020B0600070205080204" pitchFamily="34" charset="-128"/>
              </a:rPr>
              <a:t>st</a:t>
            </a:r>
            <a:r>
              <a:rPr lang="en-US" altLang="en-US" sz="1800" dirty="0">
                <a:ea typeface="ＭＳ Ｐゴシック" panose="020B0600070205080204" pitchFamily="34" charset="-128"/>
              </a:rPr>
              <a:t> college graduate in family; no CS/grad school plan</a:t>
            </a:r>
          </a:p>
          <a:p>
            <a:pPr lvl="1">
              <a:spcBef>
                <a:spcPts val="300"/>
              </a:spcBef>
            </a:pPr>
            <a:r>
              <a:rPr lang="en-US" altLang="en-US" sz="1500" dirty="0">
                <a:latin typeface="Helvetica" pitchFamily="2" charset="0"/>
                <a:ea typeface="ＭＳ Ｐゴシック" panose="020B0600070205080204" pitchFamily="34" charset="-128"/>
              </a:rPr>
              <a:t>Wrestler, Math major in high school and college</a:t>
            </a:r>
          </a:p>
          <a:p>
            <a:pPr>
              <a:spcBef>
                <a:spcPts val="300"/>
              </a:spcBef>
            </a:pPr>
            <a:r>
              <a:rPr lang="en-US" altLang="en-US" sz="1800" dirty="0">
                <a:ea typeface="ＭＳ Ｐゴシック" panose="020B0600070205080204" pitchFamily="34" charset="-128"/>
              </a:rPr>
              <a:t>Accidental CS Undergrad</a:t>
            </a:r>
          </a:p>
          <a:p>
            <a:pPr>
              <a:spcBef>
                <a:spcPts val="300"/>
              </a:spcBef>
            </a:pPr>
            <a:r>
              <a:rPr lang="en-US" altLang="en-US" sz="1800" dirty="0">
                <a:ea typeface="ＭＳ Ｐゴシック" panose="020B0600070205080204" pitchFamily="34" charset="-128"/>
              </a:rPr>
              <a:t>Accidental PhD Student</a:t>
            </a:r>
          </a:p>
          <a:p>
            <a:pPr lvl="1">
              <a:spcBef>
                <a:spcPts val="300"/>
              </a:spcBef>
            </a:pPr>
            <a:r>
              <a:rPr lang="en-US" altLang="en-US" sz="1500" dirty="0">
                <a:latin typeface="Helvetica" pitchFamily="2" charset="0"/>
                <a:ea typeface="ＭＳ Ｐゴシック" panose="020B0600070205080204" pitchFamily="34" charset="-128"/>
              </a:rPr>
              <a:t>New UCLA PhD (Jean-Loup Baer) took pity on me as undergrad</a:t>
            </a:r>
          </a:p>
          <a:p>
            <a:pPr>
              <a:spcBef>
                <a:spcPts val="300"/>
              </a:spcBef>
            </a:pPr>
            <a:r>
              <a:rPr lang="en-US" altLang="en-US" sz="1800" dirty="0">
                <a:ea typeface="ＭＳ Ｐゴシック" panose="020B0600070205080204" pitchFamily="34" charset="-128"/>
              </a:rPr>
              <a:t>Wife + 2 sons in Married Students Housing on 20 hour/week </a:t>
            </a:r>
            <a:r>
              <a:rPr lang="en-US" altLang="en-US" sz="1800" dirty="0" err="1">
                <a:ea typeface="ＭＳ Ｐゴシック" panose="020B0600070205080204" pitchFamily="34" charset="-128"/>
              </a:rPr>
              <a:t>RAship</a:t>
            </a:r>
            <a:endParaRPr lang="en-US" altLang="en-US" sz="1800" dirty="0">
              <a:ea typeface="ＭＳ Ｐゴシック" panose="020B0600070205080204" pitchFamily="34" charset="-128"/>
            </a:endParaRPr>
          </a:p>
          <a:p>
            <a:pPr lvl="1">
              <a:spcBef>
                <a:spcPts val="300"/>
              </a:spcBef>
            </a:pPr>
            <a:r>
              <a:rPr lang="en-US" altLang="en-US" sz="1500" dirty="0">
                <a:latin typeface="Helvetica" pitchFamily="2" charset="0"/>
                <a:ea typeface="ＭＳ Ｐゴシック" panose="020B0600070205080204" pitchFamily="34" charset="-128"/>
              </a:rPr>
              <a:t>Lost RA-ship after </a:t>
            </a:r>
            <a:r>
              <a:rPr lang="en-US" altLang="en-US" sz="1500" dirty="0">
                <a:latin typeface="ＭＳ ゴシック" panose="020B0609070205080204" pitchFamily="49" charset="-128"/>
                <a:ea typeface="ＭＳ ゴシック" panose="020B0609070205080204" pitchFamily="49" charset="-128"/>
              </a:rPr>
              <a:t>≈</a:t>
            </a:r>
            <a:r>
              <a:rPr lang="en-US" altLang="en-US" sz="1500" dirty="0">
                <a:latin typeface="Helvetica" pitchFamily="2" charset="0"/>
                <a:ea typeface="ＭＳ Ｐゴシック" panose="020B0600070205080204" pitchFamily="34" charset="-128"/>
              </a:rPr>
              <a:t>4 years because grant ended </a:t>
            </a:r>
          </a:p>
          <a:p>
            <a:pPr lvl="1">
              <a:spcBef>
                <a:spcPts val="300"/>
              </a:spcBef>
            </a:pPr>
            <a:r>
              <a:rPr lang="en-US" altLang="en-US" sz="1500" dirty="0">
                <a:latin typeface="Helvetica" pitchFamily="2" charset="0"/>
                <a:ea typeface="ＭＳ Ｐゴシック" panose="020B0600070205080204" pitchFamily="34" charset="-128"/>
              </a:rPr>
              <a:t>Part time at nearby Hughes Aircraft Company </a:t>
            </a:r>
            <a:r>
              <a:rPr lang="en-US" altLang="en-US" sz="1500" dirty="0">
                <a:latin typeface="ＭＳ ゴシック" panose="020B0609070205080204" pitchFamily="49" charset="-128"/>
                <a:ea typeface="ＭＳ ゴシック" panose="020B0609070205080204" pitchFamily="49" charset="-128"/>
              </a:rPr>
              <a:t>≈</a:t>
            </a:r>
            <a:r>
              <a:rPr lang="en-US" altLang="en-US" sz="1500" dirty="0">
                <a:latin typeface="Helvetica" pitchFamily="2" charset="0"/>
                <a:ea typeface="ＭＳ Ｐゴシック" panose="020B0600070205080204" pitchFamily="34" charset="-128"/>
              </a:rPr>
              <a:t>3 more years (7.5 years to PhD)</a:t>
            </a:r>
          </a:p>
          <a:p>
            <a:pPr>
              <a:spcBef>
                <a:spcPts val="300"/>
              </a:spcBef>
            </a:pPr>
            <a:r>
              <a:rPr lang="en-US" altLang="en-US" sz="1800" dirty="0">
                <a:ea typeface="ＭＳ Ｐゴシック" panose="020B0600070205080204" pitchFamily="34" charset="-128"/>
              </a:rPr>
              <a:t> Accidental Berkeley Professor</a:t>
            </a:r>
          </a:p>
          <a:p>
            <a:pPr lvl="1">
              <a:spcBef>
                <a:spcPts val="300"/>
              </a:spcBef>
            </a:pPr>
            <a:r>
              <a:rPr lang="en-US" altLang="en-US" sz="1500" dirty="0">
                <a:latin typeface="Helvetica" pitchFamily="2" charset="0"/>
                <a:ea typeface="ＭＳ Ｐゴシック" panose="020B0600070205080204" pitchFamily="34" charset="-128"/>
              </a:rPr>
              <a:t>Wife forced me to call UC Berkeley CS Chair to check on application</a:t>
            </a:r>
          </a:p>
          <a:p>
            <a:pPr>
              <a:spcBef>
                <a:spcPts val="300"/>
              </a:spcBef>
            </a:pPr>
            <a:r>
              <a:rPr lang="en-US" altLang="en-US" dirty="0">
                <a:ea typeface="ＭＳ Ｐゴシック" panose="020B0600070205080204" pitchFamily="34" charset="-128"/>
              </a:rPr>
              <a:t> </a:t>
            </a:r>
            <a:r>
              <a:rPr lang="en-US" altLang="en-US" sz="1800" dirty="0">
                <a:ea typeface="ＭＳ Ｐゴシック" panose="020B0600070205080204" pitchFamily="34" charset="-128"/>
              </a:rPr>
              <a:t>1</a:t>
            </a:r>
            <a:r>
              <a:rPr lang="en-US" altLang="en-US" sz="1800" baseline="30000" dirty="0">
                <a:ea typeface="ＭＳ Ｐゴシック" panose="020B0600070205080204" pitchFamily="34" charset="-128"/>
              </a:rPr>
              <a:t>st</a:t>
            </a:r>
            <a:r>
              <a:rPr lang="en-US" altLang="en-US" sz="1800" dirty="0">
                <a:ea typeface="ＭＳ Ｐゴシック" panose="020B0600070205080204" pitchFamily="34" charset="-128"/>
              </a:rPr>
              <a:t> project as Assistant Prof with an Associate Prof too ambitious &amp; no resources</a:t>
            </a:r>
          </a:p>
          <a:p>
            <a:pPr lvl="1">
              <a:spcBef>
                <a:spcPts val="300"/>
              </a:spcBef>
            </a:pPr>
            <a:r>
              <a:rPr lang="en-US" altLang="en-US" sz="1500" dirty="0">
                <a:latin typeface="Helvetica" pitchFamily="2" charset="0"/>
                <a:ea typeface="ＭＳ Ｐゴシック" panose="020B0600070205080204" pitchFamily="34" charset="-128"/>
              </a:rPr>
              <a:t>Took leave of absence at Boston computer company to rethink career; 3</a:t>
            </a:r>
            <a:r>
              <a:rPr lang="en-US" altLang="en-US" sz="1500" baseline="30000" dirty="0">
                <a:latin typeface="Helvetica" pitchFamily="2" charset="0"/>
                <a:ea typeface="ＭＳ Ｐゴシック" panose="020B0600070205080204" pitchFamily="34" charset="-128"/>
              </a:rPr>
              <a:t>rd</a:t>
            </a:r>
            <a:r>
              <a:rPr lang="en-US" altLang="en-US" sz="1500" dirty="0">
                <a:latin typeface="Helvetica" pitchFamily="2" charset="0"/>
                <a:ea typeface="ＭＳ Ｐゴシック" panose="020B0600070205080204" pitchFamily="34" charset="-128"/>
              </a:rPr>
              <a:t> year </a:t>
            </a:r>
            <a:r>
              <a:rPr lang="en-US" altLang="en-US" sz="1500" dirty="0" err="1">
                <a:latin typeface="Helvetica" pitchFamily="2" charset="0"/>
                <a:ea typeface="ＭＳ Ｐゴシック" panose="020B0600070205080204" pitchFamily="34" charset="-128"/>
              </a:rPr>
              <a:t>Ass’t</a:t>
            </a:r>
            <a:r>
              <a:rPr lang="en-US" altLang="en-US" sz="1500" dirty="0">
                <a:latin typeface="Helvetica" pitchFamily="2" charset="0"/>
                <a:ea typeface="ＭＳ Ｐゴシック" panose="020B0600070205080204" pitchFamily="34" charset="-128"/>
              </a:rPr>
              <a:t> Prof</a:t>
            </a:r>
          </a:p>
          <a:p>
            <a:pPr>
              <a:spcBef>
                <a:spcPts val="300"/>
              </a:spcBef>
            </a:pPr>
            <a:r>
              <a:rPr lang="en-US" altLang="en-US" sz="1800" dirty="0">
                <a:ea typeface="ＭＳ Ｐゴシック" panose="020B0600070205080204" pitchFamily="34" charset="-128"/>
              </a:rPr>
              <a:t>Tenure not easy (Conference papers vs. journal papers, RISC too recent)</a:t>
            </a:r>
            <a:endParaRPr lang="en-US" altLang="en-US" dirty="0">
              <a:ea typeface="ＭＳ Ｐゴシック" panose="020B0600070205080204" pitchFamily="34" charset="-128"/>
            </a:endParaRPr>
          </a:p>
          <a:p>
            <a:pPr lvl="1">
              <a:spcBef>
                <a:spcPts val="300"/>
              </a:spcBef>
            </a:pPr>
            <a:endParaRPr lang="en-US" altLang="en-US" sz="1500" dirty="0">
              <a:latin typeface="Helvetica" pitchFamily="2" charset="0"/>
              <a:ea typeface="ＭＳ Ｐゴシック" panose="020B0600070205080204" pitchFamily="34" charset="-128"/>
            </a:endParaRPr>
          </a:p>
        </p:txBody>
      </p:sp>
      <p:sp>
        <p:nvSpPr>
          <p:cNvPr id="4" name="TextBox 3">
            <a:extLst>
              <a:ext uri="{FF2B5EF4-FFF2-40B4-BE49-F238E27FC236}">
                <a16:creationId xmlns:a16="http://schemas.microsoft.com/office/drawing/2014/main" id="{FBF5F12B-17DC-8A45-8916-AC2C872787B3}"/>
              </a:ext>
            </a:extLst>
          </p:cNvPr>
          <p:cNvSpPr txBox="1"/>
          <p:nvPr/>
        </p:nvSpPr>
        <p:spPr>
          <a:xfrm>
            <a:off x="591671" y="4610100"/>
            <a:ext cx="7201010" cy="553998"/>
          </a:xfrm>
          <a:prstGeom prst="rect">
            <a:avLst/>
          </a:prstGeom>
          <a:noFill/>
        </p:spPr>
        <p:txBody>
          <a:bodyPr wrap="none" rtlCol="0">
            <a:spAutoFit/>
          </a:bodyPr>
          <a:lstStyle/>
          <a:p>
            <a:r>
              <a:rPr lang="en-US" dirty="0"/>
              <a:t>*</a:t>
            </a:r>
            <a:r>
              <a:rPr lang="en-US" dirty="0">
                <a:ea typeface="ＭＳ Ｐゴシック" panose="020B0600070205080204" pitchFamily="34" charset="-128"/>
              </a:rPr>
              <a:t> </a:t>
            </a:r>
            <a:r>
              <a:rPr lang="en-US" sz="1600" dirty="0">
                <a:ea typeface="ＭＳ Ｐゴシック" panose="020B0600070205080204" pitchFamily="34" charset="-128"/>
              </a:rPr>
              <a:t>Full </a:t>
            </a:r>
            <a:r>
              <a:rPr lang="en-US" altLang="en-US" sz="1600" dirty="0">
                <a:ea typeface="ＭＳ Ｐゴシック" panose="020B0600070205080204" pitchFamily="34" charset="-128"/>
              </a:rPr>
              <a:t>video:  see “Closing Remarks”, www2.eecs.berkeley.edu/patterson2016</a:t>
            </a:r>
          </a:p>
          <a:p>
            <a:endParaRPr lang="en-US" dirty="0"/>
          </a:p>
        </p:txBody>
      </p:sp>
    </p:spTree>
    <p:extLst>
      <p:ext uri="{BB962C8B-B14F-4D97-AF65-F5344CB8AC3E}">
        <p14:creationId xmlns:p14="http://schemas.microsoft.com/office/powerpoint/2010/main" val="13559895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04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704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704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704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704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704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704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7043">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704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7043">
                                            <p:txEl>
                                              <p:pRg st="9" end="9"/>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7043">
                                            <p:txEl>
                                              <p:pRg st="10" end="1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7043">
                                            <p:txEl>
                                              <p:pRg st="11" end="11"/>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704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a:extLst>
              <a:ext uri="{FF2B5EF4-FFF2-40B4-BE49-F238E27FC236}">
                <a16:creationId xmlns:a16="http://schemas.microsoft.com/office/drawing/2014/main" id="{7EA775E1-CDEF-6E4B-8052-F300C160CD67}"/>
              </a:ext>
            </a:extLst>
          </p:cNvPr>
          <p:cNvSpPr>
            <a:spLocks noGrp="1"/>
          </p:cNvSpPr>
          <p:nvPr>
            <p:ph type="title"/>
          </p:nvPr>
        </p:nvSpPr>
        <p:spPr>
          <a:xfrm>
            <a:off x="484094" y="0"/>
            <a:ext cx="8229600" cy="857400"/>
          </a:xfrm>
        </p:spPr>
        <p:txBody>
          <a:bodyPr/>
          <a:lstStyle/>
          <a:p>
            <a:r>
              <a:rPr lang="en-US" altLang="en-US" sz="2700" dirty="0">
                <a:solidFill>
                  <a:srgbClr val="000090"/>
                </a:solidFill>
                <a:ea typeface="ＭＳ Ｐゴシック" panose="020B0600070205080204" pitchFamily="34" charset="-128"/>
              </a:rPr>
              <a:t>What Worked Well for Me*</a:t>
            </a:r>
          </a:p>
        </p:txBody>
      </p:sp>
      <p:sp>
        <p:nvSpPr>
          <p:cNvPr id="88067" name="Content Placeholder 2">
            <a:extLst>
              <a:ext uri="{FF2B5EF4-FFF2-40B4-BE49-F238E27FC236}">
                <a16:creationId xmlns:a16="http://schemas.microsoft.com/office/drawing/2014/main" id="{B16A3B91-9D1E-7248-9543-A45BBA139AE3}"/>
              </a:ext>
            </a:extLst>
          </p:cNvPr>
          <p:cNvSpPr>
            <a:spLocks noGrp="1"/>
          </p:cNvSpPr>
          <p:nvPr>
            <p:ph idx="1"/>
          </p:nvPr>
        </p:nvSpPr>
        <p:spPr>
          <a:xfrm>
            <a:off x="349624" y="514350"/>
            <a:ext cx="8238565" cy="4267200"/>
          </a:xfrm>
        </p:spPr>
        <p:txBody>
          <a:bodyPr/>
          <a:lstStyle/>
          <a:p>
            <a:pPr>
              <a:spcBef>
                <a:spcPts val="300"/>
              </a:spcBef>
            </a:pPr>
            <a:r>
              <a:rPr lang="en-US" altLang="en-US" sz="1950" dirty="0">
                <a:ea typeface="ＭＳ Ｐゴシック" panose="020B0600070205080204" pitchFamily="34" charset="-128"/>
              </a:rPr>
              <a:t>Maximize Personal Happiness vs. Personal Wealth</a:t>
            </a:r>
          </a:p>
          <a:p>
            <a:pPr>
              <a:spcBef>
                <a:spcPts val="300"/>
              </a:spcBef>
            </a:pPr>
            <a:r>
              <a:rPr lang="en-US" altLang="en-US" sz="1950" dirty="0">
                <a:ea typeface="ＭＳ Ｐゴシック" panose="020B0600070205080204" pitchFamily="34" charset="-128"/>
              </a:rPr>
              <a:t>Family First!</a:t>
            </a:r>
          </a:p>
          <a:p>
            <a:pPr>
              <a:spcBef>
                <a:spcPts val="300"/>
              </a:spcBef>
            </a:pPr>
            <a:r>
              <a:rPr lang="en-US" altLang="en-US" sz="1950" dirty="0">
                <a:ea typeface="ＭＳ Ｐゴシック" panose="020B0600070205080204" pitchFamily="34" charset="-128"/>
              </a:rPr>
              <a:t>Passion &amp; Courage</a:t>
            </a:r>
          </a:p>
          <a:p>
            <a:pPr lvl="1">
              <a:spcBef>
                <a:spcPts val="300"/>
              </a:spcBef>
            </a:pPr>
            <a:r>
              <a:rPr lang="en-US" altLang="en-US" dirty="0">
                <a:latin typeface="Helvetica" pitchFamily="2" charset="0"/>
                <a:ea typeface="ＭＳ Ｐゴシック" panose="020B0600070205080204" pitchFamily="34" charset="-128"/>
              </a:rPr>
              <a:t> </a:t>
            </a:r>
            <a:r>
              <a:rPr lang="en-US" altLang="en-US" sz="1800" dirty="0">
                <a:latin typeface="Helvetica" pitchFamily="2" charset="0"/>
                <a:ea typeface="ＭＳ Ｐゴシック" panose="020B0600070205080204" pitchFamily="34" charset="-128"/>
              </a:rPr>
              <a:t>Swing for the fences vs. Bunt for singles</a:t>
            </a:r>
          </a:p>
          <a:p>
            <a:pPr>
              <a:spcBef>
                <a:spcPts val="300"/>
              </a:spcBef>
            </a:pPr>
            <a:r>
              <a:rPr lang="en-US" altLang="en-US" sz="1950" dirty="0">
                <a:latin typeface="Helvetica" pitchFamily="2" charset="0"/>
                <a:ea typeface="ＭＳ Ｐゴシック" panose="020B0600070205080204" pitchFamily="34" charset="-128"/>
              </a:rPr>
              <a:t> “Friends may come and go, but enemies accumulate”</a:t>
            </a:r>
          </a:p>
          <a:p>
            <a:pPr>
              <a:spcBef>
                <a:spcPts val="300"/>
              </a:spcBef>
            </a:pPr>
            <a:r>
              <a:rPr lang="en-US" altLang="en-US" sz="1950" dirty="0">
                <a:ea typeface="ＭＳ Ｐゴシック" panose="020B0600070205080204" pitchFamily="34" charset="-128"/>
              </a:rPr>
              <a:t>Winning as Team vs. Winning as Individual</a:t>
            </a:r>
          </a:p>
          <a:p>
            <a:pPr lvl="1">
              <a:spcBef>
                <a:spcPts val="300"/>
              </a:spcBef>
            </a:pPr>
            <a:r>
              <a:rPr lang="en-US" altLang="en-US" sz="1650" dirty="0">
                <a:latin typeface="Helvetica" pitchFamily="2" charset="0"/>
                <a:ea typeface="ＭＳ Ｐゴシック" panose="020B0600070205080204" pitchFamily="34" charset="-128"/>
              </a:rPr>
              <a:t>“No losers on a winning team, no winners on a losing team”</a:t>
            </a:r>
          </a:p>
          <a:p>
            <a:pPr>
              <a:spcBef>
                <a:spcPts val="300"/>
              </a:spcBef>
            </a:pPr>
            <a:r>
              <a:rPr lang="en-US" altLang="en-US" sz="1950" dirty="0">
                <a:ea typeface="ＭＳ Ｐゴシック" panose="020B0600070205080204" pitchFamily="34" charset="-128"/>
              </a:rPr>
              <a:t>Seek Out Honest Feedback &amp; Learn From It</a:t>
            </a:r>
          </a:p>
          <a:p>
            <a:pPr lvl="1">
              <a:spcBef>
                <a:spcPts val="300"/>
              </a:spcBef>
            </a:pPr>
            <a:r>
              <a:rPr lang="en-US" altLang="en-US" sz="1500" dirty="0">
                <a:latin typeface="Helvetica" pitchFamily="2" charset="0"/>
                <a:ea typeface="ＭＳ Ｐゴシック" panose="020B0600070205080204" pitchFamily="34" charset="-128"/>
              </a:rPr>
              <a:t> </a:t>
            </a:r>
            <a:r>
              <a:rPr lang="en-US" altLang="en-US" sz="1650" dirty="0">
                <a:latin typeface="Helvetica" pitchFamily="2" charset="0"/>
                <a:ea typeface="ＭＳ Ｐゴシック" panose="020B0600070205080204" pitchFamily="34" charset="-128"/>
              </a:rPr>
              <a:t>Guaranteed Danger Sign: “I’m smartest person in the room”</a:t>
            </a:r>
          </a:p>
          <a:p>
            <a:pPr>
              <a:spcBef>
                <a:spcPts val="300"/>
              </a:spcBef>
            </a:pPr>
            <a:r>
              <a:rPr lang="en-US" altLang="en-US" sz="1950" dirty="0">
                <a:ea typeface="ＭＳ Ｐゴシック" panose="020B0600070205080204" pitchFamily="34" charset="-128"/>
              </a:rPr>
              <a:t>One (Big) Thing at a Time</a:t>
            </a:r>
          </a:p>
          <a:p>
            <a:pPr lvl="1">
              <a:spcBef>
                <a:spcPts val="300"/>
              </a:spcBef>
            </a:pPr>
            <a:r>
              <a:rPr lang="en-US" altLang="en-US" sz="1800" dirty="0">
                <a:latin typeface="Helvetica" pitchFamily="2" charset="0"/>
                <a:ea typeface="ＭＳ Ｐゴシック" panose="020B0600070205080204" pitchFamily="34" charset="-128"/>
              </a:rPr>
              <a:t>“It’s not how many projects you start; It’s how many you finish”</a:t>
            </a:r>
            <a:endParaRPr lang="en-US" altLang="en-US" sz="2400" dirty="0">
              <a:latin typeface="Helvetica" pitchFamily="2" charset="0"/>
              <a:ea typeface="ＭＳ Ｐゴシック" panose="020B0600070205080204" pitchFamily="34" charset="-128"/>
            </a:endParaRPr>
          </a:p>
          <a:p>
            <a:pPr>
              <a:spcBef>
                <a:spcPts val="300"/>
              </a:spcBef>
            </a:pPr>
            <a:r>
              <a:rPr lang="en-US" altLang="en-US" sz="1950" dirty="0">
                <a:ea typeface="ＭＳ Ｐゴシック" panose="020B0600070205080204" pitchFamily="34" charset="-128"/>
              </a:rPr>
              <a:t>Natural Born Optimist</a:t>
            </a:r>
          </a:p>
        </p:txBody>
      </p:sp>
      <p:sp>
        <p:nvSpPr>
          <p:cNvPr id="2" name="TextBox 1">
            <a:extLst>
              <a:ext uri="{FF2B5EF4-FFF2-40B4-BE49-F238E27FC236}">
                <a16:creationId xmlns:a16="http://schemas.microsoft.com/office/drawing/2014/main" id="{6BEA0670-730A-FF4D-8064-4EDACC9C2E25}"/>
              </a:ext>
            </a:extLst>
          </p:cNvPr>
          <p:cNvSpPr txBox="1"/>
          <p:nvPr/>
        </p:nvSpPr>
        <p:spPr>
          <a:xfrm>
            <a:off x="591671" y="4610100"/>
            <a:ext cx="7201010" cy="553998"/>
          </a:xfrm>
          <a:prstGeom prst="rect">
            <a:avLst/>
          </a:prstGeom>
          <a:noFill/>
        </p:spPr>
        <p:txBody>
          <a:bodyPr wrap="none" rtlCol="0">
            <a:spAutoFit/>
          </a:bodyPr>
          <a:lstStyle/>
          <a:p>
            <a:r>
              <a:rPr lang="en-US" dirty="0"/>
              <a:t>*</a:t>
            </a:r>
            <a:r>
              <a:rPr lang="en-US" dirty="0">
                <a:ea typeface="ＭＳ Ｐゴシック" panose="020B0600070205080204" pitchFamily="34" charset="-128"/>
              </a:rPr>
              <a:t> </a:t>
            </a:r>
            <a:r>
              <a:rPr lang="en-US" sz="1600" dirty="0">
                <a:ea typeface="ＭＳ Ｐゴシック" panose="020B0600070205080204" pitchFamily="34" charset="-128"/>
              </a:rPr>
              <a:t>Full </a:t>
            </a:r>
            <a:r>
              <a:rPr lang="en-US" altLang="en-US" sz="1600" dirty="0">
                <a:ea typeface="ＭＳ Ｐゴシック" panose="020B0600070205080204" pitchFamily="34" charset="-128"/>
              </a:rPr>
              <a:t>video:  see “Closing Remarks”, www2.eecs.berkeley.edu/patterson2016</a:t>
            </a:r>
          </a:p>
          <a:p>
            <a:endParaRPr lang="en-US" dirty="0"/>
          </a:p>
        </p:txBody>
      </p:sp>
    </p:spTree>
    <p:extLst>
      <p:ext uri="{BB962C8B-B14F-4D97-AF65-F5344CB8AC3E}">
        <p14:creationId xmlns:p14="http://schemas.microsoft.com/office/powerpoint/2010/main" val="27328234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80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806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806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806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8067">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8067">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8067">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8067">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8067">
                                            <p:txEl>
                                              <p:pRg st="9" end="9"/>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8067">
                                            <p:txEl>
                                              <p:pRg st="10" end="10"/>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806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build="p" bldLvl="2"/>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E1DEE-589C-024A-AF0E-F1FD47B0770C}"/>
              </a:ext>
            </a:extLst>
          </p:cNvPr>
          <p:cNvSpPr>
            <a:spLocks noGrp="1"/>
          </p:cNvSpPr>
          <p:nvPr>
            <p:ph type="title"/>
          </p:nvPr>
        </p:nvSpPr>
        <p:spPr>
          <a:xfrm>
            <a:off x="525101" y="0"/>
            <a:ext cx="7856900" cy="685800"/>
          </a:xfrm>
        </p:spPr>
        <p:txBody>
          <a:bodyPr/>
          <a:lstStyle/>
          <a:p>
            <a:r>
              <a:rPr lang="en-US" sz="3200" dirty="0"/>
              <a:t>9 Magic Words for a Long Relationship</a:t>
            </a:r>
          </a:p>
        </p:txBody>
      </p:sp>
      <p:sp>
        <p:nvSpPr>
          <p:cNvPr id="3" name="Text Placeholder 2">
            <a:extLst>
              <a:ext uri="{FF2B5EF4-FFF2-40B4-BE49-F238E27FC236}">
                <a16:creationId xmlns:a16="http://schemas.microsoft.com/office/drawing/2014/main" id="{043A0E18-D497-654F-B370-6DE2E8284F51}"/>
              </a:ext>
            </a:extLst>
          </p:cNvPr>
          <p:cNvSpPr>
            <a:spLocks noGrp="1"/>
          </p:cNvSpPr>
          <p:nvPr>
            <p:ph type="body" idx="1"/>
          </p:nvPr>
        </p:nvSpPr>
        <p:spPr/>
        <p:txBody>
          <a:bodyPr/>
          <a:lstStyle/>
          <a:p>
            <a:pPr marL="95250" indent="0">
              <a:buNone/>
            </a:pPr>
            <a:r>
              <a:rPr lang="en-US" sz="3200" dirty="0"/>
              <a:t>“I Was Wrong.”</a:t>
            </a:r>
          </a:p>
          <a:p>
            <a:pPr marL="95250" indent="0">
              <a:buNone/>
            </a:pPr>
            <a:endParaRPr lang="en-US" sz="3200" dirty="0"/>
          </a:p>
          <a:p>
            <a:pPr marL="95250" indent="0">
              <a:buNone/>
            </a:pPr>
            <a:r>
              <a:rPr lang="en-US" sz="3200" dirty="0"/>
              <a:t>“You Were Right.</a:t>
            </a:r>
          </a:p>
          <a:p>
            <a:pPr marL="95250" indent="0">
              <a:buNone/>
            </a:pPr>
            <a:endParaRPr lang="en-US" sz="3200" dirty="0"/>
          </a:p>
          <a:p>
            <a:pPr marL="95250" indent="0">
              <a:buNone/>
            </a:pPr>
            <a:r>
              <a:rPr lang="en-US" sz="3200"/>
              <a:t>“I </a:t>
            </a:r>
            <a:r>
              <a:rPr lang="en-US" sz="3200" dirty="0"/>
              <a:t>Love You.”</a:t>
            </a:r>
          </a:p>
        </p:txBody>
      </p:sp>
      <p:sp>
        <p:nvSpPr>
          <p:cNvPr id="4" name="Slide Number Placeholder 3">
            <a:extLst>
              <a:ext uri="{FF2B5EF4-FFF2-40B4-BE49-F238E27FC236}">
                <a16:creationId xmlns:a16="http://schemas.microsoft.com/office/drawing/2014/main" id="{B100EF94-2907-C94A-927F-DD6349CED604}"/>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67</a:t>
            </a:fld>
            <a:endParaRPr lang="en-US"/>
          </a:p>
        </p:txBody>
      </p:sp>
    </p:spTree>
    <p:extLst>
      <p:ext uri="{BB962C8B-B14F-4D97-AF65-F5344CB8AC3E}">
        <p14:creationId xmlns:p14="http://schemas.microsoft.com/office/powerpoint/2010/main" val="198682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126"/>
          <p:cNvSpPr txBox="1">
            <a:spLocks noGrp="1"/>
          </p:cNvSpPr>
          <p:nvPr>
            <p:ph type="title"/>
          </p:nvPr>
        </p:nvSpPr>
        <p:spPr>
          <a:xfrm>
            <a:off x="7293600" y="79850"/>
            <a:ext cx="1850400" cy="2416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TPUv1 Origin</a:t>
            </a:r>
            <a:endParaRPr/>
          </a:p>
          <a:p>
            <a:pPr marL="0" lvl="0" indent="0" algn="ctr" rtl="0">
              <a:spcBef>
                <a:spcPts val="0"/>
              </a:spcBef>
              <a:spcAft>
                <a:spcPts val="0"/>
              </a:spcAft>
              <a:buNone/>
            </a:pPr>
            <a:r>
              <a:rPr lang="en"/>
              <a:t>Story</a:t>
            </a:r>
            <a:endParaRPr/>
          </a:p>
        </p:txBody>
      </p:sp>
      <p:sp>
        <p:nvSpPr>
          <p:cNvPr id="709" name="Google Shape;709;p126"/>
          <p:cNvSpPr txBox="1">
            <a:spLocks noGrp="1"/>
          </p:cNvSpPr>
          <p:nvPr>
            <p:ph type="body" idx="1"/>
          </p:nvPr>
        </p:nvSpPr>
        <p:spPr>
          <a:xfrm>
            <a:off x="246415" y="350700"/>
            <a:ext cx="8669100" cy="4792800"/>
          </a:xfrm>
          <a:prstGeom prst="rect">
            <a:avLst/>
          </a:prstGeom>
        </p:spPr>
        <p:txBody>
          <a:bodyPr spcFirstLastPara="1" wrap="square" lIns="91425" tIns="91425" rIns="91425" bIns="91425" anchor="t" anchorCtr="0">
            <a:noAutofit/>
          </a:bodyPr>
          <a:lstStyle/>
          <a:p>
            <a:pPr marL="457200" lvl="0" indent="-381000" algn="l" rtl="0">
              <a:spcBef>
                <a:spcPts val="640"/>
              </a:spcBef>
              <a:spcAft>
                <a:spcPts val="0"/>
              </a:spcAft>
              <a:buSzPts val="2400"/>
              <a:buChar char="●"/>
            </a:pPr>
            <a:r>
              <a:rPr lang="en" sz="2400" dirty="0"/>
              <a:t>2013: Prepare for success-disaster of new DNN apps</a:t>
            </a:r>
            <a:endParaRPr sz="1800" dirty="0"/>
          </a:p>
          <a:p>
            <a:pPr marL="742950" lvl="1" indent="-292100" algn="l" rtl="0">
              <a:spcBef>
                <a:spcPts val="0"/>
              </a:spcBef>
              <a:spcAft>
                <a:spcPts val="0"/>
              </a:spcAft>
              <a:buSzPts val="1800"/>
              <a:buChar char="●"/>
            </a:pPr>
            <a:r>
              <a:rPr lang="en" sz="1800" dirty="0"/>
              <a:t>Scenario with users speaking to phones 3 minutes per day:</a:t>
            </a:r>
            <a:br>
              <a:rPr lang="en" sz="1800" dirty="0"/>
            </a:br>
            <a:r>
              <a:rPr lang="en" sz="1800" dirty="0"/>
              <a:t>If only CPUs, need 2X-3X times whole fleet</a:t>
            </a:r>
            <a:endParaRPr sz="1800" dirty="0"/>
          </a:p>
          <a:p>
            <a:pPr marL="742950" lvl="1" indent="-292100" algn="l" rtl="0">
              <a:spcBef>
                <a:spcPts val="0"/>
              </a:spcBef>
              <a:spcAft>
                <a:spcPts val="0"/>
              </a:spcAft>
              <a:buSzPts val="1800"/>
              <a:buChar char="●"/>
            </a:pPr>
            <a:r>
              <a:rPr lang="en" sz="1800" dirty="0"/>
              <a:t>Unlike some hardware targets, DNNs applicable to a wide range of problems, so can reuse for solutions in speech, vision, language, translation, search ranking, ...</a:t>
            </a:r>
            <a:endParaRPr sz="1800" dirty="0"/>
          </a:p>
          <a:p>
            <a:pPr marL="457200" lvl="0" indent="-381000" algn="l" rtl="0">
              <a:spcBef>
                <a:spcPts val="0"/>
              </a:spcBef>
              <a:spcAft>
                <a:spcPts val="0"/>
              </a:spcAft>
              <a:buSzPts val="2400"/>
              <a:buChar char="●"/>
            </a:pPr>
            <a:r>
              <a:rPr lang="en" sz="2400" dirty="0"/>
              <a:t>Custom hardware to reduce the TCO of DNN </a:t>
            </a:r>
            <a:br>
              <a:rPr lang="en" sz="2400" dirty="0"/>
            </a:br>
            <a:r>
              <a:rPr lang="en" sz="2400" u="sng" dirty="0"/>
              <a:t>inference</a:t>
            </a:r>
            <a:r>
              <a:rPr lang="en" sz="2400" dirty="0"/>
              <a:t> phase by </a:t>
            </a:r>
            <a:r>
              <a:rPr lang="en" sz="2400" u="sng" dirty="0"/>
              <a:t>10X</a:t>
            </a:r>
            <a:r>
              <a:rPr lang="en" sz="2400" dirty="0"/>
              <a:t> vs. CPUs</a:t>
            </a:r>
            <a:endParaRPr sz="2400" dirty="0"/>
          </a:p>
          <a:p>
            <a:pPr marL="914400" marR="0" lvl="1" indent="-342900" algn="l" rtl="0">
              <a:lnSpc>
                <a:spcPct val="100000"/>
              </a:lnSpc>
              <a:spcBef>
                <a:spcPts val="0"/>
              </a:spcBef>
              <a:spcAft>
                <a:spcPts val="0"/>
              </a:spcAft>
              <a:buSzPts val="1800"/>
              <a:buChar char="●"/>
            </a:pPr>
            <a:r>
              <a:rPr lang="en" sz="1800" dirty="0"/>
              <a:t>Must run existing apps developed for CPUs and GPUs</a:t>
            </a:r>
            <a:endParaRPr sz="1800" dirty="0"/>
          </a:p>
          <a:p>
            <a:pPr marL="457200" lvl="0" indent="-381000" algn="l" rtl="0">
              <a:spcBef>
                <a:spcPts val="0"/>
              </a:spcBef>
              <a:spcAft>
                <a:spcPts val="0"/>
              </a:spcAft>
              <a:buSzPts val="2400"/>
              <a:buChar char="●"/>
            </a:pPr>
            <a:r>
              <a:rPr lang="en" sz="2400" dirty="0"/>
              <a:t>A very short development cycle </a:t>
            </a:r>
            <a:endParaRPr sz="1800" dirty="0"/>
          </a:p>
          <a:p>
            <a:pPr marL="914400" marR="0" lvl="1" indent="-342900" algn="l" rtl="0">
              <a:lnSpc>
                <a:spcPct val="100000"/>
              </a:lnSpc>
              <a:spcBef>
                <a:spcPts val="0"/>
              </a:spcBef>
              <a:spcAft>
                <a:spcPts val="0"/>
              </a:spcAft>
              <a:buSzPts val="1800"/>
              <a:buChar char="●"/>
            </a:pPr>
            <a:r>
              <a:rPr lang="en" sz="1800" dirty="0"/>
              <a:t>Started project 2014, running in datacenter 15 months later:</a:t>
            </a:r>
            <a:br>
              <a:rPr lang="en" sz="1800" dirty="0"/>
            </a:br>
            <a:r>
              <a:rPr lang="en" sz="1800" dirty="0"/>
              <a:t>Architecture invention, compiler invention, hardware design, build, test, deploy</a:t>
            </a:r>
            <a:endParaRPr sz="2400" dirty="0"/>
          </a:p>
          <a:p>
            <a:pPr marL="342900" lvl="0" indent="-374650" algn="l" rtl="0">
              <a:spcBef>
                <a:spcPts val="0"/>
              </a:spcBef>
              <a:spcAft>
                <a:spcPts val="0"/>
              </a:spcAft>
              <a:buSzPts val="2400"/>
              <a:buChar char="●"/>
            </a:pPr>
            <a:r>
              <a:rPr lang="en" sz="2400" dirty="0"/>
              <a:t>Google CEO </a:t>
            </a:r>
            <a:r>
              <a:rPr lang="en" sz="2400" dirty="0" err="1"/>
              <a:t>Sundar</a:t>
            </a:r>
            <a:r>
              <a:rPr lang="en" sz="2400" dirty="0"/>
              <a:t> </a:t>
            </a:r>
            <a:r>
              <a:rPr lang="en" sz="2400" dirty="0" err="1"/>
              <a:t>Pichai</a:t>
            </a:r>
            <a:r>
              <a:rPr lang="en" sz="2400" dirty="0"/>
              <a:t> reveals Tensor Processing Unit </a:t>
            </a:r>
            <a:br>
              <a:rPr lang="en" sz="2400" dirty="0"/>
            </a:br>
            <a:r>
              <a:rPr lang="en" sz="2400" dirty="0"/>
              <a:t>at Google I/O on May 18, 2016 as “10X performance/Watt”</a:t>
            </a:r>
            <a:br>
              <a:rPr lang="en" sz="2400" dirty="0"/>
            </a:br>
            <a:r>
              <a:rPr lang="en" sz="1400" dirty="0" err="1"/>
              <a:t>cloudplatform.googleblog.com</a:t>
            </a:r>
            <a:r>
              <a:rPr lang="en" sz="1400" dirty="0"/>
              <a:t>/2016/05/Google-supercharges-machine-learning-tasks-with-custom-chip.html</a:t>
            </a:r>
            <a:endParaRPr sz="1400" dirty="0"/>
          </a:p>
          <a:p>
            <a:pPr marL="0" lvl="0" indent="0" algn="l" rtl="0">
              <a:spcBef>
                <a:spcPts val="640"/>
              </a:spcBef>
              <a:spcAft>
                <a:spcPts val="0"/>
              </a:spcAft>
              <a:buNone/>
            </a:pPr>
            <a:endParaRPr sz="2400" dirty="0"/>
          </a:p>
        </p:txBody>
      </p:sp>
      <p:sp>
        <p:nvSpPr>
          <p:cNvPr id="710" name="Google Shape;710;p1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127"/>
          <p:cNvSpPr txBox="1">
            <a:spLocks noGrp="1"/>
          </p:cNvSpPr>
          <p:nvPr>
            <p:ph type="title" idx="4294967295"/>
          </p:nvPr>
        </p:nvSpPr>
        <p:spPr>
          <a:xfrm>
            <a:off x="28575" y="0"/>
            <a:ext cx="9115500" cy="690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rgbClr val="000090"/>
              </a:buClr>
              <a:buSzPts val="3000"/>
              <a:buNone/>
            </a:pPr>
            <a:r>
              <a:rPr lang="en" sz="3600" b="1" i="0" u="none" strike="noStrike" cap="none">
                <a:solidFill>
                  <a:srgbClr val="0000FF"/>
                </a:solidFill>
                <a:latin typeface="Arial"/>
                <a:ea typeface="Arial"/>
                <a:cs typeface="Arial"/>
                <a:sym typeface="Arial"/>
              </a:rPr>
              <a:t>Tensor Processing Unit v1 </a:t>
            </a:r>
            <a:r>
              <a:rPr lang="en" sz="1800">
                <a:solidFill>
                  <a:srgbClr val="000000"/>
                </a:solidFill>
              </a:rPr>
              <a:t>(</a:t>
            </a:r>
            <a:r>
              <a:rPr lang="en" sz="2000">
                <a:solidFill>
                  <a:srgbClr val="000000"/>
                </a:solidFill>
              </a:rPr>
              <a:t>deployed 2015</a:t>
            </a:r>
            <a:r>
              <a:rPr lang="en" sz="1800">
                <a:solidFill>
                  <a:srgbClr val="000000"/>
                </a:solidFill>
              </a:rPr>
              <a:t>)</a:t>
            </a:r>
            <a:endParaRPr sz="3600" b="1" i="0" u="none" strike="noStrike" cap="none">
              <a:solidFill>
                <a:srgbClr val="0000FF"/>
              </a:solidFill>
              <a:latin typeface="Arial"/>
              <a:ea typeface="Arial"/>
              <a:cs typeface="Arial"/>
              <a:sym typeface="Arial"/>
            </a:endParaRPr>
          </a:p>
        </p:txBody>
      </p:sp>
      <p:sp>
        <p:nvSpPr>
          <p:cNvPr id="716" name="Google Shape;716;p127"/>
          <p:cNvSpPr txBox="1">
            <a:spLocks noGrp="1"/>
          </p:cNvSpPr>
          <p:nvPr>
            <p:ph type="body" idx="4294967295"/>
          </p:nvPr>
        </p:nvSpPr>
        <p:spPr>
          <a:xfrm>
            <a:off x="120625" y="623125"/>
            <a:ext cx="5652300" cy="465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Google-designed chip for neural net </a:t>
            </a:r>
            <a:r>
              <a:rPr lang="en" sz="1800" b="1" i="0" u="none" strike="noStrike" cap="none">
                <a:solidFill>
                  <a:srgbClr val="000000"/>
                </a:solidFill>
                <a:latin typeface="Arial"/>
                <a:ea typeface="Arial"/>
                <a:cs typeface="Arial"/>
                <a:sym typeface="Arial"/>
              </a:rPr>
              <a:t>inference</a:t>
            </a:r>
            <a:endParaRPr sz="2400" b="1" i="0" u="none" strike="noStrike" cap="none">
              <a:solidFill>
                <a:srgbClr val="000000"/>
              </a:solidFill>
              <a:latin typeface="Arial"/>
              <a:ea typeface="Arial"/>
              <a:cs typeface="Arial"/>
              <a:sym typeface="Arial"/>
            </a:endParaRPr>
          </a:p>
        </p:txBody>
      </p:sp>
      <p:sp>
        <p:nvSpPr>
          <p:cNvPr id="717" name="Google Shape;717;p127"/>
          <p:cNvSpPr txBox="1">
            <a:spLocks noGrp="1"/>
          </p:cNvSpPr>
          <p:nvPr>
            <p:ph type="body" idx="4294967295"/>
          </p:nvPr>
        </p:nvSpPr>
        <p:spPr>
          <a:xfrm>
            <a:off x="28575" y="3250194"/>
            <a:ext cx="5652300" cy="1283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In production use for ≈</a:t>
            </a:r>
            <a:r>
              <a:rPr lang="en">
                <a:solidFill>
                  <a:srgbClr val="000000"/>
                </a:solidFill>
              </a:rPr>
              <a:t>4</a:t>
            </a:r>
            <a:r>
              <a:rPr lang="en" sz="1800" b="0" i="0" u="none" strike="noStrike" cap="none">
                <a:solidFill>
                  <a:srgbClr val="000000"/>
                </a:solidFill>
                <a:latin typeface="Arial"/>
                <a:ea typeface="Arial"/>
                <a:cs typeface="Arial"/>
                <a:sym typeface="Arial"/>
              </a:rPr>
              <a:t> years: used by billions on search queries, for neural machine translation,</a:t>
            </a:r>
            <a:br>
              <a:rPr lang="en" sz="1800" b="0" i="0" u="none" strike="noStrike" cap="none">
                <a:solidFill>
                  <a:srgbClr val="000000"/>
                </a:solidFill>
                <a:latin typeface="Arial"/>
                <a:ea typeface="Arial"/>
                <a:cs typeface="Arial"/>
                <a:sym typeface="Arial"/>
              </a:rPr>
            </a:br>
            <a:r>
              <a:rPr lang="en" sz="1800" b="0" i="0" u="none" strike="noStrike" cap="none">
                <a:solidFill>
                  <a:srgbClr val="000000"/>
                </a:solidFill>
                <a:latin typeface="Arial"/>
                <a:ea typeface="Arial"/>
                <a:cs typeface="Arial"/>
                <a:sym typeface="Arial"/>
              </a:rPr>
              <a:t>for AlphaGo match, …</a:t>
            </a:r>
            <a:endParaRPr sz="1600" b="0" i="0" u="none" strike="noStrike" cap="none">
              <a:solidFill>
                <a:srgbClr val="000000"/>
              </a:solidFill>
              <a:latin typeface="Arial"/>
              <a:ea typeface="Arial"/>
              <a:cs typeface="Arial"/>
              <a:sym typeface="Arial"/>
            </a:endParaRPr>
          </a:p>
        </p:txBody>
      </p:sp>
      <p:sp>
        <p:nvSpPr>
          <p:cNvPr id="718" name="Google Shape;718;p127"/>
          <p:cNvSpPr txBox="1"/>
          <p:nvPr/>
        </p:nvSpPr>
        <p:spPr>
          <a:xfrm>
            <a:off x="28575" y="4251125"/>
            <a:ext cx="5718000" cy="892200"/>
          </a:xfrm>
          <a:prstGeom prst="rect">
            <a:avLst/>
          </a:prstGeom>
          <a:no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 sz="1400" b="0" i="1" u="sng" strike="noStrike" cap="none">
                <a:solidFill>
                  <a:schemeClr val="hlink"/>
                </a:solidFill>
                <a:latin typeface="Arial"/>
                <a:ea typeface="Arial"/>
                <a:cs typeface="Arial"/>
                <a:sym typeface="Arial"/>
              </a:rPr>
              <a:t>A Domain-Specific Architecture for Deep Neural Networks</a:t>
            </a:r>
            <a:r>
              <a:rPr lang="en" sz="1400" b="0" i="0" u="none" strike="noStrike" cap="none">
                <a:solidFill>
                  <a:srgbClr val="000000"/>
                </a:solidFill>
                <a:latin typeface="Arial"/>
                <a:ea typeface="Arial"/>
                <a:cs typeface="Arial"/>
                <a:sym typeface="Arial"/>
              </a:rPr>
              <a:t>, Jouppi</a:t>
            </a:r>
            <a:r>
              <a:rPr lang="en"/>
              <a:t>, Young, Patil, &amp; Patterson</a:t>
            </a:r>
            <a:r>
              <a:rPr lang="en" sz="1400" b="0" i="0" u="none" strike="noStrike" cap="none">
                <a:solidFill>
                  <a:srgbClr val="000000"/>
                </a:solidFill>
                <a:latin typeface="Arial"/>
                <a:ea typeface="Arial"/>
                <a:cs typeface="Arial"/>
                <a:sym typeface="Arial"/>
              </a:rPr>
              <a:t>, </a:t>
            </a:r>
            <a:r>
              <a:rPr lang="en" sz="1400" b="0" i="1" u="none" strike="noStrike" cap="none">
                <a:solidFill>
                  <a:srgbClr val="000000"/>
                </a:solidFill>
                <a:latin typeface="Arial"/>
                <a:ea typeface="Arial"/>
                <a:cs typeface="Arial"/>
                <a:sym typeface="Arial"/>
              </a:rPr>
              <a:t>Communications of the ACM</a:t>
            </a:r>
            <a:r>
              <a:rPr lang="en" sz="1400" b="0" i="0" u="none" strike="noStrike" cap="none">
                <a:solidFill>
                  <a:srgbClr val="000000"/>
                </a:solidFill>
                <a:latin typeface="Arial"/>
                <a:ea typeface="Arial"/>
                <a:cs typeface="Arial"/>
                <a:sym typeface="Arial"/>
              </a:rPr>
              <a:t>, September 2018</a:t>
            </a:r>
            <a:endParaRPr sz="1400" b="0" i="0" u="none" strike="noStrike" cap="none">
              <a:solidFill>
                <a:srgbClr val="000000"/>
              </a:solidFill>
              <a:latin typeface="Arial"/>
              <a:ea typeface="Arial"/>
              <a:cs typeface="Arial"/>
              <a:sym typeface="Arial"/>
            </a:endParaRPr>
          </a:p>
        </p:txBody>
      </p:sp>
      <p:pic>
        <p:nvPicPr>
          <p:cNvPr id="719" name="Google Shape;719;p127"/>
          <p:cNvPicPr preferRelativeResize="0"/>
          <p:nvPr/>
        </p:nvPicPr>
        <p:blipFill>
          <a:blip r:embed="rId3">
            <a:alphaModFix/>
          </a:blip>
          <a:stretch>
            <a:fillRect/>
          </a:stretch>
        </p:blipFill>
        <p:spPr>
          <a:xfrm>
            <a:off x="1186125" y="1289400"/>
            <a:ext cx="2817125" cy="2167875"/>
          </a:xfrm>
          <a:prstGeom prst="rect">
            <a:avLst/>
          </a:prstGeom>
          <a:noFill/>
          <a:ln>
            <a:noFill/>
          </a:ln>
        </p:spPr>
      </p:pic>
      <p:pic>
        <p:nvPicPr>
          <p:cNvPr id="720" name="Google Shape;720;p127"/>
          <p:cNvPicPr preferRelativeResize="0"/>
          <p:nvPr/>
        </p:nvPicPr>
        <p:blipFill>
          <a:blip r:embed="rId4">
            <a:alphaModFix/>
          </a:blip>
          <a:stretch>
            <a:fillRect/>
          </a:stretch>
        </p:blipFill>
        <p:spPr>
          <a:xfrm>
            <a:off x="5925325" y="843000"/>
            <a:ext cx="3066275" cy="408966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128"/>
          <p:cNvSpPr txBox="1">
            <a:spLocks noGrp="1"/>
          </p:cNvSpPr>
          <p:nvPr>
            <p:ph type="title"/>
          </p:nvPr>
        </p:nvSpPr>
        <p:spPr>
          <a:xfrm>
            <a:off x="4866475" y="307825"/>
            <a:ext cx="3978300" cy="647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t>TPUv1 Card &amp; Package</a:t>
            </a:r>
            <a:endParaRPr/>
          </a:p>
        </p:txBody>
      </p:sp>
      <p:sp>
        <p:nvSpPr>
          <p:cNvPr id="726" name="Google Shape;726;p128"/>
          <p:cNvSpPr txBox="1">
            <a:spLocks noGrp="1"/>
          </p:cNvSpPr>
          <p:nvPr>
            <p:ph type="body" idx="1"/>
          </p:nvPr>
        </p:nvSpPr>
        <p:spPr>
          <a:xfrm>
            <a:off x="317500" y="307700"/>
            <a:ext cx="5064300" cy="3489600"/>
          </a:xfrm>
          <a:prstGeom prst="rect">
            <a:avLst/>
          </a:prstGeom>
        </p:spPr>
        <p:txBody>
          <a:bodyPr spcFirstLastPara="1" wrap="square" lIns="91425" tIns="91425" rIns="91425" bIns="91425" anchor="t" anchorCtr="0">
            <a:noAutofit/>
          </a:bodyPr>
          <a:lstStyle/>
          <a:p>
            <a:pPr marL="457200" lvl="0" indent="-381000" algn="l" rtl="0">
              <a:spcBef>
                <a:spcPts val="640"/>
              </a:spcBef>
              <a:spcAft>
                <a:spcPts val="0"/>
              </a:spcAft>
              <a:buSzPts val="2400"/>
              <a:buChar char="●"/>
            </a:pPr>
            <a:r>
              <a:rPr lang="en" sz="2400"/>
              <a:t>TPUv1 Card to replace a disk</a:t>
            </a:r>
            <a:endParaRPr sz="2400"/>
          </a:p>
          <a:p>
            <a:pPr marL="457200" lvl="0" indent="-381000" algn="l" rtl="0">
              <a:spcBef>
                <a:spcPts val="0"/>
              </a:spcBef>
              <a:spcAft>
                <a:spcPts val="0"/>
              </a:spcAft>
              <a:buSzPts val="2400"/>
              <a:buChar char="●"/>
            </a:pPr>
            <a:r>
              <a:rPr lang="en" sz="2400"/>
              <a:t>Up to 4 cards / server</a:t>
            </a:r>
            <a:endParaRPr sz="2400"/>
          </a:p>
        </p:txBody>
      </p:sp>
      <p:sp>
        <p:nvSpPr>
          <p:cNvPr id="727" name="Google Shape;727;p1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pic>
        <p:nvPicPr>
          <p:cNvPr id="728" name="Google Shape;728;p128" descr="16_10_14__TPU_Retouched_small.jpg"/>
          <p:cNvPicPr preferRelativeResize="0"/>
          <p:nvPr/>
        </p:nvPicPr>
        <p:blipFill>
          <a:blip r:embed="rId3">
            <a:alphaModFix/>
          </a:blip>
          <a:stretch>
            <a:fillRect/>
          </a:stretch>
        </p:blipFill>
        <p:spPr>
          <a:xfrm>
            <a:off x="1975088" y="1441775"/>
            <a:ext cx="5139225" cy="3112275"/>
          </a:xfrm>
          <a:prstGeom prst="rect">
            <a:avLst/>
          </a:prstGeom>
          <a:noFill/>
          <a:ln>
            <a:noFill/>
          </a:ln>
        </p:spPr>
      </p:pic>
    </p:spTree>
  </p:cSld>
  <p:clrMapOvr>
    <a:masterClrMapping/>
  </p:clrMapOvr>
</p:sld>
</file>

<file path=ppt/theme/theme1.xml><?xml version="1.0" encoding="utf-8"?>
<a:theme xmlns:a="http://schemas.openxmlformats.org/drawingml/2006/main" name="Custom">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Google">
  <a:themeElements>
    <a:clrScheme name="Google">
      <a:dk1>
        <a:srgbClr val="4285F4"/>
      </a:dk1>
      <a:lt1>
        <a:srgbClr val="FFFFFF"/>
      </a:lt1>
      <a:dk2>
        <a:srgbClr val="666666"/>
      </a:dk2>
      <a:lt2>
        <a:srgbClr val="BDBDBD"/>
      </a:lt2>
      <a:accent1>
        <a:srgbClr val="0277BD"/>
      </a:accent1>
      <a:accent2>
        <a:srgbClr val="34A853"/>
      </a:accent2>
      <a:accent3>
        <a:srgbClr val="EA4335"/>
      </a:accent3>
      <a:accent4>
        <a:srgbClr val="FF9800"/>
      </a:accent4>
      <a:accent5>
        <a:srgbClr val="4FC3F7"/>
      </a:accent5>
      <a:accent6>
        <a:srgbClr val="FBBC05"/>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Google">
  <a:themeElements>
    <a:clrScheme name="Google">
      <a:dk1>
        <a:srgbClr val="4285F4"/>
      </a:dk1>
      <a:lt1>
        <a:srgbClr val="FFFFFF"/>
      </a:lt1>
      <a:dk2>
        <a:srgbClr val="666666"/>
      </a:dk2>
      <a:lt2>
        <a:srgbClr val="BDBDBD"/>
      </a:lt2>
      <a:accent1>
        <a:srgbClr val="0277BD"/>
      </a:accent1>
      <a:accent2>
        <a:srgbClr val="34A853"/>
      </a:accent2>
      <a:accent3>
        <a:srgbClr val="EA4335"/>
      </a:accent3>
      <a:accent4>
        <a:srgbClr val="FF9800"/>
      </a:accent4>
      <a:accent5>
        <a:srgbClr val="4FC3F7"/>
      </a:accent5>
      <a:accent6>
        <a:srgbClr val="FBBC05"/>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Google">
  <a:themeElements>
    <a:clrScheme name="Google">
      <a:dk1>
        <a:srgbClr val="4285F4"/>
      </a:dk1>
      <a:lt1>
        <a:srgbClr val="FFFFFF"/>
      </a:lt1>
      <a:dk2>
        <a:srgbClr val="666666"/>
      </a:dk2>
      <a:lt2>
        <a:srgbClr val="BDBDBD"/>
      </a:lt2>
      <a:accent1>
        <a:srgbClr val="0277BD"/>
      </a:accent1>
      <a:accent2>
        <a:srgbClr val="34A853"/>
      </a:accent2>
      <a:accent3>
        <a:srgbClr val="EA4335"/>
      </a:accent3>
      <a:accent4>
        <a:srgbClr val="FF9800"/>
      </a:accent4>
      <a:accent5>
        <a:srgbClr val="4FC3F7"/>
      </a:accent5>
      <a:accent6>
        <a:srgbClr val="FBBC05"/>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Google">
  <a:themeElements>
    <a:clrScheme name="Google">
      <a:dk1>
        <a:srgbClr val="4285F4"/>
      </a:dk1>
      <a:lt1>
        <a:srgbClr val="FFFFFF"/>
      </a:lt1>
      <a:dk2>
        <a:srgbClr val="666666"/>
      </a:dk2>
      <a:lt2>
        <a:srgbClr val="BDBDBD"/>
      </a:lt2>
      <a:accent1>
        <a:srgbClr val="0277BD"/>
      </a:accent1>
      <a:accent2>
        <a:srgbClr val="34A853"/>
      </a:accent2>
      <a:accent3>
        <a:srgbClr val="EA4335"/>
      </a:accent3>
      <a:accent4>
        <a:srgbClr val="FF9800"/>
      </a:accent4>
      <a:accent5>
        <a:srgbClr val="4FC3F7"/>
      </a:accent5>
      <a:accent6>
        <a:srgbClr val="FBBC05"/>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TotalTime>
  <Words>4516</Words>
  <Application>Microsoft Macintosh PowerPoint</Application>
  <PresentationFormat>On-screen Show (16:9)</PresentationFormat>
  <Paragraphs>818</Paragraphs>
  <Slides>67</Slides>
  <Notes>66</Notes>
  <HiddenSlides>0</HiddenSlides>
  <MMClips>0</MMClips>
  <ScaleCrop>false</ScaleCrop>
  <HeadingPairs>
    <vt:vector size="6" baseType="variant">
      <vt:variant>
        <vt:lpstr>Fonts Used</vt:lpstr>
      </vt:variant>
      <vt:variant>
        <vt:i4>15</vt:i4>
      </vt:variant>
      <vt:variant>
        <vt:lpstr>Theme</vt:lpstr>
      </vt:variant>
      <vt:variant>
        <vt:i4>8</vt:i4>
      </vt:variant>
      <vt:variant>
        <vt:lpstr>Slide Titles</vt:lpstr>
      </vt:variant>
      <vt:variant>
        <vt:i4>67</vt:i4>
      </vt:variant>
    </vt:vector>
  </HeadingPairs>
  <TitlesOfParts>
    <vt:vector size="90" baseType="lpstr">
      <vt:lpstr>Courier New</vt:lpstr>
      <vt:lpstr>Merriweather Sans</vt:lpstr>
      <vt:lpstr>Calibri</vt:lpstr>
      <vt:lpstr>Roboto</vt:lpstr>
      <vt:lpstr>Cabin</vt:lpstr>
      <vt:lpstr>Helvetica</vt:lpstr>
      <vt:lpstr>Noto Sans Symbols</vt:lpstr>
      <vt:lpstr>Open Sans</vt:lpstr>
      <vt:lpstr>Arial</vt:lpstr>
      <vt:lpstr>Arial Black</vt:lpstr>
      <vt:lpstr>Times New Roman</vt:lpstr>
      <vt:lpstr>Roboto Light</vt:lpstr>
      <vt:lpstr>ＭＳ ゴシック</vt:lpstr>
      <vt:lpstr>ＭＳ Ｐゴシック</vt:lpstr>
      <vt:lpstr>Google Sans</vt:lpstr>
      <vt:lpstr>Custom</vt:lpstr>
      <vt:lpstr>Simple Light</vt:lpstr>
      <vt:lpstr>Simple Light</vt:lpstr>
      <vt:lpstr>Google</vt:lpstr>
      <vt:lpstr>Google</vt:lpstr>
      <vt:lpstr>Google</vt:lpstr>
      <vt:lpstr>Simple Light</vt:lpstr>
      <vt:lpstr>Google</vt:lpstr>
      <vt:lpstr>Domain-Specific Architectures for Deep Neural Networks </vt:lpstr>
      <vt:lpstr>Based on Two Talks</vt:lpstr>
      <vt:lpstr>End of Growth of Performance?</vt:lpstr>
      <vt:lpstr>What’s Left?</vt:lpstr>
      <vt:lpstr>PowerPoint Presentation</vt:lpstr>
      <vt:lpstr>Key NN Concepts for Architects</vt:lpstr>
      <vt:lpstr>TPUv1 Origin Story</vt:lpstr>
      <vt:lpstr>Tensor Processing Unit v1 (deployed 2015)</vt:lpstr>
      <vt:lpstr>TPUv1 Card &amp; Package</vt:lpstr>
      <vt:lpstr>Inference Datacenter Workload (95%)</vt:lpstr>
      <vt:lpstr>TPUv1 Architecture and Implementation</vt:lpstr>
      <vt:lpstr>TPUv1: High-level Chip Architecture</vt:lpstr>
      <vt:lpstr>TPUv1: a Neural Network Accelerator Chip  </vt:lpstr>
      <vt:lpstr>TPUv1 Architecture, programmer’s view</vt:lpstr>
      <vt:lpstr>Systolic Execution in Matrix Array</vt:lpstr>
      <vt:lpstr>Systolic Execution: Control and Data are pipelined</vt:lpstr>
      <vt:lpstr>Can now ignore pipelining in matrix Pretend each 256B input read at once, &amp; they instantly update 1 location of each of 256 accumulator RAMs.</vt:lpstr>
      <vt:lpstr>Relative Performance: 3 Contemporary Chips (2015)</vt:lpstr>
      <vt:lpstr>Relative Performance: 3 Platforms</vt:lpstr>
      <vt:lpstr>Roofline Visual Performance Model</vt:lpstr>
      <vt:lpstr>TPUv1 Die Roofline</vt:lpstr>
      <vt:lpstr>Haswell (CPU) Die Roofline</vt:lpstr>
      <vt:lpstr>K80 (GPU) Die Roofline</vt:lpstr>
      <vt:lpstr>Why so far below Rooflines? (MLP0)</vt:lpstr>
      <vt:lpstr>Log Rooflines for CPU, GPU, TPUv1</vt:lpstr>
      <vt:lpstr>Linear Rooflines for CPU, GPU, TPUv1</vt:lpstr>
      <vt:lpstr>Perf/Watt TPUv1 vs CPU &amp; GPU</vt:lpstr>
      <vt:lpstr>Improving TPUv1: Move “Ridge Point” to the left</vt:lpstr>
      <vt:lpstr>Revised TPUv1 Raises Roofline</vt:lpstr>
      <vt:lpstr>Perf/Watt Original &amp; Revised TPUv1</vt:lpstr>
      <vt:lpstr>Related Work</vt:lpstr>
      <vt:lpstr>Conclusions (1/2)   </vt:lpstr>
      <vt:lpstr>Conclusions (2/2)   </vt:lpstr>
      <vt:lpstr>Two Talks</vt:lpstr>
      <vt:lpstr>Observation: Training &gt;&gt; Inference</vt:lpstr>
      <vt:lpstr>Exponential Growth in Deep Learning</vt:lpstr>
      <vt:lpstr>Classic Codesign at the HW/SW Interface</vt:lpstr>
      <vt:lpstr>Codesign for Domain-Specific Architectures</vt:lpstr>
      <vt:lpstr>Fallacy: TPUs are ASICs, so they are not Programmable</vt:lpstr>
      <vt:lpstr>Training: DNN Supercomputer or Cluster of CPUs with DNN Accelerators? </vt:lpstr>
      <vt:lpstr>Codesign: Datacenter-scale Supercomputer</vt:lpstr>
      <vt:lpstr>ML Quality ≈ Correctness: Fast but Incorrect Uninteresting</vt:lpstr>
      <vt:lpstr>Codesign: Reduced-precision numerics</vt:lpstr>
      <vt:lpstr>A brief guide to Floating Point Formats </vt:lpstr>
      <vt:lpstr>Bfloat16 as Good Codesign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ResNet-50 Speedup</vt:lpstr>
      <vt:lpstr>ML performance, carefully measured </vt:lpstr>
      <vt:lpstr> A broad ML benchmark suite for measuring performance of  ML frameworks, ML hardware accelerators, and ML cloud platforms  Researchers from Harvard, Stanford, University of California, Berkeley,  University of Illinois, University of Minnesota,  University of Texas, and University of Toronto Supporting companies: Alibaba, AMD, Arm, Baidu, Cadence, Cerebras, Cisco, Cray, Dividiti, Enflame Tech, Esperanto, Facebook, Google, Groq, Huawei, Intel, MediaTek, Mentor Graphics, Microsoft, Myrtle, Mythic, NetApp, NVIDIA, One Convergence, Qualcomm, Rpa2ai, Sambanova, Samsung S.LSI, Sigopt, Synopsys, Tensyr, Teradyne, Wave Computing, WekaIO    </vt:lpstr>
      <vt:lpstr>MLPerf (mlperf.org) in One Slide</vt:lpstr>
      <vt:lpstr>MLPerf 0.5 Training Results</vt:lpstr>
      <vt:lpstr>Some open codesign questions in Machine Learning</vt:lpstr>
      <vt:lpstr>PowerPoint Presentation</vt:lpstr>
      <vt:lpstr>ML Crisis as both Danger and Opportunity</vt:lpstr>
      <vt:lpstr>A New Golden Age</vt:lpstr>
      <vt:lpstr>Questions?</vt:lpstr>
      <vt:lpstr>My Story: Accidental Berkeley CS Professor*</vt:lpstr>
      <vt:lpstr>What Worked Well for Me*</vt:lpstr>
      <vt:lpstr>9 Magic Words for a Long Relationship</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Domain-Specific Architectures for Deep Neural Networks </dc:title>
  <cp:lastModifiedBy>Microsoft Office User</cp:lastModifiedBy>
  <cp:revision>6</cp:revision>
  <dcterms:modified xsi:type="dcterms:W3CDTF">2019-04-19T20:18:38Z</dcterms:modified>
</cp:coreProperties>
</file>