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7"/>
  </p:notesMasterIdLst>
  <p:handoutMasterIdLst>
    <p:handoutMasterId r:id="rId8"/>
  </p:handoutMasterIdLst>
  <p:sldIdLst>
    <p:sldId id="322" r:id="rId3"/>
    <p:sldId id="765" r:id="rId4"/>
    <p:sldId id="763" r:id="rId5"/>
    <p:sldId id="764" r:id="rId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A44"/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0" autoAdjust="0"/>
    <p:restoredTop sz="96327" autoAdjust="0"/>
  </p:normalViewPr>
  <p:slideViewPr>
    <p:cSldViewPr>
      <p:cViewPr varScale="1">
        <p:scale>
          <a:sx n="119" d="100"/>
          <a:sy n="119" d="100"/>
        </p:scale>
        <p:origin x="608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96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E12DB-862E-5344-976A-D13FA0C1659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3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24  Class Wrap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26D8-FCD2-8B40-9FCE-97E69EA1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of CS152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F8D0-05A8-434A-9124-21621988E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simple machines, </a:t>
            </a:r>
            <a:r>
              <a:rPr lang="en-US" dirty="0" err="1"/>
              <a:t>microcoding</a:t>
            </a:r>
            <a:r>
              <a:rPr lang="en-US" dirty="0"/>
              <a:t>, pipelining, bypassing, caching, prefetching, address translation and protection, virtual memory, complex pipelining, out-of-order execution, register renaming, branch prediction, VLIW, vectors/SIMD, GPUs, cache coherence, memory consistency models, synchronization, virtual machines, I/O, warehouse-scale computers.</a:t>
            </a:r>
          </a:p>
          <a:p>
            <a:r>
              <a:rPr lang="en-US" dirty="0"/>
              <a:t>Just an introduction to main concepts in modern computer architecture, could easily spend a semester course on any one topic!</a:t>
            </a:r>
          </a:p>
          <a:p>
            <a:r>
              <a:rPr lang="en-US" dirty="0"/>
              <a:t>Today – revisit topics by exploring some state-of-the-art computing systems:</a:t>
            </a:r>
          </a:p>
          <a:p>
            <a:pPr lvl="1"/>
            <a:r>
              <a:rPr lang="en-US" dirty="0"/>
              <a:t>Presentations from last year’s Hot Chips conference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490D-153A-BC43-B84F-FDFC19D0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Architecture in 2019</a:t>
            </a:r>
          </a:p>
        </p:txBody>
      </p:sp>
      <p:sp>
        <p:nvSpPr>
          <p:cNvPr id="181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Explosion of interest in custom architectures due to end of transistor scaling</a:t>
            </a:r>
          </a:p>
          <a:p>
            <a:pPr lvl="1"/>
            <a:r>
              <a:rPr lang="en-US" dirty="0"/>
              <a:t>Apple, Google, Tesla, design and build their own processors!</a:t>
            </a:r>
          </a:p>
          <a:p>
            <a:pPr lvl="1"/>
            <a:r>
              <a:rPr lang="en-US" dirty="0"/>
              <a:t>Full employment for computer architects.</a:t>
            </a:r>
          </a:p>
          <a:p>
            <a:r>
              <a:rPr lang="en-US" dirty="0"/>
              <a:t>But need to learn about application domains</a:t>
            </a:r>
          </a:p>
          <a:p>
            <a:pPr lvl="1"/>
            <a:r>
              <a:rPr lang="en-US" dirty="0"/>
              <a:t>Cannot just work with precompiled binaries anymore!</a:t>
            </a:r>
          </a:p>
          <a:p>
            <a:endParaRPr lang="en-US" dirty="0"/>
          </a:p>
          <a:p>
            <a:r>
              <a:rPr lang="en-US" dirty="0"/>
              <a:t>Get involved in research projects, </a:t>
            </a:r>
          </a:p>
          <a:p>
            <a:pPr lvl="1"/>
            <a:r>
              <a:rPr lang="en-US" dirty="0"/>
              <a:t>ADEPT </a:t>
            </a:r>
            <a:r>
              <a:rPr lang="mr-IN" dirty="0"/>
              <a:t>–</a:t>
            </a:r>
            <a:r>
              <a:rPr lang="en-US" dirty="0"/>
              <a:t> microprocessor architecture and chip design</a:t>
            </a:r>
          </a:p>
          <a:p>
            <a:pPr lvl="1"/>
            <a:r>
              <a:rPr lang="en-US" dirty="0"/>
              <a:t>RISE </a:t>
            </a:r>
            <a:r>
              <a:rPr lang="mr-IN" dirty="0"/>
              <a:t>–</a:t>
            </a:r>
            <a:r>
              <a:rPr lang="en-US" dirty="0"/>
              <a:t> machine learning, datacenter software, and security</a:t>
            </a:r>
          </a:p>
          <a:p>
            <a:r>
              <a:rPr lang="en-US" dirty="0"/>
              <a:t>Undergrad research experience is the most important part of application to top grad schools!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smtClean="0">
                <a:solidFill>
                  <a:srgbClr val="000000"/>
                </a:solidFill>
                <a:latin typeface="Calibri"/>
                <a:ea typeface="+mn-ea"/>
                <a:cs typeface="Calibri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CS152/CS252!</a:t>
            </a:r>
          </a:p>
        </p:txBody>
      </p:sp>
      <p:sp>
        <p:nvSpPr>
          <p:cNvPr id="183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feedback on course eval, or via email</a:t>
            </a:r>
          </a:p>
          <a:p>
            <a:endParaRPr lang="en-US" dirty="0"/>
          </a:p>
          <a:p>
            <a:r>
              <a:rPr lang="en-US" dirty="0"/>
              <a:t>See link in Piazza for video instructions for online course eval – Due May 12 – but can submit anytime now!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smtClean="0">
                <a:solidFill>
                  <a:srgbClr val="000000"/>
                </a:solidFill>
                <a:latin typeface="Calibri"/>
                <a:ea typeface="+mn-ea"/>
                <a:cs typeface="Calibri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6045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</TotalTime>
  <Pages>12</Pages>
  <Words>288</Words>
  <Application>Microsoft Macintosh PowerPoint</Application>
  <PresentationFormat>Letter Paper (8.5x11 in)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</vt:lpstr>
      <vt:lpstr>Times New Roman</vt:lpstr>
      <vt:lpstr>Wingdings</vt:lpstr>
      <vt:lpstr>1_CS252-template</vt:lpstr>
      <vt:lpstr>2_CS252-template</vt:lpstr>
      <vt:lpstr>CS 152 Computer Architecture and Engineering CS252 Graduate Computer Architecture   Lecture 24  Class Wrap</vt:lpstr>
      <vt:lpstr>Span of CS152</vt:lpstr>
      <vt:lpstr>Computer Architecture in 2019</vt:lpstr>
      <vt:lpstr>End of CS152/CS252!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1096</cp:revision>
  <cp:lastPrinted>2013-01-24T23:37:40Z</cp:lastPrinted>
  <dcterms:created xsi:type="dcterms:W3CDTF">2012-01-24T20:37:12Z</dcterms:created>
  <dcterms:modified xsi:type="dcterms:W3CDTF">2020-04-29T03:25:13Z</dcterms:modified>
  <cp:category/>
</cp:coreProperties>
</file>