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97" r:id="rId3"/>
    <p:sldMasterId id="2147483709" r:id="rId4"/>
    <p:sldMasterId id="2147483722" r:id="rId5"/>
  </p:sldMasterIdLst>
  <p:notesMasterIdLst>
    <p:notesMasterId r:id="rId62"/>
  </p:notesMasterIdLst>
  <p:handoutMasterIdLst>
    <p:handoutMasterId r:id="rId63"/>
  </p:handoutMasterIdLst>
  <p:sldIdLst>
    <p:sldId id="681" r:id="rId6"/>
    <p:sldId id="684" r:id="rId7"/>
    <p:sldId id="682" r:id="rId8"/>
    <p:sldId id="520" r:id="rId9"/>
    <p:sldId id="502" r:id="rId10"/>
    <p:sldId id="504" r:id="rId11"/>
    <p:sldId id="539" r:id="rId12"/>
    <p:sldId id="507" r:id="rId13"/>
    <p:sldId id="552" r:id="rId14"/>
    <p:sldId id="553" r:id="rId15"/>
    <p:sldId id="541" r:id="rId16"/>
    <p:sldId id="542" r:id="rId17"/>
    <p:sldId id="543" r:id="rId18"/>
    <p:sldId id="547" r:id="rId19"/>
    <p:sldId id="548" r:id="rId20"/>
    <p:sldId id="549" r:id="rId21"/>
    <p:sldId id="550" r:id="rId22"/>
    <p:sldId id="685" r:id="rId23"/>
    <p:sldId id="556" r:id="rId24"/>
    <p:sldId id="557" r:id="rId25"/>
    <p:sldId id="558" r:id="rId26"/>
    <p:sldId id="715" r:id="rId27"/>
    <p:sldId id="560" r:id="rId28"/>
    <p:sldId id="561" r:id="rId29"/>
    <p:sldId id="562" r:id="rId30"/>
    <p:sldId id="563" r:id="rId31"/>
    <p:sldId id="564" r:id="rId32"/>
    <p:sldId id="565" r:id="rId33"/>
    <p:sldId id="737" r:id="rId34"/>
    <p:sldId id="566" r:id="rId35"/>
    <p:sldId id="738" r:id="rId36"/>
    <p:sldId id="567" r:id="rId37"/>
    <p:sldId id="568" r:id="rId38"/>
    <p:sldId id="569" r:id="rId39"/>
    <p:sldId id="570" r:id="rId40"/>
    <p:sldId id="571" r:id="rId41"/>
    <p:sldId id="572" r:id="rId42"/>
    <p:sldId id="591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42" r:id="rId52"/>
    <p:sldId id="600" r:id="rId53"/>
    <p:sldId id="643" r:id="rId54"/>
    <p:sldId id="602" r:id="rId55"/>
    <p:sldId id="603" r:id="rId56"/>
    <p:sldId id="604" r:id="rId57"/>
    <p:sldId id="605" r:id="rId58"/>
    <p:sldId id="717" r:id="rId59"/>
    <p:sldId id="683" r:id="rId60"/>
    <p:sldId id="601" r:id="rId6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>
      <p:cViewPr varScale="1">
        <p:scale>
          <a:sx n="62" d="100"/>
          <a:sy n="62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E175E88-C926-4978-B6F3-9B8B022F7E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86E713D-EE8D-4CDF-BD56-9792F9C16F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9F0DF432-B1D5-4C43-85A6-07CDDA8B62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7C90AD6A-DE7A-4568-8F24-E19FB38AD4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14C76929-F070-4181-A883-A222DF1D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9A7880A-454A-4986-AA11-12D07F1149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2B5010F-DA2D-4D66-A2DA-6AC9E3B6FF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D1EC01D-76B3-4966-B8C2-04ADFDC8D7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63836EF-389E-4DAB-9E27-258C610E30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A9B034A-E80D-42AC-8AAB-D16EA97D92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436DE17B-430B-439F-AB37-194BC9364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/>
            </a:lvl1pPr>
          </a:lstStyle>
          <a:p>
            <a:pPr>
              <a:defRPr/>
            </a:pPr>
            <a:fld id="{8B872433-C067-44DA-B56F-9FB02C8DF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C5909FEB-1299-443E-BBF9-6E0061A6B1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A50B14-929B-4EBE-A9BD-8CCB29013067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B8DE97B-42B3-4DBC-8F5F-A3543293B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EBD8206-E940-4A5B-9E33-00D7EE458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As opposed to [0..255]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40EEF311-8FD0-4FE1-B6E0-4CAF94B89D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3932-6646-4543-873B-DCCA6A98EE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0BB14CDB-6A4E-4FCC-9048-FB99B8B14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7B988077-7D1D-4AED-BE0F-BBF0F81AC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8F2DB3AC-DA0F-48D8-8520-D78923720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401DE5-BFFE-4EE1-A892-C4A4D974D3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9D9B2EF0-DCCB-492B-83DF-4BE8DE938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0BFD29-BFD9-40C1-A41A-FEF4AC829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881CEDB9-2A64-43CD-8FD6-62E9D19C4F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715E8-8FB6-4C0E-A229-3E4D856B15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73E36FEC-5D5A-434E-9EF1-7B294BB72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BD5C1E7A-20EB-4940-B5EF-54AA3EAD6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182C241C-DB56-4A6B-883A-F5D7D9EA2F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192F1-1174-4692-AFAA-2E977CF9BD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B4EC098-C984-4952-9BFF-F3E163ABB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3A9B5590-805C-4D54-B6A9-E7A85CFC7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B1861839-500E-4E75-880D-7B2257A9B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E3D23-1D4E-4A01-ADBE-9A9CA55992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3A3DF8AB-15AB-49AC-B408-A2A6499E71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1B62FB31-5252-45F2-A3E6-BF9DBB234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1F4E9FC2-F602-4655-AD78-98EFFD8A2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7D79E-8E5C-4867-AB39-ED816D8E8B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C0B2DB1A-701C-4EC6-9A92-0B474502E4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2983963E-2541-43DD-8B52-D018CC74D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7B55416-9CB8-49DD-92D4-CB8539B54D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E5DFBF-A8E5-45DF-8F64-32F9C75BDB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10C43813-3043-4574-BF47-9366529B6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2C760BB4-F5B0-482F-BFCD-3FF909BA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15860CD8-8DF2-4667-A9ED-2B761F2CD0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B30637-7487-49E4-A473-B64BD74CEE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2D50370C-72BF-4883-82A9-685B8E612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9675B352-8E1C-4976-B41E-888E7AE5C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4CF128C7-4B7C-4CB0-B005-1FC3BDD1D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654E9-EEAA-4FA2-A354-6BACAE60B4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15AB7B6E-D40D-441C-A7EF-01E54C6C4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E98BCC-1E5F-400B-8988-0950E5A27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57E5AE7A-6D21-4B0B-A105-2EC81A362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8420F5-CC6F-485C-9B56-204DCC1CC9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71D29E1B-EC3C-4915-8C36-E6D4E3420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0A2CA8CB-3BEA-4330-A93F-898FC371E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1CE9D7B-8BC3-4910-A5E5-D91CBE72DB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9B391A-6D3B-48D1-B418-639441A3C3DC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CBC28BC-E32D-4B66-9559-FDD42A77E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29526" cy="5722937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30D0C76-C3D1-41C1-9119-D967F7C76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Render with scanalyze????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CC275308-FDAF-4357-A305-A5CE158DB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8742F4-BCE9-46EB-AFC1-B1C323527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C612B919-946D-461D-8C35-B45AE31E1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DB4CAB67-CB78-43DF-805D-3CA99EA5D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D6F2C660-E41E-4DD8-A041-2BAE4F033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D0431-B5FC-49CA-8441-A374014B48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F4D9D66A-D429-47A8-A294-D46D840C5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5B30AA2-C108-49F5-BF7F-F96129A24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A1828411-E86A-49D8-802B-1B7E5A45F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F20A4-1F2A-4304-A925-4A4A276435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7503AAC6-010D-4A7A-A1D3-F2D64A1A44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72FAFFF-7BEB-41F9-87B0-485ABD741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FF74FD67-ABE1-4501-8975-0C111AD6F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D721C-43C3-44DF-BE26-299752E184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39F6900A-E50C-442C-BAB3-87E5CA55F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3B0BD409-FA03-4130-9EA8-19ECCB7BB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4238" y="6365875"/>
            <a:ext cx="5619750" cy="253682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44FD6467-22DA-4591-B859-59D32B9F7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0E05F-B5B9-460A-9DFE-F9ACBF8E10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0F8D7398-D01E-4CC4-8188-E6B2FD91B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A12CA440-C805-4812-B1D0-3DC42C4A0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27D2B197-1733-40B9-9495-CF8082BB8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804D0-9937-4450-A090-707912EAD7E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DD065D6B-E342-4FE3-8C88-52342481D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760C7659-88C2-4F3C-AE7E-BF5C95EC9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AACF49A1-1102-4BEE-9728-5619913E9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C8A83B-1006-4D8B-97B1-939EAF364A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7BC2B607-A617-4A9E-9E00-4C0224C1C7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6414ECB2-04AB-47A8-A629-C6B2DAECF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FAD8C526-229C-4CA6-9BF3-B8307DDFD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39B63-8CE6-4375-976D-3053BC32F6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A4B44BBD-3A8E-45DE-9AFC-CB1EAF3C2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E90F5BE1-EA6A-4B54-819B-10CEAFF5B4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CB366980-1E1D-482D-B633-8868368BF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0D34E-8016-4F4E-A06C-A92A27A3D0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194EC7DB-0186-4EFF-9D04-842B1CC2E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D6BE6E7F-4417-4769-A09E-81CA95E7C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>
            <a:extLst>
              <a:ext uri="{FF2B5EF4-FFF2-40B4-BE49-F238E27FC236}">
                <a16:creationId xmlns:a16="http://schemas.microsoft.com/office/drawing/2014/main" id="{87E60E1F-4ED3-4ED0-BEAB-9928474EF3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>
            <a:extLst>
              <a:ext uri="{FF2B5EF4-FFF2-40B4-BE49-F238E27FC236}">
                <a16:creationId xmlns:a16="http://schemas.microsoft.com/office/drawing/2014/main" id="{B47AF502-6463-4FA0-8CE6-0F6B789FA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Questions at this point?</a:t>
            </a:r>
          </a:p>
        </p:txBody>
      </p:sp>
      <p:sp>
        <p:nvSpPr>
          <p:cNvPr id="178180" name="Slide Number Placeholder 3">
            <a:extLst>
              <a:ext uri="{FF2B5EF4-FFF2-40B4-BE49-F238E27FC236}">
                <a16:creationId xmlns:a16="http://schemas.microsoft.com/office/drawing/2014/main" id="{E08C93FB-C7A0-49A3-8F8F-C31FBFFC3E48}"/>
              </a:ext>
            </a:extLst>
          </p:cNvPr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D8603C-3D82-49A1-8E2D-EB2AADEA973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02F1E53-B1A0-46EB-9B55-0E4F57870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7C4AF9-931A-43F7-9C55-6D53C6E439F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6C46DBE-3B2C-4405-9FA4-4F61A7B6B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8A38FD4-18A6-4385-B30A-8A2DED1B5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E5B2A3-F77C-40D5-A1DE-87D79BB76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0555D9-6FB1-426E-BA71-DA94D005399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A1EC23A-63E7-471D-845A-8A5356A94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0"/>
            <a:ext cx="31892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5241834-8986-4D01-A4DB-B7D08691D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9142413"/>
            <a:ext cx="31892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D384C1C9-5B20-41EF-A5D7-07FE73D5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2413"/>
            <a:ext cx="31892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1AF44DB9-24BA-4E45-90C0-7DC2460A2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92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59F6FD7F-65B8-4A42-9DCA-1B7D6ECBD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4E0F8FF3-D3C5-4FCF-85B1-199AEEF72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263" y="4570413"/>
            <a:ext cx="5419725" cy="433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655" tIns="46988" rIns="95655" bIns="4698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C99B6D65-9562-4ED0-AA06-6785FF1C8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5B19AE-F2A1-442E-A294-EFD0AE2CCBF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11002A7E-A2ED-4EEF-A826-0DD207CA7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F2267163-2644-4FAB-AC77-83A40CBFD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CD5977E-CE35-4938-B961-65E6CF711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A5583A-ED3C-4835-A826-8DC4939DB1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D5F34B9F-B432-41DA-BA72-7AE9352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547D21AA-8261-46A0-9574-A72BEF642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782D397F-DDB0-4FB4-AAC3-56B84580E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6B5E5C-99EF-405A-BCD3-0217D10DF8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E0F7E66B-7E97-477C-94C0-09802B0DC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615A0-4A0E-4B65-9FEC-4D35C2290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A09A373A-8F81-42A3-B955-184810B7F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6CA95E-6284-4BF7-B894-06C62FC7AC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099C486F-6FBA-4AF6-8F2F-D5495C6C8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E505D010-7EA2-4EDC-9BC9-513A64BDE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ECB1FE8F-394A-4F53-81BC-D8EAA45AE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3B2ABD-A8AB-4EC5-BC49-5994E5B0E5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2A2EF18C-86A6-400E-B9D3-F65455885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73A23055-087E-4941-AC94-D44EFDCF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1E60F-0E96-4E86-A074-C2780EE4B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1547BA-6A2F-4DC7-8402-BDB53AB79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BD4D13-CD1E-4B27-97EA-41A187F68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28FDB-DD29-465E-8FA0-F8698E20B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7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71C03-E08C-4458-8D3E-C8BC1F737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085B8-2E1E-42A6-81FB-D846E0AE9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430DF-73AE-4287-9C51-9716A010BF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9A3E-1425-4D8F-B9FD-BFFAC44ED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6B5E07-F082-4607-B39C-586FA1ACE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0BDCD-24BD-43CF-8AD9-44AE33518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5E198-0828-4715-9F59-617D4A73E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1F60-7AE1-4898-8607-E699419B4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5AA13F-D6A3-4895-9262-AEF02618DF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145D2-EF0B-4B1C-9C81-891612CA7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3C30CE-F687-4FAB-B5AE-5E66094015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6CBBA-40F1-4F43-889F-2207C92B9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75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72CFE-3DDB-43EE-957D-E60F43571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D5851-2AD9-40BA-970F-087C0B0DA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CDC10-B460-41C3-B42A-AA73E84D9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6A85-271E-432D-B65F-8B757B58F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34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6D374-4E5D-46C7-9375-2DEDF8251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A6821-8A36-4A00-A32A-2A7A14BD54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EF83B-EAA2-4F87-8340-BB785FCAF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318CB-7141-41D5-AACE-14473CC01A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887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96DDD-580E-45E1-A573-788A8B522E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68414-8BE7-48F5-9EE4-033AC744F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186CAE-1B44-446C-84A9-1AD4136D6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87AC-DF36-4B87-94F9-B2E9A3F1E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653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C7C694-8869-4F20-81F4-F154A23C1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0D3DBC-C52F-49AF-9C96-479D67D5E5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50E3B7-CEA6-4527-800C-99DBD966C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39B6-EF5B-4BD9-9EC7-2C201208B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412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0BCAF6-F99D-43AA-A36E-1527D676F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1552A9-2D85-4B85-88E9-935DE7B38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4154F0-9DF1-4C04-822D-E7CEC6CF8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BDE19-38B6-42F1-9E40-457E0D7FA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114C44-D012-4397-B008-850C7478C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422306-670D-41D7-A1B2-3011D13FF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16CFB5-2AF6-467D-BF06-9B149820E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F153-710D-4A5D-B69C-536C539B5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3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CA28C7-2B3E-4998-9B9F-C95F7F9E4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8581C-9451-4925-B0BF-70146E30F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8A07A-70E2-46AA-ACC8-40B6D24B8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3FAB-E331-446E-8DCA-347626683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99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0BD0C-9530-4A1C-8A04-440308ECD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49E056-066F-42B6-B22F-F7EAC6CA9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66F0C-2A6B-4820-AC9F-C75FA4D2A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D641-25A3-4842-BFAD-4E8ED5FF7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0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F67289-3D6F-4CBA-9750-B081A7AA6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53D6F-4F08-4AE3-9A42-64360AAC9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FB57D-C9D2-424C-B7B8-BE1114F4CB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A620D-1BB0-43E3-BB05-C351EA205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6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2ECB5-613B-4DE3-AA25-E4DA4691D5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7B142-4F42-4BF0-8C11-80E5D3774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16726-7B7F-43E5-8425-C0CD07F16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172E-3FEB-4651-98A2-A51F548C0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175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16DEC-8316-44CA-BAD2-ED066569B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27C508-E2CF-4D2A-A10B-A4F838550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91EBB-6AAE-4597-96B5-2655B1B1E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705-D0B6-49D7-A8AA-B4F1CBB08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608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5D98B-DB07-4522-9D37-F90668988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EAC9B-717C-4CB1-AF80-B67D64E84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5132AE-CD77-492B-AA87-D240D7381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817CDB0-6A42-41E1-9B54-FCD4EF6F8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6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C0758B-DD4C-41F4-938E-17189A32F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D1BD6B-8D74-43F4-A806-6E1E92CEA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E4EA6-5D97-4394-91F8-9F46C3457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BD7A2EB-AA9D-46DF-947C-4EEC53E29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051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6712FA-8BBC-4359-8173-8D6C6700C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D75FCD-FBEA-4E2B-87F3-E15853B06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CE25B-1777-4315-8F44-FC1C72C32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C8AED8C4-E55F-4B35-BFF2-2E8E24185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99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C5254-C1E9-45C0-8EA8-2ECB65EF6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109BE-91BE-4CA2-8DDC-A149CADEE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4CAA3-5928-4B6A-8E1F-91F6C314D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6D19FE96-F70F-46BB-B062-E66460A36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050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004ADF-9A37-4DAE-83A8-A5BA9E2C1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4A7621-822C-4C1C-A351-B8F23357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BCABA2-C373-416A-849D-F8B6E2D5A6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D817A7C-FC9F-4C55-948E-AC16E284E4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06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9F845D-EB69-4A5A-94D3-B5D8A7B31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F79967-3482-4C33-9FD0-3E73200CA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D678B8-927B-49C0-8605-04B6224D51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9883B31-D652-4A9F-AC1C-C126CC386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630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54AC4-6565-4B7D-9EF5-D1C48ABBF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BB4951-D23C-4233-B6B6-8F17EDA23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37A2F7-0605-4965-803E-718B210AF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41A261A-4278-4448-B9D8-9EFA999A4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F6BE8F-A852-48A0-9634-F6811FC8A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59E27D-ECF8-4289-8BBA-F69299A96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1E106-FF32-44E5-A3E6-42C10B1109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A0931-786D-4E60-BEA2-CC5DFF1CE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5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4B739-3D63-426F-9422-13448D476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429E2-45BD-4184-9EB8-7FC670BAA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E66B-EE7E-42C4-8100-FF18D84A37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1800CDA-BB54-4337-B8AD-DFE4D60CA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5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C5CE0-4CE4-4922-9B0A-2DF599CE41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3E5-04E3-4987-B5CC-3443593C2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65A2F-3206-4364-8829-D2E37AAA2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12FCD44-9EDC-4090-A173-302843AE5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29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216716-9AD3-46A7-8298-787BAC537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B6225D-3904-454E-8644-BAE4F7088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7C4E5-6F83-443A-B32C-AB6EB417BD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0DF372D-2D49-4B66-A1B5-212DD2842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52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D7B234-3DA3-4124-B7CD-80B45EADB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1B6FAE-0987-4925-B367-BBA5E46B2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F9564-8DB0-4C72-AB9D-4B47AF9FE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DA906DA-07E2-46CA-8D82-70E64A1A9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110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6645D-A3F4-44A4-BD8F-6AE1263BB0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22A01EC-EBE8-41E7-A2F6-FF8C19C1D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278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C7E5F-9B11-4FA0-AE36-041F4660BA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D712BE4-67B8-4F04-A15D-D1A306F05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450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2A816B-DA46-4C8F-A7E4-B80000374E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A5E4E7D-5BAB-41C9-8222-7C0B2675F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682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21A6-C62E-4E6E-A85A-BB11769E8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6BE7EFF-AF33-4FA6-B910-B2EE5D364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63BBFC-6B70-4F85-AEFA-E2DA01DD1D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33BE4B9B-D130-40FE-B6EE-B80F1372CC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885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A17DB6-3D30-4CEC-A070-98E26E1A4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E14A3142-D2FB-446A-BA71-C08D0F893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8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107ED-F221-4E66-B0AC-E9CB49F8C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CB726-B5A4-4CC8-8882-4E84C241E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22050-A8CB-4214-BCB6-EFC1963CA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4ECC-BA09-44ED-8C90-2F52238B84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80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E6C24-24C7-438A-B8C6-F1BBFCF46A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09A3D995-F27A-4885-A6B1-4DEE71F1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85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0E2C-1EB5-4FDE-AF2E-3539FE846A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4046942A-8098-4717-BAA2-A8C047B0F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69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E2402-35C3-4CF7-8D4A-9FD0E7DC3D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9E970769-8439-412A-BFF8-71D5A2673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938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C5EA74-BFF2-4DF2-9897-816D2DCB8E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B35DF67D-B363-4E57-AC1A-DF13F582C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133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248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150A8-29E8-4CDF-BA11-AA76065291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© 2006 Steve Marschner • </a:t>
            </a:r>
            <a:fld id="{21BDDA68-84DF-4813-88E8-F0E8F484E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138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3C1B34-E169-4273-A17B-FC2BD5422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636FF2-A8DB-49A2-BD59-CB27E24BBB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905F57-F66B-45A2-8E85-1A10DFB88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33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E7CF92-4448-4671-9A80-7017E31BE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3A001-949B-4372-99CF-C1E8DFC37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51C71A-3A57-41D5-B136-0000F01C7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B113D645-2616-4E20-9D12-69C4E3B27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66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58F98-362B-4156-9E77-FA4D967BA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CE59A-0569-43FC-96E3-FBE2455B0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39679-1B8E-4F50-A215-B9369D9C9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D4C9AF-51DC-453F-9B24-3F2EC279D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974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DF616B-2E50-4CBC-97B5-9D300BC87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02F822-61D1-4278-96CF-856B91135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71D20-C11F-447B-B8BC-05F80F2D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9C8B440-252A-458C-812B-29861AEA8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089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F0DAB-BDB2-4EF6-B695-E12A7D0B2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72B75-199C-4AE0-8582-697BEC4FC3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09B13-D1C0-4453-804E-141976CB8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330945-6F1F-4FB0-8684-057E9A8BB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93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81CECF-70BF-476D-BDA4-9D97260D1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5D2BDA-A24B-4624-9F2F-8A38EA3C2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6A424C-7775-459F-963A-F463105CC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83BB-CD42-4229-8CC2-9FF8086169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342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11C7B-A465-48A0-94F3-05A607217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787B96-E891-4248-881B-298C5A6876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BC7793-19B4-465D-8F99-BE3F3582C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00FDD3C-410B-404F-9D1D-76C311327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451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3CC4C5-4F95-4E6A-BEDB-CCC705668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A7F469-F1A2-420F-99DE-96F4B1C44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430EE4-FC7D-4E85-B7F6-7961B6474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3EC9D73C-92E7-46DC-A8F6-E7AC0F1A5C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41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E6D567-ACFA-45CF-A9C0-91CB8B38C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5950E-8507-47A1-BC4B-ECD2DA230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91476D-1169-421D-938D-73D17B4AE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54E1824-AC57-4218-98EB-693A3D17F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51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32DA1-789E-444F-8A78-F1E2B72A3F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C2A9A-7734-4DDD-882E-EB7A18ED8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0CA6-5A9D-4571-989C-9686F3C196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FA45B9BA-1677-48A0-85B1-A868CD98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C2C0E-0846-4394-AA1E-FA471AA993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291F6-4100-40A8-BFAA-E6501F804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E61E8-EFCE-41DB-B964-D9B10E550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A432CCBA-1857-4654-B1F2-BCDD9C5A63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12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9D64E-F95F-4A5C-A1D1-58E329360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FF00D-07AE-4F1F-953F-CD4F71DF0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CD019C-DEF8-4E3B-B66C-BCCFF6C6D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626C1CC-1B9F-4025-9489-46BB03531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808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F58D7-A24C-406D-A29D-043D5EEA1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621B0-E0C8-4DE5-AEDC-A8FFC08C6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87E396-ECD3-49E8-B706-D62268B19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5046953F-03D2-40CE-A64B-D827BF0B0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2CEC31-1A5D-4314-A8F0-7D4F7BF22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1DD7D-9C09-4473-BC97-DF64AE28D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6D99E6-D82C-4F0A-8308-31F18E7B2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B419B-FE7E-42DA-B7C3-0D0C3C13F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00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35E3C-7B29-49E8-A395-6E40054E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2DD89E-757A-4943-AB02-7F299917F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8FE9E5-F6CF-45EF-9A26-03684F364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05F95-1521-42E5-B584-7CC006829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3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F6497-5605-4C45-AEDA-7C38BCC5F3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B4F60-CA76-46C1-88FF-9BBEC353D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0B82E-396F-4275-AE98-535C643D0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47CE8-000C-4183-A509-8078358DB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80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3BC7F3-B7FD-464C-B6C8-ED47E328E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64EB3-75F2-4160-BCD9-C6B09491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B719D-401B-44D7-BEAC-52C4751ED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8BE9-83FE-4FAC-B3E8-3DD9E2FF3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35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C56A93-FAF7-47F2-B3B7-9CCA613F5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157160-C93E-4932-8982-73300D439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A8621AB-B137-4B0F-86E6-1428AA03A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86F28A8-852E-43A2-9A23-3BBD223A1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2D90E53-5A8D-44CF-9181-5087CA7628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721F9E-EAAB-4DA5-B241-45FE670BC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731151E-2D18-494E-B40F-80831D1CE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83410B9-E955-443E-8CD8-55C3092BD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F9A9EAC-4B94-4FEB-BCD1-B99AC0716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A93F0CD-228E-4FE3-BCD7-5D6FF5F664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0734A7C-024D-446E-B864-276B03D4A7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F507AC1-332B-4AC6-9F17-248020CC3C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A308F6-9227-4123-9904-BE68570C15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A727A85A-16B4-4B4A-81D4-189825267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1E3600-CDEC-4877-878E-80BB69BED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96C98BC-C20D-4F8A-A575-B4B690CC9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764" name="Rectangle 4">
            <a:extLst>
              <a:ext uri="{FF2B5EF4-FFF2-40B4-BE49-F238E27FC236}">
                <a16:creationId xmlns:a16="http://schemas.microsoft.com/office/drawing/2014/main" id="{F957CF8D-E622-4C5D-9D67-8ED6AE50B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>
            <a:extLst>
              <a:ext uri="{FF2B5EF4-FFF2-40B4-BE49-F238E27FC236}">
                <a16:creationId xmlns:a16="http://schemas.microsoft.com/office/drawing/2014/main" id="{5700440C-79CA-4306-AD81-1AA91E18DB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>
            <a:extLst>
              <a:ext uri="{FF2B5EF4-FFF2-40B4-BE49-F238E27FC236}">
                <a16:creationId xmlns:a16="http://schemas.microsoft.com/office/drawing/2014/main" id="{AFF8E87C-23B9-434A-A9D1-0A7E0CD5E6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65CC97F-0B3A-4C31-A7FB-9AFB592AB1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id="{E10C5000-C4B2-4A37-85CB-D804B0D43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9F897F-FD2F-47C8-AC8B-4B187E4B6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51E3935-66E8-4D0A-AF36-9CBF90B61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A683A977-2297-43DB-A4EE-B8B14A9FB5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054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Gill Sans" charset="0"/>
              </a:defRPr>
            </a:lvl1pPr>
          </a:lstStyle>
          <a:p>
            <a:r>
              <a:rPr lang="en-US" altLang="en-US"/>
              <a:t>© 2006 Steve Marschner • </a:t>
            </a:r>
            <a:fld id="{7DFEC35D-7375-4E14-AAF9-42219975BF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0CB0BF7A-08EE-4BD5-BD5B-BB4580229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ru-RU" sz="280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0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Gill Sans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3C0E6F-9C89-4378-A649-93E37F4E1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727A20-0868-44E0-B93C-DF50F5F48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id="{35A728CE-DA81-4009-9E8F-0A3280ED3F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id="{A191B287-1750-46F5-B330-1E4716738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id="{6C624674-5F5A-4AA5-A6CD-0FC5F63902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9AE2481-6A0F-4745-8479-85D758E862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A3594496-C424-4E39-AF2C-BE581EA97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is.ac.uk/Publications/pub_master.jsp?id=2000476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47.xml"/><Relationship Id="rId1" Type="http://schemas.openxmlformats.org/officeDocument/2006/relationships/video" Target="https://www.youtube.com/embed/QOwzkND_ooU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6.wmf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5.wmf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7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59.wmf"/><Relationship Id="rId10" Type="http://schemas.openxmlformats.org/officeDocument/2006/relationships/image" Target="../media/image60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2.wmf"/><Relationship Id="rId10" Type="http://schemas.openxmlformats.org/officeDocument/2006/relationships/image" Target="../media/image63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4.wmf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6.wmf"/><Relationship Id="rId10" Type="http://schemas.openxmlformats.org/officeDocument/2006/relationships/image" Target="../media/image67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8.wmf"/><Relationship Id="rId10" Type="http://schemas.openxmlformats.org/officeDocument/2006/relationships/image" Target="../media/image69.w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0.wmf"/><Relationship Id="rId10" Type="http://schemas.openxmlformats.org/officeDocument/2006/relationships/image" Target="../media/image71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9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72.wmf"/><Relationship Id="rId10" Type="http://schemas.openxmlformats.org/officeDocument/2006/relationships/image" Target="../media/image74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2.xml"/><Relationship Id="rId7" Type="http://schemas.openxmlformats.org/officeDocument/2006/relationships/image" Target="../media/image7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5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79.png"/><Relationship Id="rId4" Type="http://schemas.openxmlformats.org/officeDocument/2006/relationships/tags" Target="../tags/tag13.xml"/><Relationship Id="rId9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2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Relationship Id="rId6" Type="http://schemas.openxmlformats.org/officeDocument/2006/relationships/image" Target="../media/image82.png"/><Relationship Id="rId5" Type="http://schemas.openxmlformats.org/officeDocument/2006/relationships/image" Target="../media/image53.pn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A8B4FAA-AEF1-4CBE-9DEA-19C083465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Image Processing I </a:t>
            </a:r>
            <a:endParaRPr lang="ru-RU" altLang="en-US" dirty="0"/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7BD0A60F-3F35-43C6-96E4-8711CB9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15" y="5959475"/>
            <a:ext cx="7985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CS180: Intro to Comp. Vision, and Comp. Photo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Alexei Efros &amp; </a:t>
            </a:r>
            <a:r>
              <a:rPr lang="en-US" altLang="en-US" sz="2400" dirty="0" err="1"/>
              <a:t>Angjoo</a:t>
            </a:r>
            <a:r>
              <a:rPr lang="en-US" altLang="en-US" sz="2400" dirty="0"/>
              <a:t> Kanazawa, UC Berkeley, Fall 2023</a:t>
            </a: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AD3B1ACE-F4A0-47F3-8ED4-E57B3086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/>
          <a:stretch>
            <a:fillRect/>
          </a:stretch>
        </p:blipFill>
        <p:spPr bwMode="auto">
          <a:xfrm>
            <a:off x="1193800" y="1050925"/>
            <a:ext cx="68834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27C51796-A7C0-4343-82B0-BAF7EA3D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887538"/>
            <a:ext cx="579913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>
            <a:extLst>
              <a:ext uri="{FF2B5EF4-FFF2-40B4-BE49-F238E27FC236}">
                <a16:creationId xmlns:a16="http://schemas.microsoft.com/office/drawing/2014/main" id="{15418AF6-6217-476A-85B7-E6853AE1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Power-law transformations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C4955AA6-8A6C-4E2C-A3E3-C65C8F1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096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F0EDC5C2-DADD-4054-BF00-7C30CB27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9900"/>
            <a:ext cx="5943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>
            <a:extLst>
              <a:ext uri="{FF2B5EF4-FFF2-40B4-BE49-F238E27FC236}">
                <a16:creationId xmlns:a16="http://schemas.microsoft.com/office/drawing/2014/main" id="{06FC3332-07F9-46F3-906C-727631391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Point Processing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756C7CA5-14D9-46B4-995C-D7CFD7362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1754188"/>
            <a:ext cx="63166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>
            <a:extLst>
              <a:ext uri="{FF2B5EF4-FFF2-40B4-BE49-F238E27FC236}">
                <a16:creationId xmlns:a16="http://schemas.microsoft.com/office/drawing/2014/main" id="{56C3ED3D-B32C-46C8-B42E-5E9C3F29F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Negative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F5AAC2E4-CDBA-4B33-B091-7C415430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955800"/>
            <a:ext cx="63087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>
            <a:extLst>
              <a:ext uri="{FF2B5EF4-FFF2-40B4-BE49-F238E27FC236}">
                <a16:creationId xmlns:a16="http://schemas.microsoft.com/office/drawing/2014/main" id="{F77BB1E5-AD8A-4160-AF05-2E925DEFF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3EF5B604-98F8-451E-94A9-13ADE214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565275"/>
            <a:ext cx="63023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">
            <a:extLst>
              <a:ext uri="{FF2B5EF4-FFF2-40B4-BE49-F238E27FC236}">
                <a16:creationId xmlns:a16="http://schemas.microsoft.com/office/drawing/2014/main" id="{7B715A04-4B7C-4424-9B51-38CCDCD2A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Contrast Stretching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15AC9880-4E67-44E3-B15D-ACF2F2376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114800"/>
            <a:ext cx="2514600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3EE68BFB-A716-4297-B785-403DE909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4242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>
            <a:extLst>
              <a:ext uri="{FF2B5EF4-FFF2-40B4-BE49-F238E27FC236}">
                <a16:creationId xmlns:a16="http://schemas.microsoft.com/office/drawing/2014/main" id="{300F6F7E-AB3B-4B28-A22D-F5B4EB73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6219825"/>
            <a:ext cx="38306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A278C6B2-1A56-42E5-943A-BBC1D480C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Histograms</a:t>
            </a:r>
          </a:p>
        </p:txBody>
      </p:sp>
      <p:pic>
        <p:nvPicPr>
          <p:cNvPr id="244742" name="Picture 6">
            <a:extLst>
              <a:ext uri="{FF2B5EF4-FFF2-40B4-BE49-F238E27FC236}">
                <a16:creationId xmlns:a16="http://schemas.microsoft.com/office/drawing/2014/main" id="{CEFA00A7-62D2-4DB7-9AAB-8AE70C590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/>
          <a:stretch>
            <a:fillRect/>
          </a:stretch>
        </p:blipFill>
        <p:spPr bwMode="auto">
          <a:xfrm>
            <a:off x="4191000" y="13716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Text Box 7">
            <a:extLst>
              <a:ext uri="{FF2B5EF4-FFF2-40B4-BE49-F238E27FC236}">
                <a16:creationId xmlns:a16="http://schemas.microsoft.com/office/drawing/2014/main" id="{C3B9F75D-67A2-4C13-A63B-9CE434040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4724400"/>
            <a:ext cx="280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000000"/>
                </a:solidFill>
              </a:rPr>
              <a:t>Cumulative Histograms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3D12B6A2-2B2C-4F0C-B478-BF130071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ru-RU" altLang="en-US" sz="2400">
              <a:solidFill>
                <a:srgbClr val="000000"/>
              </a:solidFill>
            </a:endParaRPr>
          </a:p>
        </p:txBody>
      </p:sp>
      <p:sp>
        <p:nvSpPr>
          <p:cNvPr id="244745" name="Text Box 9">
            <a:extLst>
              <a:ext uri="{FF2B5EF4-FFF2-40B4-BE49-F238E27FC236}">
                <a16:creationId xmlns:a16="http://schemas.microsoft.com/office/drawing/2014/main" id="{7C88E4A4-0B5B-4C37-A869-4CA25DA4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4102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s = T(r)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577FA765-D92F-4FB3-B2D2-F23E23CBA98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2438400"/>
            <a:ext cx="2590800" cy="1524000"/>
            <a:chOff x="3552" y="1536"/>
            <a:chExt cx="1632" cy="960"/>
          </a:xfrm>
        </p:grpSpPr>
        <p:sp>
          <p:nvSpPr>
            <p:cNvPr id="23562" name="Rectangle 10">
              <a:extLst>
                <a:ext uri="{FF2B5EF4-FFF2-40B4-BE49-F238E27FC236}">
                  <a16:creationId xmlns:a16="http://schemas.microsoft.com/office/drawing/2014/main" id="{39ADE636-77AA-411F-AE97-F44B985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3" name="Rectangle 11">
              <a:extLst>
                <a:ext uri="{FF2B5EF4-FFF2-40B4-BE49-F238E27FC236}">
                  <a16:creationId xmlns:a16="http://schemas.microsoft.com/office/drawing/2014/main" id="{F6A022E4-EF27-4E77-8CF1-03A6BE322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208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4" name="Rectangle 12">
              <a:extLst>
                <a:ext uri="{FF2B5EF4-FFF2-40B4-BE49-F238E27FC236}">
                  <a16:creationId xmlns:a16="http://schemas.microsoft.com/office/drawing/2014/main" id="{9EED099D-300D-49BA-B2A0-A1BDD81E1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36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3565" name="Rectangle 13">
              <a:extLst>
                <a:ext uri="{FF2B5EF4-FFF2-40B4-BE49-F238E27FC236}">
                  <a16:creationId xmlns:a16="http://schemas.microsoft.com/office/drawing/2014/main" id="{4212B4D8-7AE6-4647-B4BD-5C0716E3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920"/>
              <a:ext cx="19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/>
      <p:bldP spid="2447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7A7ABFF9-CF4E-4ED5-A99F-2C5F7E596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914400"/>
            <a:ext cx="35575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>
            <a:extLst>
              <a:ext uri="{FF2B5EF4-FFF2-40B4-BE49-F238E27FC236}">
                <a16:creationId xmlns:a16="http://schemas.microsoft.com/office/drawing/2014/main" id="{E82AD749-B163-423C-8447-E597D538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64288"/>
            <a:ext cx="3643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D2421B7A-F284-4FAD-82EF-556CCD4C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Histogram Equalization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B303D06-38F2-4739-ABA7-9BF6320EE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Transfer [Reinhard, et al, 2001]</a:t>
            </a:r>
            <a:endParaRPr lang="ru-RU" altLang="en-US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E1018459-A419-4410-8DD3-26242688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981200"/>
            <a:ext cx="81216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F8E7384D-7B9E-4E64-AF78-FAB91E8EA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25908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F650722-3EC6-4AD3-AE07-F846557B1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72200"/>
            <a:ext cx="9144000" cy="641350"/>
          </a:xfrm>
          <a:prstGeom prst="rect">
            <a:avLst/>
          </a:prstGeom>
          <a:solidFill>
            <a:srgbClr val="A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</a:rPr>
              <a:t>Erik Reinhard, Michael Ashikhmin, Bruce Gooch, Peter Shirley,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Color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hlinkClick r:id="rId3"/>
              </a:rPr>
              <a:t>Transfer</a:t>
            </a:r>
            <a:r>
              <a:rPr lang="en-US" altLang="en-US" sz="1800">
                <a:solidFill>
                  <a:srgbClr val="000000"/>
                </a:solidFill>
                <a:hlinkClick r:id="rId3"/>
              </a:rPr>
              <a:t> between Images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  <a:r>
              <a:rPr lang="en-US" altLang="en-US" sz="1800" i="1">
                <a:solidFill>
                  <a:srgbClr val="000000"/>
                </a:solidFill>
              </a:rPr>
              <a:t>IEEE Computer Graphics and Applications</a:t>
            </a:r>
            <a:r>
              <a:rPr lang="en-US" altLang="en-US" sz="1800">
                <a:solidFill>
                  <a:srgbClr val="000000"/>
                </a:solidFill>
              </a:rPr>
              <a:t>, 21(5), pp. 34–41. September 2001.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470590D-12BB-4434-8A54-4BED335A0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Limitations of Point Processing…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5CAB23E7-452D-479A-A736-4363ED16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1481138"/>
            <a:ext cx="27892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>
            <a:extLst>
              <a:ext uri="{FF2B5EF4-FFF2-40B4-BE49-F238E27FC236}">
                <a16:creationId xmlns:a16="http://schemas.microsoft.com/office/drawing/2014/main" id="{DA8D4C78-7D62-4AE6-AE96-03FF13AC2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481138"/>
            <a:ext cx="28067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47D6BBC4-4CB7-40ED-BBFE-A2097C6E3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3751263"/>
            <a:ext cx="278923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5A2EC174-5071-4A39-BC86-BD6D63AA3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3751263"/>
            <a:ext cx="27876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>
            <a:extLst>
              <a:ext uri="{FF2B5EF4-FFF2-40B4-BE49-F238E27FC236}">
                <a16:creationId xmlns:a16="http://schemas.microsoft.com/office/drawing/2014/main" id="{D20DF5E6-4C7D-4224-B8AC-32EB8D9D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77000"/>
            <a:ext cx="3006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/>
              <a:t>Slide by Erik Learned-Miller</a:t>
            </a:r>
            <a:endParaRPr lang="ru-RU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5CF95357-E822-46D0-AE93-0C65C548B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  <a:endParaRPr lang="ru-RU" altLang="en-US"/>
          </a:p>
        </p:txBody>
      </p:sp>
      <p:pic>
        <p:nvPicPr>
          <p:cNvPr id="247814" name="Picture 6">
            <a:extLst>
              <a:ext uri="{FF2B5EF4-FFF2-40B4-BE49-F238E27FC236}">
                <a16:creationId xmlns:a16="http://schemas.microsoft.com/office/drawing/2014/main" id="{16F5ABFC-5A87-4E71-9ACD-AA7C478D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1593850" y="45720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4" name="Picture 8">
            <a:extLst>
              <a:ext uri="{FF2B5EF4-FFF2-40B4-BE49-F238E27FC236}">
                <a16:creationId xmlns:a16="http://schemas.microsoft.com/office/drawing/2014/main" id="{D5194983-9F80-49CB-9D88-AE0867CD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34503" b="17790"/>
          <a:stretch>
            <a:fillRect/>
          </a:stretch>
        </p:blipFill>
        <p:spPr bwMode="auto">
          <a:xfrm>
            <a:off x="1981200" y="9906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0">
            <a:extLst>
              <a:ext uri="{FF2B5EF4-FFF2-40B4-BE49-F238E27FC236}">
                <a16:creationId xmlns:a16="http://schemas.microsoft.com/office/drawing/2014/main" id="{5A23E485-088E-44BD-AAFB-7B70878F5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3" b="18367"/>
          <a:stretch>
            <a:fillRect/>
          </a:stretch>
        </p:blipFill>
        <p:spPr bwMode="auto">
          <a:xfrm>
            <a:off x="4953000" y="4572000"/>
            <a:ext cx="17478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9" name="Line 11">
            <a:extLst>
              <a:ext uri="{FF2B5EF4-FFF2-40B4-BE49-F238E27FC236}">
                <a16:creationId xmlns:a16="http://schemas.microsoft.com/office/drawing/2014/main" id="{2029EBF0-F5A3-44EA-A693-92FEE54AE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63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9CA670-99D5-42F6-8F40-DE9C745C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image?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1B1607-B99C-4188-B027-71C29AE20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914400"/>
            <a:ext cx="8737600" cy="5600700"/>
          </a:xfrm>
        </p:spPr>
        <p:txBody>
          <a:bodyPr/>
          <a:lstStyle/>
          <a:p>
            <a:r>
              <a:rPr lang="en-US" altLang="en-US"/>
              <a:t>We can think of an </a:t>
            </a:r>
            <a:r>
              <a:rPr lang="en-US" altLang="en-US" b="1"/>
              <a:t>image </a:t>
            </a:r>
            <a:r>
              <a:rPr lang="en-US" altLang="en-US"/>
              <a:t>as a function, </a:t>
            </a:r>
            <a:r>
              <a:rPr lang="en-US" altLang="en-US" i="1"/>
              <a:t>f</a:t>
            </a:r>
            <a:r>
              <a:rPr lang="en-US" altLang="en-US"/>
              <a:t>, from </a:t>
            </a:r>
            <a:r>
              <a:rPr lang="en-US" altLang="en-US">
                <a:latin typeface="Times New Roman" panose="02020603050405020304" pitchFamily="18" charset="0"/>
              </a:rPr>
              <a:t>R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 to </a:t>
            </a:r>
            <a:r>
              <a:rPr lang="en-US" altLang="en-US">
                <a:latin typeface="Times New Roman" panose="02020603050405020304" pitchFamily="18" charset="0"/>
              </a:rPr>
              <a:t>R:</a:t>
            </a:r>
          </a:p>
          <a:p>
            <a:pPr lvl="1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  <a:r>
              <a:rPr lang="en-US" altLang="en-US"/>
              <a:t>gives the </a:t>
            </a:r>
            <a:r>
              <a:rPr lang="en-US" altLang="en-US" b="1"/>
              <a:t>intensity</a:t>
            </a:r>
            <a:r>
              <a:rPr lang="en-US" altLang="en-US"/>
              <a:t> at position </a:t>
            </a:r>
            <a:r>
              <a:rPr lang="en-US" altLang="en-US">
                <a:latin typeface="Times New Roman" panose="02020603050405020304" pitchFamily="18" charset="0"/>
              </a:rPr>
              <a:t>( </a:t>
            </a:r>
            <a:r>
              <a:rPr lang="en-US" altLang="en-US" i="1">
                <a:latin typeface="Times New Roman" panose="02020603050405020304" pitchFamily="18" charset="0"/>
              </a:rPr>
              <a:t>x, y </a:t>
            </a:r>
            <a:r>
              <a:rPr lang="en-US" altLang="en-US">
                <a:latin typeface="Times New Roman" panose="02020603050405020304" pitchFamily="18" charset="0"/>
              </a:rPr>
              <a:t>) </a:t>
            </a:r>
          </a:p>
          <a:p>
            <a:pPr lvl="1"/>
            <a:r>
              <a:rPr lang="en-US" altLang="en-US"/>
              <a:t>Realistically, we expect the image only to be defined over a rectangle, with a finite range:</a:t>
            </a:r>
          </a:p>
          <a:p>
            <a:pPr lvl="2"/>
            <a:r>
              <a:rPr lang="en-US" altLang="en-US" i="1">
                <a:latin typeface="Times New Roman" panose="02020603050405020304" pitchFamily="18" charset="0"/>
              </a:rPr>
              <a:t>f</a:t>
            </a:r>
            <a:r>
              <a:rPr lang="en-US" altLang="en-US">
                <a:latin typeface="Times New Roman" panose="02020603050405020304" pitchFamily="18" charset="0"/>
              </a:rPr>
              <a:t>: [</a:t>
            </a:r>
            <a:r>
              <a:rPr lang="en-US" altLang="en-US" i="1">
                <a:latin typeface="Times New Roman" panose="02020603050405020304" pitchFamily="18" charset="0"/>
              </a:rPr>
              <a:t>a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b</a:t>
            </a:r>
            <a:r>
              <a:rPr lang="en-US" altLang="en-US">
                <a:latin typeface="Times New Roman" panose="02020603050405020304" pitchFamily="18" charset="0"/>
              </a:rPr>
              <a:t>]</a:t>
            </a:r>
            <a:r>
              <a:rPr lang="en-US" altLang="en-US">
                <a:latin typeface="Helvetica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</a:rPr>
              <a:t>[</a:t>
            </a:r>
            <a:r>
              <a:rPr lang="en-US" altLang="en-US" i="1">
                <a:latin typeface="Times New Roman" panose="02020603050405020304" pitchFamily="18" charset="0"/>
              </a:rPr>
              <a:t>c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d</a:t>
            </a:r>
            <a:r>
              <a:rPr lang="en-US" altLang="en-US">
                <a:latin typeface="Times New Roman" panose="02020603050405020304" pitchFamily="18" charset="0"/>
              </a:rPr>
              <a:t>] </a:t>
            </a:r>
            <a:r>
              <a:rPr lang="en-US" altLang="en-US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>
                <a:latin typeface="Times New Roman" panose="02020603050405020304" pitchFamily="18" charset="0"/>
              </a:rPr>
              <a:t>[0,1]</a:t>
            </a:r>
          </a:p>
          <a:p>
            <a:endParaRPr lang="en-US" altLang="en-US"/>
          </a:p>
          <a:p>
            <a:r>
              <a:rPr lang="en-US" altLang="en-US"/>
              <a:t>A color image is just three functions pasted together.  We can write this as a “vector-valued” function: </a:t>
            </a:r>
          </a:p>
        </p:txBody>
      </p:sp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748108CF-0DDE-4054-86C2-F1652384E1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4953000"/>
          <a:ext cx="3429000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93800" imgH="698500" progId="Equation.DSMT4">
                  <p:embed/>
                </p:oleObj>
              </mc:Choice>
              <mc:Fallback>
                <p:oleObj name="Equation" r:id="rId3" imgW="1193800" imgH="698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3429000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3">
            <a:extLst>
              <a:ext uri="{FF2B5EF4-FFF2-40B4-BE49-F238E27FC236}">
                <a16:creationId xmlns:a16="http://schemas.microsoft.com/office/drawing/2014/main" id="{65B16B89-3042-4A93-90DC-D232BA5528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E3F5221D-0C39-4FE5-A139-3B1E44079F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6C1E335-1CEE-4569-9CE5-F0DACFB6E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Sampled representations</a:t>
            </a:r>
          </a:p>
        </p:txBody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12E2C237-F7E4-413D-898B-4B715281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store and compute with continuous functions?</a:t>
            </a:r>
          </a:p>
          <a:p>
            <a:pPr eaLnBrk="1" hangingPunct="1"/>
            <a:r>
              <a:rPr lang="en-US" altLang="en-US"/>
              <a:t>Common scheme for representation: samples</a:t>
            </a:r>
          </a:p>
          <a:p>
            <a:pPr lvl="1" eaLnBrk="1" hangingPunct="1"/>
            <a:r>
              <a:rPr lang="en-US" altLang="en-US"/>
              <a:t>write down the function’s values at many points</a:t>
            </a:r>
          </a:p>
          <a:p>
            <a:pPr eaLnBrk="1" hangingPunct="1"/>
            <a:endParaRPr lang="en-US" altLang="en-US"/>
          </a:p>
        </p:txBody>
      </p:sp>
      <p:pic>
        <p:nvPicPr>
          <p:cNvPr id="118789" name="Picture 4">
            <a:extLst>
              <a:ext uri="{FF2B5EF4-FFF2-40B4-BE49-F238E27FC236}">
                <a16:creationId xmlns:a16="http://schemas.microsoft.com/office/drawing/2014/main" id="{A9D543F7-E498-472A-BCDE-1DD56809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0" r="23643" b="26309"/>
          <a:stretch>
            <a:fillRect/>
          </a:stretch>
        </p:blipFill>
        <p:spPr bwMode="auto">
          <a:xfrm>
            <a:off x="2400300" y="2819400"/>
            <a:ext cx="4038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5">
            <a:extLst>
              <a:ext uri="{FF2B5EF4-FFF2-40B4-BE49-F238E27FC236}">
                <a16:creationId xmlns:a16="http://schemas.microsoft.com/office/drawing/2014/main" id="{4FFBD7BB-484E-47C7-885F-CD78E2E4C30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3">
            <a:extLst>
              <a:ext uri="{FF2B5EF4-FFF2-40B4-BE49-F238E27FC236}">
                <a16:creationId xmlns:a16="http://schemas.microsoft.com/office/drawing/2014/main" id="{FF862523-03DD-4225-9784-1AD4E9EA61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9EC82-2A0F-456B-895E-8F9EF47A61A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876F9B82-33F9-4DF0-9E99-644451618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Reconstruction</a:t>
            </a:r>
          </a:p>
        </p:txBody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C879E182-C87E-4FE7-B9D4-8B9521B84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Making samples back into a continuous function</a:t>
            </a:r>
          </a:p>
          <a:p>
            <a:pPr lvl="1" eaLnBrk="1" hangingPunct="1"/>
            <a:r>
              <a:rPr lang="en-US" altLang="en-US"/>
              <a:t>for output (need realizable method)</a:t>
            </a:r>
          </a:p>
          <a:p>
            <a:pPr lvl="1" eaLnBrk="1" hangingPunct="1"/>
            <a:r>
              <a:rPr lang="en-US" altLang="en-US"/>
              <a:t>for analysis or processing (need mathematical method)</a:t>
            </a:r>
          </a:p>
          <a:p>
            <a:pPr lvl="1" eaLnBrk="1" hangingPunct="1"/>
            <a:r>
              <a:rPr lang="en-US" altLang="en-US"/>
              <a:t>amounts to “guessing” what the function did in between</a:t>
            </a:r>
          </a:p>
        </p:txBody>
      </p:sp>
      <p:pic>
        <p:nvPicPr>
          <p:cNvPr id="120837" name="Picture 4">
            <a:extLst>
              <a:ext uri="{FF2B5EF4-FFF2-40B4-BE49-F238E27FC236}">
                <a16:creationId xmlns:a16="http://schemas.microsoft.com/office/drawing/2014/main" id="{8AC118C7-972F-443E-804D-166CA69DD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0" r="23643" b="-984"/>
          <a:stretch>
            <a:fillRect/>
          </a:stretch>
        </p:blipFill>
        <p:spPr bwMode="auto">
          <a:xfrm>
            <a:off x="2406650" y="2994025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>
            <a:extLst>
              <a:ext uri="{FF2B5EF4-FFF2-40B4-BE49-F238E27FC236}">
                <a16:creationId xmlns:a16="http://schemas.microsoft.com/office/drawing/2014/main" id="{D2608FCB-C729-41FA-AFDE-F6E34D345BB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[FvDFH fig.14.14b / Wolberg]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EE35344-1CA0-4E9C-BCAD-CA4CEF8F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1D Example: Audio</a:t>
            </a:r>
            <a:endParaRPr lang="ru-RU" altLang="en-US"/>
          </a:p>
        </p:txBody>
      </p:sp>
      <p:pic>
        <p:nvPicPr>
          <p:cNvPr id="182275" name="Picture 7">
            <a:extLst>
              <a:ext uri="{FF2B5EF4-FFF2-40B4-BE49-F238E27FC236}">
                <a16:creationId xmlns:a16="http://schemas.microsoft.com/office/drawing/2014/main" id="{685F45EF-B5EF-4AD2-AC67-060314CD9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1766" b="4724"/>
          <a:stretch>
            <a:fillRect/>
          </a:stretch>
        </p:blipFill>
        <p:spPr bwMode="auto">
          <a:xfrm>
            <a:off x="2133600" y="3505200"/>
            <a:ext cx="4522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Text Box 8">
            <a:extLst>
              <a:ext uri="{FF2B5EF4-FFF2-40B4-BE49-F238E27FC236}">
                <a16:creationId xmlns:a16="http://schemas.microsoft.com/office/drawing/2014/main" id="{7EB56D66-7905-4276-9726-B6DD99010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60198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low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7" name="Text Box 9">
            <a:extLst>
              <a:ext uri="{FF2B5EF4-FFF2-40B4-BE49-F238E27FC236}">
                <a16:creationId xmlns:a16="http://schemas.microsoft.com/office/drawing/2014/main" id="{F1091D33-790C-48C0-9A42-77B78507C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2138" y="6019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high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278" name="Text Box 10">
            <a:extLst>
              <a:ext uri="{FF2B5EF4-FFF2-40B4-BE49-F238E27FC236}">
                <a16:creationId xmlns:a16="http://schemas.microsoft.com/office/drawing/2014/main" id="{A1ACCDCB-1D3A-4B75-B4AA-B9EAB0D8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frequencies</a:t>
            </a: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887" name="Picture 8" descr="http://www.mgraves.org/wp-content/uploads/2009/12/Ipevo-X1N6-Voice-Sample.jpg">
            <a:extLst>
              <a:ext uri="{FF2B5EF4-FFF2-40B4-BE49-F238E27FC236}">
                <a16:creationId xmlns:a16="http://schemas.microsoft.com/office/drawing/2014/main" id="{6C0225F2-F1EB-4741-9908-FDD60708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3058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  <p:bldP spid="1822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3">
            <a:extLst>
              <a:ext uri="{FF2B5EF4-FFF2-40B4-BE49-F238E27FC236}">
                <a16:creationId xmlns:a16="http://schemas.microsoft.com/office/drawing/2014/main" id="{EF8A78C1-D79E-418C-B2AE-36266ACA1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9820BA71-8B42-4465-9F23-25A721A06C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1DC643C5-183B-4481-816D-24A49E7EC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in digital audio</a:t>
            </a:r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BBD12AB8-C6BE-4AF1-8B8A-9A6C4131E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Recording: sound to analog to samples to disc</a:t>
            </a:r>
          </a:p>
          <a:p>
            <a:pPr eaLnBrk="1" hangingPunct="1"/>
            <a:r>
              <a:rPr lang="en-US" altLang="en-US"/>
              <a:t>Playback: disc to samples to analog to sound again</a:t>
            </a:r>
          </a:p>
          <a:p>
            <a:pPr lvl="1" eaLnBrk="1" hangingPunct="1"/>
            <a:r>
              <a:rPr lang="en-US" altLang="en-US"/>
              <a:t>how can we be sure we are filling in the gaps correctly?</a:t>
            </a:r>
          </a:p>
        </p:txBody>
      </p:sp>
      <p:pic>
        <p:nvPicPr>
          <p:cNvPr id="123909" name="Picture 5" descr="audio-1">
            <a:extLst>
              <a:ext uri="{FF2B5EF4-FFF2-40B4-BE49-F238E27FC236}">
                <a16:creationId xmlns:a16="http://schemas.microsoft.com/office/drawing/2014/main" id="{469F4F17-B282-46D1-9C33-1286A0A3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3">
            <a:extLst>
              <a:ext uri="{FF2B5EF4-FFF2-40B4-BE49-F238E27FC236}">
                <a16:creationId xmlns:a16="http://schemas.microsoft.com/office/drawing/2014/main" id="{185A3A68-1276-4616-8F63-63927881F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52B438CE-5851-48AE-BC84-AFDBF2D7E36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A4784A-A8B6-4D28-954D-76F2707AD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and Reconstruction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6E9DED3D-96E0-45C6-8039-9092B976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example: a sign wave</a:t>
            </a:r>
          </a:p>
        </p:txBody>
      </p:sp>
      <p:pic>
        <p:nvPicPr>
          <p:cNvPr id="125957" name="Picture 10" descr="sine-sample-1">
            <a:extLst>
              <a:ext uri="{FF2B5EF4-FFF2-40B4-BE49-F238E27FC236}">
                <a16:creationId xmlns:a16="http://schemas.microsoft.com/office/drawing/2014/main" id="{8E06707D-E176-450A-93E1-063B9F71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1" name="Picture 11" descr="sine-sample-2">
            <a:extLst>
              <a:ext uri="{FF2B5EF4-FFF2-40B4-BE49-F238E27FC236}">
                <a16:creationId xmlns:a16="http://schemas.microsoft.com/office/drawing/2014/main" id="{1A8CA730-784D-4B4E-9F3D-DA8B913C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2" name="Picture 12" descr="sine-sample-3">
            <a:extLst>
              <a:ext uri="{FF2B5EF4-FFF2-40B4-BE49-F238E27FC236}">
                <a16:creationId xmlns:a16="http://schemas.microsoft.com/office/drawing/2014/main" id="{17A6B323-F595-45EF-88FC-37137F2D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3" name="Picture 13" descr="sine-sample-1">
            <a:extLst>
              <a:ext uri="{FF2B5EF4-FFF2-40B4-BE49-F238E27FC236}">
                <a16:creationId xmlns:a16="http://schemas.microsoft.com/office/drawing/2014/main" id="{9B340A33-8569-4B9E-9130-C5C12FF3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08463"/>
            <a:ext cx="71993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3">
            <a:extLst>
              <a:ext uri="{FF2B5EF4-FFF2-40B4-BE49-F238E27FC236}">
                <a16:creationId xmlns:a16="http://schemas.microsoft.com/office/drawing/2014/main" id="{993ECAC9-2869-40A1-91D1-720BAAC517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A5AA49A-6F5B-4A24-B0CA-091DBCEFCDE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791C705E-C665-46F2-91F0-F3946B0AA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6DB48BAD-C766-45B4-8928-22C221484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</p:txBody>
      </p:sp>
      <p:pic>
        <p:nvPicPr>
          <p:cNvPr id="128005" name="Picture 9" descr="sine-sample-4">
            <a:extLst>
              <a:ext uri="{FF2B5EF4-FFF2-40B4-BE49-F238E27FC236}">
                <a16:creationId xmlns:a16="http://schemas.microsoft.com/office/drawing/2014/main" id="{92E454B5-7578-4000-A412-DDDA2900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3">
            <a:extLst>
              <a:ext uri="{FF2B5EF4-FFF2-40B4-BE49-F238E27FC236}">
                <a16:creationId xmlns:a16="http://schemas.microsoft.com/office/drawing/2014/main" id="{F60987EB-9B61-4500-9619-7A180814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61EA138-BA8B-49F4-9E56-4D5673C86D0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104E49B2-4A7F-40CE-AE4E-CFB8A412F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D9EF6AEA-70E1-42F3-BF86-E7C5D50A6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130053" name="Picture 4" descr="sine-sample-4">
            <a:extLst>
              <a:ext uri="{FF2B5EF4-FFF2-40B4-BE49-F238E27FC236}">
                <a16:creationId xmlns:a16="http://schemas.microsoft.com/office/drawing/2014/main" id="{2A57E585-13FF-4DA6-8109-9C1830BE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5" descr="sine-sample-5">
            <a:extLst>
              <a:ext uri="{FF2B5EF4-FFF2-40B4-BE49-F238E27FC236}">
                <a16:creationId xmlns:a16="http://schemas.microsoft.com/office/drawing/2014/main" id="{C86AF6A9-C9F5-405D-A498-1E3F4F07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208463"/>
            <a:ext cx="7199312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3">
            <a:extLst>
              <a:ext uri="{FF2B5EF4-FFF2-40B4-BE49-F238E27FC236}">
                <a16:creationId xmlns:a16="http://schemas.microsoft.com/office/drawing/2014/main" id="{BAAE1619-F5DE-4433-983F-EB76177CD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46C879C-2509-4F0C-8D69-43DABC21B7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0DA348D5-D745-427A-9EB1-79D6CD455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Undersampling</a:t>
            </a:r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6EFCFBE9-5C11-4723-BAD0-30B2313DC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if we “missed” things between the samples?</a:t>
            </a:r>
          </a:p>
          <a:p>
            <a:pPr eaLnBrk="1" hangingPunct="1"/>
            <a:r>
              <a:rPr lang="en-US" altLang="en-US"/>
              <a:t>Simple example: undersampling a sine wave</a:t>
            </a:r>
          </a:p>
          <a:p>
            <a:pPr lvl="1" eaLnBrk="1" hangingPunct="1"/>
            <a:r>
              <a:rPr lang="en-US" altLang="en-US"/>
              <a:t>unsurprising result: information is lost</a:t>
            </a:r>
          </a:p>
          <a:p>
            <a:pPr lvl="1" eaLnBrk="1" hangingPunct="1"/>
            <a:r>
              <a:rPr lang="en-US" altLang="en-US"/>
              <a:t>surprising result: indistinguishable from lower frequency</a:t>
            </a:r>
          </a:p>
          <a:p>
            <a:pPr lvl="1" eaLnBrk="1" hangingPunct="1"/>
            <a:r>
              <a:rPr lang="en-US" altLang="en-US"/>
              <a:t>also, was always indistinguishable from higher frequencies</a:t>
            </a:r>
          </a:p>
          <a:p>
            <a:pPr lvl="1" eaLnBrk="1" hangingPunct="1"/>
            <a:r>
              <a:rPr lang="en-US" altLang="en-US" i="1" u="sng"/>
              <a:t>aliasing</a:t>
            </a:r>
            <a:r>
              <a:rPr lang="en-US" altLang="en-US" u="sng"/>
              <a:t>:</a:t>
            </a:r>
            <a:r>
              <a:rPr lang="en-US" altLang="en-US"/>
              <a:t> signals “traveling in disguise” as other frequencies</a:t>
            </a:r>
          </a:p>
        </p:txBody>
      </p:sp>
      <p:pic>
        <p:nvPicPr>
          <p:cNvPr id="132101" name="Picture 8" descr="sine-sample-6">
            <a:extLst>
              <a:ext uri="{FF2B5EF4-FFF2-40B4-BE49-F238E27FC236}">
                <a16:creationId xmlns:a16="http://schemas.microsoft.com/office/drawing/2014/main" id="{E150B4AF-E6B2-46A6-8520-53EB2CB0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191000"/>
            <a:ext cx="71993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9CB44A1-CC06-48D0-9C9F-0371CFAE6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video</a:t>
            </a:r>
          </a:p>
        </p:txBody>
      </p:sp>
      <p:pic>
        <p:nvPicPr>
          <p:cNvPr id="134147" name="Picture 3">
            <a:extLst>
              <a:ext uri="{FF2B5EF4-FFF2-40B4-BE49-F238E27FC236}">
                <a16:creationId xmlns:a16="http://schemas.microsoft.com/office/drawing/2014/main" id="{E24B52F2-CD95-46B4-8DB4-744B4EB6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4">
            <a:extLst>
              <a:ext uri="{FF2B5EF4-FFF2-40B4-BE49-F238E27FC236}">
                <a16:creationId xmlns:a16="http://schemas.microsoft.com/office/drawing/2014/main" id="{2CB60527-1DC2-4F32-B3D6-324F91733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Steve Seitz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F14B-465F-40F8-BD28-11DF6C959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1" title="Optical Illusion: The Wagon Wheel Effect (Aliasing)">
            <a:hlinkClick r:id="" action="ppaction://media"/>
            <a:extLst>
              <a:ext uri="{FF2B5EF4-FFF2-40B4-BE49-F238E27FC236}">
                <a16:creationId xmlns:a16="http://schemas.microsoft.com/office/drawing/2014/main" id="{2204CB72-A0F2-4C21-9992-630623DD33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447800"/>
            <a:ext cx="8263506" cy="46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B9B759-4F72-4081-B2B7-C7AC61592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Images as functions</a:t>
            </a:r>
          </a:p>
        </p:txBody>
      </p:sp>
      <p:pic>
        <p:nvPicPr>
          <p:cNvPr id="8195" name="Picture 3" descr="image_func">
            <a:extLst>
              <a:ext uri="{FF2B5EF4-FFF2-40B4-BE49-F238E27FC236}">
                <a16:creationId xmlns:a16="http://schemas.microsoft.com/office/drawing/2014/main" id="{82DFA2AF-21E8-47FC-861C-16113DAA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200150"/>
            <a:ext cx="7213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>
            <a:extLst>
              <a:ext uri="{FF2B5EF4-FFF2-40B4-BE49-F238E27FC236}">
                <a16:creationId xmlns:a16="http://schemas.microsoft.com/office/drawing/2014/main" id="{67F4807D-5CAF-4CDA-A773-CFF33399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5413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1" name="Rectangle 3">
            <a:extLst>
              <a:ext uri="{FF2B5EF4-FFF2-40B4-BE49-F238E27FC236}">
                <a16:creationId xmlns:a16="http://schemas.microsoft.com/office/drawing/2014/main" id="{77117143-5632-434F-8CA0-DE270E83E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images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2E69E-1E2F-5A29-C55A-70DA2846D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real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B4289-8177-477C-BBB5-D63C8479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What is Anti Aliasing? (Examples &amp; How to Fix it)">
            <a:extLst>
              <a:ext uri="{FF2B5EF4-FFF2-40B4-BE49-F238E27FC236}">
                <a16:creationId xmlns:a16="http://schemas.microsoft.com/office/drawing/2014/main" id="{81F944D9-E0C3-E4BB-E717-91567927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77082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83BC7CFA-F159-780A-FA3E-83C792BF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3274781"/>
            <a:ext cx="55149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92FB5B7C-2EEA-4A47-86B7-7C4D9B861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What’s happening?</a:t>
            </a:r>
          </a:p>
        </p:txBody>
      </p:sp>
      <p:grpSp>
        <p:nvGrpSpPr>
          <p:cNvPr id="136195" name="Group 5">
            <a:extLst>
              <a:ext uri="{FF2B5EF4-FFF2-40B4-BE49-F238E27FC236}">
                <a16:creationId xmlns:a16="http://schemas.microsoft.com/office/drawing/2014/main" id="{974082E0-0CE3-4C3F-90C0-6F8E98213E93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838200"/>
            <a:ext cx="3429000" cy="1676400"/>
            <a:chOff x="2976" y="528"/>
            <a:chExt cx="2160" cy="1056"/>
          </a:xfrm>
        </p:grpSpPr>
        <p:pic>
          <p:nvPicPr>
            <p:cNvPr id="136202" name="Picture 6">
              <a:extLst>
                <a:ext uri="{FF2B5EF4-FFF2-40B4-BE49-F238E27FC236}">
                  <a16:creationId xmlns:a16="http://schemas.microsoft.com/office/drawing/2014/main" id="{E2D59343-8177-4153-94B0-209F3E4F0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203" name="Text Box 7">
              <a:extLst>
                <a:ext uri="{FF2B5EF4-FFF2-40B4-BE49-F238E27FC236}">
                  <a16:creationId xmlns:a16="http://schemas.microsoft.com/office/drawing/2014/main" id="{8DE2C1C5-B692-41D3-B4BF-EB0CC90AC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Input signal:</a:t>
              </a:r>
            </a:p>
          </p:txBody>
        </p:sp>
      </p:grpSp>
      <p:pic>
        <p:nvPicPr>
          <p:cNvPr id="265225" name="Picture 9">
            <a:extLst>
              <a:ext uri="{FF2B5EF4-FFF2-40B4-BE49-F238E27FC236}">
                <a16:creationId xmlns:a16="http://schemas.microsoft.com/office/drawing/2014/main" id="{CE0EDEB7-3C65-48E0-9B14-001A2010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19400"/>
            <a:ext cx="4191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6" name="Text Box 10">
            <a:extLst>
              <a:ext uri="{FF2B5EF4-FFF2-40B4-BE49-F238E27FC236}">
                <a16:creationId xmlns:a16="http://schemas.microsoft.com/office/drawing/2014/main" id="{1CBF728D-E540-487C-AD91-E4934EF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963" y="4479925"/>
            <a:ext cx="411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 = 0:.05:5;  imagesc(sin((2.^x).*x))</a:t>
            </a:r>
          </a:p>
        </p:txBody>
      </p:sp>
      <p:sp>
        <p:nvSpPr>
          <p:cNvPr id="265227" name="Text Box 11">
            <a:extLst>
              <a:ext uri="{FF2B5EF4-FFF2-40B4-BE49-F238E27FC236}">
                <a16:creationId xmlns:a16="http://schemas.microsoft.com/office/drawing/2014/main" id="{1616DF62-1D25-420A-99C1-802EDF74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2387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Plot as image:</a:t>
            </a:r>
          </a:p>
        </p:txBody>
      </p:sp>
      <p:pic>
        <p:nvPicPr>
          <p:cNvPr id="265230" name="Picture 14" descr="alias">
            <a:extLst>
              <a:ext uri="{FF2B5EF4-FFF2-40B4-BE49-F238E27FC236}">
                <a16:creationId xmlns:a16="http://schemas.microsoft.com/office/drawing/2014/main" id="{98963698-9095-4780-93C2-C5C688DA3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5410200"/>
            <a:ext cx="54498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1" name="Line 15">
            <a:extLst>
              <a:ext uri="{FF2B5EF4-FFF2-40B4-BE49-F238E27FC236}">
                <a16:creationId xmlns:a16="http://schemas.microsoft.com/office/drawing/2014/main" id="{03917190-4E0A-4D10-9705-B1AC687F0E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038600"/>
            <a:ext cx="838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232" name="Text Box 16">
            <a:extLst>
              <a:ext uri="{FF2B5EF4-FFF2-40B4-BE49-F238E27FC236}">
                <a16:creationId xmlns:a16="http://schemas.microsoft.com/office/drawing/2014/main" id="{481C0BEF-4FFA-495C-9439-5E145811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800600"/>
            <a:ext cx="2513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Alias!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enough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6" grpId="0"/>
      <p:bldP spid="265227" grpId="0"/>
      <p:bldP spid="2652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34D33190-942B-4D69-A8C3-EB027F32D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Antialiasing</a:t>
            </a:r>
            <a:endParaRPr lang="ru-RU" altLang="en-US"/>
          </a:p>
        </p:txBody>
      </p:sp>
      <p:sp>
        <p:nvSpPr>
          <p:cNvPr id="266243" name="Rectangle 3">
            <a:extLst>
              <a:ext uri="{FF2B5EF4-FFF2-40B4-BE49-F238E27FC236}">
                <a16:creationId xmlns:a16="http://schemas.microsoft.com/office/drawing/2014/main" id="{8A67A2A8-11E7-47A1-B126-FADD15AC1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/>
              <a:t>What can we do about aliasing?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Sample more often</a:t>
            </a:r>
          </a:p>
          <a:p>
            <a:pPr marL="838200" lvl="1" indent="-381000" eaLnBrk="1" hangingPunct="1"/>
            <a:r>
              <a:rPr lang="en-US" altLang="en-US"/>
              <a:t>Join the Mega-Pixel craze of the photo industry</a:t>
            </a:r>
          </a:p>
          <a:p>
            <a:pPr marL="838200" lvl="1" indent="-381000" eaLnBrk="1" hangingPunct="1"/>
            <a:r>
              <a:rPr lang="en-US" altLang="en-US"/>
              <a:t>But this can’t go on forever</a:t>
            </a:r>
          </a:p>
          <a:p>
            <a:pPr marL="457200" indent="-457200" eaLnBrk="1" hangingPunct="1"/>
            <a:endParaRPr lang="en-US" altLang="en-US"/>
          </a:p>
          <a:p>
            <a:pPr marL="457200" indent="-457200" eaLnBrk="1" hangingPunct="1"/>
            <a:r>
              <a:rPr lang="en-US" altLang="en-US"/>
              <a:t>Make the signal less “wiggly” </a:t>
            </a:r>
          </a:p>
          <a:p>
            <a:pPr marL="838200" lvl="1" indent="-381000" eaLnBrk="1" hangingPunct="1"/>
            <a:r>
              <a:rPr lang="en-US" altLang="en-US"/>
              <a:t>Get rid of some high frequencies</a:t>
            </a:r>
          </a:p>
          <a:p>
            <a:pPr marL="838200" lvl="1" indent="-381000" eaLnBrk="1" hangingPunct="1"/>
            <a:r>
              <a:rPr lang="en-US" altLang="en-US"/>
              <a:t>Will loose information</a:t>
            </a:r>
          </a:p>
          <a:p>
            <a:pPr marL="838200" lvl="1" indent="-381000" eaLnBrk="1" hangingPunct="1"/>
            <a:r>
              <a:rPr lang="en-US" altLang="en-US"/>
              <a:t>But it’s better than aliasing</a:t>
            </a:r>
          </a:p>
          <a:p>
            <a:pPr marL="838200" lvl="1" indent="-381000" eaLnBrk="1" hangingPunct="1"/>
            <a:endParaRPr lang="en-US" altLang="en-US"/>
          </a:p>
          <a:p>
            <a:pPr marL="838200" lvl="1" indent="-381000" eaLnBrk="1" hangingPunct="1">
              <a:buFontTx/>
              <a:buNone/>
            </a:pP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>
            <a:extLst>
              <a:ext uri="{FF2B5EF4-FFF2-40B4-BE49-F238E27FC236}">
                <a16:creationId xmlns:a16="http://schemas.microsoft.com/office/drawing/2014/main" id="{DFA17455-C063-4A38-9ACC-100AC9C60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1DEB34CA-3BC9-4F34-9E2C-138154FA3A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90847FF1-97B8-4AB1-AB8E-172F174E6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Preventing aliasing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70565DA-804A-4F91-B25F-D74DCA323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Introduce lowpass filters:</a:t>
            </a:r>
          </a:p>
          <a:p>
            <a:pPr lvl="1" eaLnBrk="1" hangingPunct="1"/>
            <a:r>
              <a:rPr lang="en-US" altLang="en-US"/>
              <a:t>remove high frequencies leaving only safe, low frequencies</a:t>
            </a:r>
          </a:p>
          <a:p>
            <a:pPr lvl="1" eaLnBrk="1" hangingPunct="1"/>
            <a:r>
              <a:rPr lang="en-US" altLang="en-US"/>
              <a:t>choose lowest frequency in reconstruction (disambiguate)</a:t>
            </a:r>
          </a:p>
          <a:p>
            <a:pPr eaLnBrk="1" hangingPunct="1"/>
            <a:endParaRPr lang="en-US" altLang="en-US"/>
          </a:p>
        </p:txBody>
      </p:sp>
      <p:pic>
        <p:nvPicPr>
          <p:cNvPr id="138245" name="Picture 6" descr="audio-1">
            <a:extLst>
              <a:ext uri="{FF2B5EF4-FFF2-40B4-BE49-F238E27FC236}">
                <a16:creationId xmlns:a16="http://schemas.microsoft.com/office/drawing/2014/main" id="{02F89C46-CCF8-4167-953F-F30D07A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7" descr="audio-2">
            <a:extLst>
              <a:ext uri="{FF2B5EF4-FFF2-40B4-BE49-F238E27FC236}">
                <a16:creationId xmlns:a16="http://schemas.microsoft.com/office/drawing/2014/main" id="{18AE95DE-1B21-4B67-B5BC-976E7758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124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3">
            <a:extLst>
              <a:ext uri="{FF2B5EF4-FFF2-40B4-BE49-F238E27FC236}">
                <a16:creationId xmlns:a16="http://schemas.microsoft.com/office/drawing/2014/main" id="{46F82A17-2ACD-4065-896C-CA92148F3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42C4BCF7-D70E-413E-977E-C0FD7C7E84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1DAE6DB7-2752-45CF-AB82-600F6F81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filtering: a key idea</a:t>
            </a:r>
          </a:p>
        </p:txBody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B0DF2621-3359-4F0A-8B88-5468273B3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Transformations on signals; e.g.:</a:t>
            </a:r>
          </a:p>
          <a:p>
            <a:pPr lvl="1" eaLnBrk="1" hangingPunct="1"/>
            <a:r>
              <a:rPr lang="en-US" altLang="en-US"/>
              <a:t>bass/treble controls on stereo</a:t>
            </a:r>
          </a:p>
          <a:p>
            <a:pPr lvl="1" eaLnBrk="1" hangingPunct="1"/>
            <a:r>
              <a:rPr lang="en-US" altLang="en-US"/>
              <a:t>blurring/sharpening operations in image editing</a:t>
            </a:r>
          </a:p>
          <a:p>
            <a:pPr lvl="1" eaLnBrk="1" hangingPunct="1"/>
            <a:r>
              <a:rPr lang="en-US" altLang="en-US"/>
              <a:t>smoothing/noise reduction in tracking</a:t>
            </a:r>
          </a:p>
          <a:p>
            <a:pPr eaLnBrk="1" hangingPunct="1"/>
            <a:r>
              <a:rPr lang="en-US" altLang="en-US"/>
              <a:t>Key properties</a:t>
            </a:r>
          </a:p>
          <a:p>
            <a:pPr lvl="1" eaLnBrk="1" hangingPunct="1"/>
            <a:r>
              <a:rPr lang="en-US" altLang="en-US"/>
              <a:t>linearity: filter(</a:t>
            </a:r>
            <a:r>
              <a:rPr lang="en-US" altLang="en-US" i="1"/>
              <a:t>f + g</a:t>
            </a:r>
            <a:r>
              <a:rPr lang="en-US" altLang="en-US"/>
              <a:t>) = filter(</a:t>
            </a:r>
            <a:r>
              <a:rPr lang="en-US" altLang="en-US" i="1"/>
              <a:t>f</a:t>
            </a:r>
            <a:r>
              <a:rPr lang="en-US" altLang="en-US"/>
              <a:t>) + filter(</a:t>
            </a:r>
            <a:r>
              <a:rPr lang="en-US" altLang="en-US" i="1"/>
              <a:t>g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shift invariance: behavior invariant to shifting the input</a:t>
            </a:r>
          </a:p>
          <a:p>
            <a:pPr lvl="2" eaLnBrk="1" hangingPunct="1"/>
            <a:r>
              <a:rPr lang="en-US" altLang="en-US"/>
              <a:t>delaying an audio signal</a:t>
            </a:r>
          </a:p>
          <a:p>
            <a:pPr lvl="2" eaLnBrk="1" hangingPunct="1"/>
            <a:r>
              <a:rPr lang="en-US" altLang="en-US"/>
              <a:t>sliding an image around</a:t>
            </a:r>
          </a:p>
          <a:p>
            <a:pPr eaLnBrk="1" hangingPunct="1"/>
            <a:r>
              <a:rPr lang="en-US" altLang="en-US"/>
              <a:t>Can be modeled mathematically by </a:t>
            </a:r>
            <a:r>
              <a:rPr lang="en-US" altLang="en-US" i="1"/>
              <a:t>convolution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3">
            <a:extLst>
              <a:ext uri="{FF2B5EF4-FFF2-40B4-BE49-F238E27FC236}">
                <a16:creationId xmlns:a16="http://schemas.microsoft.com/office/drawing/2014/main" id="{10EB562F-5621-4CC7-A07C-EAD7E88F2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A7A02A49-F407-42E0-9AC0-39BBFEFA2B5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8E14B907-1696-4479-84B4-AF4776259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717DD793-845D-4333-99CF-4934966D4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idea: define a new function by averaging over a sliding window</a:t>
            </a:r>
          </a:p>
          <a:p>
            <a:pPr eaLnBrk="1" hangingPunct="1"/>
            <a:r>
              <a:rPr lang="en-US" altLang="en-US"/>
              <a:t>a simple example to start off: smoothing</a:t>
            </a:r>
          </a:p>
        </p:txBody>
      </p:sp>
      <p:pic>
        <p:nvPicPr>
          <p:cNvPr id="142341" name="Picture 6" descr="smoothing-d1">
            <a:extLst>
              <a:ext uri="{FF2B5EF4-FFF2-40B4-BE49-F238E27FC236}">
                <a16:creationId xmlns:a16="http://schemas.microsoft.com/office/drawing/2014/main" id="{1CC059FE-32AB-423B-B6A6-108AD116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moothing-d2">
            <a:extLst>
              <a:ext uri="{FF2B5EF4-FFF2-40B4-BE49-F238E27FC236}">
                <a16:creationId xmlns:a16="http://schemas.microsoft.com/office/drawing/2014/main" id="{25E2C02D-B826-4857-ACBA-DC66E2EB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moothing-d3">
            <a:extLst>
              <a:ext uri="{FF2B5EF4-FFF2-40B4-BE49-F238E27FC236}">
                <a16:creationId xmlns:a16="http://schemas.microsoft.com/office/drawing/2014/main" id="{46139D9B-D7DD-402C-B2A0-0B8EC6BE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moothing-d4">
            <a:extLst>
              <a:ext uri="{FF2B5EF4-FFF2-40B4-BE49-F238E27FC236}">
                <a16:creationId xmlns:a16="http://schemas.microsoft.com/office/drawing/2014/main" id="{801919AB-9922-4FA3-B74A-793DB4F8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smoothing-d5">
            <a:extLst>
              <a:ext uri="{FF2B5EF4-FFF2-40B4-BE49-F238E27FC236}">
                <a16:creationId xmlns:a16="http://schemas.microsoft.com/office/drawing/2014/main" id="{6F00386E-6BB8-4CEE-8CFB-3A89B462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3">
            <a:extLst>
              <a:ext uri="{FF2B5EF4-FFF2-40B4-BE49-F238E27FC236}">
                <a16:creationId xmlns:a16="http://schemas.microsoft.com/office/drawing/2014/main" id="{408DEE29-10DA-4E0E-8577-376434C31A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t>© 2006 Steve Marschner • </a:t>
            </a:r>
            <a:fld id="{83FA7A16-C6B3-4FD6-86D9-2610C6E1BFC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42869BD1-6D7C-4AB6-9D79-E35C5E1C2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Moving Average</a:t>
            </a:r>
          </a:p>
        </p:txBody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B160929-65E0-4A5E-B2D7-A75C1DB88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add weights to our moving average</a:t>
            </a:r>
          </a:p>
          <a:p>
            <a:pPr eaLnBrk="1" hangingPunct="1"/>
            <a:r>
              <a:rPr lang="en-US" altLang="en-US" i="1"/>
              <a:t>Weights </a:t>
            </a:r>
            <a:r>
              <a:rPr lang="en-US" altLang="en-US"/>
              <a:t> […, 0, 1, 1, 1, 1, 1, 0, …]  / 5 </a:t>
            </a:r>
          </a:p>
        </p:txBody>
      </p:sp>
      <p:pic>
        <p:nvPicPr>
          <p:cNvPr id="144389" name="Picture 4" descr="smoothing-box">
            <a:extLst>
              <a:ext uri="{FF2B5EF4-FFF2-40B4-BE49-F238E27FC236}">
                <a16:creationId xmlns:a16="http://schemas.microsoft.com/office/drawing/2014/main" id="{D6A328A8-420F-4A1C-ACDE-0B288586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>
            <a:extLst>
              <a:ext uri="{FF2B5EF4-FFF2-40B4-BE49-F238E27FC236}">
                <a16:creationId xmlns:a16="http://schemas.microsoft.com/office/drawing/2014/main" id="{EB49FF57-B073-4F8E-AC32-98CB8624B0C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47462" name="Group 5">
              <a:extLst>
                <a:ext uri="{FF2B5EF4-FFF2-40B4-BE49-F238E27FC236}">
                  <a16:creationId xmlns:a16="http://schemas.microsoft.com/office/drawing/2014/main" id="{7414AA87-09BA-4CA7-910D-3CC3C69F3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7464" name="Rectangle 6">
                <a:extLst>
                  <a:ext uri="{FF2B5EF4-FFF2-40B4-BE49-F238E27FC236}">
                    <a16:creationId xmlns:a16="http://schemas.microsoft.com/office/drawing/2014/main" id="{4003B811-0EB4-43B8-9E91-492BD168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5" name="Rectangle 7">
                <a:extLst>
                  <a:ext uri="{FF2B5EF4-FFF2-40B4-BE49-F238E27FC236}">
                    <a16:creationId xmlns:a16="http://schemas.microsoft.com/office/drawing/2014/main" id="{9CA71185-4774-4864-A130-03BB1C5F4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6" name="Rectangle 8">
                <a:extLst>
                  <a:ext uri="{FF2B5EF4-FFF2-40B4-BE49-F238E27FC236}">
                    <a16:creationId xmlns:a16="http://schemas.microsoft.com/office/drawing/2014/main" id="{FE9EA01D-A77B-4D8C-BC7B-16533EF2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7" name="Rectangle 9">
                <a:extLst>
                  <a:ext uri="{FF2B5EF4-FFF2-40B4-BE49-F238E27FC236}">
                    <a16:creationId xmlns:a16="http://schemas.microsoft.com/office/drawing/2014/main" id="{1CB75A8E-7238-46F0-8660-048202E8D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8" name="Rectangle 10">
                <a:extLst>
                  <a:ext uri="{FF2B5EF4-FFF2-40B4-BE49-F238E27FC236}">
                    <a16:creationId xmlns:a16="http://schemas.microsoft.com/office/drawing/2014/main" id="{1C056029-59C0-4DAB-BDE9-C5A6022D2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69" name="Rectangle 11">
                <a:extLst>
                  <a:ext uri="{FF2B5EF4-FFF2-40B4-BE49-F238E27FC236}">
                    <a16:creationId xmlns:a16="http://schemas.microsoft.com/office/drawing/2014/main" id="{3A6E98A2-369D-421E-8278-02A9B89E2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0" name="Rectangle 12">
                <a:extLst>
                  <a:ext uri="{FF2B5EF4-FFF2-40B4-BE49-F238E27FC236}">
                    <a16:creationId xmlns:a16="http://schemas.microsoft.com/office/drawing/2014/main" id="{84ED94CB-AC1C-4425-BB44-D693D90BA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1" name="Rectangle 13">
                <a:extLst>
                  <a:ext uri="{FF2B5EF4-FFF2-40B4-BE49-F238E27FC236}">
                    <a16:creationId xmlns:a16="http://schemas.microsoft.com/office/drawing/2014/main" id="{EE0CF1A5-1E5F-4AF9-9CDF-CDA8E034E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2" name="Rectangle 14">
                <a:extLst>
                  <a:ext uri="{FF2B5EF4-FFF2-40B4-BE49-F238E27FC236}">
                    <a16:creationId xmlns:a16="http://schemas.microsoft.com/office/drawing/2014/main" id="{B9248CB5-2238-4DAF-8D27-F42A6C539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7473" name="Line 15">
                <a:extLst>
                  <a:ext uri="{FF2B5EF4-FFF2-40B4-BE49-F238E27FC236}">
                    <a16:creationId xmlns:a16="http://schemas.microsoft.com/office/drawing/2014/main" id="{1243F2A8-BAE7-4772-B42D-EA8D60B62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4" name="Line 16">
                <a:extLst>
                  <a:ext uri="{FF2B5EF4-FFF2-40B4-BE49-F238E27FC236}">
                    <a16:creationId xmlns:a16="http://schemas.microsoft.com/office/drawing/2014/main" id="{0E194261-F15B-4CE2-ADC7-093B0363E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5" name="Line 17">
                <a:extLst>
                  <a:ext uri="{FF2B5EF4-FFF2-40B4-BE49-F238E27FC236}">
                    <a16:creationId xmlns:a16="http://schemas.microsoft.com/office/drawing/2014/main" id="{B38A0652-05BB-45CE-AEA7-16F320959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6" name="Line 18">
                <a:extLst>
                  <a:ext uri="{FF2B5EF4-FFF2-40B4-BE49-F238E27FC236}">
                    <a16:creationId xmlns:a16="http://schemas.microsoft.com/office/drawing/2014/main" id="{7F4D025E-1D75-428B-A136-802D61194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7" name="Line 19">
                <a:extLst>
                  <a:ext uri="{FF2B5EF4-FFF2-40B4-BE49-F238E27FC236}">
                    <a16:creationId xmlns:a16="http://schemas.microsoft.com/office/drawing/2014/main" id="{4EEAAEDE-8DE1-4D31-AA99-EA9A16209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8" name="Line 20">
                <a:extLst>
                  <a:ext uri="{FF2B5EF4-FFF2-40B4-BE49-F238E27FC236}">
                    <a16:creationId xmlns:a16="http://schemas.microsoft.com/office/drawing/2014/main" id="{CEE18A7E-41BD-40BA-891F-DC02864F9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79" name="Line 21">
                <a:extLst>
                  <a:ext uri="{FF2B5EF4-FFF2-40B4-BE49-F238E27FC236}">
                    <a16:creationId xmlns:a16="http://schemas.microsoft.com/office/drawing/2014/main" id="{AC42D6D0-B3A3-4B3C-876C-81F5284A8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480" name="Line 22">
                <a:extLst>
                  <a:ext uri="{FF2B5EF4-FFF2-40B4-BE49-F238E27FC236}">
                    <a16:creationId xmlns:a16="http://schemas.microsoft.com/office/drawing/2014/main" id="{4F64B072-CC15-4DE1-8C5E-5F890FAD2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7463" name="Picture 23" descr="txp_fig">
              <a:extLst>
                <a:ext uri="{FF2B5EF4-FFF2-40B4-BE49-F238E27FC236}">
                  <a16:creationId xmlns:a16="http://schemas.microsoft.com/office/drawing/2014/main" id="{99293CCC-C506-4F64-A62F-4F13F87AAC7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7459" name="Text Box 24">
            <a:extLst>
              <a:ext uri="{FF2B5EF4-FFF2-40B4-BE49-F238E27FC236}">
                <a16:creationId xmlns:a16="http://schemas.microsoft.com/office/drawing/2014/main" id="{1E8FB41A-E995-4E65-82D5-4B6BBF73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47460" name="Object 26">
            <a:extLst>
              <a:ext uri="{FF2B5EF4-FFF2-40B4-BE49-F238E27FC236}">
                <a16:creationId xmlns:a16="http://schemas.microsoft.com/office/drawing/2014/main" id="{F1A71A11-FC3B-410D-B12A-BC59F5FE1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47460" name="Object 26">
                        <a:extLst>
                          <a:ext uri="{FF2B5EF4-FFF2-40B4-BE49-F238E27FC236}">
                            <a16:creationId xmlns:a16="http://schemas.microsoft.com/office/drawing/2014/main" id="{F1A71A11-FC3B-410D-B12A-BC59F5FE1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9E7B35B5-33FD-48EB-9E54-C7368264BEB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In 2D: box filter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>
            <a:extLst>
              <a:ext uri="{FF2B5EF4-FFF2-40B4-BE49-F238E27FC236}">
                <a16:creationId xmlns:a16="http://schemas.microsoft.com/office/drawing/2014/main" id="{715CB5DD-0A4E-4DAF-BC23-B53494343A1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>
            <a:extLst>
              <a:ext uri="{FF2B5EF4-FFF2-40B4-BE49-F238E27FC236}">
                <a16:creationId xmlns:a16="http://schemas.microsoft.com/office/drawing/2014/main" id="{FD3D6916-0D97-4130-86FA-66219FEB6A1F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>
            <a:extLst>
              <a:ext uri="{FF2B5EF4-FFF2-40B4-BE49-F238E27FC236}">
                <a16:creationId xmlns:a16="http://schemas.microsoft.com/office/drawing/2014/main" id="{FA7FD564-C1E8-4BBB-9573-E9354F6C7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1500" name="Group 380">
            <a:extLst>
              <a:ext uri="{FF2B5EF4-FFF2-40B4-BE49-F238E27FC236}">
                <a16:creationId xmlns:a16="http://schemas.microsoft.com/office/drawing/2014/main" id="{B2F95412-DB55-44B6-A15B-4E0B3C0F1E0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>
            <a:extLst>
              <a:ext uri="{FF2B5EF4-FFF2-40B4-BE49-F238E27FC236}">
                <a16:creationId xmlns:a16="http://schemas.microsoft.com/office/drawing/2014/main" id="{40AFDEAA-3A39-4C2D-BFD3-1FC294D7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853" name="Text Box 376">
            <a:extLst>
              <a:ext uri="{FF2B5EF4-FFF2-40B4-BE49-F238E27FC236}">
                <a16:creationId xmlns:a16="http://schemas.microsoft.com/office/drawing/2014/main" id="{2B31976E-0E3F-428B-855A-A0FF8BA45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261499" name="Rectangle 379">
            <a:extLst>
              <a:ext uri="{FF2B5EF4-FFF2-40B4-BE49-F238E27FC236}">
                <a16:creationId xmlns:a16="http://schemas.microsoft.com/office/drawing/2014/main" id="{4FC6ACB3-3C87-489C-9B03-87D788764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48855" name="Object 381">
            <a:extLst>
              <a:ext uri="{FF2B5EF4-FFF2-40B4-BE49-F238E27FC236}">
                <a16:creationId xmlns:a16="http://schemas.microsoft.com/office/drawing/2014/main" id="{3D7AD656-CA64-4803-ADBB-03BB6E5750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100" imgH="355600" progId="Equation.3">
                  <p:embed/>
                </p:oleObj>
              </mc:Choice>
              <mc:Fallback>
                <p:oleObj name="Equation" r:id="rId4" imgW="2070100" imgH="355600" progId="Equation.3">
                  <p:embed/>
                  <p:pic>
                    <p:nvPicPr>
                      <p:cNvPr id="148855" name="Object 381">
                        <a:extLst>
                          <a:ext uri="{FF2B5EF4-FFF2-40B4-BE49-F238E27FC236}">
                            <a16:creationId xmlns:a16="http://schemas.microsoft.com/office/drawing/2014/main" id="{3D7AD656-CA64-4803-ADBB-03BB6E575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6" name="Object 381">
            <a:extLst>
              <a:ext uri="{FF2B5EF4-FFF2-40B4-BE49-F238E27FC236}">
                <a16:creationId xmlns:a16="http://schemas.microsoft.com/office/drawing/2014/main" id="{9348DA26-C9C8-491D-AEE9-3771D1A7BD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68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03112" progId="Equation.3">
                  <p:embed/>
                </p:oleObj>
              </mc:Choice>
              <mc:Fallback>
                <p:oleObj name="Equation" r:id="rId6" imgW="342751" imgH="203112" progId="Equation.3">
                  <p:embed/>
                  <p:pic>
                    <p:nvPicPr>
                      <p:cNvPr id="148856" name="Object 381">
                        <a:extLst>
                          <a:ext uri="{FF2B5EF4-FFF2-40B4-BE49-F238E27FC236}">
                            <a16:creationId xmlns:a16="http://schemas.microsoft.com/office/drawing/2014/main" id="{9348DA26-C9C8-491D-AEE9-3771D1A7BD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686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857" name="Object 381">
            <a:extLst>
              <a:ext uri="{FF2B5EF4-FFF2-40B4-BE49-F238E27FC236}">
                <a16:creationId xmlns:a16="http://schemas.microsoft.com/office/drawing/2014/main" id="{5FF87180-469C-4FFF-8A48-C3ECBA26B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292" imgH="203024" progId="Equation.3">
                  <p:embed/>
                </p:oleObj>
              </mc:Choice>
              <mc:Fallback>
                <p:oleObj name="Equation" r:id="rId8" imgW="355292" imgH="203024" progId="Equation.3">
                  <p:embed/>
                  <p:pic>
                    <p:nvPicPr>
                      <p:cNvPr id="148857" name="Object 381">
                        <a:extLst>
                          <a:ext uri="{FF2B5EF4-FFF2-40B4-BE49-F238E27FC236}">
                            <a16:creationId xmlns:a16="http://schemas.microsoft.com/office/drawing/2014/main" id="{5FF87180-469C-4FFF-8A48-C3ECBA26B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:a16="http://schemas.microsoft.com/office/drawing/2014/main" id="{027F01EB-865A-4155-A36D-5EA556CB5FC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48859" name="Group 4">
            <a:extLst>
              <a:ext uri="{FF2B5EF4-FFF2-40B4-BE49-F238E27FC236}">
                <a16:creationId xmlns:a16="http://schemas.microsoft.com/office/drawing/2014/main" id="{8C7813D9-9A47-41F7-9488-756C886C525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48861" name="Group 5">
              <a:extLst>
                <a:ext uri="{FF2B5EF4-FFF2-40B4-BE49-F238E27FC236}">
                  <a16:creationId xmlns:a16="http://schemas.microsoft.com/office/drawing/2014/main" id="{2CC58D18-3376-474A-B94D-5BE562B2C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48863" name="Rectangle 6">
                <a:extLst>
                  <a:ext uri="{FF2B5EF4-FFF2-40B4-BE49-F238E27FC236}">
                    <a16:creationId xmlns:a16="http://schemas.microsoft.com/office/drawing/2014/main" id="{F24CEC80-B987-46BE-981E-59181B901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4" name="Rectangle 7">
                <a:extLst>
                  <a:ext uri="{FF2B5EF4-FFF2-40B4-BE49-F238E27FC236}">
                    <a16:creationId xmlns:a16="http://schemas.microsoft.com/office/drawing/2014/main" id="{E6AB91E4-0DED-480B-BA45-F573FBE56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5" name="Rectangle 8">
                <a:extLst>
                  <a:ext uri="{FF2B5EF4-FFF2-40B4-BE49-F238E27FC236}">
                    <a16:creationId xmlns:a16="http://schemas.microsoft.com/office/drawing/2014/main" id="{7EC7939E-CCAD-4CD8-B97A-BD6F3E70A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6" name="Rectangle 9">
                <a:extLst>
                  <a:ext uri="{FF2B5EF4-FFF2-40B4-BE49-F238E27FC236}">
                    <a16:creationId xmlns:a16="http://schemas.microsoft.com/office/drawing/2014/main" id="{F84BE99A-0900-4611-97D8-6F6016DAF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7" name="Rectangle 10">
                <a:extLst>
                  <a:ext uri="{FF2B5EF4-FFF2-40B4-BE49-F238E27FC236}">
                    <a16:creationId xmlns:a16="http://schemas.microsoft.com/office/drawing/2014/main" id="{2A0E9E47-57AD-427E-A1AC-14780EB6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8" name="Rectangle 11">
                <a:extLst>
                  <a:ext uri="{FF2B5EF4-FFF2-40B4-BE49-F238E27FC236}">
                    <a16:creationId xmlns:a16="http://schemas.microsoft.com/office/drawing/2014/main" id="{E4D7E916-D6B4-418A-BD78-15D8E5BA8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69" name="Rectangle 12">
                <a:extLst>
                  <a:ext uri="{FF2B5EF4-FFF2-40B4-BE49-F238E27FC236}">
                    <a16:creationId xmlns:a16="http://schemas.microsoft.com/office/drawing/2014/main" id="{E85E4FE2-126D-47FC-A744-8FB0BB8BB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0" name="Rectangle 13">
                <a:extLst>
                  <a:ext uri="{FF2B5EF4-FFF2-40B4-BE49-F238E27FC236}">
                    <a16:creationId xmlns:a16="http://schemas.microsoft.com/office/drawing/2014/main" id="{2DD7A360-AE62-4424-997E-4B1AF56D6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1" name="Rectangle 14">
                <a:extLst>
                  <a:ext uri="{FF2B5EF4-FFF2-40B4-BE49-F238E27FC236}">
                    <a16:creationId xmlns:a16="http://schemas.microsoft.com/office/drawing/2014/main" id="{D3EC5DB2-5068-465F-AAFF-FAB571007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48872" name="Line 15">
                <a:extLst>
                  <a:ext uri="{FF2B5EF4-FFF2-40B4-BE49-F238E27FC236}">
                    <a16:creationId xmlns:a16="http://schemas.microsoft.com/office/drawing/2014/main" id="{804967D0-334E-427B-92ED-5FFA0DF5F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3" name="Line 16">
                <a:extLst>
                  <a:ext uri="{FF2B5EF4-FFF2-40B4-BE49-F238E27FC236}">
                    <a16:creationId xmlns:a16="http://schemas.microsoft.com/office/drawing/2014/main" id="{E08AEAC2-C819-494E-A596-883CEDE86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4" name="Line 17">
                <a:extLst>
                  <a:ext uri="{FF2B5EF4-FFF2-40B4-BE49-F238E27FC236}">
                    <a16:creationId xmlns:a16="http://schemas.microsoft.com/office/drawing/2014/main" id="{5E1A321B-996F-4347-80B7-90145D919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5" name="Line 18">
                <a:extLst>
                  <a:ext uri="{FF2B5EF4-FFF2-40B4-BE49-F238E27FC236}">
                    <a16:creationId xmlns:a16="http://schemas.microsoft.com/office/drawing/2014/main" id="{733B17D6-38BA-4851-88A1-3A3FAAD56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6" name="Line 19">
                <a:extLst>
                  <a:ext uri="{FF2B5EF4-FFF2-40B4-BE49-F238E27FC236}">
                    <a16:creationId xmlns:a16="http://schemas.microsoft.com/office/drawing/2014/main" id="{DF4BF5A7-3AD9-4B92-9141-39D0F1B63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7" name="Line 20">
                <a:extLst>
                  <a:ext uri="{FF2B5EF4-FFF2-40B4-BE49-F238E27FC236}">
                    <a16:creationId xmlns:a16="http://schemas.microsoft.com/office/drawing/2014/main" id="{02162124-6038-4926-B0BD-2C7F20AF1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8" name="Line 21">
                <a:extLst>
                  <a:ext uri="{FF2B5EF4-FFF2-40B4-BE49-F238E27FC236}">
                    <a16:creationId xmlns:a16="http://schemas.microsoft.com/office/drawing/2014/main" id="{7B41F333-0EF8-481B-BE6A-E85D18560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8879" name="Line 22">
                <a:extLst>
                  <a:ext uri="{FF2B5EF4-FFF2-40B4-BE49-F238E27FC236}">
                    <a16:creationId xmlns:a16="http://schemas.microsoft.com/office/drawing/2014/main" id="{CD463ACD-2719-46DE-AD12-B5BEFE11C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8862" name="Picture 23" descr="txp_fig">
              <a:extLst>
                <a:ext uri="{FF2B5EF4-FFF2-40B4-BE49-F238E27FC236}">
                  <a16:creationId xmlns:a16="http://schemas.microsoft.com/office/drawing/2014/main" id="{0A59F0F4-AD9E-4037-865D-1DCE12FA541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8860" name="Object 26">
            <a:extLst>
              <a:ext uri="{FF2B5EF4-FFF2-40B4-BE49-F238E27FC236}">
                <a16:creationId xmlns:a16="http://schemas.microsoft.com/office/drawing/2014/main" id="{8CCA79F1-3266-47FE-9178-FF4B9BC89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140" imgH="203112" progId="Equation.3">
                  <p:embed/>
                </p:oleObj>
              </mc:Choice>
              <mc:Fallback>
                <p:oleObj name="Equation" r:id="rId11" imgW="368140" imgH="203112" progId="Equation.3">
                  <p:embed/>
                  <p:pic>
                    <p:nvPicPr>
                      <p:cNvPr id="148860" name="Object 26">
                        <a:extLst>
                          <a:ext uri="{FF2B5EF4-FFF2-40B4-BE49-F238E27FC236}">
                            <a16:creationId xmlns:a16="http://schemas.microsoft.com/office/drawing/2014/main" id="{8CCA79F1-3266-47FE-9178-FF4B9BC89F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1F9CE76-AC6C-43CA-9799-6EAAC06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990600"/>
            <a:ext cx="65151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C67E75DB-DAFD-4DC7-B49A-C554B9BEE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750247C-E078-425F-840F-527E7AE6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754688"/>
            <a:ext cx="5699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/>
              <a:t>f(x,y) = reflectance(x,y) * illumination(x,y)</a:t>
            </a:r>
          </a:p>
          <a:p>
            <a:pPr>
              <a:spcBef>
                <a:spcPct val="0"/>
              </a:spcBef>
            </a:pPr>
            <a:r>
              <a:rPr lang="en-US" altLang="en-US" sz="2000" i="1"/>
              <a:t>Reflectance in [0,1], illumination in [0,inf]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>
            <a:extLst>
              <a:ext uri="{FF2B5EF4-FFF2-40B4-BE49-F238E27FC236}">
                <a16:creationId xmlns:a16="http://schemas.microsoft.com/office/drawing/2014/main" id="{95A35D56-4151-430F-A6D4-6BE3708E223C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>
            <a:extLst>
              <a:ext uri="{FF2B5EF4-FFF2-40B4-BE49-F238E27FC236}">
                <a16:creationId xmlns:a16="http://schemas.microsoft.com/office/drawing/2014/main" id="{7B487370-A4E9-426A-85FF-F4A67A185AA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776" name="Rectangle 251">
            <a:extLst>
              <a:ext uri="{FF2B5EF4-FFF2-40B4-BE49-F238E27FC236}">
                <a16:creationId xmlns:a16="http://schemas.microsoft.com/office/drawing/2014/main" id="{9F318A28-5599-4AD7-A221-FED8548BC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3420" name="Group 252">
            <a:extLst>
              <a:ext uri="{FF2B5EF4-FFF2-40B4-BE49-F238E27FC236}">
                <a16:creationId xmlns:a16="http://schemas.microsoft.com/office/drawing/2014/main" id="{4B6C9CD0-2095-4CD8-BE56-992353AD2342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900" name="Rectangle 375">
            <a:extLst>
              <a:ext uri="{FF2B5EF4-FFF2-40B4-BE49-F238E27FC236}">
                <a16:creationId xmlns:a16="http://schemas.microsoft.com/office/drawing/2014/main" id="{0F8165B4-1E78-4C25-A68F-1537497E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0901" name="Object 381">
            <a:extLst>
              <a:ext uri="{FF2B5EF4-FFF2-40B4-BE49-F238E27FC236}">
                <a16:creationId xmlns:a16="http://schemas.microsoft.com/office/drawing/2014/main" id="{DC9C183C-FD85-42E5-9851-C261D56611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0901" name="Object 381">
                        <a:extLst>
                          <a:ext uri="{FF2B5EF4-FFF2-40B4-BE49-F238E27FC236}">
                            <a16:creationId xmlns:a16="http://schemas.microsoft.com/office/drawing/2014/main" id="{DC9C183C-FD85-42E5-9851-C261D5661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902" name="Object 381">
            <a:extLst>
              <a:ext uri="{FF2B5EF4-FFF2-40B4-BE49-F238E27FC236}">
                <a16:creationId xmlns:a16="http://schemas.microsoft.com/office/drawing/2014/main" id="{3DE7B5FD-724E-4AAE-BA57-5352C918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0902" name="Object 381">
                        <a:extLst>
                          <a:ext uri="{FF2B5EF4-FFF2-40B4-BE49-F238E27FC236}">
                            <a16:creationId xmlns:a16="http://schemas.microsoft.com/office/drawing/2014/main" id="{3DE7B5FD-724E-4AAE-BA57-5352C9185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3" name="Rectangle 16">
            <a:extLst>
              <a:ext uri="{FF2B5EF4-FFF2-40B4-BE49-F238E27FC236}">
                <a16:creationId xmlns:a16="http://schemas.microsoft.com/office/drawing/2014/main" id="{D72C9E63-A150-45B8-8197-4A212AFEC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0904" name="Group 4">
            <a:extLst>
              <a:ext uri="{FF2B5EF4-FFF2-40B4-BE49-F238E27FC236}">
                <a16:creationId xmlns:a16="http://schemas.microsoft.com/office/drawing/2014/main" id="{A97D4777-0039-429C-8E41-BF68B8AFDC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0908" name="Group 5">
              <a:extLst>
                <a:ext uri="{FF2B5EF4-FFF2-40B4-BE49-F238E27FC236}">
                  <a16:creationId xmlns:a16="http://schemas.microsoft.com/office/drawing/2014/main" id="{92F1028F-A046-4F05-B17E-2A72851A2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0910" name="Rectangle 6">
                <a:extLst>
                  <a:ext uri="{FF2B5EF4-FFF2-40B4-BE49-F238E27FC236}">
                    <a16:creationId xmlns:a16="http://schemas.microsoft.com/office/drawing/2014/main" id="{92DA0F6B-0A63-415B-9A35-CFCE77BE1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1" name="Rectangle 7">
                <a:extLst>
                  <a:ext uri="{FF2B5EF4-FFF2-40B4-BE49-F238E27FC236}">
                    <a16:creationId xmlns:a16="http://schemas.microsoft.com/office/drawing/2014/main" id="{0A767E75-5435-4D07-A65A-F3489D7DD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2" name="Rectangle 8">
                <a:extLst>
                  <a:ext uri="{FF2B5EF4-FFF2-40B4-BE49-F238E27FC236}">
                    <a16:creationId xmlns:a16="http://schemas.microsoft.com/office/drawing/2014/main" id="{634B296D-D16B-478B-9653-66029CB39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3" name="Rectangle 9">
                <a:extLst>
                  <a:ext uri="{FF2B5EF4-FFF2-40B4-BE49-F238E27FC236}">
                    <a16:creationId xmlns:a16="http://schemas.microsoft.com/office/drawing/2014/main" id="{FB523715-63C7-438C-BC78-4A32B7171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4" name="Rectangle 10">
                <a:extLst>
                  <a:ext uri="{FF2B5EF4-FFF2-40B4-BE49-F238E27FC236}">
                    <a16:creationId xmlns:a16="http://schemas.microsoft.com/office/drawing/2014/main" id="{094B263D-3E38-4B46-9C35-FE254586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5" name="Rectangle 11">
                <a:extLst>
                  <a:ext uri="{FF2B5EF4-FFF2-40B4-BE49-F238E27FC236}">
                    <a16:creationId xmlns:a16="http://schemas.microsoft.com/office/drawing/2014/main" id="{6314525C-BF26-4054-A987-71462AD29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6" name="Rectangle 12">
                <a:extLst>
                  <a:ext uri="{FF2B5EF4-FFF2-40B4-BE49-F238E27FC236}">
                    <a16:creationId xmlns:a16="http://schemas.microsoft.com/office/drawing/2014/main" id="{04BB96FB-2A52-4CEA-BE63-A05699D8F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7" name="Rectangle 13">
                <a:extLst>
                  <a:ext uri="{FF2B5EF4-FFF2-40B4-BE49-F238E27FC236}">
                    <a16:creationId xmlns:a16="http://schemas.microsoft.com/office/drawing/2014/main" id="{52049EE1-C8EC-4AD4-925B-09EE3666B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8" name="Rectangle 14">
                <a:extLst>
                  <a:ext uri="{FF2B5EF4-FFF2-40B4-BE49-F238E27FC236}">
                    <a16:creationId xmlns:a16="http://schemas.microsoft.com/office/drawing/2014/main" id="{3AF87F86-1733-46FB-A995-A3F03034A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0919" name="Line 15">
                <a:extLst>
                  <a:ext uri="{FF2B5EF4-FFF2-40B4-BE49-F238E27FC236}">
                    <a16:creationId xmlns:a16="http://schemas.microsoft.com/office/drawing/2014/main" id="{7FA951B1-BB09-4835-89D9-26C6F0EF2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0" name="Line 16">
                <a:extLst>
                  <a:ext uri="{FF2B5EF4-FFF2-40B4-BE49-F238E27FC236}">
                    <a16:creationId xmlns:a16="http://schemas.microsoft.com/office/drawing/2014/main" id="{D31205BC-BA68-478B-8599-5E1CCC03C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1" name="Line 17">
                <a:extLst>
                  <a:ext uri="{FF2B5EF4-FFF2-40B4-BE49-F238E27FC236}">
                    <a16:creationId xmlns:a16="http://schemas.microsoft.com/office/drawing/2014/main" id="{ADC9D0FB-0087-443F-82E2-E6A8DFC6B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2" name="Line 18">
                <a:extLst>
                  <a:ext uri="{FF2B5EF4-FFF2-40B4-BE49-F238E27FC236}">
                    <a16:creationId xmlns:a16="http://schemas.microsoft.com/office/drawing/2014/main" id="{BE8C45AE-93C4-495F-9107-7FBE04384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3" name="Line 19">
                <a:extLst>
                  <a:ext uri="{FF2B5EF4-FFF2-40B4-BE49-F238E27FC236}">
                    <a16:creationId xmlns:a16="http://schemas.microsoft.com/office/drawing/2014/main" id="{A4D96A8F-AC7F-4BB6-89F9-21600C5CFB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4" name="Line 20">
                <a:extLst>
                  <a:ext uri="{FF2B5EF4-FFF2-40B4-BE49-F238E27FC236}">
                    <a16:creationId xmlns:a16="http://schemas.microsoft.com/office/drawing/2014/main" id="{F641C57F-BB32-43BC-A41C-1428D9A91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5" name="Line 21">
                <a:extLst>
                  <a:ext uri="{FF2B5EF4-FFF2-40B4-BE49-F238E27FC236}">
                    <a16:creationId xmlns:a16="http://schemas.microsoft.com/office/drawing/2014/main" id="{C7D826C7-A070-4184-87E7-11D0AB8AF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0926" name="Line 22">
                <a:extLst>
                  <a:ext uri="{FF2B5EF4-FFF2-40B4-BE49-F238E27FC236}">
                    <a16:creationId xmlns:a16="http://schemas.microsoft.com/office/drawing/2014/main" id="{248D3242-7967-489F-9E48-C2584D755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0909" name="Picture 23" descr="txp_fig">
              <a:extLst>
                <a:ext uri="{FF2B5EF4-FFF2-40B4-BE49-F238E27FC236}">
                  <a16:creationId xmlns:a16="http://schemas.microsoft.com/office/drawing/2014/main" id="{31A773F0-5DF1-4A55-ACF8-3099440D176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0905" name="Object 26">
            <a:extLst>
              <a:ext uri="{FF2B5EF4-FFF2-40B4-BE49-F238E27FC236}">
                <a16:creationId xmlns:a16="http://schemas.microsoft.com/office/drawing/2014/main" id="{868535AB-C098-4D7C-8A95-1D3B5C8EFF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0905" name="Object 26">
                        <a:extLst>
                          <a:ext uri="{FF2B5EF4-FFF2-40B4-BE49-F238E27FC236}">
                            <a16:creationId xmlns:a16="http://schemas.microsoft.com/office/drawing/2014/main" id="{868535AB-C098-4D7C-8A95-1D3B5C8EFF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906" name="Text Box 376">
            <a:extLst>
              <a:ext uri="{FF2B5EF4-FFF2-40B4-BE49-F238E27FC236}">
                <a16:creationId xmlns:a16="http://schemas.microsoft.com/office/drawing/2014/main" id="{7228278A-CCF7-41A6-83AE-AECCDEFA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graphicFrame>
        <p:nvGraphicFramePr>
          <p:cNvPr id="150907" name="Object 381">
            <a:extLst>
              <a:ext uri="{FF2B5EF4-FFF2-40B4-BE49-F238E27FC236}">
                <a16:creationId xmlns:a16="http://schemas.microsoft.com/office/drawing/2014/main" id="{A3A86047-A305-44EE-B73C-B465816DB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70100" imgH="355600" progId="Equation.3">
                  <p:embed/>
                </p:oleObj>
              </mc:Choice>
              <mc:Fallback>
                <p:oleObj name="Equation" r:id="rId11" imgW="2070100" imgH="355600" progId="Equation.3">
                  <p:embed/>
                  <p:pic>
                    <p:nvPicPr>
                      <p:cNvPr id="150907" name="Object 381">
                        <a:extLst>
                          <a:ext uri="{FF2B5EF4-FFF2-40B4-BE49-F238E27FC236}">
                            <a16:creationId xmlns:a16="http://schemas.microsoft.com/office/drawing/2014/main" id="{A3A86047-A305-44EE-B73C-B465816DB5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>
            <a:extLst>
              <a:ext uri="{FF2B5EF4-FFF2-40B4-BE49-F238E27FC236}">
                <a16:creationId xmlns:a16="http://schemas.microsoft.com/office/drawing/2014/main" id="{1A4ABB95-B2AF-4EA5-82E4-CEA734CF9559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>
            <a:extLst>
              <a:ext uri="{FF2B5EF4-FFF2-40B4-BE49-F238E27FC236}">
                <a16:creationId xmlns:a16="http://schemas.microsoft.com/office/drawing/2014/main" id="{ED1FBABE-9BD4-411D-9DE8-23A4C5349B01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824" name="Rectangle 251">
            <a:extLst>
              <a:ext uri="{FF2B5EF4-FFF2-40B4-BE49-F238E27FC236}">
                <a16:creationId xmlns:a16="http://schemas.microsoft.com/office/drawing/2014/main" id="{17041892-8136-4E94-A100-E3523C0B5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5468" name="Group 252">
            <a:extLst>
              <a:ext uri="{FF2B5EF4-FFF2-40B4-BE49-F238E27FC236}">
                <a16:creationId xmlns:a16="http://schemas.microsoft.com/office/drawing/2014/main" id="{45BF9080-5649-4902-93D0-13FDBB33E1E8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2948" name="Rectangle 375">
            <a:extLst>
              <a:ext uri="{FF2B5EF4-FFF2-40B4-BE49-F238E27FC236}">
                <a16:creationId xmlns:a16="http://schemas.microsoft.com/office/drawing/2014/main" id="{8EFF70E6-03AB-484E-9CB3-A855C544D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2949" name="Object 381">
            <a:extLst>
              <a:ext uri="{FF2B5EF4-FFF2-40B4-BE49-F238E27FC236}">
                <a16:creationId xmlns:a16="http://schemas.microsoft.com/office/drawing/2014/main" id="{1CEB06AF-802A-4E21-9DA8-F717067CC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2949" name="Object 381">
                        <a:extLst>
                          <a:ext uri="{FF2B5EF4-FFF2-40B4-BE49-F238E27FC236}">
                            <a16:creationId xmlns:a16="http://schemas.microsoft.com/office/drawing/2014/main" id="{1CEB06AF-802A-4E21-9DA8-F717067CC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950" name="Object 381">
            <a:extLst>
              <a:ext uri="{FF2B5EF4-FFF2-40B4-BE49-F238E27FC236}">
                <a16:creationId xmlns:a16="http://schemas.microsoft.com/office/drawing/2014/main" id="{78B84B49-95A2-42FB-B8EC-043292E2A6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2950" name="Object 381">
                        <a:extLst>
                          <a:ext uri="{FF2B5EF4-FFF2-40B4-BE49-F238E27FC236}">
                            <a16:creationId xmlns:a16="http://schemas.microsoft.com/office/drawing/2014/main" id="{78B84B49-95A2-42FB-B8EC-043292E2A6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1" name="Rectangle 16">
            <a:extLst>
              <a:ext uri="{FF2B5EF4-FFF2-40B4-BE49-F238E27FC236}">
                <a16:creationId xmlns:a16="http://schemas.microsoft.com/office/drawing/2014/main" id="{29E66BC7-F794-40B9-8227-16B6D60C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2952" name="Group 4">
            <a:extLst>
              <a:ext uri="{FF2B5EF4-FFF2-40B4-BE49-F238E27FC236}">
                <a16:creationId xmlns:a16="http://schemas.microsoft.com/office/drawing/2014/main" id="{2AEDDA3F-AC32-44A0-A419-3090F134DD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2955" name="Group 5">
              <a:extLst>
                <a:ext uri="{FF2B5EF4-FFF2-40B4-BE49-F238E27FC236}">
                  <a16:creationId xmlns:a16="http://schemas.microsoft.com/office/drawing/2014/main" id="{41D24CAD-FB9A-4975-B1F0-BC2C3613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2957" name="Rectangle 6">
                <a:extLst>
                  <a:ext uri="{FF2B5EF4-FFF2-40B4-BE49-F238E27FC236}">
                    <a16:creationId xmlns:a16="http://schemas.microsoft.com/office/drawing/2014/main" id="{38FC5676-31F5-424B-8B21-04CA47599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8" name="Rectangle 7">
                <a:extLst>
                  <a:ext uri="{FF2B5EF4-FFF2-40B4-BE49-F238E27FC236}">
                    <a16:creationId xmlns:a16="http://schemas.microsoft.com/office/drawing/2014/main" id="{88FA696A-986A-4A61-8698-C83D5DAB4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59" name="Rectangle 8">
                <a:extLst>
                  <a:ext uri="{FF2B5EF4-FFF2-40B4-BE49-F238E27FC236}">
                    <a16:creationId xmlns:a16="http://schemas.microsoft.com/office/drawing/2014/main" id="{A835B3B8-7D53-450B-8B7E-CDF8B179B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0" name="Rectangle 9">
                <a:extLst>
                  <a:ext uri="{FF2B5EF4-FFF2-40B4-BE49-F238E27FC236}">
                    <a16:creationId xmlns:a16="http://schemas.microsoft.com/office/drawing/2014/main" id="{BEAB1657-CD9F-48A6-BF2B-29D31698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1" name="Rectangle 10">
                <a:extLst>
                  <a:ext uri="{FF2B5EF4-FFF2-40B4-BE49-F238E27FC236}">
                    <a16:creationId xmlns:a16="http://schemas.microsoft.com/office/drawing/2014/main" id="{2CBE3BBA-7B51-4ED4-B444-2C606C1E5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2" name="Rectangle 11">
                <a:extLst>
                  <a:ext uri="{FF2B5EF4-FFF2-40B4-BE49-F238E27FC236}">
                    <a16:creationId xmlns:a16="http://schemas.microsoft.com/office/drawing/2014/main" id="{B55B913C-861F-41B3-A83E-B04D7CD49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3" name="Rectangle 12">
                <a:extLst>
                  <a:ext uri="{FF2B5EF4-FFF2-40B4-BE49-F238E27FC236}">
                    <a16:creationId xmlns:a16="http://schemas.microsoft.com/office/drawing/2014/main" id="{85339DFC-8148-4240-B041-FD34B34F1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4" name="Rectangle 13">
                <a:extLst>
                  <a:ext uri="{FF2B5EF4-FFF2-40B4-BE49-F238E27FC236}">
                    <a16:creationId xmlns:a16="http://schemas.microsoft.com/office/drawing/2014/main" id="{8FD6D2BC-7639-4FCC-BF0C-37DEDF9F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5" name="Rectangle 14">
                <a:extLst>
                  <a:ext uri="{FF2B5EF4-FFF2-40B4-BE49-F238E27FC236}">
                    <a16:creationId xmlns:a16="http://schemas.microsoft.com/office/drawing/2014/main" id="{23DCC66E-6BC1-4C3F-81DE-345DCD3DE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966" name="Line 15">
                <a:extLst>
                  <a:ext uri="{FF2B5EF4-FFF2-40B4-BE49-F238E27FC236}">
                    <a16:creationId xmlns:a16="http://schemas.microsoft.com/office/drawing/2014/main" id="{087F5906-4EE0-4C95-B437-27D2DA6A0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7" name="Line 16">
                <a:extLst>
                  <a:ext uri="{FF2B5EF4-FFF2-40B4-BE49-F238E27FC236}">
                    <a16:creationId xmlns:a16="http://schemas.microsoft.com/office/drawing/2014/main" id="{92105080-E39B-4B05-9427-5637A4786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8" name="Line 17">
                <a:extLst>
                  <a:ext uri="{FF2B5EF4-FFF2-40B4-BE49-F238E27FC236}">
                    <a16:creationId xmlns:a16="http://schemas.microsoft.com/office/drawing/2014/main" id="{B4EEA551-21C0-4564-B490-126FFE93E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69" name="Line 18">
                <a:extLst>
                  <a:ext uri="{FF2B5EF4-FFF2-40B4-BE49-F238E27FC236}">
                    <a16:creationId xmlns:a16="http://schemas.microsoft.com/office/drawing/2014/main" id="{5A43B235-F0B5-4B1D-8CDB-C2D2D510B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0" name="Line 19">
                <a:extLst>
                  <a:ext uri="{FF2B5EF4-FFF2-40B4-BE49-F238E27FC236}">
                    <a16:creationId xmlns:a16="http://schemas.microsoft.com/office/drawing/2014/main" id="{D0D47737-25FF-4C92-ADF2-131CCDD7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1" name="Line 20">
                <a:extLst>
                  <a:ext uri="{FF2B5EF4-FFF2-40B4-BE49-F238E27FC236}">
                    <a16:creationId xmlns:a16="http://schemas.microsoft.com/office/drawing/2014/main" id="{B69677B9-5522-499C-9C72-C45B0A4CE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2" name="Line 21">
                <a:extLst>
                  <a:ext uri="{FF2B5EF4-FFF2-40B4-BE49-F238E27FC236}">
                    <a16:creationId xmlns:a16="http://schemas.microsoft.com/office/drawing/2014/main" id="{1044534B-C5F9-44EB-B759-EFD762AE4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2973" name="Line 22">
                <a:extLst>
                  <a:ext uri="{FF2B5EF4-FFF2-40B4-BE49-F238E27FC236}">
                    <a16:creationId xmlns:a16="http://schemas.microsoft.com/office/drawing/2014/main" id="{13DB37A4-6781-44DD-90AA-8BB4448D1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2956" name="Picture 23" descr="txp_fig">
              <a:extLst>
                <a:ext uri="{FF2B5EF4-FFF2-40B4-BE49-F238E27FC236}">
                  <a16:creationId xmlns:a16="http://schemas.microsoft.com/office/drawing/2014/main" id="{E219275C-281B-4E89-96EB-1042162D6F0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2953" name="Object 26">
            <a:extLst>
              <a:ext uri="{FF2B5EF4-FFF2-40B4-BE49-F238E27FC236}">
                <a16:creationId xmlns:a16="http://schemas.microsoft.com/office/drawing/2014/main" id="{F4E20906-F685-4ED0-AF46-30A63D00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2953" name="Object 26">
                        <a:extLst>
                          <a:ext uri="{FF2B5EF4-FFF2-40B4-BE49-F238E27FC236}">
                            <a16:creationId xmlns:a16="http://schemas.microsoft.com/office/drawing/2014/main" id="{F4E20906-F685-4ED0-AF46-30A63D0042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954" name="Text Box 376">
            <a:extLst>
              <a:ext uri="{FF2B5EF4-FFF2-40B4-BE49-F238E27FC236}">
                <a16:creationId xmlns:a16="http://schemas.microsoft.com/office/drawing/2014/main" id="{B98287E1-39C2-42E8-8D48-BD3868AA4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>
            <a:extLst>
              <a:ext uri="{FF2B5EF4-FFF2-40B4-BE49-F238E27FC236}">
                <a16:creationId xmlns:a16="http://schemas.microsoft.com/office/drawing/2014/main" id="{5FEA27F4-54BD-4F0F-969C-118D919066EA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>
            <a:extLst>
              <a:ext uri="{FF2B5EF4-FFF2-40B4-BE49-F238E27FC236}">
                <a16:creationId xmlns:a16="http://schemas.microsoft.com/office/drawing/2014/main" id="{6BF0FD6F-2FE2-4C8C-BDB2-6D88101E652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872" name="Rectangle 251">
            <a:extLst>
              <a:ext uri="{FF2B5EF4-FFF2-40B4-BE49-F238E27FC236}">
                <a16:creationId xmlns:a16="http://schemas.microsoft.com/office/drawing/2014/main" id="{06DF0FFE-9742-4C61-ADF9-F0A7CB79C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7516" name="Group 252">
            <a:extLst>
              <a:ext uri="{FF2B5EF4-FFF2-40B4-BE49-F238E27FC236}">
                <a16:creationId xmlns:a16="http://schemas.microsoft.com/office/drawing/2014/main" id="{CA29478A-AED1-4B93-9E79-CCCC48B523C3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996" name="Rectangle 375">
            <a:extLst>
              <a:ext uri="{FF2B5EF4-FFF2-40B4-BE49-F238E27FC236}">
                <a16:creationId xmlns:a16="http://schemas.microsoft.com/office/drawing/2014/main" id="{60FD97CC-2F20-4C09-B985-4E5568E2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4997" name="Object 381">
            <a:extLst>
              <a:ext uri="{FF2B5EF4-FFF2-40B4-BE49-F238E27FC236}">
                <a16:creationId xmlns:a16="http://schemas.microsoft.com/office/drawing/2014/main" id="{DDB29DAB-4BE1-438B-BEF9-81763C9C7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4997" name="Object 381">
                        <a:extLst>
                          <a:ext uri="{FF2B5EF4-FFF2-40B4-BE49-F238E27FC236}">
                            <a16:creationId xmlns:a16="http://schemas.microsoft.com/office/drawing/2014/main" id="{DDB29DAB-4BE1-438B-BEF9-81763C9C7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998" name="Object 381">
            <a:extLst>
              <a:ext uri="{FF2B5EF4-FFF2-40B4-BE49-F238E27FC236}">
                <a16:creationId xmlns:a16="http://schemas.microsoft.com/office/drawing/2014/main" id="{28E2B410-1B7A-4610-BB92-DDFA32DAF8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4998" name="Object 381">
                        <a:extLst>
                          <a:ext uri="{FF2B5EF4-FFF2-40B4-BE49-F238E27FC236}">
                            <a16:creationId xmlns:a16="http://schemas.microsoft.com/office/drawing/2014/main" id="{28E2B410-1B7A-4610-BB92-DDFA32DAF8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999" name="Rectangle 16">
            <a:extLst>
              <a:ext uri="{FF2B5EF4-FFF2-40B4-BE49-F238E27FC236}">
                <a16:creationId xmlns:a16="http://schemas.microsoft.com/office/drawing/2014/main" id="{6AAD9D1F-5EB7-4ADB-A8B7-7EC6DAE3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5000" name="Group 4">
            <a:extLst>
              <a:ext uri="{FF2B5EF4-FFF2-40B4-BE49-F238E27FC236}">
                <a16:creationId xmlns:a16="http://schemas.microsoft.com/office/drawing/2014/main" id="{05B93724-EF62-4B04-9170-8AA2115D43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5003" name="Group 5">
              <a:extLst>
                <a:ext uri="{FF2B5EF4-FFF2-40B4-BE49-F238E27FC236}">
                  <a16:creationId xmlns:a16="http://schemas.microsoft.com/office/drawing/2014/main" id="{81BE6673-38B5-4332-90C9-0E6533983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5005" name="Rectangle 6">
                <a:extLst>
                  <a:ext uri="{FF2B5EF4-FFF2-40B4-BE49-F238E27FC236}">
                    <a16:creationId xmlns:a16="http://schemas.microsoft.com/office/drawing/2014/main" id="{72A4357C-816C-444B-A791-D97F258A7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6" name="Rectangle 7">
                <a:extLst>
                  <a:ext uri="{FF2B5EF4-FFF2-40B4-BE49-F238E27FC236}">
                    <a16:creationId xmlns:a16="http://schemas.microsoft.com/office/drawing/2014/main" id="{7ACD926C-B458-46BF-8D92-E94F880B2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7" name="Rectangle 8">
                <a:extLst>
                  <a:ext uri="{FF2B5EF4-FFF2-40B4-BE49-F238E27FC236}">
                    <a16:creationId xmlns:a16="http://schemas.microsoft.com/office/drawing/2014/main" id="{559403DE-B95E-4795-820D-273B31ED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8" name="Rectangle 9">
                <a:extLst>
                  <a:ext uri="{FF2B5EF4-FFF2-40B4-BE49-F238E27FC236}">
                    <a16:creationId xmlns:a16="http://schemas.microsoft.com/office/drawing/2014/main" id="{380E9B11-8C7B-47DC-8D07-96389DC4C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09" name="Rectangle 10">
                <a:extLst>
                  <a:ext uri="{FF2B5EF4-FFF2-40B4-BE49-F238E27FC236}">
                    <a16:creationId xmlns:a16="http://schemas.microsoft.com/office/drawing/2014/main" id="{66503CF3-C820-40BE-8EEB-5DA6D94F3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0" name="Rectangle 11">
                <a:extLst>
                  <a:ext uri="{FF2B5EF4-FFF2-40B4-BE49-F238E27FC236}">
                    <a16:creationId xmlns:a16="http://schemas.microsoft.com/office/drawing/2014/main" id="{C21D0BFD-B73F-4994-B08E-8853352B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1" name="Rectangle 12">
                <a:extLst>
                  <a:ext uri="{FF2B5EF4-FFF2-40B4-BE49-F238E27FC236}">
                    <a16:creationId xmlns:a16="http://schemas.microsoft.com/office/drawing/2014/main" id="{26B450BA-4A40-467E-9194-C784A633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2" name="Rectangle 13">
                <a:extLst>
                  <a:ext uri="{FF2B5EF4-FFF2-40B4-BE49-F238E27FC236}">
                    <a16:creationId xmlns:a16="http://schemas.microsoft.com/office/drawing/2014/main" id="{73CCBFC1-B400-4304-9C00-B23B5FE6C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3" name="Rectangle 14">
                <a:extLst>
                  <a:ext uri="{FF2B5EF4-FFF2-40B4-BE49-F238E27FC236}">
                    <a16:creationId xmlns:a16="http://schemas.microsoft.com/office/drawing/2014/main" id="{F833A700-957C-4C63-AF4C-F63B4C358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5014" name="Line 15">
                <a:extLst>
                  <a:ext uri="{FF2B5EF4-FFF2-40B4-BE49-F238E27FC236}">
                    <a16:creationId xmlns:a16="http://schemas.microsoft.com/office/drawing/2014/main" id="{7FD68C31-2B10-454E-B7F7-7D2A9B8B3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5" name="Line 16">
                <a:extLst>
                  <a:ext uri="{FF2B5EF4-FFF2-40B4-BE49-F238E27FC236}">
                    <a16:creationId xmlns:a16="http://schemas.microsoft.com/office/drawing/2014/main" id="{27CEC1F3-6AB2-41A2-ACE0-1F13A45BC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6" name="Line 17">
                <a:extLst>
                  <a:ext uri="{FF2B5EF4-FFF2-40B4-BE49-F238E27FC236}">
                    <a16:creationId xmlns:a16="http://schemas.microsoft.com/office/drawing/2014/main" id="{A168DD38-C9E2-4EA8-A66C-9C94B097A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7" name="Line 18">
                <a:extLst>
                  <a:ext uri="{FF2B5EF4-FFF2-40B4-BE49-F238E27FC236}">
                    <a16:creationId xmlns:a16="http://schemas.microsoft.com/office/drawing/2014/main" id="{C091FC9F-3A1A-4E87-BA77-6EB4EFB73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8" name="Line 19">
                <a:extLst>
                  <a:ext uri="{FF2B5EF4-FFF2-40B4-BE49-F238E27FC236}">
                    <a16:creationId xmlns:a16="http://schemas.microsoft.com/office/drawing/2014/main" id="{EF47017A-4881-4CC8-833B-D42AAA611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19" name="Line 20">
                <a:extLst>
                  <a:ext uri="{FF2B5EF4-FFF2-40B4-BE49-F238E27FC236}">
                    <a16:creationId xmlns:a16="http://schemas.microsoft.com/office/drawing/2014/main" id="{3A0377D5-EDA3-4D02-A857-0E631773E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0" name="Line 21">
                <a:extLst>
                  <a:ext uri="{FF2B5EF4-FFF2-40B4-BE49-F238E27FC236}">
                    <a16:creationId xmlns:a16="http://schemas.microsoft.com/office/drawing/2014/main" id="{126EC1ED-90DD-4CDE-B43B-A42DDB337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5021" name="Line 22">
                <a:extLst>
                  <a:ext uri="{FF2B5EF4-FFF2-40B4-BE49-F238E27FC236}">
                    <a16:creationId xmlns:a16="http://schemas.microsoft.com/office/drawing/2014/main" id="{3D49174E-9A55-4398-8097-4EDC94FF9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5004" name="Picture 23" descr="txp_fig">
              <a:extLst>
                <a:ext uri="{FF2B5EF4-FFF2-40B4-BE49-F238E27FC236}">
                  <a16:creationId xmlns:a16="http://schemas.microsoft.com/office/drawing/2014/main" id="{4932ACE7-7752-47CB-AE06-AF5FDEB25630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5001" name="Object 26">
            <a:extLst>
              <a:ext uri="{FF2B5EF4-FFF2-40B4-BE49-F238E27FC236}">
                <a16:creationId xmlns:a16="http://schemas.microsoft.com/office/drawing/2014/main" id="{BEF4EE7C-FBBC-4F22-8F02-0FCD2D5E9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5001" name="Object 26">
                        <a:extLst>
                          <a:ext uri="{FF2B5EF4-FFF2-40B4-BE49-F238E27FC236}">
                            <a16:creationId xmlns:a16="http://schemas.microsoft.com/office/drawing/2014/main" id="{BEF4EE7C-FBBC-4F22-8F02-0FCD2D5E9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002" name="Text Box 376">
            <a:extLst>
              <a:ext uri="{FF2B5EF4-FFF2-40B4-BE49-F238E27FC236}">
                <a16:creationId xmlns:a16="http://schemas.microsoft.com/office/drawing/2014/main" id="{0F3A05B0-9B90-4CF6-855B-6D7BDEE0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9A3AE36E-28C0-4F4A-81BA-4F876C6C491C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797" name="Rectangle 127">
            <a:extLst>
              <a:ext uri="{FF2B5EF4-FFF2-40B4-BE49-F238E27FC236}">
                <a16:creationId xmlns:a16="http://schemas.microsoft.com/office/drawing/2014/main" id="{3F8D0383-72C2-40EA-B722-FDC4B7A5C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914DF809-72D0-47F6-A36B-7BB9B2E8593F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6921" name="Rectangle 252">
            <a:extLst>
              <a:ext uri="{FF2B5EF4-FFF2-40B4-BE49-F238E27FC236}">
                <a16:creationId xmlns:a16="http://schemas.microsoft.com/office/drawing/2014/main" id="{33D0CA54-80C3-413D-B1C3-99BE9C14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6922" name="Object 381">
            <a:extLst>
              <a:ext uri="{FF2B5EF4-FFF2-40B4-BE49-F238E27FC236}">
                <a16:creationId xmlns:a16="http://schemas.microsoft.com/office/drawing/2014/main" id="{93A3058F-CBEF-4920-B55C-C12A1FE9BC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6922" name="Object 381">
                        <a:extLst>
                          <a:ext uri="{FF2B5EF4-FFF2-40B4-BE49-F238E27FC236}">
                            <a16:creationId xmlns:a16="http://schemas.microsoft.com/office/drawing/2014/main" id="{93A3058F-CBEF-4920-B55C-C12A1FE9B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923" name="Object 381">
            <a:extLst>
              <a:ext uri="{FF2B5EF4-FFF2-40B4-BE49-F238E27FC236}">
                <a16:creationId xmlns:a16="http://schemas.microsoft.com/office/drawing/2014/main" id="{BA996E88-FF00-4D3E-A774-7F64943A1D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6923" name="Object 381">
                        <a:extLst>
                          <a:ext uri="{FF2B5EF4-FFF2-40B4-BE49-F238E27FC236}">
                            <a16:creationId xmlns:a16="http://schemas.microsoft.com/office/drawing/2014/main" id="{BA996E88-FF00-4D3E-A774-7F64943A1D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4" name="Rectangle 16">
            <a:extLst>
              <a:ext uri="{FF2B5EF4-FFF2-40B4-BE49-F238E27FC236}">
                <a16:creationId xmlns:a16="http://schemas.microsoft.com/office/drawing/2014/main" id="{4A04B760-C7BB-47C3-A10C-6B0BE58A7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6925" name="Group 4">
            <a:extLst>
              <a:ext uri="{FF2B5EF4-FFF2-40B4-BE49-F238E27FC236}">
                <a16:creationId xmlns:a16="http://schemas.microsoft.com/office/drawing/2014/main" id="{83CFD3C5-7875-4E8D-B7E2-9E1A8B5400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6928" name="Group 5">
              <a:extLst>
                <a:ext uri="{FF2B5EF4-FFF2-40B4-BE49-F238E27FC236}">
                  <a16:creationId xmlns:a16="http://schemas.microsoft.com/office/drawing/2014/main" id="{FB3673D4-B81A-4834-9C9D-D4D451FCEC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6930" name="Rectangle 6">
                <a:extLst>
                  <a:ext uri="{FF2B5EF4-FFF2-40B4-BE49-F238E27FC236}">
                    <a16:creationId xmlns:a16="http://schemas.microsoft.com/office/drawing/2014/main" id="{D03119A0-D0B2-4B2F-A58C-60EBBAF0C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1" name="Rectangle 7">
                <a:extLst>
                  <a:ext uri="{FF2B5EF4-FFF2-40B4-BE49-F238E27FC236}">
                    <a16:creationId xmlns:a16="http://schemas.microsoft.com/office/drawing/2014/main" id="{7D3AB14E-A5C8-4AE0-8282-9D37339C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2" name="Rectangle 8">
                <a:extLst>
                  <a:ext uri="{FF2B5EF4-FFF2-40B4-BE49-F238E27FC236}">
                    <a16:creationId xmlns:a16="http://schemas.microsoft.com/office/drawing/2014/main" id="{ABD48528-0B84-4B74-B9AC-F63799735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3" name="Rectangle 9">
                <a:extLst>
                  <a:ext uri="{FF2B5EF4-FFF2-40B4-BE49-F238E27FC236}">
                    <a16:creationId xmlns:a16="http://schemas.microsoft.com/office/drawing/2014/main" id="{F35B593E-E367-41FA-83E1-97AA9267C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4" name="Rectangle 10">
                <a:extLst>
                  <a:ext uri="{FF2B5EF4-FFF2-40B4-BE49-F238E27FC236}">
                    <a16:creationId xmlns:a16="http://schemas.microsoft.com/office/drawing/2014/main" id="{36587F2A-BA2C-4225-B3E2-1803F8B1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5" name="Rectangle 11">
                <a:extLst>
                  <a:ext uri="{FF2B5EF4-FFF2-40B4-BE49-F238E27FC236}">
                    <a16:creationId xmlns:a16="http://schemas.microsoft.com/office/drawing/2014/main" id="{2701E5F5-A07A-46E7-BB6A-58BC79522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6" name="Rectangle 12">
                <a:extLst>
                  <a:ext uri="{FF2B5EF4-FFF2-40B4-BE49-F238E27FC236}">
                    <a16:creationId xmlns:a16="http://schemas.microsoft.com/office/drawing/2014/main" id="{F5C614F5-E0C6-4BEC-98EA-1C6BA87E6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7" name="Rectangle 13">
                <a:extLst>
                  <a:ext uri="{FF2B5EF4-FFF2-40B4-BE49-F238E27FC236}">
                    <a16:creationId xmlns:a16="http://schemas.microsoft.com/office/drawing/2014/main" id="{6083879D-7393-4D33-A563-0A33E8BE5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8" name="Rectangle 14">
                <a:extLst>
                  <a:ext uri="{FF2B5EF4-FFF2-40B4-BE49-F238E27FC236}">
                    <a16:creationId xmlns:a16="http://schemas.microsoft.com/office/drawing/2014/main" id="{A11C0093-201B-4EBC-B096-9881EFC4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6939" name="Line 15">
                <a:extLst>
                  <a:ext uri="{FF2B5EF4-FFF2-40B4-BE49-F238E27FC236}">
                    <a16:creationId xmlns:a16="http://schemas.microsoft.com/office/drawing/2014/main" id="{D0E35C3A-559C-42E8-8902-F2CF97C79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0" name="Line 16">
                <a:extLst>
                  <a:ext uri="{FF2B5EF4-FFF2-40B4-BE49-F238E27FC236}">
                    <a16:creationId xmlns:a16="http://schemas.microsoft.com/office/drawing/2014/main" id="{A87EF80A-9663-408C-8F54-F1F2BE863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1" name="Line 17">
                <a:extLst>
                  <a:ext uri="{FF2B5EF4-FFF2-40B4-BE49-F238E27FC236}">
                    <a16:creationId xmlns:a16="http://schemas.microsoft.com/office/drawing/2014/main" id="{BF1B75F5-5125-4426-9F9C-F5CA14FB6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2" name="Line 18">
                <a:extLst>
                  <a:ext uri="{FF2B5EF4-FFF2-40B4-BE49-F238E27FC236}">
                    <a16:creationId xmlns:a16="http://schemas.microsoft.com/office/drawing/2014/main" id="{3B829D42-AEC2-4466-87E3-C1FF29A72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3" name="Line 19">
                <a:extLst>
                  <a:ext uri="{FF2B5EF4-FFF2-40B4-BE49-F238E27FC236}">
                    <a16:creationId xmlns:a16="http://schemas.microsoft.com/office/drawing/2014/main" id="{4B0DEC72-A731-49F5-A6C0-3778F6737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4" name="Line 20">
                <a:extLst>
                  <a:ext uri="{FF2B5EF4-FFF2-40B4-BE49-F238E27FC236}">
                    <a16:creationId xmlns:a16="http://schemas.microsoft.com/office/drawing/2014/main" id="{50D508B2-51AC-4C5D-9E13-18C1DE4095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5" name="Line 21">
                <a:extLst>
                  <a:ext uri="{FF2B5EF4-FFF2-40B4-BE49-F238E27FC236}">
                    <a16:creationId xmlns:a16="http://schemas.microsoft.com/office/drawing/2014/main" id="{9F3EC6B0-048A-40EA-90A2-D35186783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6946" name="Line 22">
                <a:extLst>
                  <a:ext uri="{FF2B5EF4-FFF2-40B4-BE49-F238E27FC236}">
                    <a16:creationId xmlns:a16="http://schemas.microsoft.com/office/drawing/2014/main" id="{EC591CDB-C197-4034-A8E1-7008E12021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6929" name="Picture 23" descr="txp_fig">
              <a:extLst>
                <a:ext uri="{FF2B5EF4-FFF2-40B4-BE49-F238E27FC236}">
                  <a16:creationId xmlns:a16="http://schemas.microsoft.com/office/drawing/2014/main" id="{AC54EA8C-6294-4A22-A920-8FB4220728B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6926" name="Object 26">
            <a:extLst>
              <a:ext uri="{FF2B5EF4-FFF2-40B4-BE49-F238E27FC236}">
                <a16:creationId xmlns:a16="http://schemas.microsoft.com/office/drawing/2014/main" id="{72F1DF20-3520-416B-8D65-69BF38C59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6926" name="Object 26">
                        <a:extLst>
                          <a:ext uri="{FF2B5EF4-FFF2-40B4-BE49-F238E27FC236}">
                            <a16:creationId xmlns:a16="http://schemas.microsoft.com/office/drawing/2014/main" id="{72F1DF20-3520-416B-8D65-69BF38C59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927" name="Text Box 376">
            <a:extLst>
              <a:ext uri="{FF2B5EF4-FFF2-40B4-BE49-F238E27FC236}">
                <a16:creationId xmlns:a16="http://schemas.microsoft.com/office/drawing/2014/main" id="{9721EEB3-4F9A-4EFE-A178-EBA4105D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3A939869-B27F-4D1C-AAD9-F61F4C579CFD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845" name="Rectangle 127">
            <a:extLst>
              <a:ext uri="{FF2B5EF4-FFF2-40B4-BE49-F238E27FC236}">
                <a16:creationId xmlns:a16="http://schemas.microsoft.com/office/drawing/2014/main" id="{BC770379-C7E2-41B8-BD5C-8C370DBE5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72F4625E-04DC-487C-B8E5-1541EE20A24E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8969" name="Rectangle 252">
            <a:extLst>
              <a:ext uri="{FF2B5EF4-FFF2-40B4-BE49-F238E27FC236}">
                <a16:creationId xmlns:a16="http://schemas.microsoft.com/office/drawing/2014/main" id="{FE0CC784-3823-4830-B4B9-B343E4970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58970" name="Object 381">
            <a:extLst>
              <a:ext uri="{FF2B5EF4-FFF2-40B4-BE49-F238E27FC236}">
                <a16:creationId xmlns:a16="http://schemas.microsoft.com/office/drawing/2014/main" id="{E319C443-837A-4A32-B6B6-241F396404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58970" name="Object 381">
                        <a:extLst>
                          <a:ext uri="{FF2B5EF4-FFF2-40B4-BE49-F238E27FC236}">
                            <a16:creationId xmlns:a16="http://schemas.microsoft.com/office/drawing/2014/main" id="{E319C443-837A-4A32-B6B6-241F396404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971" name="Object 381">
            <a:extLst>
              <a:ext uri="{FF2B5EF4-FFF2-40B4-BE49-F238E27FC236}">
                <a16:creationId xmlns:a16="http://schemas.microsoft.com/office/drawing/2014/main" id="{3ADECF6B-7DBA-4D2A-A80F-9A3B7DA4C7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58971" name="Object 381">
                        <a:extLst>
                          <a:ext uri="{FF2B5EF4-FFF2-40B4-BE49-F238E27FC236}">
                            <a16:creationId xmlns:a16="http://schemas.microsoft.com/office/drawing/2014/main" id="{3ADECF6B-7DBA-4D2A-A80F-9A3B7DA4C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2" name="Rectangle 16">
            <a:extLst>
              <a:ext uri="{FF2B5EF4-FFF2-40B4-BE49-F238E27FC236}">
                <a16:creationId xmlns:a16="http://schemas.microsoft.com/office/drawing/2014/main" id="{90EC66DD-AFB3-4EE7-8798-094AFA94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58973" name="Group 4">
            <a:extLst>
              <a:ext uri="{FF2B5EF4-FFF2-40B4-BE49-F238E27FC236}">
                <a16:creationId xmlns:a16="http://schemas.microsoft.com/office/drawing/2014/main" id="{43C8976D-891C-4764-8D83-737D74DB9E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58977" name="Group 5">
              <a:extLst>
                <a:ext uri="{FF2B5EF4-FFF2-40B4-BE49-F238E27FC236}">
                  <a16:creationId xmlns:a16="http://schemas.microsoft.com/office/drawing/2014/main" id="{A45DA34F-447D-405F-BB17-FBEED0920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58979" name="Rectangle 6">
                <a:extLst>
                  <a:ext uri="{FF2B5EF4-FFF2-40B4-BE49-F238E27FC236}">
                    <a16:creationId xmlns:a16="http://schemas.microsoft.com/office/drawing/2014/main" id="{E335B968-F82F-48E2-8A06-87EC2B5E8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0" name="Rectangle 7">
                <a:extLst>
                  <a:ext uri="{FF2B5EF4-FFF2-40B4-BE49-F238E27FC236}">
                    <a16:creationId xmlns:a16="http://schemas.microsoft.com/office/drawing/2014/main" id="{AFA7638D-F9D6-4E49-9001-35BB57221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1" name="Rectangle 8">
                <a:extLst>
                  <a:ext uri="{FF2B5EF4-FFF2-40B4-BE49-F238E27FC236}">
                    <a16:creationId xmlns:a16="http://schemas.microsoft.com/office/drawing/2014/main" id="{CFC7220A-5EF6-483F-9883-097AEE972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2" name="Rectangle 9">
                <a:extLst>
                  <a:ext uri="{FF2B5EF4-FFF2-40B4-BE49-F238E27FC236}">
                    <a16:creationId xmlns:a16="http://schemas.microsoft.com/office/drawing/2014/main" id="{862CAEBE-6E73-4AC1-B2CA-4A3E07C7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3" name="Rectangle 10">
                <a:extLst>
                  <a:ext uri="{FF2B5EF4-FFF2-40B4-BE49-F238E27FC236}">
                    <a16:creationId xmlns:a16="http://schemas.microsoft.com/office/drawing/2014/main" id="{F8560057-3BBB-4CC1-84AE-ACA1AB3F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4" name="Rectangle 11">
                <a:extLst>
                  <a:ext uri="{FF2B5EF4-FFF2-40B4-BE49-F238E27FC236}">
                    <a16:creationId xmlns:a16="http://schemas.microsoft.com/office/drawing/2014/main" id="{8791F1AC-7EAC-4949-8742-CDBE9380C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5" name="Rectangle 12">
                <a:extLst>
                  <a:ext uri="{FF2B5EF4-FFF2-40B4-BE49-F238E27FC236}">
                    <a16:creationId xmlns:a16="http://schemas.microsoft.com/office/drawing/2014/main" id="{CD267E86-1538-4B3D-8654-02B062C50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6" name="Rectangle 13">
                <a:extLst>
                  <a:ext uri="{FF2B5EF4-FFF2-40B4-BE49-F238E27FC236}">
                    <a16:creationId xmlns:a16="http://schemas.microsoft.com/office/drawing/2014/main" id="{ECB363DF-2665-4EEA-B35E-7BC652702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7" name="Rectangle 14">
                <a:extLst>
                  <a:ext uri="{FF2B5EF4-FFF2-40B4-BE49-F238E27FC236}">
                    <a16:creationId xmlns:a16="http://schemas.microsoft.com/office/drawing/2014/main" id="{DC4E01F5-1432-4460-88AD-01FCC27AB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988" name="Line 15">
                <a:extLst>
                  <a:ext uri="{FF2B5EF4-FFF2-40B4-BE49-F238E27FC236}">
                    <a16:creationId xmlns:a16="http://schemas.microsoft.com/office/drawing/2014/main" id="{7E3FA62A-105B-4CD2-A4C1-3C88062D8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89" name="Line 16">
                <a:extLst>
                  <a:ext uri="{FF2B5EF4-FFF2-40B4-BE49-F238E27FC236}">
                    <a16:creationId xmlns:a16="http://schemas.microsoft.com/office/drawing/2014/main" id="{7C933148-4F22-496B-B8CC-D39F39AE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0" name="Line 17">
                <a:extLst>
                  <a:ext uri="{FF2B5EF4-FFF2-40B4-BE49-F238E27FC236}">
                    <a16:creationId xmlns:a16="http://schemas.microsoft.com/office/drawing/2014/main" id="{6CA153FF-1073-4D60-AD64-63A6D08F62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1" name="Line 18">
                <a:extLst>
                  <a:ext uri="{FF2B5EF4-FFF2-40B4-BE49-F238E27FC236}">
                    <a16:creationId xmlns:a16="http://schemas.microsoft.com/office/drawing/2014/main" id="{F7671543-CFB4-4D66-B449-33C77DE07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2" name="Line 19">
                <a:extLst>
                  <a:ext uri="{FF2B5EF4-FFF2-40B4-BE49-F238E27FC236}">
                    <a16:creationId xmlns:a16="http://schemas.microsoft.com/office/drawing/2014/main" id="{D0B839C9-CC60-474D-B75E-4D7FB6D13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3" name="Line 20">
                <a:extLst>
                  <a:ext uri="{FF2B5EF4-FFF2-40B4-BE49-F238E27FC236}">
                    <a16:creationId xmlns:a16="http://schemas.microsoft.com/office/drawing/2014/main" id="{8D159B06-00D0-486F-BC33-DDB78137AA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4" name="Line 21">
                <a:extLst>
                  <a:ext uri="{FF2B5EF4-FFF2-40B4-BE49-F238E27FC236}">
                    <a16:creationId xmlns:a16="http://schemas.microsoft.com/office/drawing/2014/main" id="{0AC8F461-F919-4671-B03F-8BCFCF8D9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8995" name="Line 22">
                <a:extLst>
                  <a:ext uri="{FF2B5EF4-FFF2-40B4-BE49-F238E27FC236}">
                    <a16:creationId xmlns:a16="http://schemas.microsoft.com/office/drawing/2014/main" id="{36A1599E-45DB-4D26-90C4-72E967C4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58978" name="Picture 23" descr="txp_fig">
              <a:extLst>
                <a:ext uri="{FF2B5EF4-FFF2-40B4-BE49-F238E27FC236}">
                  <a16:creationId xmlns:a16="http://schemas.microsoft.com/office/drawing/2014/main" id="{16EFE0DA-4BEF-41FB-A815-051C467FF8F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58974" name="Object 26">
            <a:extLst>
              <a:ext uri="{FF2B5EF4-FFF2-40B4-BE49-F238E27FC236}">
                <a16:creationId xmlns:a16="http://schemas.microsoft.com/office/drawing/2014/main" id="{08FDC47B-1C00-4FD1-94D1-CDCD879C97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58974" name="Object 26">
                        <a:extLst>
                          <a:ext uri="{FF2B5EF4-FFF2-40B4-BE49-F238E27FC236}">
                            <a16:creationId xmlns:a16="http://schemas.microsoft.com/office/drawing/2014/main" id="{08FDC47B-1C00-4FD1-94D1-CDCD879C9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975" name="Text Box 376">
            <a:extLst>
              <a:ext uri="{FF2B5EF4-FFF2-40B4-BE49-F238E27FC236}">
                <a16:creationId xmlns:a16="http://schemas.microsoft.com/office/drawing/2014/main" id="{F85637A2-3FE4-493A-B109-83239C566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58976" name="TextBox 31">
            <a:extLst>
              <a:ext uri="{FF2B5EF4-FFF2-40B4-BE49-F238E27FC236}">
                <a16:creationId xmlns:a16="http://schemas.microsoft.com/office/drawing/2014/main" id="{027671F1-D55B-484B-840F-C0962276B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>
            <a:extLst>
              <a:ext uri="{FF2B5EF4-FFF2-40B4-BE49-F238E27FC236}">
                <a16:creationId xmlns:a16="http://schemas.microsoft.com/office/drawing/2014/main" id="{0D960851-194B-4AC7-A759-C914CB826F68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0893" name="Rectangle 127">
            <a:extLst>
              <a:ext uri="{FF2B5EF4-FFF2-40B4-BE49-F238E27FC236}">
                <a16:creationId xmlns:a16="http://schemas.microsoft.com/office/drawing/2014/main" id="{9AF4B6F4-0ED3-4762-A225-4154E0624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69440" name="Group 128">
            <a:extLst>
              <a:ext uri="{FF2B5EF4-FFF2-40B4-BE49-F238E27FC236}">
                <a16:creationId xmlns:a16="http://schemas.microsoft.com/office/drawing/2014/main" id="{A0F3FD2B-2388-4EF8-A5D0-A33E06D569F4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1017" name="Rectangle 252">
            <a:extLst>
              <a:ext uri="{FF2B5EF4-FFF2-40B4-BE49-F238E27FC236}">
                <a16:creationId xmlns:a16="http://schemas.microsoft.com/office/drawing/2014/main" id="{C0939D8C-7B7D-4A1C-98BB-F7C8A90B1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1018" name="Object 381">
            <a:extLst>
              <a:ext uri="{FF2B5EF4-FFF2-40B4-BE49-F238E27FC236}">
                <a16:creationId xmlns:a16="http://schemas.microsoft.com/office/drawing/2014/main" id="{5EFFEE63-E189-4C29-9C2C-A272EA86C3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1018" name="Object 381">
                        <a:extLst>
                          <a:ext uri="{FF2B5EF4-FFF2-40B4-BE49-F238E27FC236}">
                            <a16:creationId xmlns:a16="http://schemas.microsoft.com/office/drawing/2014/main" id="{5EFFEE63-E189-4C29-9C2C-A272EA86C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19" name="Object 381">
            <a:extLst>
              <a:ext uri="{FF2B5EF4-FFF2-40B4-BE49-F238E27FC236}">
                <a16:creationId xmlns:a16="http://schemas.microsoft.com/office/drawing/2014/main" id="{571D8469-3FFE-4C98-BC84-0CB7199E36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1019" name="Object 381">
                        <a:extLst>
                          <a:ext uri="{FF2B5EF4-FFF2-40B4-BE49-F238E27FC236}">
                            <a16:creationId xmlns:a16="http://schemas.microsoft.com/office/drawing/2014/main" id="{571D8469-3FFE-4C98-BC84-0CB7199E36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0" name="Rectangle 16">
            <a:extLst>
              <a:ext uri="{FF2B5EF4-FFF2-40B4-BE49-F238E27FC236}">
                <a16:creationId xmlns:a16="http://schemas.microsoft.com/office/drawing/2014/main" id="{75567BDF-2051-4706-ABAB-2E33CD4F3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1021" name="Group 4">
            <a:extLst>
              <a:ext uri="{FF2B5EF4-FFF2-40B4-BE49-F238E27FC236}">
                <a16:creationId xmlns:a16="http://schemas.microsoft.com/office/drawing/2014/main" id="{104F0043-7566-44F4-8C36-F52E1C2D16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161025" name="Group 5">
              <a:extLst>
                <a:ext uri="{FF2B5EF4-FFF2-40B4-BE49-F238E27FC236}">
                  <a16:creationId xmlns:a16="http://schemas.microsoft.com/office/drawing/2014/main" id="{457C92CF-460A-4AF5-8852-901736EDA3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1027" name="Rectangle 6">
                <a:extLst>
                  <a:ext uri="{FF2B5EF4-FFF2-40B4-BE49-F238E27FC236}">
                    <a16:creationId xmlns:a16="http://schemas.microsoft.com/office/drawing/2014/main" id="{29585469-343D-4942-A97A-AEC18B76B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8" name="Rectangle 7">
                <a:extLst>
                  <a:ext uri="{FF2B5EF4-FFF2-40B4-BE49-F238E27FC236}">
                    <a16:creationId xmlns:a16="http://schemas.microsoft.com/office/drawing/2014/main" id="{022C7025-DDDA-4E48-A27C-D58DAF654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29" name="Rectangle 8">
                <a:extLst>
                  <a:ext uri="{FF2B5EF4-FFF2-40B4-BE49-F238E27FC236}">
                    <a16:creationId xmlns:a16="http://schemas.microsoft.com/office/drawing/2014/main" id="{F154332B-4987-4334-BA6A-D9291D3D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0" name="Rectangle 9">
                <a:extLst>
                  <a:ext uri="{FF2B5EF4-FFF2-40B4-BE49-F238E27FC236}">
                    <a16:creationId xmlns:a16="http://schemas.microsoft.com/office/drawing/2014/main" id="{39A9C247-98E5-4D29-BA12-452D92252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1" name="Rectangle 10">
                <a:extLst>
                  <a:ext uri="{FF2B5EF4-FFF2-40B4-BE49-F238E27FC236}">
                    <a16:creationId xmlns:a16="http://schemas.microsoft.com/office/drawing/2014/main" id="{C758DC57-9A2E-430F-BB1F-B41EB63F1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2" name="Rectangle 11">
                <a:extLst>
                  <a:ext uri="{FF2B5EF4-FFF2-40B4-BE49-F238E27FC236}">
                    <a16:creationId xmlns:a16="http://schemas.microsoft.com/office/drawing/2014/main" id="{851ABFD8-4C1B-4EEB-85DF-19F5F31A3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3" name="Rectangle 12">
                <a:extLst>
                  <a:ext uri="{FF2B5EF4-FFF2-40B4-BE49-F238E27FC236}">
                    <a16:creationId xmlns:a16="http://schemas.microsoft.com/office/drawing/2014/main" id="{FDDE019F-B428-4347-8287-8AA0C091C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4" name="Rectangle 13">
                <a:extLst>
                  <a:ext uri="{FF2B5EF4-FFF2-40B4-BE49-F238E27FC236}">
                    <a16:creationId xmlns:a16="http://schemas.microsoft.com/office/drawing/2014/main" id="{6CA3DA26-97E9-4967-B1C9-9B3B33CFF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5" name="Rectangle 14">
                <a:extLst>
                  <a:ext uri="{FF2B5EF4-FFF2-40B4-BE49-F238E27FC236}">
                    <a16:creationId xmlns:a16="http://schemas.microsoft.com/office/drawing/2014/main" id="{52B3CADA-CABD-4B7C-A6E3-51740A97C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1036" name="Line 15">
                <a:extLst>
                  <a:ext uri="{FF2B5EF4-FFF2-40B4-BE49-F238E27FC236}">
                    <a16:creationId xmlns:a16="http://schemas.microsoft.com/office/drawing/2014/main" id="{DF828305-75DB-4575-85DE-8879BBBBE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7" name="Line 16">
                <a:extLst>
                  <a:ext uri="{FF2B5EF4-FFF2-40B4-BE49-F238E27FC236}">
                    <a16:creationId xmlns:a16="http://schemas.microsoft.com/office/drawing/2014/main" id="{3265F8EE-A925-48CE-921A-E4A0D03B6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8" name="Line 17">
                <a:extLst>
                  <a:ext uri="{FF2B5EF4-FFF2-40B4-BE49-F238E27FC236}">
                    <a16:creationId xmlns:a16="http://schemas.microsoft.com/office/drawing/2014/main" id="{CE383B57-1702-4F51-8B9A-E78E92695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39" name="Line 18">
                <a:extLst>
                  <a:ext uri="{FF2B5EF4-FFF2-40B4-BE49-F238E27FC236}">
                    <a16:creationId xmlns:a16="http://schemas.microsoft.com/office/drawing/2014/main" id="{D7CB626C-A004-4026-93A2-60FBF1DB8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0" name="Line 19">
                <a:extLst>
                  <a:ext uri="{FF2B5EF4-FFF2-40B4-BE49-F238E27FC236}">
                    <a16:creationId xmlns:a16="http://schemas.microsoft.com/office/drawing/2014/main" id="{74DA6712-2F2D-46E8-9DA5-EE851CA499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1" name="Line 20">
                <a:extLst>
                  <a:ext uri="{FF2B5EF4-FFF2-40B4-BE49-F238E27FC236}">
                    <a16:creationId xmlns:a16="http://schemas.microsoft.com/office/drawing/2014/main" id="{003F7FBB-79A0-47AB-8692-34976CCBC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2" name="Line 21">
                <a:extLst>
                  <a:ext uri="{FF2B5EF4-FFF2-40B4-BE49-F238E27FC236}">
                    <a16:creationId xmlns:a16="http://schemas.microsoft.com/office/drawing/2014/main" id="{51887F1C-56F2-4BFC-B417-29ADFCEE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1043" name="Line 22">
                <a:extLst>
                  <a:ext uri="{FF2B5EF4-FFF2-40B4-BE49-F238E27FC236}">
                    <a16:creationId xmlns:a16="http://schemas.microsoft.com/office/drawing/2014/main" id="{75AA7E2E-F506-45C1-9370-DB88625AC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1026" name="Picture 23" descr="txp_fig">
              <a:extLst>
                <a:ext uri="{FF2B5EF4-FFF2-40B4-BE49-F238E27FC236}">
                  <a16:creationId xmlns:a16="http://schemas.microsoft.com/office/drawing/2014/main" id="{51922F85-B374-41A3-9851-70D503B31A2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1022" name="Object 26">
            <a:extLst>
              <a:ext uri="{FF2B5EF4-FFF2-40B4-BE49-F238E27FC236}">
                <a16:creationId xmlns:a16="http://schemas.microsoft.com/office/drawing/2014/main" id="{1CA35205-28AB-4FD3-9D87-94084F545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1022" name="Object 26">
                        <a:extLst>
                          <a:ext uri="{FF2B5EF4-FFF2-40B4-BE49-F238E27FC236}">
                            <a16:creationId xmlns:a16="http://schemas.microsoft.com/office/drawing/2014/main" id="{1CA35205-28AB-4FD3-9D87-94084F545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023" name="Text Box 376">
            <a:extLst>
              <a:ext uri="{FF2B5EF4-FFF2-40B4-BE49-F238E27FC236}">
                <a16:creationId xmlns:a16="http://schemas.microsoft.com/office/drawing/2014/main" id="{E0233068-B88D-46FC-8423-41A0DFDAA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  <p:sp>
        <p:nvSpPr>
          <p:cNvPr id="161024" name="TextBox 31">
            <a:extLst>
              <a:ext uri="{FF2B5EF4-FFF2-40B4-BE49-F238E27FC236}">
                <a16:creationId xmlns:a16="http://schemas.microsoft.com/office/drawing/2014/main" id="{C8F3C100-B51B-44BC-9008-50341F7CD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>
            <a:extLst>
              <a:ext uri="{FF2B5EF4-FFF2-40B4-BE49-F238E27FC236}">
                <a16:creationId xmlns:a16="http://schemas.microsoft.com/office/drawing/2014/main" id="{B5B8A9EB-071A-4BB2-9819-55E8768950FB}"/>
              </a:ext>
            </a:extLst>
          </p:cNvPr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>
            <a:extLst>
              <a:ext uri="{FF2B5EF4-FFF2-40B4-BE49-F238E27FC236}">
                <a16:creationId xmlns:a16="http://schemas.microsoft.com/office/drawing/2014/main" id="{DF6E4C5B-78EF-4CB6-BD69-FAC7CC9765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63064" name="Object 381">
            <a:extLst>
              <a:ext uri="{FF2B5EF4-FFF2-40B4-BE49-F238E27FC236}">
                <a16:creationId xmlns:a16="http://schemas.microsoft.com/office/drawing/2014/main" id="{D6622B8F-0B00-4326-9D7D-5DAD5CF6B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238250"/>
          <a:ext cx="1568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51" imgH="203112" progId="Equation.3">
                  <p:embed/>
                </p:oleObj>
              </mc:Choice>
              <mc:Fallback>
                <p:oleObj name="Equation" r:id="rId4" imgW="342751" imgH="203112" progId="Equation.3">
                  <p:embed/>
                  <p:pic>
                    <p:nvPicPr>
                      <p:cNvPr id="163064" name="Object 381">
                        <a:extLst>
                          <a:ext uri="{FF2B5EF4-FFF2-40B4-BE49-F238E27FC236}">
                            <a16:creationId xmlns:a16="http://schemas.microsoft.com/office/drawing/2014/main" id="{D6622B8F-0B00-4326-9D7D-5DAD5CF6BA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238250"/>
                        <a:ext cx="1568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065" name="Object 381">
            <a:extLst>
              <a:ext uri="{FF2B5EF4-FFF2-40B4-BE49-F238E27FC236}">
                <a16:creationId xmlns:a16="http://schemas.microsoft.com/office/drawing/2014/main" id="{75101328-C2E1-4B85-B7D8-08C4427DCD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292" imgH="203024" progId="Equation.3">
                  <p:embed/>
                </p:oleObj>
              </mc:Choice>
              <mc:Fallback>
                <p:oleObj name="Equation" r:id="rId6" imgW="355292" imgH="203024" progId="Equation.3">
                  <p:embed/>
                  <p:pic>
                    <p:nvPicPr>
                      <p:cNvPr id="163065" name="Object 381">
                        <a:extLst>
                          <a:ext uri="{FF2B5EF4-FFF2-40B4-BE49-F238E27FC236}">
                            <a16:creationId xmlns:a16="http://schemas.microsoft.com/office/drawing/2014/main" id="{75101328-C2E1-4B85-B7D8-08C4427DC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6" name="Rectangle 16">
            <a:extLst>
              <a:ext uri="{FF2B5EF4-FFF2-40B4-BE49-F238E27FC236}">
                <a16:creationId xmlns:a16="http://schemas.microsoft.com/office/drawing/2014/main" id="{E4B8E70E-26F2-4C78-B1F4-5EF37EAB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163067" name="Group 4">
            <a:extLst>
              <a:ext uri="{FF2B5EF4-FFF2-40B4-BE49-F238E27FC236}">
                <a16:creationId xmlns:a16="http://schemas.microsoft.com/office/drawing/2014/main" id="{9307F887-16F0-496F-B2BB-FDBC00DF466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163071" name="Group 5">
              <a:extLst>
                <a:ext uri="{FF2B5EF4-FFF2-40B4-BE49-F238E27FC236}">
                  <a16:creationId xmlns:a16="http://schemas.microsoft.com/office/drawing/2014/main" id="{379DCFEE-B064-4B3D-80F3-30565F4DA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3073" name="Rectangle 6">
                <a:extLst>
                  <a:ext uri="{FF2B5EF4-FFF2-40B4-BE49-F238E27FC236}">
                    <a16:creationId xmlns:a16="http://schemas.microsoft.com/office/drawing/2014/main" id="{E8532DCD-F38D-4353-8302-1685F69E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4" name="Rectangle 7">
                <a:extLst>
                  <a:ext uri="{FF2B5EF4-FFF2-40B4-BE49-F238E27FC236}">
                    <a16:creationId xmlns:a16="http://schemas.microsoft.com/office/drawing/2014/main" id="{E2189B71-BFC1-44A1-B2E5-B8A2506FB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5" name="Rectangle 8">
                <a:extLst>
                  <a:ext uri="{FF2B5EF4-FFF2-40B4-BE49-F238E27FC236}">
                    <a16:creationId xmlns:a16="http://schemas.microsoft.com/office/drawing/2014/main" id="{37109C06-2497-4685-A4E8-F7215BA41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6" name="Rectangle 9">
                <a:extLst>
                  <a:ext uri="{FF2B5EF4-FFF2-40B4-BE49-F238E27FC236}">
                    <a16:creationId xmlns:a16="http://schemas.microsoft.com/office/drawing/2014/main" id="{83DFF0E2-0D96-494E-BF84-CB2FDACE8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7" name="Rectangle 10">
                <a:extLst>
                  <a:ext uri="{FF2B5EF4-FFF2-40B4-BE49-F238E27FC236}">
                    <a16:creationId xmlns:a16="http://schemas.microsoft.com/office/drawing/2014/main" id="{1F5DECD8-8BDC-449F-AACE-A953D0AD9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8" name="Rectangle 11">
                <a:extLst>
                  <a:ext uri="{FF2B5EF4-FFF2-40B4-BE49-F238E27FC236}">
                    <a16:creationId xmlns:a16="http://schemas.microsoft.com/office/drawing/2014/main" id="{502A6D15-3C55-44EA-B4EF-8FF7F5C47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79" name="Rectangle 12">
                <a:extLst>
                  <a:ext uri="{FF2B5EF4-FFF2-40B4-BE49-F238E27FC236}">
                    <a16:creationId xmlns:a16="http://schemas.microsoft.com/office/drawing/2014/main" id="{FDCE8D51-6A07-438E-A60B-82C2A266E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0" name="Rectangle 13">
                <a:extLst>
                  <a:ext uri="{FF2B5EF4-FFF2-40B4-BE49-F238E27FC236}">
                    <a16:creationId xmlns:a16="http://schemas.microsoft.com/office/drawing/2014/main" id="{BD33E059-C1E7-4925-8736-27A594A8E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1" name="Rectangle 14">
                <a:extLst>
                  <a:ext uri="{FF2B5EF4-FFF2-40B4-BE49-F238E27FC236}">
                    <a16:creationId xmlns:a16="http://schemas.microsoft.com/office/drawing/2014/main" id="{B1A55C80-383D-4257-9CA0-3C0CBE621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3082" name="Line 15">
                <a:extLst>
                  <a:ext uri="{FF2B5EF4-FFF2-40B4-BE49-F238E27FC236}">
                    <a16:creationId xmlns:a16="http://schemas.microsoft.com/office/drawing/2014/main" id="{98753544-AC32-497F-A7E9-8339BFDE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3" name="Line 16">
                <a:extLst>
                  <a:ext uri="{FF2B5EF4-FFF2-40B4-BE49-F238E27FC236}">
                    <a16:creationId xmlns:a16="http://schemas.microsoft.com/office/drawing/2014/main" id="{B6E21963-311F-4813-9A10-2C4EEB68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4" name="Line 17">
                <a:extLst>
                  <a:ext uri="{FF2B5EF4-FFF2-40B4-BE49-F238E27FC236}">
                    <a16:creationId xmlns:a16="http://schemas.microsoft.com/office/drawing/2014/main" id="{B99F9561-F771-4B13-B07D-B4EE0A553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5" name="Line 18">
                <a:extLst>
                  <a:ext uri="{FF2B5EF4-FFF2-40B4-BE49-F238E27FC236}">
                    <a16:creationId xmlns:a16="http://schemas.microsoft.com/office/drawing/2014/main" id="{AF72E729-11DB-4E56-AAA4-B2318F2FA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6" name="Line 19">
                <a:extLst>
                  <a:ext uri="{FF2B5EF4-FFF2-40B4-BE49-F238E27FC236}">
                    <a16:creationId xmlns:a16="http://schemas.microsoft.com/office/drawing/2014/main" id="{78364CB0-16BB-48DD-A904-5F2394D76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7" name="Line 20">
                <a:extLst>
                  <a:ext uri="{FF2B5EF4-FFF2-40B4-BE49-F238E27FC236}">
                    <a16:creationId xmlns:a16="http://schemas.microsoft.com/office/drawing/2014/main" id="{A8720AD0-2A19-4358-917C-3EE36DB0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8" name="Line 21">
                <a:extLst>
                  <a:ext uri="{FF2B5EF4-FFF2-40B4-BE49-F238E27FC236}">
                    <a16:creationId xmlns:a16="http://schemas.microsoft.com/office/drawing/2014/main" id="{DD277533-9FA0-4986-AF4D-F8C7AD081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089" name="Line 22">
                <a:extLst>
                  <a:ext uri="{FF2B5EF4-FFF2-40B4-BE49-F238E27FC236}">
                    <a16:creationId xmlns:a16="http://schemas.microsoft.com/office/drawing/2014/main" id="{2433B8FE-4D42-4405-A715-1681AEF4A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3072" name="Picture 23" descr="txp_fig">
              <a:extLst>
                <a:ext uri="{FF2B5EF4-FFF2-40B4-BE49-F238E27FC236}">
                  <a16:creationId xmlns:a16="http://schemas.microsoft.com/office/drawing/2014/main" id="{AED22F97-C9B5-4400-9DD6-33417F8CC1E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3068" name="Object 26">
            <a:extLst>
              <a:ext uri="{FF2B5EF4-FFF2-40B4-BE49-F238E27FC236}">
                <a16:creationId xmlns:a16="http://schemas.microsoft.com/office/drawing/2014/main" id="{6B530518-D637-4F66-9472-B6CB864CD7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8140" imgH="203112" progId="Equation.3">
                  <p:embed/>
                </p:oleObj>
              </mc:Choice>
              <mc:Fallback>
                <p:oleObj name="Equation" r:id="rId9" imgW="368140" imgH="203112" progId="Equation.3">
                  <p:embed/>
                  <p:pic>
                    <p:nvPicPr>
                      <p:cNvPr id="163068" name="Object 26">
                        <a:extLst>
                          <a:ext uri="{FF2B5EF4-FFF2-40B4-BE49-F238E27FC236}">
                            <a16:creationId xmlns:a16="http://schemas.microsoft.com/office/drawing/2014/main" id="{6B530518-D637-4F66-9472-B6CB864CD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069" name="Text Box 376">
            <a:extLst>
              <a:ext uri="{FF2B5EF4-FFF2-40B4-BE49-F238E27FC236}">
                <a16:creationId xmlns:a16="http://schemas.microsoft.com/office/drawing/2014/main" id="{A34B69A3-D48B-4488-A38F-01A589D8E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Credit: S. Seitz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>
            <a:extLst>
              <a:ext uri="{FF2B5EF4-FFF2-40B4-BE49-F238E27FC236}">
                <a16:creationId xmlns:a16="http://schemas.microsoft.com/office/drawing/2014/main" id="{81B13343-857F-4C8E-A5BA-24A14CD9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Cross-correlation</a:t>
            </a:r>
          </a:p>
        </p:txBody>
      </p:sp>
      <p:pic>
        <p:nvPicPr>
          <p:cNvPr id="146435" name="Picture 8" descr="Edittex">
            <a:extLst>
              <a:ext uri="{FF2B5EF4-FFF2-40B4-BE49-F238E27FC236}">
                <a16:creationId xmlns:a16="http://schemas.microsoft.com/office/drawing/2014/main" id="{200F3096-1E6E-4372-A0EB-C2AF24B58A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13050"/>
            <a:ext cx="7296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D7097FE-4E0A-40BB-8B23-4B8E84D4F719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50" y="4187825"/>
            <a:ext cx="720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This is called a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cross-correlation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operation: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11" descr="Edittex">
            <a:extLst>
              <a:ext uri="{FF2B5EF4-FFF2-40B4-BE49-F238E27FC236}">
                <a16:creationId xmlns:a16="http://schemas.microsoft.com/office/drawing/2014/main" id="{374EBA51-F092-4982-8A8F-886243446F5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4791075"/>
            <a:ext cx="35353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12EF5B1-E215-48E5-A07F-ECA88ED5CE7C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038" y="1447800"/>
            <a:ext cx="72009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Let      be the image,      be the kernel (of size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 x 2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+1), and      be the output image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Can think of as a “dot product” between local neighborhood and kernel for each pixel</a:t>
            </a:r>
          </a:p>
        </p:txBody>
      </p:sp>
      <p:pic>
        <p:nvPicPr>
          <p:cNvPr id="146439" name="Picture 1">
            <a:extLst>
              <a:ext uri="{FF2B5EF4-FFF2-40B4-BE49-F238E27FC236}">
                <a16:creationId xmlns:a16="http://schemas.microsoft.com/office/drawing/2014/main" id="{DA648BE6-772E-49CA-A8F5-14C9C3FE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2024063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2">
            <a:extLst>
              <a:ext uri="{FF2B5EF4-FFF2-40B4-BE49-F238E27FC236}">
                <a16:creationId xmlns:a16="http://schemas.microsoft.com/office/drawing/2014/main" id="{CD9F6278-1C3C-4275-B0A1-B328E556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535113"/>
            <a:ext cx="43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1" name="Picture 3">
            <a:extLst>
              <a:ext uri="{FF2B5EF4-FFF2-40B4-BE49-F238E27FC236}">
                <a16:creationId xmlns:a16="http://schemas.microsoft.com/office/drawing/2014/main" id="{3E536287-857B-48AC-B130-F2C949D1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57338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1B5481B-1E61-4DDA-B37A-FB2C4663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it do?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Replaces each pixel with an average of its neighborhood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smoothing effect (remove sharp features)</a:t>
            </a:r>
          </a:p>
        </p:txBody>
      </p:sp>
      <p:grpSp>
        <p:nvGrpSpPr>
          <p:cNvPr id="164867" name="Group 4">
            <a:extLst>
              <a:ext uri="{FF2B5EF4-FFF2-40B4-BE49-F238E27FC236}">
                <a16:creationId xmlns:a16="http://schemas.microsoft.com/office/drawing/2014/main" id="{D5EE79DE-A913-47D3-B2BF-D026EEE45C8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64871" name="Group 5">
              <a:extLst>
                <a:ext uri="{FF2B5EF4-FFF2-40B4-BE49-F238E27FC236}">
                  <a16:creationId xmlns:a16="http://schemas.microsoft.com/office/drawing/2014/main" id="{63EAA09A-700D-4DE6-9A26-9A1F76E0D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4873" name="Rectangle 6">
                <a:extLst>
                  <a:ext uri="{FF2B5EF4-FFF2-40B4-BE49-F238E27FC236}">
                    <a16:creationId xmlns:a16="http://schemas.microsoft.com/office/drawing/2014/main" id="{0361299D-B7E0-44F2-9B36-AAFFA6F07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4" name="Rectangle 7">
                <a:extLst>
                  <a:ext uri="{FF2B5EF4-FFF2-40B4-BE49-F238E27FC236}">
                    <a16:creationId xmlns:a16="http://schemas.microsoft.com/office/drawing/2014/main" id="{1C395A4E-E38A-4AF5-8D4D-A95FB196B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5" name="Rectangle 8">
                <a:extLst>
                  <a:ext uri="{FF2B5EF4-FFF2-40B4-BE49-F238E27FC236}">
                    <a16:creationId xmlns:a16="http://schemas.microsoft.com/office/drawing/2014/main" id="{57D886E6-A424-4CA4-B122-98B22CC6A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6" name="Rectangle 9">
                <a:extLst>
                  <a:ext uri="{FF2B5EF4-FFF2-40B4-BE49-F238E27FC236}">
                    <a16:creationId xmlns:a16="http://schemas.microsoft.com/office/drawing/2014/main" id="{CE2B75D7-06F5-47F0-B3DD-E61D30F40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7" name="Rectangle 10">
                <a:extLst>
                  <a:ext uri="{FF2B5EF4-FFF2-40B4-BE49-F238E27FC236}">
                    <a16:creationId xmlns:a16="http://schemas.microsoft.com/office/drawing/2014/main" id="{4E0704E1-35A0-4584-8D1B-DC322EC4F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8" name="Rectangle 11">
                <a:extLst>
                  <a:ext uri="{FF2B5EF4-FFF2-40B4-BE49-F238E27FC236}">
                    <a16:creationId xmlns:a16="http://schemas.microsoft.com/office/drawing/2014/main" id="{C0AC1BBE-E741-4783-AD48-064798A4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79" name="Rectangle 12">
                <a:extLst>
                  <a:ext uri="{FF2B5EF4-FFF2-40B4-BE49-F238E27FC236}">
                    <a16:creationId xmlns:a16="http://schemas.microsoft.com/office/drawing/2014/main" id="{E2672D5A-50DF-4E4F-BA7D-E72C1A02E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0" name="Rectangle 13">
                <a:extLst>
                  <a:ext uri="{FF2B5EF4-FFF2-40B4-BE49-F238E27FC236}">
                    <a16:creationId xmlns:a16="http://schemas.microsoft.com/office/drawing/2014/main" id="{87F1CA81-21A3-4D8D-81C2-F0AF53F17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1" name="Rectangle 14">
                <a:extLst>
                  <a:ext uri="{FF2B5EF4-FFF2-40B4-BE49-F238E27FC236}">
                    <a16:creationId xmlns:a16="http://schemas.microsoft.com/office/drawing/2014/main" id="{8AFD46FB-0EF1-4210-B169-F358D70CB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4882" name="Line 15">
                <a:extLst>
                  <a:ext uri="{FF2B5EF4-FFF2-40B4-BE49-F238E27FC236}">
                    <a16:creationId xmlns:a16="http://schemas.microsoft.com/office/drawing/2014/main" id="{214A026E-91D3-49A6-8499-CBBA14FEF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3" name="Line 16">
                <a:extLst>
                  <a:ext uri="{FF2B5EF4-FFF2-40B4-BE49-F238E27FC236}">
                    <a16:creationId xmlns:a16="http://schemas.microsoft.com/office/drawing/2014/main" id="{A717ED9B-3489-4F89-A01A-E48E65CF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4" name="Line 17">
                <a:extLst>
                  <a:ext uri="{FF2B5EF4-FFF2-40B4-BE49-F238E27FC236}">
                    <a16:creationId xmlns:a16="http://schemas.microsoft.com/office/drawing/2014/main" id="{D82ADA52-E59C-4E4B-9762-66F19E1EF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5" name="Line 18">
                <a:extLst>
                  <a:ext uri="{FF2B5EF4-FFF2-40B4-BE49-F238E27FC236}">
                    <a16:creationId xmlns:a16="http://schemas.microsoft.com/office/drawing/2014/main" id="{A9868850-7F0A-494A-9709-42F8D7EA8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6" name="Line 19">
                <a:extLst>
                  <a:ext uri="{FF2B5EF4-FFF2-40B4-BE49-F238E27FC236}">
                    <a16:creationId xmlns:a16="http://schemas.microsoft.com/office/drawing/2014/main" id="{707302DA-D46C-4CF3-AE53-474EEB6A7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7" name="Line 20">
                <a:extLst>
                  <a:ext uri="{FF2B5EF4-FFF2-40B4-BE49-F238E27FC236}">
                    <a16:creationId xmlns:a16="http://schemas.microsoft.com/office/drawing/2014/main" id="{423A72AB-05B4-4B0C-B96A-72ADBD613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8" name="Line 21">
                <a:extLst>
                  <a:ext uri="{FF2B5EF4-FFF2-40B4-BE49-F238E27FC236}">
                    <a16:creationId xmlns:a16="http://schemas.microsoft.com/office/drawing/2014/main" id="{1FA29F36-ED09-464F-9AF3-3DE115A09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4889" name="Line 22">
                <a:extLst>
                  <a:ext uri="{FF2B5EF4-FFF2-40B4-BE49-F238E27FC236}">
                    <a16:creationId xmlns:a16="http://schemas.microsoft.com/office/drawing/2014/main" id="{E03431F7-BB46-4C9D-8493-E07ACFEA8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4872" name="Picture 23" descr="txp_fig">
              <a:extLst>
                <a:ext uri="{FF2B5EF4-FFF2-40B4-BE49-F238E27FC236}">
                  <a16:creationId xmlns:a16="http://schemas.microsoft.com/office/drawing/2014/main" id="{9B82B7A5-FE1F-42A6-BD27-16B21399CDF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868" name="Text Box 24">
            <a:extLst>
              <a:ext uri="{FF2B5EF4-FFF2-40B4-BE49-F238E27FC236}">
                <a16:creationId xmlns:a16="http://schemas.microsoft.com/office/drawing/2014/main" id="{1D38F4D6-6268-4049-8389-51581B1D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credit: David Lowe (UBC)</a:t>
            </a:r>
          </a:p>
        </p:txBody>
      </p:sp>
      <p:graphicFrame>
        <p:nvGraphicFramePr>
          <p:cNvPr id="164869" name="Object 25">
            <a:extLst>
              <a:ext uri="{FF2B5EF4-FFF2-40B4-BE49-F238E27FC236}">
                <a16:creationId xmlns:a16="http://schemas.microsoft.com/office/drawing/2014/main" id="{5824FCF5-85A8-4F3B-A60E-23B2FE33A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140" imgH="203112" progId="Equation.3">
                  <p:embed/>
                </p:oleObj>
              </mc:Choice>
              <mc:Fallback>
                <p:oleObj name="Equation" r:id="rId4" imgW="368140" imgH="203112" progId="Equation.3">
                  <p:embed/>
                  <p:pic>
                    <p:nvPicPr>
                      <p:cNvPr id="164869" name="Object 25">
                        <a:extLst>
                          <a:ext uri="{FF2B5EF4-FFF2-40B4-BE49-F238E27FC236}">
                            <a16:creationId xmlns:a16="http://schemas.microsoft.com/office/drawing/2014/main" id="{5824FCF5-85A8-4F3B-A60E-23B2FE33A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BB81761C-4676-46F8-AA4F-C7E3E5C1A2E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n-ea"/>
                <a:cs typeface="Arial" panose="020B0604020202020204" pitchFamily="34" charset="0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A449C8BF-946C-4745-9D46-1EE15D17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filters: examples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8EF6DDB0-A76F-411B-A6D8-5DC2236EE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2" name="Text Box 4">
            <a:extLst>
              <a:ext uri="{FF2B5EF4-FFF2-40B4-BE49-F238E27FC236}">
                <a16:creationId xmlns:a16="http://schemas.microsoft.com/office/drawing/2014/main" id="{62F54E1F-9E56-4A87-AEC2-30AA9C8E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57200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grpSp>
        <p:nvGrpSpPr>
          <p:cNvPr id="165893" name="Group 5">
            <a:extLst>
              <a:ext uri="{FF2B5EF4-FFF2-40B4-BE49-F238E27FC236}">
                <a16:creationId xmlns:a16="http://schemas.microsoft.com/office/drawing/2014/main" id="{7B5A8403-DA47-4C12-8041-20AD0EFE744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917825"/>
            <a:ext cx="1676400" cy="1295400"/>
            <a:chOff x="3799" y="2064"/>
            <a:chExt cx="1433" cy="1136"/>
          </a:xfrm>
        </p:grpSpPr>
        <p:grpSp>
          <p:nvGrpSpPr>
            <p:cNvPr id="165898" name="Group 6">
              <a:extLst>
                <a:ext uri="{FF2B5EF4-FFF2-40B4-BE49-F238E27FC236}">
                  <a16:creationId xmlns:a16="http://schemas.microsoft.com/office/drawing/2014/main" id="{1BEF47BE-A640-4469-8D5B-45190A579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65900" name="Rectangle 7">
                <a:extLst>
                  <a:ext uri="{FF2B5EF4-FFF2-40B4-BE49-F238E27FC236}">
                    <a16:creationId xmlns:a16="http://schemas.microsoft.com/office/drawing/2014/main" id="{BE1363D3-FB0F-4EFC-A971-FAC474F6C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1" name="Rectangle 8">
                <a:extLst>
                  <a:ext uri="{FF2B5EF4-FFF2-40B4-BE49-F238E27FC236}">
                    <a16:creationId xmlns:a16="http://schemas.microsoft.com/office/drawing/2014/main" id="{52EC0D36-A8E7-4E61-B59B-6D7A82C5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2" name="Rectangle 9">
                <a:extLst>
                  <a:ext uri="{FF2B5EF4-FFF2-40B4-BE49-F238E27FC236}">
                    <a16:creationId xmlns:a16="http://schemas.microsoft.com/office/drawing/2014/main" id="{BA645BC7-EEF5-449A-A8BF-085C194A2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3" name="Rectangle 10">
                <a:extLst>
                  <a:ext uri="{FF2B5EF4-FFF2-40B4-BE49-F238E27FC236}">
                    <a16:creationId xmlns:a16="http://schemas.microsoft.com/office/drawing/2014/main" id="{99A1E366-37D3-4469-B33E-EAD818360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4" name="Rectangle 11">
                <a:extLst>
                  <a:ext uri="{FF2B5EF4-FFF2-40B4-BE49-F238E27FC236}">
                    <a16:creationId xmlns:a16="http://schemas.microsoft.com/office/drawing/2014/main" id="{6C5AA153-0F72-4115-A8C2-FC420D8DB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5" name="Rectangle 12">
                <a:extLst>
                  <a:ext uri="{FF2B5EF4-FFF2-40B4-BE49-F238E27FC236}">
                    <a16:creationId xmlns:a16="http://schemas.microsoft.com/office/drawing/2014/main" id="{A4B8DA19-2573-40BC-ABBC-8A4F08C05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6" name="Rectangle 13">
                <a:extLst>
                  <a:ext uri="{FF2B5EF4-FFF2-40B4-BE49-F238E27FC236}">
                    <a16:creationId xmlns:a16="http://schemas.microsoft.com/office/drawing/2014/main" id="{3E42851D-5EC4-4049-9403-B0295102E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7" name="Rectangle 14">
                <a:extLst>
                  <a:ext uri="{FF2B5EF4-FFF2-40B4-BE49-F238E27FC236}">
                    <a16:creationId xmlns:a16="http://schemas.microsoft.com/office/drawing/2014/main" id="{0932ED94-4779-49DA-9298-53830A3C5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8" name="Rectangle 15">
                <a:extLst>
                  <a:ext uri="{FF2B5EF4-FFF2-40B4-BE49-F238E27FC236}">
                    <a16:creationId xmlns:a16="http://schemas.microsoft.com/office/drawing/2014/main" id="{26EB0650-9243-4E88-9D18-1FA88385B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lnSpc>
                    <a:spcPct val="90000"/>
                  </a:lnSpc>
                  <a:spcBef>
                    <a:spcPct val="5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Gill Sans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Gill San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Gill San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Gill Sans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65909" name="Line 16">
                <a:extLst>
                  <a:ext uri="{FF2B5EF4-FFF2-40B4-BE49-F238E27FC236}">
                    <a16:creationId xmlns:a16="http://schemas.microsoft.com/office/drawing/2014/main" id="{94A5E0A7-593E-481A-B0D4-02895540D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0" name="Line 17">
                <a:extLst>
                  <a:ext uri="{FF2B5EF4-FFF2-40B4-BE49-F238E27FC236}">
                    <a16:creationId xmlns:a16="http://schemas.microsoft.com/office/drawing/2014/main" id="{496105BC-C6D9-4B96-9A16-CC0B3FA86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1" name="Line 18">
                <a:extLst>
                  <a:ext uri="{FF2B5EF4-FFF2-40B4-BE49-F238E27FC236}">
                    <a16:creationId xmlns:a16="http://schemas.microsoft.com/office/drawing/2014/main" id="{9145C973-54C8-4BE2-9DD8-5D0C14CB3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2" name="Line 19">
                <a:extLst>
                  <a:ext uri="{FF2B5EF4-FFF2-40B4-BE49-F238E27FC236}">
                    <a16:creationId xmlns:a16="http://schemas.microsoft.com/office/drawing/2014/main" id="{7111DB45-E477-45C8-9371-37CD95D2A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3" name="Line 20">
                <a:extLst>
                  <a:ext uri="{FF2B5EF4-FFF2-40B4-BE49-F238E27FC236}">
                    <a16:creationId xmlns:a16="http://schemas.microsoft.com/office/drawing/2014/main" id="{4BB0D0DA-F782-40B0-81AF-2D1E60647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4" name="Line 21">
                <a:extLst>
                  <a:ext uri="{FF2B5EF4-FFF2-40B4-BE49-F238E27FC236}">
                    <a16:creationId xmlns:a16="http://schemas.microsoft.com/office/drawing/2014/main" id="{6EF0340F-865A-4A0E-805D-F2418B181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5" name="Line 22">
                <a:extLst>
                  <a:ext uri="{FF2B5EF4-FFF2-40B4-BE49-F238E27FC236}">
                    <a16:creationId xmlns:a16="http://schemas.microsoft.com/office/drawing/2014/main" id="{06562E37-FCF0-4934-BEF0-B224BA381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5916" name="Line 23">
                <a:extLst>
                  <a:ext uri="{FF2B5EF4-FFF2-40B4-BE49-F238E27FC236}">
                    <a16:creationId xmlns:a16="http://schemas.microsoft.com/office/drawing/2014/main" id="{FC3548D3-B40D-4DDC-9257-94A500FF7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65899" name="Picture 24" descr="txp_fig">
              <a:extLst>
                <a:ext uri="{FF2B5EF4-FFF2-40B4-BE49-F238E27FC236}">
                  <a16:creationId xmlns:a16="http://schemas.microsoft.com/office/drawing/2014/main" id="{2D1FCD82-332A-4D7D-8F6A-3DC936F99C4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>
            <a:extLst>
              <a:ext uri="{FF2B5EF4-FFF2-40B4-BE49-F238E27FC236}">
                <a16:creationId xmlns:a16="http://schemas.microsoft.com/office/drawing/2014/main" id="{0FAC1327-5534-4FD2-943D-8F6DB164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>
            <a:extLst>
              <a:ext uri="{FF2B5EF4-FFF2-40B4-BE49-F238E27FC236}">
                <a16:creationId xmlns:a16="http://schemas.microsoft.com/office/drawing/2014/main" id="{D837E7EA-AFAF-4386-B950-FA17620D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659313"/>
            <a:ext cx="245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Blur (with a mean filter)</a:t>
            </a:r>
          </a:p>
        </p:txBody>
      </p:sp>
      <p:sp>
        <p:nvSpPr>
          <p:cNvPr id="165896" name="Text Box 27">
            <a:extLst>
              <a:ext uri="{FF2B5EF4-FFF2-40B4-BE49-F238E27FC236}">
                <a16:creationId xmlns:a16="http://schemas.microsoft.com/office/drawing/2014/main" id="{D04FEF13-63BB-4E60-AE4C-806F997A6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753781-633D-4CD3-B89F-E5202ABC6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vstill1">
            <a:extLst>
              <a:ext uri="{FF2B5EF4-FFF2-40B4-BE49-F238E27FC236}">
                <a16:creationId xmlns:a16="http://schemas.microsoft.com/office/drawing/2014/main" id="{B13DDDDD-83BF-4F9D-A0B6-4E2F6BA4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4F6A724E-F9DF-4264-B13A-980798F54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 Dynamic Range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4905589-7247-4747-BC7C-39BD4AA0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1500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21AE0F2-3DEA-42E4-9645-CF4268CD8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50" y="2133600"/>
            <a:ext cx="33655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11270" name="Picture 6" descr="dvstill5">
            <a:extLst>
              <a:ext uri="{FF2B5EF4-FFF2-40B4-BE49-F238E27FC236}">
                <a16:creationId xmlns:a16="http://schemas.microsoft.com/office/drawing/2014/main" id="{F8EBA78F-655F-4D94-A45C-1812881AD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dvstill10">
            <a:extLst>
              <a:ext uri="{FF2B5EF4-FFF2-40B4-BE49-F238E27FC236}">
                <a16:creationId xmlns:a16="http://schemas.microsoft.com/office/drawing/2014/main" id="{6B9F0DAA-9A02-4850-A5EA-A7BB84C8D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dvstill9">
            <a:extLst>
              <a:ext uri="{FF2B5EF4-FFF2-40B4-BE49-F238E27FC236}">
                <a16:creationId xmlns:a16="http://schemas.microsoft.com/office/drawing/2014/main" id="{EC5ADF56-2A6A-420A-BDFA-42DFE233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dvstill4">
            <a:extLst>
              <a:ext uri="{FF2B5EF4-FFF2-40B4-BE49-F238E27FC236}">
                <a16:creationId xmlns:a16="http://schemas.microsoft.com/office/drawing/2014/main" id="{9D06BF40-2BA0-4878-9834-8CC2E04A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57800"/>
            <a:ext cx="1524000" cy="114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4062B495-A6DF-4752-B3B6-B19B6F11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25,000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:a16="http://schemas.microsoft.com/office/drawing/2014/main" id="{CD6E304B-67E8-4ACA-B890-CABF49FD5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0"/>
            <a:ext cx="1371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400,000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160F016A-616B-450D-A9DA-A6C8F20C8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626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2,000,000,000</a:t>
            </a:r>
          </a:p>
        </p:txBody>
      </p:sp>
      <p:sp>
        <p:nvSpPr>
          <p:cNvPr id="11277" name="Text Box 14">
            <a:extLst>
              <a:ext uri="{FF2B5EF4-FFF2-40B4-BE49-F238E27FC236}">
                <a16:creationId xmlns:a16="http://schemas.microsoft.com/office/drawing/2014/main" id="{117B07CC-7F14-4D59-BD3C-069A3A11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752600"/>
            <a:ext cx="2898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real world is</a:t>
            </a:r>
          </a:p>
          <a:p>
            <a:pPr>
              <a:spcBef>
                <a:spcPct val="0"/>
              </a:spcBef>
            </a:pPr>
            <a:r>
              <a:rPr lang="en-US" altLang="en-US" sz="2400"/>
              <a:t>High dynamic range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A9E1DD23-F14B-446F-800A-A7080E929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7939" name="Group 3">
            <a:extLst>
              <a:ext uri="{FF2B5EF4-FFF2-40B4-BE49-F238E27FC236}">
                <a16:creationId xmlns:a16="http://schemas.microsoft.com/office/drawing/2014/main" id="{0EF05C42-4443-46B0-9D88-3A962FAF4B63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7944" name="Rectangle 4">
              <a:extLst>
                <a:ext uri="{FF2B5EF4-FFF2-40B4-BE49-F238E27FC236}">
                  <a16:creationId xmlns:a16="http://schemas.microsoft.com/office/drawing/2014/main" id="{C03D880B-1E82-4BEF-8085-470BA6C3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5" name="Rectangle 5">
              <a:extLst>
                <a:ext uri="{FF2B5EF4-FFF2-40B4-BE49-F238E27FC236}">
                  <a16:creationId xmlns:a16="http://schemas.microsoft.com/office/drawing/2014/main" id="{CD5643FD-C60E-4327-82A0-61CD88C89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6" name="Rectangle 6">
              <a:extLst>
                <a:ext uri="{FF2B5EF4-FFF2-40B4-BE49-F238E27FC236}">
                  <a16:creationId xmlns:a16="http://schemas.microsoft.com/office/drawing/2014/main" id="{D0FA5BE3-84AA-4BDB-8160-80372CB00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7" name="Rectangle 7">
              <a:extLst>
                <a:ext uri="{FF2B5EF4-FFF2-40B4-BE49-F238E27FC236}">
                  <a16:creationId xmlns:a16="http://schemas.microsoft.com/office/drawing/2014/main" id="{8957000F-521F-4EB5-904F-22D53155A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48" name="Rectangle 8">
              <a:extLst>
                <a:ext uri="{FF2B5EF4-FFF2-40B4-BE49-F238E27FC236}">
                  <a16:creationId xmlns:a16="http://schemas.microsoft.com/office/drawing/2014/main" id="{4201F2FC-389E-451F-B631-A51ED5D2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7949" name="Rectangle 9">
              <a:extLst>
                <a:ext uri="{FF2B5EF4-FFF2-40B4-BE49-F238E27FC236}">
                  <a16:creationId xmlns:a16="http://schemas.microsoft.com/office/drawing/2014/main" id="{86AB7A55-F13A-422F-B9BC-21DC7C47D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0" name="Rectangle 10">
              <a:extLst>
                <a:ext uri="{FF2B5EF4-FFF2-40B4-BE49-F238E27FC236}">
                  <a16:creationId xmlns:a16="http://schemas.microsoft.com/office/drawing/2014/main" id="{B596DAD6-38FF-4F5C-83B2-E9834EBC5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1" name="Rectangle 11">
              <a:extLst>
                <a:ext uri="{FF2B5EF4-FFF2-40B4-BE49-F238E27FC236}">
                  <a16:creationId xmlns:a16="http://schemas.microsoft.com/office/drawing/2014/main" id="{025A1AC7-49B6-49D9-99AB-687087508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2" name="Rectangle 12">
              <a:extLst>
                <a:ext uri="{FF2B5EF4-FFF2-40B4-BE49-F238E27FC236}">
                  <a16:creationId xmlns:a16="http://schemas.microsoft.com/office/drawing/2014/main" id="{9F988E24-B7D6-4284-BF0F-88B64EB7B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7953" name="Line 13">
              <a:extLst>
                <a:ext uri="{FF2B5EF4-FFF2-40B4-BE49-F238E27FC236}">
                  <a16:creationId xmlns:a16="http://schemas.microsoft.com/office/drawing/2014/main" id="{C52166E3-2059-483A-ADB7-6C8CE8702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4" name="Line 14">
              <a:extLst>
                <a:ext uri="{FF2B5EF4-FFF2-40B4-BE49-F238E27FC236}">
                  <a16:creationId xmlns:a16="http://schemas.microsoft.com/office/drawing/2014/main" id="{9BCED267-D0E6-4576-BEA6-CA8AD34AF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5" name="Line 15">
              <a:extLst>
                <a:ext uri="{FF2B5EF4-FFF2-40B4-BE49-F238E27FC236}">
                  <a16:creationId xmlns:a16="http://schemas.microsoft.com/office/drawing/2014/main" id="{7D14D7E7-37BA-4520-ABA7-C42DD7CE0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6" name="Line 16">
              <a:extLst>
                <a:ext uri="{FF2B5EF4-FFF2-40B4-BE49-F238E27FC236}">
                  <a16:creationId xmlns:a16="http://schemas.microsoft.com/office/drawing/2014/main" id="{CD781CB6-04FD-48BD-A3E5-84A11C35C3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7" name="Line 17">
              <a:extLst>
                <a:ext uri="{FF2B5EF4-FFF2-40B4-BE49-F238E27FC236}">
                  <a16:creationId xmlns:a16="http://schemas.microsoft.com/office/drawing/2014/main" id="{795DD37D-1E2A-4FF7-8EB0-D760179E2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8" name="Line 18">
              <a:extLst>
                <a:ext uri="{FF2B5EF4-FFF2-40B4-BE49-F238E27FC236}">
                  <a16:creationId xmlns:a16="http://schemas.microsoft.com/office/drawing/2014/main" id="{0D54B785-5577-4294-902A-D7CFAE86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59" name="Line 19">
              <a:extLst>
                <a:ext uri="{FF2B5EF4-FFF2-40B4-BE49-F238E27FC236}">
                  <a16:creationId xmlns:a16="http://schemas.microsoft.com/office/drawing/2014/main" id="{A62D3A46-DD12-458A-86BC-42E60CBDC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960" name="Line 20">
              <a:extLst>
                <a:ext uri="{FF2B5EF4-FFF2-40B4-BE49-F238E27FC236}">
                  <a16:creationId xmlns:a16="http://schemas.microsoft.com/office/drawing/2014/main" id="{1959FA5E-3398-4875-84A8-B243057F2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7940" name="Text Box 22">
            <a:extLst>
              <a:ext uri="{FF2B5EF4-FFF2-40B4-BE49-F238E27FC236}">
                <a16:creationId xmlns:a16="http://schemas.microsoft.com/office/drawing/2014/main" id="{54974CAD-197F-4E14-9530-C682DCAD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7941" name="Text Box 23">
            <a:extLst>
              <a:ext uri="{FF2B5EF4-FFF2-40B4-BE49-F238E27FC236}">
                <a16:creationId xmlns:a16="http://schemas.microsoft.com/office/drawing/2014/main" id="{C822B466-421C-4A06-AF83-A2A68201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7942" name="Picture 24">
            <a:extLst>
              <a:ext uri="{FF2B5EF4-FFF2-40B4-BE49-F238E27FC236}">
                <a16:creationId xmlns:a16="http://schemas.microsoft.com/office/drawing/2014/main" id="{C01A509D-53F2-4CEA-BBF2-35CFFD96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25">
            <a:extLst>
              <a:ext uri="{FF2B5EF4-FFF2-40B4-BE49-F238E27FC236}">
                <a16:creationId xmlns:a16="http://schemas.microsoft.com/office/drawing/2014/main" id="{2B445858-BECC-4026-A21D-E85FBD6CE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7511462B-732B-4AEA-B4D0-F8C01D4B3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69987" name="Group 3">
            <a:extLst>
              <a:ext uri="{FF2B5EF4-FFF2-40B4-BE49-F238E27FC236}">
                <a16:creationId xmlns:a16="http://schemas.microsoft.com/office/drawing/2014/main" id="{FB11D4CC-233B-4286-A81C-95B3A85634D2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69993" name="Rectangle 4">
              <a:extLst>
                <a:ext uri="{FF2B5EF4-FFF2-40B4-BE49-F238E27FC236}">
                  <a16:creationId xmlns:a16="http://schemas.microsoft.com/office/drawing/2014/main" id="{37F5E4E4-9534-4585-81F5-F277CB3F8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4" name="Rectangle 5">
              <a:extLst>
                <a:ext uri="{FF2B5EF4-FFF2-40B4-BE49-F238E27FC236}">
                  <a16:creationId xmlns:a16="http://schemas.microsoft.com/office/drawing/2014/main" id="{2960AF28-EE51-42B5-B858-E9E589546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5" name="Rectangle 6">
              <a:extLst>
                <a:ext uri="{FF2B5EF4-FFF2-40B4-BE49-F238E27FC236}">
                  <a16:creationId xmlns:a16="http://schemas.microsoft.com/office/drawing/2014/main" id="{F7A0EB8E-939B-4EF3-BD1B-E2A23A1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6" name="Rectangle 7">
              <a:extLst>
                <a:ext uri="{FF2B5EF4-FFF2-40B4-BE49-F238E27FC236}">
                  <a16:creationId xmlns:a16="http://schemas.microsoft.com/office/drawing/2014/main" id="{43B8F50F-AFB1-432A-918B-2D2E33DD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7" name="Rectangle 8">
              <a:extLst>
                <a:ext uri="{FF2B5EF4-FFF2-40B4-BE49-F238E27FC236}">
                  <a16:creationId xmlns:a16="http://schemas.microsoft.com/office/drawing/2014/main" id="{2FCEEA35-80A4-4479-A768-145A5BEF0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9998" name="Rectangle 9">
              <a:extLst>
                <a:ext uri="{FF2B5EF4-FFF2-40B4-BE49-F238E27FC236}">
                  <a16:creationId xmlns:a16="http://schemas.microsoft.com/office/drawing/2014/main" id="{F8420EC8-F1E5-47B2-AAA0-42B409E68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69999" name="Rectangle 10">
              <a:extLst>
                <a:ext uri="{FF2B5EF4-FFF2-40B4-BE49-F238E27FC236}">
                  <a16:creationId xmlns:a16="http://schemas.microsoft.com/office/drawing/2014/main" id="{79064D5D-DC25-44E7-8F31-966264BEE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0" name="Rectangle 11">
              <a:extLst>
                <a:ext uri="{FF2B5EF4-FFF2-40B4-BE49-F238E27FC236}">
                  <a16:creationId xmlns:a16="http://schemas.microsoft.com/office/drawing/2014/main" id="{E7BD4FF3-A1F1-4C74-B34C-03960D3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1" name="Rectangle 12">
              <a:extLst>
                <a:ext uri="{FF2B5EF4-FFF2-40B4-BE49-F238E27FC236}">
                  <a16:creationId xmlns:a16="http://schemas.microsoft.com/office/drawing/2014/main" id="{BCDFEFF7-40D0-427D-ABDF-EE1A712C4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0002" name="Line 13">
              <a:extLst>
                <a:ext uri="{FF2B5EF4-FFF2-40B4-BE49-F238E27FC236}">
                  <a16:creationId xmlns:a16="http://schemas.microsoft.com/office/drawing/2014/main" id="{A7B8B207-77CD-4EAE-BF60-FF3C2796E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3" name="Line 14">
              <a:extLst>
                <a:ext uri="{FF2B5EF4-FFF2-40B4-BE49-F238E27FC236}">
                  <a16:creationId xmlns:a16="http://schemas.microsoft.com/office/drawing/2014/main" id="{B5564709-EA8E-4608-8EBA-ECE6E5833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4" name="Line 15">
              <a:extLst>
                <a:ext uri="{FF2B5EF4-FFF2-40B4-BE49-F238E27FC236}">
                  <a16:creationId xmlns:a16="http://schemas.microsoft.com/office/drawing/2014/main" id="{91EF1B33-8DF4-4114-BE9C-1B023020E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5" name="Line 16">
              <a:extLst>
                <a:ext uri="{FF2B5EF4-FFF2-40B4-BE49-F238E27FC236}">
                  <a16:creationId xmlns:a16="http://schemas.microsoft.com/office/drawing/2014/main" id="{44D5A0E4-DC64-4957-A6EA-EE05CD62C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6" name="Line 17">
              <a:extLst>
                <a:ext uri="{FF2B5EF4-FFF2-40B4-BE49-F238E27FC236}">
                  <a16:creationId xmlns:a16="http://schemas.microsoft.com/office/drawing/2014/main" id="{43039FF9-F740-43BC-B60F-B73B68BB6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7" name="Line 18">
              <a:extLst>
                <a:ext uri="{FF2B5EF4-FFF2-40B4-BE49-F238E27FC236}">
                  <a16:creationId xmlns:a16="http://schemas.microsoft.com/office/drawing/2014/main" id="{DA05644F-6519-41CB-A261-02C74ABF1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8" name="Line 19">
              <a:extLst>
                <a:ext uri="{FF2B5EF4-FFF2-40B4-BE49-F238E27FC236}">
                  <a16:creationId xmlns:a16="http://schemas.microsoft.com/office/drawing/2014/main" id="{0C185865-EE77-4B84-A990-50E720B3E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009" name="Line 20">
              <a:extLst>
                <a:ext uri="{FF2B5EF4-FFF2-40B4-BE49-F238E27FC236}">
                  <a16:creationId xmlns:a16="http://schemas.microsoft.com/office/drawing/2014/main" id="{BEBE2B10-5C84-4D73-A0DC-245999DF7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9988" name="Picture 22">
            <a:extLst>
              <a:ext uri="{FF2B5EF4-FFF2-40B4-BE49-F238E27FC236}">
                <a16:creationId xmlns:a16="http://schemas.microsoft.com/office/drawing/2014/main" id="{06FE031F-AE37-4C0F-95DF-EBB335639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23">
            <a:extLst>
              <a:ext uri="{FF2B5EF4-FFF2-40B4-BE49-F238E27FC236}">
                <a16:creationId xmlns:a16="http://schemas.microsoft.com/office/drawing/2014/main" id="{DB4139C3-0AA9-45F9-8FB5-3ED6D4D3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69990" name="Text Box 24">
            <a:extLst>
              <a:ext uri="{FF2B5EF4-FFF2-40B4-BE49-F238E27FC236}">
                <a16:creationId xmlns:a16="http://schemas.microsoft.com/office/drawing/2014/main" id="{06849826-8841-46F0-8D49-A15FFA0D4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Filtered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(no change)</a:t>
            </a:r>
          </a:p>
        </p:txBody>
      </p:sp>
      <p:pic>
        <p:nvPicPr>
          <p:cNvPr id="169991" name="Picture 25">
            <a:extLst>
              <a:ext uri="{FF2B5EF4-FFF2-40B4-BE49-F238E27FC236}">
                <a16:creationId xmlns:a16="http://schemas.microsoft.com/office/drawing/2014/main" id="{B4A32207-EC5E-4E08-BE50-6739143A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2" name="Text Box 26">
            <a:extLst>
              <a:ext uri="{FF2B5EF4-FFF2-40B4-BE49-F238E27FC236}">
                <a16:creationId xmlns:a16="http://schemas.microsoft.com/office/drawing/2014/main" id="{C23C1A86-16CB-40A0-8790-98F2C3D9E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5AF853FD-F734-41E9-9C14-91BC9ECA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2035" name="Group 3">
            <a:extLst>
              <a:ext uri="{FF2B5EF4-FFF2-40B4-BE49-F238E27FC236}">
                <a16:creationId xmlns:a16="http://schemas.microsoft.com/office/drawing/2014/main" id="{F06B9997-3BF2-47C7-B745-38B7533CE799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2040" name="Rectangle 4">
              <a:extLst>
                <a:ext uri="{FF2B5EF4-FFF2-40B4-BE49-F238E27FC236}">
                  <a16:creationId xmlns:a16="http://schemas.microsoft.com/office/drawing/2014/main" id="{AD2C3ABA-EAE7-4610-B771-BAFC4F0F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1" name="Rectangle 5">
              <a:extLst>
                <a:ext uri="{FF2B5EF4-FFF2-40B4-BE49-F238E27FC236}">
                  <a16:creationId xmlns:a16="http://schemas.microsoft.com/office/drawing/2014/main" id="{2A8B2E69-C53A-44C0-83AB-56A193C6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2" name="Rectangle 6">
              <a:extLst>
                <a:ext uri="{FF2B5EF4-FFF2-40B4-BE49-F238E27FC236}">
                  <a16:creationId xmlns:a16="http://schemas.microsoft.com/office/drawing/2014/main" id="{117A6E9B-DF6D-478E-BE00-78569B035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3" name="Rectangle 7">
              <a:extLst>
                <a:ext uri="{FF2B5EF4-FFF2-40B4-BE49-F238E27FC236}">
                  <a16:creationId xmlns:a16="http://schemas.microsoft.com/office/drawing/2014/main" id="{50C959EA-2378-492F-A27C-5F196297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2044" name="Rectangle 8">
              <a:extLst>
                <a:ext uri="{FF2B5EF4-FFF2-40B4-BE49-F238E27FC236}">
                  <a16:creationId xmlns:a16="http://schemas.microsoft.com/office/drawing/2014/main" id="{6C8E1AE1-F37C-42A0-A6B6-69E57F73A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5" name="Rectangle 9">
              <a:extLst>
                <a:ext uri="{FF2B5EF4-FFF2-40B4-BE49-F238E27FC236}">
                  <a16:creationId xmlns:a16="http://schemas.microsoft.com/office/drawing/2014/main" id="{0D149186-9DCE-4751-ABA2-A4D3A2EC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6" name="Rectangle 10">
              <a:extLst>
                <a:ext uri="{FF2B5EF4-FFF2-40B4-BE49-F238E27FC236}">
                  <a16:creationId xmlns:a16="http://schemas.microsoft.com/office/drawing/2014/main" id="{794AFC3B-F7BE-4C82-9685-88F6908F4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7" name="Rectangle 11">
              <a:extLst>
                <a:ext uri="{FF2B5EF4-FFF2-40B4-BE49-F238E27FC236}">
                  <a16:creationId xmlns:a16="http://schemas.microsoft.com/office/drawing/2014/main" id="{FF1BA64F-9F47-42D8-96C9-43039D84E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8" name="Rectangle 12">
              <a:extLst>
                <a:ext uri="{FF2B5EF4-FFF2-40B4-BE49-F238E27FC236}">
                  <a16:creationId xmlns:a16="http://schemas.microsoft.com/office/drawing/2014/main" id="{E1DD0350-503C-475E-B537-488E67E53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2049" name="Line 13">
              <a:extLst>
                <a:ext uri="{FF2B5EF4-FFF2-40B4-BE49-F238E27FC236}">
                  <a16:creationId xmlns:a16="http://schemas.microsoft.com/office/drawing/2014/main" id="{DCD1A391-9E2F-4B74-BD14-33903F37A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0" name="Line 14">
              <a:extLst>
                <a:ext uri="{FF2B5EF4-FFF2-40B4-BE49-F238E27FC236}">
                  <a16:creationId xmlns:a16="http://schemas.microsoft.com/office/drawing/2014/main" id="{AC83900D-AE05-4783-9480-D1B582338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1" name="Line 15">
              <a:extLst>
                <a:ext uri="{FF2B5EF4-FFF2-40B4-BE49-F238E27FC236}">
                  <a16:creationId xmlns:a16="http://schemas.microsoft.com/office/drawing/2014/main" id="{BBAD5420-2E5B-4587-919B-D60E5692F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2" name="Line 16">
              <a:extLst>
                <a:ext uri="{FF2B5EF4-FFF2-40B4-BE49-F238E27FC236}">
                  <a16:creationId xmlns:a16="http://schemas.microsoft.com/office/drawing/2014/main" id="{2A25BE9E-B2F4-445F-94B5-71DBE28A7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3" name="Line 17">
              <a:extLst>
                <a:ext uri="{FF2B5EF4-FFF2-40B4-BE49-F238E27FC236}">
                  <a16:creationId xmlns:a16="http://schemas.microsoft.com/office/drawing/2014/main" id="{A746420F-B711-4928-AC02-36DCE0DAE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4" name="Line 18">
              <a:extLst>
                <a:ext uri="{FF2B5EF4-FFF2-40B4-BE49-F238E27FC236}">
                  <a16:creationId xmlns:a16="http://schemas.microsoft.com/office/drawing/2014/main" id="{89CB9DD3-A6E4-4F4F-9185-06F5440D1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5" name="Line 19">
              <a:extLst>
                <a:ext uri="{FF2B5EF4-FFF2-40B4-BE49-F238E27FC236}">
                  <a16:creationId xmlns:a16="http://schemas.microsoft.com/office/drawing/2014/main" id="{E6691400-2455-4201-A405-AD566153D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056" name="Line 20">
              <a:extLst>
                <a:ext uri="{FF2B5EF4-FFF2-40B4-BE49-F238E27FC236}">
                  <a16:creationId xmlns:a16="http://schemas.microsoft.com/office/drawing/2014/main" id="{84BEC86E-4C70-48BB-B7A4-697FCEE87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2036" name="Picture 21">
            <a:extLst>
              <a:ext uri="{FF2B5EF4-FFF2-40B4-BE49-F238E27FC236}">
                <a16:creationId xmlns:a16="http://schemas.microsoft.com/office/drawing/2014/main" id="{F9FB5F1B-AD6F-49C6-925B-5850B7B03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7" name="Text Box 22">
            <a:extLst>
              <a:ext uri="{FF2B5EF4-FFF2-40B4-BE49-F238E27FC236}">
                <a16:creationId xmlns:a16="http://schemas.microsoft.com/office/drawing/2014/main" id="{34222D94-AB87-4534-AD55-47F617BD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sp>
        <p:nvSpPr>
          <p:cNvPr id="172038" name="Text Box 23">
            <a:extLst>
              <a:ext uri="{FF2B5EF4-FFF2-40B4-BE49-F238E27FC236}">
                <a16:creationId xmlns:a16="http://schemas.microsoft.com/office/drawing/2014/main" id="{3672A30E-6D2F-4671-8AE2-9F07B5D6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2039" name="Text Box 24">
            <a:extLst>
              <a:ext uri="{FF2B5EF4-FFF2-40B4-BE49-F238E27FC236}">
                <a16:creationId xmlns:a16="http://schemas.microsoft.com/office/drawing/2014/main" id="{0F2E09AB-060C-43A5-8AA8-87ECE7140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2D8EC515-5589-4E4B-83B7-DE38B8803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174083" name="Group 3">
            <a:extLst>
              <a:ext uri="{FF2B5EF4-FFF2-40B4-BE49-F238E27FC236}">
                <a16:creationId xmlns:a16="http://schemas.microsoft.com/office/drawing/2014/main" id="{4C130984-AC05-4497-9C74-F0830DFA697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74090" name="Rectangle 4">
              <a:extLst>
                <a:ext uri="{FF2B5EF4-FFF2-40B4-BE49-F238E27FC236}">
                  <a16:creationId xmlns:a16="http://schemas.microsoft.com/office/drawing/2014/main" id="{F480E399-75D2-4531-BA6C-814B8B27D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1" name="Rectangle 5">
              <a:extLst>
                <a:ext uri="{FF2B5EF4-FFF2-40B4-BE49-F238E27FC236}">
                  <a16:creationId xmlns:a16="http://schemas.microsoft.com/office/drawing/2014/main" id="{F21E771C-21A9-4DEC-A949-90298172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2" name="Rectangle 6">
              <a:extLst>
                <a:ext uri="{FF2B5EF4-FFF2-40B4-BE49-F238E27FC236}">
                  <a16:creationId xmlns:a16="http://schemas.microsoft.com/office/drawing/2014/main" id="{35EA93E6-69AF-424D-BB8A-A8A7EAC0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3" name="Rectangle 7">
              <a:extLst>
                <a:ext uri="{FF2B5EF4-FFF2-40B4-BE49-F238E27FC236}">
                  <a16:creationId xmlns:a16="http://schemas.microsoft.com/office/drawing/2014/main" id="{7A8DAA18-1883-418A-932E-F3B0C878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4094" name="Rectangle 8">
              <a:extLst>
                <a:ext uri="{FF2B5EF4-FFF2-40B4-BE49-F238E27FC236}">
                  <a16:creationId xmlns:a16="http://schemas.microsoft.com/office/drawing/2014/main" id="{87727EB3-63EF-4A39-AE83-5F08EAA23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5" name="Rectangle 9">
              <a:extLst>
                <a:ext uri="{FF2B5EF4-FFF2-40B4-BE49-F238E27FC236}">
                  <a16:creationId xmlns:a16="http://schemas.microsoft.com/office/drawing/2014/main" id="{23456B7B-953F-4553-B61C-40BE590A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6" name="Rectangle 10">
              <a:extLst>
                <a:ext uri="{FF2B5EF4-FFF2-40B4-BE49-F238E27FC236}">
                  <a16:creationId xmlns:a16="http://schemas.microsoft.com/office/drawing/2014/main" id="{0F459B39-A4DE-49B1-B8C0-E396B263D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7" name="Rectangle 11">
              <a:extLst>
                <a:ext uri="{FF2B5EF4-FFF2-40B4-BE49-F238E27FC236}">
                  <a16:creationId xmlns:a16="http://schemas.microsoft.com/office/drawing/2014/main" id="{054D0AA3-C1DE-4210-BB50-B402ADFE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8" name="Rectangle 12">
              <a:extLst>
                <a:ext uri="{FF2B5EF4-FFF2-40B4-BE49-F238E27FC236}">
                  <a16:creationId xmlns:a16="http://schemas.microsoft.com/office/drawing/2014/main" id="{A003E16C-894B-4CA4-BB8C-24C6CF82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4099" name="Line 13">
              <a:extLst>
                <a:ext uri="{FF2B5EF4-FFF2-40B4-BE49-F238E27FC236}">
                  <a16:creationId xmlns:a16="http://schemas.microsoft.com/office/drawing/2014/main" id="{7AF5CD23-8056-4DDD-8E59-6BC28EA9F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0" name="Line 14">
              <a:extLst>
                <a:ext uri="{FF2B5EF4-FFF2-40B4-BE49-F238E27FC236}">
                  <a16:creationId xmlns:a16="http://schemas.microsoft.com/office/drawing/2014/main" id="{B614ECC0-F205-4EA6-A337-EBF6A10FC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1" name="Line 15">
              <a:extLst>
                <a:ext uri="{FF2B5EF4-FFF2-40B4-BE49-F238E27FC236}">
                  <a16:creationId xmlns:a16="http://schemas.microsoft.com/office/drawing/2014/main" id="{2F64E0EA-518B-49D4-9F10-4707D0DCF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2" name="Line 16">
              <a:extLst>
                <a:ext uri="{FF2B5EF4-FFF2-40B4-BE49-F238E27FC236}">
                  <a16:creationId xmlns:a16="http://schemas.microsoft.com/office/drawing/2014/main" id="{B0A925F0-7234-4F40-9251-0C304DC5A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3" name="Line 17">
              <a:extLst>
                <a:ext uri="{FF2B5EF4-FFF2-40B4-BE49-F238E27FC236}">
                  <a16:creationId xmlns:a16="http://schemas.microsoft.com/office/drawing/2014/main" id="{F20B94E7-55BA-4DF3-9C43-77F01D80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4" name="Line 18">
              <a:extLst>
                <a:ext uri="{FF2B5EF4-FFF2-40B4-BE49-F238E27FC236}">
                  <a16:creationId xmlns:a16="http://schemas.microsoft.com/office/drawing/2014/main" id="{D8D78438-822A-408A-91AC-588733DB7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5" name="Line 19">
              <a:extLst>
                <a:ext uri="{FF2B5EF4-FFF2-40B4-BE49-F238E27FC236}">
                  <a16:creationId xmlns:a16="http://schemas.microsoft.com/office/drawing/2014/main" id="{4566B6B1-9420-4FCD-B9DE-7BE2730DC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106" name="Line 20">
              <a:extLst>
                <a:ext uri="{FF2B5EF4-FFF2-40B4-BE49-F238E27FC236}">
                  <a16:creationId xmlns:a16="http://schemas.microsoft.com/office/drawing/2014/main" id="{7C7F5B14-6938-4925-9D1D-F48996E1F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4084" name="Picture 21">
            <a:extLst>
              <a:ext uri="{FF2B5EF4-FFF2-40B4-BE49-F238E27FC236}">
                <a16:creationId xmlns:a16="http://schemas.microsoft.com/office/drawing/2014/main" id="{69EB1BED-9C87-4605-ABC0-3457BFED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Text Box 22">
            <a:extLst>
              <a:ext uri="{FF2B5EF4-FFF2-40B4-BE49-F238E27FC236}">
                <a16:creationId xmlns:a16="http://schemas.microsoft.com/office/drawing/2014/main" id="{0AD5EB5F-419F-4DE3-ACCA-EEF29270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Original</a:t>
            </a:r>
          </a:p>
        </p:txBody>
      </p:sp>
      <p:pic>
        <p:nvPicPr>
          <p:cNvPr id="174086" name="Picture 23">
            <a:extLst>
              <a:ext uri="{FF2B5EF4-FFF2-40B4-BE49-F238E27FC236}">
                <a16:creationId xmlns:a16="http://schemas.microsoft.com/office/drawing/2014/main" id="{B094E11D-5211-42F2-BBB0-44FF5B5C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24">
            <a:extLst>
              <a:ext uri="{FF2B5EF4-FFF2-40B4-BE49-F238E27FC236}">
                <a16:creationId xmlns:a16="http://schemas.microsoft.com/office/drawing/2014/main" id="{2040B558-7992-4724-8289-99161ED1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088" name="Text Box 25">
            <a:extLst>
              <a:ext uri="{FF2B5EF4-FFF2-40B4-BE49-F238E27FC236}">
                <a16:creationId xmlns:a16="http://schemas.microsoft.com/office/drawing/2014/main" id="{D0855585-B179-4DC7-BED1-EC25431B7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Shifted left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By 1 pixel</a:t>
            </a:r>
          </a:p>
        </p:txBody>
      </p:sp>
      <p:sp>
        <p:nvSpPr>
          <p:cNvPr id="174089" name="Text Box 26">
            <a:extLst>
              <a:ext uri="{FF2B5EF4-FFF2-40B4-BE49-F238E27FC236}">
                <a16:creationId xmlns:a16="http://schemas.microsoft.com/office/drawing/2014/main" id="{841A2CAA-0516-49C2-B630-D095B34A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D. Lowe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31BB516-497A-4192-BA6B-55FE8505D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6131" name="Group 5">
            <a:extLst>
              <a:ext uri="{FF2B5EF4-FFF2-40B4-BE49-F238E27FC236}">
                <a16:creationId xmlns:a16="http://schemas.microsoft.com/office/drawing/2014/main" id="{1AA49E26-8AB9-4D25-AC14-2B7474261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176136" name="Rectangle 6">
              <a:extLst>
                <a:ext uri="{FF2B5EF4-FFF2-40B4-BE49-F238E27FC236}">
                  <a16:creationId xmlns:a16="http://schemas.microsoft.com/office/drawing/2014/main" id="{CF1C46EF-2D02-4658-9550-4077DD2B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37" name="Rectangle 7">
              <a:extLst>
                <a:ext uri="{FF2B5EF4-FFF2-40B4-BE49-F238E27FC236}">
                  <a16:creationId xmlns:a16="http://schemas.microsoft.com/office/drawing/2014/main" id="{FEEC5BC6-629C-462E-9DAA-1537EECBE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38" name="Rectangle 8">
              <a:extLst>
                <a:ext uri="{FF2B5EF4-FFF2-40B4-BE49-F238E27FC236}">
                  <a16:creationId xmlns:a16="http://schemas.microsoft.com/office/drawing/2014/main" id="{15AE0410-445F-447C-ABBE-949408FC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39" name="Rectangle 9">
              <a:extLst>
                <a:ext uri="{FF2B5EF4-FFF2-40B4-BE49-F238E27FC236}">
                  <a16:creationId xmlns:a16="http://schemas.microsoft.com/office/drawing/2014/main" id="{C73F3770-78FF-46FD-92F1-E43FAFDD9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6140" name="Rectangle 10">
              <a:extLst>
                <a:ext uri="{FF2B5EF4-FFF2-40B4-BE49-F238E27FC236}">
                  <a16:creationId xmlns:a16="http://schemas.microsoft.com/office/drawing/2014/main" id="{17E69C75-AB96-4EC6-AEC1-0D9AD7C9F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1" name="Rectangle 11">
              <a:extLst>
                <a:ext uri="{FF2B5EF4-FFF2-40B4-BE49-F238E27FC236}">
                  <a16:creationId xmlns:a16="http://schemas.microsoft.com/office/drawing/2014/main" id="{E8B7FCE3-AB13-4C8E-8272-F5BB9AB4A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6142" name="Rectangle 12">
              <a:extLst>
                <a:ext uri="{FF2B5EF4-FFF2-40B4-BE49-F238E27FC236}">
                  <a16:creationId xmlns:a16="http://schemas.microsoft.com/office/drawing/2014/main" id="{7BA44CEE-3900-4E66-9ACF-B910257C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6143" name="Rectangle 13">
              <a:extLst>
                <a:ext uri="{FF2B5EF4-FFF2-40B4-BE49-F238E27FC236}">
                  <a16:creationId xmlns:a16="http://schemas.microsoft.com/office/drawing/2014/main" id="{AAC101BE-CEF4-484F-BE8D-6C5D17DCD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6144" name="Rectangle 14">
              <a:extLst>
                <a:ext uri="{FF2B5EF4-FFF2-40B4-BE49-F238E27FC236}">
                  <a16:creationId xmlns:a16="http://schemas.microsoft.com/office/drawing/2014/main" id="{98FBEAD1-D5F6-4A69-AB1C-E25466B5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6145" name="Line 15">
              <a:extLst>
                <a:ext uri="{FF2B5EF4-FFF2-40B4-BE49-F238E27FC236}">
                  <a16:creationId xmlns:a16="http://schemas.microsoft.com/office/drawing/2014/main" id="{AF84F433-D1DD-4EC6-8550-12E58B66A5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6" name="Line 16">
              <a:extLst>
                <a:ext uri="{FF2B5EF4-FFF2-40B4-BE49-F238E27FC236}">
                  <a16:creationId xmlns:a16="http://schemas.microsoft.com/office/drawing/2014/main" id="{F61F121C-3205-47E5-9B0E-070765509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7" name="Line 17">
              <a:extLst>
                <a:ext uri="{FF2B5EF4-FFF2-40B4-BE49-F238E27FC236}">
                  <a16:creationId xmlns:a16="http://schemas.microsoft.com/office/drawing/2014/main" id="{A9F0949F-A3F6-4FEF-AA0F-499BF3082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8" name="Line 18">
              <a:extLst>
                <a:ext uri="{FF2B5EF4-FFF2-40B4-BE49-F238E27FC236}">
                  <a16:creationId xmlns:a16="http://schemas.microsoft.com/office/drawing/2014/main" id="{C7285673-EB9A-4553-B59B-558863B8A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49" name="Line 19">
              <a:extLst>
                <a:ext uri="{FF2B5EF4-FFF2-40B4-BE49-F238E27FC236}">
                  <a16:creationId xmlns:a16="http://schemas.microsoft.com/office/drawing/2014/main" id="{0BAF675B-2975-4BB0-857F-829106491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0" name="Line 20">
              <a:extLst>
                <a:ext uri="{FF2B5EF4-FFF2-40B4-BE49-F238E27FC236}">
                  <a16:creationId xmlns:a16="http://schemas.microsoft.com/office/drawing/2014/main" id="{B9B4610E-403A-43F4-8DCB-4A39F47AA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1" name="Line 21">
              <a:extLst>
                <a:ext uri="{FF2B5EF4-FFF2-40B4-BE49-F238E27FC236}">
                  <a16:creationId xmlns:a16="http://schemas.microsoft.com/office/drawing/2014/main" id="{8E327025-F897-46D6-ABE0-63E0A8F32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152" name="Line 22">
              <a:extLst>
                <a:ext uri="{FF2B5EF4-FFF2-40B4-BE49-F238E27FC236}">
                  <a16:creationId xmlns:a16="http://schemas.microsoft.com/office/drawing/2014/main" id="{DE4D8C57-6AF8-48EF-9854-EE3CC2086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6132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74222DA3-92D8-4A6E-AAD9-A39801D7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>
            <a:extLst>
              <a:ext uri="{FF2B5EF4-FFF2-40B4-BE49-F238E27FC236}">
                <a16:creationId xmlns:a16="http://schemas.microsoft.com/office/drawing/2014/main" id="{059CFACE-CD3B-4FBC-9323-B628569F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A121D19A-8F27-4D01-A01B-196693F4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F02ABF-A457-4A44-9EA2-B5DCB874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>
            <a:extLst>
              <a:ext uri="{FF2B5EF4-FFF2-40B4-BE49-F238E27FC236}">
                <a16:creationId xmlns:a16="http://schemas.microsoft.com/office/drawing/2014/main" id="{0A9B5DAC-4F9A-4958-844B-FB4AFF971EC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800"/>
              <a:t>Other filters</a:t>
            </a:r>
          </a:p>
        </p:txBody>
      </p:sp>
      <p:grpSp>
        <p:nvGrpSpPr>
          <p:cNvPr id="177155" name="Group 5">
            <a:extLst>
              <a:ext uri="{FF2B5EF4-FFF2-40B4-BE49-F238E27FC236}">
                <a16:creationId xmlns:a16="http://schemas.microsoft.com/office/drawing/2014/main" id="{502FE467-0167-4E13-B8A3-1ABAEFAEB1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177161" name="Rectangle 6">
              <a:extLst>
                <a:ext uri="{FF2B5EF4-FFF2-40B4-BE49-F238E27FC236}">
                  <a16:creationId xmlns:a16="http://schemas.microsoft.com/office/drawing/2014/main" id="{241C8F55-BE45-4357-98D8-7394661C8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2" name="Rectangle 7">
              <a:extLst>
                <a:ext uri="{FF2B5EF4-FFF2-40B4-BE49-F238E27FC236}">
                  <a16:creationId xmlns:a16="http://schemas.microsoft.com/office/drawing/2014/main" id="{F006BBE7-0D04-4B1B-8BC3-A4784990F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-2</a:t>
              </a:r>
            </a:p>
          </p:txBody>
        </p:sp>
        <p:sp>
          <p:nvSpPr>
            <p:cNvPr id="177163" name="Rectangle 8">
              <a:extLst>
                <a:ext uri="{FF2B5EF4-FFF2-40B4-BE49-F238E27FC236}">
                  <a16:creationId xmlns:a16="http://schemas.microsoft.com/office/drawing/2014/main" id="{0E1F15B6-8969-43C0-87B8-06F0D512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77164" name="Rectangle 9">
              <a:extLst>
                <a:ext uri="{FF2B5EF4-FFF2-40B4-BE49-F238E27FC236}">
                  <a16:creationId xmlns:a16="http://schemas.microsoft.com/office/drawing/2014/main" id="{B5AE6026-54B6-4404-961D-3219005AA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5" name="Rectangle 10">
              <a:extLst>
                <a:ext uri="{FF2B5EF4-FFF2-40B4-BE49-F238E27FC236}">
                  <a16:creationId xmlns:a16="http://schemas.microsoft.com/office/drawing/2014/main" id="{D59A93B0-3FBB-4F9C-9EEF-A8A8869A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6" name="Rectangle 11">
              <a:extLst>
                <a:ext uri="{FF2B5EF4-FFF2-40B4-BE49-F238E27FC236}">
                  <a16:creationId xmlns:a16="http://schemas.microsoft.com/office/drawing/2014/main" id="{EC8E63F3-FB25-4E33-9965-84974B218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7167" name="Rectangle 12">
              <a:extLst>
                <a:ext uri="{FF2B5EF4-FFF2-40B4-BE49-F238E27FC236}">
                  <a16:creationId xmlns:a16="http://schemas.microsoft.com/office/drawing/2014/main" id="{C60B1C6D-218E-47D5-AF39-713D4A370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68" name="Rectangle 13">
              <a:extLst>
                <a:ext uri="{FF2B5EF4-FFF2-40B4-BE49-F238E27FC236}">
                  <a16:creationId xmlns:a16="http://schemas.microsoft.com/office/drawing/2014/main" id="{F8CD64F3-E4E6-41E1-B588-660D8E28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77169" name="Rectangle 14">
              <a:extLst>
                <a:ext uri="{FF2B5EF4-FFF2-40B4-BE49-F238E27FC236}">
                  <a16:creationId xmlns:a16="http://schemas.microsoft.com/office/drawing/2014/main" id="{C927C1D3-A805-4F76-96CC-20D2B09C8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lnSpc>
                  <a:spcPct val="90000"/>
                </a:lnSpc>
                <a:spcBef>
                  <a:spcPct val="50000"/>
                </a:spcBef>
                <a:buChar char="•"/>
                <a:defRPr sz="2400">
                  <a:solidFill>
                    <a:schemeClr val="tx1"/>
                  </a:solidFill>
                  <a:latin typeface="Gill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Gill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Gill San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Gill San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Gill Sans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7170" name="Line 15">
              <a:extLst>
                <a:ext uri="{FF2B5EF4-FFF2-40B4-BE49-F238E27FC236}">
                  <a16:creationId xmlns:a16="http://schemas.microsoft.com/office/drawing/2014/main" id="{D9405638-E1CF-434F-8B69-A5832A8F4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1" name="Line 16">
              <a:extLst>
                <a:ext uri="{FF2B5EF4-FFF2-40B4-BE49-F238E27FC236}">
                  <a16:creationId xmlns:a16="http://schemas.microsoft.com/office/drawing/2014/main" id="{37F3858D-4F30-48A2-AAD7-4B9833D77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2" name="Line 17">
              <a:extLst>
                <a:ext uri="{FF2B5EF4-FFF2-40B4-BE49-F238E27FC236}">
                  <a16:creationId xmlns:a16="http://schemas.microsoft.com/office/drawing/2014/main" id="{724F3965-C28E-424C-930F-D1AA6ED48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3" name="Line 18">
              <a:extLst>
                <a:ext uri="{FF2B5EF4-FFF2-40B4-BE49-F238E27FC236}">
                  <a16:creationId xmlns:a16="http://schemas.microsoft.com/office/drawing/2014/main" id="{93053F36-ADD3-469D-ACAF-DBD47AED65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4" name="Line 19">
              <a:extLst>
                <a:ext uri="{FF2B5EF4-FFF2-40B4-BE49-F238E27FC236}">
                  <a16:creationId xmlns:a16="http://schemas.microsoft.com/office/drawing/2014/main" id="{47B0B7C9-F360-49AB-8EAE-F20217B65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5" name="Line 20">
              <a:extLst>
                <a:ext uri="{FF2B5EF4-FFF2-40B4-BE49-F238E27FC236}">
                  <a16:creationId xmlns:a16="http://schemas.microsoft.com/office/drawing/2014/main" id="{04C0E90E-FB88-47A4-9DA8-594C13F98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6" name="Line 21">
              <a:extLst>
                <a:ext uri="{FF2B5EF4-FFF2-40B4-BE49-F238E27FC236}">
                  <a16:creationId xmlns:a16="http://schemas.microsoft.com/office/drawing/2014/main" id="{8BB7646C-A425-49A2-935C-C11790E1A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177" name="Line 22">
              <a:extLst>
                <a:ext uri="{FF2B5EF4-FFF2-40B4-BE49-F238E27FC236}">
                  <a16:creationId xmlns:a16="http://schemas.microsoft.com/office/drawing/2014/main" id="{49DCE0CE-07DB-4B42-BE31-BB6578DD8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62536B8-DF28-4F8A-BCEA-56A4927D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Horizontal Edge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(absolute value)</a:t>
            </a:r>
          </a:p>
        </p:txBody>
      </p:sp>
      <p:pic>
        <p:nvPicPr>
          <p:cNvPr id="177157" name="Picture 4" descr="C:\Documents and Settings\Derek Hoiem\My Documents\Classes\Spring10 - Computer Vision\figs\einstein.jpg">
            <a:extLst>
              <a:ext uri="{FF2B5EF4-FFF2-40B4-BE49-F238E27FC236}">
                <a16:creationId xmlns:a16="http://schemas.microsoft.com/office/drawing/2014/main" id="{AAC74168-60F3-46AD-BA5F-7B46887A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>
            <a:extLst>
              <a:ext uri="{FF2B5EF4-FFF2-40B4-BE49-F238E27FC236}">
                <a16:creationId xmlns:a16="http://schemas.microsoft.com/office/drawing/2014/main" id="{D75BCD61-8D5C-4B91-845B-EC90809A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F3BD2A9-3507-45ED-B59F-5BB0C91F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Sobel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4F92B6-2E79-4BFA-9A97-D02442E1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3">
            <a:extLst>
              <a:ext uri="{FF2B5EF4-FFF2-40B4-BE49-F238E27FC236}">
                <a16:creationId xmlns:a16="http://schemas.microsoft.com/office/drawing/2014/main" id="{6AEE393E-26BA-4F40-9832-5C94CF8B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3" name="Picture 4">
            <a:extLst>
              <a:ext uri="{FF2B5EF4-FFF2-40B4-BE49-F238E27FC236}">
                <a16:creationId xmlns:a16="http://schemas.microsoft.com/office/drawing/2014/main" id="{6FEFB6A3-8B1A-4F12-B857-E62B887D3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04" name="Picture 5">
            <a:extLst>
              <a:ext uri="{FF2B5EF4-FFF2-40B4-BE49-F238E27FC236}">
                <a16:creationId xmlns:a16="http://schemas.microsoft.com/office/drawing/2014/main" id="{8BA2D709-EDB7-44B9-8040-BF621693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Rectangle 16">
            <a:extLst>
              <a:ext uri="{FF2B5EF4-FFF2-40B4-BE49-F238E27FC236}">
                <a16:creationId xmlns:a16="http://schemas.microsoft.com/office/drawing/2014/main" id="{7ED68BD9-2A7B-4B23-B87F-2FFB172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Gill Sans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ill Sans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ill Sans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Gill San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Gill Sans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Back to the box filter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5EFC311-F878-40BB-BBD9-362028544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 Exposure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4152586-4704-4BC7-BF4F-09A10D230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7EFD0F9-3C76-4F98-B867-183642DF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827272DC-7723-4FBD-8951-0B24F9C08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4003A8F8-19AF-47F8-8ED8-CC133DCA0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D6B51F80-40C2-45FB-B318-4AACD4144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82A8728C-2203-46B3-B1DE-F62C80460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244C6F20-ED1F-473F-BDD3-D1E7FF7AB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07561E07-7ABB-4AA5-9612-6BFE1C7A4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3D5B66BB-4F42-4D65-9BF5-F160F2FC0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2A59FCF0-75F4-4B2C-BBB7-2FA025901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835D1417-1E0B-4FE2-899F-C90F5CC7A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7DE8BCB2-E2ED-474F-837D-7CD6EB5A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9941659F-5917-4AE8-9F4C-D77826F3B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9BF9D16C-4CFD-4B01-A82D-30287AB02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6C430445-813D-44B2-9822-7B360E48A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C080B202-598C-40AB-89E8-8360CC89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BEAEAFF0-787C-453E-8D4B-522818219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6D68A448-4AF3-44DE-A159-35102405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E2002845-F48D-444D-B37A-A9DAE1A43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6E2B45A5-0412-4D26-819C-9F659879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AC78F035-536C-43F1-A624-D5E100C8C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F42B96C1-804E-40BF-B009-B5ABE5556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DBE8D099-4E38-41EC-A289-7705AF45C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E621A1D0-3457-4482-B654-030D452AE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5D846348-0B5A-476D-9A5B-2ACD09D0A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0" name="Line 28">
            <a:extLst>
              <a:ext uri="{FF2B5EF4-FFF2-40B4-BE49-F238E27FC236}">
                <a16:creationId xmlns:a16="http://schemas.microsoft.com/office/drawing/2014/main" id="{16E5724A-7B8A-425F-9D6C-4DFB55168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1" name="Line 29">
            <a:extLst>
              <a:ext uri="{FF2B5EF4-FFF2-40B4-BE49-F238E27FC236}">
                <a16:creationId xmlns:a16="http://schemas.microsoft.com/office/drawing/2014/main" id="{8047E7D6-AA16-49DD-B226-8B259DF1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2" name="Line 30">
            <a:extLst>
              <a:ext uri="{FF2B5EF4-FFF2-40B4-BE49-F238E27FC236}">
                <a16:creationId xmlns:a16="http://schemas.microsoft.com/office/drawing/2014/main" id="{3A31D46C-F809-486B-9C6B-7DB5149C0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3" name="Line 31">
            <a:extLst>
              <a:ext uri="{FF2B5EF4-FFF2-40B4-BE49-F238E27FC236}">
                <a16:creationId xmlns:a16="http://schemas.microsoft.com/office/drawing/2014/main" id="{C97E8F4B-D07D-45ED-917B-4F693387FB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4" name="Line 32">
            <a:extLst>
              <a:ext uri="{FF2B5EF4-FFF2-40B4-BE49-F238E27FC236}">
                <a16:creationId xmlns:a16="http://schemas.microsoft.com/office/drawing/2014/main" id="{681FB463-013B-4CA4-AF75-02E264956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5" name="Line 33">
            <a:extLst>
              <a:ext uri="{FF2B5EF4-FFF2-40B4-BE49-F238E27FC236}">
                <a16:creationId xmlns:a16="http://schemas.microsoft.com/office/drawing/2014/main" id="{A5FBC433-E62F-4C49-8467-59F2D5454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4D07D11C-EDA4-4B27-A479-1603E7D0F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347" name="Line 35">
            <a:extLst>
              <a:ext uri="{FF2B5EF4-FFF2-40B4-BE49-F238E27FC236}">
                <a16:creationId xmlns:a16="http://schemas.microsoft.com/office/drawing/2014/main" id="{82D4CDE4-0CBD-46F1-8DCC-06D52EBB7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48" name="Rectangle 36">
            <a:extLst>
              <a:ext uri="{FF2B5EF4-FFF2-40B4-BE49-F238E27FC236}">
                <a16:creationId xmlns:a16="http://schemas.microsoft.com/office/drawing/2014/main" id="{B3548241-D3EE-4AE3-8384-5F4DF5D1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49" name="Rectangle 37">
            <a:extLst>
              <a:ext uri="{FF2B5EF4-FFF2-40B4-BE49-F238E27FC236}">
                <a16:creationId xmlns:a16="http://schemas.microsoft.com/office/drawing/2014/main" id="{19BB311B-AD63-42D6-B9A8-814D440D4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D07AD21D-4684-4607-9AC6-DC7DD2DC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3351" name="Line 39">
            <a:extLst>
              <a:ext uri="{FF2B5EF4-FFF2-40B4-BE49-F238E27FC236}">
                <a16:creationId xmlns:a16="http://schemas.microsoft.com/office/drawing/2014/main" id="{408159AE-1DA3-4889-866A-ED02AC059A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5095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2" name="Line 40">
            <a:extLst>
              <a:ext uri="{FF2B5EF4-FFF2-40B4-BE49-F238E27FC236}">
                <a16:creationId xmlns:a16="http://schemas.microsoft.com/office/drawing/2014/main" id="{D1517376-E1BA-4BFA-9BC0-88ACC0B2B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5334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53" name="Rectangle 41">
            <a:extLst>
              <a:ext uri="{FF2B5EF4-FFF2-40B4-BE49-F238E27FC236}">
                <a16:creationId xmlns:a16="http://schemas.microsoft.com/office/drawing/2014/main" id="{4AE9535D-AD72-42D1-B47C-04AD3CD85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4" name="Rectangle 42">
            <a:extLst>
              <a:ext uri="{FF2B5EF4-FFF2-40B4-BE49-F238E27FC236}">
                <a16:creationId xmlns:a16="http://schemas.microsoft.com/office/drawing/2014/main" id="{2075EF83-5B2C-4292-BE21-B05A07E9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3355" name="Text Box 43">
            <a:extLst>
              <a:ext uri="{FF2B5EF4-FFF2-40B4-BE49-F238E27FC236}">
                <a16:creationId xmlns:a16="http://schemas.microsoft.com/office/drawing/2014/main" id="{347E05C0-D1BD-4471-95CB-BE320881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CC35EB-8B49-413E-89AC-4B0BD4281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Exposure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9C7EB7A-6C3A-47E2-A4FC-E3F49F760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971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en-US" sz="2400">
              <a:latin typeface="Times New Roman" panose="02020603050405020304" pitchFamily="18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F90CF7AD-C737-4250-86A6-F3B580389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0829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41516E8B-4EE1-42C7-A92B-C1B8DAA03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D4997810-A2A7-45CE-A452-F85175256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E5B316B1-1820-45D7-8BD2-32FB2D382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C39C785A-536D-429A-80EA-84337C0AF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86985D00-102E-4A7C-BB2A-A6A69F5C7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6BE63DB3-0CDB-4965-9F46-A128B065D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5233CB3C-6E60-482D-A7CF-59AFAE140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588AEE63-D078-4620-B879-4E6C4D159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F90DE35D-4822-49E9-91F3-C4FF2C0CE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A16BF44D-73E2-48DE-8556-21191B8E3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7DDA82EF-73EA-4FE1-9CE0-806DFCF31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2" name="Line 16">
            <a:extLst>
              <a:ext uri="{FF2B5EF4-FFF2-40B4-BE49-F238E27FC236}">
                <a16:creationId xmlns:a16="http://schemas.microsoft.com/office/drawing/2014/main" id="{9960C90A-25D5-482A-8476-DBCCEF25D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3" name="Line 17">
            <a:extLst>
              <a:ext uri="{FF2B5EF4-FFF2-40B4-BE49-F238E27FC236}">
                <a16:creationId xmlns:a16="http://schemas.microsoft.com/office/drawing/2014/main" id="{58608D89-50AD-4CD3-85AD-86D4EADCA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6925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B0DAADD9-12BB-4B04-9432-F5B00532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0829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55" name="Line 19">
            <a:extLst>
              <a:ext uri="{FF2B5EF4-FFF2-40B4-BE49-F238E27FC236}">
                <a16:creationId xmlns:a16="http://schemas.microsoft.com/office/drawing/2014/main" id="{75BD24D9-990E-42B4-9009-A105C84EB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211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18A29EF2-6D98-43D2-A31E-6D3F76F7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64125"/>
            <a:ext cx="81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-6</a:t>
            </a:r>
          </a:p>
        </p:txBody>
      </p:sp>
      <p:sp>
        <p:nvSpPr>
          <p:cNvPr id="14357" name="Line 21">
            <a:extLst>
              <a:ext uri="{FF2B5EF4-FFF2-40B4-BE49-F238E27FC236}">
                <a16:creationId xmlns:a16="http://schemas.microsoft.com/office/drawing/2014/main" id="{F8D8194D-D561-4013-9DB3-D754AFA80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8" name="Line 22">
            <a:extLst>
              <a:ext uri="{FF2B5EF4-FFF2-40B4-BE49-F238E27FC236}">
                <a16:creationId xmlns:a16="http://schemas.microsoft.com/office/drawing/2014/main" id="{B2FA7F6E-97DE-4880-8297-018773BD4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59" name="Line 23">
            <a:extLst>
              <a:ext uri="{FF2B5EF4-FFF2-40B4-BE49-F238E27FC236}">
                <a16:creationId xmlns:a16="http://schemas.microsoft.com/office/drawing/2014/main" id="{06AA74BC-F47A-450F-9EF3-58AD4A3D7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0" name="Line 24">
            <a:extLst>
              <a:ext uri="{FF2B5EF4-FFF2-40B4-BE49-F238E27FC236}">
                <a16:creationId xmlns:a16="http://schemas.microsoft.com/office/drawing/2014/main" id="{EB45CCCA-357F-46ED-A7C5-0C01FAC1F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1" name="Line 25">
            <a:extLst>
              <a:ext uri="{FF2B5EF4-FFF2-40B4-BE49-F238E27FC236}">
                <a16:creationId xmlns:a16="http://schemas.microsoft.com/office/drawing/2014/main" id="{1B1CD609-67C0-4F32-BAD8-BF1FEF39C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2" name="Line 26">
            <a:extLst>
              <a:ext uri="{FF2B5EF4-FFF2-40B4-BE49-F238E27FC236}">
                <a16:creationId xmlns:a16="http://schemas.microsoft.com/office/drawing/2014/main" id="{A3347916-4818-4AC6-999B-D56A6F5CB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A97F7702-AB11-4B37-8A36-E0E13A847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4" name="Line 28">
            <a:extLst>
              <a:ext uri="{FF2B5EF4-FFF2-40B4-BE49-F238E27FC236}">
                <a16:creationId xmlns:a16="http://schemas.microsoft.com/office/drawing/2014/main" id="{BA326AC9-42DF-4FDD-AF2D-8935E7B29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5" name="Line 29">
            <a:extLst>
              <a:ext uri="{FF2B5EF4-FFF2-40B4-BE49-F238E27FC236}">
                <a16:creationId xmlns:a16="http://schemas.microsoft.com/office/drawing/2014/main" id="{1A05FCC7-1BEA-4EFB-AFD8-A1BE7A979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6" name="Line 30">
            <a:extLst>
              <a:ext uri="{FF2B5EF4-FFF2-40B4-BE49-F238E27FC236}">
                <a16:creationId xmlns:a16="http://schemas.microsoft.com/office/drawing/2014/main" id="{6CAA7087-CC04-4223-92E6-E91C818B81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7" name="Line 31">
            <a:extLst>
              <a:ext uri="{FF2B5EF4-FFF2-40B4-BE49-F238E27FC236}">
                <a16:creationId xmlns:a16="http://schemas.microsoft.com/office/drawing/2014/main" id="{62AD7A37-0E9E-40D9-92E6-801701E7E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8" name="Line 32">
            <a:extLst>
              <a:ext uri="{FF2B5EF4-FFF2-40B4-BE49-F238E27FC236}">
                <a16:creationId xmlns:a16="http://schemas.microsoft.com/office/drawing/2014/main" id="{21D53010-B5B7-4D4C-868B-039255A2C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69" name="Line 33">
            <a:extLst>
              <a:ext uri="{FF2B5EF4-FFF2-40B4-BE49-F238E27FC236}">
                <a16:creationId xmlns:a16="http://schemas.microsoft.com/office/drawing/2014/main" id="{C27AF98E-C0B5-4442-B116-F6B7C498F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56737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66C06A45-813E-45BA-B3B1-2F5492A56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064125"/>
            <a:ext cx="72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10</a:t>
            </a:r>
            <a:r>
              <a:rPr lang="en-US" altLang="en-US" sz="32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4371" name="Line 35">
            <a:extLst>
              <a:ext uri="{FF2B5EF4-FFF2-40B4-BE49-F238E27FC236}">
                <a16:creationId xmlns:a16="http://schemas.microsoft.com/office/drawing/2014/main" id="{86ED7FB8-A918-470B-993C-E3B7AABC3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902325"/>
            <a:ext cx="746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E0AF905F-03A1-42A2-A851-9D9F4E33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09963"/>
            <a:ext cx="152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Real world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2AAED22F-9CC9-454F-AE87-0DBE35792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9116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EAEAEA"/>
                </a:solidFill>
                <a:latin typeface="Times New Roman" panose="02020603050405020304" pitchFamily="18" charset="0"/>
              </a:rPr>
              <a:t>Picture</a:t>
            </a:r>
            <a:endParaRPr lang="fr-FR" altLang="en-US" sz="2400">
              <a:solidFill>
                <a:srgbClr val="EAEAEA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54024F3A-9F2C-40D6-A2FE-0ACB0443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59525"/>
            <a:ext cx="10588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aseline="30000">
                <a:solidFill>
                  <a:srgbClr val="EAEAEA"/>
                </a:solidFill>
                <a:latin typeface="Times New Roman" panose="02020603050405020304" pitchFamily="18" charset="0"/>
              </a:rPr>
              <a:t>0 to 255</a:t>
            </a:r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id="{3A1D2307-D2B1-4386-BD42-9DAB82726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7213" y="4419600"/>
            <a:ext cx="2185987" cy="124301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6" name="Line 40">
            <a:extLst>
              <a:ext uri="{FF2B5EF4-FFF2-40B4-BE49-F238E27FC236}">
                <a16:creationId xmlns:a16="http://schemas.microsoft.com/office/drawing/2014/main" id="{2DB0307A-E1E9-4821-942C-A648F9DFC3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419600"/>
            <a:ext cx="1905000" cy="121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77" name="Rectangle 41">
            <a:extLst>
              <a:ext uri="{FF2B5EF4-FFF2-40B4-BE49-F238E27FC236}">
                <a16:creationId xmlns:a16="http://schemas.microsoft.com/office/drawing/2014/main" id="{F4EA23E3-6622-401A-AFBB-CDED5C4A6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97325"/>
            <a:ext cx="2667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8" name="Rectangle 42">
            <a:extLst>
              <a:ext uri="{FF2B5EF4-FFF2-40B4-BE49-F238E27FC236}">
                <a16:creationId xmlns:a16="http://schemas.microsoft.com/office/drawing/2014/main" id="{A080E1D1-193F-41F7-B4C0-E2D506B5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902325"/>
            <a:ext cx="9144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/>
          </a:p>
        </p:txBody>
      </p:sp>
      <p:sp>
        <p:nvSpPr>
          <p:cNvPr id="14379" name="Text Box 43">
            <a:extLst>
              <a:ext uri="{FF2B5EF4-FFF2-40B4-BE49-F238E27FC236}">
                <a16:creationId xmlns:a16="http://schemas.microsoft.com/office/drawing/2014/main" id="{BEEE6C6D-1EC4-4C5F-A406-644F49B9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124200"/>
            <a:ext cx="350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High dynamic range</a:t>
            </a:r>
            <a:endParaRPr lang="en-US" altLang="en-US" sz="3200" baseline="30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>
            <a:extLst>
              <a:ext uri="{FF2B5EF4-FFF2-40B4-BE49-F238E27FC236}">
                <a16:creationId xmlns:a16="http://schemas.microsoft.com/office/drawing/2014/main" id="{CFDC461B-7BB5-497C-B7ED-5671F6CC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854200"/>
            <a:ext cx="1290637" cy="11255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scene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radiance</a:t>
            </a: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(W/sr/m  )</a:t>
            </a:r>
          </a:p>
        </p:txBody>
      </p:sp>
      <p:grpSp>
        <p:nvGrpSpPr>
          <p:cNvPr id="15363" name="Group 4">
            <a:extLst>
              <a:ext uri="{FF2B5EF4-FFF2-40B4-BE49-F238E27FC236}">
                <a16:creationId xmlns:a16="http://schemas.microsoft.com/office/drawing/2014/main" id="{CB0F4EDC-ECFD-4B38-A0B2-100AD598109B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1752600"/>
            <a:ext cx="1050925" cy="914400"/>
            <a:chOff x="2880" y="1104"/>
            <a:chExt cx="745" cy="576"/>
          </a:xfrm>
        </p:grpSpPr>
        <p:sp>
          <p:nvSpPr>
            <p:cNvPr id="15458" name="Freeform 5">
              <a:extLst>
                <a:ext uri="{FF2B5EF4-FFF2-40B4-BE49-F238E27FC236}">
                  <a16:creationId xmlns:a16="http://schemas.microsoft.com/office/drawing/2014/main" id="{65B07CCC-048A-4B2E-8C94-A05B0D42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Rectangle 6">
              <a:extLst>
                <a:ext uri="{FF2B5EF4-FFF2-40B4-BE49-F238E27FC236}">
                  <a16:creationId xmlns:a16="http://schemas.microsoft.com/office/drawing/2014/main" id="{99D63E53-1116-4C8B-AD74-BA9E47A15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0" name="Line 7">
              <a:extLst>
                <a:ext uri="{FF2B5EF4-FFF2-40B4-BE49-F238E27FC236}">
                  <a16:creationId xmlns:a16="http://schemas.microsoft.com/office/drawing/2014/main" id="{38EF9F9D-EF6C-4A85-B53E-58A487166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Rectangle 8">
              <a:extLst>
                <a:ext uri="{FF2B5EF4-FFF2-40B4-BE49-F238E27FC236}">
                  <a16:creationId xmlns:a16="http://schemas.microsoft.com/office/drawing/2014/main" id="{6D119DDF-81DF-4A52-B56D-AA3C34DEC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1152"/>
              <a:ext cx="480" cy="48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62" name="Line 9">
              <a:extLst>
                <a:ext uri="{FF2B5EF4-FFF2-40B4-BE49-F238E27FC236}">
                  <a16:creationId xmlns:a16="http://schemas.microsoft.com/office/drawing/2014/main" id="{B46B7A54-D68E-41D2-A0F6-F51B046BE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0">
              <a:extLst>
                <a:ext uri="{FF2B5EF4-FFF2-40B4-BE49-F238E27FC236}">
                  <a16:creationId xmlns:a16="http://schemas.microsoft.com/office/drawing/2014/main" id="{18A4DD34-E736-469B-AEC1-D1092950F6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1">
              <a:extLst>
                <a:ext uri="{FF2B5EF4-FFF2-40B4-BE49-F238E27FC236}">
                  <a16:creationId xmlns:a16="http://schemas.microsoft.com/office/drawing/2014/main" id="{AC73246C-CC74-4320-9EFC-22777DCE9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0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">
              <a:extLst>
                <a:ext uri="{FF2B5EF4-FFF2-40B4-BE49-F238E27FC236}">
                  <a16:creationId xmlns:a16="http://schemas.microsoft.com/office/drawing/2014/main" id="{740E04AE-5959-4BA2-959B-71D4BF564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3">
              <a:extLst>
                <a:ext uri="{FF2B5EF4-FFF2-40B4-BE49-F238E27FC236}">
                  <a16:creationId xmlns:a16="http://schemas.microsoft.com/office/drawing/2014/main" id="{57A6FA09-4AC5-4BC3-A92B-9963EFB2C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4">
              <a:extLst>
                <a:ext uri="{FF2B5EF4-FFF2-40B4-BE49-F238E27FC236}">
                  <a16:creationId xmlns:a16="http://schemas.microsoft.com/office/drawing/2014/main" id="{5F8CEB33-7F55-47E9-9998-00323EB94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15">
              <a:extLst>
                <a:ext uri="{FF2B5EF4-FFF2-40B4-BE49-F238E27FC236}">
                  <a16:creationId xmlns:a16="http://schemas.microsoft.com/office/drawing/2014/main" id="{51C7A270-52A8-405B-A9C5-56D1C1776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6">
              <a:extLst>
                <a:ext uri="{FF2B5EF4-FFF2-40B4-BE49-F238E27FC236}">
                  <a16:creationId xmlns:a16="http://schemas.microsoft.com/office/drawing/2014/main" id="{D8C167FE-F603-4C5B-A12F-C5DA56FECD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7">
              <a:extLst>
                <a:ext uri="{FF2B5EF4-FFF2-40B4-BE49-F238E27FC236}">
                  <a16:creationId xmlns:a16="http://schemas.microsoft.com/office/drawing/2014/main" id="{F5C8FFBE-1A6B-4A66-8B85-854B7B179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8">
              <a:extLst>
                <a:ext uri="{FF2B5EF4-FFF2-40B4-BE49-F238E27FC236}">
                  <a16:creationId xmlns:a16="http://schemas.microsoft.com/office/drawing/2014/main" id="{6A771D66-CB06-42D5-98CE-454B1478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2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9">
              <a:extLst>
                <a:ext uri="{FF2B5EF4-FFF2-40B4-BE49-F238E27FC236}">
                  <a16:creationId xmlns:a16="http://schemas.microsoft.com/office/drawing/2014/main" id="{525C1C40-FC43-47F2-8336-3B4D0B5D2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20">
              <a:extLst>
                <a:ext uri="{FF2B5EF4-FFF2-40B4-BE49-F238E27FC236}">
                  <a16:creationId xmlns:a16="http://schemas.microsoft.com/office/drawing/2014/main" id="{0C7EC442-4B5E-4DC7-B1F3-B4BF158CA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21">
              <a:extLst>
                <a:ext uri="{FF2B5EF4-FFF2-40B4-BE49-F238E27FC236}">
                  <a16:creationId xmlns:a16="http://schemas.microsoft.com/office/drawing/2014/main" id="{C67D2E16-E6AB-4DF9-99ED-09D05AB3A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782" name="Rectangle 22">
              <a:extLst>
                <a:ext uri="{FF2B5EF4-FFF2-40B4-BE49-F238E27FC236}">
                  <a16:creationId xmlns:a16="http://schemas.microsoft.com/office/drawing/2014/main" id="{BB72377C-89F7-4E81-9EC2-E8E768411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3" y="1185"/>
              <a:ext cx="574" cy="4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ò</a:t>
              </a:r>
            </a:p>
          </p:txBody>
        </p:sp>
      </p:grpSp>
      <p:grpSp>
        <p:nvGrpSpPr>
          <p:cNvPr id="15364" name="Group 23">
            <a:extLst>
              <a:ext uri="{FF2B5EF4-FFF2-40B4-BE49-F238E27FC236}">
                <a16:creationId xmlns:a16="http://schemas.microsoft.com/office/drawing/2014/main" id="{60DD73D8-2E32-44F1-9F69-EF737888DFF8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1752600"/>
            <a:ext cx="1050925" cy="914400"/>
            <a:chOff x="1152" y="1104"/>
            <a:chExt cx="745" cy="576"/>
          </a:xfrm>
        </p:grpSpPr>
        <p:sp>
          <p:nvSpPr>
            <p:cNvPr id="15441" name="Freeform 24">
              <a:extLst>
                <a:ext uri="{FF2B5EF4-FFF2-40B4-BE49-F238E27FC236}">
                  <a16:creationId xmlns:a16="http://schemas.microsoft.com/office/drawing/2014/main" id="{4F7C1C38-FDED-40B6-8767-FEFA8DB7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1344"/>
              <a:ext cx="73" cy="97"/>
            </a:xfrm>
            <a:custGeom>
              <a:avLst/>
              <a:gdLst>
                <a:gd name="T0" fmla="*/ 72 w 73"/>
                <a:gd name="T1" fmla="*/ 0 h 97"/>
                <a:gd name="T2" fmla="*/ 0 w 73"/>
                <a:gd name="T3" fmla="*/ 0 h 97"/>
                <a:gd name="T4" fmla="*/ 0 w 73"/>
                <a:gd name="T5" fmla="*/ 48 h 97"/>
                <a:gd name="T6" fmla="*/ 0 w 73"/>
                <a:gd name="T7" fmla="*/ 96 h 97"/>
                <a:gd name="T8" fmla="*/ 72 w 73"/>
                <a:gd name="T9" fmla="*/ 96 h 97"/>
                <a:gd name="T10" fmla="*/ 72 w 73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97">
                  <a:moveTo>
                    <a:pt x="72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72" y="96"/>
                  </a:lnTo>
                  <a:lnTo>
                    <a:pt x="72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Rectangle 25">
              <a:extLst>
                <a:ext uri="{FF2B5EF4-FFF2-40B4-BE49-F238E27FC236}">
                  <a16:creationId xmlns:a16="http://schemas.microsoft.com/office/drawing/2014/main" id="{7460BA35-E8FA-417E-96CD-60E54B8B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4" y="1104"/>
              <a:ext cx="576" cy="57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3" name="Line 26">
              <a:extLst>
                <a:ext uri="{FF2B5EF4-FFF2-40B4-BE49-F238E27FC236}">
                  <a16:creationId xmlns:a16="http://schemas.microsoft.com/office/drawing/2014/main" id="{225A19E3-B19D-44CB-94C8-F148901C2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104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27">
              <a:extLst>
                <a:ext uri="{FF2B5EF4-FFF2-40B4-BE49-F238E27FC236}">
                  <a16:creationId xmlns:a16="http://schemas.microsoft.com/office/drawing/2014/main" id="{FBA81BD4-947D-4DD8-9FA7-19EF21E80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680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Rectangle 28">
              <a:extLst>
                <a:ext uri="{FF2B5EF4-FFF2-40B4-BE49-F238E27FC236}">
                  <a16:creationId xmlns:a16="http://schemas.microsoft.com/office/drawing/2014/main" id="{38E15025-EDC8-4380-B1BC-F8266DA6D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168"/>
              <a:ext cx="448" cy="448"/>
            </a:xfrm>
            <a:prstGeom prst="rect">
              <a:avLst/>
            </a:prstGeom>
            <a:noFill/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/>
            </a:p>
          </p:txBody>
        </p:sp>
        <p:sp>
          <p:nvSpPr>
            <p:cNvPr id="15446" name="Line 29">
              <a:extLst>
                <a:ext uri="{FF2B5EF4-FFF2-40B4-BE49-F238E27FC236}">
                  <a16:creationId xmlns:a16="http://schemas.microsoft.com/office/drawing/2014/main" id="{EB46E8C6-C442-4989-89A1-CD577A91E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632"/>
              <a:ext cx="48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30">
              <a:extLst>
                <a:ext uri="{FF2B5EF4-FFF2-40B4-BE49-F238E27FC236}">
                  <a16:creationId xmlns:a16="http://schemas.microsoft.com/office/drawing/2014/main" id="{2B9E7397-952B-4666-9032-2B3B13AF5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2" y="115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31">
              <a:extLst>
                <a:ext uri="{FF2B5EF4-FFF2-40B4-BE49-F238E27FC236}">
                  <a16:creationId xmlns:a16="http://schemas.microsoft.com/office/drawing/2014/main" id="{BB6D959B-5B29-4E24-84B3-20705F09F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152"/>
              <a:ext cx="4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32">
              <a:extLst>
                <a:ext uri="{FF2B5EF4-FFF2-40B4-BE49-F238E27FC236}">
                  <a16:creationId xmlns:a16="http://schemas.microsoft.com/office/drawing/2014/main" id="{EA679A4F-F979-470D-BF16-A1CEE4A5E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576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33">
              <a:extLst>
                <a:ext uri="{FF2B5EF4-FFF2-40B4-BE49-F238E27FC236}">
                  <a16:creationId xmlns:a16="http://schemas.microsoft.com/office/drawing/2014/main" id="{67F39492-EEB2-4B30-8805-ED8DE884E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104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34">
              <a:extLst>
                <a:ext uri="{FF2B5EF4-FFF2-40B4-BE49-F238E27FC236}">
                  <a16:creationId xmlns:a16="http://schemas.microsoft.com/office/drawing/2014/main" id="{619D01CD-A6C3-424A-ADB9-94710304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1344"/>
              <a:ext cx="145" cy="97"/>
            </a:xfrm>
            <a:custGeom>
              <a:avLst/>
              <a:gdLst>
                <a:gd name="T0" fmla="*/ 0 w 145"/>
                <a:gd name="T1" fmla="*/ 0 h 97"/>
                <a:gd name="T2" fmla="*/ 96 w 145"/>
                <a:gd name="T3" fmla="*/ 0 h 97"/>
                <a:gd name="T4" fmla="*/ 144 w 145"/>
                <a:gd name="T5" fmla="*/ 48 h 97"/>
                <a:gd name="T6" fmla="*/ 96 w 145"/>
                <a:gd name="T7" fmla="*/ 96 h 97"/>
                <a:gd name="T8" fmla="*/ 0 w 145"/>
                <a:gd name="T9" fmla="*/ 96 h 97"/>
                <a:gd name="T10" fmla="*/ 0 w 145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97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96" y="96"/>
                  </a:ln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107763" dir="2700000" algn="ctr" rotWithShape="0">
                <a:schemeClr val="tx2"/>
              </a:outerShdw>
            </a:effectLst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35">
              <a:extLst>
                <a:ext uri="{FF2B5EF4-FFF2-40B4-BE49-F238E27FC236}">
                  <a16:creationId xmlns:a16="http://schemas.microsoft.com/office/drawing/2014/main" id="{35F7C829-0554-4D37-AD76-E8D3FDC10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2" y="1152"/>
              <a:ext cx="0" cy="48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36">
              <a:extLst>
                <a:ext uri="{FF2B5EF4-FFF2-40B4-BE49-F238E27FC236}">
                  <a16:creationId xmlns:a16="http://schemas.microsoft.com/office/drawing/2014/main" id="{EDF465C9-DACB-450A-B68C-F3A381B58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1344"/>
              <a:ext cx="48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37">
              <a:extLst>
                <a:ext uri="{FF2B5EF4-FFF2-40B4-BE49-F238E27FC236}">
                  <a16:creationId xmlns:a16="http://schemas.microsoft.com/office/drawing/2014/main" id="{119EEC3B-B8C3-4651-999D-9285B83D5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4" y="1440"/>
              <a:ext cx="0" cy="2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38">
              <a:extLst>
                <a:ext uri="{FF2B5EF4-FFF2-40B4-BE49-F238E27FC236}">
                  <a16:creationId xmlns:a16="http://schemas.microsoft.com/office/drawing/2014/main" id="{7B79A98F-2485-4240-AC3D-D2ACDC2BA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0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39">
              <a:extLst>
                <a:ext uri="{FF2B5EF4-FFF2-40B4-BE49-F238E27FC236}">
                  <a16:creationId xmlns:a16="http://schemas.microsoft.com/office/drawing/2014/main" id="{1D814706-ABAE-42C3-95BA-BDC6D321D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344"/>
              <a:ext cx="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40">
              <a:extLst>
                <a:ext uri="{FF2B5EF4-FFF2-40B4-BE49-F238E27FC236}">
                  <a16:creationId xmlns:a16="http://schemas.microsoft.com/office/drawing/2014/main" id="{EFCE5BE5-5D00-4DFC-B0C0-5D97C5AE0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1440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Freeform 41">
            <a:extLst>
              <a:ext uri="{FF2B5EF4-FFF2-40B4-BE49-F238E27FC236}">
                <a16:creationId xmlns:a16="http://schemas.microsoft.com/office/drawing/2014/main" id="{4C628B4A-09BE-486B-8A26-2A91DC01A5A3}"/>
              </a:ext>
            </a:extLst>
          </p:cNvPr>
          <p:cNvSpPr>
            <a:spLocks/>
          </p:cNvSpPr>
          <p:nvPr/>
        </p:nvSpPr>
        <p:spPr bwMode="auto">
          <a:xfrm>
            <a:off x="1862138" y="1905000"/>
            <a:ext cx="544512" cy="611188"/>
          </a:xfrm>
          <a:custGeom>
            <a:avLst/>
            <a:gdLst>
              <a:gd name="T0" fmla="*/ 0 w 385"/>
              <a:gd name="T1" fmla="*/ 2147483646 h 385"/>
              <a:gd name="T2" fmla="*/ 2147483646 w 385"/>
              <a:gd name="T3" fmla="*/ 2147483646 h 385"/>
              <a:gd name="T4" fmla="*/ 2147483646 w 385"/>
              <a:gd name="T5" fmla="*/ 0 h 3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5" h="385">
                <a:moveTo>
                  <a:pt x="0" y="384"/>
                </a:moveTo>
                <a:lnTo>
                  <a:pt x="240" y="144"/>
                </a:lnTo>
                <a:lnTo>
                  <a:pt x="38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802" name="Rectangle 42">
            <a:extLst>
              <a:ext uri="{FF2B5EF4-FFF2-40B4-BE49-F238E27FC236}">
                <a16:creationId xmlns:a16="http://schemas.microsoft.com/office/drawing/2014/main" id="{E3C9D73F-45BA-424D-8047-9541FAE09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1854200"/>
            <a:ext cx="1635125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irradiance</a:t>
            </a:r>
          </a:p>
        </p:txBody>
      </p:sp>
      <p:sp>
        <p:nvSpPr>
          <p:cNvPr id="373803" name="Rectangle 43">
            <a:extLst>
              <a:ext uri="{FF2B5EF4-FFF2-40B4-BE49-F238E27FC236}">
                <a16:creationId xmlns:a16="http://schemas.microsoft.com/office/drawing/2014/main" id="{6EC2C03A-4AB7-457C-A482-44F18FAD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1854200"/>
            <a:ext cx="1566862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sensor</a:t>
            </a:r>
          </a:p>
          <a:p>
            <a:pPr algn="ctr">
              <a:defRPr/>
            </a:pPr>
            <a:r>
              <a:rPr lang="en-US" sz="200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exposure</a:t>
            </a:r>
          </a:p>
        </p:txBody>
      </p:sp>
      <p:sp>
        <p:nvSpPr>
          <p:cNvPr id="373826" name="Rectangle 66">
            <a:extLst>
              <a:ext uri="{FF2B5EF4-FFF2-40B4-BE49-F238E27FC236}">
                <a16:creationId xmlns:a16="http://schemas.microsoft.com/office/drawing/2014/main" id="{0A6A5C27-A3D2-459F-97F8-1239900E4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1214438"/>
            <a:ext cx="822325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Lens</a:t>
            </a:r>
          </a:p>
        </p:txBody>
      </p:sp>
      <p:sp>
        <p:nvSpPr>
          <p:cNvPr id="373827" name="Rectangle 67">
            <a:extLst>
              <a:ext uri="{FF2B5EF4-FFF2-40B4-BE49-F238E27FC236}">
                <a16:creationId xmlns:a16="http://schemas.microsoft.com/office/drawing/2014/main" id="{1296478A-2EB6-4780-85DC-80A11B317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00" y="1214438"/>
            <a:ext cx="1092200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Shutter</a:t>
            </a:r>
          </a:p>
        </p:txBody>
      </p:sp>
      <p:sp>
        <p:nvSpPr>
          <p:cNvPr id="373833" name="Rectangle 73">
            <a:extLst>
              <a:ext uri="{FF2B5EF4-FFF2-40B4-BE49-F238E27FC236}">
                <a16:creationId xmlns:a16="http://schemas.microsoft.com/office/drawing/2014/main" id="{77A3170C-0002-41DC-8CD4-266D210E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536825"/>
            <a:ext cx="265113" cy="2714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373834" name="Rectangle 74">
            <a:extLst>
              <a:ext uri="{FF2B5EF4-FFF2-40B4-BE49-F238E27FC236}">
                <a16:creationId xmlns:a16="http://schemas.microsoft.com/office/drawing/2014/main" id="{BDAF6172-A358-4A4F-9A87-6C03C1DC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2673350"/>
            <a:ext cx="915987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</p:txBody>
      </p:sp>
      <p:grpSp>
        <p:nvGrpSpPr>
          <p:cNvPr id="15372" name="Group 75">
            <a:extLst>
              <a:ext uri="{FF2B5EF4-FFF2-40B4-BE49-F238E27FC236}">
                <a16:creationId xmlns:a16="http://schemas.microsoft.com/office/drawing/2014/main" id="{89EA630F-161E-4AAC-AAD8-D13688779052}"/>
              </a:ext>
            </a:extLst>
          </p:cNvPr>
          <p:cNvGrpSpPr>
            <a:grpSpLocks/>
          </p:cNvGrpSpPr>
          <p:nvPr/>
        </p:nvGrpSpPr>
        <p:grpSpPr bwMode="auto">
          <a:xfrm>
            <a:off x="1603375" y="4195763"/>
            <a:ext cx="1052513" cy="914400"/>
            <a:chOff x="1824" y="1104"/>
            <a:chExt cx="745" cy="576"/>
          </a:xfrm>
        </p:grpSpPr>
        <p:grpSp>
          <p:nvGrpSpPr>
            <p:cNvPr id="15422" name="Group 76">
              <a:extLst>
                <a:ext uri="{FF2B5EF4-FFF2-40B4-BE49-F238E27FC236}">
                  <a16:creationId xmlns:a16="http://schemas.microsoft.com/office/drawing/2014/main" id="{194492F6-9883-4675-8B0A-AB72B9F5A8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1104"/>
              <a:ext cx="745" cy="576"/>
              <a:chOff x="1824" y="1104"/>
              <a:chExt cx="745" cy="576"/>
            </a:xfrm>
          </p:grpSpPr>
          <p:sp>
            <p:nvSpPr>
              <p:cNvPr id="15424" name="Freeform 77">
                <a:extLst>
                  <a:ext uri="{FF2B5EF4-FFF2-40B4-BE49-F238E27FC236}">
                    <a16:creationId xmlns:a16="http://schemas.microsoft.com/office/drawing/2014/main" id="{4833AD5D-7CC5-400C-A6DF-F3C33AB15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4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Rectangle 78">
                <a:extLst>
                  <a:ext uri="{FF2B5EF4-FFF2-40B4-BE49-F238E27FC236}">
                    <a16:creationId xmlns:a16="http://schemas.microsoft.com/office/drawing/2014/main" id="{6ED7F6FD-EF9F-497D-81AA-9FDF75255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6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6" name="Line 79">
                <a:extLst>
                  <a:ext uri="{FF2B5EF4-FFF2-40B4-BE49-F238E27FC236}">
                    <a16:creationId xmlns:a16="http://schemas.microsoft.com/office/drawing/2014/main" id="{38278C5A-DE8C-4460-80A8-0AF0C4AF3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80">
                <a:extLst>
                  <a:ext uri="{FF2B5EF4-FFF2-40B4-BE49-F238E27FC236}">
                    <a16:creationId xmlns:a16="http://schemas.microsoft.com/office/drawing/2014/main" id="{E1AFE220-36C7-4A7B-A320-B2EFF9C42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Rectangle 81">
                <a:extLst>
                  <a:ext uri="{FF2B5EF4-FFF2-40B4-BE49-F238E27FC236}">
                    <a16:creationId xmlns:a16="http://schemas.microsoft.com/office/drawing/2014/main" id="{0715D292-1898-4EA1-ACA1-B44A635D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29" name="Line 82">
                <a:extLst>
                  <a:ext uri="{FF2B5EF4-FFF2-40B4-BE49-F238E27FC236}">
                    <a16:creationId xmlns:a16="http://schemas.microsoft.com/office/drawing/2014/main" id="{A5CB6F19-2976-4A69-8D24-5F8E78319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83">
                <a:extLst>
                  <a:ext uri="{FF2B5EF4-FFF2-40B4-BE49-F238E27FC236}">
                    <a16:creationId xmlns:a16="http://schemas.microsoft.com/office/drawing/2014/main" id="{8BE07D42-EE0F-4B1D-93BE-05D5AC64E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84">
                <a:extLst>
                  <a:ext uri="{FF2B5EF4-FFF2-40B4-BE49-F238E27FC236}">
                    <a16:creationId xmlns:a16="http://schemas.microsoft.com/office/drawing/2014/main" id="{6548EB8B-0A23-48CA-AF14-D24B241F5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85">
                <a:extLst>
                  <a:ext uri="{FF2B5EF4-FFF2-40B4-BE49-F238E27FC236}">
                    <a16:creationId xmlns:a16="http://schemas.microsoft.com/office/drawing/2014/main" id="{A22D0B47-2BBF-4DE7-ADBD-15B29E40C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86">
                <a:extLst>
                  <a:ext uri="{FF2B5EF4-FFF2-40B4-BE49-F238E27FC236}">
                    <a16:creationId xmlns:a16="http://schemas.microsoft.com/office/drawing/2014/main" id="{DEA4CFD3-617F-42AD-9F40-568221503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87">
                <a:extLst>
                  <a:ext uri="{FF2B5EF4-FFF2-40B4-BE49-F238E27FC236}">
                    <a16:creationId xmlns:a16="http://schemas.microsoft.com/office/drawing/2014/main" id="{ECE2F105-CFBC-4595-9809-02C75C312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88">
                <a:extLst>
                  <a:ext uri="{FF2B5EF4-FFF2-40B4-BE49-F238E27FC236}">
                    <a16:creationId xmlns:a16="http://schemas.microsoft.com/office/drawing/2014/main" id="{32667767-58F1-44A4-9E34-AEBD387D3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4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89">
                <a:extLst>
                  <a:ext uri="{FF2B5EF4-FFF2-40B4-BE49-F238E27FC236}">
                    <a16:creationId xmlns:a16="http://schemas.microsoft.com/office/drawing/2014/main" id="{2BB24C03-765C-40A7-B3D7-8856DC37B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Line 90">
                <a:extLst>
                  <a:ext uri="{FF2B5EF4-FFF2-40B4-BE49-F238E27FC236}">
                    <a16:creationId xmlns:a16="http://schemas.microsoft.com/office/drawing/2014/main" id="{8F9F8EB9-1935-4F3A-8BC6-75D7D4A41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6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Line 91">
                <a:extLst>
                  <a:ext uri="{FF2B5EF4-FFF2-40B4-BE49-F238E27FC236}">
                    <a16:creationId xmlns:a16="http://schemas.microsoft.com/office/drawing/2014/main" id="{27546CA0-28FA-4C72-BCCF-564F5EAEF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Line 92">
                <a:extLst>
                  <a:ext uri="{FF2B5EF4-FFF2-40B4-BE49-F238E27FC236}">
                    <a16:creationId xmlns:a16="http://schemas.microsoft.com/office/drawing/2014/main" id="{7EDDAE24-0934-4E37-8FA2-69548D76A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Line 93">
                <a:extLst>
                  <a:ext uri="{FF2B5EF4-FFF2-40B4-BE49-F238E27FC236}">
                    <a16:creationId xmlns:a16="http://schemas.microsoft.com/office/drawing/2014/main" id="{B760127A-F6F7-4912-A0A1-D6632313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23" name="Freeform 94">
              <a:extLst>
                <a:ext uri="{FF2B5EF4-FFF2-40B4-BE49-F238E27FC236}">
                  <a16:creationId xmlns:a16="http://schemas.microsoft.com/office/drawing/2014/main" id="{F1EEEB9D-D507-491A-AD99-0F7204EF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1344"/>
              <a:ext cx="385" cy="241"/>
            </a:xfrm>
            <a:custGeom>
              <a:avLst/>
              <a:gdLst>
                <a:gd name="T0" fmla="*/ 0 w 385"/>
                <a:gd name="T1" fmla="*/ 240 h 241"/>
                <a:gd name="T2" fmla="*/ 240 w 385"/>
                <a:gd name="T3" fmla="*/ 0 h 241"/>
                <a:gd name="T4" fmla="*/ 384 w 385"/>
                <a:gd name="T5" fmla="*/ 0 h 2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5" h="241">
                  <a:moveTo>
                    <a:pt x="0" y="240"/>
                  </a:moveTo>
                  <a:lnTo>
                    <a:pt x="240" y="0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3" name="Group 95">
            <a:extLst>
              <a:ext uri="{FF2B5EF4-FFF2-40B4-BE49-F238E27FC236}">
                <a16:creationId xmlns:a16="http://schemas.microsoft.com/office/drawing/2014/main" id="{7FB42123-1267-4311-B1D2-CCF773861AB8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4195763"/>
            <a:ext cx="1052513" cy="914400"/>
            <a:chOff x="3408" y="1104"/>
            <a:chExt cx="745" cy="576"/>
          </a:xfrm>
        </p:grpSpPr>
        <p:grpSp>
          <p:nvGrpSpPr>
            <p:cNvPr id="15403" name="Group 96">
              <a:extLst>
                <a:ext uri="{FF2B5EF4-FFF2-40B4-BE49-F238E27FC236}">
                  <a16:creationId xmlns:a16="http://schemas.microsoft.com/office/drawing/2014/main" id="{30CAB32B-BA27-4AC0-8A49-A3F337422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1104"/>
              <a:ext cx="745" cy="576"/>
              <a:chOff x="3408" y="1104"/>
              <a:chExt cx="745" cy="576"/>
            </a:xfrm>
          </p:grpSpPr>
          <p:sp>
            <p:nvSpPr>
              <p:cNvPr id="15405" name="Freeform 97">
                <a:extLst>
                  <a:ext uri="{FF2B5EF4-FFF2-40B4-BE49-F238E27FC236}">
                    <a16:creationId xmlns:a16="http://schemas.microsoft.com/office/drawing/2014/main" id="{EF64B158-1F68-4CAD-A811-858FE68C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Rectangle 98">
                <a:extLst>
                  <a:ext uri="{FF2B5EF4-FFF2-40B4-BE49-F238E27FC236}">
                    <a16:creationId xmlns:a16="http://schemas.microsoft.com/office/drawing/2014/main" id="{43B32A83-EA70-43C3-A1FE-82A8B2C90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07" name="Line 99">
                <a:extLst>
                  <a:ext uri="{FF2B5EF4-FFF2-40B4-BE49-F238E27FC236}">
                    <a16:creationId xmlns:a16="http://schemas.microsoft.com/office/drawing/2014/main" id="{D7FED50C-3CF4-46B1-8AED-428D03317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100">
                <a:extLst>
                  <a:ext uri="{FF2B5EF4-FFF2-40B4-BE49-F238E27FC236}">
                    <a16:creationId xmlns:a16="http://schemas.microsoft.com/office/drawing/2014/main" id="{A2755D9C-61B0-47C5-8711-7BCFC932D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Rectangle 101">
                <a:extLst>
                  <a:ext uri="{FF2B5EF4-FFF2-40B4-BE49-F238E27FC236}">
                    <a16:creationId xmlns:a16="http://schemas.microsoft.com/office/drawing/2014/main" id="{BEF6866C-EB6B-41F2-8032-2C5E55326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410" name="Line 102">
                <a:extLst>
                  <a:ext uri="{FF2B5EF4-FFF2-40B4-BE49-F238E27FC236}">
                    <a16:creationId xmlns:a16="http://schemas.microsoft.com/office/drawing/2014/main" id="{DF5FD07E-9967-4958-B2AA-D4F8532D0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03">
                <a:extLst>
                  <a:ext uri="{FF2B5EF4-FFF2-40B4-BE49-F238E27FC236}">
                    <a16:creationId xmlns:a16="http://schemas.microsoft.com/office/drawing/2014/main" id="{C3B63408-9D1C-47CC-8AF4-CB4F210DB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104">
                <a:extLst>
                  <a:ext uri="{FF2B5EF4-FFF2-40B4-BE49-F238E27FC236}">
                    <a16:creationId xmlns:a16="http://schemas.microsoft.com/office/drawing/2014/main" id="{8D4DF7A1-9333-463D-B471-52D0067AF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105">
                <a:extLst>
                  <a:ext uri="{FF2B5EF4-FFF2-40B4-BE49-F238E27FC236}">
                    <a16:creationId xmlns:a16="http://schemas.microsoft.com/office/drawing/2014/main" id="{472B7FCE-2F14-4695-99D8-982A56DFED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106">
                <a:extLst>
                  <a:ext uri="{FF2B5EF4-FFF2-40B4-BE49-F238E27FC236}">
                    <a16:creationId xmlns:a16="http://schemas.microsoft.com/office/drawing/2014/main" id="{DC262F0B-5203-4AD1-B23C-7514291E8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107">
                <a:extLst>
                  <a:ext uri="{FF2B5EF4-FFF2-40B4-BE49-F238E27FC236}">
                    <a16:creationId xmlns:a16="http://schemas.microsoft.com/office/drawing/2014/main" id="{4C72F555-5CE1-4C3B-A63E-24BFF4728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108">
                <a:extLst>
                  <a:ext uri="{FF2B5EF4-FFF2-40B4-BE49-F238E27FC236}">
                    <a16:creationId xmlns:a16="http://schemas.microsoft.com/office/drawing/2014/main" id="{40E4C3ED-CEBB-413E-90EF-99DFF04ED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109">
                <a:extLst>
                  <a:ext uri="{FF2B5EF4-FFF2-40B4-BE49-F238E27FC236}">
                    <a16:creationId xmlns:a16="http://schemas.microsoft.com/office/drawing/2014/main" id="{DAF0E73B-D2BD-4290-8823-48B42F588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110">
                <a:extLst>
                  <a:ext uri="{FF2B5EF4-FFF2-40B4-BE49-F238E27FC236}">
                    <a16:creationId xmlns:a16="http://schemas.microsoft.com/office/drawing/2014/main" id="{5FE2D004-A0DC-4FB0-8518-4AC958FD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111">
                <a:extLst>
                  <a:ext uri="{FF2B5EF4-FFF2-40B4-BE49-F238E27FC236}">
                    <a16:creationId xmlns:a16="http://schemas.microsoft.com/office/drawing/2014/main" id="{2A1E6B0E-3401-4437-A752-A3A5FE541C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112">
                <a:extLst>
                  <a:ext uri="{FF2B5EF4-FFF2-40B4-BE49-F238E27FC236}">
                    <a16:creationId xmlns:a16="http://schemas.microsoft.com/office/drawing/2014/main" id="{F9C18ED0-A50E-4B8C-8FBD-0F75BC091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113">
                <a:extLst>
                  <a:ext uri="{FF2B5EF4-FFF2-40B4-BE49-F238E27FC236}">
                    <a16:creationId xmlns:a16="http://schemas.microsoft.com/office/drawing/2014/main" id="{347984E6-6DA2-481D-93D5-7BDA1D2DB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4" name="Freeform 114">
              <a:extLst>
                <a:ext uri="{FF2B5EF4-FFF2-40B4-BE49-F238E27FC236}">
                  <a16:creationId xmlns:a16="http://schemas.microsoft.com/office/drawing/2014/main" id="{A7EB7F35-6F57-4E91-AC50-9F5FD735C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200"/>
              <a:ext cx="385" cy="385"/>
            </a:xfrm>
            <a:custGeom>
              <a:avLst/>
              <a:gdLst>
                <a:gd name="T0" fmla="*/ 0 w 385"/>
                <a:gd name="T1" fmla="*/ 384 h 385"/>
                <a:gd name="T2" fmla="*/ 48 w 385"/>
                <a:gd name="T3" fmla="*/ 384 h 385"/>
                <a:gd name="T4" fmla="*/ 48 w 385"/>
                <a:gd name="T5" fmla="*/ 336 h 385"/>
                <a:gd name="T6" fmla="*/ 96 w 385"/>
                <a:gd name="T7" fmla="*/ 336 h 385"/>
                <a:gd name="T8" fmla="*/ 96 w 385"/>
                <a:gd name="T9" fmla="*/ 288 h 385"/>
                <a:gd name="T10" fmla="*/ 144 w 385"/>
                <a:gd name="T11" fmla="*/ 288 h 385"/>
                <a:gd name="T12" fmla="*/ 144 w 385"/>
                <a:gd name="T13" fmla="*/ 240 h 385"/>
                <a:gd name="T14" fmla="*/ 192 w 385"/>
                <a:gd name="T15" fmla="*/ 240 h 385"/>
                <a:gd name="T16" fmla="*/ 192 w 385"/>
                <a:gd name="T17" fmla="*/ 192 h 385"/>
                <a:gd name="T18" fmla="*/ 240 w 385"/>
                <a:gd name="T19" fmla="*/ 192 h 385"/>
                <a:gd name="T20" fmla="*/ 240 w 385"/>
                <a:gd name="T21" fmla="*/ 144 h 385"/>
                <a:gd name="T22" fmla="*/ 288 w 385"/>
                <a:gd name="T23" fmla="*/ 144 h 385"/>
                <a:gd name="T24" fmla="*/ 288 w 385"/>
                <a:gd name="T25" fmla="*/ 96 h 385"/>
                <a:gd name="T26" fmla="*/ 336 w 385"/>
                <a:gd name="T27" fmla="*/ 96 h 385"/>
                <a:gd name="T28" fmla="*/ 336 w 385"/>
                <a:gd name="T29" fmla="*/ 48 h 385"/>
                <a:gd name="T30" fmla="*/ 384 w 385"/>
                <a:gd name="T31" fmla="*/ 48 h 385"/>
                <a:gd name="T32" fmla="*/ 384 w 385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5" h="385">
                  <a:moveTo>
                    <a:pt x="0" y="384"/>
                  </a:moveTo>
                  <a:lnTo>
                    <a:pt x="48" y="384"/>
                  </a:lnTo>
                  <a:lnTo>
                    <a:pt x="48" y="336"/>
                  </a:lnTo>
                  <a:lnTo>
                    <a:pt x="96" y="336"/>
                  </a:lnTo>
                  <a:lnTo>
                    <a:pt x="96" y="288"/>
                  </a:lnTo>
                  <a:lnTo>
                    <a:pt x="144" y="288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192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288" y="144"/>
                  </a:lnTo>
                  <a:lnTo>
                    <a:pt x="288" y="96"/>
                  </a:lnTo>
                  <a:lnTo>
                    <a:pt x="336" y="96"/>
                  </a:lnTo>
                  <a:lnTo>
                    <a:pt x="336" y="48"/>
                  </a:lnTo>
                  <a:lnTo>
                    <a:pt x="384" y="48"/>
                  </a:lnTo>
                  <a:lnTo>
                    <a:pt x="384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4" name="Group 115">
            <a:extLst>
              <a:ext uri="{FF2B5EF4-FFF2-40B4-BE49-F238E27FC236}">
                <a16:creationId xmlns:a16="http://schemas.microsoft.com/office/drawing/2014/main" id="{D3BB69C4-CB1D-4236-8E41-F1319FA507B8}"/>
              </a:ext>
            </a:extLst>
          </p:cNvPr>
          <p:cNvGrpSpPr>
            <a:grpSpLocks/>
          </p:cNvGrpSpPr>
          <p:nvPr/>
        </p:nvGrpSpPr>
        <p:grpSpPr bwMode="auto">
          <a:xfrm>
            <a:off x="5870575" y="4195763"/>
            <a:ext cx="1052513" cy="914400"/>
            <a:chOff x="4848" y="1104"/>
            <a:chExt cx="745" cy="576"/>
          </a:xfrm>
        </p:grpSpPr>
        <p:grpSp>
          <p:nvGrpSpPr>
            <p:cNvPr id="15382" name="Group 116">
              <a:extLst>
                <a:ext uri="{FF2B5EF4-FFF2-40B4-BE49-F238E27FC236}">
                  <a16:creationId xmlns:a16="http://schemas.microsoft.com/office/drawing/2014/main" id="{E464C7EA-A05A-444F-9212-98E9134821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104"/>
              <a:ext cx="745" cy="576"/>
              <a:chOff x="4848" y="1104"/>
              <a:chExt cx="745" cy="576"/>
            </a:xfrm>
          </p:grpSpPr>
          <p:sp>
            <p:nvSpPr>
              <p:cNvPr id="15386" name="Freeform 117">
                <a:extLst>
                  <a:ext uri="{FF2B5EF4-FFF2-40B4-BE49-F238E27FC236}">
                    <a16:creationId xmlns:a16="http://schemas.microsoft.com/office/drawing/2014/main" id="{0C67779B-149A-4FAF-AD5F-4A2CA6500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8" y="1344"/>
                <a:ext cx="73" cy="97"/>
              </a:xfrm>
              <a:custGeom>
                <a:avLst/>
                <a:gdLst>
                  <a:gd name="T0" fmla="*/ 72 w 73"/>
                  <a:gd name="T1" fmla="*/ 0 h 97"/>
                  <a:gd name="T2" fmla="*/ 0 w 73"/>
                  <a:gd name="T3" fmla="*/ 0 h 97"/>
                  <a:gd name="T4" fmla="*/ 0 w 73"/>
                  <a:gd name="T5" fmla="*/ 48 h 97"/>
                  <a:gd name="T6" fmla="*/ 0 w 73"/>
                  <a:gd name="T7" fmla="*/ 96 h 97"/>
                  <a:gd name="T8" fmla="*/ 72 w 73"/>
                  <a:gd name="T9" fmla="*/ 96 h 97"/>
                  <a:gd name="T10" fmla="*/ 72 w 73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97">
                    <a:moveTo>
                      <a:pt x="72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96"/>
                    </a:lnTo>
                    <a:lnTo>
                      <a:pt x="72" y="96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Rectangle 118">
                <a:extLst>
                  <a:ext uri="{FF2B5EF4-FFF2-40B4-BE49-F238E27FC236}">
                    <a16:creationId xmlns:a16="http://schemas.microsoft.com/office/drawing/2014/main" id="{4F021286-62B6-4C6E-A26D-1CF1D9D9F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576" cy="57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88" name="Line 119">
                <a:extLst>
                  <a:ext uri="{FF2B5EF4-FFF2-40B4-BE49-F238E27FC236}">
                    <a16:creationId xmlns:a16="http://schemas.microsoft.com/office/drawing/2014/main" id="{A8A2B6B1-2727-4185-A056-1CBBAEFA0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104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20">
                <a:extLst>
                  <a:ext uri="{FF2B5EF4-FFF2-40B4-BE49-F238E27FC236}">
                    <a16:creationId xmlns:a16="http://schemas.microsoft.com/office/drawing/2014/main" id="{293B7C7C-CEC6-4312-B495-424935DF8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680"/>
                <a:ext cx="5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Rectangle 121">
                <a:extLst>
                  <a:ext uri="{FF2B5EF4-FFF2-40B4-BE49-F238E27FC236}">
                    <a16:creationId xmlns:a16="http://schemas.microsoft.com/office/drawing/2014/main" id="{D3C0C97E-56A6-4D5E-9C0F-B9847DD52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1168"/>
                <a:ext cx="448" cy="448"/>
              </a:xfrm>
              <a:prstGeom prst="rect">
                <a:avLst/>
              </a:prstGeom>
              <a:noFill/>
              <a:ln w="50800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 sz="2400"/>
              </a:p>
            </p:txBody>
          </p:sp>
          <p:sp>
            <p:nvSpPr>
              <p:cNvPr id="15391" name="Line 122">
                <a:extLst>
                  <a:ext uri="{FF2B5EF4-FFF2-40B4-BE49-F238E27FC236}">
                    <a16:creationId xmlns:a16="http://schemas.microsoft.com/office/drawing/2014/main" id="{8047F637-AF9A-4862-9684-14458A895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632"/>
                <a:ext cx="48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23">
                <a:extLst>
                  <a:ext uri="{FF2B5EF4-FFF2-40B4-BE49-F238E27FC236}">
                    <a16:creationId xmlns:a16="http://schemas.microsoft.com/office/drawing/2014/main" id="{2B298CAA-DCBF-4DEF-941B-22E45AB39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24">
                <a:extLst>
                  <a:ext uri="{FF2B5EF4-FFF2-40B4-BE49-F238E27FC236}">
                    <a16:creationId xmlns:a16="http://schemas.microsoft.com/office/drawing/2014/main" id="{1BC4809C-95B4-45D2-A065-E5E0DF62E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8" y="1152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25">
                <a:extLst>
                  <a:ext uri="{FF2B5EF4-FFF2-40B4-BE49-F238E27FC236}">
                    <a16:creationId xmlns:a16="http://schemas.microsoft.com/office/drawing/2014/main" id="{0E09F10A-601A-4FD8-92D7-F3BA8E713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576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26">
                <a:extLst>
                  <a:ext uri="{FF2B5EF4-FFF2-40B4-BE49-F238E27FC236}">
                    <a16:creationId xmlns:a16="http://schemas.microsoft.com/office/drawing/2014/main" id="{4FDEED04-3605-4005-86E0-EF2A4AD6D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104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127">
                <a:extLst>
                  <a:ext uri="{FF2B5EF4-FFF2-40B4-BE49-F238E27FC236}">
                    <a16:creationId xmlns:a16="http://schemas.microsoft.com/office/drawing/2014/main" id="{EA69AF12-AB50-4EAE-B22A-926E6041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1344"/>
                <a:ext cx="145" cy="97"/>
              </a:xfrm>
              <a:custGeom>
                <a:avLst/>
                <a:gdLst>
                  <a:gd name="T0" fmla="*/ 0 w 145"/>
                  <a:gd name="T1" fmla="*/ 0 h 97"/>
                  <a:gd name="T2" fmla="*/ 96 w 145"/>
                  <a:gd name="T3" fmla="*/ 0 h 97"/>
                  <a:gd name="T4" fmla="*/ 144 w 145"/>
                  <a:gd name="T5" fmla="*/ 48 h 97"/>
                  <a:gd name="T6" fmla="*/ 96 w 145"/>
                  <a:gd name="T7" fmla="*/ 96 h 97"/>
                  <a:gd name="T8" fmla="*/ 0 w 145"/>
                  <a:gd name="T9" fmla="*/ 96 h 97"/>
                  <a:gd name="T10" fmla="*/ 0 w 145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5" h="97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96" y="96"/>
                    </a:lnTo>
                    <a:lnTo>
                      <a:pt x="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107763" dir="2700000" algn="ctr" rotWithShape="0">
                  <a:schemeClr val="tx2"/>
                </a:outerShdw>
              </a:effectLst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128">
                <a:extLst>
                  <a:ext uri="{FF2B5EF4-FFF2-40B4-BE49-F238E27FC236}">
                    <a16:creationId xmlns:a16="http://schemas.microsoft.com/office/drawing/2014/main" id="{21C8C642-B6F9-4FCA-8F51-AD93C4110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" y="1152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129">
                <a:extLst>
                  <a:ext uri="{FF2B5EF4-FFF2-40B4-BE49-F238E27FC236}">
                    <a16:creationId xmlns:a16="http://schemas.microsoft.com/office/drawing/2014/main" id="{D64E82C3-2322-4B31-A05F-27C436296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6" y="134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130">
                <a:extLst>
                  <a:ext uri="{FF2B5EF4-FFF2-40B4-BE49-F238E27FC236}">
                    <a16:creationId xmlns:a16="http://schemas.microsoft.com/office/drawing/2014/main" id="{FDEAC697-4F92-447C-BEE9-76226D669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20" y="1440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131">
                <a:extLst>
                  <a:ext uri="{FF2B5EF4-FFF2-40B4-BE49-F238E27FC236}">
                    <a16:creationId xmlns:a16="http://schemas.microsoft.com/office/drawing/2014/main" id="{BE851AE2-5D2D-4492-A04F-C3E266FD2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132">
                <a:extLst>
                  <a:ext uri="{FF2B5EF4-FFF2-40B4-BE49-F238E27FC236}">
                    <a16:creationId xmlns:a16="http://schemas.microsoft.com/office/drawing/2014/main" id="{6FAF94A1-3D12-4069-9F60-C0C4AB923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344"/>
                <a:ext cx="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133">
                <a:extLst>
                  <a:ext uri="{FF2B5EF4-FFF2-40B4-BE49-F238E27FC236}">
                    <a16:creationId xmlns:a16="http://schemas.microsoft.com/office/drawing/2014/main" id="{12E1268A-B4F9-4F23-923E-F77FBE76D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3" name="Group 134">
              <a:extLst>
                <a:ext uri="{FF2B5EF4-FFF2-40B4-BE49-F238E27FC236}">
                  <a16:creationId xmlns:a16="http://schemas.microsoft.com/office/drawing/2014/main" id="{E579DE44-969F-4ADB-B789-BD89FB72C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6" y="1236"/>
              <a:ext cx="385" cy="313"/>
              <a:chOff x="5016" y="1236"/>
              <a:chExt cx="385" cy="313"/>
            </a:xfrm>
          </p:grpSpPr>
          <p:sp>
            <p:nvSpPr>
              <p:cNvPr id="15384" name="Freeform 135">
                <a:extLst>
                  <a:ext uri="{FF2B5EF4-FFF2-40B4-BE49-F238E27FC236}">
                    <a16:creationId xmlns:a16="http://schemas.microsoft.com/office/drawing/2014/main" id="{20944B2E-AAA5-4306-B0A9-1C5949B6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" y="1332"/>
                <a:ext cx="241" cy="217"/>
              </a:xfrm>
              <a:custGeom>
                <a:avLst/>
                <a:gdLst>
                  <a:gd name="T0" fmla="*/ 0 w 241"/>
                  <a:gd name="T1" fmla="*/ 216 h 217"/>
                  <a:gd name="T2" fmla="*/ 72 w 241"/>
                  <a:gd name="T3" fmla="*/ 216 h 217"/>
                  <a:gd name="T4" fmla="*/ 72 w 241"/>
                  <a:gd name="T5" fmla="*/ 192 h 217"/>
                  <a:gd name="T6" fmla="*/ 120 w 241"/>
                  <a:gd name="T7" fmla="*/ 192 h 217"/>
                  <a:gd name="T8" fmla="*/ 120 w 241"/>
                  <a:gd name="T9" fmla="*/ 168 h 217"/>
                  <a:gd name="T10" fmla="*/ 144 w 241"/>
                  <a:gd name="T11" fmla="*/ 168 h 217"/>
                  <a:gd name="T12" fmla="*/ 144 w 241"/>
                  <a:gd name="T13" fmla="*/ 144 h 217"/>
                  <a:gd name="T14" fmla="*/ 168 w 241"/>
                  <a:gd name="T15" fmla="*/ 144 h 217"/>
                  <a:gd name="T16" fmla="*/ 168 w 241"/>
                  <a:gd name="T17" fmla="*/ 120 h 217"/>
                  <a:gd name="T18" fmla="*/ 168 w 241"/>
                  <a:gd name="T19" fmla="*/ 120 h 217"/>
                  <a:gd name="T20" fmla="*/ 168 w 241"/>
                  <a:gd name="T21" fmla="*/ 96 h 217"/>
                  <a:gd name="T22" fmla="*/ 192 w 241"/>
                  <a:gd name="T23" fmla="*/ 96 h 217"/>
                  <a:gd name="T24" fmla="*/ 192 w 241"/>
                  <a:gd name="T25" fmla="*/ 48 h 217"/>
                  <a:gd name="T26" fmla="*/ 216 w 241"/>
                  <a:gd name="T27" fmla="*/ 48 h 217"/>
                  <a:gd name="T28" fmla="*/ 216 w 241"/>
                  <a:gd name="T29" fmla="*/ 0 h 217"/>
                  <a:gd name="T30" fmla="*/ 240 w 241"/>
                  <a:gd name="T31" fmla="*/ 0 h 2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1" h="217">
                    <a:moveTo>
                      <a:pt x="0" y="216"/>
                    </a:moveTo>
                    <a:lnTo>
                      <a:pt x="72" y="216"/>
                    </a:lnTo>
                    <a:lnTo>
                      <a:pt x="72" y="192"/>
                    </a:lnTo>
                    <a:lnTo>
                      <a:pt x="120" y="192"/>
                    </a:lnTo>
                    <a:lnTo>
                      <a:pt x="120" y="168"/>
                    </a:lnTo>
                    <a:lnTo>
                      <a:pt x="144" y="168"/>
                    </a:lnTo>
                    <a:lnTo>
                      <a:pt x="144" y="144"/>
                    </a:lnTo>
                    <a:lnTo>
                      <a:pt x="168" y="144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216" y="48"/>
                    </a:lnTo>
                    <a:lnTo>
                      <a:pt x="216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36">
                <a:extLst>
                  <a:ext uri="{FF2B5EF4-FFF2-40B4-BE49-F238E27FC236}">
                    <a16:creationId xmlns:a16="http://schemas.microsoft.com/office/drawing/2014/main" id="{4C9B2DF1-27F4-4105-8F3F-A1CD1A51E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1236"/>
                <a:ext cx="145" cy="97"/>
              </a:xfrm>
              <a:custGeom>
                <a:avLst/>
                <a:gdLst>
                  <a:gd name="T0" fmla="*/ 0 w 145"/>
                  <a:gd name="T1" fmla="*/ 96 h 97"/>
                  <a:gd name="T2" fmla="*/ 0 w 145"/>
                  <a:gd name="T3" fmla="*/ 72 h 97"/>
                  <a:gd name="T4" fmla="*/ 24 w 145"/>
                  <a:gd name="T5" fmla="*/ 72 h 97"/>
                  <a:gd name="T6" fmla="*/ 24 w 145"/>
                  <a:gd name="T7" fmla="*/ 48 h 97"/>
                  <a:gd name="T8" fmla="*/ 48 w 145"/>
                  <a:gd name="T9" fmla="*/ 48 h 97"/>
                  <a:gd name="T10" fmla="*/ 48 w 145"/>
                  <a:gd name="T11" fmla="*/ 24 h 97"/>
                  <a:gd name="T12" fmla="*/ 96 w 145"/>
                  <a:gd name="T13" fmla="*/ 24 h 97"/>
                  <a:gd name="T14" fmla="*/ 96 w 145"/>
                  <a:gd name="T15" fmla="*/ 0 h 97"/>
                  <a:gd name="T16" fmla="*/ 144 w 145"/>
                  <a:gd name="T17" fmla="*/ 0 h 97"/>
                  <a:gd name="T18" fmla="*/ 144 w 145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97">
                    <a:moveTo>
                      <a:pt x="0" y="96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14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75" name="Rectangle 137">
            <a:extLst>
              <a:ext uri="{FF2B5EF4-FFF2-40B4-BE49-F238E27FC236}">
                <a16:creationId xmlns:a16="http://schemas.microsoft.com/office/drawing/2014/main" id="{8A99B32D-88F1-4E1E-A6E7-AFF4797D1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97363"/>
            <a:ext cx="14303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analog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voltages</a:t>
            </a:r>
          </a:p>
        </p:txBody>
      </p:sp>
      <p:sp>
        <p:nvSpPr>
          <p:cNvPr id="15376" name="Rectangle 138">
            <a:extLst>
              <a:ext uri="{FF2B5EF4-FFF2-40B4-BE49-F238E27FC236}">
                <a16:creationId xmlns:a16="http://schemas.microsoft.com/office/drawing/2014/main" id="{27506631-FE66-4177-8608-6BFEA226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4297363"/>
            <a:ext cx="1227138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digital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7" name="Rectangle 139">
            <a:extLst>
              <a:ext uri="{FF2B5EF4-FFF2-40B4-BE49-F238E27FC236}">
                <a16:creationId xmlns:a16="http://schemas.microsoft.com/office/drawing/2014/main" id="{98B6BE72-943C-4AAD-93B1-81AB6DA5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297363"/>
            <a:ext cx="915987" cy="698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pixel</a:t>
            </a:r>
          </a:p>
          <a:p>
            <a:pPr algn="ctr">
              <a:spcBef>
                <a:spcPct val="0"/>
              </a:spcBef>
            </a:pPr>
            <a:r>
              <a:rPr lang="en-US" altLang="en-US" sz="2000">
                <a:solidFill>
                  <a:srgbClr val="00FFFF"/>
                </a:solidFill>
              </a:rPr>
              <a:t>values</a:t>
            </a:r>
          </a:p>
        </p:txBody>
      </p:sp>
      <p:sp>
        <p:nvSpPr>
          <p:cNvPr id="15378" name="Rectangle 140">
            <a:extLst>
              <a:ext uri="{FF2B5EF4-FFF2-40B4-BE49-F238E27FC236}">
                <a16:creationId xmlns:a16="http://schemas.microsoft.com/office/drawing/2014/main" id="{76A9BC49-C5F9-4A34-B25C-F103CF1FD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CCD</a:t>
            </a:r>
          </a:p>
        </p:txBody>
      </p:sp>
      <p:sp>
        <p:nvSpPr>
          <p:cNvPr id="15379" name="Rectangle 141">
            <a:extLst>
              <a:ext uri="{FF2B5EF4-FFF2-40B4-BE49-F238E27FC236}">
                <a16:creationId xmlns:a16="http://schemas.microsoft.com/office/drawing/2014/main" id="{2BFE7AC0-E616-45C9-8D6B-63515351C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ADC</a:t>
            </a:r>
          </a:p>
        </p:txBody>
      </p:sp>
      <p:sp>
        <p:nvSpPr>
          <p:cNvPr id="15380" name="Rectangle 142">
            <a:extLst>
              <a:ext uri="{FF2B5EF4-FFF2-40B4-BE49-F238E27FC236}">
                <a16:creationId xmlns:a16="http://schemas.microsoft.com/office/drawing/2014/main" id="{8A10E5FC-05F1-4BB6-B74C-FEAD5F08E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1633538" cy="454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FAFD00"/>
                </a:solidFill>
                <a:latin typeface="Times New Roman" panose="02020603050405020304" pitchFamily="18" charset="0"/>
              </a:rPr>
              <a:t>Remapping</a:t>
            </a:r>
          </a:p>
        </p:txBody>
      </p:sp>
      <p:sp>
        <p:nvSpPr>
          <p:cNvPr id="15381" name="Rectangle 152">
            <a:extLst>
              <a:ext uri="{FF2B5EF4-FFF2-40B4-BE49-F238E27FC236}">
                <a16:creationId xmlns:a16="http://schemas.microsoft.com/office/drawing/2014/main" id="{0209B8BA-A321-4B25-9507-F1B2BDE48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Acquisition Pipeline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FD122EAD-4B12-403B-AB76-310B40A9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557338"/>
            <a:ext cx="63404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>
            <a:extLst>
              <a:ext uri="{FF2B5EF4-FFF2-40B4-BE49-F238E27FC236}">
                <a16:creationId xmlns:a16="http://schemas.microsoft.com/office/drawing/2014/main" id="{C2DDD15D-48F7-424A-92EC-AFB4E2168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Point Processing: Enhancement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2ima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9C9C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1E1E1"/>
      </a:accent5>
      <a:accent6>
        <a:srgbClr val="2D2D8A"/>
      </a:accent6>
      <a:hlink>
        <a:srgbClr val="009999"/>
      </a:hlink>
      <a:folHlink>
        <a:srgbClr val="99CC00"/>
      </a:folHlink>
    </a:clrScheme>
    <a:fontScheme name="02images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02im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im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im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10868</TotalTime>
  <Words>2635</Words>
  <Application>Microsoft Office PowerPoint</Application>
  <PresentationFormat>On-screen Show (4:3)</PresentationFormat>
  <Paragraphs>1716</Paragraphs>
  <Slides>56</Slides>
  <Notes>29</Notes>
  <HiddenSlides>2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Arial</vt:lpstr>
      <vt:lpstr>Calibri</vt:lpstr>
      <vt:lpstr>Futura Bk BT</vt:lpstr>
      <vt:lpstr>Gill Sans</vt:lpstr>
      <vt:lpstr>Helvetica</vt:lpstr>
      <vt:lpstr>Symbol</vt:lpstr>
      <vt:lpstr>Times</vt:lpstr>
      <vt:lpstr>Times New Roman</vt:lpstr>
      <vt:lpstr>Blank Presentation</vt:lpstr>
      <vt:lpstr>1_Blank Presentation</vt:lpstr>
      <vt:lpstr>3_Blank Presentation</vt:lpstr>
      <vt:lpstr>02images</vt:lpstr>
      <vt:lpstr>4_Blank Presentation</vt:lpstr>
      <vt:lpstr>Equation</vt:lpstr>
      <vt:lpstr>Image Processing I </vt:lpstr>
      <vt:lpstr>What is an image?</vt:lpstr>
      <vt:lpstr>Images as functions</vt:lpstr>
      <vt:lpstr>Image Formation</vt:lpstr>
      <vt:lpstr>Problem: Dynamic Range</vt:lpstr>
      <vt:lpstr>Long Exposure</vt:lpstr>
      <vt:lpstr>Short Exposure</vt:lpstr>
      <vt:lpstr>Image Acquisition Pipeline</vt:lpstr>
      <vt:lpstr>Simple Point Processing: Enhancement</vt:lpstr>
      <vt:lpstr>Power-law transformations</vt:lpstr>
      <vt:lpstr>Basic Point Processing</vt:lpstr>
      <vt:lpstr>Negative</vt:lpstr>
      <vt:lpstr>Log</vt:lpstr>
      <vt:lpstr>Contrast Stretching</vt:lpstr>
      <vt:lpstr>Image Histograms</vt:lpstr>
      <vt:lpstr>Histogram Equalization</vt:lpstr>
      <vt:lpstr>Color Transfer [Reinhard, et al, 2001]</vt:lpstr>
      <vt:lpstr>Limitations of Point Processing…</vt:lpstr>
      <vt:lpstr>Sampling and Reconstruction</vt:lpstr>
      <vt:lpstr>Sampled representations</vt:lpstr>
      <vt:lpstr>Reconstruction</vt:lpstr>
      <vt:lpstr>1D Example: Audio</vt:lpstr>
      <vt:lpstr>Sampling in digital audio</vt:lpstr>
      <vt:lpstr>Sampling and Reconstruction</vt:lpstr>
      <vt:lpstr>Undersampling</vt:lpstr>
      <vt:lpstr>Undersampling</vt:lpstr>
      <vt:lpstr>Undersampling</vt:lpstr>
      <vt:lpstr>Aliasing in video</vt:lpstr>
      <vt:lpstr>PowerPoint Presentation</vt:lpstr>
      <vt:lpstr>Aliasing in images</vt:lpstr>
      <vt:lpstr>Aliasing in real images</vt:lpstr>
      <vt:lpstr>What’s happening?</vt:lpstr>
      <vt:lpstr>Antialiasing</vt:lpstr>
      <vt:lpstr>Preventing aliasing</vt:lpstr>
      <vt:lpstr>Linear filtering: a key idea</vt:lpstr>
      <vt:lpstr>Moving Average</vt:lpstr>
      <vt:lpstr>Moving Average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Cross-correlation</vt:lpstr>
      <vt:lpstr>PowerPoint Presentation</vt:lpstr>
      <vt:lpstr>Linear filters: examples</vt:lpstr>
      <vt:lpstr>Practice with linear filters</vt:lpstr>
      <vt:lpstr>Practice with linear filters</vt:lpstr>
      <vt:lpstr>Practice with linear filters</vt:lpstr>
      <vt:lpstr>Practice with linear filters</vt:lpstr>
      <vt:lpstr>Other filters</vt:lpstr>
      <vt:lpstr>Other filters</vt:lpstr>
      <vt:lpstr>PowerPoint Presentation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Alexei Efros</cp:lastModifiedBy>
  <cp:revision>214</cp:revision>
  <dcterms:created xsi:type="dcterms:W3CDTF">2004-08-29T23:15:23Z</dcterms:created>
  <dcterms:modified xsi:type="dcterms:W3CDTF">2023-08-31T09:29:19Z</dcterms:modified>
</cp:coreProperties>
</file>