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782" r:id="rId2"/>
    <p:sldMasterId id="2147483788" r:id="rId3"/>
    <p:sldMasterId id="2147483792" r:id="rId4"/>
  </p:sldMasterIdLst>
  <p:notesMasterIdLst>
    <p:notesMasterId r:id="rId39"/>
  </p:notesMasterIdLst>
  <p:handoutMasterIdLst>
    <p:handoutMasterId r:id="rId40"/>
  </p:handoutMasterIdLst>
  <p:sldIdLst>
    <p:sldId id="570" r:id="rId5"/>
    <p:sldId id="577" r:id="rId6"/>
    <p:sldId id="617" r:id="rId7"/>
    <p:sldId id="605" r:id="rId8"/>
    <p:sldId id="599" r:id="rId9"/>
    <p:sldId id="710" r:id="rId10"/>
    <p:sldId id="711" r:id="rId11"/>
    <p:sldId id="712" r:id="rId12"/>
    <p:sldId id="713" r:id="rId13"/>
    <p:sldId id="714" r:id="rId14"/>
    <p:sldId id="715" r:id="rId15"/>
    <p:sldId id="716" r:id="rId16"/>
    <p:sldId id="717" r:id="rId17"/>
    <p:sldId id="718" r:id="rId18"/>
    <p:sldId id="719" r:id="rId19"/>
    <p:sldId id="720" r:id="rId20"/>
    <p:sldId id="721" r:id="rId21"/>
    <p:sldId id="722" r:id="rId22"/>
    <p:sldId id="723" r:id="rId23"/>
    <p:sldId id="724" r:id="rId24"/>
    <p:sldId id="725" r:id="rId25"/>
    <p:sldId id="726" r:id="rId26"/>
    <p:sldId id="727" r:id="rId27"/>
    <p:sldId id="580" r:id="rId28"/>
    <p:sldId id="539" r:id="rId29"/>
    <p:sldId id="651" r:id="rId30"/>
    <p:sldId id="504" r:id="rId31"/>
    <p:sldId id="652" r:id="rId32"/>
    <p:sldId id="730" r:id="rId33"/>
    <p:sldId id="731" r:id="rId34"/>
    <p:sldId id="581" r:id="rId35"/>
    <p:sldId id="502" r:id="rId36"/>
    <p:sldId id="519" r:id="rId37"/>
    <p:sldId id="616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FF7C80"/>
    <a:srgbClr val="6699FF"/>
    <a:srgbClr val="FFFF00"/>
    <a:srgbClr val="CC00CC"/>
    <a:srgbClr val="CC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82444" autoAdjust="0"/>
  </p:normalViewPr>
  <p:slideViewPr>
    <p:cSldViewPr>
      <p:cViewPr varScale="1">
        <p:scale>
          <a:sx n="101" d="100"/>
          <a:sy n="101" d="100"/>
        </p:scale>
        <p:origin x="8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99AAE826-0B2E-48F8-ACD4-71C5A7DC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1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B0040D82-CA6B-4740-BC94-BE04A4C44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5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70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25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0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16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7" name="Shape 8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8" name="Shape 8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163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804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9" name="Shape 87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0" name="Shape 87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31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95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3" name="Shape 88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84" name="Shape 88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423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Shape 30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Shape 30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81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1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Roomba .</a:t>
            </a:r>
            <a:r>
              <a:rPr lang="en-US" dirty="0" err="1"/>
              <a:t>flv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50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12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7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44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Super-cool, thanks for sharing!</a:t>
            </a:r>
          </a:p>
          <a:p>
            <a:endParaRPr lang="en-US" dirty="0"/>
          </a:p>
          <a:p>
            <a:r>
              <a:rPr lang="en-US" dirty="0"/>
              <a:t>How did you design your reactive policy?</a:t>
            </a:r>
          </a:p>
          <a:p>
            <a:endParaRPr lang="en-US" dirty="0"/>
          </a:p>
          <a:p>
            <a:r>
              <a:rPr lang="en-US" dirty="0"/>
              <a:t>The reward is the distance traveled by mouse for given step.</a:t>
            </a:r>
          </a:p>
          <a:p>
            <a:r>
              <a:rPr lang="en-US" dirty="0"/>
              <a:t>I wrote a small python driver for servos &amp; mouse, which for every state of the state machine (Environment)  would move </a:t>
            </a:r>
            <a:r>
              <a:rPr lang="en-US" dirty="0" err="1"/>
              <a:t>arm+hand</a:t>
            </a:r>
            <a:r>
              <a:rPr lang="en-US" dirty="0"/>
              <a:t> and 0.3sec later return the y-difference of mouse coordinates.</a:t>
            </a:r>
          </a:p>
          <a:p>
            <a:r>
              <a:rPr lang="en-US" dirty="0"/>
              <a:t>I have matched the crawler dimensions and conversion of y-pixels  of the mouse to mm with  your virtual crawler-body. It is shown 50sec in the movie,</a:t>
            </a:r>
          </a:p>
          <a:p>
            <a:r>
              <a:rPr lang="en-US" dirty="0"/>
              <a:t>left column is virtual crawler and right column is physical crawler:</a:t>
            </a:r>
          </a:p>
          <a:p>
            <a:endParaRPr lang="en-US" dirty="0"/>
          </a:p>
          <a:p>
            <a:r>
              <a:rPr lang="en-US" dirty="0"/>
              <a:t> the virtual &amp; physical  reward and total distance agree within ~10%.</a:t>
            </a:r>
          </a:p>
          <a:p>
            <a:endParaRPr lang="en-US" dirty="0"/>
          </a:p>
          <a:p>
            <a:r>
              <a:rPr lang="en-US" dirty="0"/>
              <a:t>Then, I could safely assume that the  learning </a:t>
            </a:r>
            <a:r>
              <a:rPr lang="en-US" dirty="0" err="1"/>
              <a:t>algo</a:t>
            </a:r>
            <a:r>
              <a:rPr lang="en-US" dirty="0"/>
              <a:t> which was part of our homework would be able to learn the q-value based policy if I simply switch the source of reward from the virtual position differences to my</a:t>
            </a:r>
          </a:p>
          <a:p>
            <a:r>
              <a:rPr lang="en-US" dirty="0"/>
              <a:t>mouse position differences.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did you also record the result of Q-learning?</a:t>
            </a:r>
          </a:p>
          <a:p>
            <a:r>
              <a:rPr lang="en-US" dirty="0"/>
              <a:t>The move  1m35se to 1m55sec shows a snippet of 20 minutes long q-</a:t>
            </a:r>
            <a:r>
              <a:rPr lang="en-US" dirty="0" err="1"/>
              <a:t>learnig</a:t>
            </a:r>
            <a:r>
              <a:rPr lang="en-US" dirty="0"/>
              <a:t> phase.</a:t>
            </a:r>
          </a:p>
          <a:p>
            <a:r>
              <a:rPr lang="en-US" dirty="0"/>
              <a:t>The movie 2m0sec - 2m20sec shows how this learned policy is followed ( noise is set to 5%)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Clever trick with the mouse-based reward there!</a:t>
            </a:r>
          </a:p>
          <a:p>
            <a:r>
              <a:rPr lang="en-US" dirty="0"/>
              <a:t>Right. At first I considered some tracking camera for $70 which would require  special light and some contrasting color markers, </a:t>
            </a:r>
          </a:p>
          <a:p>
            <a:r>
              <a:rPr lang="en-US" dirty="0"/>
              <a:t>but later I realized an inexpensive $3 mouse from eBay would give me all I need with resolution 20x better than I need.</a:t>
            </a:r>
          </a:p>
          <a:p>
            <a:endParaRPr lang="en-US" dirty="0"/>
          </a:p>
          <a:p>
            <a:r>
              <a:rPr lang="en-US" dirty="0"/>
              <a:t>Now I’m working on replacing the external power source with some rechargeable batteries, so one could operate the crawler truly wireless.</a:t>
            </a:r>
          </a:p>
          <a:p>
            <a:endParaRPr lang="en-US" dirty="0"/>
          </a:p>
          <a:p>
            <a:r>
              <a:rPr lang="en-US" dirty="0"/>
              <a:t>Thanks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see, so the "reflex agent" is executing the learned Q-values?</a:t>
            </a:r>
          </a:p>
          <a:p>
            <a:endParaRPr lang="en-US" dirty="0"/>
          </a:p>
          <a:p>
            <a:r>
              <a:rPr lang="en-US" dirty="0"/>
              <a:t>No, sorry, I tried to cram all what I did in to this short 2.5 minutes movie.</a:t>
            </a:r>
          </a:p>
          <a:p>
            <a:r>
              <a:rPr lang="en-US" dirty="0"/>
              <a:t>(The pages with text meant to explain what is shown.)</a:t>
            </a:r>
          </a:p>
          <a:p>
            <a:endParaRPr lang="en-US" dirty="0"/>
          </a:p>
          <a:p>
            <a:r>
              <a:rPr lang="en-US" dirty="0"/>
              <a:t>The manually programmed  reflex agent is shown in movie time 40s to 1m10s.</a:t>
            </a:r>
          </a:p>
          <a:p>
            <a:endParaRPr lang="en-US" dirty="0"/>
          </a:p>
          <a:p>
            <a:r>
              <a:rPr lang="en-US" dirty="0"/>
              <a:t>The execution of q-learned values is in movie time: 2m0sec to  2m20sec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19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1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80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1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1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42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NOTES: Explain what Kyu ratings and Dan Ratings are</a:t>
            </a:r>
          </a:p>
        </p:txBody>
      </p:sp>
    </p:spTree>
    <p:extLst>
      <p:ext uri="{BB962C8B-B14F-4D97-AF65-F5344CB8AC3E}">
        <p14:creationId xmlns:p14="http://schemas.microsoft.com/office/powerpoint/2010/main" val="88000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NOTES: Explain what Kyu ratings and Dan Ratings are</a:t>
            </a:r>
          </a:p>
        </p:txBody>
      </p:sp>
    </p:spTree>
    <p:extLst>
      <p:ext uri="{BB962C8B-B14F-4D97-AF65-F5344CB8AC3E}">
        <p14:creationId xmlns:p14="http://schemas.microsoft.com/office/powerpoint/2010/main" val="8884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4F027FC-5BC0-42F1-89EB-2B8A298EE3B3}" type="slidenum">
              <a:rPr lang="en-US" sz="1400" kern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sz="1400" kern="0">
              <a:solidFill>
                <a:srgbClr val="000000"/>
              </a:solidFill>
              <a:latin typeface="Arial" charset="0"/>
              <a:ea typeface="Arial"/>
              <a:cs typeface="Arial"/>
              <a:sym typeface="Arial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1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962B-DAC8-4B23-8523-0185CAF8D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5978-18E4-4AAB-A3EE-5724E86C26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620D6-C1BF-4CC6-AB88-EB6FF9EDF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12954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004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fld id="{4035E121-D87F-4C63-8EDC-AB14F94788F9}" type="slidenum">
              <a:rPr lang="en-US">
                <a:solidFill>
                  <a:srgbClr val="1C1C1C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1C1C1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56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235"/>
              </a:spcBef>
              <a:spcAft>
                <a:spcPts val="0"/>
              </a:spcAft>
              <a:defRPr/>
            </a:lvl1pPr>
            <a:lvl2pPr>
              <a:spcBef>
                <a:spcPts val="1568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  <a:ln/>
        </p:spPr>
        <p:txBody>
          <a:bodyPr lIns="121914" tIns="60957" rIns="121914" bIns="60957"/>
          <a:lstStyle>
            <a:lvl1pPr>
              <a:defRPr/>
            </a:lvl1pPr>
          </a:lstStyle>
          <a:p>
            <a:pPr eaLnBrk="0" hangingPunct="0">
              <a:defRPr/>
            </a:pPr>
            <a:fld id="{F11F41C6-018C-4C48-B745-C5D95ADF4638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05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7"/>
            <a:ext cx="12192000" cy="8683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785" y="1255720"/>
            <a:ext cx="5571067" cy="4767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369052" y="1255720"/>
            <a:ext cx="5571067" cy="4767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  <a:ln/>
        </p:spPr>
        <p:txBody>
          <a:bodyPr lIns="121914" tIns="60957" rIns="121914" bIns="60957"/>
          <a:lstStyle>
            <a:lvl1pPr>
              <a:defRPr/>
            </a:lvl1pPr>
          </a:lstStyle>
          <a:p>
            <a:pPr eaLnBrk="0" hangingPunct="0">
              <a:defRPr/>
            </a:pPr>
            <a:fld id="{11C5AB50-15C1-4B1B-A791-23C55AE847B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28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12954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004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fld id="{4035E121-D87F-4C63-8EDC-AB14F94788F9}" type="slidenum">
              <a:rPr lang="en-US">
                <a:solidFill>
                  <a:srgbClr val="1C1C1C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1C1C1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235"/>
              </a:spcBef>
              <a:spcAft>
                <a:spcPts val="0"/>
              </a:spcAft>
              <a:defRPr/>
            </a:lvl1pPr>
            <a:lvl2pPr>
              <a:spcBef>
                <a:spcPts val="1568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  <a:ln/>
        </p:spPr>
        <p:txBody>
          <a:bodyPr lIns="121914" tIns="60957" rIns="121914" bIns="60957"/>
          <a:lstStyle>
            <a:lvl1pPr>
              <a:defRPr/>
            </a:lvl1pPr>
          </a:lstStyle>
          <a:p>
            <a:pPr eaLnBrk="0" hangingPunct="0">
              <a:defRPr/>
            </a:pPr>
            <a:fld id="{F11F41C6-018C-4C48-B745-C5D95ADF4638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7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7"/>
            <a:ext cx="12192000" cy="8683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785" y="1255720"/>
            <a:ext cx="5571067" cy="4767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369052" y="1255720"/>
            <a:ext cx="5571067" cy="4767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  <a:ln/>
        </p:spPr>
        <p:txBody>
          <a:bodyPr lIns="121914" tIns="60957" rIns="121914" bIns="60957"/>
          <a:lstStyle>
            <a:lvl1pPr>
              <a:defRPr/>
            </a:lvl1pPr>
          </a:lstStyle>
          <a:p>
            <a:pPr eaLnBrk="0" hangingPunct="0">
              <a:defRPr/>
            </a:pPr>
            <a:fld id="{11C5AB50-15C1-4B1B-A791-23C55AE847B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26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6400"/>
            </a:lvl2pPr>
            <a:lvl3pPr lvl="2" algn="ctr" rtl="0">
              <a:spcBef>
                <a:spcPts val="0"/>
              </a:spcBef>
              <a:buSzPct val="100000"/>
              <a:defRPr sz="6400"/>
            </a:lvl3pPr>
            <a:lvl4pPr lvl="3" algn="ctr" rtl="0">
              <a:spcBef>
                <a:spcPts val="0"/>
              </a:spcBef>
              <a:buSzPct val="100000"/>
              <a:defRPr sz="6400"/>
            </a:lvl4pPr>
            <a:lvl5pPr lvl="4" algn="ctr" rtl="0">
              <a:spcBef>
                <a:spcPts val="0"/>
              </a:spcBef>
              <a:buSzPct val="100000"/>
              <a:defRPr sz="6400"/>
            </a:lvl5pPr>
            <a:lvl6pPr lvl="5" algn="ctr" rtl="0">
              <a:spcBef>
                <a:spcPts val="0"/>
              </a:spcBef>
              <a:buSzPct val="100000"/>
              <a:defRPr sz="6400"/>
            </a:lvl6pPr>
            <a:lvl7pPr lvl="6" algn="ctr" rtl="0">
              <a:spcBef>
                <a:spcPts val="0"/>
              </a:spcBef>
              <a:buSzPct val="100000"/>
              <a:defRPr sz="6400"/>
            </a:lvl7pPr>
            <a:lvl8pPr lvl="7" algn="ctr" rtl="0">
              <a:spcBef>
                <a:spcPts val="0"/>
              </a:spcBef>
              <a:buSzPct val="100000"/>
              <a:defRPr sz="6400"/>
            </a:lvl8pPr>
            <a:lvl9pPr lvl="8" algn="ctr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914400" y="37867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332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6400"/>
            </a:lvl2pPr>
            <a:lvl3pPr lvl="2" algn="ctr" rtl="0">
              <a:spcBef>
                <a:spcPts val="0"/>
              </a:spcBef>
              <a:buSzPct val="100000"/>
              <a:defRPr sz="6400"/>
            </a:lvl3pPr>
            <a:lvl4pPr lvl="3" algn="ctr" rtl="0">
              <a:spcBef>
                <a:spcPts val="0"/>
              </a:spcBef>
              <a:buSzPct val="100000"/>
              <a:defRPr sz="6400"/>
            </a:lvl4pPr>
            <a:lvl5pPr lvl="4" algn="ctr" rtl="0">
              <a:spcBef>
                <a:spcPts val="0"/>
              </a:spcBef>
              <a:buSzPct val="100000"/>
              <a:defRPr sz="6400"/>
            </a:lvl5pPr>
            <a:lvl6pPr lvl="5" algn="ctr" rtl="0">
              <a:spcBef>
                <a:spcPts val="0"/>
              </a:spcBef>
              <a:buSzPct val="100000"/>
              <a:defRPr sz="6400"/>
            </a:lvl6pPr>
            <a:lvl7pPr lvl="6" algn="ctr" rtl="0">
              <a:spcBef>
                <a:spcPts val="0"/>
              </a:spcBef>
              <a:buSzPct val="100000"/>
              <a:defRPr sz="6400"/>
            </a:lvl7pPr>
            <a:lvl8pPr lvl="7" algn="ctr" rtl="0">
              <a:spcBef>
                <a:spcPts val="0"/>
              </a:spcBef>
              <a:buSzPct val="100000"/>
              <a:defRPr sz="6400"/>
            </a:lvl8pPr>
            <a:lvl9pPr lvl="8" algn="ctr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Shape 66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3038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5C747-C1F6-4B31-B41D-D48BF0ABAD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phaGo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6400"/>
            </a:lvl2pPr>
            <a:lvl3pPr lvl="2" algn="ctr" rtl="0">
              <a:spcBef>
                <a:spcPts val="0"/>
              </a:spcBef>
              <a:buSzPct val="100000"/>
              <a:defRPr sz="6400"/>
            </a:lvl3pPr>
            <a:lvl4pPr lvl="3" algn="ctr" rtl="0">
              <a:spcBef>
                <a:spcPts val="0"/>
              </a:spcBef>
              <a:buSzPct val="100000"/>
              <a:defRPr sz="6400"/>
            </a:lvl4pPr>
            <a:lvl5pPr lvl="4" algn="ctr" rtl="0">
              <a:spcBef>
                <a:spcPts val="0"/>
              </a:spcBef>
              <a:buSzPct val="100000"/>
              <a:defRPr sz="6400"/>
            </a:lvl5pPr>
            <a:lvl6pPr lvl="5" algn="ctr" rtl="0">
              <a:spcBef>
                <a:spcPts val="0"/>
              </a:spcBef>
              <a:buSzPct val="100000"/>
              <a:defRPr sz="6400"/>
            </a:lvl6pPr>
            <a:lvl7pPr lvl="6" algn="ctr" rtl="0">
              <a:spcBef>
                <a:spcPts val="0"/>
              </a:spcBef>
              <a:buSzPct val="100000"/>
              <a:defRPr sz="6400"/>
            </a:lvl7pPr>
            <a:lvl8pPr lvl="7" algn="ctr" rtl="0">
              <a:spcBef>
                <a:spcPts val="0"/>
              </a:spcBef>
              <a:buSzPct val="100000"/>
              <a:defRPr sz="6400"/>
            </a:lvl8pPr>
            <a:lvl9pPr lvl="8" algn="ctr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767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phaGo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6400"/>
            </a:lvl2pPr>
            <a:lvl3pPr lvl="2" algn="ctr" rtl="0">
              <a:spcBef>
                <a:spcPts val="0"/>
              </a:spcBef>
              <a:buSzPct val="100000"/>
              <a:defRPr sz="6400"/>
            </a:lvl3pPr>
            <a:lvl4pPr lvl="3" algn="ctr" rtl="0">
              <a:spcBef>
                <a:spcPts val="0"/>
              </a:spcBef>
              <a:buSzPct val="100000"/>
              <a:defRPr sz="6400"/>
            </a:lvl4pPr>
            <a:lvl5pPr lvl="4" algn="ctr" rtl="0">
              <a:spcBef>
                <a:spcPts val="0"/>
              </a:spcBef>
              <a:buSzPct val="100000"/>
              <a:defRPr sz="6400"/>
            </a:lvl5pPr>
            <a:lvl6pPr lvl="5" algn="ctr" rtl="0">
              <a:spcBef>
                <a:spcPts val="0"/>
              </a:spcBef>
              <a:buSzPct val="100000"/>
              <a:defRPr sz="6400"/>
            </a:lvl6pPr>
            <a:lvl7pPr lvl="6" algn="ctr" rtl="0">
              <a:spcBef>
                <a:spcPts val="0"/>
              </a:spcBef>
              <a:buSzPct val="100000"/>
              <a:defRPr sz="6400"/>
            </a:lvl7pPr>
            <a:lvl8pPr lvl="7" algn="ctr" rtl="0">
              <a:spcBef>
                <a:spcPts val="0"/>
              </a:spcBef>
              <a:buSzPct val="100000"/>
              <a:defRPr sz="6400"/>
            </a:lvl8pPr>
            <a:lvl9pPr lvl="8" algn="ctr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73" name="Shape 73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1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80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78" name="Shape 78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" name="Shape 79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464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6400"/>
            </a:lvl2pPr>
            <a:lvl3pPr lvl="2" algn="ctr" rtl="0">
              <a:spcBef>
                <a:spcPts val="0"/>
              </a:spcBef>
              <a:buSzPct val="100000"/>
              <a:defRPr sz="6400"/>
            </a:lvl3pPr>
            <a:lvl4pPr lvl="3" algn="ctr" rtl="0">
              <a:spcBef>
                <a:spcPts val="0"/>
              </a:spcBef>
              <a:buSzPct val="100000"/>
              <a:defRPr sz="6400"/>
            </a:lvl4pPr>
            <a:lvl5pPr lvl="4" algn="ctr" rtl="0">
              <a:spcBef>
                <a:spcPts val="0"/>
              </a:spcBef>
              <a:buSzPct val="100000"/>
              <a:defRPr sz="6400"/>
            </a:lvl5pPr>
            <a:lvl6pPr lvl="5" algn="ctr" rtl="0">
              <a:spcBef>
                <a:spcPts val="0"/>
              </a:spcBef>
              <a:buSzPct val="100000"/>
              <a:defRPr sz="6400"/>
            </a:lvl6pPr>
            <a:lvl7pPr lvl="6" algn="ctr" rtl="0">
              <a:spcBef>
                <a:spcPts val="0"/>
              </a:spcBef>
              <a:buSzPct val="100000"/>
              <a:defRPr sz="6400"/>
            </a:lvl7pPr>
            <a:lvl8pPr lvl="7" algn="ctr" rtl="0">
              <a:spcBef>
                <a:spcPts val="0"/>
              </a:spcBef>
              <a:buSzPct val="100000"/>
              <a:defRPr sz="6400"/>
            </a:lvl8pPr>
            <a:lvl9pPr lvl="8" algn="ctr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84" name="Shape 84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597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epTheme v1.0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800"/>
              </a:spcBef>
              <a:buClr>
                <a:srgbClr val="666666"/>
              </a:buClr>
              <a:buSzPct val="100000"/>
              <a:defRPr sz="2400">
                <a:solidFill>
                  <a:srgbClr val="666666"/>
                </a:solidFill>
              </a:defRPr>
            </a:lvl1pPr>
            <a:lvl2pPr lvl="1" rtl="0">
              <a:lnSpc>
                <a:spcPct val="150000"/>
              </a:lnSpc>
              <a:spcBef>
                <a:spcPts val="640"/>
              </a:spcBef>
              <a:buClr>
                <a:srgbClr val="666666"/>
              </a:buClr>
              <a:buSzPct val="100000"/>
              <a:defRPr sz="2400">
                <a:solidFill>
                  <a:srgbClr val="666666"/>
                </a:solidFill>
              </a:defRPr>
            </a:lvl2pPr>
            <a:lvl3pPr lvl="2" rtl="0">
              <a:lnSpc>
                <a:spcPct val="150000"/>
              </a:lnSpc>
              <a:spcBef>
                <a:spcPts val="64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3pPr>
            <a:lvl4pPr lvl="3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4pPr>
            <a:lvl5pPr lvl="4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5pPr>
            <a:lvl6pPr lvl="5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6pPr>
            <a:lvl7pPr lvl="6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7pPr>
            <a:lvl8pPr lvl="7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8pPr>
            <a:lvl9pPr lvl="8" rtl="0">
              <a:lnSpc>
                <a:spcPct val="150000"/>
              </a:lnSpc>
              <a:spcBef>
                <a:spcPts val="480"/>
              </a:spcBef>
              <a:buClr>
                <a:srgbClr val="666666"/>
              </a:buClr>
              <a:buSzPct val="100000"/>
              <a:defRPr sz="20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89" name="Shape 89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90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1" name="Shape 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6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epTheme v1.0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80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95" name="Shape 95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6" name="Shape 96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089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epTheme v1.0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80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01" name="Shape 101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2" name="Shape 102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517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260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6256364" y="1600200"/>
            <a:ext cx="53260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59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10" name="Shape 110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649644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48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55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5" indent="0">
              <a:buNone/>
              <a:defRPr sz="1900"/>
            </a:lvl2pPr>
            <a:lvl3pPr marL="914309" indent="0">
              <a:buNone/>
              <a:defRPr sz="1600"/>
            </a:lvl3pPr>
            <a:lvl4pPr marL="1371464" indent="0">
              <a:buNone/>
              <a:defRPr sz="1500"/>
            </a:lvl4pPr>
            <a:lvl5pPr marL="1828618" indent="0">
              <a:buNone/>
              <a:defRPr sz="1500"/>
            </a:lvl5pPr>
            <a:lvl6pPr marL="2285774" indent="0">
              <a:buNone/>
              <a:defRPr sz="1500"/>
            </a:lvl6pPr>
            <a:lvl7pPr marL="2742926" indent="0">
              <a:buNone/>
              <a:defRPr sz="1500"/>
            </a:lvl7pPr>
            <a:lvl8pPr marL="3200080" indent="0">
              <a:buNone/>
              <a:defRPr sz="1500"/>
            </a:lvl8pPr>
            <a:lvl9pPr marL="365723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3C96-9C8D-47E6-A2F7-0F0C804AD1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848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epTheme v1.0 Arca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80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480"/>
              </a:spcBef>
              <a:buClr>
                <a:schemeClr val="lt1"/>
              </a:buClr>
              <a:buSzPct val="100000"/>
              <a:buFont typeface="Open Sans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17" name="Shape 117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" name="Shape 118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89" y="6185657"/>
            <a:ext cx="1989867" cy="33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37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epTheme v1.0 Hippocampu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37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585" marR="0" lvl="1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9170" marR="0" lvl="2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754" marR="0" lvl="3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8339" marR="0" lvl="4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7924" marR="0" lvl="5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7509" marR="0" lvl="6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7093" marR="0" lvl="7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6678" marR="0" lvl="8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  <a:defRPr sz="4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4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124" name="Shape 124"/>
          <p:cNvCxnSpPr/>
          <p:nvPr/>
        </p:nvCxnSpPr>
        <p:spPr>
          <a:xfrm>
            <a:off x="781000" y="12902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Shape 125"/>
          <p:cNvCxnSpPr/>
          <p:nvPr/>
        </p:nvCxnSpPr>
        <p:spPr>
          <a:xfrm>
            <a:off x="781000" y="6014683"/>
            <a:ext cx="1063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988" y="6185656"/>
            <a:ext cx="1990000" cy="33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404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E81798C-0F99-461B-869F-8FC2E08F7ABC}" type="slidenum">
              <a:rPr lang="en-US" sz="1867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5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31510-307B-4174-B92F-78C1742280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6FD2A-A607-4DBF-BC3D-3EA8462CCA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246AF-8361-4E01-9FA3-CD967FE263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D1207-D10C-41B1-8A40-96050EFB55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E8B8F-7AB2-4DCE-A92A-47A6845E5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8749-5418-4A50-B5FF-FA890BBD0C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64C3DCC-CF70-46B7-BF24-51A4BF48B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5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2" tIns="45718" rIns="91432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76" indent="-28572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86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40" indent="-22857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95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349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04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658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814" indent="-2285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581"/>
            <a:ext cx="12192000" cy="8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95" y="1255720"/>
            <a:ext cx="11117913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0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900"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0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95475" y="6347780"/>
            <a:ext cx="40965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900"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Presenter: Pieter Abbeel (UC Berkeley)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0" y="894271"/>
            <a:ext cx="12192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3639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5pPr>
      <a:lvl6pPr marL="609570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6pPr>
      <a:lvl7pPr marL="1219140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7pPr>
      <a:lvl8pPr marL="1828709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8pPr>
      <a:lvl9pPr marL="2438278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700">
          <a:solidFill>
            <a:schemeClr val="tx1"/>
          </a:solidFill>
          <a:latin typeface="Calibri"/>
          <a:cs typeface="Calibri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5pPr>
      <a:lvl6pPr marL="335263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396220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457177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5181341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581"/>
            <a:ext cx="12192000" cy="8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895" y="1255720"/>
            <a:ext cx="11117913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0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900">
                <a:latin typeface="Tahoma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0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95475" y="6347780"/>
            <a:ext cx="40965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900"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Presenter: Pieter Abbeel (UC Berkeley)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0" y="894271"/>
            <a:ext cx="12192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359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5pPr>
      <a:lvl6pPr marL="609570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6pPr>
      <a:lvl7pPr marL="1219140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7pPr>
      <a:lvl8pPr marL="1828709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8pPr>
      <a:lvl9pPr marL="2438278" algn="l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Tahoma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700">
          <a:solidFill>
            <a:schemeClr val="tx1"/>
          </a:solidFill>
          <a:latin typeface="Calibri"/>
          <a:cs typeface="Calibri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Calibri"/>
          <a:cs typeface="Calibri"/>
        </a:defRPr>
      </a:lvl5pPr>
      <a:lvl6pPr marL="335263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396220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4571772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5181341" indent="-304784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None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95333" y="1600200"/>
            <a:ext cx="112012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600"/>
              </a:spcBef>
              <a:buClr>
                <a:srgbClr val="666666"/>
              </a:buClr>
              <a:buSzPct val="100000"/>
              <a:buFont typeface="Roboto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480"/>
              </a:spcBef>
              <a:buClr>
                <a:srgbClr val="666666"/>
              </a:buClr>
              <a:buSzPct val="100000"/>
              <a:buFont typeface="Roboto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48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360"/>
              </a:spcBef>
              <a:buClr>
                <a:srgbClr val="666666"/>
              </a:buClr>
              <a:buSzPct val="100000"/>
              <a:buFont typeface="Roboto"/>
              <a:defRPr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3" name="Shape 5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" y="-9205"/>
            <a:ext cx="12192001" cy="123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992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cman.elstonj.com/data/photos/imgp5474.jpg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://pacman.elstonj.com/data/photos/imgp5465.jpg" TargetMode="External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2" y="1219255"/>
            <a:ext cx="7843839" cy="469289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76202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7620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Conclusion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8" rIns="9142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791200"/>
            <a:ext cx="12192000" cy="10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Instructors: </a:t>
            </a:r>
            <a:r>
              <a:rPr lang="en-US" dirty="0" err="1">
                <a:latin typeface="Calibri"/>
                <a:cs typeface="Calibri"/>
              </a:rPr>
              <a:t>Anca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Dragan</a:t>
            </a:r>
            <a:r>
              <a:rPr lang="en-US" dirty="0">
                <a:latin typeface="Calibri"/>
                <a:cs typeface="Calibri"/>
              </a:rPr>
              <a:t>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Calibri"/>
                <a:cs typeface="Calibri"/>
              </a:rPr>
              <a:t>These slides were created by Dan Klein, Pieter Abbeel, </a:t>
            </a:r>
            <a:r>
              <a:rPr lang="en-US" sz="1500" dirty="0" err="1">
                <a:latin typeface="Calibri"/>
                <a:cs typeface="Calibri"/>
              </a:rPr>
              <a:t>Anca</a:t>
            </a:r>
            <a:r>
              <a:rPr lang="en-US" sz="1500" dirty="0">
                <a:latin typeface="Calibri"/>
                <a:cs typeface="Calibri"/>
              </a:rPr>
              <a:t> </a:t>
            </a:r>
            <a:r>
              <a:rPr lang="en-US" sz="1500" dirty="0" err="1">
                <a:latin typeface="Calibri"/>
                <a:cs typeface="Calibri"/>
              </a:rPr>
              <a:t>Dragan</a:t>
            </a:r>
            <a:r>
              <a:rPr lang="en-US" sz="1500" dirty="0">
                <a:latin typeface="Calibri"/>
                <a:cs typeface="Calibri"/>
              </a:rPr>
              <a:t>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Calibri"/>
                <a:cs typeface="Calibri"/>
              </a:rPr>
              <a:t>All CS188 materials are available at http://</a:t>
            </a:r>
            <a:r>
              <a:rPr lang="en-US" sz="1500" dirty="0" err="1">
                <a:latin typeface="Calibri"/>
                <a:cs typeface="Calibri"/>
              </a:rPr>
              <a:t>ai.berkeley.edu</a:t>
            </a:r>
            <a:r>
              <a:rPr lang="en-US" sz="1500" dirty="0"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74" y="0"/>
            <a:ext cx="87390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7879" y="1457739"/>
            <a:ext cx="1895060" cy="29287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2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0"/>
            <a:ext cx="10363200" cy="2362123"/>
          </a:xfrm>
        </p:spPr>
        <p:txBody>
          <a:bodyPr/>
          <a:lstStyle/>
          <a:p>
            <a:r>
              <a:rPr lang="en-US" dirty="0"/>
              <a:t>How would </a:t>
            </a:r>
            <a:r>
              <a:rPr lang="en-US"/>
              <a:t>you </a:t>
            </a:r>
            <a:br>
              <a:rPr lang="en-US"/>
            </a:br>
            <a:r>
              <a:rPr lang="en-US"/>
              <a:t>make an AI for </a:t>
            </a:r>
            <a:r>
              <a:rPr lang="en-US" dirty="0"/>
              <a:t>Go?</a:t>
            </a:r>
          </a:p>
        </p:txBody>
      </p:sp>
    </p:spTree>
    <p:extLst>
      <p:ext uri="{BB962C8B-B14F-4D97-AF65-F5344CB8AC3E}">
        <p14:creationId xmlns:p14="http://schemas.microsoft.com/office/powerpoint/2010/main" val="77489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MiniMax</a:t>
            </a:r>
            <a:r>
              <a:rPr lang="en-US" dirty="0"/>
              <a:t>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1295400"/>
            <a:ext cx="7296151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6" y="1066801"/>
            <a:ext cx="1045620" cy="103346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7" y="1981884"/>
            <a:ext cx="928884" cy="103209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6" y="2895601"/>
            <a:ext cx="1045620" cy="1033463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7" y="3810684"/>
            <a:ext cx="928884" cy="1032093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3733971"/>
            <a:ext cx="4419600" cy="216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59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particular, why is it harder than chess?</a:t>
            </a:r>
          </a:p>
        </p:txBody>
      </p:sp>
    </p:spTree>
    <p:extLst>
      <p:ext uri="{BB962C8B-B14F-4D97-AF65-F5344CB8AC3E}">
        <p14:creationId xmlns:p14="http://schemas.microsoft.com/office/powerpoint/2010/main" val="7438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00" y="-13037"/>
            <a:ext cx="12192000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3465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-17797"/>
            <a:ext cx="121919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32558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 l="58119" t="29154" r="36988" b="55777"/>
          <a:stretch/>
        </p:blipFill>
        <p:spPr>
          <a:xfrm>
            <a:off x="8854003" y="2011801"/>
            <a:ext cx="596464" cy="62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Shape 363"/>
          <p:cNvCxnSpPr/>
          <p:nvPr/>
        </p:nvCxnSpPr>
        <p:spPr>
          <a:xfrm>
            <a:off x="7257664" y="3850772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65" name="Shape 365"/>
          <p:cNvCxnSpPr/>
          <p:nvPr/>
        </p:nvCxnSpPr>
        <p:spPr>
          <a:xfrm flipH="1">
            <a:off x="7066335" y="385077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67" name="Shape 367"/>
          <p:cNvCxnSpPr/>
          <p:nvPr/>
        </p:nvCxnSpPr>
        <p:spPr>
          <a:xfrm>
            <a:off x="6484824" y="385413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68" name="Shape 368"/>
          <p:cNvCxnSpPr/>
          <p:nvPr/>
        </p:nvCxnSpPr>
        <p:spPr>
          <a:xfrm flipH="1">
            <a:off x="6292863" y="3854175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69" name="Shape 369"/>
          <p:cNvCxnSpPr/>
          <p:nvPr/>
        </p:nvCxnSpPr>
        <p:spPr>
          <a:xfrm>
            <a:off x="5726648" y="3870265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0" name="Shape 370"/>
          <p:cNvCxnSpPr/>
          <p:nvPr/>
        </p:nvCxnSpPr>
        <p:spPr>
          <a:xfrm flipH="1">
            <a:off x="5534685" y="3870309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1" name="Shape 371"/>
          <p:cNvCxnSpPr/>
          <p:nvPr/>
        </p:nvCxnSpPr>
        <p:spPr>
          <a:xfrm>
            <a:off x="4948097" y="3840640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2" name="Shape 372"/>
          <p:cNvCxnSpPr/>
          <p:nvPr/>
        </p:nvCxnSpPr>
        <p:spPr>
          <a:xfrm flipH="1">
            <a:off x="4756133" y="3840640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3" name="Shape 373"/>
          <p:cNvCxnSpPr/>
          <p:nvPr/>
        </p:nvCxnSpPr>
        <p:spPr>
          <a:xfrm>
            <a:off x="4174416" y="3844240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4" name="Shape 374"/>
          <p:cNvCxnSpPr/>
          <p:nvPr/>
        </p:nvCxnSpPr>
        <p:spPr>
          <a:xfrm flipH="1">
            <a:off x="3982455" y="3844284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5" name="Shape 375"/>
          <p:cNvCxnSpPr/>
          <p:nvPr/>
        </p:nvCxnSpPr>
        <p:spPr>
          <a:xfrm>
            <a:off x="3416240" y="3860375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6" name="Shape 376"/>
          <p:cNvCxnSpPr/>
          <p:nvPr/>
        </p:nvCxnSpPr>
        <p:spPr>
          <a:xfrm flipH="1">
            <a:off x="3224277" y="3860419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7" name="Shape 377"/>
          <p:cNvCxnSpPr/>
          <p:nvPr/>
        </p:nvCxnSpPr>
        <p:spPr>
          <a:xfrm>
            <a:off x="2637491" y="3841692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8" name="Shape 378"/>
          <p:cNvCxnSpPr/>
          <p:nvPr/>
        </p:nvCxnSpPr>
        <p:spPr>
          <a:xfrm flipH="1">
            <a:off x="2445527" y="384169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9" name="Shape 379"/>
          <p:cNvCxnSpPr/>
          <p:nvPr/>
        </p:nvCxnSpPr>
        <p:spPr>
          <a:xfrm>
            <a:off x="1863809" y="384529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0" name="Shape 380"/>
          <p:cNvCxnSpPr/>
          <p:nvPr/>
        </p:nvCxnSpPr>
        <p:spPr>
          <a:xfrm flipH="1">
            <a:off x="1671848" y="3845336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1" name="Shape 381"/>
          <p:cNvCxnSpPr/>
          <p:nvPr/>
        </p:nvCxnSpPr>
        <p:spPr>
          <a:xfrm>
            <a:off x="1105633" y="386142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2" name="Shape 382"/>
          <p:cNvCxnSpPr/>
          <p:nvPr/>
        </p:nvCxnSpPr>
        <p:spPr>
          <a:xfrm flipH="1">
            <a:off x="913671" y="386147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3" name="Shape 383"/>
          <p:cNvCxnSpPr/>
          <p:nvPr/>
        </p:nvCxnSpPr>
        <p:spPr>
          <a:xfrm>
            <a:off x="348545" y="385518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4" name="Shape 384"/>
          <p:cNvCxnSpPr/>
          <p:nvPr/>
        </p:nvCxnSpPr>
        <p:spPr>
          <a:xfrm flipH="1">
            <a:off x="156584" y="3855227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5" name="Shape 385"/>
          <p:cNvCxnSpPr/>
          <p:nvPr/>
        </p:nvCxnSpPr>
        <p:spPr>
          <a:xfrm flipH="1">
            <a:off x="379908" y="3677871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6" name="Shape 386"/>
          <p:cNvCxnSpPr/>
          <p:nvPr/>
        </p:nvCxnSpPr>
        <p:spPr>
          <a:xfrm>
            <a:off x="727108" y="3677871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7" name="Shape 387"/>
          <p:cNvCxnSpPr/>
          <p:nvPr/>
        </p:nvCxnSpPr>
        <p:spPr>
          <a:xfrm flipH="1">
            <a:off x="1863787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8" name="Shape 388"/>
          <p:cNvCxnSpPr/>
          <p:nvPr/>
        </p:nvCxnSpPr>
        <p:spPr>
          <a:xfrm>
            <a:off x="2210987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9" name="Shape 389"/>
          <p:cNvCxnSpPr/>
          <p:nvPr/>
        </p:nvCxnSpPr>
        <p:spPr>
          <a:xfrm flipH="1">
            <a:off x="3421141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0" name="Shape 390"/>
          <p:cNvCxnSpPr/>
          <p:nvPr/>
        </p:nvCxnSpPr>
        <p:spPr>
          <a:xfrm>
            <a:off x="3768341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1" name="Shape 391"/>
          <p:cNvCxnSpPr/>
          <p:nvPr/>
        </p:nvCxnSpPr>
        <p:spPr>
          <a:xfrm flipH="1">
            <a:off x="4963368" y="367689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2" name="Shape 392"/>
          <p:cNvCxnSpPr/>
          <p:nvPr/>
        </p:nvCxnSpPr>
        <p:spPr>
          <a:xfrm>
            <a:off x="5310568" y="367689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3" name="Shape 393"/>
          <p:cNvCxnSpPr/>
          <p:nvPr/>
        </p:nvCxnSpPr>
        <p:spPr>
          <a:xfrm flipH="1">
            <a:off x="6490465" y="365707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4" name="Shape 394"/>
          <p:cNvCxnSpPr/>
          <p:nvPr/>
        </p:nvCxnSpPr>
        <p:spPr>
          <a:xfrm>
            <a:off x="6837665" y="365707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5" name="Shape 395"/>
          <p:cNvCxnSpPr/>
          <p:nvPr/>
        </p:nvCxnSpPr>
        <p:spPr>
          <a:xfrm flipH="1">
            <a:off x="734563" y="334461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6" name="Shape 396"/>
          <p:cNvCxnSpPr/>
          <p:nvPr/>
        </p:nvCxnSpPr>
        <p:spPr>
          <a:xfrm>
            <a:off x="1461363" y="3350853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7" name="Shape 397"/>
          <p:cNvCxnSpPr/>
          <p:nvPr/>
        </p:nvCxnSpPr>
        <p:spPr>
          <a:xfrm flipH="1">
            <a:off x="3768255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8" name="Shape 398"/>
          <p:cNvCxnSpPr/>
          <p:nvPr/>
        </p:nvCxnSpPr>
        <p:spPr>
          <a:xfrm>
            <a:off x="4495055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9" name="Shape 399"/>
          <p:cNvCxnSpPr/>
          <p:nvPr/>
        </p:nvCxnSpPr>
        <p:spPr>
          <a:xfrm>
            <a:off x="8774713" y="385471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0" name="Shape 400"/>
          <p:cNvCxnSpPr/>
          <p:nvPr/>
        </p:nvCxnSpPr>
        <p:spPr>
          <a:xfrm flipH="1">
            <a:off x="8582749" y="3854713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1" name="Shape 401"/>
          <p:cNvCxnSpPr/>
          <p:nvPr/>
        </p:nvCxnSpPr>
        <p:spPr>
          <a:xfrm>
            <a:off x="8001032" y="385831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2" name="Shape 402"/>
          <p:cNvCxnSpPr/>
          <p:nvPr/>
        </p:nvCxnSpPr>
        <p:spPr>
          <a:xfrm flipH="1">
            <a:off x="7809071" y="3858357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3" name="Shape 403"/>
          <p:cNvCxnSpPr/>
          <p:nvPr/>
        </p:nvCxnSpPr>
        <p:spPr>
          <a:xfrm flipH="1">
            <a:off x="8006675" y="3661259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4" name="Shape 404"/>
          <p:cNvCxnSpPr/>
          <p:nvPr/>
        </p:nvCxnSpPr>
        <p:spPr>
          <a:xfrm>
            <a:off x="8353875" y="3661259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5" name="Shape 405"/>
          <p:cNvCxnSpPr/>
          <p:nvPr/>
        </p:nvCxnSpPr>
        <p:spPr>
          <a:xfrm flipH="1">
            <a:off x="7014120" y="3318444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6" name="Shape 406"/>
          <p:cNvCxnSpPr/>
          <p:nvPr/>
        </p:nvCxnSpPr>
        <p:spPr>
          <a:xfrm>
            <a:off x="7740920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7" name="Shape 407"/>
          <p:cNvCxnSpPr/>
          <p:nvPr/>
        </p:nvCxnSpPr>
        <p:spPr>
          <a:xfrm>
            <a:off x="10249153" y="384428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8" name="Shape 408"/>
          <p:cNvCxnSpPr/>
          <p:nvPr/>
        </p:nvCxnSpPr>
        <p:spPr>
          <a:xfrm flipH="1">
            <a:off x="10057188" y="3844288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09" name="Shape 409"/>
          <p:cNvCxnSpPr/>
          <p:nvPr/>
        </p:nvCxnSpPr>
        <p:spPr>
          <a:xfrm>
            <a:off x="9475472" y="384788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0" name="Shape 410"/>
          <p:cNvCxnSpPr/>
          <p:nvPr/>
        </p:nvCxnSpPr>
        <p:spPr>
          <a:xfrm flipH="1">
            <a:off x="9283509" y="384793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1" name="Shape 411"/>
          <p:cNvCxnSpPr/>
          <p:nvPr/>
        </p:nvCxnSpPr>
        <p:spPr>
          <a:xfrm flipH="1">
            <a:off x="9481113" y="3650833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2" name="Shape 412"/>
          <p:cNvCxnSpPr/>
          <p:nvPr/>
        </p:nvCxnSpPr>
        <p:spPr>
          <a:xfrm>
            <a:off x="9828313" y="3650833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3" name="Shape 413"/>
          <p:cNvCxnSpPr/>
          <p:nvPr/>
        </p:nvCxnSpPr>
        <p:spPr>
          <a:xfrm>
            <a:off x="11765361" y="384847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4" name="Shape 414"/>
          <p:cNvCxnSpPr/>
          <p:nvPr/>
        </p:nvCxnSpPr>
        <p:spPr>
          <a:xfrm flipH="1">
            <a:off x="11573397" y="3848471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5" name="Shape 415"/>
          <p:cNvCxnSpPr/>
          <p:nvPr/>
        </p:nvCxnSpPr>
        <p:spPr>
          <a:xfrm>
            <a:off x="10991680" y="385207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6" name="Shape 416"/>
          <p:cNvCxnSpPr/>
          <p:nvPr/>
        </p:nvCxnSpPr>
        <p:spPr>
          <a:xfrm flipH="1">
            <a:off x="10799717" y="3852115"/>
            <a:ext cx="192000" cy="2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7" name="Shape 417"/>
          <p:cNvCxnSpPr/>
          <p:nvPr/>
        </p:nvCxnSpPr>
        <p:spPr>
          <a:xfrm flipH="1">
            <a:off x="10997321" y="365501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8" name="Shape 418"/>
          <p:cNvCxnSpPr/>
          <p:nvPr/>
        </p:nvCxnSpPr>
        <p:spPr>
          <a:xfrm>
            <a:off x="11344521" y="365501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9" name="Shape 419"/>
          <p:cNvCxnSpPr/>
          <p:nvPr/>
        </p:nvCxnSpPr>
        <p:spPr>
          <a:xfrm flipH="1">
            <a:off x="10004768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0" name="Shape 420"/>
          <p:cNvCxnSpPr/>
          <p:nvPr/>
        </p:nvCxnSpPr>
        <p:spPr>
          <a:xfrm>
            <a:off x="10731568" y="3312201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1" name="Shape 421"/>
          <p:cNvCxnSpPr/>
          <p:nvPr/>
        </p:nvCxnSpPr>
        <p:spPr>
          <a:xfrm flipH="1">
            <a:off x="1484233" y="26563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2" name="Shape 422"/>
          <p:cNvCxnSpPr/>
          <p:nvPr/>
        </p:nvCxnSpPr>
        <p:spPr>
          <a:xfrm>
            <a:off x="2934824" y="2651000"/>
            <a:ext cx="1350800" cy="57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3" name="Shape 423"/>
          <p:cNvCxnSpPr/>
          <p:nvPr/>
        </p:nvCxnSpPr>
        <p:spPr>
          <a:xfrm flipH="1">
            <a:off x="7697973" y="26419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4" name="Shape 424"/>
          <p:cNvCxnSpPr/>
          <p:nvPr/>
        </p:nvCxnSpPr>
        <p:spPr>
          <a:xfrm>
            <a:off x="9148564" y="2636600"/>
            <a:ext cx="1532000" cy="62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 l="43695" t="30329" r="51412" b="55776"/>
          <a:stretch/>
        </p:blipFill>
        <p:spPr>
          <a:xfrm>
            <a:off x="2637511" y="2060499"/>
            <a:ext cx="596464" cy="5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l="50986" t="11940" r="44121" b="75320"/>
          <a:stretch/>
        </p:blipFill>
        <p:spPr>
          <a:xfrm>
            <a:off x="5669733" y="1311767"/>
            <a:ext cx="596464" cy="52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Shape 427"/>
          <p:cNvCxnSpPr>
            <a:endCxn id="362" idx="1"/>
          </p:cNvCxnSpPr>
          <p:nvPr/>
        </p:nvCxnSpPr>
        <p:spPr>
          <a:xfrm>
            <a:off x="6378403" y="1784199"/>
            <a:ext cx="2475600" cy="54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28" name="Shape 428"/>
          <p:cNvCxnSpPr/>
          <p:nvPr/>
        </p:nvCxnSpPr>
        <p:spPr>
          <a:xfrm flipH="1">
            <a:off x="3416375" y="1806549"/>
            <a:ext cx="2204000" cy="525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429" name="Shape 429"/>
          <p:cNvGrpSpPr/>
          <p:nvPr/>
        </p:nvGrpSpPr>
        <p:grpSpPr>
          <a:xfrm>
            <a:off x="10728601" y="4100549"/>
            <a:ext cx="280427" cy="204820"/>
            <a:chOff x="7732704" y="3077073"/>
            <a:chExt cx="257588" cy="153600"/>
          </a:xfrm>
        </p:grpSpPr>
        <p:cxnSp>
          <p:nvCxnSpPr>
            <p:cNvPr id="430" name="Shape 4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31" name="Shape 4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32" name="Shape 432"/>
          <p:cNvGrpSpPr/>
          <p:nvPr/>
        </p:nvGrpSpPr>
        <p:grpSpPr>
          <a:xfrm>
            <a:off x="11878131" y="4100549"/>
            <a:ext cx="280427" cy="204820"/>
            <a:chOff x="7732704" y="3077073"/>
            <a:chExt cx="257588" cy="153600"/>
          </a:xfrm>
        </p:grpSpPr>
        <p:cxnSp>
          <p:nvCxnSpPr>
            <p:cNvPr id="433" name="Shape 4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34" name="Shape 4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35" name="Shape 435"/>
          <p:cNvGrpSpPr/>
          <p:nvPr/>
        </p:nvGrpSpPr>
        <p:grpSpPr>
          <a:xfrm>
            <a:off x="11494955" y="4100549"/>
            <a:ext cx="280427" cy="204820"/>
            <a:chOff x="7732704" y="3077073"/>
            <a:chExt cx="257588" cy="153600"/>
          </a:xfrm>
        </p:grpSpPr>
        <p:cxnSp>
          <p:nvCxnSpPr>
            <p:cNvPr id="436" name="Shape 4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37" name="Shape 4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38" name="Shape 438"/>
          <p:cNvGrpSpPr/>
          <p:nvPr/>
        </p:nvGrpSpPr>
        <p:grpSpPr>
          <a:xfrm>
            <a:off x="11111777" y="4100549"/>
            <a:ext cx="280427" cy="204820"/>
            <a:chOff x="7732704" y="3077073"/>
            <a:chExt cx="257588" cy="153600"/>
          </a:xfrm>
        </p:grpSpPr>
        <p:cxnSp>
          <p:nvCxnSpPr>
            <p:cNvPr id="439" name="Shape 4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40" name="Shape 4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41" name="Shape 441"/>
          <p:cNvGrpSpPr/>
          <p:nvPr/>
        </p:nvGrpSpPr>
        <p:grpSpPr>
          <a:xfrm>
            <a:off x="9195895" y="4100549"/>
            <a:ext cx="280427" cy="204820"/>
            <a:chOff x="7732704" y="3077073"/>
            <a:chExt cx="257588" cy="153600"/>
          </a:xfrm>
        </p:grpSpPr>
        <p:cxnSp>
          <p:nvCxnSpPr>
            <p:cNvPr id="442" name="Shape 4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43" name="Shape 4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44" name="Shape 444"/>
          <p:cNvGrpSpPr/>
          <p:nvPr/>
        </p:nvGrpSpPr>
        <p:grpSpPr>
          <a:xfrm>
            <a:off x="10345424" y="4100549"/>
            <a:ext cx="280427" cy="204820"/>
            <a:chOff x="7732704" y="3077073"/>
            <a:chExt cx="257588" cy="153600"/>
          </a:xfrm>
        </p:grpSpPr>
        <p:cxnSp>
          <p:nvCxnSpPr>
            <p:cNvPr id="445" name="Shape 4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46" name="Shape 4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47" name="Shape 447"/>
          <p:cNvGrpSpPr/>
          <p:nvPr/>
        </p:nvGrpSpPr>
        <p:grpSpPr>
          <a:xfrm>
            <a:off x="9962248" y="4100549"/>
            <a:ext cx="280427" cy="204820"/>
            <a:chOff x="7732704" y="3077073"/>
            <a:chExt cx="257588" cy="153600"/>
          </a:xfrm>
        </p:grpSpPr>
        <p:cxnSp>
          <p:nvCxnSpPr>
            <p:cNvPr id="448" name="Shape 4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49" name="Shape 4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50" name="Shape 450"/>
          <p:cNvGrpSpPr/>
          <p:nvPr/>
        </p:nvGrpSpPr>
        <p:grpSpPr>
          <a:xfrm>
            <a:off x="9579071" y="4100549"/>
            <a:ext cx="280427" cy="204820"/>
            <a:chOff x="7732704" y="3077073"/>
            <a:chExt cx="257588" cy="153600"/>
          </a:xfrm>
        </p:grpSpPr>
        <p:cxnSp>
          <p:nvCxnSpPr>
            <p:cNvPr id="451" name="Shape 4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52" name="Shape 4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53" name="Shape 453"/>
          <p:cNvGrpSpPr/>
          <p:nvPr/>
        </p:nvGrpSpPr>
        <p:grpSpPr>
          <a:xfrm>
            <a:off x="7663188" y="4100549"/>
            <a:ext cx="280427" cy="204820"/>
            <a:chOff x="7732704" y="3077073"/>
            <a:chExt cx="257588" cy="153600"/>
          </a:xfrm>
        </p:grpSpPr>
        <p:cxnSp>
          <p:nvCxnSpPr>
            <p:cNvPr id="454" name="Shape 4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55" name="Shape 4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56" name="Shape 456"/>
          <p:cNvGrpSpPr/>
          <p:nvPr/>
        </p:nvGrpSpPr>
        <p:grpSpPr>
          <a:xfrm>
            <a:off x="8812717" y="4100549"/>
            <a:ext cx="280427" cy="204820"/>
            <a:chOff x="7732704" y="3077073"/>
            <a:chExt cx="257588" cy="153600"/>
          </a:xfrm>
        </p:grpSpPr>
        <p:cxnSp>
          <p:nvCxnSpPr>
            <p:cNvPr id="457" name="Shape 4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58" name="Shape 4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59" name="Shape 459"/>
          <p:cNvGrpSpPr/>
          <p:nvPr/>
        </p:nvGrpSpPr>
        <p:grpSpPr>
          <a:xfrm>
            <a:off x="8429541" y="4100549"/>
            <a:ext cx="280427" cy="204820"/>
            <a:chOff x="7732704" y="3077073"/>
            <a:chExt cx="257588" cy="153600"/>
          </a:xfrm>
        </p:grpSpPr>
        <p:cxnSp>
          <p:nvCxnSpPr>
            <p:cNvPr id="460" name="Shape 4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61" name="Shape 4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62" name="Shape 462"/>
          <p:cNvGrpSpPr/>
          <p:nvPr/>
        </p:nvGrpSpPr>
        <p:grpSpPr>
          <a:xfrm>
            <a:off x="8046364" y="4100549"/>
            <a:ext cx="280427" cy="204820"/>
            <a:chOff x="7732704" y="3077073"/>
            <a:chExt cx="257588" cy="153600"/>
          </a:xfrm>
        </p:grpSpPr>
        <p:cxnSp>
          <p:nvCxnSpPr>
            <p:cNvPr id="463" name="Shape 4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64" name="Shape 4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65" name="Shape 465"/>
          <p:cNvGrpSpPr/>
          <p:nvPr/>
        </p:nvGrpSpPr>
        <p:grpSpPr>
          <a:xfrm>
            <a:off x="5747304" y="4100549"/>
            <a:ext cx="280427" cy="204820"/>
            <a:chOff x="7732704" y="3077073"/>
            <a:chExt cx="257588" cy="153600"/>
          </a:xfrm>
        </p:grpSpPr>
        <p:cxnSp>
          <p:nvCxnSpPr>
            <p:cNvPr id="466" name="Shape 4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67" name="Shape 4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68" name="Shape 468"/>
          <p:cNvGrpSpPr/>
          <p:nvPr/>
        </p:nvGrpSpPr>
        <p:grpSpPr>
          <a:xfrm>
            <a:off x="7280011" y="4100549"/>
            <a:ext cx="280427" cy="204820"/>
            <a:chOff x="7732704" y="3077073"/>
            <a:chExt cx="257588" cy="153600"/>
          </a:xfrm>
        </p:grpSpPr>
        <p:cxnSp>
          <p:nvCxnSpPr>
            <p:cNvPr id="469" name="Shape 4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70" name="Shape 4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71" name="Shape 471"/>
          <p:cNvGrpSpPr/>
          <p:nvPr/>
        </p:nvGrpSpPr>
        <p:grpSpPr>
          <a:xfrm>
            <a:off x="6896835" y="4100549"/>
            <a:ext cx="280427" cy="204820"/>
            <a:chOff x="7732704" y="3077073"/>
            <a:chExt cx="257588" cy="153600"/>
          </a:xfrm>
        </p:grpSpPr>
        <p:cxnSp>
          <p:nvCxnSpPr>
            <p:cNvPr id="472" name="Shape 4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73" name="Shape 4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74" name="Shape 474"/>
          <p:cNvGrpSpPr/>
          <p:nvPr/>
        </p:nvGrpSpPr>
        <p:grpSpPr>
          <a:xfrm>
            <a:off x="6513657" y="4100549"/>
            <a:ext cx="280427" cy="204820"/>
            <a:chOff x="7732704" y="3077073"/>
            <a:chExt cx="257588" cy="153600"/>
          </a:xfrm>
        </p:grpSpPr>
        <p:cxnSp>
          <p:nvCxnSpPr>
            <p:cNvPr id="475" name="Shape 4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76" name="Shape 4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77" name="Shape 477"/>
          <p:cNvGrpSpPr/>
          <p:nvPr/>
        </p:nvGrpSpPr>
        <p:grpSpPr>
          <a:xfrm>
            <a:off x="4980951" y="4100549"/>
            <a:ext cx="280427" cy="204820"/>
            <a:chOff x="7732704" y="3077073"/>
            <a:chExt cx="257588" cy="153600"/>
          </a:xfrm>
        </p:grpSpPr>
        <p:cxnSp>
          <p:nvCxnSpPr>
            <p:cNvPr id="478" name="Shape 4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79" name="Shape 4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80" name="Shape 480"/>
          <p:cNvGrpSpPr/>
          <p:nvPr/>
        </p:nvGrpSpPr>
        <p:grpSpPr>
          <a:xfrm>
            <a:off x="2681891" y="4100549"/>
            <a:ext cx="280427" cy="204820"/>
            <a:chOff x="7732704" y="3077073"/>
            <a:chExt cx="257588" cy="153600"/>
          </a:xfrm>
        </p:grpSpPr>
        <p:cxnSp>
          <p:nvCxnSpPr>
            <p:cNvPr id="481" name="Shape 4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82" name="Shape 4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83" name="Shape 483"/>
          <p:cNvGrpSpPr/>
          <p:nvPr/>
        </p:nvGrpSpPr>
        <p:grpSpPr>
          <a:xfrm>
            <a:off x="4214597" y="4100549"/>
            <a:ext cx="280427" cy="204820"/>
            <a:chOff x="7732704" y="3077073"/>
            <a:chExt cx="257588" cy="153600"/>
          </a:xfrm>
        </p:grpSpPr>
        <p:cxnSp>
          <p:nvCxnSpPr>
            <p:cNvPr id="484" name="Shape 4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85" name="Shape 4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86" name="Shape 486"/>
          <p:cNvGrpSpPr/>
          <p:nvPr/>
        </p:nvGrpSpPr>
        <p:grpSpPr>
          <a:xfrm>
            <a:off x="3831421" y="4100549"/>
            <a:ext cx="280427" cy="204820"/>
            <a:chOff x="7732704" y="3077073"/>
            <a:chExt cx="257588" cy="153600"/>
          </a:xfrm>
        </p:grpSpPr>
        <p:cxnSp>
          <p:nvCxnSpPr>
            <p:cNvPr id="487" name="Shape 4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88" name="Shape 4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89" name="Shape 489"/>
          <p:cNvGrpSpPr/>
          <p:nvPr/>
        </p:nvGrpSpPr>
        <p:grpSpPr>
          <a:xfrm>
            <a:off x="3065067" y="4100549"/>
            <a:ext cx="280427" cy="204820"/>
            <a:chOff x="7732704" y="3077073"/>
            <a:chExt cx="257588" cy="153600"/>
          </a:xfrm>
        </p:grpSpPr>
        <p:cxnSp>
          <p:nvCxnSpPr>
            <p:cNvPr id="490" name="Shape 4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91" name="Shape 4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92" name="Shape 492"/>
          <p:cNvGrpSpPr/>
          <p:nvPr/>
        </p:nvGrpSpPr>
        <p:grpSpPr>
          <a:xfrm>
            <a:off x="-346" y="4105766"/>
            <a:ext cx="280427" cy="204820"/>
            <a:chOff x="7732704" y="3077073"/>
            <a:chExt cx="257588" cy="153600"/>
          </a:xfrm>
        </p:grpSpPr>
        <p:cxnSp>
          <p:nvCxnSpPr>
            <p:cNvPr id="493" name="Shape 4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94" name="Shape 4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95" name="Shape 495"/>
          <p:cNvGrpSpPr/>
          <p:nvPr/>
        </p:nvGrpSpPr>
        <p:grpSpPr>
          <a:xfrm>
            <a:off x="1532360" y="4100549"/>
            <a:ext cx="280427" cy="204820"/>
            <a:chOff x="7732704" y="3077073"/>
            <a:chExt cx="257588" cy="153600"/>
          </a:xfrm>
        </p:grpSpPr>
        <p:cxnSp>
          <p:nvCxnSpPr>
            <p:cNvPr id="496" name="Shape 4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497" name="Shape 4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498" name="Shape 498"/>
          <p:cNvGrpSpPr/>
          <p:nvPr/>
        </p:nvGrpSpPr>
        <p:grpSpPr>
          <a:xfrm>
            <a:off x="1149184" y="4100549"/>
            <a:ext cx="280427" cy="204820"/>
            <a:chOff x="7732704" y="3077073"/>
            <a:chExt cx="257588" cy="153600"/>
          </a:xfrm>
        </p:grpSpPr>
        <p:cxnSp>
          <p:nvCxnSpPr>
            <p:cNvPr id="499" name="Shape 4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00" name="Shape 5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01" name="Shape 501"/>
          <p:cNvGrpSpPr/>
          <p:nvPr/>
        </p:nvGrpSpPr>
        <p:grpSpPr>
          <a:xfrm>
            <a:off x="382831" y="4100549"/>
            <a:ext cx="280427" cy="204820"/>
            <a:chOff x="7732704" y="3077073"/>
            <a:chExt cx="257588" cy="153600"/>
          </a:xfrm>
        </p:grpSpPr>
        <p:cxnSp>
          <p:nvCxnSpPr>
            <p:cNvPr id="502" name="Shape 5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03" name="Shape 5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04" name="Shape 504"/>
          <p:cNvGrpSpPr/>
          <p:nvPr/>
        </p:nvGrpSpPr>
        <p:grpSpPr>
          <a:xfrm>
            <a:off x="6130481" y="4100549"/>
            <a:ext cx="280427" cy="204820"/>
            <a:chOff x="7732704" y="3077073"/>
            <a:chExt cx="257588" cy="153600"/>
          </a:xfrm>
        </p:grpSpPr>
        <p:cxnSp>
          <p:nvCxnSpPr>
            <p:cNvPr id="505" name="Shape 5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06" name="Shape 5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07" name="Shape 507"/>
          <p:cNvGrpSpPr/>
          <p:nvPr/>
        </p:nvGrpSpPr>
        <p:grpSpPr>
          <a:xfrm>
            <a:off x="3448244" y="4100549"/>
            <a:ext cx="280427" cy="204820"/>
            <a:chOff x="7732704" y="3077073"/>
            <a:chExt cx="257588" cy="153600"/>
          </a:xfrm>
        </p:grpSpPr>
        <p:cxnSp>
          <p:nvCxnSpPr>
            <p:cNvPr id="508" name="Shape 5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09" name="Shape 5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10" name="Shape 510"/>
          <p:cNvGrpSpPr/>
          <p:nvPr/>
        </p:nvGrpSpPr>
        <p:grpSpPr>
          <a:xfrm>
            <a:off x="5364128" y="4100549"/>
            <a:ext cx="280427" cy="204820"/>
            <a:chOff x="7732704" y="3077073"/>
            <a:chExt cx="257588" cy="153600"/>
          </a:xfrm>
        </p:grpSpPr>
        <p:cxnSp>
          <p:nvCxnSpPr>
            <p:cNvPr id="511" name="Shape 5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12" name="Shape 5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13" name="Shape 513"/>
          <p:cNvGrpSpPr/>
          <p:nvPr/>
        </p:nvGrpSpPr>
        <p:grpSpPr>
          <a:xfrm>
            <a:off x="4597775" y="4100549"/>
            <a:ext cx="280427" cy="204820"/>
            <a:chOff x="7732704" y="3077073"/>
            <a:chExt cx="257588" cy="153600"/>
          </a:xfrm>
        </p:grpSpPr>
        <p:cxnSp>
          <p:nvCxnSpPr>
            <p:cNvPr id="514" name="Shape 5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15" name="Shape 5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16" name="Shape 516"/>
          <p:cNvGrpSpPr/>
          <p:nvPr/>
        </p:nvGrpSpPr>
        <p:grpSpPr>
          <a:xfrm>
            <a:off x="766007" y="4100549"/>
            <a:ext cx="280427" cy="204820"/>
            <a:chOff x="7732704" y="3077073"/>
            <a:chExt cx="257588" cy="153600"/>
          </a:xfrm>
        </p:grpSpPr>
        <p:cxnSp>
          <p:nvCxnSpPr>
            <p:cNvPr id="517" name="Shape 5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18" name="Shape 5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19" name="Shape 519"/>
          <p:cNvGrpSpPr/>
          <p:nvPr/>
        </p:nvGrpSpPr>
        <p:grpSpPr>
          <a:xfrm>
            <a:off x="2298713" y="4100549"/>
            <a:ext cx="280427" cy="204820"/>
            <a:chOff x="7732704" y="3077073"/>
            <a:chExt cx="257588" cy="153600"/>
          </a:xfrm>
        </p:grpSpPr>
        <p:cxnSp>
          <p:nvCxnSpPr>
            <p:cNvPr id="520" name="Shape 5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21" name="Shape 5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22" name="Shape 522"/>
          <p:cNvGrpSpPr/>
          <p:nvPr/>
        </p:nvGrpSpPr>
        <p:grpSpPr>
          <a:xfrm>
            <a:off x="1915537" y="4100549"/>
            <a:ext cx="280427" cy="204820"/>
            <a:chOff x="7732704" y="3077073"/>
            <a:chExt cx="257588" cy="153600"/>
          </a:xfrm>
        </p:grpSpPr>
        <p:cxnSp>
          <p:nvCxnSpPr>
            <p:cNvPr id="523" name="Shape 5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24" name="Shape 5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25" name="Shape 525"/>
          <p:cNvGrpSpPr/>
          <p:nvPr/>
        </p:nvGrpSpPr>
        <p:grpSpPr>
          <a:xfrm>
            <a:off x="5321237" y="4346751"/>
            <a:ext cx="151392" cy="204779"/>
            <a:chOff x="7732704" y="3077073"/>
            <a:chExt cx="257588" cy="153600"/>
          </a:xfrm>
        </p:grpSpPr>
        <p:cxnSp>
          <p:nvCxnSpPr>
            <p:cNvPr id="526" name="Shape 5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27" name="Shape 5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28" name="Shape 528"/>
          <p:cNvGrpSpPr/>
          <p:nvPr/>
        </p:nvGrpSpPr>
        <p:grpSpPr>
          <a:xfrm>
            <a:off x="5896377" y="4346751"/>
            <a:ext cx="151392" cy="204779"/>
            <a:chOff x="7732704" y="3077073"/>
            <a:chExt cx="257588" cy="153600"/>
          </a:xfrm>
        </p:grpSpPr>
        <p:cxnSp>
          <p:nvCxnSpPr>
            <p:cNvPr id="529" name="Shape 5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30" name="Shape 5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31" name="Shape 531"/>
          <p:cNvGrpSpPr/>
          <p:nvPr/>
        </p:nvGrpSpPr>
        <p:grpSpPr>
          <a:xfrm>
            <a:off x="5704664" y="4346751"/>
            <a:ext cx="151392" cy="204779"/>
            <a:chOff x="7732704" y="3077073"/>
            <a:chExt cx="257588" cy="153600"/>
          </a:xfrm>
        </p:grpSpPr>
        <p:cxnSp>
          <p:nvCxnSpPr>
            <p:cNvPr id="532" name="Shape 5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33" name="Shape 5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34" name="Shape 534"/>
          <p:cNvGrpSpPr/>
          <p:nvPr/>
        </p:nvGrpSpPr>
        <p:grpSpPr>
          <a:xfrm>
            <a:off x="5512951" y="4346751"/>
            <a:ext cx="151392" cy="204779"/>
            <a:chOff x="7732704" y="3077073"/>
            <a:chExt cx="257588" cy="153600"/>
          </a:xfrm>
        </p:grpSpPr>
        <p:cxnSp>
          <p:nvCxnSpPr>
            <p:cNvPr id="535" name="Shape 5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36" name="Shape 5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37" name="Shape 537"/>
          <p:cNvGrpSpPr/>
          <p:nvPr/>
        </p:nvGrpSpPr>
        <p:grpSpPr>
          <a:xfrm>
            <a:off x="4554383" y="4346751"/>
            <a:ext cx="151392" cy="204779"/>
            <a:chOff x="7732704" y="3077073"/>
            <a:chExt cx="257588" cy="153600"/>
          </a:xfrm>
        </p:grpSpPr>
        <p:cxnSp>
          <p:nvCxnSpPr>
            <p:cNvPr id="538" name="Shape 5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39" name="Shape 5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40" name="Shape 540"/>
          <p:cNvGrpSpPr/>
          <p:nvPr/>
        </p:nvGrpSpPr>
        <p:grpSpPr>
          <a:xfrm>
            <a:off x="5129524" y="4346751"/>
            <a:ext cx="151392" cy="204779"/>
            <a:chOff x="7732704" y="3077073"/>
            <a:chExt cx="257588" cy="153600"/>
          </a:xfrm>
        </p:grpSpPr>
        <p:cxnSp>
          <p:nvCxnSpPr>
            <p:cNvPr id="541" name="Shape 5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42" name="Shape 5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43" name="Shape 543"/>
          <p:cNvGrpSpPr/>
          <p:nvPr/>
        </p:nvGrpSpPr>
        <p:grpSpPr>
          <a:xfrm>
            <a:off x="4937809" y="4346751"/>
            <a:ext cx="151392" cy="204779"/>
            <a:chOff x="7732704" y="3077073"/>
            <a:chExt cx="257588" cy="153600"/>
          </a:xfrm>
        </p:grpSpPr>
        <p:cxnSp>
          <p:nvCxnSpPr>
            <p:cNvPr id="544" name="Shape 5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45" name="Shape 5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46" name="Shape 546"/>
          <p:cNvGrpSpPr/>
          <p:nvPr/>
        </p:nvGrpSpPr>
        <p:grpSpPr>
          <a:xfrm>
            <a:off x="4746096" y="4346751"/>
            <a:ext cx="151392" cy="204779"/>
            <a:chOff x="7732704" y="3077073"/>
            <a:chExt cx="257588" cy="153600"/>
          </a:xfrm>
        </p:grpSpPr>
        <p:cxnSp>
          <p:nvCxnSpPr>
            <p:cNvPr id="547" name="Shape 5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48" name="Shape 5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49" name="Shape 549"/>
          <p:cNvGrpSpPr/>
          <p:nvPr/>
        </p:nvGrpSpPr>
        <p:grpSpPr>
          <a:xfrm>
            <a:off x="3787529" y="4346751"/>
            <a:ext cx="151392" cy="204779"/>
            <a:chOff x="7732704" y="3077073"/>
            <a:chExt cx="257588" cy="153600"/>
          </a:xfrm>
        </p:grpSpPr>
        <p:cxnSp>
          <p:nvCxnSpPr>
            <p:cNvPr id="550" name="Shape 5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51" name="Shape 5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52" name="Shape 552"/>
          <p:cNvGrpSpPr/>
          <p:nvPr/>
        </p:nvGrpSpPr>
        <p:grpSpPr>
          <a:xfrm>
            <a:off x="4362669" y="4346751"/>
            <a:ext cx="151392" cy="204779"/>
            <a:chOff x="7732704" y="3077073"/>
            <a:chExt cx="257588" cy="153600"/>
          </a:xfrm>
        </p:grpSpPr>
        <p:cxnSp>
          <p:nvCxnSpPr>
            <p:cNvPr id="553" name="Shape 5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54" name="Shape 5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55" name="Shape 555"/>
          <p:cNvGrpSpPr/>
          <p:nvPr/>
        </p:nvGrpSpPr>
        <p:grpSpPr>
          <a:xfrm>
            <a:off x="4170956" y="4346751"/>
            <a:ext cx="151392" cy="204779"/>
            <a:chOff x="7732704" y="3077073"/>
            <a:chExt cx="257588" cy="153600"/>
          </a:xfrm>
        </p:grpSpPr>
        <p:cxnSp>
          <p:nvCxnSpPr>
            <p:cNvPr id="556" name="Shape 5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57" name="Shape 5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58" name="Shape 558"/>
          <p:cNvGrpSpPr/>
          <p:nvPr/>
        </p:nvGrpSpPr>
        <p:grpSpPr>
          <a:xfrm>
            <a:off x="3979243" y="4346751"/>
            <a:ext cx="151392" cy="204779"/>
            <a:chOff x="7732704" y="3077073"/>
            <a:chExt cx="257588" cy="153600"/>
          </a:xfrm>
        </p:grpSpPr>
        <p:cxnSp>
          <p:nvCxnSpPr>
            <p:cNvPr id="559" name="Shape 5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60" name="Shape 5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61" name="Shape 561"/>
          <p:cNvGrpSpPr/>
          <p:nvPr/>
        </p:nvGrpSpPr>
        <p:grpSpPr>
          <a:xfrm>
            <a:off x="2828963" y="4346751"/>
            <a:ext cx="151392" cy="204779"/>
            <a:chOff x="7732704" y="3077073"/>
            <a:chExt cx="257588" cy="153600"/>
          </a:xfrm>
        </p:grpSpPr>
        <p:cxnSp>
          <p:nvCxnSpPr>
            <p:cNvPr id="562" name="Shape 5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63" name="Shape 5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64" name="Shape 564"/>
          <p:cNvGrpSpPr/>
          <p:nvPr/>
        </p:nvGrpSpPr>
        <p:grpSpPr>
          <a:xfrm>
            <a:off x="3595816" y="4346751"/>
            <a:ext cx="151392" cy="204779"/>
            <a:chOff x="7732704" y="3077073"/>
            <a:chExt cx="257588" cy="153600"/>
          </a:xfrm>
        </p:grpSpPr>
        <p:cxnSp>
          <p:nvCxnSpPr>
            <p:cNvPr id="565" name="Shape 5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66" name="Shape 5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67" name="Shape 567"/>
          <p:cNvGrpSpPr/>
          <p:nvPr/>
        </p:nvGrpSpPr>
        <p:grpSpPr>
          <a:xfrm>
            <a:off x="3404103" y="4346751"/>
            <a:ext cx="151392" cy="204779"/>
            <a:chOff x="7732704" y="3077073"/>
            <a:chExt cx="257588" cy="153600"/>
          </a:xfrm>
        </p:grpSpPr>
        <p:cxnSp>
          <p:nvCxnSpPr>
            <p:cNvPr id="568" name="Shape 5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69" name="Shape 5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70" name="Shape 570"/>
          <p:cNvGrpSpPr/>
          <p:nvPr/>
        </p:nvGrpSpPr>
        <p:grpSpPr>
          <a:xfrm>
            <a:off x="3212389" y="4346751"/>
            <a:ext cx="151392" cy="204779"/>
            <a:chOff x="7732704" y="3077073"/>
            <a:chExt cx="257588" cy="153600"/>
          </a:xfrm>
        </p:grpSpPr>
        <p:cxnSp>
          <p:nvCxnSpPr>
            <p:cNvPr id="571" name="Shape 5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72" name="Shape 5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73" name="Shape 573"/>
          <p:cNvGrpSpPr/>
          <p:nvPr/>
        </p:nvGrpSpPr>
        <p:grpSpPr>
          <a:xfrm>
            <a:off x="2445536" y="4346751"/>
            <a:ext cx="151392" cy="204779"/>
            <a:chOff x="7732704" y="3077073"/>
            <a:chExt cx="257588" cy="153600"/>
          </a:xfrm>
        </p:grpSpPr>
        <p:cxnSp>
          <p:nvCxnSpPr>
            <p:cNvPr id="574" name="Shape 5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75" name="Shape 5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76" name="Shape 576"/>
          <p:cNvGrpSpPr/>
          <p:nvPr/>
        </p:nvGrpSpPr>
        <p:grpSpPr>
          <a:xfrm>
            <a:off x="1295255" y="4346751"/>
            <a:ext cx="151392" cy="204779"/>
            <a:chOff x="7732704" y="3077073"/>
            <a:chExt cx="257588" cy="153600"/>
          </a:xfrm>
        </p:grpSpPr>
        <p:cxnSp>
          <p:nvCxnSpPr>
            <p:cNvPr id="577" name="Shape 5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78" name="Shape 5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79" name="Shape 579"/>
          <p:cNvGrpSpPr/>
          <p:nvPr/>
        </p:nvGrpSpPr>
        <p:grpSpPr>
          <a:xfrm>
            <a:off x="2062108" y="4346751"/>
            <a:ext cx="151392" cy="204779"/>
            <a:chOff x="7732704" y="3077073"/>
            <a:chExt cx="257588" cy="153600"/>
          </a:xfrm>
        </p:grpSpPr>
        <p:cxnSp>
          <p:nvCxnSpPr>
            <p:cNvPr id="580" name="Shape 5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81" name="Shape 5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82" name="Shape 582"/>
          <p:cNvGrpSpPr/>
          <p:nvPr/>
        </p:nvGrpSpPr>
        <p:grpSpPr>
          <a:xfrm>
            <a:off x="1870395" y="4346751"/>
            <a:ext cx="151392" cy="204779"/>
            <a:chOff x="7732704" y="3077073"/>
            <a:chExt cx="257588" cy="153600"/>
          </a:xfrm>
        </p:grpSpPr>
        <p:cxnSp>
          <p:nvCxnSpPr>
            <p:cNvPr id="583" name="Shape 5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84" name="Shape 5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85" name="Shape 585"/>
          <p:cNvGrpSpPr/>
          <p:nvPr/>
        </p:nvGrpSpPr>
        <p:grpSpPr>
          <a:xfrm>
            <a:off x="1486968" y="4346751"/>
            <a:ext cx="151392" cy="204779"/>
            <a:chOff x="7732704" y="3077073"/>
            <a:chExt cx="257588" cy="153600"/>
          </a:xfrm>
        </p:grpSpPr>
        <p:cxnSp>
          <p:nvCxnSpPr>
            <p:cNvPr id="586" name="Shape 5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87" name="Shape 5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88" name="Shape 588"/>
          <p:cNvGrpSpPr/>
          <p:nvPr/>
        </p:nvGrpSpPr>
        <p:grpSpPr>
          <a:xfrm>
            <a:off x="-46737" y="4351967"/>
            <a:ext cx="151392" cy="204779"/>
            <a:chOff x="7732704" y="3077073"/>
            <a:chExt cx="257588" cy="153600"/>
          </a:xfrm>
        </p:grpSpPr>
        <p:cxnSp>
          <p:nvCxnSpPr>
            <p:cNvPr id="589" name="Shape 5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90" name="Shape 5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91" name="Shape 591"/>
          <p:cNvGrpSpPr/>
          <p:nvPr/>
        </p:nvGrpSpPr>
        <p:grpSpPr>
          <a:xfrm>
            <a:off x="720115" y="4346751"/>
            <a:ext cx="151392" cy="204779"/>
            <a:chOff x="7732704" y="3077073"/>
            <a:chExt cx="257588" cy="153600"/>
          </a:xfrm>
        </p:grpSpPr>
        <p:cxnSp>
          <p:nvCxnSpPr>
            <p:cNvPr id="592" name="Shape 5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93" name="Shape 5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94" name="Shape 594"/>
          <p:cNvGrpSpPr/>
          <p:nvPr/>
        </p:nvGrpSpPr>
        <p:grpSpPr>
          <a:xfrm>
            <a:off x="528401" y="4346751"/>
            <a:ext cx="151392" cy="204779"/>
            <a:chOff x="7732704" y="3077073"/>
            <a:chExt cx="257588" cy="153600"/>
          </a:xfrm>
        </p:grpSpPr>
        <p:cxnSp>
          <p:nvCxnSpPr>
            <p:cNvPr id="595" name="Shape 5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96" name="Shape 5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597" name="Shape 597"/>
          <p:cNvGrpSpPr/>
          <p:nvPr/>
        </p:nvGrpSpPr>
        <p:grpSpPr>
          <a:xfrm>
            <a:off x="144975" y="4346751"/>
            <a:ext cx="151392" cy="204779"/>
            <a:chOff x="7732704" y="3077073"/>
            <a:chExt cx="257588" cy="153600"/>
          </a:xfrm>
        </p:grpSpPr>
        <p:cxnSp>
          <p:nvCxnSpPr>
            <p:cNvPr id="598" name="Shape 5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599" name="Shape 5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00" name="Shape 600"/>
          <p:cNvGrpSpPr/>
          <p:nvPr/>
        </p:nvGrpSpPr>
        <p:grpSpPr>
          <a:xfrm>
            <a:off x="3020676" y="4346751"/>
            <a:ext cx="151392" cy="204779"/>
            <a:chOff x="7732704" y="3077073"/>
            <a:chExt cx="257588" cy="153600"/>
          </a:xfrm>
        </p:grpSpPr>
        <p:cxnSp>
          <p:nvCxnSpPr>
            <p:cNvPr id="601" name="Shape 6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02" name="Shape 6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03" name="Shape 603"/>
          <p:cNvGrpSpPr/>
          <p:nvPr/>
        </p:nvGrpSpPr>
        <p:grpSpPr>
          <a:xfrm>
            <a:off x="1678681" y="4346751"/>
            <a:ext cx="151392" cy="204779"/>
            <a:chOff x="7732704" y="3077073"/>
            <a:chExt cx="257588" cy="153600"/>
          </a:xfrm>
        </p:grpSpPr>
        <p:cxnSp>
          <p:nvCxnSpPr>
            <p:cNvPr id="604" name="Shape 6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05" name="Shape 6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06" name="Shape 606"/>
          <p:cNvGrpSpPr/>
          <p:nvPr/>
        </p:nvGrpSpPr>
        <p:grpSpPr>
          <a:xfrm>
            <a:off x="2637249" y="4346751"/>
            <a:ext cx="151392" cy="204779"/>
            <a:chOff x="7732704" y="3077073"/>
            <a:chExt cx="257588" cy="153600"/>
          </a:xfrm>
        </p:grpSpPr>
        <p:cxnSp>
          <p:nvCxnSpPr>
            <p:cNvPr id="607" name="Shape 6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08" name="Shape 6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09" name="Shape 609"/>
          <p:cNvGrpSpPr/>
          <p:nvPr/>
        </p:nvGrpSpPr>
        <p:grpSpPr>
          <a:xfrm>
            <a:off x="2253821" y="4346751"/>
            <a:ext cx="151392" cy="204779"/>
            <a:chOff x="7732704" y="3077073"/>
            <a:chExt cx="257588" cy="153600"/>
          </a:xfrm>
        </p:grpSpPr>
        <p:cxnSp>
          <p:nvCxnSpPr>
            <p:cNvPr id="610" name="Shape 6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11" name="Shape 6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12" name="Shape 612"/>
          <p:cNvGrpSpPr/>
          <p:nvPr/>
        </p:nvGrpSpPr>
        <p:grpSpPr>
          <a:xfrm>
            <a:off x="336688" y="4346751"/>
            <a:ext cx="151392" cy="204779"/>
            <a:chOff x="7732704" y="3077073"/>
            <a:chExt cx="257588" cy="153600"/>
          </a:xfrm>
        </p:grpSpPr>
        <p:cxnSp>
          <p:nvCxnSpPr>
            <p:cNvPr id="613" name="Shape 6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14" name="Shape 6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15" name="Shape 615"/>
          <p:cNvGrpSpPr/>
          <p:nvPr/>
        </p:nvGrpSpPr>
        <p:grpSpPr>
          <a:xfrm>
            <a:off x="1103541" y="4346751"/>
            <a:ext cx="151392" cy="204779"/>
            <a:chOff x="7732704" y="3077073"/>
            <a:chExt cx="257588" cy="153600"/>
          </a:xfrm>
        </p:grpSpPr>
        <p:cxnSp>
          <p:nvCxnSpPr>
            <p:cNvPr id="616" name="Shape 6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17" name="Shape 6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18" name="Shape 618"/>
          <p:cNvGrpSpPr/>
          <p:nvPr/>
        </p:nvGrpSpPr>
        <p:grpSpPr>
          <a:xfrm>
            <a:off x="911828" y="4346751"/>
            <a:ext cx="151392" cy="204779"/>
            <a:chOff x="7732704" y="3077073"/>
            <a:chExt cx="257588" cy="153600"/>
          </a:xfrm>
        </p:grpSpPr>
        <p:cxnSp>
          <p:nvCxnSpPr>
            <p:cNvPr id="619" name="Shape 6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20" name="Shape 6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21" name="Shape 621"/>
          <p:cNvGrpSpPr/>
          <p:nvPr/>
        </p:nvGrpSpPr>
        <p:grpSpPr>
          <a:xfrm>
            <a:off x="11456067" y="4349351"/>
            <a:ext cx="151392" cy="204779"/>
            <a:chOff x="7732704" y="3077073"/>
            <a:chExt cx="257588" cy="153600"/>
          </a:xfrm>
        </p:grpSpPr>
        <p:cxnSp>
          <p:nvCxnSpPr>
            <p:cNvPr id="622" name="Shape 6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23" name="Shape 6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24" name="Shape 624"/>
          <p:cNvGrpSpPr/>
          <p:nvPr/>
        </p:nvGrpSpPr>
        <p:grpSpPr>
          <a:xfrm>
            <a:off x="12031207" y="4349351"/>
            <a:ext cx="151392" cy="204779"/>
            <a:chOff x="7732704" y="3077073"/>
            <a:chExt cx="257588" cy="153600"/>
          </a:xfrm>
        </p:grpSpPr>
        <p:cxnSp>
          <p:nvCxnSpPr>
            <p:cNvPr id="625" name="Shape 6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26" name="Shape 6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27" name="Shape 627"/>
          <p:cNvGrpSpPr/>
          <p:nvPr/>
        </p:nvGrpSpPr>
        <p:grpSpPr>
          <a:xfrm>
            <a:off x="11839493" y="4349351"/>
            <a:ext cx="151392" cy="204779"/>
            <a:chOff x="7732704" y="3077073"/>
            <a:chExt cx="257588" cy="153600"/>
          </a:xfrm>
        </p:grpSpPr>
        <p:cxnSp>
          <p:nvCxnSpPr>
            <p:cNvPr id="628" name="Shape 6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29" name="Shape 6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30" name="Shape 630"/>
          <p:cNvGrpSpPr/>
          <p:nvPr/>
        </p:nvGrpSpPr>
        <p:grpSpPr>
          <a:xfrm>
            <a:off x="11647780" y="4349351"/>
            <a:ext cx="151392" cy="204779"/>
            <a:chOff x="7732704" y="3077073"/>
            <a:chExt cx="257588" cy="153600"/>
          </a:xfrm>
        </p:grpSpPr>
        <p:cxnSp>
          <p:nvCxnSpPr>
            <p:cNvPr id="631" name="Shape 6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32" name="Shape 6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33" name="Shape 633"/>
          <p:cNvGrpSpPr/>
          <p:nvPr/>
        </p:nvGrpSpPr>
        <p:grpSpPr>
          <a:xfrm>
            <a:off x="10689213" y="4349351"/>
            <a:ext cx="151392" cy="204779"/>
            <a:chOff x="7732704" y="3077073"/>
            <a:chExt cx="257588" cy="153600"/>
          </a:xfrm>
        </p:grpSpPr>
        <p:cxnSp>
          <p:nvCxnSpPr>
            <p:cNvPr id="634" name="Shape 6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35" name="Shape 6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36" name="Shape 636"/>
          <p:cNvGrpSpPr/>
          <p:nvPr/>
        </p:nvGrpSpPr>
        <p:grpSpPr>
          <a:xfrm>
            <a:off x="11264353" y="4349351"/>
            <a:ext cx="151392" cy="204779"/>
            <a:chOff x="7732704" y="3077073"/>
            <a:chExt cx="257588" cy="153600"/>
          </a:xfrm>
        </p:grpSpPr>
        <p:cxnSp>
          <p:nvCxnSpPr>
            <p:cNvPr id="637" name="Shape 6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38" name="Shape 6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39" name="Shape 639"/>
          <p:cNvGrpSpPr/>
          <p:nvPr/>
        </p:nvGrpSpPr>
        <p:grpSpPr>
          <a:xfrm>
            <a:off x="11072640" y="4349351"/>
            <a:ext cx="151392" cy="204779"/>
            <a:chOff x="7732704" y="3077073"/>
            <a:chExt cx="257588" cy="153600"/>
          </a:xfrm>
        </p:grpSpPr>
        <p:cxnSp>
          <p:nvCxnSpPr>
            <p:cNvPr id="640" name="Shape 6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41" name="Shape 6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42" name="Shape 642"/>
          <p:cNvGrpSpPr/>
          <p:nvPr/>
        </p:nvGrpSpPr>
        <p:grpSpPr>
          <a:xfrm>
            <a:off x="10880927" y="4349351"/>
            <a:ext cx="151392" cy="204779"/>
            <a:chOff x="7732704" y="3077073"/>
            <a:chExt cx="257588" cy="153600"/>
          </a:xfrm>
        </p:grpSpPr>
        <p:cxnSp>
          <p:nvCxnSpPr>
            <p:cNvPr id="643" name="Shape 6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44" name="Shape 6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45" name="Shape 645"/>
          <p:cNvGrpSpPr/>
          <p:nvPr/>
        </p:nvGrpSpPr>
        <p:grpSpPr>
          <a:xfrm>
            <a:off x="9922359" y="4349351"/>
            <a:ext cx="151392" cy="204779"/>
            <a:chOff x="7732704" y="3077073"/>
            <a:chExt cx="257588" cy="153600"/>
          </a:xfrm>
        </p:grpSpPr>
        <p:cxnSp>
          <p:nvCxnSpPr>
            <p:cNvPr id="646" name="Shape 6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47" name="Shape 6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48" name="Shape 648"/>
          <p:cNvGrpSpPr/>
          <p:nvPr/>
        </p:nvGrpSpPr>
        <p:grpSpPr>
          <a:xfrm>
            <a:off x="10497500" y="4349351"/>
            <a:ext cx="151392" cy="204779"/>
            <a:chOff x="7732704" y="3077073"/>
            <a:chExt cx="257588" cy="153600"/>
          </a:xfrm>
        </p:grpSpPr>
        <p:cxnSp>
          <p:nvCxnSpPr>
            <p:cNvPr id="649" name="Shape 6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50" name="Shape 6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51" name="Shape 651"/>
          <p:cNvGrpSpPr/>
          <p:nvPr/>
        </p:nvGrpSpPr>
        <p:grpSpPr>
          <a:xfrm>
            <a:off x="10305785" y="4349351"/>
            <a:ext cx="151392" cy="204779"/>
            <a:chOff x="7732704" y="3077073"/>
            <a:chExt cx="257588" cy="153600"/>
          </a:xfrm>
        </p:grpSpPr>
        <p:cxnSp>
          <p:nvCxnSpPr>
            <p:cNvPr id="652" name="Shape 6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53" name="Shape 6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54" name="Shape 654"/>
          <p:cNvGrpSpPr/>
          <p:nvPr/>
        </p:nvGrpSpPr>
        <p:grpSpPr>
          <a:xfrm>
            <a:off x="10114072" y="4349351"/>
            <a:ext cx="151392" cy="204779"/>
            <a:chOff x="7732704" y="3077073"/>
            <a:chExt cx="257588" cy="153600"/>
          </a:xfrm>
        </p:grpSpPr>
        <p:cxnSp>
          <p:nvCxnSpPr>
            <p:cNvPr id="655" name="Shape 6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56" name="Shape 6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57" name="Shape 657"/>
          <p:cNvGrpSpPr/>
          <p:nvPr/>
        </p:nvGrpSpPr>
        <p:grpSpPr>
          <a:xfrm>
            <a:off x="8963792" y="4349351"/>
            <a:ext cx="151392" cy="204779"/>
            <a:chOff x="7732704" y="3077073"/>
            <a:chExt cx="257588" cy="153600"/>
          </a:xfrm>
        </p:grpSpPr>
        <p:cxnSp>
          <p:nvCxnSpPr>
            <p:cNvPr id="658" name="Shape 6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59" name="Shape 6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60" name="Shape 660"/>
          <p:cNvGrpSpPr/>
          <p:nvPr/>
        </p:nvGrpSpPr>
        <p:grpSpPr>
          <a:xfrm>
            <a:off x="9730645" y="4349351"/>
            <a:ext cx="151392" cy="204779"/>
            <a:chOff x="7732704" y="3077073"/>
            <a:chExt cx="257588" cy="153600"/>
          </a:xfrm>
        </p:grpSpPr>
        <p:cxnSp>
          <p:nvCxnSpPr>
            <p:cNvPr id="661" name="Shape 6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62" name="Shape 6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63" name="Shape 663"/>
          <p:cNvGrpSpPr/>
          <p:nvPr/>
        </p:nvGrpSpPr>
        <p:grpSpPr>
          <a:xfrm>
            <a:off x="9538932" y="4349351"/>
            <a:ext cx="151392" cy="204779"/>
            <a:chOff x="7732704" y="3077073"/>
            <a:chExt cx="257588" cy="153600"/>
          </a:xfrm>
        </p:grpSpPr>
        <p:cxnSp>
          <p:nvCxnSpPr>
            <p:cNvPr id="664" name="Shape 6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65" name="Shape 6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66" name="Shape 666"/>
          <p:cNvGrpSpPr/>
          <p:nvPr/>
        </p:nvGrpSpPr>
        <p:grpSpPr>
          <a:xfrm>
            <a:off x="9347219" y="4349351"/>
            <a:ext cx="151392" cy="204779"/>
            <a:chOff x="7732704" y="3077073"/>
            <a:chExt cx="257588" cy="153600"/>
          </a:xfrm>
        </p:grpSpPr>
        <p:cxnSp>
          <p:nvCxnSpPr>
            <p:cNvPr id="667" name="Shape 6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68" name="Shape 6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69" name="Shape 669"/>
          <p:cNvGrpSpPr/>
          <p:nvPr/>
        </p:nvGrpSpPr>
        <p:grpSpPr>
          <a:xfrm>
            <a:off x="8580365" y="4349351"/>
            <a:ext cx="151392" cy="204779"/>
            <a:chOff x="7732704" y="3077073"/>
            <a:chExt cx="257588" cy="153600"/>
          </a:xfrm>
        </p:grpSpPr>
        <p:cxnSp>
          <p:nvCxnSpPr>
            <p:cNvPr id="670" name="Shape 6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71" name="Shape 6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72" name="Shape 672"/>
          <p:cNvGrpSpPr/>
          <p:nvPr/>
        </p:nvGrpSpPr>
        <p:grpSpPr>
          <a:xfrm>
            <a:off x="7430084" y="4349351"/>
            <a:ext cx="151392" cy="204779"/>
            <a:chOff x="7732704" y="3077073"/>
            <a:chExt cx="257588" cy="153600"/>
          </a:xfrm>
        </p:grpSpPr>
        <p:cxnSp>
          <p:nvCxnSpPr>
            <p:cNvPr id="673" name="Shape 6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74" name="Shape 6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75" name="Shape 675"/>
          <p:cNvGrpSpPr/>
          <p:nvPr/>
        </p:nvGrpSpPr>
        <p:grpSpPr>
          <a:xfrm>
            <a:off x="8196939" y="4349351"/>
            <a:ext cx="151392" cy="204779"/>
            <a:chOff x="7732704" y="3077073"/>
            <a:chExt cx="257588" cy="153600"/>
          </a:xfrm>
        </p:grpSpPr>
        <p:cxnSp>
          <p:nvCxnSpPr>
            <p:cNvPr id="676" name="Shape 6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77" name="Shape 6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78" name="Shape 678"/>
          <p:cNvGrpSpPr/>
          <p:nvPr/>
        </p:nvGrpSpPr>
        <p:grpSpPr>
          <a:xfrm>
            <a:off x="8005225" y="4349351"/>
            <a:ext cx="151392" cy="204779"/>
            <a:chOff x="7732704" y="3077073"/>
            <a:chExt cx="257588" cy="153600"/>
          </a:xfrm>
        </p:grpSpPr>
        <p:cxnSp>
          <p:nvCxnSpPr>
            <p:cNvPr id="679" name="Shape 6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80" name="Shape 6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81" name="Shape 681"/>
          <p:cNvGrpSpPr/>
          <p:nvPr/>
        </p:nvGrpSpPr>
        <p:grpSpPr>
          <a:xfrm>
            <a:off x="7621797" y="4349351"/>
            <a:ext cx="151392" cy="204779"/>
            <a:chOff x="7732704" y="3077073"/>
            <a:chExt cx="257588" cy="153600"/>
          </a:xfrm>
        </p:grpSpPr>
        <p:cxnSp>
          <p:nvCxnSpPr>
            <p:cNvPr id="682" name="Shape 6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83" name="Shape 6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84" name="Shape 684"/>
          <p:cNvGrpSpPr/>
          <p:nvPr/>
        </p:nvGrpSpPr>
        <p:grpSpPr>
          <a:xfrm>
            <a:off x="6088091" y="4354567"/>
            <a:ext cx="151392" cy="204779"/>
            <a:chOff x="7732704" y="3077073"/>
            <a:chExt cx="257588" cy="153600"/>
          </a:xfrm>
        </p:grpSpPr>
        <p:cxnSp>
          <p:nvCxnSpPr>
            <p:cNvPr id="685" name="Shape 6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86" name="Shape 6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87" name="Shape 687"/>
          <p:cNvGrpSpPr/>
          <p:nvPr/>
        </p:nvGrpSpPr>
        <p:grpSpPr>
          <a:xfrm>
            <a:off x="6854944" y="4349351"/>
            <a:ext cx="151392" cy="204779"/>
            <a:chOff x="7732704" y="3077073"/>
            <a:chExt cx="257588" cy="153600"/>
          </a:xfrm>
        </p:grpSpPr>
        <p:cxnSp>
          <p:nvCxnSpPr>
            <p:cNvPr id="688" name="Shape 6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89" name="Shape 6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90" name="Shape 690"/>
          <p:cNvGrpSpPr/>
          <p:nvPr/>
        </p:nvGrpSpPr>
        <p:grpSpPr>
          <a:xfrm>
            <a:off x="6663231" y="4349351"/>
            <a:ext cx="151392" cy="204779"/>
            <a:chOff x="7732704" y="3077073"/>
            <a:chExt cx="257588" cy="153600"/>
          </a:xfrm>
        </p:grpSpPr>
        <p:cxnSp>
          <p:nvCxnSpPr>
            <p:cNvPr id="691" name="Shape 6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92" name="Shape 6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93" name="Shape 693"/>
          <p:cNvGrpSpPr/>
          <p:nvPr/>
        </p:nvGrpSpPr>
        <p:grpSpPr>
          <a:xfrm>
            <a:off x="6279804" y="4349351"/>
            <a:ext cx="151392" cy="204779"/>
            <a:chOff x="7732704" y="3077073"/>
            <a:chExt cx="257588" cy="153600"/>
          </a:xfrm>
        </p:grpSpPr>
        <p:cxnSp>
          <p:nvCxnSpPr>
            <p:cNvPr id="694" name="Shape 6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95" name="Shape 6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96" name="Shape 696"/>
          <p:cNvGrpSpPr/>
          <p:nvPr/>
        </p:nvGrpSpPr>
        <p:grpSpPr>
          <a:xfrm>
            <a:off x="9155505" y="4349351"/>
            <a:ext cx="151392" cy="204779"/>
            <a:chOff x="7732704" y="3077073"/>
            <a:chExt cx="257588" cy="153600"/>
          </a:xfrm>
        </p:grpSpPr>
        <p:cxnSp>
          <p:nvCxnSpPr>
            <p:cNvPr id="697" name="Shape 6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698" name="Shape 6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699" name="Shape 699"/>
          <p:cNvGrpSpPr/>
          <p:nvPr/>
        </p:nvGrpSpPr>
        <p:grpSpPr>
          <a:xfrm>
            <a:off x="7813512" y="4349351"/>
            <a:ext cx="151392" cy="204779"/>
            <a:chOff x="7732704" y="3077073"/>
            <a:chExt cx="257588" cy="153600"/>
          </a:xfrm>
        </p:grpSpPr>
        <p:cxnSp>
          <p:nvCxnSpPr>
            <p:cNvPr id="700" name="Shape 7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01" name="Shape 7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02" name="Shape 702"/>
          <p:cNvGrpSpPr/>
          <p:nvPr/>
        </p:nvGrpSpPr>
        <p:grpSpPr>
          <a:xfrm>
            <a:off x="8772079" y="4349351"/>
            <a:ext cx="151392" cy="204779"/>
            <a:chOff x="7732704" y="3077073"/>
            <a:chExt cx="257588" cy="153600"/>
          </a:xfrm>
        </p:grpSpPr>
        <p:cxnSp>
          <p:nvCxnSpPr>
            <p:cNvPr id="703" name="Shape 7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04" name="Shape 7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05" name="Shape 705"/>
          <p:cNvGrpSpPr/>
          <p:nvPr/>
        </p:nvGrpSpPr>
        <p:grpSpPr>
          <a:xfrm>
            <a:off x="8388652" y="4349351"/>
            <a:ext cx="151392" cy="204779"/>
            <a:chOff x="7732704" y="3077073"/>
            <a:chExt cx="257588" cy="153600"/>
          </a:xfrm>
        </p:grpSpPr>
        <p:cxnSp>
          <p:nvCxnSpPr>
            <p:cNvPr id="706" name="Shape 7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07" name="Shape 7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08" name="Shape 708"/>
          <p:cNvGrpSpPr/>
          <p:nvPr/>
        </p:nvGrpSpPr>
        <p:grpSpPr>
          <a:xfrm>
            <a:off x="6471517" y="4349351"/>
            <a:ext cx="151392" cy="204779"/>
            <a:chOff x="7732704" y="3077073"/>
            <a:chExt cx="257588" cy="153600"/>
          </a:xfrm>
        </p:grpSpPr>
        <p:cxnSp>
          <p:nvCxnSpPr>
            <p:cNvPr id="709" name="Shape 7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10" name="Shape 7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11" name="Shape 711"/>
          <p:cNvGrpSpPr/>
          <p:nvPr/>
        </p:nvGrpSpPr>
        <p:grpSpPr>
          <a:xfrm>
            <a:off x="7238371" y="4349351"/>
            <a:ext cx="151392" cy="204779"/>
            <a:chOff x="7732704" y="3077073"/>
            <a:chExt cx="257588" cy="153600"/>
          </a:xfrm>
        </p:grpSpPr>
        <p:cxnSp>
          <p:nvCxnSpPr>
            <p:cNvPr id="712" name="Shape 7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13" name="Shape 7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14" name="Shape 714"/>
          <p:cNvGrpSpPr/>
          <p:nvPr/>
        </p:nvGrpSpPr>
        <p:grpSpPr>
          <a:xfrm>
            <a:off x="7046657" y="4349351"/>
            <a:ext cx="151392" cy="204779"/>
            <a:chOff x="7732704" y="3077073"/>
            <a:chExt cx="257588" cy="153600"/>
          </a:xfrm>
        </p:grpSpPr>
        <p:cxnSp>
          <p:nvCxnSpPr>
            <p:cNvPr id="715" name="Shape 7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716" name="Shape 7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717" name="Shape 717"/>
          <p:cNvGrpSpPr/>
          <p:nvPr/>
        </p:nvGrpSpPr>
        <p:grpSpPr>
          <a:xfrm>
            <a:off x="2614318" y="4548914"/>
            <a:ext cx="76657" cy="204759"/>
            <a:chOff x="7732704" y="3077073"/>
            <a:chExt cx="257588" cy="153600"/>
          </a:xfrm>
        </p:grpSpPr>
        <p:cxnSp>
          <p:nvCxnSpPr>
            <p:cNvPr id="718" name="Shape 7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19" name="Shape 7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20" name="Shape 720"/>
          <p:cNvGrpSpPr/>
          <p:nvPr/>
        </p:nvGrpSpPr>
        <p:grpSpPr>
          <a:xfrm>
            <a:off x="2905517" y="4548914"/>
            <a:ext cx="76657" cy="204759"/>
            <a:chOff x="7732704" y="3077073"/>
            <a:chExt cx="257588" cy="153600"/>
          </a:xfrm>
        </p:grpSpPr>
        <p:cxnSp>
          <p:nvCxnSpPr>
            <p:cNvPr id="721" name="Shape 7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22" name="Shape 7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23" name="Shape 723"/>
          <p:cNvGrpSpPr/>
          <p:nvPr/>
        </p:nvGrpSpPr>
        <p:grpSpPr>
          <a:xfrm>
            <a:off x="2808450" y="4548914"/>
            <a:ext cx="76657" cy="204759"/>
            <a:chOff x="7732704" y="3077073"/>
            <a:chExt cx="257588" cy="153600"/>
          </a:xfrm>
        </p:grpSpPr>
        <p:cxnSp>
          <p:nvCxnSpPr>
            <p:cNvPr id="724" name="Shape 7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25" name="Shape 7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26" name="Shape 726"/>
          <p:cNvGrpSpPr/>
          <p:nvPr/>
        </p:nvGrpSpPr>
        <p:grpSpPr>
          <a:xfrm>
            <a:off x="2711384" y="4548914"/>
            <a:ext cx="76657" cy="204759"/>
            <a:chOff x="7732704" y="3077073"/>
            <a:chExt cx="257588" cy="153600"/>
          </a:xfrm>
        </p:grpSpPr>
        <p:cxnSp>
          <p:nvCxnSpPr>
            <p:cNvPr id="727" name="Shape 7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28" name="Shape 7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29" name="Shape 729"/>
          <p:cNvGrpSpPr/>
          <p:nvPr/>
        </p:nvGrpSpPr>
        <p:grpSpPr>
          <a:xfrm>
            <a:off x="2226052" y="4548914"/>
            <a:ext cx="76657" cy="204759"/>
            <a:chOff x="7732704" y="3077073"/>
            <a:chExt cx="257588" cy="153600"/>
          </a:xfrm>
        </p:grpSpPr>
        <p:cxnSp>
          <p:nvCxnSpPr>
            <p:cNvPr id="730" name="Shape 7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31" name="Shape 7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32" name="Shape 732"/>
          <p:cNvGrpSpPr/>
          <p:nvPr/>
        </p:nvGrpSpPr>
        <p:grpSpPr>
          <a:xfrm>
            <a:off x="2517252" y="4548914"/>
            <a:ext cx="76657" cy="204759"/>
            <a:chOff x="7732704" y="3077073"/>
            <a:chExt cx="257588" cy="153600"/>
          </a:xfrm>
        </p:grpSpPr>
        <p:cxnSp>
          <p:nvCxnSpPr>
            <p:cNvPr id="733" name="Shape 7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34" name="Shape 7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35" name="Shape 735"/>
          <p:cNvGrpSpPr/>
          <p:nvPr/>
        </p:nvGrpSpPr>
        <p:grpSpPr>
          <a:xfrm>
            <a:off x="2420185" y="4548914"/>
            <a:ext cx="76657" cy="204759"/>
            <a:chOff x="7732704" y="3077073"/>
            <a:chExt cx="257588" cy="153600"/>
          </a:xfrm>
        </p:grpSpPr>
        <p:cxnSp>
          <p:nvCxnSpPr>
            <p:cNvPr id="736" name="Shape 7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37" name="Shape 7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38" name="Shape 738"/>
          <p:cNvGrpSpPr/>
          <p:nvPr/>
        </p:nvGrpSpPr>
        <p:grpSpPr>
          <a:xfrm>
            <a:off x="2323118" y="4548914"/>
            <a:ext cx="76657" cy="204759"/>
            <a:chOff x="7732704" y="3077073"/>
            <a:chExt cx="257588" cy="153600"/>
          </a:xfrm>
        </p:grpSpPr>
        <p:cxnSp>
          <p:nvCxnSpPr>
            <p:cNvPr id="739" name="Shape 7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40" name="Shape 7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41" name="Shape 741"/>
          <p:cNvGrpSpPr/>
          <p:nvPr/>
        </p:nvGrpSpPr>
        <p:grpSpPr>
          <a:xfrm>
            <a:off x="1837786" y="4548914"/>
            <a:ext cx="76657" cy="204759"/>
            <a:chOff x="7732704" y="3077073"/>
            <a:chExt cx="257588" cy="153600"/>
          </a:xfrm>
        </p:grpSpPr>
        <p:cxnSp>
          <p:nvCxnSpPr>
            <p:cNvPr id="742" name="Shape 7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43" name="Shape 7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44" name="Shape 744"/>
          <p:cNvGrpSpPr/>
          <p:nvPr/>
        </p:nvGrpSpPr>
        <p:grpSpPr>
          <a:xfrm>
            <a:off x="2128986" y="4548914"/>
            <a:ext cx="76657" cy="204759"/>
            <a:chOff x="7732704" y="3077073"/>
            <a:chExt cx="257588" cy="153600"/>
          </a:xfrm>
        </p:grpSpPr>
        <p:cxnSp>
          <p:nvCxnSpPr>
            <p:cNvPr id="745" name="Shape 7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46" name="Shape 7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47" name="Shape 747"/>
          <p:cNvGrpSpPr/>
          <p:nvPr/>
        </p:nvGrpSpPr>
        <p:grpSpPr>
          <a:xfrm>
            <a:off x="2031920" y="4548914"/>
            <a:ext cx="76657" cy="204759"/>
            <a:chOff x="7732704" y="3077073"/>
            <a:chExt cx="257588" cy="153600"/>
          </a:xfrm>
        </p:grpSpPr>
        <p:cxnSp>
          <p:nvCxnSpPr>
            <p:cNvPr id="748" name="Shape 7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49" name="Shape 7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50" name="Shape 750"/>
          <p:cNvGrpSpPr/>
          <p:nvPr/>
        </p:nvGrpSpPr>
        <p:grpSpPr>
          <a:xfrm>
            <a:off x="1934853" y="4548914"/>
            <a:ext cx="76657" cy="204759"/>
            <a:chOff x="7732704" y="3077073"/>
            <a:chExt cx="257588" cy="153600"/>
          </a:xfrm>
        </p:grpSpPr>
        <p:cxnSp>
          <p:nvCxnSpPr>
            <p:cNvPr id="751" name="Shape 7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52" name="Shape 7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53" name="Shape 753"/>
          <p:cNvGrpSpPr/>
          <p:nvPr/>
        </p:nvGrpSpPr>
        <p:grpSpPr>
          <a:xfrm>
            <a:off x="1352454" y="4548914"/>
            <a:ext cx="76657" cy="204759"/>
            <a:chOff x="7732704" y="3077073"/>
            <a:chExt cx="257588" cy="153600"/>
          </a:xfrm>
        </p:grpSpPr>
        <p:cxnSp>
          <p:nvCxnSpPr>
            <p:cNvPr id="754" name="Shape 7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55" name="Shape 7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56" name="Shape 756"/>
          <p:cNvGrpSpPr/>
          <p:nvPr/>
        </p:nvGrpSpPr>
        <p:grpSpPr>
          <a:xfrm>
            <a:off x="1740721" y="4548914"/>
            <a:ext cx="76657" cy="204759"/>
            <a:chOff x="7732704" y="3077073"/>
            <a:chExt cx="257588" cy="153600"/>
          </a:xfrm>
        </p:grpSpPr>
        <p:cxnSp>
          <p:nvCxnSpPr>
            <p:cNvPr id="757" name="Shape 7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58" name="Shape 7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59" name="Shape 759"/>
          <p:cNvGrpSpPr/>
          <p:nvPr/>
        </p:nvGrpSpPr>
        <p:grpSpPr>
          <a:xfrm>
            <a:off x="1643654" y="4548914"/>
            <a:ext cx="76657" cy="204759"/>
            <a:chOff x="7732704" y="3077073"/>
            <a:chExt cx="257588" cy="153600"/>
          </a:xfrm>
        </p:grpSpPr>
        <p:cxnSp>
          <p:nvCxnSpPr>
            <p:cNvPr id="760" name="Shape 7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61" name="Shape 7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62" name="Shape 762"/>
          <p:cNvGrpSpPr/>
          <p:nvPr/>
        </p:nvGrpSpPr>
        <p:grpSpPr>
          <a:xfrm>
            <a:off x="1546588" y="4548914"/>
            <a:ext cx="76657" cy="204759"/>
            <a:chOff x="7732704" y="3077073"/>
            <a:chExt cx="257588" cy="153600"/>
          </a:xfrm>
        </p:grpSpPr>
        <p:cxnSp>
          <p:nvCxnSpPr>
            <p:cNvPr id="763" name="Shape 7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64" name="Shape 7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65" name="Shape 765"/>
          <p:cNvGrpSpPr/>
          <p:nvPr/>
        </p:nvGrpSpPr>
        <p:grpSpPr>
          <a:xfrm>
            <a:off x="1158322" y="4548914"/>
            <a:ext cx="76657" cy="204759"/>
            <a:chOff x="7732704" y="3077073"/>
            <a:chExt cx="257588" cy="153600"/>
          </a:xfrm>
        </p:grpSpPr>
        <p:cxnSp>
          <p:nvCxnSpPr>
            <p:cNvPr id="766" name="Shape 7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67" name="Shape 7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68" name="Shape 768"/>
          <p:cNvGrpSpPr/>
          <p:nvPr/>
        </p:nvGrpSpPr>
        <p:grpSpPr>
          <a:xfrm>
            <a:off x="575924" y="4548914"/>
            <a:ext cx="76657" cy="204759"/>
            <a:chOff x="7732704" y="3077073"/>
            <a:chExt cx="257588" cy="153600"/>
          </a:xfrm>
        </p:grpSpPr>
        <p:cxnSp>
          <p:nvCxnSpPr>
            <p:cNvPr id="769" name="Shape 7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70" name="Shape 7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71" name="Shape 771"/>
          <p:cNvGrpSpPr/>
          <p:nvPr/>
        </p:nvGrpSpPr>
        <p:grpSpPr>
          <a:xfrm>
            <a:off x="964189" y="4548914"/>
            <a:ext cx="76657" cy="204759"/>
            <a:chOff x="7732704" y="3077073"/>
            <a:chExt cx="257588" cy="153600"/>
          </a:xfrm>
        </p:grpSpPr>
        <p:cxnSp>
          <p:nvCxnSpPr>
            <p:cNvPr id="772" name="Shape 7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73" name="Shape 7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74" name="Shape 774"/>
          <p:cNvGrpSpPr/>
          <p:nvPr/>
        </p:nvGrpSpPr>
        <p:grpSpPr>
          <a:xfrm>
            <a:off x="867124" y="4548914"/>
            <a:ext cx="76657" cy="204759"/>
            <a:chOff x="7732704" y="3077073"/>
            <a:chExt cx="257588" cy="153600"/>
          </a:xfrm>
        </p:grpSpPr>
        <p:cxnSp>
          <p:nvCxnSpPr>
            <p:cNvPr id="775" name="Shape 7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76" name="Shape 7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77" name="Shape 777"/>
          <p:cNvGrpSpPr/>
          <p:nvPr/>
        </p:nvGrpSpPr>
        <p:grpSpPr>
          <a:xfrm>
            <a:off x="672990" y="4548914"/>
            <a:ext cx="76657" cy="204759"/>
            <a:chOff x="7732704" y="3077073"/>
            <a:chExt cx="257588" cy="153600"/>
          </a:xfrm>
        </p:grpSpPr>
        <p:cxnSp>
          <p:nvCxnSpPr>
            <p:cNvPr id="778" name="Shape 7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79" name="Shape 7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80" name="Shape 780"/>
          <p:cNvGrpSpPr/>
          <p:nvPr/>
        </p:nvGrpSpPr>
        <p:grpSpPr>
          <a:xfrm>
            <a:off x="284725" y="4548914"/>
            <a:ext cx="76657" cy="204759"/>
            <a:chOff x="7732704" y="3077073"/>
            <a:chExt cx="257588" cy="153600"/>
          </a:xfrm>
        </p:grpSpPr>
        <p:cxnSp>
          <p:nvCxnSpPr>
            <p:cNvPr id="781" name="Shape 7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82" name="Shape 7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83" name="Shape 783"/>
          <p:cNvGrpSpPr/>
          <p:nvPr/>
        </p:nvGrpSpPr>
        <p:grpSpPr>
          <a:xfrm>
            <a:off x="187658" y="4548914"/>
            <a:ext cx="76657" cy="204759"/>
            <a:chOff x="7732704" y="3077073"/>
            <a:chExt cx="257588" cy="153600"/>
          </a:xfrm>
        </p:grpSpPr>
        <p:cxnSp>
          <p:nvCxnSpPr>
            <p:cNvPr id="784" name="Shape 7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85" name="Shape 7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86" name="Shape 786"/>
          <p:cNvGrpSpPr/>
          <p:nvPr/>
        </p:nvGrpSpPr>
        <p:grpSpPr>
          <a:xfrm>
            <a:off x="-6473" y="4548914"/>
            <a:ext cx="76657" cy="204759"/>
            <a:chOff x="7732704" y="3077073"/>
            <a:chExt cx="257588" cy="153600"/>
          </a:xfrm>
        </p:grpSpPr>
        <p:cxnSp>
          <p:nvCxnSpPr>
            <p:cNvPr id="787" name="Shape 7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88" name="Shape 7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89" name="Shape 789"/>
          <p:cNvGrpSpPr/>
          <p:nvPr/>
        </p:nvGrpSpPr>
        <p:grpSpPr>
          <a:xfrm>
            <a:off x="1449521" y="4548914"/>
            <a:ext cx="76657" cy="204759"/>
            <a:chOff x="7732704" y="3077073"/>
            <a:chExt cx="257588" cy="153600"/>
          </a:xfrm>
        </p:grpSpPr>
        <p:cxnSp>
          <p:nvCxnSpPr>
            <p:cNvPr id="790" name="Shape 7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91" name="Shape 7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92" name="Shape 792"/>
          <p:cNvGrpSpPr/>
          <p:nvPr/>
        </p:nvGrpSpPr>
        <p:grpSpPr>
          <a:xfrm>
            <a:off x="770057" y="4548914"/>
            <a:ext cx="76657" cy="204759"/>
            <a:chOff x="7732704" y="3077073"/>
            <a:chExt cx="257588" cy="153600"/>
          </a:xfrm>
        </p:grpSpPr>
        <p:cxnSp>
          <p:nvCxnSpPr>
            <p:cNvPr id="793" name="Shape 7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94" name="Shape 7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95" name="Shape 795"/>
          <p:cNvGrpSpPr/>
          <p:nvPr/>
        </p:nvGrpSpPr>
        <p:grpSpPr>
          <a:xfrm>
            <a:off x="1255389" y="4548914"/>
            <a:ext cx="76657" cy="204759"/>
            <a:chOff x="7732704" y="3077073"/>
            <a:chExt cx="257588" cy="153600"/>
          </a:xfrm>
        </p:grpSpPr>
        <p:cxnSp>
          <p:nvCxnSpPr>
            <p:cNvPr id="796" name="Shape 7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97" name="Shape 7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798" name="Shape 798"/>
          <p:cNvGrpSpPr/>
          <p:nvPr/>
        </p:nvGrpSpPr>
        <p:grpSpPr>
          <a:xfrm>
            <a:off x="1061256" y="4548914"/>
            <a:ext cx="76657" cy="204759"/>
            <a:chOff x="7732704" y="3077073"/>
            <a:chExt cx="257588" cy="153600"/>
          </a:xfrm>
        </p:grpSpPr>
        <p:cxnSp>
          <p:nvCxnSpPr>
            <p:cNvPr id="799" name="Shape 7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00" name="Shape 8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01" name="Shape 801"/>
          <p:cNvGrpSpPr/>
          <p:nvPr/>
        </p:nvGrpSpPr>
        <p:grpSpPr>
          <a:xfrm>
            <a:off x="90592" y="4548914"/>
            <a:ext cx="76657" cy="204759"/>
            <a:chOff x="7732704" y="3077073"/>
            <a:chExt cx="257588" cy="153600"/>
          </a:xfrm>
        </p:grpSpPr>
        <p:cxnSp>
          <p:nvCxnSpPr>
            <p:cNvPr id="802" name="Shape 8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03" name="Shape 8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04" name="Shape 804"/>
          <p:cNvGrpSpPr/>
          <p:nvPr/>
        </p:nvGrpSpPr>
        <p:grpSpPr>
          <a:xfrm>
            <a:off x="478857" y="4548914"/>
            <a:ext cx="76657" cy="204759"/>
            <a:chOff x="7732704" y="3077073"/>
            <a:chExt cx="257588" cy="153600"/>
          </a:xfrm>
        </p:grpSpPr>
        <p:cxnSp>
          <p:nvCxnSpPr>
            <p:cNvPr id="805" name="Shape 8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06" name="Shape 8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07" name="Shape 807"/>
          <p:cNvGrpSpPr/>
          <p:nvPr/>
        </p:nvGrpSpPr>
        <p:grpSpPr>
          <a:xfrm>
            <a:off x="381792" y="4548914"/>
            <a:ext cx="76657" cy="204759"/>
            <a:chOff x="7732704" y="3077073"/>
            <a:chExt cx="257588" cy="153600"/>
          </a:xfrm>
        </p:grpSpPr>
        <p:cxnSp>
          <p:nvCxnSpPr>
            <p:cNvPr id="808" name="Shape 8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09" name="Shape 8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10" name="Shape 810"/>
          <p:cNvGrpSpPr/>
          <p:nvPr/>
        </p:nvGrpSpPr>
        <p:grpSpPr>
          <a:xfrm>
            <a:off x="5720442" y="4548914"/>
            <a:ext cx="76657" cy="204759"/>
            <a:chOff x="7732704" y="3077073"/>
            <a:chExt cx="257588" cy="153600"/>
          </a:xfrm>
        </p:grpSpPr>
        <p:cxnSp>
          <p:nvCxnSpPr>
            <p:cNvPr id="811" name="Shape 8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12" name="Shape 8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13" name="Shape 813"/>
          <p:cNvGrpSpPr/>
          <p:nvPr/>
        </p:nvGrpSpPr>
        <p:grpSpPr>
          <a:xfrm>
            <a:off x="6011641" y="4548914"/>
            <a:ext cx="76657" cy="204759"/>
            <a:chOff x="7732704" y="3077073"/>
            <a:chExt cx="257588" cy="153600"/>
          </a:xfrm>
        </p:grpSpPr>
        <p:cxnSp>
          <p:nvCxnSpPr>
            <p:cNvPr id="814" name="Shape 8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15" name="Shape 8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16" name="Shape 816"/>
          <p:cNvGrpSpPr/>
          <p:nvPr/>
        </p:nvGrpSpPr>
        <p:grpSpPr>
          <a:xfrm>
            <a:off x="5914574" y="4548914"/>
            <a:ext cx="76657" cy="204759"/>
            <a:chOff x="7732704" y="3077073"/>
            <a:chExt cx="257588" cy="153600"/>
          </a:xfrm>
        </p:grpSpPr>
        <p:cxnSp>
          <p:nvCxnSpPr>
            <p:cNvPr id="817" name="Shape 8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18" name="Shape 8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19" name="Shape 819"/>
          <p:cNvGrpSpPr/>
          <p:nvPr/>
        </p:nvGrpSpPr>
        <p:grpSpPr>
          <a:xfrm>
            <a:off x="5817508" y="4548914"/>
            <a:ext cx="76657" cy="204759"/>
            <a:chOff x="7732704" y="3077073"/>
            <a:chExt cx="257588" cy="153600"/>
          </a:xfrm>
        </p:grpSpPr>
        <p:cxnSp>
          <p:nvCxnSpPr>
            <p:cNvPr id="820" name="Shape 8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21" name="Shape 8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22" name="Shape 822"/>
          <p:cNvGrpSpPr/>
          <p:nvPr/>
        </p:nvGrpSpPr>
        <p:grpSpPr>
          <a:xfrm>
            <a:off x="5332176" y="4548914"/>
            <a:ext cx="76657" cy="204759"/>
            <a:chOff x="7732704" y="3077073"/>
            <a:chExt cx="257588" cy="153600"/>
          </a:xfrm>
        </p:grpSpPr>
        <p:cxnSp>
          <p:nvCxnSpPr>
            <p:cNvPr id="823" name="Shape 8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24" name="Shape 8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25" name="Shape 825"/>
          <p:cNvGrpSpPr/>
          <p:nvPr/>
        </p:nvGrpSpPr>
        <p:grpSpPr>
          <a:xfrm>
            <a:off x="5623376" y="4548914"/>
            <a:ext cx="76657" cy="204759"/>
            <a:chOff x="7732704" y="3077073"/>
            <a:chExt cx="257588" cy="153600"/>
          </a:xfrm>
        </p:grpSpPr>
        <p:cxnSp>
          <p:nvCxnSpPr>
            <p:cNvPr id="826" name="Shape 8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27" name="Shape 8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28" name="Shape 828"/>
          <p:cNvGrpSpPr/>
          <p:nvPr/>
        </p:nvGrpSpPr>
        <p:grpSpPr>
          <a:xfrm>
            <a:off x="5526309" y="4548914"/>
            <a:ext cx="76657" cy="204759"/>
            <a:chOff x="7732704" y="3077073"/>
            <a:chExt cx="257588" cy="153600"/>
          </a:xfrm>
        </p:grpSpPr>
        <p:cxnSp>
          <p:nvCxnSpPr>
            <p:cNvPr id="829" name="Shape 8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30" name="Shape 8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31" name="Shape 831"/>
          <p:cNvGrpSpPr/>
          <p:nvPr/>
        </p:nvGrpSpPr>
        <p:grpSpPr>
          <a:xfrm>
            <a:off x="5429242" y="4548914"/>
            <a:ext cx="76657" cy="204759"/>
            <a:chOff x="7732704" y="3077073"/>
            <a:chExt cx="257588" cy="153600"/>
          </a:xfrm>
        </p:grpSpPr>
        <p:cxnSp>
          <p:nvCxnSpPr>
            <p:cNvPr id="832" name="Shape 8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33" name="Shape 8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34" name="Shape 834"/>
          <p:cNvGrpSpPr/>
          <p:nvPr/>
        </p:nvGrpSpPr>
        <p:grpSpPr>
          <a:xfrm>
            <a:off x="4943910" y="4548914"/>
            <a:ext cx="76657" cy="204759"/>
            <a:chOff x="7732704" y="3077073"/>
            <a:chExt cx="257588" cy="153600"/>
          </a:xfrm>
        </p:grpSpPr>
        <p:cxnSp>
          <p:nvCxnSpPr>
            <p:cNvPr id="835" name="Shape 8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36" name="Shape 8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37" name="Shape 837"/>
          <p:cNvGrpSpPr/>
          <p:nvPr/>
        </p:nvGrpSpPr>
        <p:grpSpPr>
          <a:xfrm>
            <a:off x="5235110" y="4548914"/>
            <a:ext cx="76657" cy="204759"/>
            <a:chOff x="7732704" y="3077073"/>
            <a:chExt cx="257588" cy="153600"/>
          </a:xfrm>
        </p:grpSpPr>
        <p:cxnSp>
          <p:nvCxnSpPr>
            <p:cNvPr id="838" name="Shape 8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39" name="Shape 8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0" name="Shape 840"/>
          <p:cNvGrpSpPr/>
          <p:nvPr/>
        </p:nvGrpSpPr>
        <p:grpSpPr>
          <a:xfrm>
            <a:off x="5138044" y="4548914"/>
            <a:ext cx="76657" cy="204759"/>
            <a:chOff x="7732704" y="3077073"/>
            <a:chExt cx="257588" cy="153600"/>
          </a:xfrm>
        </p:grpSpPr>
        <p:cxnSp>
          <p:nvCxnSpPr>
            <p:cNvPr id="841" name="Shape 8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2" name="Shape 8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3" name="Shape 843"/>
          <p:cNvGrpSpPr/>
          <p:nvPr/>
        </p:nvGrpSpPr>
        <p:grpSpPr>
          <a:xfrm>
            <a:off x="5040977" y="4548914"/>
            <a:ext cx="76657" cy="204759"/>
            <a:chOff x="7732704" y="3077073"/>
            <a:chExt cx="257588" cy="153600"/>
          </a:xfrm>
        </p:grpSpPr>
        <p:cxnSp>
          <p:nvCxnSpPr>
            <p:cNvPr id="844" name="Shape 8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5" name="Shape 8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6" name="Shape 846"/>
          <p:cNvGrpSpPr/>
          <p:nvPr/>
        </p:nvGrpSpPr>
        <p:grpSpPr>
          <a:xfrm>
            <a:off x="4458578" y="4548914"/>
            <a:ext cx="76657" cy="204759"/>
            <a:chOff x="7732704" y="3077073"/>
            <a:chExt cx="257588" cy="153600"/>
          </a:xfrm>
        </p:grpSpPr>
        <p:cxnSp>
          <p:nvCxnSpPr>
            <p:cNvPr id="847" name="Shape 8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8" name="Shape 8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9" name="Shape 849"/>
          <p:cNvGrpSpPr/>
          <p:nvPr/>
        </p:nvGrpSpPr>
        <p:grpSpPr>
          <a:xfrm>
            <a:off x="4846845" y="4548914"/>
            <a:ext cx="76657" cy="204759"/>
            <a:chOff x="7732704" y="3077073"/>
            <a:chExt cx="257588" cy="153600"/>
          </a:xfrm>
        </p:grpSpPr>
        <p:cxnSp>
          <p:nvCxnSpPr>
            <p:cNvPr id="850" name="Shape 8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1" name="Shape 8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2" name="Shape 852"/>
          <p:cNvGrpSpPr/>
          <p:nvPr/>
        </p:nvGrpSpPr>
        <p:grpSpPr>
          <a:xfrm>
            <a:off x="4749778" y="4548914"/>
            <a:ext cx="76657" cy="204759"/>
            <a:chOff x="7732704" y="3077073"/>
            <a:chExt cx="257588" cy="153600"/>
          </a:xfrm>
        </p:grpSpPr>
        <p:cxnSp>
          <p:nvCxnSpPr>
            <p:cNvPr id="853" name="Shape 8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4" name="Shape 8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5" name="Shape 855"/>
          <p:cNvGrpSpPr/>
          <p:nvPr/>
        </p:nvGrpSpPr>
        <p:grpSpPr>
          <a:xfrm>
            <a:off x="4652712" y="4548914"/>
            <a:ext cx="76657" cy="204759"/>
            <a:chOff x="7732704" y="3077073"/>
            <a:chExt cx="257588" cy="153600"/>
          </a:xfrm>
        </p:grpSpPr>
        <p:cxnSp>
          <p:nvCxnSpPr>
            <p:cNvPr id="856" name="Shape 8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7" name="Shape 8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8" name="Shape 858"/>
          <p:cNvGrpSpPr/>
          <p:nvPr/>
        </p:nvGrpSpPr>
        <p:grpSpPr>
          <a:xfrm>
            <a:off x="4264446" y="4548914"/>
            <a:ext cx="76657" cy="204759"/>
            <a:chOff x="7732704" y="3077073"/>
            <a:chExt cx="257588" cy="153600"/>
          </a:xfrm>
        </p:grpSpPr>
        <p:cxnSp>
          <p:nvCxnSpPr>
            <p:cNvPr id="859" name="Shape 8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0" name="Shape 8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1" name="Shape 861"/>
          <p:cNvGrpSpPr/>
          <p:nvPr/>
        </p:nvGrpSpPr>
        <p:grpSpPr>
          <a:xfrm>
            <a:off x="3682048" y="4548914"/>
            <a:ext cx="76657" cy="204759"/>
            <a:chOff x="7732704" y="3077073"/>
            <a:chExt cx="257588" cy="153600"/>
          </a:xfrm>
        </p:grpSpPr>
        <p:cxnSp>
          <p:nvCxnSpPr>
            <p:cNvPr id="862" name="Shape 8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3" name="Shape 8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4" name="Shape 864"/>
          <p:cNvGrpSpPr/>
          <p:nvPr/>
        </p:nvGrpSpPr>
        <p:grpSpPr>
          <a:xfrm>
            <a:off x="4070313" y="4548914"/>
            <a:ext cx="76657" cy="204759"/>
            <a:chOff x="7732704" y="3077073"/>
            <a:chExt cx="257588" cy="153600"/>
          </a:xfrm>
        </p:grpSpPr>
        <p:cxnSp>
          <p:nvCxnSpPr>
            <p:cNvPr id="865" name="Shape 8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6" name="Shape 8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7" name="Shape 867"/>
          <p:cNvGrpSpPr/>
          <p:nvPr/>
        </p:nvGrpSpPr>
        <p:grpSpPr>
          <a:xfrm>
            <a:off x="3973248" y="4548914"/>
            <a:ext cx="76657" cy="204759"/>
            <a:chOff x="7732704" y="3077073"/>
            <a:chExt cx="257588" cy="153600"/>
          </a:xfrm>
        </p:grpSpPr>
        <p:cxnSp>
          <p:nvCxnSpPr>
            <p:cNvPr id="868" name="Shape 8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9" name="Shape 8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0" name="Shape 870"/>
          <p:cNvGrpSpPr/>
          <p:nvPr/>
        </p:nvGrpSpPr>
        <p:grpSpPr>
          <a:xfrm>
            <a:off x="3779114" y="4548914"/>
            <a:ext cx="76657" cy="204759"/>
            <a:chOff x="7732704" y="3077073"/>
            <a:chExt cx="257588" cy="153600"/>
          </a:xfrm>
        </p:grpSpPr>
        <p:cxnSp>
          <p:nvCxnSpPr>
            <p:cNvPr id="871" name="Shape 8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2" name="Shape 8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3" name="Shape 873"/>
          <p:cNvGrpSpPr/>
          <p:nvPr/>
        </p:nvGrpSpPr>
        <p:grpSpPr>
          <a:xfrm>
            <a:off x="3002584" y="4548914"/>
            <a:ext cx="76657" cy="204759"/>
            <a:chOff x="7732704" y="3077073"/>
            <a:chExt cx="257588" cy="153600"/>
          </a:xfrm>
        </p:grpSpPr>
        <p:cxnSp>
          <p:nvCxnSpPr>
            <p:cNvPr id="874" name="Shape 8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5" name="Shape 8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6" name="Shape 876"/>
          <p:cNvGrpSpPr/>
          <p:nvPr/>
        </p:nvGrpSpPr>
        <p:grpSpPr>
          <a:xfrm>
            <a:off x="3390849" y="4548914"/>
            <a:ext cx="76657" cy="204759"/>
            <a:chOff x="7732704" y="3077073"/>
            <a:chExt cx="257588" cy="153600"/>
          </a:xfrm>
        </p:grpSpPr>
        <p:cxnSp>
          <p:nvCxnSpPr>
            <p:cNvPr id="877" name="Shape 8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8" name="Shape 8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9" name="Shape 879"/>
          <p:cNvGrpSpPr/>
          <p:nvPr/>
        </p:nvGrpSpPr>
        <p:grpSpPr>
          <a:xfrm>
            <a:off x="3293782" y="4548914"/>
            <a:ext cx="76657" cy="204759"/>
            <a:chOff x="7732704" y="3077073"/>
            <a:chExt cx="257588" cy="153600"/>
          </a:xfrm>
        </p:grpSpPr>
        <p:cxnSp>
          <p:nvCxnSpPr>
            <p:cNvPr id="880" name="Shape 8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1" name="Shape 8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2" name="Shape 882"/>
          <p:cNvGrpSpPr/>
          <p:nvPr/>
        </p:nvGrpSpPr>
        <p:grpSpPr>
          <a:xfrm>
            <a:off x="3099650" y="4548914"/>
            <a:ext cx="76657" cy="204759"/>
            <a:chOff x="7732704" y="3077073"/>
            <a:chExt cx="257588" cy="153600"/>
          </a:xfrm>
        </p:grpSpPr>
        <p:cxnSp>
          <p:nvCxnSpPr>
            <p:cNvPr id="883" name="Shape 8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4" name="Shape 8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5" name="Shape 885"/>
          <p:cNvGrpSpPr/>
          <p:nvPr/>
        </p:nvGrpSpPr>
        <p:grpSpPr>
          <a:xfrm>
            <a:off x="4555645" y="4548914"/>
            <a:ext cx="76657" cy="204759"/>
            <a:chOff x="7732704" y="3077073"/>
            <a:chExt cx="257588" cy="153600"/>
          </a:xfrm>
        </p:grpSpPr>
        <p:cxnSp>
          <p:nvCxnSpPr>
            <p:cNvPr id="886" name="Shape 8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" name="Shape 8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8" name="Shape 888"/>
          <p:cNvGrpSpPr/>
          <p:nvPr/>
        </p:nvGrpSpPr>
        <p:grpSpPr>
          <a:xfrm>
            <a:off x="3876181" y="4548914"/>
            <a:ext cx="76657" cy="204759"/>
            <a:chOff x="7732704" y="3077073"/>
            <a:chExt cx="257588" cy="153600"/>
          </a:xfrm>
        </p:grpSpPr>
        <p:cxnSp>
          <p:nvCxnSpPr>
            <p:cNvPr id="889" name="Shape 8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0" name="Shape 8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91" name="Shape 891"/>
          <p:cNvGrpSpPr/>
          <p:nvPr/>
        </p:nvGrpSpPr>
        <p:grpSpPr>
          <a:xfrm>
            <a:off x="4361513" y="4548914"/>
            <a:ext cx="76657" cy="204759"/>
            <a:chOff x="7732704" y="3077073"/>
            <a:chExt cx="257588" cy="153600"/>
          </a:xfrm>
        </p:grpSpPr>
        <p:cxnSp>
          <p:nvCxnSpPr>
            <p:cNvPr id="892" name="Shape 8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" name="Shape 8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94" name="Shape 894"/>
          <p:cNvGrpSpPr/>
          <p:nvPr/>
        </p:nvGrpSpPr>
        <p:grpSpPr>
          <a:xfrm>
            <a:off x="4167380" y="4548914"/>
            <a:ext cx="76657" cy="204759"/>
            <a:chOff x="7732704" y="3077073"/>
            <a:chExt cx="257588" cy="153600"/>
          </a:xfrm>
        </p:grpSpPr>
        <p:cxnSp>
          <p:nvCxnSpPr>
            <p:cNvPr id="895" name="Shape 8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6" name="Shape 8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97" name="Shape 897"/>
          <p:cNvGrpSpPr/>
          <p:nvPr/>
        </p:nvGrpSpPr>
        <p:grpSpPr>
          <a:xfrm>
            <a:off x="3196716" y="4548914"/>
            <a:ext cx="76657" cy="204759"/>
            <a:chOff x="7732704" y="3077073"/>
            <a:chExt cx="257588" cy="153600"/>
          </a:xfrm>
        </p:grpSpPr>
        <p:cxnSp>
          <p:nvCxnSpPr>
            <p:cNvPr id="898" name="Shape 8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9" name="Shape 8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00" name="Shape 900"/>
          <p:cNvGrpSpPr/>
          <p:nvPr/>
        </p:nvGrpSpPr>
        <p:grpSpPr>
          <a:xfrm>
            <a:off x="3584981" y="4548914"/>
            <a:ext cx="76657" cy="204759"/>
            <a:chOff x="7732704" y="3077073"/>
            <a:chExt cx="257588" cy="153600"/>
          </a:xfrm>
        </p:grpSpPr>
        <p:cxnSp>
          <p:nvCxnSpPr>
            <p:cNvPr id="901" name="Shape 9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02" name="Shape 9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03" name="Shape 903"/>
          <p:cNvGrpSpPr/>
          <p:nvPr/>
        </p:nvGrpSpPr>
        <p:grpSpPr>
          <a:xfrm>
            <a:off x="3487916" y="4548914"/>
            <a:ext cx="76657" cy="204759"/>
            <a:chOff x="7732704" y="3077073"/>
            <a:chExt cx="257588" cy="153600"/>
          </a:xfrm>
        </p:grpSpPr>
        <p:cxnSp>
          <p:nvCxnSpPr>
            <p:cNvPr id="904" name="Shape 9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05" name="Shape 9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06" name="Shape 906"/>
          <p:cNvGrpSpPr/>
          <p:nvPr/>
        </p:nvGrpSpPr>
        <p:grpSpPr>
          <a:xfrm>
            <a:off x="8826552" y="4548914"/>
            <a:ext cx="76657" cy="204759"/>
            <a:chOff x="7732704" y="3077073"/>
            <a:chExt cx="257588" cy="153600"/>
          </a:xfrm>
        </p:grpSpPr>
        <p:cxnSp>
          <p:nvCxnSpPr>
            <p:cNvPr id="907" name="Shape 9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08" name="Shape 9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09" name="Shape 909"/>
          <p:cNvGrpSpPr/>
          <p:nvPr/>
        </p:nvGrpSpPr>
        <p:grpSpPr>
          <a:xfrm>
            <a:off x="9117750" y="4548914"/>
            <a:ext cx="76657" cy="204759"/>
            <a:chOff x="7732704" y="3077073"/>
            <a:chExt cx="257588" cy="153600"/>
          </a:xfrm>
        </p:grpSpPr>
        <p:cxnSp>
          <p:nvCxnSpPr>
            <p:cNvPr id="910" name="Shape 9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11" name="Shape 9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12" name="Shape 912"/>
          <p:cNvGrpSpPr/>
          <p:nvPr/>
        </p:nvGrpSpPr>
        <p:grpSpPr>
          <a:xfrm>
            <a:off x="9020684" y="4548914"/>
            <a:ext cx="76657" cy="204759"/>
            <a:chOff x="7732704" y="3077073"/>
            <a:chExt cx="257588" cy="153600"/>
          </a:xfrm>
        </p:grpSpPr>
        <p:cxnSp>
          <p:nvCxnSpPr>
            <p:cNvPr id="913" name="Shape 9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14" name="Shape 9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15" name="Shape 915"/>
          <p:cNvGrpSpPr/>
          <p:nvPr/>
        </p:nvGrpSpPr>
        <p:grpSpPr>
          <a:xfrm>
            <a:off x="8923617" y="4548914"/>
            <a:ext cx="76657" cy="204759"/>
            <a:chOff x="7732704" y="3077073"/>
            <a:chExt cx="257588" cy="153600"/>
          </a:xfrm>
        </p:grpSpPr>
        <p:cxnSp>
          <p:nvCxnSpPr>
            <p:cNvPr id="916" name="Shape 9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17" name="Shape 9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18" name="Shape 918"/>
          <p:cNvGrpSpPr/>
          <p:nvPr/>
        </p:nvGrpSpPr>
        <p:grpSpPr>
          <a:xfrm>
            <a:off x="8438285" y="4548914"/>
            <a:ext cx="76657" cy="204759"/>
            <a:chOff x="7732704" y="3077073"/>
            <a:chExt cx="257588" cy="153600"/>
          </a:xfrm>
        </p:grpSpPr>
        <p:cxnSp>
          <p:nvCxnSpPr>
            <p:cNvPr id="919" name="Shape 9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20" name="Shape 9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21" name="Shape 921"/>
          <p:cNvGrpSpPr/>
          <p:nvPr/>
        </p:nvGrpSpPr>
        <p:grpSpPr>
          <a:xfrm>
            <a:off x="8729485" y="4548914"/>
            <a:ext cx="76657" cy="204759"/>
            <a:chOff x="7732704" y="3077073"/>
            <a:chExt cx="257588" cy="153600"/>
          </a:xfrm>
        </p:grpSpPr>
        <p:cxnSp>
          <p:nvCxnSpPr>
            <p:cNvPr id="922" name="Shape 9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23" name="Shape 9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24" name="Shape 924"/>
          <p:cNvGrpSpPr/>
          <p:nvPr/>
        </p:nvGrpSpPr>
        <p:grpSpPr>
          <a:xfrm>
            <a:off x="8632418" y="4548914"/>
            <a:ext cx="76657" cy="204759"/>
            <a:chOff x="7732704" y="3077073"/>
            <a:chExt cx="257588" cy="153600"/>
          </a:xfrm>
        </p:grpSpPr>
        <p:cxnSp>
          <p:nvCxnSpPr>
            <p:cNvPr id="925" name="Shape 9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26" name="Shape 9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27" name="Shape 927"/>
          <p:cNvGrpSpPr/>
          <p:nvPr/>
        </p:nvGrpSpPr>
        <p:grpSpPr>
          <a:xfrm>
            <a:off x="8535352" y="4548914"/>
            <a:ext cx="76657" cy="204759"/>
            <a:chOff x="7732704" y="3077073"/>
            <a:chExt cx="257588" cy="153600"/>
          </a:xfrm>
        </p:grpSpPr>
        <p:cxnSp>
          <p:nvCxnSpPr>
            <p:cNvPr id="928" name="Shape 9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29" name="Shape 9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30" name="Shape 930"/>
          <p:cNvGrpSpPr/>
          <p:nvPr/>
        </p:nvGrpSpPr>
        <p:grpSpPr>
          <a:xfrm>
            <a:off x="8050020" y="4548914"/>
            <a:ext cx="76657" cy="204759"/>
            <a:chOff x="7732704" y="3077073"/>
            <a:chExt cx="257588" cy="153600"/>
          </a:xfrm>
        </p:grpSpPr>
        <p:cxnSp>
          <p:nvCxnSpPr>
            <p:cNvPr id="931" name="Shape 9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32" name="Shape 9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33" name="Shape 933"/>
          <p:cNvGrpSpPr/>
          <p:nvPr/>
        </p:nvGrpSpPr>
        <p:grpSpPr>
          <a:xfrm>
            <a:off x="8341220" y="4548914"/>
            <a:ext cx="76657" cy="204759"/>
            <a:chOff x="7732704" y="3077073"/>
            <a:chExt cx="257588" cy="153600"/>
          </a:xfrm>
        </p:grpSpPr>
        <p:cxnSp>
          <p:nvCxnSpPr>
            <p:cNvPr id="934" name="Shape 9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35" name="Shape 9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36" name="Shape 936"/>
          <p:cNvGrpSpPr/>
          <p:nvPr/>
        </p:nvGrpSpPr>
        <p:grpSpPr>
          <a:xfrm>
            <a:off x="8244153" y="4548914"/>
            <a:ext cx="76657" cy="204759"/>
            <a:chOff x="7732704" y="3077073"/>
            <a:chExt cx="257588" cy="153600"/>
          </a:xfrm>
        </p:grpSpPr>
        <p:cxnSp>
          <p:nvCxnSpPr>
            <p:cNvPr id="937" name="Shape 9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38" name="Shape 9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39" name="Shape 939"/>
          <p:cNvGrpSpPr/>
          <p:nvPr/>
        </p:nvGrpSpPr>
        <p:grpSpPr>
          <a:xfrm>
            <a:off x="8147086" y="4548914"/>
            <a:ext cx="76657" cy="204759"/>
            <a:chOff x="7732704" y="3077073"/>
            <a:chExt cx="257588" cy="153600"/>
          </a:xfrm>
        </p:grpSpPr>
        <p:cxnSp>
          <p:nvCxnSpPr>
            <p:cNvPr id="940" name="Shape 9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41" name="Shape 9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42" name="Shape 942"/>
          <p:cNvGrpSpPr/>
          <p:nvPr/>
        </p:nvGrpSpPr>
        <p:grpSpPr>
          <a:xfrm>
            <a:off x="7564688" y="4548914"/>
            <a:ext cx="76657" cy="204759"/>
            <a:chOff x="7732704" y="3077073"/>
            <a:chExt cx="257588" cy="153600"/>
          </a:xfrm>
        </p:grpSpPr>
        <p:cxnSp>
          <p:nvCxnSpPr>
            <p:cNvPr id="943" name="Shape 9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44" name="Shape 9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45" name="Shape 945"/>
          <p:cNvGrpSpPr/>
          <p:nvPr/>
        </p:nvGrpSpPr>
        <p:grpSpPr>
          <a:xfrm>
            <a:off x="7952954" y="4548914"/>
            <a:ext cx="76657" cy="204759"/>
            <a:chOff x="7732704" y="3077073"/>
            <a:chExt cx="257588" cy="153600"/>
          </a:xfrm>
        </p:grpSpPr>
        <p:cxnSp>
          <p:nvCxnSpPr>
            <p:cNvPr id="946" name="Shape 9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47" name="Shape 9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48" name="Shape 948"/>
          <p:cNvGrpSpPr/>
          <p:nvPr/>
        </p:nvGrpSpPr>
        <p:grpSpPr>
          <a:xfrm>
            <a:off x="7855888" y="4548914"/>
            <a:ext cx="76657" cy="204759"/>
            <a:chOff x="7732704" y="3077073"/>
            <a:chExt cx="257588" cy="153600"/>
          </a:xfrm>
        </p:grpSpPr>
        <p:cxnSp>
          <p:nvCxnSpPr>
            <p:cNvPr id="949" name="Shape 9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50" name="Shape 9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51" name="Shape 951"/>
          <p:cNvGrpSpPr/>
          <p:nvPr/>
        </p:nvGrpSpPr>
        <p:grpSpPr>
          <a:xfrm>
            <a:off x="7758821" y="4548914"/>
            <a:ext cx="76657" cy="204759"/>
            <a:chOff x="7732704" y="3077073"/>
            <a:chExt cx="257588" cy="153600"/>
          </a:xfrm>
        </p:grpSpPr>
        <p:cxnSp>
          <p:nvCxnSpPr>
            <p:cNvPr id="952" name="Shape 9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53" name="Shape 9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54" name="Shape 954"/>
          <p:cNvGrpSpPr/>
          <p:nvPr/>
        </p:nvGrpSpPr>
        <p:grpSpPr>
          <a:xfrm>
            <a:off x="7370556" y="4548914"/>
            <a:ext cx="76657" cy="204759"/>
            <a:chOff x="7732704" y="3077073"/>
            <a:chExt cx="257588" cy="153600"/>
          </a:xfrm>
        </p:grpSpPr>
        <p:cxnSp>
          <p:nvCxnSpPr>
            <p:cNvPr id="955" name="Shape 9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56" name="Shape 9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57" name="Shape 957"/>
          <p:cNvGrpSpPr/>
          <p:nvPr/>
        </p:nvGrpSpPr>
        <p:grpSpPr>
          <a:xfrm>
            <a:off x="6788157" y="4548914"/>
            <a:ext cx="76657" cy="204759"/>
            <a:chOff x="7732704" y="3077073"/>
            <a:chExt cx="257588" cy="153600"/>
          </a:xfrm>
        </p:grpSpPr>
        <p:cxnSp>
          <p:nvCxnSpPr>
            <p:cNvPr id="958" name="Shape 9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59" name="Shape 9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60" name="Shape 960"/>
          <p:cNvGrpSpPr/>
          <p:nvPr/>
        </p:nvGrpSpPr>
        <p:grpSpPr>
          <a:xfrm>
            <a:off x="7176422" y="4548914"/>
            <a:ext cx="76657" cy="204759"/>
            <a:chOff x="7732704" y="3077073"/>
            <a:chExt cx="257588" cy="153600"/>
          </a:xfrm>
        </p:grpSpPr>
        <p:cxnSp>
          <p:nvCxnSpPr>
            <p:cNvPr id="961" name="Shape 9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62" name="Shape 9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63" name="Shape 963"/>
          <p:cNvGrpSpPr/>
          <p:nvPr/>
        </p:nvGrpSpPr>
        <p:grpSpPr>
          <a:xfrm>
            <a:off x="7079357" y="4548914"/>
            <a:ext cx="76657" cy="204759"/>
            <a:chOff x="7732704" y="3077073"/>
            <a:chExt cx="257588" cy="153600"/>
          </a:xfrm>
        </p:grpSpPr>
        <p:cxnSp>
          <p:nvCxnSpPr>
            <p:cNvPr id="964" name="Shape 9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65" name="Shape 9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66" name="Shape 966"/>
          <p:cNvGrpSpPr/>
          <p:nvPr/>
        </p:nvGrpSpPr>
        <p:grpSpPr>
          <a:xfrm>
            <a:off x="6885224" y="4548914"/>
            <a:ext cx="76657" cy="204759"/>
            <a:chOff x="7732704" y="3077073"/>
            <a:chExt cx="257588" cy="153600"/>
          </a:xfrm>
        </p:grpSpPr>
        <p:cxnSp>
          <p:nvCxnSpPr>
            <p:cNvPr id="967" name="Shape 9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68" name="Shape 9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69" name="Shape 969"/>
          <p:cNvGrpSpPr/>
          <p:nvPr/>
        </p:nvGrpSpPr>
        <p:grpSpPr>
          <a:xfrm>
            <a:off x="6108693" y="4548914"/>
            <a:ext cx="76657" cy="204759"/>
            <a:chOff x="7732704" y="3077073"/>
            <a:chExt cx="257588" cy="153600"/>
          </a:xfrm>
        </p:grpSpPr>
        <p:cxnSp>
          <p:nvCxnSpPr>
            <p:cNvPr id="970" name="Shape 9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71" name="Shape 9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72" name="Shape 972"/>
          <p:cNvGrpSpPr/>
          <p:nvPr/>
        </p:nvGrpSpPr>
        <p:grpSpPr>
          <a:xfrm>
            <a:off x="6496958" y="4548914"/>
            <a:ext cx="76657" cy="204759"/>
            <a:chOff x="7732704" y="3077073"/>
            <a:chExt cx="257588" cy="153600"/>
          </a:xfrm>
        </p:grpSpPr>
        <p:cxnSp>
          <p:nvCxnSpPr>
            <p:cNvPr id="973" name="Shape 9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74" name="Shape 9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75" name="Shape 975"/>
          <p:cNvGrpSpPr/>
          <p:nvPr/>
        </p:nvGrpSpPr>
        <p:grpSpPr>
          <a:xfrm>
            <a:off x="6399892" y="4548914"/>
            <a:ext cx="76657" cy="204759"/>
            <a:chOff x="7732704" y="3077073"/>
            <a:chExt cx="257588" cy="153600"/>
          </a:xfrm>
        </p:grpSpPr>
        <p:cxnSp>
          <p:nvCxnSpPr>
            <p:cNvPr id="976" name="Shape 9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77" name="Shape 9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78" name="Shape 978"/>
          <p:cNvGrpSpPr/>
          <p:nvPr/>
        </p:nvGrpSpPr>
        <p:grpSpPr>
          <a:xfrm>
            <a:off x="6205760" y="4548914"/>
            <a:ext cx="76657" cy="204759"/>
            <a:chOff x="7732704" y="3077073"/>
            <a:chExt cx="257588" cy="153600"/>
          </a:xfrm>
        </p:grpSpPr>
        <p:cxnSp>
          <p:nvCxnSpPr>
            <p:cNvPr id="979" name="Shape 9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80" name="Shape 9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81" name="Shape 981"/>
          <p:cNvGrpSpPr/>
          <p:nvPr/>
        </p:nvGrpSpPr>
        <p:grpSpPr>
          <a:xfrm>
            <a:off x="7661754" y="4548914"/>
            <a:ext cx="76657" cy="204759"/>
            <a:chOff x="7732704" y="3077073"/>
            <a:chExt cx="257588" cy="153600"/>
          </a:xfrm>
        </p:grpSpPr>
        <p:cxnSp>
          <p:nvCxnSpPr>
            <p:cNvPr id="982" name="Shape 9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83" name="Shape 9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84" name="Shape 984"/>
          <p:cNvGrpSpPr/>
          <p:nvPr/>
        </p:nvGrpSpPr>
        <p:grpSpPr>
          <a:xfrm>
            <a:off x="6982290" y="4548914"/>
            <a:ext cx="76657" cy="204759"/>
            <a:chOff x="7732704" y="3077073"/>
            <a:chExt cx="257588" cy="153600"/>
          </a:xfrm>
        </p:grpSpPr>
        <p:cxnSp>
          <p:nvCxnSpPr>
            <p:cNvPr id="985" name="Shape 9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86" name="Shape 9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87" name="Shape 987"/>
          <p:cNvGrpSpPr/>
          <p:nvPr/>
        </p:nvGrpSpPr>
        <p:grpSpPr>
          <a:xfrm>
            <a:off x="7467622" y="4548914"/>
            <a:ext cx="76657" cy="204759"/>
            <a:chOff x="7732704" y="3077073"/>
            <a:chExt cx="257588" cy="153600"/>
          </a:xfrm>
        </p:grpSpPr>
        <p:cxnSp>
          <p:nvCxnSpPr>
            <p:cNvPr id="988" name="Shape 9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89" name="Shape 9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90" name="Shape 990"/>
          <p:cNvGrpSpPr/>
          <p:nvPr/>
        </p:nvGrpSpPr>
        <p:grpSpPr>
          <a:xfrm>
            <a:off x="7273489" y="4548914"/>
            <a:ext cx="76657" cy="204759"/>
            <a:chOff x="7732704" y="3077073"/>
            <a:chExt cx="257588" cy="153600"/>
          </a:xfrm>
        </p:grpSpPr>
        <p:cxnSp>
          <p:nvCxnSpPr>
            <p:cNvPr id="991" name="Shape 9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92" name="Shape 9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93" name="Shape 993"/>
          <p:cNvGrpSpPr/>
          <p:nvPr/>
        </p:nvGrpSpPr>
        <p:grpSpPr>
          <a:xfrm>
            <a:off x="6302825" y="4548914"/>
            <a:ext cx="76657" cy="204759"/>
            <a:chOff x="7732704" y="3077073"/>
            <a:chExt cx="257588" cy="153600"/>
          </a:xfrm>
        </p:grpSpPr>
        <p:cxnSp>
          <p:nvCxnSpPr>
            <p:cNvPr id="994" name="Shape 9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95" name="Shape 9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96" name="Shape 996"/>
          <p:cNvGrpSpPr/>
          <p:nvPr/>
        </p:nvGrpSpPr>
        <p:grpSpPr>
          <a:xfrm>
            <a:off x="6691090" y="4548914"/>
            <a:ext cx="76657" cy="204759"/>
            <a:chOff x="7732704" y="3077073"/>
            <a:chExt cx="257588" cy="153600"/>
          </a:xfrm>
        </p:grpSpPr>
        <p:cxnSp>
          <p:nvCxnSpPr>
            <p:cNvPr id="997" name="Shape 9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98" name="Shape 9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999" name="Shape 999"/>
          <p:cNvGrpSpPr/>
          <p:nvPr/>
        </p:nvGrpSpPr>
        <p:grpSpPr>
          <a:xfrm>
            <a:off x="6594025" y="4548914"/>
            <a:ext cx="76657" cy="204759"/>
            <a:chOff x="7732704" y="3077073"/>
            <a:chExt cx="257588" cy="153600"/>
          </a:xfrm>
        </p:grpSpPr>
        <p:cxnSp>
          <p:nvCxnSpPr>
            <p:cNvPr id="1000" name="Shape 10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01" name="Shape 10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02" name="Shape 1002"/>
          <p:cNvGrpSpPr/>
          <p:nvPr/>
        </p:nvGrpSpPr>
        <p:grpSpPr>
          <a:xfrm>
            <a:off x="11932676" y="4548914"/>
            <a:ext cx="76657" cy="204759"/>
            <a:chOff x="7732704" y="3077073"/>
            <a:chExt cx="257588" cy="153600"/>
          </a:xfrm>
        </p:grpSpPr>
        <p:cxnSp>
          <p:nvCxnSpPr>
            <p:cNvPr id="1003" name="Shape 10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04" name="Shape 10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05" name="Shape 1005"/>
          <p:cNvGrpSpPr/>
          <p:nvPr/>
        </p:nvGrpSpPr>
        <p:grpSpPr>
          <a:xfrm>
            <a:off x="12126808" y="4548914"/>
            <a:ext cx="76657" cy="204759"/>
            <a:chOff x="7732704" y="3077073"/>
            <a:chExt cx="257588" cy="153600"/>
          </a:xfrm>
        </p:grpSpPr>
        <p:cxnSp>
          <p:nvCxnSpPr>
            <p:cNvPr id="1006" name="Shape 10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07" name="Shape 10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08" name="Shape 1008"/>
          <p:cNvGrpSpPr/>
          <p:nvPr/>
        </p:nvGrpSpPr>
        <p:grpSpPr>
          <a:xfrm>
            <a:off x="12029741" y="4548914"/>
            <a:ext cx="76657" cy="204759"/>
            <a:chOff x="7732704" y="3077073"/>
            <a:chExt cx="257588" cy="153600"/>
          </a:xfrm>
        </p:grpSpPr>
        <p:cxnSp>
          <p:nvCxnSpPr>
            <p:cNvPr id="1009" name="Shape 10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10" name="Shape 10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11" name="Shape 1011"/>
          <p:cNvGrpSpPr/>
          <p:nvPr/>
        </p:nvGrpSpPr>
        <p:grpSpPr>
          <a:xfrm>
            <a:off x="11544409" y="4548914"/>
            <a:ext cx="76657" cy="204759"/>
            <a:chOff x="7732704" y="3077073"/>
            <a:chExt cx="257588" cy="153600"/>
          </a:xfrm>
        </p:grpSpPr>
        <p:cxnSp>
          <p:nvCxnSpPr>
            <p:cNvPr id="1012" name="Shape 10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13" name="Shape 10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14" name="Shape 1014"/>
          <p:cNvGrpSpPr/>
          <p:nvPr/>
        </p:nvGrpSpPr>
        <p:grpSpPr>
          <a:xfrm>
            <a:off x="11835609" y="4548914"/>
            <a:ext cx="76657" cy="204759"/>
            <a:chOff x="7732704" y="3077073"/>
            <a:chExt cx="257588" cy="153600"/>
          </a:xfrm>
        </p:grpSpPr>
        <p:cxnSp>
          <p:nvCxnSpPr>
            <p:cNvPr id="1015" name="Shape 10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16" name="Shape 10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17" name="Shape 1017"/>
          <p:cNvGrpSpPr/>
          <p:nvPr/>
        </p:nvGrpSpPr>
        <p:grpSpPr>
          <a:xfrm>
            <a:off x="11738542" y="4548914"/>
            <a:ext cx="76657" cy="204759"/>
            <a:chOff x="7732704" y="3077073"/>
            <a:chExt cx="257588" cy="153600"/>
          </a:xfrm>
        </p:grpSpPr>
        <p:cxnSp>
          <p:nvCxnSpPr>
            <p:cNvPr id="1018" name="Shape 10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19" name="Shape 10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20" name="Shape 1020"/>
          <p:cNvGrpSpPr/>
          <p:nvPr/>
        </p:nvGrpSpPr>
        <p:grpSpPr>
          <a:xfrm>
            <a:off x="11641476" y="4548914"/>
            <a:ext cx="76657" cy="204759"/>
            <a:chOff x="7732704" y="3077073"/>
            <a:chExt cx="257588" cy="153600"/>
          </a:xfrm>
        </p:grpSpPr>
        <p:cxnSp>
          <p:nvCxnSpPr>
            <p:cNvPr id="1021" name="Shape 10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22" name="Shape 10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23" name="Shape 1023"/>
          <p:cNvGrpSpPr/>
          <p:nvPr/>
        </p:nvGrpSpPr>
        <p:grpSpPr>
          <a:xfrm>
            <a:off x="11156144" y="4548914"/>
            <a:ext cx="76657" cy="204759"/>
            <a:chOff x="7732704" y="3077073"/>
            <a:chExt cx="257588" cy="153600"/>
          </a:xfrm>
        </p:grpSpPr>
        <p:cxnSp>
          <p:nvCxnSpPr>
            <p:cNvPr id="1024" name="Shape 10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25" name="Shape 10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26" name="Shape 1026"/>
          <p:cNvGrpSpPr/>
          <p:nvPr/>
        </p:nvGrpSpPr>
        <p:grpSpPr>
          <a:xfrm>
            <a:off x="11447344" y="4548914"/>
            <a:ext cx="76657" cy="204759"/>
            <a:chOff x="7732704" y="3077073"/>
            <a:chExt cx="257588" cy="153600"/>
          </a:xfrm>
        </p:grpSpPr>
        <p:cxnSp>
          <p:nvCxnSpPr>
            <p:cNvPr id="1027" name="Shape 10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28" name="Shape 10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29" name="Shape 1029"/>
          <p:cNvGrpSpPr/>
          <p:nvPr/>
        </p:nvGrpSpPr>
        <p:grpSpPr>
          <a:xfrm>
            <a:off x="11350277" y="4548914"/>
            <a:ext cx="76657" cy="204759"/>
            <a:chOff x="7732704" y="3077073"/>
            <a:chExt cx="257588" cy="153600"/>
          </a:xfrm>
        </p:grpSpPr>
        <p:cxnSp>
          <p:nvCxnSpPr>
            <p:cNvPr id="1030" name="Shape 10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31" name="Shape 10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32" name="Shape 1032"/>
          <p:cNvGrpSpPr/>
          <p:nvPr/>
        </p:nvGrpSpPr>
        <p:grpSpPr>
          <a:xfrm>
            <a:off x="11253210" y="4548914"/>
            <a:ext cx="76657" cy="204759"/>
            <a:chOff x="7732704" y="3077073"/>
            <a:chExt cx="257588" cy="153600"/>
          </a:xfrm>
        </p:grpSpPr>
        <p:cxnSp>
          <p:nvCxnSpPr>
            <p:cNvPr id="1033" name="Shape 10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34" name="Shape 10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35" name="Shape 1035"/>
          <p:cNvGrpSpPr/>
          <p:nvPr/>
        </p:nvGrpSpPr>
        <p:grpSpPr>
          <a:xfrm>
            <a:off x="10670812" y="4548914"/>
            <a:ext cx="76657" cy="204759"/>
            <a:chOff x="7732704" y="3077073"/>
            <a:chExt cx="257588" cy="153600"/>
          </a:xfrm>
        </p:grpSpPr>
        <p:cxnSp>
          <p:nvCxnSpPr>
            <p:cNvPr id="1036" name="Shape 10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37" name="Shape 10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38" name="Shape 1038"/>
          <p:cNvGrpSpPr/>
          <p:nvPr/>
        </p:nvGrpSpPr>
        <p:grpSpPr>
          <a:xfrm>
            <a:off x="11059078" y="4548914"/>
            <a:ext cx="76657" cy="204759"/>
            <a:chOff x="7732704" y="3077073"/>
            <a:chExt cx="257588" cy="153600"/>
          </a:xfrm>
        </p:grpSpPr>
        <p:cxnSp>
          <p:nvCxnSpPr>
            <p:cNvPr id="1039" name="Shape 10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40" name="Shape 10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41" name="Shape 1041"/>
          <p:cNvGrpSpPr/>
          <p:nvPr/>
        </p:nvGrpSpPr>
        <p:grpSpPr>
          <a:xfrm>
            <a:off x="10962012" y="4548914"/>
            <a:ext cx="76657" cy="204759"/>
            <a:chOff x="7732704" y="3077073"/>
            <a:chExt cx="257588" cy="153600"/>
          </a:xfrm>
        </p:grpSpPr>
        <p:cxnSp>
          <p:nvCxnSpPr>
            <p:cNvPr id="1042" name="Shape 10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43" name="Shape 10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44" name="Shape 1044"/>
          <p:cNvGrpSpPr/>
          <p:nvPr/>
        </p:nvGrpSpPr>
        <p:grpSpPr>
          <a:xfrm>
            <a:off x="10864945" y="4548914"/>
            <a:ext cx="76657" cy="204759"/>
            <a:chOff x="7732704" y="3077073"/>
            <a:chExt cx="257588" cy="153600"/>
          </a:xfrm>
        </p:grpSpPr>
        <p:cxnSp>
          <p:nvCxnSpPr>
            <p:cNvPr id="1045" name="Shape 10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46" name="Shape 10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47" name="Shape 1047"/>
          <p:cNvGrpSpPr/>
          <p:nvPr/>
        </p:nvGrpSpPr>
        <p:grpSpPr>
          <a:xfrm>
            <a:off x="10476680" y="4548914"/>
            <a:ext cx="76657" cy="204759"/>
            <a:chOff x="7732704" y="3077073"/>
            <a:chExt cx="257588" cy="153600"/>
          </a:xfrm>
        </p:grpSpPr>
        <p:cxnSp>
          <p:nvCxnSpPr>
            <p:cNvPr id="1048" name="Shape 10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49" name="Shape 10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50" name="Shape 1050"/>
          <p:cNvGrpSpPr/>
          <p:nvPr/>
        </p:nvGrpSpPr>
        <p:grpSpPr>
          <a:xfrm>
            <a:off x="9894281" y="4548914"/>
            <a:ext cx="76657" cy="204759"/>
            <a:chOff x="7732704" y="3077073"/>
            <a:chExt cx="257588" cy="153600"/>
          </a:xfrm>
        </p:grpSpPr>
        <p:cxnSp>
          <p:nvCxnSpPr>
            <p:cNvPr id="1051" name="Shape 10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52" name="Shape 10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53" name="Shape 1053"/>
          <p:cNvGrpSpPr/>
          <p:nvPr/>
        </p:nvGrpSpPr>
        <p:grpSpPr>
          <a:xfrm>
            <a:off x="10282546" y="4548914"/>
            <a:ext cx="76657" cy="204759"/>
            <a:chOff x="7732704" y="3077073"/>
            <a:chExt cx="257588" cy="153600"/>
          </a:xfrm>
        </p:grpSpPr>
        <p:cxnSp>
          <p:nvCxnSpPr>
            <p:cNvPr id="1054" name="Shape 10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55" name="Shape 10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56" name="Shape 1056"/>
          <p:cNvGrpSpPr/>
          <p:nvPr/>
        </p:nvGrpSpPr>
        <p:grpSpPr>
          <a:xfrm>
            <a:off x="10185481" y="4548914"/>
            <a:ext cx="76657" cy="204759"/>
            <a:chOff x="7732704" y="3077073"/>
            <a:chExt cx="257588" cy="153600"/>
          </a:xfrm>
        </p:grpSpPr>
        <p:cxnSp>
          <p:nvCxnSpPr>
            <p:cNvPr id="1057" name="Shape 10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58" name="Shape 10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59" name="Shape 1059"/>
          <p:cNvGrpSpPr/>
          <p:nvPr/>
        </p:nvGrpSpPr>
        <p:grpSpPr>
          <a:xfrm>
            <a:off x="9991348" y="4548914"/>
            <a:ext cx="76657" cy="204759"/>
            <a:chOff x="7732704" y="3077073"/>
            <a:chExt cx="257588" cy="153600"/>
          </a:xfrm>
        </p:grpSpPr>
        <p:cxnSp>
          <p:nvCxnSpPr>
            <p:cNvPr id="1060" name="Shape 10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61" name="Shape 10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62" name="Shape 1062"/>
          <p:cNvGrpSpPr/>
          <p:nvPr/>
        </p:nvGrpSpPr>
        <p:grpSpPr>
          <a:xfrm>
            <a:off x="9214817" y="4548914"/>
            <a:ext cx="76657" cy="204759"/>
            <a:chOff x="7732704" y="3077073"/>
            <a:chExt cx="257588" cy="153600"/>
          </a:xfrm>
        </p:grpSpPr>
        <p:cxnSp>
          <p:nvCxnSpPr>
            <p:cNvPr id="1063" name="Shape 10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64" name="Shape 10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65" name="Shape 1065"/>
          <p:cNvGrpSpPr/>
          <p:nvPr/>
        </p:nvGrpSpPr>
        <p:grpSpPr>
          <a:xfrm>
            <a:off x="9603082" y="4548914"/>
            <a:ext cx="76657" cy="204759"/>
            <a:chOff x="7732704" y="3077073"/>
            <a:chExt cx="257588" cy="153600"/>
          </a:xfrm>
        </p:grpSpPr>
        <p:cxnSp>
          <p:nvCxnSpPr>
            <p:cNvPr id="1066" name="Shape 10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67" name="Shape 10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68" name="Shape 1068"/>
          <p:cNvGrpSpPr/>
          <p:nvPr/>
        </p:nvGrpSpPr>
        <p:grpSpPr>
          <a:xfrm>
            <a:off x="9506016" y="4548914"/>
            <a:ext cx="76657" cy="204759"/>
            <a:chOff x="7732704" y="3077073"/>
            <a:chExt cx="257588" cy="153600"/>
          </a:xfrm>
        </p:grpSpPr>
        <p:cxnSp>
          <p:nvCxnSpPr>
            <p:cNvPr id="1069" name="Shape 10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70" name="Shape 10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71" name="Shape 1071"/>
          <p:cNvGrpSpPr/>
          <p:nvPr/>
        </p:nvGrpSpPr>
        <p:grpSpPr>
          <a:xfrm>
            <a:off x="9311884" y="4548914"/>
            <a:ext cx="76657" cy="204759"/>
            <a:chOff x="7732704" y="3077073"/>
            <a:chExt cx="257588" cy="153600"/>
          </a:xfrm>
        </p:grpSpPr>
        <p:cxnSp>
          <p:nvCxnSpPr>
            <p:cNvPr id="1072" name="Shape 10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73" name="Shape 10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74" name="Shape 1074"/>
          <p:cNvGrpSpPr/>
          <p:nvPr/>
        </p:nvGrpSpPr>
        <p:grpSpPr>
          <a:xfrm>
            <a:off x="10767878" y="4548914"/>
            <a:ext cx="76657" cy="204759"/>
            <a:chOff x="7732704" y="3077073"/>
            <a:chExt cx="257588" cy="153600"/>
          </a:xfrm>
        </p:grpSpPr>
        <p:cxnSp>
          <p:nvCxnSpPr>
            <p:cNvPr id="1075" name="Shape 10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76" name="Shape 10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77" name="Shape 1077"/>
          <p:cNvGrpSpPr/>
          <p:nvPr/>
        </p:nvGrpSpPr>
        <p:grpSpPr>
          <a:xfrm>
            <a:off x="10088414" y="4548914"/>
            <a:ext cx="76657" cy="204759"/>
            <a:chOff x="7732704" y="3077073"/>
            <a:chExt cx="257588" cy="153600"/>
          </a:xfrm>
        </p:grpSpPr>
        <p:cxnSp>
          <p:nvCxnSpPr>
            <p:cNvPr id="1078" name="Shape 10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79" name="Shape 10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80" name="Shape 1080"/>
          <p:cNvGrpSpPr/>
          <p:nvPr/>
        </p:nvGrpSpPr>
        <p:grpSpPr>
          <a:xfrm>
            <a:off x="10573746" y="4548914"/>
            <a:ext cx="76657" cy="204759"/>
            <a:chOff x="7732704" y="3077073"/>
            <a:chExt cx="257588" cy="153600"/>
          </a:xfrm>
        </p:grpSpPr>
        <p:cxnSp>
          <p:nvCxnSpPr>
            <p:cNvPr id="1081" name="Shape 10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82" name="Shape 10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83" name="Shape 1083"/>
          <p:cNvGrpSpPr/>
          <p:nvPr/>
        </p:nvGrpSpPr>
        <p:grpSpPr>
          <a:xfrm>
            <a:off x="10379613" y="4548914"/>
            <a:ext cx="76657" cy="204759"/>
            <a:chOff x="7732704" y="3077073"/>
            <a:chExt cx="257588" cy="153600"/>
          </a:xfrm>
        </p:grpSpPr>
        <p:cxnSp>
          <p:nvCxnSpPr>
            <p:cNvPr id="1084" name="Shape 10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85" name="Shape 10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86" name="Shape 1086"/>
          <p:cNvGrpSpPr/>
          <p:nvPr/>
        </p:nvGrpSpPr>
        <p:grpSpPr>
          <a:xfrm>
            <a:off x="9408949" y="4548914"/>
            <a:ext cx="76657" cy="204759"/>
            <a:chOff x="7732704" y="3077073"/>
            <a:chExt cx="257588" cy="153600"/>
          </a:xfrm>
        </p:grpSpPr>
        <p:cxnSp>
          <p:nvCxnSpPr>
            <p:cNvPr id="1087" name="Shape 10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88" name="Shape 10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89" name="Shape 1089"/>
          <p:cNvGrpSpPr/>
          <p:nvPr/>
        </p:nvGrpSpPr>
        <p:grpSpPr>
          <a:xfrm>
            <a:off x="9797214" y="4548914"/>
            <a:ext cx="76657" cy="204759"/>
            <a:chOff x="7732704" y="3077073"/>
            <a:chExt cx="257588" cy="153600"/>
          </a:xfrm>
        </p:grpSpPr>
        <p:cxnSp>
          <p:nvCxnSpPr>
            <p:cNvPr id="1090" name="Shape 10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91" name="Shape 10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92" name="Shape 1092"/>
          <p:cNvGrpSpPr/>
          <p:nvPr/>
        </p:nvGrpSpPr>
        <p:grpSpPr>
          <a:xfrm>
            <a:off x="9700149" y="4548914"/>
            <a:ext cx="76657" cy="204759"/>
            <a:chOff x="7732704" y="3077073"/>
            <a:chExt cx="257588" cy="153600"/>
          </a:xfrm>
        </p:grpSpPr>
        <p:cxnSp>
          <p:nvCxnSpPr>
            <p:cNvPr id="1093" name="Shape 10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94" name="Shape 10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95" name="Shape 1095"/>
          <p:cNvGrpSpPr/>
          <p:nvPr/>
        </p:nvGrpSpPr>
        <p:grpSpPr>
          <a:xfrm>
            <a:off x="2733689" y="4776747"/>
            <a:ext cx="75352" cy="204759"/>
            <a:chOff x="7732704" y="3077073"/>
            <a:chExt cx="257588" cy="153600"/>
          </a:xfrm>
        </p:grpSpPr>
        <p:cxnSp>
          <p:nvCxnSpPr>
            <p:cNvPr id="1096" name="Shape 10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97" name="Shape 10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098" name="Shape 1098"/>
          <p:cNvGrpSpPr/>
          <p:nvPr/>
        </p:nvGrpSpPr>
        <p:grpSpPr>
          <a:xfrm>
            <a:off x="3019909" y="4776747"/>
            <a:ext cx="75352" cy="204759"/>
            <a:chOff x="7732704" y="3077073"/>
            <a:chExt cx="257588" cy="153600"/>
          </a:xfrm>
        </p:grpSpPr>
        <p:cxnSp>
          <p:nvCxnSpPr>
            <p:cNvPr id="1099" name="Shape 10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00" name="Shape 11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01" name="Shape 1101"/>
          <p:cNvGrpSpPr/>
          <p:nvPr/>
        </p:nvGrpSpPr>
        <p:grpSpPr>
          <a:xfrm>
            <a:off x="2924503" y="4776747"/>
            <a:ext cx="75352" cy="204759"/>
            <a:chOff x="7732704" y="3077073"/>
            <a:chExt cx="257588" cy="153600"/>
          </a:xfrm>
        </p:grpSpPr>
        <p:cxnSp>
          <p:nvCxnSpPr>
            <p:cNvPr id="1102" name="Shape 11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03" name="Shape 11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04" name="Shape 1104"/>
          <p:cNvGrpSpPr/>
          <p:nvPr/>
        </p:nvGrpSpPr>
        <p:grpSpPr>
          <a:xfrm>
            <a:off x="2829096" y="4776747"/>
            <a:ext cx="75352" cy="204759"/>
            <a:chOff x="7732704" y="3077073"/>
            <a:chExt cx="257588" cy="153600"/>
          </a:xfrm>
        </p:grpSpPr>
        <p:cxnSp>
          <p:nvCxnSpPr>
            <p:cNvPr id="1105" name="Shape 11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06" name="Shape 11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07" name="Shape 1107"/>
          <p:cNvGrpSpPr/>
          <p:nvPr/>
        </p:nvGrpSpPr>
        <p:grpSpPr>
          <a:xfrm>
            <a:off x="2352061" y="4776747"/>
            <a:ext cx="75352" cy="204759"/>
            <a:chOff x="7732704" y="3077073"/>
            <a:chExt cx="257588" cy="153600"/>
          </a:xfrm>
        </p:grpSpPr>
        <p:cxnSp>
          <p:nvCxnSpPr>
            <p:cNvPr id="1108" name="Shape 11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09" name="Shape 11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10" name="Shape 1110"/>
          <p:cNvGrpSpPr/>
          <p:nvPr/>
        </p:nvGrpSpPr>
        <p:grpSpPr>
          <a:xfrm>
            <a:off x="2638283" y="4776747"/>
            <a:ext cx="75352" cy="204759"/>
            <a:chOff x="7732704" y="3077073"/>
            <a:chExt cx="257588" cy="153600"/>
          </a:xfrm>
        </p:grpSpPr>
        <p:cxnSp>
          <p:nvCxnSpPr>
            <p:cNvPr id="1111" name="Shape 11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12" name="Shape 11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13" name="Shape 1113"/>
          <p:cNvGrpSpPr/>
          <p:nvPr/>
        </p:nvGrpSpPr>
        <p:grpSpPr>
          <a:xfrm>
            <a:off x="2542876" y="4776747"/>
            <a:ext cx="75352" cy="204759"/>
            <a:chOff x="7732704" y="3077073"/>
            <a:chExt cx="257588" cy="153600"/>
          </a:xfrm>
        </p:grpSpPr>
        <p:cxnSp>
          <p:nvCxnSpPr>
            <p:cNvPr id="1114" name="Shape 11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15" name="Shape 11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16" name="Shape 1116"/>
          <p:cNvGrpSpPr/>
          <p:nvPr/>
        </p:nvGrpSpPr>
        <p:grpSpPr>
          <a:xfrm>
            <a:off x="2447468" y="4776747"/>
            <a:ext cx="75352" cy="204759"/>
            <a:chOff x="7732704" y="3077073"/>
            <a:chExt cx="257588" cy="153600"/>
          </a:xfrm>
        </p:grpSpPr>
        <p:cxnSp>
          <p:nvCxnSpPr>
            <p:cNvPr id="1117" name="Shape 11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18" name="Shape 11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19" name="Shape 1119"/>
          <p:cNvGrpSpPr/>
          <p:nvPr/>
        </p:nvGrpSpPr>
        <p:grpSpPr>
          <a:xfrm>
            <a:off x="1970435" y="4776747"/>
            <a:ext cx="75352" cy="204759"/>
            <a:chOff x="7732704" y="3077073"/>
            <a:chExt cx="257588" cy="153600"/>
          </a:xfrm>
        </p:grpSpPr>
        <p:cxnSp>
          <p:nvCxnSpPr>
            <p:cNvPr id="1120" name="Shape 11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21" name="Shape 11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22" name="Shape 1122"/>
          <p:cNvGrpSpPr/>
          <p:nvPr/>
        </p:nvGrpSpPr>
        <p:grpSpPr>
          <a:xfrm>
            <a:off x="2256655" y="4776747"/>
            <a:ext cx="75352" cy="204759"/>
            <a:chOff x="7732704" y="3077073"/>
            <a:chExt cx="257588" cy="153600"/>
          </a:xfrm>
        </p:grpSpPr>
        <p:cxnSp>
          <p:nvCxnSpPr>
            <p:cNvPr id="1123" name="Shape 11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24" name="Shape 11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25" name="Shape 1125"/>
          <p:cNvGrpSpPr/>
          <p:nvPr/>
        </p:nvGrpSpPr>
        <p:grpSpPr>
          <a:xfrm>
            <a:off x="2161248" y="4776747"/>
            <a:ext cx="75352" cy="204759"/>
            <a:chOff x="7732704" y="3077073"/>
            <a:chExt cx="257588" cy="153600"/>
          </a:xfrm>
        </p:grpSpPr>
        <p:cxnSp>
          <p:nvCxnSpPr>
            <p:cNvPr id="1126" name="Shape 11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27" name="Shape 11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28" name="Shape 1128"/>
          <p:cNvGrpSpPr/>
          <p:nvPr/>
        </p:nvGrpSpPr>
        <p:grpSpPr>
          <a:xfrm>
            <a:off x="2065841" y="4776747"/>
            <a:ext cx="75352" cy="204759"/>
            <a:chOff x="7732704" y="3077073"/>
            <a:chExt cx="257588" cy="153600"/>
          </a:xfrm>
        </p:grpSpPr>
        <p:cxnSp>
          <p:nvCxnSpPr>
            <p:cNvPr id="1129" name="Shape 11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30" name="Shape 11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31" name="Shape 1131"/>
          <p:cNvGrpSpPr/>
          <p:nvPr/>
        </p:nvGrpSpPr>
        <p:grpSpPr>
          <a:xfrm>
            <a:off x="1493400" y="4776747"/>
            <a:ext cx="75352" cy="204759"/>
            <a:chOff x="7732704" y="3077073"/>
            <a:chExt cx="257588" cy="153600"/>
          </a:xfrm>
        </p:grpSpPr>
        <p:cxnSp>
          <p:nvCxnSpPr>
            <p:cNvPr id="1132" name="Shape 11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33" name="Shape 11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34" name="Shape 1134"/>
          <p:cNvGrpSpPr/>
          <p:nvPr/>
        </p:nvGrpSpPr>
        <p:grpSpPr>
          <a:xfrm>
            <a:off x="1875028" y="4776747"/>
            <a:ext cx="75352" cy="204759"/>
            <a:chOff x="7732704" y="3077073"/>
            <a:chExt cx="257588" cy="153600"/>
          </a:xfrm>
        </p:grpSpPr>
        <p:cxnSp>
          <p:nvCxnSpPr>
            <p:cNvPr id="1135" name="Shape 11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36" name="Shape 11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37" name="Shape 1137"/>
          <p:cNvGrpSpPr/>
          <p:nvPr/>
        </p:nvGrpSpPr>
        <p:grpSpPr>
          <a:xfrm>
            <a:off x="1779621" y="4776747"/>
            <a:ext cx="75352" cy="204759"/>
            <a:chOff x="7732704" y="3077073"/>
            <a:chExt cx="257588" cy="153600"/>
          </a:xfrm>
        </p:grpSpPr>
        <p:cxnSp>
          <p:nvCxnSpPr>
            <p:cNvPr id="1138" name="Shape 11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39" name="Shape 11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40" name="Shape 1140"/>
          <p:cNvGrpSpPr/>
          <p:nvPr/>
        </p:nvGrpSpPr>
        <p:grpSpPr>
          <a:xfrm>
            <a:off x="1684215" y="4776747"/>
            <a:ext cx="75352" cy="204759"/>
            <a:chOff x="7732704" y="3077073"/>
            <a:chExt cx="257588" cy="153600"/>
          </a:xfrm>
        </p:grpSpPr>
        <p:cxnSp>
          <p:nvCxnSpPr>
            <p:cNvPr id="1141" name="Shape 11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42" name="Shape 11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43" name="Shape 1143"/>
          <p:cNvGrpSpPr/>
          <p:nvPr/>
        </p:nvGrpSpPr>
        <p:grpSpPr>
          <a:xfrm>
            <a:off x="1302587" y="4776747"/>
            <a:ext cx="75352" cy="204759"/>
            <a:chOff x="7732704" y="3077073"/>
            <a:chExt cx="257588" cy="153600"/>
          </a:xfrm>
        </p:grpSpPr>
        <p:cxnSp>
          <p:nvCxnSpPr>
            <p:cNvPr id="1144" name="Shape 11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45" name="Shape 11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46" name="Shape 1146"/>
          <p:cNvGrpSpPr/>
          <p:nvPr/>
        </p:nvGrpSpPr>
        <p:grpSpPr>
          <a:xfrm>
            <a:off x="730145" y="4776747"/>
            <a:ext cx="75352" cy="204759"/>
            <a:chOff x="7732704" y="3077073"/>
            <a:chExt cx="257588" cy="153600"/>
          </a:xfrm>
        </p:grpSpPr>
        <p:cxnSp>
          <p:nvCxnSpPr>
            <p:cNvPr id="1147" name="Shape 11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48" name="Shape 11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49" name="Shape 1149"/>
          <p:cNvGrpSpPr/>
          <p:nvPr/>
        </p:nvGrpSpPr>
        <p:grpSpPr>
          <a:xfrm>
            <a:off x="1111773" y="4776747"/>
            <a:ext cx="75352" cy="204759"/>
            <a:chOff x="7732704" y="3077073"/>
            <a:chExt cx="257588" cy="153600"/>
          </a:xfrm>
        </p:grpSpPr>
        <p:cxnSp>
          <p:nvCxnSpPr>
            <p:cNvPr id="1150" name="Shape 11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51" name="Shape 11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52" name="Shape 1152"/>
          <p:cNvGrpSpPr/>
          <p:nvPr/>
        </p:nvGrpSpPr>
        <p:grpSpPr>
          <a:xfrm>
            <a:off x="1016367" y="4776747"/>
            <a:ext cx="75352" cy="204759"/>
            <a:chOff x="7732704" y="3077073"/>
            <a:chExt cx="257588" cy="153600"/>
          </a:xfrm>
        </p:grpSpPr>
        <p:cxnSp>
          <p:nvCxnSpPr>
            <p:cNvPr id="1153" name="Shape 11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54" name="Shape 11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55" name="Shape 1155"/>
          <p:cNvGrpSpPr/>
          <p:nvPr/>
        </p:nvGrpSpPr>
        <p:grpSpPr>
          <a:xfrm>
            <a:off x="825552" y="4776747"/>
            <a:ext cx="75352" cy="204759"/>
            <a:chOff x="7732704" y="3077073"/>
            <a:chExt cx="257588" cy="153600"/>
          </a:xfrm>
        </p:grpSpPr>
        <p:cxnSp>
          <p:nvCxnSpPr>
            <p:cNvPr id="1156" name="Shape 11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57" name="Shape 11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58" name="Shape 1158"/>
          <p:cNvGrpSpPr/>
          <p:nvPr/>
        </p:nvGrpSpPr>
        <p:grpSpPr>
          <a:xfrm>
            <a:off x="62297" y="4776747"/>
            <a:ext cx="75352" cy="204759"/>
            <a:chOff x="7732704" y="3077073"/>
            <a:chExt cx="257588" cy="153600"/>
          </a:xfrm>
        </p:grpSpPr>
        <p:cxnSp>
          <p:nvCxnSpPr>
            <p:cNvPr id="1159" name="Shape 11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60" name="Shape 11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61" name="Shape 1161"/>
          <p:cNvGrpSpPr/>
          <p:nvPr/>
        </p:nvGrpSpPr>
        <p:grpSpPr>
          <a:xfrm>
            <a:off x="443925" y="4776747"/>
            <a:ext cx="75352" cy="204759"/>
            <a:chOff x="7732704" y="3077073"/>
            <a:chExt cx="257588" cy="153600"/>
          </a:xfrm>
        </p:grpSpPr>
        <p:cxnSp>
          <p:nvCxnSpPr>
            <p:cNvPr id="1162" name="Shape 11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63" name="Shape 11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64" name="Shape 1164"/>
          <p:cNvGrpSpPr/>
          <p:nvPr/>
        </p:nvGrpSpPr>
        <p:grpSpPr>
          <a:xfrm>
            <a:off x="348519" y="4776747"/>
            <a:ext cx="75352" cy="204759"/>
            <a:chOff x="7732704" y="3077073"/>
            <a:chExt cx="257588" cy="153600"/>
          </a:xfrm>
        </p:grpSpPr>
        <p:cxnSp>
          <p:nvCxnSpPr>
            <p:cNvPr id="1165" name="Shape 11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66" name="Shape 11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67" name="Shape 1167"/>
          <p:cNvGrpSpPr/>
          <p:nvPr/>
        </p:nvGrpSpPr>
        <p:grpSpPr>
          <a:xfrm>
            <a:off x="157705" y="4776747"/>
            <a:ext cx="75352" cy="204759"/>
            <a:chOff x="7732704" y="3077073"/>
            <a:chExt cx="257588" cy="153600"/>
          </a:xfrm>
        </p:grpSpPr>
        <p:cxnSp>
          <p:nvCxnSpPr>
            <p:cNvPr id="1168" name="Shape 11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69" name="Shape 11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70" name="Shape 1170"/>
          <p:cNvGrpSpPr/>
          <p:nvPr/>
        </p:nvGrpSpPr>
        <p:grpSpPr>
          <a:xfrm>
            <a:off x="1588807" y="4776747"/>
            <a:ext cx="75352" cy="204759"/>
            <a:chOff x="7732704" y="3077073"/>
            <a:chExt cx="257588" cy="153600"/>
          </a:xfrm>
        </p:grpSpPr>
        <p:cxnSp>
          <p:nvCxnSpPr>
            <p:cNvPr id="1171" name="Shape 11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72" name="Shape 11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73" name="Shape 1173"/>
          <p:cNvGrpSpPr/>
          <p:nvPr/>
        </p:nvGrpSpPr>
        <p:grpSpPr>
          <a:xfrm>
            <a:off x="920960" y="4776747"/>
            <a:ext cx="75352" cy="204759"/>
            <a:chOff x="7732704" y="3077073"/>
            <a:chExt cx="257588" cy="153600"/>
          </a:xfrm>
        </p:grpSpPr>
        <p:cxnSp>
          <p:nvCxnSpPr>
            <p:cNvPr id="1174" name="Shape 11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75" name="Shape 11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76" name="Shape 1176"/>
          <p:cNvGrpSpPr/>
          <p:nvPr/>
        </p:nvGrpSpPr>
        <p:grpSpPr>
          <a:xfrm>
            <a:off x="1397993" y="4776747"/>
            <a:ext cx="75352" cy="204759"/>
            <a:chOff x="7732704" y="3077073"/>
            <a:chExt cx="257588" cy="153600"/>
          </a:xfrm>
        </p:grpSpPr>
        <p:cxnSp>
          <p:nvCxnSpPr>
            <p:cNvPr id="1177" name="Shape 11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78" name="Shape 11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79" name="Shape 1179"/>
          <p:cNvGrpSpPr/>
          <p:nvPr/>
        </p:nvGrpSpPr>
        <p:grpSpPr>
          <a:xfrm>
            <a:off x="1207180" y="4776747"/>
            <a:ext cx="75352" cy="204759"/>
            <a:chOff x="7732704" y="3077073"/>
            <a:chExt cx="257588" cy="153600"/>
          </a:xfrm>
        </p:grpSpPr>
        <p:cxnSp>
          <p:nvCxnSpPr>
            <p:cNvPr id="1180" name="Shape 11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81" name="Shape 11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82" name="Shape 1182"/>
          <p:cNvGrpSpPr/>
          <p:nvPr/>
        </p:nvGrpSpPr>
        <p:grpSpPr>
          <a:xfrm>
            <a:off x="253112" y="4776747"/>
            <a:ext cx="75352" cy="204759"/>
            <a:chOff x="7732704" y="3077073"/>
            <a:chExt cx="257588" cy="153600"/>
          </a:xfrm>
        </p:grpSpPr>
        <p:cxnSp>
          <p:nvCxnSpPr>
            <p:cNvPr id="1183" name="Shape 11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84" name="Shape 11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85" name="Shape 1185"/>
          <p:cNvGrpSpPr/>
          <p:nvPr/>
        </p:nvGrpSpPr>
        <p:grpSpPr>
          <a:xfrm>
            <a:off x="634739" y="4776747"/>
            <a:ext cx="75352" cy="204759"/>
            <a:chOff x="7732704" y="3077073"/>
            <a:chExt cx="257588" cy="153600"/>
          </a:xfrm>
        </p:grpSpPr>
        <p:cxnSp>
          <p:nvCxnSpPr>
            <p:cNvPr id="1186" name="Shape 11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87" name="Shape 11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88" name="Shape 1188"/>
          <p:cNvGrpSpPr/>
          <p:nvPr/>
        </p:nvGrpSpPr>
        <p:grpSpPr>
          <a:xfrm>
            <a:off x="539332" y="4776747"/>
            <a:ext cx="75352" cy="204759"/>
            <a:chOff x="7732704" y="3077073"/>
            <a:chExt cx="257588" cy="153600"/>
          </a:xfrm>
        </p:grpSpPr>
        <p:cxnSp>
          <p:nvCxnSpPr>
            <p:cNvPr id="1189" name="Shape 11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90" name="Shape 11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91" name="Shape 1191"/>
          <p:cNvGrpSpPr/>
          <p:nvPr/>
        </p:nvGrpSpPr>
        <p:grpSpPr>
          <a:xfrm>
            <a:off x="5786708" y="4776747"/>
            <a:ext cx="75352" cy="204759"/>
            <a:chOff x="7732704" y="3077073"/>
            <a:chExt cx="257588" cy="153600"/>
          </a:xfrm>
        </p:grpSpPr>
        <p:cxnSp>
          <p:nvCxnSpPr>
            <p:cNvPr id="1192" name="Shape 11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93" name="Shape 11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94" name="Shape 1194"/>
          <p:cNvGrpSpPr/>
          <p:nvPr/>
        </p:nvGrpSpPr>
        <p:grpSpPr>
          <a:xfrm>
            <a:off x="6072928" y="4776747"/>
            <a:ext cx="75352" cy="204759"/>
            <a:chOff x="7732704" y="3077073"/>
            <a:chExt cx="257588" cy="153600"/>
          </a:xfrm>
        </p:grpSpPr>
        <p:cxnSp>
          <p:nvCxnSpPr>
            <p:cNvPr id="1195" name="Shape 11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96" name="Shape 11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197" name="Shape 1197"/>
          <p:cNvGrpSpPr/>
          <p:nvPr/>
        </p:nvGrpSpPr>
        <p:grpSpPr>
          <a:xfrm>
            <a:off x="5977521" y="4776747"/>
            <a:ext cx="75352" cy="204759"/>
            <a:chOff x="7732704" y="3077073"/>
            <a:chExt cx="257588" cy="153600"/>
          </a:xfrm>
        </p:grpSpPr>
        <p:cxnSp>
          <p:nvCxnSpPr>
            <p:cNvPr id="1198" name="Shape 11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99" name="Shape 11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00" name="Shape 1200"/>
          <p:cNvGrpSpPr/>
          <p:nvPr/>
        </p:nvGrpSpPr>
        <p:grpSpPr>
          <a:xfrm>
            <a:off x="5882115" y="4776747"/>
            <a:ext cx="75352" cy="204759"/>
            <a:chOff x="7732704" y="3077073"/>
            <a:chExt cx="257588" cy="153600"/>
          </a:xfrm>
        </p:grpSpPr>
        <p:cxnSp>
          <p:nvCxnSpPr>
            <p:cNvPr id="1201" name="Shape 12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02" name="Shape 12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03" name="Shape 1203"/>
          <p:cNvGrpSpPr/>
          <p:nvPr/>
        </p:nvGrpSpPr>
        <p:grpSpPr>
          <a:xfrm>
            <a:off x="5405080" y="4776747"/>
            <a:ext cx="75352" cy="204759"/>
            <a:chOff x="7732704" y="3077073"/>
            <a:chExt cx="257588" cy="153600"/>
          </a:xfrm>
        </p:grpSpPr>
        <p:cxnSp>
          <p:nvCxnSpPr>
            <p:cNvPr id="1204" name="Shape 12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05" name="Shape 12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06" name="Shape 1206"/>
          <p:cNvGrpSpPr/>
          <p:nvPr/>
        </p:nvGrpSpPr>
        <p:grpSpPr>
          <a:xfrm>
            <a:off x="5691300" y="4776747"/>
            <a:ext cx="75352" cy="204759"/>
            <a:chOff x="7732704" y="3077073"/>
            <a:chExt cx="257588" cy="153600"/>
          </a:xfrm>
        </p:grpSpPr>
        <p:cxnSp>
          <p:nvCxnSpPr>
            <p:cNvPr id="1207" name="Shape 12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08" name="Shape 12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09" name="Shape 1209"/>
          <p:cNvGrpSpPr/>
          <p:nvPr/>
        </p:nvGrpSpPr>
        <p:grpSpPr>
          <a:xfrm>
            <a:off x="5595893" y="4776747"/>
            <a:ext cx="75352" cy="204759"/>
            <a:chOff x="7732704" y="3077073"/>
            <a:chExt cx="257588" cy="153600"/>
          </a:xfrm>
        </p:grpSpPr>
        <p:cxnSp>
          <p:nvCxnSpPr>
            <p:cNvPr id="1210" name="Shape 12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11" name="Shape 12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12" name="Shape 1212"/>
          <p:cNvGrpSpPr/>
          <p:nvPr/>
        </p:nvGrpSpPr>
        <p:grpSpPr>
          <a:xfrm>
            <a:off x="5500487" y="4776747"/>
            <a:ext cx="75352" cy="204759"/>
            <a:chOff x="7732704" y="3077073"/>
            <a:chExt cx="257588" cy="153600"/>
          </a:xfrm>
        </p:grpSpPr>
        <p:cxnSp>
          <p:nvCxnSpPr>
            <p:cNvPr id="1213" name="Shape 12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14" name="Shape 12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15" name="Shape 1215"/>
          <p:cNvGrpSpPr/>
          <p:nvPr/>
        </p:nvGrpSpPr>
        <p:grpSpPr>
          <a:xfrm>
            <a:off x="5023453" y="4776747"/>
            <a:ext cx="75352" cy="204759"/>
            <a:chOff x="7732704" y="3077073"/>
            <a:chExt cx="257588" cy="153600"/>
          </a:xfrm>
        </p:grpSpPr>
        <p:cxnSp>
          <p:nvCxnSpPr>
            <p:cNvPr id="1216" name="Shape 12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17" name="Shape 12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18" name="Shape 1218"/>
          <p:cNvGrpSpPr/>
          <p:nvPr/>
        </p:nvGrpSpPr>
        <p:grpSpPr>
          <a:xfrm>
            <a:off x="5309673" y="4776747"/>
            <a:ext cx="75352" cy="204759"/>
            <a:chOff x="7732704" y="3077073"/>
            <a:chExt cx="257588" cy="153600"/>
          </a:xfrm>
        </p:grpSpPr>
        <p:cxnSp>
          <p:nvCxnSpPr>
            <p:cNvPr id="1219" name="Shape 12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20" name="Shape 12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21" name="Shape 1221"/>
          <p:cNvGrpSpPr/>
          <p:nvPr/>
        </p:nvGrpSpPr>
        <p:grpSpPr>
          <a:xfrm>
            <a:off x="5214267" y="4776747"/>
            <a:ext cx="75352" cy="204759"/>
            <a:chOff x="7732704" y="3077073"/>
            <a:chExt cx="257588" cy="153600"/>
          </a:xfrm>
        </p:grpSpPr>
        <p:cxnSp>
          <p:nvCxnSpPr>
            <p:cNvPr id="1222" name="Shape 12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23" name="Shape 12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24" name="Shape 1224"/>
          <p:cNvGrpSpPr/>
          <p:nvPr/>
        </p:nvGrpSpPr>
        <p:grpSpPr>
          <a:xfrm>
            <a:off x="5118860" y="4776747"/>
            <a:ext cx="75352" cy="204759"/>
            <a:chOff x="7732704" y="3077073"/>
            <a:chExt cx="257588" cy="153600"/>
          </a:xfrm>
        </p:grpSpPr>
        <p:cxnSp>
          <p:nvCxnSpPr>
            <p:cNvPr id="1225" name="Shape 12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26" name="Shape 12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27" name="Shape 1227"/>
          <p:cNvGrpSpPr/>
          <p:nvPr/>
        </p:nvGrpSpPr>
        <p:grpSpPr>
          <a:xfrm>
            <a:off x="4546419" y="4776747"/>
            <a:ext cx="75352" cy="204759"/>
            <a:chOff x="7732704" y="3077073"/>
            <a:chExt cx="257588" cy="153600"/>
          </a:xfrm>
        </p:grpSpPr>
        <p:cxnSp>
          <p:nvCxnSpPr>
            <p:cNvPr id="1228" name="Shape 12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29" name="Shape 12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30" name="Shape 1230"/>
          <p:cNvGrpSpPr/>
          <p:nvPr/>
        </p:nvGrpSpPr>
        <p:grpSpPr>
          <a:xfrm>
            <a:off x="4928047" y="4776747"/>
            <a:ext cx="75352" cy="204759"/>
            <a:chOff x="7732704" y="3077073"/>
            <a:chExt cx="257588" cy="153600"/>
          </a:xfrm>
        </p:grpSpPr>
        <p:cxnSp>
          <p:nvCxnSpPr>
            <p:cNvPr id="1231" name="Shape 12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32" name="Shape 12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33" name="Shape 1233"/>
          <p:cNvGrpSpPr/>
          <p:nvPr/>
        </p:nvGrpSpPr>
        <p:grpSpPr>
          <a:xfrm>
            <a:off x="4832639" y="4776747"/>
            <a:ext cx="75352" cy="204759"/>
            <a:chOff x="7732704" y="3077073"/>
            <a:chExt cx="257588" cy="153600"/>
          </a:xfrm>
        </p:grpSpPr>
        <p:cxnSp>
          <p:nvCxnSpPr>
            <p:cNvPr id="1234" name="Shape 12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35" name="Shape 12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36" name="Shape 1236"/>
          <p:cNvGrpSpPr/>
          <p:nvPr/>
        </p:nvGrpSpPr>
        <p:grpSpPr>
          <a:xfrm>
            <a:off x="4737232" y="4776747"/>
            <a:ext cx="75352" cy="204759"/>
            <a:chOff x="7732704" y="3077073"/>
            <a:chExt cx="257588" cy="153600"/>
          </a:xfrm>
        </p:grpSpPr>
        <p:cxnSp>
          <p:nvCxnSpPr>
            <p:cNvPr id="1237" name="Shape 12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38" name="Shape 12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39" name="Shape 1239"/>
          <p:cNvGrpSpPr/>
          <p:nvPr/>
        </p:nvGrpSpPr>
        <p:grpSpPr>
          <a:xfrm>
            <a:off x="4355605" y="4776747"/>
            <a:ext cx="75352" cy="204759"/>
            <a:chOff x="7732704" y="3077073"/>
            <a:chExt cx="257588" cy="153600"/>
          </a:xfrm>
        </p:grpSpPr>
        <p:cxnSp>
          <p:nvCxnSpPr>
            <p:cNvPr id="1240" name="Shape 12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41" name="Shape 12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42" name="Shape 1242"/>
          <p:cNvGrpSpPr/>
          <p:nvPr/>
        </p:nvGrpSpPr>
        <p:grpSpPr>
          <a:xfrm>
            <a:off x="3783164" y="4776747"/>
            <a:ext cx="75352" cy="204759"/>
            <a:chOff x="7732704" y="3077073"/>
            <a:chExt cx="257588" cy="153600"/>
          </a:xfrm>
        </p:grpSpPr>
        <p:cxnSp>
          <p:nvCxnSpPr>
            <p:cNvPr id="1243" name="Shape 12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44" name="Shape 12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45" name="Shape 1245"/>
          <p:cNvGrpSpPr/>
          <p:nvPr/>
        </p:nvGrpSpPr>
        <p:grpSpPr>
          <a:xfrm>
            <a:off x="4164792" y="4776747"/>
            <a:ext cx="75352" cy="204759"/>
            <a:chOff x="7732704" y="3077073"/>
            <a:chExt cx="257588" cy="153600"/>
          </a:xfrm>
        </p:grpSpPr>
        <p:cxnSp>
          <p:nvCxnSpPr>
            <p:cNvPr id="1246" name="Shape 12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47" name="Shape 12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48" name="Shape 1248"/>
          <p:cNvGrpSpPr/>
          <p:nvPr/>
        </p:nvGrpSpPr>
        <p:grpSpPr>
          <a:xfrm>
            <a:off x="4069384" y="4776747"/>
            <a:ext cx="75352" cy="204759"/>
            <a:chOff x="7732704" y="3077073"/>
            <a:chExt cx="257588" cy="153600"/>
          </a:xfrm>
        </p:grpSpPr>
        <p:cxnSp>
          <p:nvCxnSpPr>
            <p:cNvPr id="1249" name="Shape 12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50" name="Shape 12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51" name="Shape 1251"/>
          <p:cNvGrpSpPr/>
          <p:nvPr/>
        </p:nvGrpSpPr>
        <p:grpSpPr>
          <a:xfrm>
            <a:off x="3878571" y="4776747"/>
            <a:ext cx="75352" cy="204759"/>
            <a:chOff x="7732704" y="3077073"/>
            <a:chExt cx="257588" cy="153600"/>
          </a:xfrm>
        </p:grpSpPr>
        <p:cxnSp>
          <p:nvCxnSpPr>
            <p:cNvPr id="1252" name="Shape 12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53" name="Shape 12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54" name="Shape 1254"/>
          <p:cNvGrpSpPr/>
          <p:nvPr/>
        </p:nvGrpSpPr>
        <p:grpSpPr>
          <a:xfrm>
            <a:off x="3115316" y="4776747"/>
            <a:ext cx="75352" cy="204759"/>
            <a:chOff x="7732704" y="3077073"/>
            <a:chExt cx="257588" cy="153600"/>
          </a:xfrm>
        </p:grpSpPr>
        <p:cxnSp>
          <p:nvCxnSpPr>
            <p:cNvPr id="1255" name="Shape 12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56" name="Shape 12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57" name="Shape 1257"/>
          <p:cNvGrpSpPr/>
          <p:nvPr/>
        </p:nvGrpSpPr>
        <p:grpSpPr>
          <a:xfrm>
            <a:off x="3496944" y="4776747"/>
            <a:ext cx="75352" cy="204759"/>
            <a:chOff x="7732704" y="3077073"/>
            <a:chExt cx="257588" cy="153600"/>
          </a:xfrm>
        </p:grpSpPr>
        <p:cxnSp>
          <p:nvCxnSpPr>
            <p:cNvPr id="1258" name="Shape 12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59" name="Shape 12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60" name="Shape 1260"/>
          <p:cNvGrpSpPr/>
          <p:nvPr/>
        </p:nvGrpSpPr>
        <p:grpSpPr>
          <a:xfrm>
            <a:off x="3401537" y="4776747"/>
            <a:ext cx="75352" cy="204759"/>
            <a:chOff x="7732704" y="3077073"/>
            <a:chExt cx="257588" cy="153600"/>
          </a:xfrm>
        </p:grpSpPr>
        <p:cxnSp>
          <p:nvCxnSpPr>
            <p:cNvPr id="1261" name="Shape 12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62" name="Shape 12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63" name="Shape 1263"/>
          <p:cNvGrpSpPr/>
          <p:nvPr/>
        </p:nvGrpSpPr>
        <p:grpSpPr>
          <a:xfrm>
            <a:off x="3210723" y="4776747"/>
            <a:ext cx="75352" cy="204759"/>
            <a:chOff x="7732704" y="3077073"/>
            <a:chExt cx="257588" cy="153600"/>
          </a:xfrm>
        </p:grpSpPr>
        <p:cxnSp>
          <p:nvCxnSpPr>
            <p:cNvPr id="1264" name="Shape 12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65" name="Shape 12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66" name="Shape 1266"/>
          <p:cNvGrpSpPr/>
          <p:nvPr/>
        </p:nvGrpSpPr>
        <p:grpSpPr>
          <a:xfrm>
            <a:off x="4641825" y="4776747"/>
            <a:ext cx="75352" cy="204759"/>
            <a:chOff x="7732704" y="3077073"/>
            <a:chExt cx="257588" cy="153600"/>
          </a:xfrm>
        </p:grpSpPr>
        <p:cxnSp>
          <p:nvCxnSpPr>
            <p:cNvPr id="1267" name="Shape 12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68" name="Shape 12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69" name="Shape 1269"/>
          <p:cNvGrpSpPr/>
          <p:nvPr/>
        </p:nvGrpSpPr>
        <p:grpSpPr>
          <a:xfrm>
            <a:off x="3973977" y="4776747"/>
            <a:ext cx="75352" cy="204759"/>
            <a:chOff x="7732704" y="3077073"/>
            <a:chExt cx="257588" cy="153600"/>
          </a:xfrm>
        </p:grpSpPr>
        <p:cxnSp>
          <p:nvCxnSpPr>
            <p:cNvPr id="1270" name="Shape 12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71" name="Shape 12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72" name="Shape 1272"/>
          <p:cNvGrpSpPr/>
          <p:nvPr/>
        </p:nvGrpSpPr>
        <p:grpSpPr>
          <a:xfrm>
            <a:off x="4451012" y="4776747"/>
            <a:ext cx="75352" cy="204759"/>
            <a:chOff x="7732704" y="3077073"/>
            <a:chExt cx="257588" cy="153600"/>
          </a:xfrm>
        </p:grpSpPr>
        <p:cxnSp>
          <p:nvCxnSpPr>
            <p:cNvPr id="1273" name="Shape 12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74" name="Shape 12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75" name="Shape 1275"/>
          <p:cNvGrpSpPr/>
          <p:nvPr/>
        </p:nvGrpSpPr>
        <p:grpSpPr>
          <a:xfrm>
            <a:off x="4260199" y="4776747"/>
            <a:ext cx="75352" cy="204759"/>
            <a:chOff x="7732704" y="3077073"/>
            <a:chExt cx="257588" cy="153600"/>
          </a:xfrm>
        </p:grpSpPr>
        <p:cxnSp>
          <p:nvCxnSpPr>
            <p:cNvPr id="1276" name="Shape 12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77" name="Shape 12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78" name="Shape 1278"/>
          <p:cNvGrpSpPr/>
          <p:nvPr/>
        </p:nvGrpSpPr>
        <p:grpSpPr>
          <a:xfrm>
            <a:off x="3306131" y="4776747"/>
            <a:ext cx="75352" cy="204759"/>
            <a:chOff x="7732704" y="3077073"/>
            <a:chExt cx="257588" cy="153600"/>
          </a:xfrm>
        </p:grpSpPr>
        <p:cxnSp>
          <p:nvCxnSpPr>
            <p:cNvPr id="1279" name="Shape 12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80" name="Shape 12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81" name="Shape 1281"/>
          <p:cNvGrpSpPr/>
          <p:nvPr/>
        </p:nvGrpSpPr>
        <p:grpSpPr>
          <a:xfrm>
            <a:off x="3687757" y="4776747"/>
            <a:ext cx="75352" cy="204759"/>
            <a:chOff x="7732704" y="3077073"/>
            <a:chExt cx="257588" cy="153600"/>
          </a:xfrm>
        </p:grpSpPr>
        <p:cxnSp>
          <p:nvCxnSpPr>
            <p:cNvPr id="1282" name="Shape 12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83" name="Shape 12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84" name="Shape 1284"/>
          <p:cNvGrpSpPr/>
          <p:nvPr/>
        </p:nvGrpSpPr>
        <p:grpSpPr>
          <a:xfrm>
            <a:off x="3592351" y="4776747"/>
            <a:ext cx="75352" cy="204759"/>
            <a:chOff x="7732704" y="3077073"/>
            <a:chExt cx="257588" cy="153600"/>
          </a:xfrm>
        </p:grpSpPr>
        <p:cxnSp>
          <p:nvCxnSpPr>
            <p:cNvPr id="1285" name="Shape 12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86" name="Shape 12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87" name="Shape 1287"/>
          <p:cNvGrpSpPr/>
          <p:nvPr/>
        </p:nvGrpSpPr>
        <p:grpSpPr>
          <a:xfrm>
            <a:off x="8839712" y="4776747"/>
            <a:ext cx="75352" cy="204759"/>
            <a:chOff x="7732704" y="3077073"/>
            <a:chExt cx="257588" cy="153600"/>
          </a:xfrm>
        </p:grpSpPr>
        <p:cxnSp>
          <p:nvCxnSpPr>
            <p:cNvPr id="1288" name="Shape 12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89" name="Shape 12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90" name="Shape 1290"/>
          <p:cNvGrpSpPr/>
          <p:nvPr/>
        </p:nvGrpSpPr>
        <p:grpSpPr>
          <a:xfrm>
            <a:off x="9125932" y="4776747"/>
            <a:ext cx="75352" cy="204759"/>
            <a:chOff x="7732704" y="3077073"/>
            <a:chExt cx="257588" cy="153600"/>
          </a:xfrm>
        </p:grpSpPr>
        <p:cxnSp>
          <p:nvCxnSpPr>
            <p:cNvPr id="1291" name="Shape 12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92" name="Shape 12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93" name="Shape 1293"/>
          <p:cNvGrpSpPr/>
          <p:nvPr/>
        </p:nvGrpSpPr>
        <p:grpSpPr>
          <a:xfrm>
            <a:off x="9030525" y="4776747"/>
            <a:ext cx="75352" cy="204759"/>
            <a:chOff x="7732704" y="3077073"/>
            <a:chExt cx="257588" cy="153600"/>
          </a:xfrm>
        </p:grpSpPr>
        <p:cxnSp>
          <p:nvCxnSpPr>
            <p:cNvPr id="1294" name="Shape 12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95" name="Shape 12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96" name="Shape 1296"/>
          <p:cNvGrpSpPr/>
          <p:nvPr/>
        </p:nvGrpSpPr>
        <p:grpSpPr>
          <a:xfrm>
            <a:off x="8935119" y="4776747"/>
            <a:ext cx="75352" cy="204759"/>
            <a:chOff x="7732704" y="3077073"/>
            <a:chExt cx="257588" cy="153600"/>
          </a:xfrm>
        </p:grpSpPr>
        <p:cxnSp>
          <p:nvCxnSpPr>
            <p:cNvPr id="1297" name="Shape 12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98" name="Shape 12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299" name="Shape 1299"/>
          <p:cNvGrpSpPr/>
          <p:nvPr/>
        </p:nvGrpSpPr>
        <p:grpSpPr>
          <a:xfrm>
            <a:off x="8458084" y="4776747"/>
            <a:ext cx="75352" cy="204759"/>
            <a:chOff x="7732704" y="3077073"/>
            <a:chExt cx="257588" cy="153600"/>
          </a:xfrm>
        </p:grpSpPr>
        <p:cxnSp>
          <p:nvCxnSpPr>
            <p:cNvPr id="1300" name="Shape 13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1" name="Shape 13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02" name="Shape 1302"/>
          <p:cNvGrpSpPr/>
          <p:nvPr/>
        </p:nvGrpSpPr>
        <p:grpSpPr>
          <a:xfrm>
            <a:off x="8744305" y="4776747"/>
            <a:ext cx="75352" cy="204759"/>
            <a:chOff x="7732704" y="3077073"/>
            <a:chExt cx="257588" cy="153600"/>
          </a:xfrm>
        </p:grpSpPr>
        <p:cxnSp>
          <p:nvCxnSpPr>
            <p:cNvPr id="1303" name="Shape 13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4" name="Shape 13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05" name="Shape 1305"/>
          <p:cNvGrpSpPr/>
          <p:nvPr/>
        </p:nvGrpSpPr>
        <p:grpSpPr>
          <a:xfrm>
            <a:off x="8648897" y="4776747"/>
            <a:ext cx="75352" cy="204759"/>
            <a:chOff x="7732704" y="3077073"/>
            <a:chExt cx="257588" cy="153600"/>
          </a:xfrm>
        </p:grpSpPr>
        <p:cxnSp>
          <p:nvCxnSpPr>
            <p:cNvPr id="1306" name="Shape 13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7" name="Shape 13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08" name="Shape 1308"/>
          <p:cNvGrpSpPr/>
          <p:nvPr/>
        </p:nvGrpSpPr>
        <p:grpSpPr>
          <a:xfrm>
            <a:off x="8553491" y="4776747"/>
            <a:ext cx="75352" cy="204759"/>
            <a:chOff x="7732704" y="3077073"/>
            <a:chExt cx="257588" cy="153600"/>
          </a:xfrm>
        </p:grpSpPr>
        <p:cxnSp>
          <p:nvCxnSpPr>
            <p:cNvPr id="1309" name="Shape 13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10" name="Shape 13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1" name="Shape 1311"/>
          <p:cNvGrpSpPr/>
          <p:nvPr/>
        </p:nvGrpSpPr>
        <p:grpSpPr>
          <a:xfrm>
            <a:off x="8076457" y="4776747"/>
            <a:ext cx="75352" cy="204759"/>
            <a:chOff x="7732704" y="3077073"/>
            <a:chExt cx="257588" cy="153600"/>
          </a:xfrm>
        </p:grpSpPr>
        <p:cxnSp>
          <p:nvCxnSpPr>
            <p:cNvPr id="1312" name="Shape 13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13" name="Shape 13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4" name="Shape 1314"/>
          <p:cNvGrpSpPr/>
          <p:nvPr/>
        </p:nvGrpSpPr>
        <p:grpSpPr>
          <a:xfrm>
            <a:off x="8362677" y="4776747"/>
            <a:ext cx="75352" cy="204759"/>
            <a:chOff x="7732704" y="3077073"/>
            <a:chExt cx="257588" cy="153600"/>
          </a:xfrm>
        </p:grpSpPr>
        <p:cxnSp>
          <p:nvCxnSpPr>
            <p:cNvPr id="1315" name="Shape 13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16" name="Shape 13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7" name="Shape 1317"/>
          <p:cNvGrpSpPr/>
          <p:nvPr/>
        </p:nvGrpSpPr>
        <p:grpSpPr>
          <a:xfrm>
            <a:off x="8267271" y="4776747"/>
            <a:ext cx="75352" cy="204759"/>
            <a:chOff x="7732704" y="3077073"/>
            <a:chExt cx="257588" cy="153600"/>
          </a:xfrm>
        </p:grpSpPr>
        <p:cxnSp>
          <p:nvCxnSpPr>
            <p:cNvPr id="1318" name="Shape 13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19" name="Shape 13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20" name="Shape 1320"/>
          <p:cNvGrpSpPr/>
          <p:nvPr/>
        </p:nvGrpSpPr>
        <p:grpSpPr>
          <a:xfrm>
            <a:off x="8171864" y="4776747"/>
            <a:ext cx="75352" cy="204759"/>
            <a:chOff x="7732704" y="3077073"/>
            <a:chExt cx="257588" cy="153600"/>
          </a:xfrm>
        </p:grpSpPr>
        <p:cxnSp>
          <p:nvCxnSpPr>
            <p:cNvPr id="1321" name="Shape 13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22" name="Shape 13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23" name="Shape 1323"/>
          <p:cNvGrpSpPr/>
          <p:nvPr/>
        </p:nvGrpSpPr>
        <p:grpSpPr>
          <a:xfrm>
            <a:off x="7599423" y="4776747"/>
            <a:ext cx="75352" cy="204759"/>
            <a:chOff x="7732704" y="3077073"/>
            <a:chExt cx="257588" cy="153600"/>
          </a:xfrm>
        </p:grpSpPr>
        <p:cxnSp>
          <p:nvCxnSpPr>
            <p:cNvPr id="1324" name="Shape 13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25" name="Shape 13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26" name="Shape 1326"/>
          <p:cNvGrpSpPr/>
          <p:nvPr/>
        </p:nvGrpSpPr>
        <p:grpSpPr>
          <a:xfrm>
            <a:off x="7981051" y="4776747"/>
            <a:ext cx="75352" cy="204759"/>
            <a:chOff x="7732704" y="3077073"/>
            <a:chExt cx="257588" cy="153600"/>
          </a:xfrm>
        </p:grpSpPr>
        <p:cxnSp>
          <p:nvCxnSpPr>
            <p:cNvPr id="1327" name="Shape 13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28" name="Shape 13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29" name="Shape 1329"/>
          <p:cNvGrpSpPr/>
          <p:nvPr/>
        </p:nvGrpSpPr>
        <p:grpSpPr>
          <a:xfrm>
            <a:off x="7885643" y="4776747"/>
            <a:ext cx="75352" cy="204759"/>
            <a:chOff x="7732704" y="3077073"/>
            <a:chExt cx="257588" cy="153600"/>
          </a:xfrm>
        </p:grpSpPr>
        <p:cxnSp>
          <p:nvCxnSpPr>
            <p:cNvPr id="1330" name="Shape 13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31" name="Shape 13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32" name="Shape 1332"/>
          <p:cNvGrpSpPr/>
          <p:nvPr/>
        </p:nvGrpSpPr>
        <p:grpSpPr>
          <a:xfrm>
            <a:off x="7790236" y="4776747"/>
            <a:ext cx="75352" cy="204759"/>
            <a:chOff x="7732704" y="3077073"/>
            <a:chExt cx="257588" cy="153600"/>
          </a:xfrm>
        </p:grpSpPr>
        <p:cxnSp>
          <p:nvCxnSpPr>
            <p:cNvPr id="1333" name="Shape 13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34" name="Shape 13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35" name="Shape 1335"/>
          <p:cNvGrpSpPr/>
          <p:nvPr/>
        </p:nvGrpSpPr>
        <p:grpSpPr>
          <a:xfrm>
            <a:off x="7408609" y="4776747"/>
            <a:ext cx="75352" cy="204759"/>
            <a:chOff x="7732704" y="3077073"/>
            <a:chExt cx="257588" cy="153600"/>
          </a:xfrm>
        </p:grpSpPr>
        <p:cxnSp>
          <p:nvCxnSpPr>
            <p:cNvPr id="1336" name="Shape 13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37" name="Shape 13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38" name="Shape 1338"/>
          <p:cNvGrpSpPr/>
          <p:nvPr/>
        </p:nvGrpSpPr>
        <p:grpSpPr>
          <a:xfrm>
            <a:off x="6836168" y="4776747"/>
            <a:ext cx="75352" cy="204759"/>
            <a:chOff x="7732704" y="3077073"/>
            <a:chExt cx="257588" cy="153600"/>
          </a:xfrm>
        </p:grpSpPr>
        <p:cxnSp>
          <p:nvCxnSpPr>
            <p:cNvPr id="1339" name="Shape 13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40" name="Shape 13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41" name="Shape 1341"/>
          <p:cNvGrpSpPr/>
          <p:nvPr/>
        </p:nvGrpSpPr>
        <p:grpSpPr>
          <a:xfrm>
            <a:off x="7217796" y="4776747"/>
            <a:ext cx="75352" cy="204759"/>
            <a:chOff x="7732704" y="3077073"/>
            <a:chExt cx="257588" cy="153600"/>
          </a:xfrm>
        </p:grpSpPr>
        <p:cxnSp>
          <p:nvCxnSpPr>
            <p:cNvPr id="1342" name="Shape 13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43" name="Shape 13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44" name="Shape 1344"/>
          <p:cNvGrpSpPr/>
          <p:nvPr/>
        </p:nvGrpSpPr>
        <p:grpSpPr>
          <a:xfrm>
            <a:off x="7122389" y="4776747"/>
            <a:ext cx="75352" cy="204759"/>
            <a:chOff x="7732704" y="3077073"/>
            <a:chExt cx="257588" cy="153600"/>
          </a:xfrm>
        </p:grpSpPr>
        <p:cxnSp>
          <p:nvCxnSpPr>
            <p:cNvPr id="1345" name="Shape 13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46" name="Shape 13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47" name="Shape 1347"/>
          <p:cNvGrpSpPr/>
          <p:nvPr/>
        </p:nvGrpSpPr>
        <p:grpSpPr>
          <a:xfrm>
            <a:off x="6931575" y="4776747"/>
            <a:ext cx="75352" cy="204759"/>
            <a:chOff x="7732704" y="3077073"/>
            <a:chExt cx="257588" cy="153600"/>
          </a:xfrm>
        </p:grpSpPr>
        <p:cxnSp>
          <p:nvCxnSpPr>
            <p:cNvPr id="1348" name="Shape 13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49" name="Shape 13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50" name="Shape 1350"/>
          <p:cNvGrpSpPr/>
          <p:nvPr/>
        </p:nvGrpSpPr>
        <p:grpSpPr>
          <a:xfrm>
            <a:off x="6168320" y="4776747"/>
            <a:ext cx="75352" cy="204759"/>
            <a:chOff x="7732704" y="3077073"/>
            <a:chExt cx="257588" cy="153600"/>
          </a:xfrm>
        </p:grpSpPr>
        <p:cxnSp>
          <p:nvCxnSpPr>
            <p:cNvPr id="1351" name="Shape 13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52" name="Shape 13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53" name="Shape 1353"/>
          <p:cNvGrpSpPr/>
          <p:nvPr/>
        </p:nvGrpSpPr>
        <p:grpSpPr>
          <a:xfrm>
            <a:off x="6549948" y="4776747"/>
            <a:ext cx="75352" cy="204759"/>
            <a:chOff x="7732704" y="3077073"/>
            <a:chExt cx="257588" cy="153600"/>
          </a:xfrm>
        </p:grpSpPr>
        <p:cxnSp>
          <p:nvCxnSpPr>
            <p:cNvPr id="1354" name="Shape 13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55" name="Shape 13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56" name="Shape 1356"/>
          <p:cNvGrpSpPr/>
          <p:nvPr/>
        </p:nvGrpSpPr>
        <p:grpSpPr>
          <a:xfrm>
            <a:off x="6454541" y="4776747"/>
            <a:ext cx="75352" cy="204759"/>
            <a:chOff x="7732704" y="3077073"/>
            <a:chExt cx="257588" cy="153600"/>
          </a:xfrm>
        </p:grpSpPr>
        <p:cxnSp>
          <p:nvCxnSpPr>
            <p:cNvPr id="1357" name="Shape 13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58" name="Shape 13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59" name="Shape 1359"/>
          <p:cNvGrpSpPr/>
          <p:nvPr/>
        </p:nvGrpSpPr>
        <p:grpSpPr>
          <a:xfrm>
            <a:off x="6263727" y="4776747"/>
            <a:ext cx="75352" cy="204759"/>
            <a:chOff x="7732704" y="3077073"/>
            <a:chExt cx="257588" cy="153600"/>
          </a:xfrm>
        </p:grpSpPr>
        <p:cxnSp>
          <p:nvCxnSpPr>
            <p:cNvPr id="1360" name="Shape 13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61" name="Shape 13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62" name="Shape 1362"/>
          <p:cNvGrpSpPr/>
          <p:nvPr/>
        </p:nvGrpSpPr>
        <p:grpSpPr>
          <a:xfrm>
            <a:off x="7694829" y="4776747"/>
            <a:ext cx="75352" cy="204759"/>
            <a:chOff x="7732704" y="3077073"/>
            <a:chExt cx="257588" cy="153600"/>
          </a:xfrm>
        </p:grpSpPr>
        <p:cxnSp>
          <p:nvCxnSpPr>
            <p:cNvPr id="1363" name="Shape 13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64" name="Shape 13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65" name="Shape 1365"/>
          <p:cNvGrpSpPr/>
          <p:nvPr/>
        </p:nvGrpSpPr>
        <p:grpSpPr>
          <a:xfrm>
            <a:off x="7026981" y="4776747"/>
            <a:ext cx="75352" cy="204759"/>
            <a:chOff x="7732704" y="3077073"/>
            <a:chExt cx="257588" cy="153600"/>
          </a:xfrm>
        </p:grpSpPr>
        <p:cxnSp>
          <p:nvCxnSpPr>
            <p:cNvPr id="1366" name="Shape 13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67" name="Shape 13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68" name="Shape 1368"/>
          <p:cNvGrpSpPr/>
          <p:nvPr/>
        </p:nvGrpSpPr>
        <p:grpSpPr>
          <a:xfrm>
            <a:off x="7504016" y="4776747"/>
            <a:ext cx="75352" cy="204759"/>
            <a:chOff x="7732704" y="3077073"/>
            <a:chExt cx="257588" cy="153600"/>
          </a:xfrm>
        </p:grpSpPr>
        <p:cxnSp>
          <p:nvCxnSpPr>
            <p:cNvPr id="1369" name="Shape 13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70" name="Shape 13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71" name="Shape 1371"/>
          <p:cNvGrpSpPr/>
          <p:nvPr/>
        </p:nvGrpSpPr>
        <p:grpSpPr>
          <a:xfrm>
            <a:off x="7313203" y="4776747"/>
            <a:ext cx="75352" cy="204759"/>
            <a:chOff x="7732704" y="3077073"/>
            <a:chExt cx="257588" cy="153600"/>
          </a:xfrm>
        </p:grpSpPr>
        <p:cxnSp>
          <p:nvCxnSpPr>
            <p:cNvPr id="1372" name="Shape 13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73" name="Shape 13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74" name="Shape 1374"/>
          <p:cNvGrpSpPr/>
          <p:nvPr/>
        </p:nvGrpSpPr>
        <p:grpSpPr>
          <a:xfrm>
            <a:off x="6359135" y="4776747"/>
            <a:ext cx="75352" cy="204759"/>
            <a:chOff x="7732704" y="3077073"/>
            <a:chExt cx="257588" cy="153600"/>
          </a:xfrm>
        </p:grpSpPr>
        <p:cxnSp>
          <p:nvCxnSpPr>
            <p:cNvPr id="1375" name="Shape 13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76" name="Shape 13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77" name="Shape 1377"/>
          <p:cNvGrpSpPr/>
          <p:nvPr/>
        </p:nvGrpSpPr>
        <p:grpSpPr>
          <a:xfrm>
            <a:off x="6740761" y="4776747"/>
            <a:ext cx="75352" cy="204759"/>
            <a:chOff x="7732704" y="3077073"/>
            <a:chExt cx="257588" cy="153600"/>
          </a:xfrm>
        </p:grpSpPr>
        <p:cxnSp>
          <p:nvCxnSpPr>
            <p:cNvPr id="1378" name="Shape 13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79" name="Shape 13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80" name="Shape 1380"/>
          <p:cNvGrpSpPr/>
          <p:nvPr/>
        </p:nvGrpSpPr>
        <p:grpSpPr>
          <a:xfrm>
            <a:off x="6645355" y="4776747"/>
            <a:ext cx="75352" cy="204759"/>
            <a:chOff x="7732704" y="3077073"/>
            <a:chExt cx="257588" cy="153600"/>
          </a:xfrm>
        </p:grpSpPr>
        <p:cxnSp>
          <p:nvCxnSpPr>
            <p:cNvPr id="1381" name="Shape 13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82" name="Shape 13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83" name="Shape 1383"/>
          <p:cNvGrpSpPr/>
          <p:nvPr/>
        </p:nvGrpSpPr>
        <p:grpSpPr>
          <a:xfrm>
            <a:off x="11892729" y="4776747"/>
            <a:ext cx="75352" cy="204759"/>
            <a:chOff x="7732704" y="3077073"/>
            <a:chExt cx="257588" cy="153600"/>
          </a:xfrm>
        </p:grpSpPr>
        <p:cxnSp>
          <p:nvCxnSpPr>
            <p:cNvPr id="1384" name="Shape 13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85" name="Shape 13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86" name="Shape 1386"/>
          <p:cNvGrpSpPr/>
          <p:nvPr/>
        </p:nvGrpSpPr>
        <p:grpSpPr>
          <a:xfrm>
            <a:off x="12083544" y="4776747"/>
            <a:ext cx="75352" cy="204759"/>
            <a:chOff x="7732704" y="3077073"/>
            <a:chExt cx="257588" cy="153600"/>
          </a:xfrm>
        </p:grpSpPr>
        <p:cxnSp>
          <p:nvCxnSpPr>
            <p:cNvPr id="1387" name="Shape 13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88" name="Shape 13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89" name="Shape 1389"/>
          <p:cNvGrpSpPr/>
          <p:nvPr/>
        </p:nvGrpSpPr>
        <p:grpSpPr>
          <a:xfrm>
            <a:off x="11988137" y="4776747"/>
            <a:ext cx="75352" cy="204759"/>
            <a:chOff x="7732704" y="3077073"/>
            <a:chExt cx="257588" cy="153600"/>
          </a:xfrm>
        </p:grpSpPr>
        <p:cxnSp>
          <p:nvCxnSpPr>
            <p:cNvPr id="1390" name="Shape 13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91" name="Shape 13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92" name="Shape 1392"/>
          <p:cNvGrpSpPr/>
          <p:nvPr/>
        </p:nvGrpSpPr>
        <p:grpSpPr>
          <a:xfrm>
            <a:off x="11511103" y="4776747"/>
            <a:ext cx="75352" cy="204759"/>
            <a:chOff x="7732704" y="3077073"/>
            <a:chExt cx="257588" cy="153600"/>
          </a:xfrm>
        </p:grpSpPr>
        <p:cxnSp>
          <p:nvCxnSpPr>
            <p:cNvPr id="1393" name="Shape 13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94" name="Shape 13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95" name="Shape 1395"/>
          <p:cNvGrpSpPr/>
          <p:nvPr/>
        </p:nvGrpSpPr>
        <p:grpSpPr>
          <a:xfrm>
            <a:off x="11797323" y="4776747"/>
            <a:ext cx="75352" cy="204759"/>
            <a:chOff x="7732704" y="3077073"/>
            <a:chExt cx="257588" cy="153600"/>
          </a:xfrm>
        </p:grpSpPr>
        <p:cxnSp>
          <p:nvCxnSpPr>
            <p:cNvPr id="1396" name="Shape 13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97" name="Shape 13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98" name="Shape 1398"/>
          <p:cNvGrpSpPr/>
          <p:nvPr/>
        </p:nvGrpSpPr>
        <p:grpSpPr>
          <a:xfrm>
            <a:off x="11701916" y="4776747"/>
            <a:ext cx="75352" cy="204759"/>
            <a:chOff x="7732704" y="3077073"/>
            <a:chExt cx="257588" cy="153600"/>
          </a:xfrm>
        </p:grpSpPr>
        <p:cxnSp>
          <p:nvCxnSpPr>
            <p:cNvPr id="1399" name="Shape 13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00" name="Shape 14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01" name="Shape 1401"/>
          <p:cNvGrpSpPr/>
          <p:nvPr/>
        </p:nvGrpSpPr>
        <p:grpSpPr>
          <a:xfrm>
            <a:off x="11606509" y="4776747"/>
            <a:ext cx="75352" cy="204759"/>
            <a:chOff x="7732704" y="3077073"/>
            <a:chExt cx="257588" cy="153600"/>
          </a:xfrm>
        </p:grpSpPr>
        <p:cxnSp>
          <p:nvCxnSpPr>
            <p:cNvPr id="1402" name="Shape 14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03" name="Shape 14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04" name="Shape 1404"/>
          <p:cNvGrpSpPr/>
          <p:nvPr/>
        </p:nvGrpSpPr>
        <p:grpSpPr>
          <a:xfrm>
            <a:off x="11129475" y="4776747"/>
            <a:ext cx="75352" cy="204759"/>
            <a:chOff x="7732704" y="3077073"/>
            <a:chExt cx="257588" cy="153600"/>
          </a:xfrm>
        </p:grpSpPr>
        <p:cxnSp>
          <p:nvCxnSpPr>
            <p:cNvPr id="1405" name="Shape 14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06" name="Shape 14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07" name="Shape 1407"/>
          <p:cNvGrpSpPr/>
          <p:nvPr/>
        </p:nvGrpSpPr>
        <p:grpSpPr>
          <a:xfrm>
            <a:off x="11415696" y="4776747"/>
            <a:ext cx="75352" cy="204759"/>
            <a:chOff x="7732704" y="3077073"/>
            <a:chExt cx="257588" cy="153600"/>
          </a:xfrm>
        </p:grpSpPr>
        <p:cxnSp>
          <p:nvCxnSpPr>
            <p:cNvPr id="1408" name="Shape 14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09" name="Shape 14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10" name="Shape 1410"/>
          <p:cNvGrpSpPr/>
          <p:nvPr/>
        </p:nvGrpSpPr>
        <p:grpSpPr>
          <a:xfrm>
            <a:off x="11320289" y="4776747"/>
            <a:ext cx="75352" cy="204759"/>
            <a:chOff x="7732704" y="3077073"/>
            <a:chExt cx="257588" cy="153600"/>
          </a:xfrm>
        </p:grpSpPr>
        <p:cxnSp>
          <p:nvCxnSpPr>
            <p:cNvPr id="1411" name="Shape 14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12" name="Shape 14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13" name="Shape 1413"/>
          <p:cNvGrpSpPr/>
          <p:nvPr/>
        </p:nvGrpSpPr>
        <p:grpSpPr>
          <a:xfrm>
            <a:off x="11224883" y="4776747"/>
            <a:ext cx="75352" cy="204759"/>
            <a:chOff x="7732704" y="3077073"/>
            <a:chExt cx="257588" cy="153600"/>
          </a:xfrm>
        </p:grpSpPr>
        <p:cxnSp>
          <p:nvCxnSpPr>
            <p:cNvPr id="1414" name="Shape 14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15" name="Shape 14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16" name="Shape 1416"/>
          <p:cNvGrpSpPr/>
          <p:nvPr/>
        </p:nvGrpSpPr>
        <p:grpSpPr>
          <a:xfrm>
            <a:off x="10652441" y="4776747"/>
            <a:ext cx="75352" cy="204759"/>
            <a:chOff x="7732704" y="3077073"/>
            <a:chExt cx="257588" cy="153600"/>
          </a:xfrm>
        </p:grpSpPr>
        <p:cxnSp>
          <p:nvCxnSpPr>
            <p:cNvPr id="1417" name="Shape 14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18" name="Shape 14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19" name="Shape 1419"/>
          <p:cNvGrpSpPr/>
          <p:nvPr/>
        </p:nvGrpSpPr>
        <p:grpSpPr>
          <a:xfrm>
            <a:off x="11034068" y="4776747"/>
            <a:ext cx="75352" cy="204759"/>
            <a:chOff x="7732704" y="3077073"/>
            <a:chExt cx="257588" cy="153600"/>
          </a:xfrm>
        </p:grpSpPr>
        <p:cxnSp>
          <p:nvCxnSpPr>
            <p:cNvPr id="1420" name="Shape 14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21" name="Shape 14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22" name="Shape 1422"/>
          <p:cNvGrpSpPr/>
          <p:nvPr/>
        </p:nvGrpSpPr>
        <p:grpSpPr>
          <a:xfrm>
            <a:off x="10938661" y="4776747"/>
            <a:ext cx="75352" cy="204759"/>
            <a:chOff x="7732704" y="3077073"/>
            <a:chExt cx="257588" cy="153600"/>
          </a:xfrm>
        </p:grpSpPr>
        <p:cxnSp>
          <p:nvCxnSpPr>
            <p:cNvPr id="1423" name="Shape 14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24" name="Shape 14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25" name="Shape 1425"/>
          <p:cNvGrpSpPr/>
          <p:nvPr/>
        </p:nvGrpSpPr>
        <p:grpSpPr>
          <a:xfrm>
            <a:off x="10843255" y="4776747"/>
            <a:ext cx="75352" cy="204759"/>
            <a:chOff x="7732704" y="3077073"/>
            <a:chExt cx="257588" cy="153600"/>
          </a:xfrm>
        </p:grpSpPr>
        <p:cxnSp>
          <p:nvCxnSpPr>
            <p:cNvPr id="1426" name="Shape 14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27" name="Shape 14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28" name="Shape 1428"/>
          <p:cNvGrpSpPr/>
          <p:nvPr/>
        </p:nvGrpSpPr>
        <p:grpSpPr>
          <a:xfrm>
            <a:off x="10461628" y="4776747"/>
            <a:ext cx="75352" cy="204759"/>
            <a:chOff x="7732704" y="3077073"/>
            <a:chExt cx="257588" cy="153600"/>
          </a:xfrm>
        </p:grpSpPr>
        <p:cxnSp>
          <p:nvCxnSpPr>
            <p:cNvPr id="1429" name="Shape 14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30" name="Shape 14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31" name="Shape 1431"/>
          <p:cNvGrpSpPr/>
          <p:nvPr/>
        </p:nvGrpSpPr>
        <p:grpSpPr>
          <a:xfrm>
            <a:off x="9889187" y="4776747"/>
            <a:ext cx="75352" cy="204759"/>
            <a:chOff x="7732704" y="3077073"/>
            <a:chExt cx="257588" cy="153600"/>
          </a:xfrm>
        </p:grpSpPr>
        <p:cxnSp>
          <p:nvCxnSpPr>
            <p:cNvPr id="1432" name="Shape 14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33" name="Shape 14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34" name="Shape 1434"/>
          <p:cNvGrpSpPr/>
          <p:nvPr/>
        </p:nvGrpSpPr>
        <p:grpSpPr>
          <a:xfrm>
            <a:off x="10270813" y="4776747"/>
            <a:ext cx="75352" cy="204759"/>
            <a:chOff x="7732704" y="3077073"/>
            <a:chExt cx="257588" cy="153600"/>
          </a:xfrm>
        </p:grpSpPr>
        <p:cxnSp>
          <p:nvCxnSpPr>
            <p:cNvPr id="1435" name="Shape 14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36" name="Shape 14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37" name="Shape 1437"/>
          <p:cNvGrpSpPr/>
          <p:nvPr/>
        </p:nvGrpSpPr>
        <p:grpSpPr>
          <a:xfrm>
            <a:off x="10175407" y="4776747"/>
            <a:ext cx="75352" cy="204759"/>
            <a:chOff x="7732704" y="3077073"/>
            <a:chExt cx="257588" cy="153600"/>
          </a:xfrm>
        </p:grpSpPr>
        <p:cxnSp>
          <p:nvCxnSpPr>
            <p:cNvPr id="1438" name="Shape 14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39" name="Shape 14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40" name="Shape 1440"/>
          <p:cNvGrpSpPr/>
          <p:nvPr/>
        </p:nvGrpSpPr>
        <p:grpSpPr>
          <a:xfrm>
            <a:off x="9984593" y="4776747"/>
            <a:ext cx="75352" cy="204759"/>
            <a:chOff x="7732704" y="3077073"/>
            <a:chExt cx="257588" cy="153600"/>
          </a:xfrm>
        </p:grpSpPr>
        <p:cxnSp>
          <p:nvCxnSpPr>
            <p:cNvPr id="1441" name="Shape 14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42" name="Shape 14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43" name="Shape 1443"/>
          <p:cNvGrpSpPr/>
          <p:nvPr/>
        </p:nvGrpSpPr>
        <p:grpSpPr>
          <a:xfrm>
            <a:off x="9221339" y="4776747"/>
            <a:ext cx="75352" cy="204759"/>
            <a:chOff x="7732704" y="3077073"/>
            <a:chExt cx="257588" cy="153600"/>
          </a:xfrm>
        </p:grpSpPr>
        <p:cxnSp>
          <p:nvCxnSpPr>
            <p:cNvPr id="1444" name="Shape 14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45" name="Shape 14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46" name="Shape 1446"/>
          <p:cNvGrpSpPr/>
          <p:nvPr/>
        </p:nvGrpSpPr>
        <p:grpSpPr>
          <a:xfrm>
            <a:off x="9602967" y="4776747"/>
            <a:ext cx="75352" cy="204759"/>
            <a:chOff x="7732704" y="3077073"/>
            <a:chExt cx="257588" cy="153600"/>
          </a:xfrm>
        </p:grpSpPr>
        <p:cxnSp>
          <p:nvCxnSpPr>
            <p:cNvPr id="1447" name="Shape 14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48" name="Shape 14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49" name="Shape 1449"/>
          <p:cNvGrpSpPr/>
          <p:nvPr/>
        </p:nvGrpSpPr>
        <p:grpSpPr>
          <a:xfrm>
            <a:off x="9507559" y="4776747"/>
            <a:ext cx="75352" cy="204759"/>
            <a:chOff x="7732704" y="3077073"/>
            <a:chExt cx="257588" cy="153600"/>
          </a:xfrm>
        </p:grpSpPr>
        <p:cxnSp>
          <p:nvCxnSpPr>
            <p:cNvPr id="1450" name="Shape 14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51" name="Shape 14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52" name="Shape 1452"/>
          <p:cNvGrpSpPr/>
          <p:nvPr/>
        </p:nvGrpSpPr>
        <p:grpSpPr>
          <a:xfrm>
            <a:off x="9316745" y="4776747"/>
            <a:ext cx="75352" cy="204759"/>
            <a:chOff x="7732704" y="3077073"/>
            <a:chExt cx="257588" cy="153600"/>
          </a:xfrm>
        </p:grpSpPr>
        <p:cxnSp>
          <p:nvCxnSpPr>
            <p:cNvPr id="1453" name="Shape 14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54" name="Shape 14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55" name="Shape 1455"/>
          <p:cNvGrpSpPr/>
          <p:nvPr/>
        </p:nvGrpSpPr>
        <p:grpSpPr>
          <a:xfrm>
            <a:off x="10747848" y="4776747"/>
            <a:ext cx="75352" cy="204759"/>
            <a:chOff x="7732704" y="3077073"/>
            <a:chExt cx="257588" cy="153600"/>
          </a:xfrm>
        </p:grpSpPr>
        <p:cxnSp>
          <p:nvCxnSpPr>
            <p:cNvPr id="1456" name="Shape 14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57" name="Shape 14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58" name="Shape 1458"/>
          <p:cNvGrpSpPr/>
          <p:nvPr/>
        </p:nvGrpSpPr>
        <p:grpSpPr>
          <a:xfrm>
            <a:off x="10080000" y="4776747"/>
            <a:ext cx="75352" cy="204759"/>
            <a:chOff x="7732704" y="3077073"/>
            <a:chExt cx="257588" cy="153600"/>
          </a:xfrm>
        </p:grpSpPr>
        <p:cxnSp>
          <p:nvCxnSpPr>
            <p:cNvPr id="1459" name="Shape 14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60" name="Shape 14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61" name="Shape 1461"/>
          <p:cNvGrpSpPr/>
          <p:nvPr/>
        </p:nvGrpSpPr>
        <p:grpSpPr>
          <a:xfrm>
            <a:off x="10557035" y="4776747"/>
            <a:ext cx="75352" cy="204759"/>
            <a:chOff x="7732704" y="3077073"/>
            <a:chExt cx="257588" cy="153600"/>
          </a:xfrm>
        </p:grpSpPr>
        <p:cxnSp>
          <p:nvCxnSpPr>
            <p:cNvPr id="1462" name="Shape 14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63" name="Shape 14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64" name="Shape 1464"/>
          <p:cNvGrpSpPr/>
          <p:nvPr/>
        </p:nvGrpSpPr>
        <p:grpSpPr>
          <a:xfrm>
            <a:off x="10366221" y="4776747"/>
            <a:ext cx="75352" cy="204759"/>
            <a:chOff x="7732704" y="3077073"/>
            <a:chExt cx="257588" cy="153600"/>
          </a:xfrm>
        </p:grpSpPr>
        <p:cxnSp>
          <p:nvCxnSpPr>
            <p:cNvPr id="1465" name="Shape 14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66" name="Shape 14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67" name="Shape 1467"/>
          <p:cNvGrpSpPr/>
          <p:nvPr/>
        </p:nvGrpSpPr>
        <p:grpSpPr>
          <a:xfrm>
            <a:off x="9412152" y="4776747"/>
            <a:ext cx="75352" cy="204759"/>
            <a:chOff x="7732704" y="3077073"/>
            <a:chExt cx="257588" cy="153600"/>
          </a:xfrm>
        </p:grpSpPr>
        <p:cxnSp>
          <p:nvCxnSpPr>
            <p:cNvPr id="1468" name="Shape 14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69" name="Shape 14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70" name="Shape 1470"/>
          <p:cNvGrpSpPr/>
          <p:nvPr/>
        </p:nvGrpSpPr>
        <p:grpSpPr>
          <a:xfrm>
            <a:off x="9793780" y="4776747"/>
            <a:ext cx="75352" cy="204759"/>
            <a:chOff x="7732704" y="3077073"/>
            <a:chExt cx="257588" cy="153600"/>
          </a:xfrm>
        </p:grpSpPr>
        <p:cxnSp>
          <p:nvCxnSpPr>
            <p:cNvPr id="1471" name="Shape 14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72" name="Shape 14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73" name="Shape 1473"/>
          <p:cNvGrpSpPr/>
          <p:nvPr/>
        </p:nvGrpSpPr>
        <p:grpSpPr>
          <a:xfrm>
            <a:off x="9698373" y="4776747"/>
            <a:ext cx="75352" cy="204759"/>
            <a:chOff x="7732704" y="3077073"/>
            <a:chExt cx="257588" cy="153600"/>
          </a:xfrm>
        </p:grpSpPr>
        <p:cxnSp>
          <p:nvCxnSpPr>
            <p:cNvPr id="1474" name="Shape 14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75" name="Shape 14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76" name="Shape 1476"/>
          <p:cNvGrpSpPr/>
          <p:nvPr/>
        </p:nvGrpSpPr>
        <p:grpSpPr>
          <a:xfrm>
            <a:off x="2660237" y="5006445"/>
            <a:ext cx="75352" cy="204759"/>
            <a:chOff x="7732704" y="3077073"/>
            <a:chExt cx="257588" cy="153600"/>
          </a:xfrm>
        </p:grpSpPr>
        <p:cxnSp>
          <p:nvCxnSpPr>
            <p:cNvPr id="1477" name="Shape 14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78" name="Shape 14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79" name="Shape 1479"/>
          <p:cNvGrpSpPr/>
          <p:nvPr/>
        </p:nvGrpSpPr>
        <p:grpSpPr>
          <a:xfrm>
            <a:off x="2946459" y="5006445"/>
            <a:ext cx="75352" cy="204759"/>
            <a:chOff x="7732704" y="3077073"/>
            <a:chExt cx="257588" cy="153600"/>
          </a:xfrm>
        </p:grpSpPr>
        <p:cxnSp>
          <p:nvCxnSpPr>
            <p:cNvPr id="1480" name="Shape 14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81" name="Shape 14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82" name="Shape 1482"/>
          <p:cNvGrpSpPr/>
          <p:nvPr/>
        </p:nvGrpSpPr>
        <p:grpSpPr>
          <a:xfrm>
            <a:off x="2851052" y="5006445"/>
            <a:ext cx="75352" cy="204759"/>
            <a:chOff x="7732704" y="3077073"/>
            <a:chExt cx="257588" cy="153600"/>
          </a:xfrm>
        </p:grpSpPr>
        <p:cxnSp>
          <p:nvCxnSpPr>
            <p:cNvPr id="1483" name="Shape 14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84" name="Shape 14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85" name="Shape 1485"/>
          <p:cNvGrpSpPr/>
          <p:nvPr/>
        </p:nvGrpSpPr>
        <p:grpSpPr>
          <a:xfrm>
            <a:off x="2755645" y="5006445"/>
            <a:ext cx="75352" cy="204759"/>
            <a:chOff x="7732704" y="3077073"/>
            <a:chExt cx="257588" cy="153600"/>
          </a:xfrm>
        </p:grpSpPr>
        <p:cxnSp>
          <p:nvCxnSpPr>
            <p:cNvPr id="1486" name="Shape 14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87" name="Shape 14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88" name="Shape 1488"/>
          <p:cNvGrpSpPr/>
          <p:nvPr/>
        </p:nvGrpSpPr>
        <p:grpSpPr>
          <a:xfrm>
            <a:off x="2278611" y="5006445"/>
            <a:ext cx="75352" cy="204759"/>
            <a:chOff x="7732704" y="3077073"/>
            <a:chExt cx="257588" cy="153600"/>
          </a:xfrm>
        </p:grpSpPr>
        <p:cxnSp>
          <p:nvCxnSpPr>
            <p:cNvPr id="1489" name="Shape 14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90" name="Shape 14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91" name="Shape 1491"/>
          <p:cNvGrpSpPr/>
          <p:nvPr/>
        </p:nvGrpSpPr>
        <p:grpSpPr>
          <a:xfrm>
            <a:off x="2564831" y="5006445"/>
            <a:ext cx="75352" cy="204759"/>
            <a:chOff x="7732704" y="3077073"/>
            <a:chExt cx="257588" cy="153600"/>
          </a:xfrm>
        </p:grpSpPr>
        <p:cxnSp>
          <p:nvCxnSpPr>
            <p:cNvPr id="1492" name="Shape 14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93" name="Shape 14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94" name="Shape 1494"/>
          <p:cNvGrpSpPr/>
          <p:nvPr/>
        </p:nvGrpSpPr>
        <p:grpSpPr>
          <a:xfrm>
            <a:off x="2469424" y="5006445"/>
            <a:ext cx="75352" cy="204759"/>
            <a:chOff x="7732704" y="3077073"/>
            <a:chExt cx="257588" cy="153600"/>
          </a:xfrm>
        </p:grpSpPr>
        <p:cxnSp>
          <p:nvCxnSpPr>
            <p:cNvPr id="1495" name="Shape 14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96" name="Shape 14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497" name="Shape 1497"/>
          <p:cNvGrpSpPr/>
          <p:nvPr/>
        </p:nvGrpSpPr>
        <p:grpSpPr>
          <a:xfrm>
            <a:off x="2374017" y="5006445"/>
            <a:ext cx="75352" cy="204759"/>
            <a:chOff x="7732704" y="3077073"/>
            <a:chExt cx="257588" cy="153600"/>
          </a:xfrm>
        </p:grpSpPr>
        <p:cxnSp>
          <p:nvCxnSpPr>
            <p:cNvPr id="1498" name="Shape 14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99" name="Shape 14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00" name="Shape 1500"/>
          <p:cNvGrpSpPr/>
          <p:nvPr/>
        </p:nvGrpSpPr>
        <p:grpSpPr>
          <a:xfrm>
            <a:off x="1896983" y="5006445"/>
            <a:ext cx="75352" cy="204759"/>
            <a:chOff x="7732704" y="3077073"/>
            <a:chExt cx="257588" cy="153600"/>
          </a:xfrm>
        </p:grpSpPr>
        <p:cxnSp>
          <p:nvCxnSpPr>
            <p:cNvPr id="1501" name="Shape 15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02" name="Shape 15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03" name="Shape 1503"/>
          <p:cNvGrpSpPr/>
          <p:nvPr/>
        </p:nvGrpSpPr>
        <p:grpSpPr>
          <a:xfrm>
            <a:off x="2183204" y="5006445"/>
            <a:ext cx="75352" cy="204759"/>
            <a:chOff x="7732704" y="3077073"/>
            <a:chExt cx="257588" cy="153600"/>
          </a:xfrm>
        </p:grpSpPr>
        <p:cxnSp>
          <p:nvCxnSpPr>
            <p:cNvPr id="1504" name="Shape 15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05" name="Shape 15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06" name="Shape 1506"/>
          <p:cNvGrpSpPr/>
          <p:nvPr/>
        </p:nvGrpSpPr>
        <p:grpSpPr>
          <a:xfrm>
            <a:off x="2087797" y="5006445"/>
            <a:ext cx="75352" cy="204759"/>
            <a:chOff x="7732704" y="3077073"/>
            <a:chExt cx="257588" cy="153600"/>
          </a:xfrm>
        </p:grpSpPr>
        <p:cxnSp>
          <p:nvCxnSpPr>
            <p:cNvPr id="1507" name="Shape 15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08" name="Shape 15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09" name="Shape 1509"/>
          <p:cNvGrpSpPr/>
          <p:nvPr/>
        </p:nvGrpSpPr>
        <p:grpSpPr>
          <a:xfrm>
            <a:off x="1992391" y="5006445"/>
            <a:ext cx="75352" cy="204759"/>
            <a:chOff x="7732704" y="3077073"/>
            <a:chExt cx="257588" cy="153600"/>
          </a:xfrm>
        </p:grpSpPr>
        <p:cxnSp>
          <p:nvCxnSpPr>
            <p:cNvPr id="1510" name="Shape 15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11" name="Shape 15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12" name="Shape 1512"/>
          <p:cNvGrpSpPr/>
          <p:nvPr/>
        </p:nvGrpSpPr>
        <p:grpSpPr>
          <a:xfrm>
            <a:off x="1419949" y="5006445"/>
            <a:ext cx="75352" cy="204759"/>
            <a:chOff x="7732704" y="3077073"/>
            <a:chExt cx="257588" cy="153600"/>
          </a:xfrm>
        </p:grpSpPr>
        <p:cxnSp>
          <p:nvCxnSpPr>
            <p:cNvPr id="1513" name="Shape 15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14" name="Shape 15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15" name="Shape 1515"/>
          <p:cNvGrpSpPr/>
          <p:nvPr/>
        </p:nvGrpSpPr>
        <p:grpSpPr>
          <a:xfrm>
            <a:off x="1801576" y="5006445"/>
            <a:ext cx="75352" cy="204759"/>
            <a:chOff x="7732704" y="3077073"/>
            <a:chExt cx="257588" cy="153600"/>
          </a:xfrm>
        </p:grpSpPr>
        <p:cxnSp>
          <p:nvCxnSpPr>
            <p:cNvPr id="1516" name="Shape 15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17" name="Shape 15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18" name="Shape 1518"/>
          <p:cNvGrpSpPr/>
          <p:nvPr/>
        </p:nvGrpSpPr>
        <p:grpSpPr>
          <a:xfrm>
            <a:off x="1706169" y="5006445"/>
            <a:ext cx="75352" cy="204759"/>
            <a:chOff x="7732704" y="3077073"/>
            <a:chExt cx="257588" cy="153600"/>
          </a:xfrm>
        </p:grpSpPr>
        <p:cxnSp>
          <p:nvCxnSpPr>
            <p:cNvPr id="1519" name="Shape 15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20" name="Shape 15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21" name="Shape 1521"/>
          <p:cNvGrpSpPr/>
          <p:nvPr/>
        </p:nvGrpSpPr>
        <p:grpSpPr>
          <a:xfrm>
            <a:off x="1610763" y="5006445"/>
            <a:ext cx="75352" cy="204759"/>
            <a:chOff x="7732704" y="3077073"/>
            <a:chExt cx="257588" cy="153600"/>
          </a:xfrm>
        </p:grpSpPr>
        <p:cxnSp>
          <p:nvCxnSpPr>
            <p:cNvPr id="1522" name="Shape 15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23" name="Shape 15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24" name="Shape 1524"/>
          <p:cNvGrpSpPr/>
          <p:nvPr/>
        </p:nvGrpSpPr>
        <p:grpSpPr>
          <a:xfrm>
            <a:off x="1229136" y="5006445"/>
            <a:ext cx="75352" cy="204759"/>
            <a:chOff x="7732704" y="3077073"/>
            <a:chExt cx="257588" cy="153600"/>
          </a:xfrm>
        </p:grpSpPr>
        <p:cxnSp>
          <p:nvCxnSpPr>
            <p:cNvPr id="1525" name="Shape 15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26" name="Shape 15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27" name="Shape 1527"/>
          <p:cNvGrpSpPr/>
          <p:nvPr/>
        </p:nvGrpSpPr>
        <p:grpSpPr>
          <a:xfrm>
            <a:off x="656695" y="5006445"/>
            <a:ext cx="75352" cy="204759"/>
            <a:chOff x="7732704" y="3077073"/>
            <a:chExt cx="257588" cy="153600"/>
          </a:xfrm>
        </p:grpSpPr>
        <p:cxnSp>
          <p:nvCxnSpPr>
            <p:cNvPr id="1528" name="Shape 15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29" name="Shape 15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30" name="Shape 1530"/>
          <p:cNvGrpSpPr/>
          <p:nvPr/>
        </p:nvGrpSpPr>
        <p:grpSpPr>
          <a:xfrm>
            <a:off x="1038321" y="5006445"/>
            <a:ext cx="75352" cy="204759"/>
            <a:chOff x="7732704" y="3077073"/>
            <a:chExt cx="257588" cy="153600"/>
          </a:xfrm>
        </p:grpSpPr>
        <p:cxnSp>
          <p:nvCxnSpPr>
            <p:cNvPr id="1531" name="Shape 15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32" name="Shape 15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33" name="Shape 1533"/>
          <p:cNvGrpSpPr/>
          <p:nvPr/>
        </p:nvGrpSpPr>
        <p:grpSpPr>
          <a:xfrm>
            <a:off x="942915" y="5006445"/>
            <a:ext cx="75352" cy="204759"/>
            <a:chOff x="7732704" y="3077073"/>
            <a:chExt cx="257588" cy="153600"/>
          </a:xfrm>
        </p:grpSpPr>
        <p:cxnSp>
          <p:nvCxnSpPr>
            <p:cNvPr id="1534" name="Shape 15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35" name="Shape 15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36" name="Shape 1536"/>
          <p:cNvGrpSpPr/>
          <p:nvPr/>
        </p:nvGrpSpPr>
        <p:grpSpPr>
          <a:xfrm>
            <a:off x="752101" y="5006445"/>
            <a:ext cx="75352" cy="204759"/>
            <a:chOff x="7732704" y="3077073"/>
            <a:chExt cx="257588" cy="153600"/>
          </a:xfrm>
        </p:grpSpPr>
        <p:cxnSp>
          <p:nvCxnSpPr>
            <p:cNvPr id="1537" name="Shape 15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38" name="Shape 15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39" name="Shape 1539"/>
          <p:cNvGrpSpPr/>
          <p:nvPr/>
        </p:nvGrpSpPr>
        <p:grpSpPr>
          <a:xfrm>
            <a:off x="-11152" y="5006445"/>
            <a:ext cx="75352" cy="204759"/>
            <a:chOff x="7732704" y="3077073"/>
            <a:chExt cx="257588" cy="153600"/>
          </a:xfrm>
        </p:grpSpPr>
        <p:cxnSp>
          <p:nvCxnSpPr>
            <p:cNvPr id="1540" name="Shape 15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41" name="Shape 15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42" name="Shape 1542"/>
          <p:cNvGrpSpPr/>
          <p:nvPr/>
        </p:nvGrpSpPr>
        <p:grpSpPr>
          <a:xfrm>
            <a:off x="370475" y="5006445"/>
            <a:ext cx="75352" cy="204759"/>
            <a:chOff x="7732704" y="3077073"/>
            <a:chExt cx="257588" cy="153600"/>
          </a:xfrm>
        </p:grpSpPr>
        <p:cxnSp>
          <p:nvCxnSpPr>
            <p:cNvPr id="1543" name="Shape 15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44" name="Shape 15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45" name="Shape 1545"/>
          <p:cNvGrpSpPr/>
          <p:nvPr/>
        </p:nvGrpSpPr>
        <p:grpSpPr>
          <a:xfrm>
            <a:off x="275067" y="5006445"/>
            <a:ext cx="75352" cy="204759"/>
            <a:chOff x="7732704" y="3077073"/>
            <a:chExt cx="257588" cy="153600"/>
          </a:xfrm>
        </p:grpSpPr>
        <p:cxnSp>
          <p:nvCxnSpPr>
            <p:cNvPr id="1546" name="Shape 15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47" name="Shape 15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48" name="Shape 1548"/>
          <p:cNvGrpSpPr/>
          <p:nvPr/>
        </p:nvGrpSpPr>
        <p:grpSpPr>
          <a:xfrm>
            <a:off x="84253" y="5006445"/>
            <a:ext cx="75352" cy="204759"/>
            <a:chOff x="7732704" y="3077073"/>
            <a:chExt cx="257588" cy="153600"/>
          </a:xfrm>
        </p:grpSpPr>
        <p:cxnSp>
          <p:nvCxnSpPr>
            <p:cNvPr id="1549" name="Shape 15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50" name="Shape 15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51" name="Shape 1551"/>
          <p:cNvGrpSpPr/>
          <p:nvPr/>
        </p:nvGrpSpPr>
        <p:grpSpPr>
          <a:xfrm>
            <a:off x="1515356" y="5006445"/>
            <a:ext cx="75352" cy="204759"/>
            <a:chOff x="7732704" y="3077073"/>
            <a:chExt cx="257588" cy="153600"/>
          </a:xfrm>
        </p:grpSpPr>
        <p:cxnSp>
          <p:nvCxnSpPr>
            <p:cNvPr id="1552" name="Shape 15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53" name="Shape 15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54" name="Shape 1554"/>
          <p:cNvGrpSpPr/>
          <p:nvPr/>
        </p:nvGrpSpPr>
        <p:grpSpPr>
          <a:xfrm>
            <a:off x="847508" y="5006445"/>
            <a:ext cx="75352" cy="204759"/>
            <a:chOff x="7732704" y="3077073"/>
            <a:chExt cx="257588" cy="153600"/>
          </a:xfrm>
        </p:grpSpPr>
        <p:cxnSp>
          <p:nvCxnSpPr>
            <p:cNvPr id="1555" name="Shape 15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56" name="Shape 15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57" name="Shape 1557"/>
          <p:cNvGrpSpPr/>
          <p:nvPr/>
        </p:nvGrpSpPr>
        <p:grpSpPr>
          <a:xfrm>
            <a:off x="1324543" y="5006445"/>
            <a:ext cx="75352" cy="204759"/>
            <a:chOff x="7732704" y="3077073"/>
            <a:chExt cx="257588" cy="153600"/>
          </a:xfrm>
        </p:grpSpPr>
        <p:cxnSp>
          <p:nvCxnSpPr>
            <p:cNvPr id="1558" name="Shape 15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59" name="Shape 15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60" name="Shape 1560"/>
          <p:cNvGrpSpPr/>
          <p:nvPr/>
        </p:nvGrpSpPr>
        <p:grpSpPr>
          <a:xfrm>
            <a:off x="1133728" y="5006445"/>
            <a:ext cx="75352" cy="204759"/>
            <a:chOff x="7732704" y="3077073"/>
            <a:chExt cx="257588" cy="153600"/>
          </a:xfrm>
        </p:grpSpPr>
        <p:cxnSp>
          <p:nvCxnSpPr>
            <p:cNvPr id="1561" name="Shape 15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62" name="Shape 15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63" name="Shape 1563"/>
          <p:cNvGrpSpPr/>
          <p:nvPr/>
        </p:nvGrpSpPr>
        <p:grpSpPr>
          <a:xfrm>
            <a:off x="179660" y="5006445"/>
            <a:ext cx="75352" cy="204759"/>
            <a:chOff x="7732704" y="3077073"/>
            <a:chExt cx="257588" cy="153600"/>
          </a:xfrm>
        </p:grpSpPr>
        <p:cxnSp>
          <p:nvCxnSpPr>
            <p:cNvPr id="1564" name="Shape 15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65" name="Shape 15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66" name="Shape 1566"/>
          <p:cNvGrpSpPr/>
          <p:nvPr/>
        </p:nvGrpSpPr>
        <p:grpSpPr>
          <a:xfrm>
            <a:off x="561288" y="5006445"/>
            <a:ext cx="75352" cy="204759"/>
            <a:chOff x="7732704" y="3077073"/>
            <a:chExt cx="257588" cy="153600"/>
          </a:xfrm>
        </p:grpSpPr>
        <p:cxnSp>
          <p:nvCxnSpPr>
            <p:cNvPr id="1567" name="Shape 15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68" name="Shape 15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69" name="Shape 1569"/>
          <p:cNvGrpSpPr/>
          <p:nvPr/>
        </p:nvGrpSpPr>
        <p:grpSpPr>
          <a:xfrm>
            <a:off x="465881" y="5006445"/>
            <a:ext cx="75352" cy="204759"/>
            <a:chOff x="7732704" y="3077073"/>
            <a:chExt cx="257588" cy="153600"/>
          </a:xfrm>
        </p:grpSpPr>
        <p:cxnSp>
          <p:nvCxnSpPr>
            <p:cNvPr id="1570" name="Shape 15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71" name="Shape 15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72" name="Shape 1572"/>
          <p:cNvGrpSpPr/>
          <p:nvPr/>
        </p:nvGrpSpPr>
        <p:grpSpPr>
          <a:xfrm>
            <a:off x="5713256" y="5006445"/>
            <a:ext cx="75352" cy="204759"/>
            <a:chOff x="7732704" y="3077073"/>
            <a:chExt cx="257588" cy="153600"/>
          </a:xfrm>
        </p:grpSpPr>
        <p:cxnSp>
          <p:nvCxnSpPr>
            <p:cNvPr id="1573" name="Shape 15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74" name="Shape 15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75" name="Shape 1575"/>
          <p:cNvGrpSpPr/>
          <p:nvPr/>
        </p:nvGrpSpPr>
        <p:grpSpPr>
          <a:xfrm>
            <a:off x="5999477" y="5006445"/>
            <a:ext cx="75352" cy="204759"/>
            <a:chOff x="7732704" y="3077073"/>
            <a:chExt cx="257588" cy="153600"/>
          </a:xfrm>
        </p:grpSpPr>
        <p:cxnSp>
          <p:nvCxnSpPr>
            <p:cNvPr id="1576" name="Shape 15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77" name="Shape 15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78" name="Shape 1578"/>
          <p:cNvGrpSpPr/>
          <p:nvPr/>
        </p:nvGrpSpPr>
        <p:grpSpPr>
          <a:xfrm>
            <a:off x="5904069" y="5006445"/>
            <a:ext cx="75352" cy="204759"/>
            <a:chOff x="7732704" y="3077073"/>
            <a:chExt cx="257588" cy="153600"/>
          </a:xfrm>
        </p:grpSpPr>
        <p:cxnSp>
          <p:nvCxnSpPr>
            <p:cNvPr id="1579" name="Shape 15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80" name="Shape 15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81" name="Shape 1581"/>
          <p:cNvGrpSpPr/>
          <p:nvPr/>
        </p:nvGrpSpPr>
        <p:grpSpPr>
          <a:xfrm>
            <a:off x="5808663" y="5006445"/>
            <a:ext cx="75352" cy="204759"/>
            <a:chOff x="7732704" y="3077073"/>
            <a:chExt cx="257588" cy="153600"/>
          </a:xfrm>
        </p:grpSpPr>
        <p:cxnSp>
          <p:nvCxnSpPr>
            <p:cNvPr id="1582" name="Shape 15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83" name="Shape 15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84" name="Shape 1584"/>
          <p:cNvGrpSpPr/>
          <p:nvPr/>
        </p:nvGrpSpPr>
        <p:grpSpPr>
          <a:xfrm>
            <a:off x="5331629" y="5006445"/>
            <a:ext cx="75352" cy="204759"/>
            <a:chOff x="7732704" y="3077073"/>
            <a:chExt cx="257588" cy="153600"/>
          </a:xfrm>
        </p:grpSpPr>
        <p:cxnSp>
          <p:nvCxnSpPr>
            <p:cNvPr id="1585" name="Shape 15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86" name="Shape 15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87" name="Shape 1587"/>
          <p:cNvGrpSpPr/>
          <p:nvPr/>
        </p:nvGrpSpPr>
        <p:grpSpPr>
          <a:xfrm>
            <a:off x="5617849" y="5006445"/>
            <a:ext cx="75352" cy="204759"/>
            <a:chOff x="7732704" y="3077073"/>
            <a:chExt cx="257588" cy="153600"/>
          </a:xfrm>
        </p:grpSpPr>
        <p:cxnSp>
          <p:nvCxnSpPr>
            <p:cNvPr id="1588" name="Shape 15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89" name="Shape 15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90" name="Shape 1590"/>
          <p:cNvGrpSpPr/>
          <p:nvPr/>
        </p:nvGrpSpPr>
        <p:grpSpPr>
          <a:xfrm>
            <a:off x="5522443" y="5006445"/>
            <a:ext cx="75352" cy="204759"/>
            <a:chOff x="7732704" y="3077073"/>
            <a:chExt cx="257588" cy="153600"/>
          </a:xfrm>
        </p:grpSpPr>
        <p:cxnSp>
          <p:nvCxnSpPr>
            <p:cNvPr id="1591" name="Shape 15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92" name="Shape 15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93" name="Shape 1593"/>
          <p:cNvGrpSpPr/>
          <p:nvPr/>
        </p:nvGrpSpPr>
        <p:grpSpPr>
          <a:xfrm>
            <a:off x="5427036" y="5006445"/>
            <a:ext cx="75352" cy="204759"/>
            <a:chOff x="7732704" y="3077073"/>
            <a:chExt cx="257588" cy="153600"/>
          </a:xfrm>
        </p:grpSpPr>
        <p:cxnSp>
          <p:nvCxnSpPr>
            <p:cNvPr id="1594" name="Shape 15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95" name="Shape 15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96" name="Shape 1596"/>
          <p:cNvGrpSpPr/>
          <p:nvPr/>
        </p:nvGrpSpPr>
        <p:grpSpPr>
          <a:xfrm>
            <a:off x="4950001" y="5006445"/>
            <a:ext cx="75352" cy="204759"/>
            <a:chOff x="7732704" y="3077073"/>
            <a:chExt cx="257588" cy="153600"/>
          </a:xfrm>
        </p:grpSpPr>
        <p:cxnSp>
          <p:nvCxnSpPr>
            <p:cNvPr id="1597" name="Shape 15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98" name="Shape 15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599" name="Shape 1599"/>
          <p:cNvGrpSpPr/>
          <p:nvPr/>
        </p:nvGrpSpPr>
        <p:grpSpPr>
          <a:xfrm>
            <a:off x="5236223" y="5006445"/>
            <a:ext cx="75352" cy="204759"/>
            <a:chOff x="7732704" y="3077073"/>
            <a:chExt cx="257588" cy="153600"/>
          </a:xfrm>
        </p:grpSpPr>
        <p:cxnSp>
          <p:nvCxnSpPr>
            <p:cNvPr id="1600" name="Shape 16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01" name="Shape 16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02" name="Shape 1602"/>
          <p:cNvGrpSpPr/>
          <p:nvPr/>
        </p:nvGrpSpPr>
        <p:grpSpPr>
          <a:xfrm>
            <a:off x="5140815" y="5006445"/>
            <a:ext cx="75352" cy="204759"/>
            <a:chOff x="7732704" y="3077073"/>
            <a:chExt cx="257588" cy="153600"/>
          </a:xfrm>
        </p:grpSpPr>
        <p:cxnSp>
          <p:nvCxnSpPr>
            <p:cNvPr id="1603" name="Shape 16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04" name="Shape 16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05" name="Shape 1605"/>
          <p:cNvGrpSpPr/>
          <p:nvPr/>
        </p:nvGrpSpPr>
        <p:grpSpPr>
          <a:xfrm>
            <a:off x="5045408" y="5006445"/>
            <a:ext cx="75352" cy="204759"/>
            <a:chOff x="7732704" y="3077073"/>
            <a:chExt cx="257588" cy="153600"/>
          </a:xfrm>
        </p:grpSpPr>
        <p:cxnSp>
          <p:nvCxnSpPr>
            <p:cNvPr id="1606" name="Shape 16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07" name="Shape 16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08" name="Shape 1608"/>
          <p:cNvGrpSpPr/>
          <p:nvPr/>
        </p:nvGrpSpPr>
        <p:grpSpPr>
          <a:xfrm>
            <a:off x="4472968" y="5006445"/>
            <a:ext cx="75352" cy="204759"/>
            <a:chOff x="7732704" y="3077073"/>
            <a:chExt cx="257588" cy="153600"/>
          </a:xfrm>
        </p:grpSpPr>
        <p:cxnSp>
          <p:nvCxnSpPr>
            <p:cNvPr id="1609" name="Shape 16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10" name="Shape 16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11" name="Shape 1611"/>
          <p:cNvGrpSpPr/>
          <p:nvPr/>
        </p:nvGrpSpPr>
        <p:grpSpPr>
          <a:xfrm>
            <a:off x="4854595" y="5006445"/>
            <a:ext cx="75352" cy="204759"/>
            <a:chOff x="7732704" y="3077073"/>
            <a:chExt cx="257588" cy="153600"/>
          </a:xfrm>
        </p:grpSpPr>
        <p:cxnSp>
          <p:nvCxnSpPr>
            <p:cNvPr id="1612" name="Shape 16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13" name="Shape 16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14" name="Shape 1614"/>
          <p:cNvGrpSpPr/>
          <p:nvPr/>
        </p:nvGrpSpPr>
        <p:grpSpPr>
          <a:xfrm>
            <a:off x="4759188" y="5006445"/>
            <a:ext cx="75352" cy="204759"/>
            <a:chOff x="7732704" y="3077073"/>
            <a:chExt cx="257588" cy="153600"/>
          </a:xfrm>
        </p:grpSpPr>
        <p:cxnSp>
          <p:nvCxnSpPr>
            <p:cNvPr id="1615" name="Shape 16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16" name="Shape 16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17" name="Shape 1617"/>
          <p:cNvGrpSpPr/>
          <p:nvPr/>
        </p:nvGrpSpPr>
        <p:grpSpPr>
          <a:xfrm>
            <a:off x="4663781" y="5006445"/>
            <a:ext cx="75352" cy="204759"/>
            <a:chOff x="7732704" y="3077073"/>
            <a:chExt cx="257588" cy="153600"/>
          </a:xfrm>
        </p:grpSpPr>
        <p:cxnSp>
          <p:nvCxnSpPr>
            <p:cNvPr id="1618" name="Shape 16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19" name="Shape 16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20" name="Shape 1620"/>
          <p:cNvGrpSpPr/>
          <p:nvPr/>
        </p:nvGrpSpPr>
        <p:grpSpPr>
          <a:xfrm>
            <a:off x="4282153" y="5006445"/>
            <a:ext cx="75352" cy="204759"/>
            <a:chOff x="7732704" y="3077073"/>
            <a:chExt cx="257588" cy="153600"/>
          </a:xfrm>
        </p:grpSpPr>
        <p:cxnSp>
          <p:nvCxnSpPr>
            <p:cNvPr id="1621" name="Shape 16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22" name="Shape 16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23" name="Shape 1623"/>
          <p:cNvGrpSpPr/>
          <p:nvPr/>
        </p:nvGrpSpPr>
        <p:grpSpPr>
          <a:xfrm>
            <a:off x="3709713" y="5006445"/>
            <a:ext cx="75352" cy="204759"/>
            <a:chOff x="7732704" y="3077073"/>
            <a:chExt cx="257588" cy="153600"/>
          </a:xfrm>
        </p:grpSpPr>
        <p:cxnSp>
          <p:nvCxnSpPr>
            <p:cNvPr id="1624" name="Shape 16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25" name="Shape 16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26" name="Shape 1626"/>
          <p:cNvGrpSpPr/>
          <p:nvPr/>
        </p:nvGrpSpPr>
        <p:grpSpPr>
          <a:xfrm>
            <a:off x="4091340" y="5006445"/>
            <a:ext cx="75352" cy="204759"/>
            <a:chOff x="7732704" y="3077073"/>
            <a:chExt cx="257588" cy="153600"/>
          </a:xfrm>
        </p:grpSpPr>
        <p:cxnSp>
          <p:nvCxnSpPr>
            <p:cNvPr id="1627" name="Shape 16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28" name="Shape 16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29" name="Shape 1629"/>
          <p:cNvGrpSpPr/>
          <p:nvPr/>
        </p:nvGrpSpPr>
        <p:grpSpPr>
          <a:xfrm>
            <a:off x="3995933" y="5006445"/>
            <a:ext cx="75352" cy="204759"/>
            <a:chOff x="7732704" y="3077073"/>
            <a:chExt cx="257588" cy="153600"/>
          </a:xfrm>
        </p:grpSpPr>
        <p:cxnSp>
          <p:nvCxnSpPr>
            <p:cNvPr id="1630" name="Shape 16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31" name="Shape 16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32" name="Shape 1632"/>
          <p:cNvGrpSpPr/>
          <p:nvPr/>
        </p:nvGrpSpPr>
        <p:grpSpPr>
          <a:xfrm>
            <a:off x="3805120" y="5006445"/>
            <a:ext cx="75352" cy="204759"/>
            <a:chOff x="7732704" y="3077073"/>
            <a:chExt cx="257588" cy="153600"/>
          </a:xfrm>
        </p:grpSpPr>
        <p:cxnSp>
          <p:nvCxnSpPr>
            <p:cNvPr id="1633" name="Shape 16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34" name="Shape 16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35" name="Shape 1635"/>
          <p:cNvGrpSpPr/>
          <p:nvPr/>
        </p:nvGrpSpPr>
        <p:grpSpPr>
          <a:xfrm>
            <a:off x="3041865" y="5006445"/>
            <a:ext cx="75352" cy="204759"/>
            <a:chOff x="7732704" y="3077073"/>
            <a:chExt cx="257588" cy="153600"/>
          </a:xfrm>
        </p:grpSpPr>
        <p:cxnSp>
          <p:nvCxnSpPr>
            <p:cNvPr id="1636" name="Shape 16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37" name="Shape 16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38" name="Shape 1638"/>
          <p:cNvGrpSpPr/>
          <p:nvPr/>
        </p:nvGrpSpPr>
        <p:grpSpPr>
          <a:xfrm>
            <a:off x="3423492" y="5006445"/>
            <a:ext cx="75352" cy="204759"/>
            <a:chOff x="7732704" y="3077073"/>
            <a:chExt cx="257588" cy="153600"/>
          </a:xfrm>
        </p:grpSpPr>
        <p:cxnSp>
          <p:nvCxnSpPr>
            <p:cNvPr id="1639" name="Shape 16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40" name="Shape 16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41" name="Shape 1641"/>
          <p:cNvGrpSpPr/>
          <p:nvPr/>
        </p:nvGrpSpPr>
        <p:grpSpPr>
          <a:xfrm>
            <a:off x="3328085" y="5006445"/>
            <a:ext cx="75352" cy="204759"/>
            <a:chOff x="7732704" y="3077073"/>
            <a:chExt cx="257588" cy="153600"/>
          </a:xfrm>
        </p:grpSpPr>
        <p:cxnSp>
          <p:nvCxnSpPr>
            <p:cNvPr id="1642" name="Shape 16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43" name="Shape 16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44" name="Shape 1644"/>
          <p:cNvGrpSpPr/>
          <p:nvPr/>
        </p:nvGrpSpPr>
        <p:grpSpPr>
          <a:xfrm>
            <a:off x="3137272" y="5006445"/>
            <a:ext cx="75352" cy="204759"/>
            <a:chOff x="7732704" y="3077073"/>
            <a:chExt cx="257588" cy="153600"/>
          </a:xfrm>
        </p:grpSpPr>
        <p:cxnSp>
          <p:nvCxnSpPr>
            <p:cNvPr id="1645" name="Shape 16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46" name="Shape 16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47" name="Shape 1647"/>
          <p:cNvGrpSpPr/>
          <p:nvPr/>
        </p:nvGrpSpPr>
        <p:grpSpPr>
          <a:xfrm>
            <a:off x="4568375" y="5006445"/>
            <a:ext cx="75352" cy="204759"/>
            <a:chOff x="7732704" y="3077073"/>
            <a:chExt cx="257588" cy="153600"/>
          </a:xfrm>
        </p:grpSpPr>
        <p:cxnSp>
          <p:nvCxnSpPr>
            <p:cNvPr id="1648" name="Shape 16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49" name="Shape 16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50" name="Shape 1650"/>
          <p:cNvGrpSpPr/>
          <p:nvPr/>
        </p:nvGrpSpPr>
        <p:grpSpPr>
          <a:xfrm>
            <a:off x="3900527" y="5006445"/>
            <a:ext cx="75352" cy="204759"/>
            <a:chOff x="7732704" y="3077073"/>
            <a:chExt cx="257588" cy="153600"/>
          </a:xfrm>
        </p:grpSpPr>
        <p:cxnSp>
          <p:nvCxnSpPr>
            <p:cNvPr id="1651" name="Shape 16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52" name="Shape 16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53" name="Shape 1653"/>
          <p:cNvGrpSpPr/>
          <p:nvPr/>
        </p:nvGrpSpPr>
        <p:grpSpPr>
          <a:xfrm>
            <a:off x="4377561" y="5006445"/>
            <a:ext cx="75352" cy="204759"/>
            <a:chOff x="7732704" y="3077073"/>
            <a:chExt cx="257588" cy="153600"/>
          </a:xfrm>
        </p:grpSpPr>
        <p:cxnSp>
          <p:nvCxnSpPr>
            <p:cNvPr id="1654" name="Shape 16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55" name="Shape 16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56" name="Shape 1656"/>
          <p:cNvGrpSpPr/>
          <p:nvPr/>
        </p:nvGrpSpPr>
        <p:grpSpPr>
          <a:xfrm>
            <a:off x="4186747" y="5006445"/>
            <a:ext cx="75352" cy="204759"/>
            <a:chOff x="7732704" y="3077073"/>
            <a:chExt cx="257588" cy="153600"/>
          </a:xfrm>
        </p:grpSpPr>
        <p:cxnSp>
          <p:nvCxnSpPr>
            <p:cNvPr id="1657" name="Shape 16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58" name="Shape 16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59" name="Shape 1659"/>
          <p:cNvGrpSpPr/>
          <p:nvPr/>
        </p:nvGrpSpPr>
        <p:grpSpPr>
          <a:xfrm>
            <a:off x="3232679" y="5006445"/>
            <a:ext cx="75352" cy="204759"/>
            <a:chOff x="7732704" y="3077073"/>
            <a:chExt cx="257588" cy="153600"/>
          </a:xfrm>
        </p:grpSpPr>
        <p:cxnSp>
          <p:nvCxnSpPr>
            <p:cNvPr id="1660" name="Shape 16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61" name="Shape 16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62" name="Shape 1662"/>
          <p:cNvGrpSpPr/>
          <p:nvPr/>
        </p:nvGrpSpPr>
        <p:grpSpPr>
          <a:xfrm>
            <a:off x="3614307" y="5006445"/>
            <a:ext cx="75352" cy="204759"/>
            <a:chOff x="7732704" y="3077073"/>
            <a:chExt cx="257588" cy="153600"/>
          </a:xfrm>
        </p:grpSpPr>
        <p:cxnSp>
          <p:nvCxnSpPr>
            <p:cNvPr id="1663" name="Shape 16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64" name="Shape 16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65" name="Shape 1665"/>
          <p:cNvGrpSpPr/>
          <p:nvPr/>
        </p:nvGrpSpPr>
        <p:grpSpPr>
          <a:xfrm>
            <a:off x="3518899" y="5006445"/>
            <a:ext cx="75352" cy="204759"/>
            <a:chOff x="7732704" y="3077073"/>
            <a:chExt cx="257588" cy="153600"/>
          </a:xfrm>
        </p:grpSpPr>
        <p:cxnSp>
          <p:nvCxnSpPr>
            <p:cNvPr id="1666" name="Shape 16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67" name="Shape 16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68" name="Shape 1668"/>
          <p:cNvGrpSpPr/>
          <p:nvPr/>
        </p:nvGrpSpPr>
        <p:grpSpPr>
          <a:xfrm>
            <a:off x="8766260" y="5006445"/>
            <a:ext cx="75352" cy="204759"/>
            <a:chOff x="7732704" y="3077073"/>
            <a:chExt cx="257588" cy="153600"/>
          </a:xfrm>
        </p:grpSpPr>
        <p:cxnSp>
          <p:nvCxnSpPr>
            <p:cNvPr id="1669" name="Shape 16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70" name="Shape 16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71" name="Shape 1671"/>
          <p:cNvGrpSpPr/>
          <p:nvPr/>
        </p:nvGrpSpPr>
        <p:grpSpPr>
          <a:xfrm>
            <a:off x="9052481" y="5006445"/>
            <a:ext cx="75352" cy="204759"/>
            <a:chOff x="7732704" y="3077073"/>
            <a:chExt cx="257588" cy="153600"/>
          </a:xfrm>
        </p:grpSpPr>
        <p:cxnSp>
          <p:nvCxnSpPr>
            <p:cNvPr id="1672" name="Shape 16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73" name="Shape 16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74" name="Shape 1674"/>
          <p:cNvGrpSpPr/>
          <p:nvPr/>
        </p:nvGrpSpPr>
        <p:grpSpPr>
          <a:xfrm>
            <a:off x="8957073" y="5006445"/>
            <a:ext cx="75352" cy="204759"/>
            <a:chOff x="7732704" y="3077073"/>
            <a:chExt cx="257588" cy="153600"/>
          </a:xfrm>
        </p:grpSpPr>
        <p:cxnSp>
          <p:nvCxnSpPr>
            <p:cNvPr id="1675" name="Shape 16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76" name="Shape 16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77" name="Shape 1677"/>
          <p:cNvGrpSpPr/>
          <p:nvPr/>
        </p:nvGrpSpPr>
        <p:grpSpPr>
          <a:xfrm>
            <a:off x="8861667" y="5006445"/>
            <a:ext cx="75352" cy="204759"/>
            <a:chOff x="7732704" y="3077073"/>
            <a:chExt cx="257588" cy="153600"/>
          </a:xfrm>
        </p:grpSpPr>
        <p:cxnSp>
          <p:nvCxnSpPr>
            <p:cNvPr id="1678" name="Shape 16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79" name="Shape 16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80" name="Shape 1680"/>
          <p:cNvGrpSpPr/>
          <p:nvPr/>
        </p:nvGrpSpPr>
        <p:grpSpPr>
          <a:xfrm>
            <a:off x="8384633" y="5006445"/>
            <a:ext cx="75352" cy="204759"/>
            <a:chOff x="7732704" y="3077073"/>
            <a:chExt cx="257588" cy="153600"/>
          </a:xfrm>
        </p:grpSpPr>
        <p:cxnSp>
          <p:nvCxnSpPr>
            <p:cNvPr id="1681" name="Shape 16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82" name="Shape 16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83" name="Shape 1683"/>
          <p:cNvGrpSpPr/>
          <p:nvPr/>
        </p:nvGrpSpPr>
        <p:grpSpPr>
          <a:xfrm>
            <a:off x="8670853" y="5006445"/>
            <a:ext cx="75352" cy="204759"/>
            <a:chOff x="7732704" y="3077073"/>
            <a:chExt cx="257588" cy="153600"/>
          </a:xfrm>
        </p:grpSpPr>
        <p:cxnSp>
          <p:nvCxnSpPr>
            <p:cNvPr id="1684" name="Shape 16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85" name="Shape 16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86" name="Shape 1686"/>
          <p:cNvGrpSpPr/>
          <p:nvPr/>
        </p:nvGrpSpPr>
        <p:grpSpPr>
          <a:xfrm>
            <a:off x="8575447" y="5006445"/>
            <a:ext cx="75352" cy="204759"/>
            <a:chOff x="7732704" y="3077073"/>
            <a:chExt cx="257588" cy="153600"/>
          </a:xfrm>
        </p:grpSpPr>
        <p:cxnSp>
          <p:nvCxnSpPr>
            <p:cNvPr id="1687" name="Shape 16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88" name="Shape 16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89" name="Shape 1689"/>
          <p:cNvGrpSpPr/>
          <p:nvPr/>
        </p:nvGrpSpPr>
        <p:grpSpPr>
          <a:xfrm>
            <a:off x="8480040" y="5006445"/>
            <a:ext cx="75352" cy="204759"/>
            <a:chOff x="7732704" y="3077073"/>
            <a:chExt cx="257588" cy="153600"/>
          </a:xfrm>
        </p:grpSpPr>
        <p:cxnSp>
          <p:nvCxnSpPr>
            <p:cNvPr id="1690" name="Shape 16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91" name="Shape 16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92" name="Shape 1692"/>
          <p:cNvGrpSpPr/>
          <p:nvPr/>
        </p:nvGrpSpPr>
        <p:grpSpPr>
          <a:xfrm>
            <a:off x="8003005" y="5006445"/>
            <a:ext cx="75352" cy="204759"/>
            <a:chOff x="7732704" y="3077073"/>
            <a:chExt cx="257588" cy="153600"/>
          </a:xfrm>
        </p:grpSpPr>
        <p:cxnSp>
          <p:nvCxnSpPr>
            <p:cNvPr id="1693" name="Shape 16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94" name="Shape 16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95" name="Shape 1695"/>
          <p:cNvGrpSpPr/>
          <p:nvPr/>
        </p:nvGrpSpPr>
        <p:grpSpPr>
          <a:xfrm>
            <a:off x="8289227" y="5006445"/>
            <a:ext cx="75352" cy="204759"/>
            <a:chOff x="7732704" y="3077073"/>
            <a:chExt cx="257588" cy="153600"/>
          </a:xfrm>
        </p:grpSpPr>
        <p:cxnSp>
          <p:nvCxnSpPr>
            <p:cNvPr id="1696" name="Shape 16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97" name="Shape 16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698" name="Shape 1698"/>
          <p:cNvGrpSpPr/>
          <p:nvPr/>
        </p:nvGrpSpPr>
        <p:grpSpPr>
          <a:xfrm>
            <a:off x="8193820" y="5006445"/>
            <a:ext cx="75352" cy="204759"/>
            <a:chOff x="7732704" y="3077073"/>
            <a:chExt cx="257588" cy="153600"/>
          </a:xfrm>
        </p:grpSpPr>
        <p:cxnSp>
          <p:nvCxnSpPr>
            <p:cNvPr id="1699" name="Shape 16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00" name="Shape 17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01" name="Shape 1701"/>
          <p:cNvGrpSpPr/>
          <p:nvPr/>
        </p:nvGrpSpPr>
        <p:grpSpPr>
          <a:xfrm>
            <a:off x="8098412" y="5006445"/>
            <a:ext cx="75352" cy="204759"/>
            <a:chOff x="7732704" y="3077073"/>
            <a:chExt cx="257588" cy="153600"/>
          </a:xfrm>
        </p:grpSpPr>
        <p:cxnSp>
          <p:nvCxnSpPr>
            <p:cNvPr id="1702" name="Shape 17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03" name="Shape 17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04" name="Shape 1704"/>
          <p:cNvGrpSpPr/>
          <p:nvPr/>
        </p:nvGrpSpPr>
        <p:grpSpPr>
          <a:xfrm>
            <a:off x="7525972" y="5006445"/>
            <a:ext cx="75352" cy="204759"/>
            <a:chOff x="7732704" y="3077073"/>
            <a:chExt cx="257588" cy="153600"/>
          </a:xfrm>
        </p:grpSpPr>
        <p:cxnSp>
          <p:nvCxnSpPr>
            <p:cNvPr id="1705" name="Shape 17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06" name="Shape 17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07" name="Shape 1707"/>
          <p:cNvGrpSpPr/>
          <p:nvPr/>
        </p:nvGrpSpPr>
        <p:grpSpPr>
          <a:xfrm>
            <a:off x="7907599" y="5006445"/>
            <a:ext cx="75352" cy="204759"/>
            <a:chOff x="7732704" y="3077073"/>
            <a:chExt cx="257588" cy="153600"/>
          </a:xfrm>
        </p:grpSpPr>
        <p:cxnSp>
          <p:nvCxnSpPr>
            <p:cNvPr id="1708" name="Shape 17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09" name="Shape 17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10" name="Shape 1710"/>
          <p:cNvGrpSpPr/>
          <p:nvPr/>
        </p:nvGrpSpPr>
        <p:grpSpPr>
          <a:xfrm>
            <a:off x="7812192" y="5006445"/>
            <a:ext cx="75352" cy="204759"/>
            <a:chOff x="7732704" y="3077073"/>
            <a:chExt cx="257588" cy="153600"/>
          </a:xfrm>
        </p:grpSpPr>
        <p:cxnSp>
          <p:nvCxnSpPr>
            <p:cNvPr id="1711" name="Shape 17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12" name="Shape 17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13" name="Shape 1713"/>
          <p:cNvGrpSpPr/>
          <p:nvPr/>
        </p:nvGrpSpPr>
        <p:grpSpPr>
          <a:xfrm>
            <a:off x="7716785" y="5006445"/>
            <a:ext cx="75352" cy="204759"/>
            <a:chOff x="7732704" y="3077073"/>
            <a:chExt cx="257588" cy="153600"/>
          </a:xfrm>
        </p:grpSpPr>
        <p:cxnSp>
          <p:nvCxnSpPr>
            <p:cNvPr id="1714" name="Shape 17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15" name="Shape 17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16" name="Shape 1716"/>
          <p:cNvGrpSpPr/>
          <p:nvPr/>
        </p:nvGrpSpPr>
        <p:grpSpPr>
          <a:xfrm>
            <a:off x="7335157" y="5006445"/>
            <a:ext cx="75352" cy="204759"/>
            <a:chOff x="7732704" y="3077073"/>
            <a:chExt cx="257588" cy="153600"/>
          </a:xfrm>
        </p:grpSpPr>
        <p:cxnSp>
          <p:nvCxnSpPr>
            <p:cNvPr id="1717" name="Shape 17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18" name="Shape 17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19" name="Shape 1719"/>
          <p:cNvGrpSpPr/>
          <p:nvPr/>
        </p:nvGrpSpPr>
        <p:grpSpPr>
          <a:xfrm>
            <a:off x="6762717" y="5006445"/>
            <a:ext cx="75352" cy="204759"/>
            <a:chOff x="7732704" y="3077073"/>
            <a:chExt cx="257588" cy="153600"/>
          </a:xfrm>
        </p:grpSpPr>
        <p:cxnSp>
          <p:nvCxnSpPr>
            <p:cNvPr id="1720" name="Shape 17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21" name="Shape 17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22" name="Shape 1722"/>
          <p:cNvGrpSpPr/>
          <p:nvPr/>
        </p:nvGrpSpPr>
        <p:grpSpPr>
          <a:xfrm>
            <a:off x="7144344" y="5006445"/>
            <a:ext cx="75352" cy="204759"/>
            <a:chOff x="7732704" y="3077073"/>
            <a:chExt cx="257588" cy="153600"/>
          </a:xfrm>
        </p:grpSpPr>
        <p:cxnSp>
          <p:nvCxnSpPr>
            <p:cNvPr id="1723" name="Shape 17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24" name="Shape 17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25" name="Shape 1725"/>
          <p:cNvGrpSpPr/>
          <p:nvPr/>
        </p:nvGrpSpPr>
        <p:grpSpPr>
          <a:xfrm>
            <a:off x="7048937" y="5006445"/>
            <a:ext cx="75352" cy="204759"/>
            <a:chOff x="7732704" y="3077073"/>
            <a:chExt cx="257588" cy="153600"/>
          </a:xfrm>
        </p:grpSpPr>
        <p:cxnSp>
          <p:nvCxnSpPr>
            <p:cNvPr id="1726" name="Shape 17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27" name="Shape 17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28" name="Shape 1728"/>
          <p:cNvGrpSpPr/>
          <p:nvPr/>
        </p:nvGrpSpPr>
        <p:grpSpPr>
          <a:xfrm>
            <a:off x="6858124" y="5006445"/>
            <a:ext cx="75352" cy="204759"/>
            <a:chOff x="7732704" y="3077073"/>
            <a:chExt cx="257588" cy="153600"/>
          </a:xfrm>
        </p:grpSpPr>
        <p:cxnSp>
          <p:nvCxnSpPr>
            <p:cNvPr id="1729" name="Shape 17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30" name="Shape 17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31" name="Shape 1731"/>
          <p:cNvGrpSpPr/>
          <p:nvPr/>
        </p:nvGrpSpPr>
        <p:grpSpPr>
          <a:xfrm>
            <a:off x="6094869" y="5006445"/>
            <a:ext cx="75352" cy="204759"/>
            <a:chOff x="7732704" y="3077073"/>
            <a:chExt cx="257588" cy="153600"/>
          </a:xfrm>
        </p:grpSpPr>
        <p:cxnSp>
          <p:nvCxnSpPr>
            <p:cNvPr id="1732" name="Shape 17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33" name="Shape 17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34" name="Shape 1734"/>
          <p:cNvGrpSpPr/>
          <p:nvPr/>
        </p:nvGrpSpPr>
        <p:grpSpPr>
          <a:xfrm>
            <a:off x="6476496" y="5006445"/>
            <a:ext cx="75352" cy="204759"/>
            <a:chOff x="7732704" y="3077073"/>
            <a:chExt cx="257588" cy="153600"/>
          </a:xfrm>
        </p:grpSpPr>
        <p:cxnSp>
          <p:nvCxnSpPr>
            <p:cNvPr id="1735" name="Shape 17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36" name="Shape 17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37" name="Shape 1737"/>
          <p:cNvGrpSpPr/>
          <p:nvPr/>
        </p:nvGrpSpPr>
        <p:grpSpPr>
          <a:xfrm>
            <a:off x="6381089" y="5006445"/>
            <a:ext cx="75352" cy="204759"/>
            <a:chOff x="7732704" y="3077073"/>
            <a:chExt cx="257588" cy="153600"/>
          </a:xfrm>
        </p:grpSpPr>
        <p:cxnSp>
          <p:nvCxnSpPr>
            <p:cNvPr id="1738" name="Shape 17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39" name="Shape 17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40" name="Shape 1740"/>
          <p:cNvGrpSpPr/>
          <p:nvPr/>
        </p:nvGrpSpPr>
        <p:grpSpPr>
          <a:xfrm>
            <a:off x="6190276" y="5006445"/>
            <a:ext cx="75352" cy="204759"/>
            <a:chOff x="7732704" y="3077073"/>
            <a:chExt cx="257588" cy="153600"/>
          </a:xfrm>
        </p:grpSpPr>
        <p:cxnSp>
          <p:nvCxnSpPr>
            <p:cNvPr id="1741" name="Shape 17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42" name="Shape 17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43" name="Shape 1743"/>
          <p:cNvGrpSpPr/>
          <p:nvPr/>
        </p:nvGrpSpPr>
        <p:grpSpPr>
          <a:xfrm>
            <a:off x="7621379" y="5006445"/>
            <a:ext cx="75352" cy="204759"/>
            <a:chOff x="7732704" y="3077073"/>
            <a:chExt cx="257588" cy="153600"/>
          </a:xfrm>
        </p:grpSpPr>
        <p:cxnSp>
          <p:nvCxnSpPr>
            <p:cNvPr id="1744" name="Shape 17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45" name="Shape 17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46" name="Shape 1746"/>
          <p:cNvGrpSpPr/>
          <p:nvPr/>
        </p:nvGrpSpPr>
        <p:grpSpPr>
          <a:xfrm>
            <a:off x="6953531" y="5006445"/>
            <a:ext cx="75352" cy="204759"/>
            <a:chOff x="7732704" y="3077073"/>
            <a:chExt cx="257588" cy="153600"/>
          </a:xfrm>
        </p:grpSpPr>
        <p:cxnSp>
          <p:nvCxnSpPr>
            <p:cNvPr id="1747" name="Shape 17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48" name="Shape 17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49" name="Shape 1749"/>
          <p:cNvGrpSpPr/>
          <p:nvPr/>
        </p:nvGrpSpPr>
        <p:grpSpPr>
          <a:xfrm>
            <a:off x="7430565" y="5006445"/>
            <a:ext cx="75352" cy="204759"/>
            <a:chOff x="7732704" y="3077073"/>
            <a:chExt cx="257588" cy="153600"/>
          </a:xfrm>
        </p:grpSpPr>
        <p:cxnSp>
          <p:nvCxnSpPr>
            <p:cNvPr id="1750" name="Shape 17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51" name="Shape 17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52" name="Shape 1752"/>
          <p:cNvGrpSpPr/>
          <p:nvPr/>
        </p:nvGrpSpPr>
        <p:grpSpPr>
          <a:xfrm>
            <a:off x="7239751" y="5006445"/>
            <a:ext cx="75352" cy="204759"/>
            <a:chOff x="7732704" y="3077073"/>
            <a:chExt cx="257588" cy="153600"/>
          </a:xfrm>
        </p:grpSpPr>
        <p:cxnSp>
          <p:nvCxnSpPr>
            <p:cNvPr id="1753" name="Shape 17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54" name="Shape 17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55" name="Shape 1755"/>
          <p:cNvGrpSpPr/>
          <p:nvPr/>
        </p:nvGrpSpPr>
        <p:grpSpPr>
          <a:xfrm>
            <a:off x="6285683" y="5006445"/>
            <a:ext cx="75352" cy="204759"/>
            <a:chOff x="7732704" y="3077073"/>
            <a:chExt cx="257588" cy="153600"/>
          </a:xfrm>
        </p:grpSpPr>
        <p:cxnSp>
          <p:nvCxnSpPr>
            <p:cNvPr id="1756" name="Shape 17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57" name="Shape 17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58" name="Shape 1758"/>
          <p:cNvGrpSpPr/>
          <p:nvPr/>
        </p:nvGrpSpPr>
        <p:grpSpPr>
          <a:xfrm>
            <a:off x="6667311" y="5006445"/>
            <a:ext cx="75352" cy="204759"/>
            <a:chOff x="7732704" y="3077073"/>
            <a:chExt cx="257588" cy="153600"/>
          </a:xfrm>
        </p:grpSpPr>
        <p:cxnSp>
          <p:nvCxnSpPr>
            <p:cNvPr id="1759" name="Shape 17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60" name="Shape 17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61" name="Shape 1761"/>
          <p:cNvGrpSpPr/>
          <p:nvPr/>
        </p:nvGrpSpPr>
        <p:grpSpPr>
          <a:xfrm>
            <a:off x="6571904" y="5006445"/>
            <a:ext cx="75352" cy="204759"/>
            <a:chOff x="7732704" y="3077073"/>
            <a:chExt cx="257588" cy="153600"/>
          </a:xfrm>
        </p:grpSpPr>
        <p:cxnSp>
          <p:nvCxnSpPr>
            <p:cNvPr id="1762" name="Shape 17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63" name="Shape 17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64" name="Shape 1764"/>
          <p:cNvGrpSpPr/>
          <p:nvPr/>
        </p:nvGrpSpPr>
        <p:grpSpPr>
          <a:xfrm>
            <a:off x="11819279" y="5006445"/>
            <a:ext cx="75352" cy="204759"/>
            <a:chOff x="7732704" y="3077073"/>
            <a:chExt cx="257588" cy="153600"/>
          </a:xfrm>
        </p:grpSpPr>
        <p:cxnSp>
          <p:nvCxnSpPr>
            <p:cNvPr id="1765" name="Shape 17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66" name="Shape 17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67" name="Shape 1767"/>
          <p:cNvGrpSpPr/>
          <p:nvPr/>
        </p:nvGrpSpPr>
        <p:grpSpPr>
          <a:xfrm>
            <a:off x="12105499" y="5006445"/>
            <a:ext cx="75352" cy="204759"/>
            <a:chOff x="7732704" y="3077073"/>
            <a:chExt cx="257588" cy="153600"/>
          </a:xfrm>
        </p:grpSpPr>
        <p:cxnSp>
          <p:nvCxnSpPr>
            <p:cNvPr id="1768" name="Shape 17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69" name="Shape 17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70" name="Shape 1770"/>
          <p:cNvGrpSpPr/>
          <p:nvPr/>
        </p:nvGrpSpPr>
        <p:grpSpPr>
          <a:xfrm>
            <a:off x="12010092" y="5006445"/>
            <a:ext cx="75352" cy="204759"/>
            <a:chOff x="7732704" y="3077073"/>
            <a:chExt cx="257588" cy="153600"/>
          </a:xfrm>
        </p:grpSpPr>
        <p:cxnSp>
          <p:nvCxnSpPr>
            <p:cNvPr id="1771" name="Shape 17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72" name="Shape 17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73" name="Shape 1773"/>
          <p:cNvGrpSpPr/>
          <p:nvPr/>
        </p:nvGrpSpPr>
        <p:grpSpPr>
          <a:xfrm>
            <a:off x="11914685" y="5006445"/>
            <a:ext cx="75352" cy="204759"/>
            <a:chOff x="7732704" y="3077073"/>
            <a:chExt cx="257588" cy="153600"/>
          </a:xfrm>
        </p:grpSpPr>
        <p:cxnSp>
          <p:nvCxnSpPr>
            <p:cNvPr id="1774" name="Shape 17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75" name="Shape 17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76" name="Shape 1776"/>
          <p:cNvGrpSpPr/>
          <p:nvPr/>
        </p:nvGrpSpPr>
        <p:grpSpPr>
          <a:xfrm>
            <a:off x="11437652" y="5006445"/>
            <a:ext cx="75352" cy="204759"/>
            <a:chOff x="7732704" y="3077073"/>
            <a:chExt cx="257588" cy="153600"/>
          </a:xfrm>
        </p:grpSpPr>
        <p:cxnSp>
          <p:nvCxnSpPr>
            <p:cNvPr id="1777" name="Shape 17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78" name="Shape 17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79" name="Shape 1779"/>
          <p:cNvGrpSpPr/>
          <p:nvPr/>
        </p:nvGrpSpPr>
        <p:grpSpPr>
          <a:xfrm>
            <a:off x="11723872" y="5006445"/>
            <a:ext cx="75352" cy="204759"/>
            <a:chOff x="7732704" y="3077073"/>
            <a:chExt cx="257588" cy="153600"/>
          </a:xfrm>
        </p:grpSpPr>
        <p:cxnSp>
          <p:nvCxnSpPr>
            <p:cNvPr id="1780" name="Shape 17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81" name="Shape 17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82" name="Shape 1782"/>
          <p:cNvGrpSpPr/>
          <p:nvPr/>
        </p:nvGrpSpPr>
        <p:grpSpPr>
          <a:xfrm>
            <a:off x="11628465" y="5006445"/>
            <a:ext cx="75352" cy="204759"/>
            <a:chOff x="7732704" y="3077073"/>
            <a:chExt cx="257588" cy="153600"/>
          </a:xfrm>
        </p:grpSpPr>
        <p:cxnSp>
          <p:nvCxnSpPr>
            <p:cNvPr id="1783" name="Shape 17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84" name="Shape 17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85" name="Shape 1785"/>
          <p:cNvGrpSpPr/>
          <p:nvPr/>
        </p:nvGrpSpPr>
        <p:grpSpPr>
          <a:xfrm>
            <a:off x="11533059" y="5006445"/>
            <a:ext cx="75352" cy="204759"/>
            <a:chOff x="7732704" y="3077073"/>
            <a:chExt cx="257588" cy="153600"/>
          </a:xfrm>
        </p:grpSpPr>
        <p:cxnSp>
          <p:nvCxnSpPr>
            <p:cNvPr id="1786" name="Shape 17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87" name="Shape 17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88" name="Shape 1788"/>
          <p:cNvGrpSpPr/>
          <p:nvPr/>
        </p:nvGrpSpPr>
        <p:grpSpPr>
          <a:xfrm>
            <a:off x="11056024" y="5006445"/>
            <a:ext cx="75352" cy="204759"/>
            <a:chOff x="7732704" y="3077073"/>
            <a:chExt cx="257588" cy="153600"/>
          </a:xfrm>
        </p:grpSpPr>
        <p:cxnSp>
          <p:nvCxnSpPr>
            <p:cNvPr id="1789" name="Shape 17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90" name="Shape 17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91" name="Shape 1791"/>
          <p:cNvGrpSpPr/>
          <p:nvPr/>
        </p:nvGrpSpPr>
        <p:grpSpPr>
          <a:xfrm>
            <a:off x="11342244" y="5006445"/>
            <a:ext cx="75352" cy="204759"/>
            <a:chOff x="7732704" y="3077073"/>
            <a:chExt cx="257588" cy="153600"/>
          </a:xfrm>
        </p:grpSpPr>
        <p:cxnSp>
          <p:nvCxnSpPr>
            <p:cNvPr id="1792" name="Shape 17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93" name="Shape 17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94" name="Shape 1794"/>
          <p:cNvGrpSpPr/>
          <p:nvPr/>
        </p:nvGrpSpPr>
        <p:grpSpPr>
          <a:xfrm>
            <a:off x="11246837" y="5006445"/>
            <a:ext cx="75352" cy="204759"/>
            <a:chOff x="7732704" y="3077073"/>
            <a:chExt cx="257588" cy="153600"/>
          </a:xfrm>
        </p:grpSpPr>
        <p:cxnSp>
          <p:nvCxnSpPr>
            <p:cNvPr id="1795" name="Shape 17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96" name="Shape 17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797" name="Shape 1797"/>
          <p:cNvGrpSpPr/>
          <p:nvPr/>
        </p:nvGrpSpPr>
        <p:grpSpPr>
          <a:xfrm>
            <a:off x="11151431" y="5006445"/>
            <a:ext cx="75352" cy="204759"/>
            <a:chOff x="7732704" y="3077073"/>
            <a:chExt cx="257588" cy="153600"/>
          </a:xfrm>
        </p:grpSpPr>
        <p:cxnSp>
          <p:nvCxnSpPr>
            <p:cNvPr id="1798" name="Shape 17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99" name="Shape 17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00" name="Shape 1800"/>
          <p:cNvGrpSpPr/>
          <p:nvPr/>
        </p:nvGrpSpPr>
        <p:grpSpPr>
          <a:xfrm>
            <a:off x="10578989" y="5006445"/>
            <a:ext cx="75352" cy="204759"/>
            <a:chOff x="7732704" y="3077073"/>
            <a:chExt cx="257588" cy="153600"/>
          </a:xfrm>
        </p:grpSpPr>
        <p:cxnSp>
          <p:nvCxnSpPr>
            <p:cNvPr id="1801" name="Shape 18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02" name="Shape 18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03" name="Shape 1803"/>
          <p:cNvGrpSpPr/>
          <p:nvPr/>
        </p:nvGrpSpPr>
        <p:grpSpPr>
          <a:xfrm>
            <a:off x="10960617" y="5006445"/>
            <a:ext cx="75352" cy="204759"/>
            <a:chOff x="7732704" y="3077073"/>
            <a:chExt cx="257588" cy="153600"/>
          </a:xfrm>
        </p:grpSpPr>
        <p:cxnSp>
          <p:nvCxnSpPr>
            <p:cNvPr id="1804" name="Shape 18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05" name="Shape 18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06" name="Shape 1806"/>
          <p:cNvGrpSpPr/>
          <p:nvPr/>
        </p:nvGrpSpPr>
        <p:grpSpPr>
          <a:xfrm>
            <a:off x="10865211" y="5006445"/>
            <a:ext cx="75352" cy="204759"/>
            <a:chOff x="7732704" y="3077073"/>
            <a:chExt cx="257588" cy="153600"/>
          </a:xfrm>
        </p:grpSpPr>
        <p:cxnSp>
          <p:nvCxnSpPr>
            <p:cNvPr id="1807" name="Shape 18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08" name="Shape 18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09" name="Shape 1809"/>
          <p:cNvGrpSpPr/>
          <p:nvPr/>
        </p:nvGrpSpPr>
        <p:grpSpPr>
          <a:xfrm>
            <a:off x="10769804" y="5006445"/>
            <a:ext cx="75352" cy="204759"/>
            <a:chOff x="7732704" y="3077073"/>
            <a:chExt cx="257588" cy="153600"/>
          </a:xfrm>
        </p:grpSpPr>
        <p:cxnSp>
          <p:nvCxnSpPr>
            <p:cNvPr id="1810" name="Shape 18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11" name="Shape 18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12" name="Shape 1812"/>
          <p:cNvGrpSpPr/>
          <p:nvPr/>
        </p:nvGrpSpPr>
        <p:grpSpPr>
          <a:xfrm>
            <a:off x="10388176" y="5006445"/>
            <a:ext cx="75352" cy="204759"/>
            <a:chOff x="7732704" y="3077073"/>
            <a:chExt cx="257588" cy="153600"/>
          </a:xfrm>
        </p:grpSpPr>
        <p:cxnSp>
          <p:nvCxnSpPr>
            <p:cNvPr id="1813" name="Shape 18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14" name="Shape 18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15" name="Shape 1815"/>
          <p:cNvGrpSpPr/>
          <p:nvPr/>
        </p:nvGrpSpPr>
        <p:grpSpPr>
          <a:xfrm>
            <a:off x="9815736" y="5006445"/>
            <a:ext cx="75352" cy="204759"/>
            <a:chOff x="7732704" y="3077073"/>
            <a:chExt cx="257588" cy="153600"/>
          </a:xfrm>
        </p:grpSpPr>
        <p:cxnSp>
          <p:nvCxnSpPr>
            <p:cNvPr id="1816" name="Shape 18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17" name="Shape 18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18" name="Shape 1818"/>
          <p:cNvGrpSpPr/>
          <p:nvPr/>
        </p:nvGrpSpPr>
        <p:grpSpPr>
          <a:xfrm>
            <a:off x="10197363" y="5006445"/>
            <a:ext cx="75352" cy="204759"/>
            <a:chOff x="7732704" y="3077073"/>
            <a:chExt cx="257588" cy="153600"/>
          </a:xfrm>
        </p:grpSpPr>
        <p:cxnSp>
          <p:nvCxnSpPr>
            <p:cNvPr id="1819" name="Shape 18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20" name="Shape 18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21" name="Shape 1821"/>
          <p:cNvGrpSpPr/>
          <p:nvPr/>
        </p:nvGrpSpPr>
        <p:grpSpPr>
          <a:xfrm>
            <a:off x="10101956" y="5006445"/>
            <a:ext cx="75352" cy="204759"/>
            <a:chOff x="7732704" y="3077073"/>
            <a:chExt cx="257588" cy="153600"/>
          </a:xfrm>
        </p:grpSpPr>
        <p:cxnSp>
          <p:nvCxnSpPr>
            <p:cNvPr id="1822" name="Shape 18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23" name="Shape 18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24" name="Shape 1824"/>
          <p:cNvGrpSpPr/>
          <p:nvPr/>
        </p:nvGrpSpPr>
        <p:grpSpPr>
          <a:xfrm>
            <a:off x="9911143" y="5006445"/>
            <a:ext cx="75352" cy="204759"/>
            <a:chOff x="7732704" y="3077073"/>
            <a:chExt cx="257588" cy="153600"/>
          </a:xfrm>
        </p:grpSpPr>
        <p:cxnSp>
          <p:nvCxnSpPr>
            <p:cNvPr id="1825" name="Shape 18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26" name="Shape 18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27" name="Shape 1827"/>
          <p:cNvGrpSpPr/>
          <p:nvPr/>
        </p:nvGrpSpPr>
        <p:grpSpPr>
          <a:xfrm>
            <a:off x="9147888" y="5006445"/>
            <a:ext cx="75352" cy="204759"/>
            <a:chOff x="7732704" y="3077073"/>
            <a:chExt cx="257588" cy="153600"/>
          </a:xfrm>
        </p:grpSpPr>
        <p:cxnSp>
          <p:nvCxnSpPr>
            <p:cNvPr id="1828" name="Shape 18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29" name="Shape 18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30" name="Shape 1830"/>
          <p:cNvGrpSpPr/>
          <p:nvPr/>
        </p:nvGrpSpPr>
        <p:grpSpPr>
          <a:xfrm>
            <a:off x="9529515" y="5006445"/>
            <a:ext cx="75352" cy="204759"/>
            <a:chOff x="7732704" y="3077073"/>
            <a:chExt cx="257588" cy="153600"/>
          </a:xfrm>
        </p:grpSpPr>
        <p:cxnSp>
          <p:nvCxnSpPr>
            <p:cNvPr id="1831" name="Shape 18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32" name="Shape 18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33" name="Shape 1833"/>
          <p:cNvGrpSpPr/>
          <p:nvPr/>
        </p:nvGrpSpPr>
        <p:grpSpPr>
          <a:xfrm>
            <a:off x="9434108" y="5006445"/>
            <a:ext cx="75352" cy="204759"/>
            <a:chOff x="7732704" y="3077073"/>
            <a:chExt cx="257588" cy="153600"/>
          </a:xfrm>
        </p:grpSpPr>
        <p:cxnSp>
          <p:nvCxnSpPr>
            <p:cNvPr id="1834" name="Shape 18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35" name="Shape 18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36" name="Shape 1836"/>
          <p:cNvGrpSpPr/>
          <p:nvPr/>
        </p:nvGrpSpPr>
        <p:grpSpPr>
          <a:xfrm>
            <a:off x="9243295" y="5006445"/>
            <a:ext cx="75352" cy="204759"/>
            <a:chOff x="7732704" y="3077073"/>
            <a:chExt cx="257588" cy="153600"/>
          </a:xfrm>
        </p:grpSpPr>
        <p:cxnSp>
          <p:nvCxnSpPr>
            <p:cNvPr id="1837" name="Shape 18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38" name="Shape 18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39" name="Shape 1839"/>
          <p:cNvGrpSpPr/>
          <p:nvPr/>
        </p:nvGrpSpPr>
        <p:grpSpPr>
          <a:xfrm>
            <a:off x="10674397" y="5006445"/>
            <a:ext cx="75352" cy="204759"/>
            <a:chOff x="7732704" y="3077073"/>
            <a:chExt cx="257588" cy="153600"/>
          </a:xfrm>
        </p:grpSpPr>
        <p:cxnSp>
          <p:nvCxnSpPr>
            <p:cNvPr id="1840" name="Shape 18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41" name="Shape 18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42" name="Shape 1842"/>
          <p:cNvGrpSpPr/>
          <p:nvPr/>
        </p:nvGrpSpPr>
        <p:grpSpPr>
          <a:xfrm>
            <a:off x="10006549" y="5006445"/>
            <a:ext cx="75352" cy="204759"/>
            <a:chOff x="7732704" y="3077073"/>
            <a:chExt cx="257588" cy="153600"/>
          </a:xfrm>
        </p:grpSpPr>
        <p:cxnSp>
          <p:nvCxnSpPr>
            <p:cNvPr id="1843" name="Shape 18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44" name="Shape 18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45" name="Shape 1845"/>
          <p:cNvGrpSpPr/>
          <p:nvPr/>
        </p:nvGrpSpPr>
        <p:grpSpPr>
          <a:xfrm>
            <a:off x="10483583" y="5006445"/>
            <a:ext cx="75352" cy="204759"/>
            <a:chOff x="7732704" y="3077073"/>
            <a:chExt cx="257588" cy="153600"/>
          </a:xfrm>
        </p:grpSpPr>
        <p:cxnSp>
          <p:nvCxnSpPr>
            <p:cNvPr id="1846" name="Shape 18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47" name="Shape 18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48" name="Shape 1848"/>
          <p:cNvGrpSpPr/>
          <p:nvPr/>
        </p:nvGrpSpPr>
        <p:grpSpPr>
          <a:xfrm>
            <a:off x="10292769" y="5006445"/>
            <a:ext cx="75352" cy="204759"/>
            <a:chOff x="7732704" y="3077073"/>
            <a:chExt cx="257588" cy="153600"/>
          </a:xfrm>
        </p:grpSpPr>
        <p:cxnSp>
          <p:nvCxnSpPr>
            <p:cNvPr id="1849" name="Shape 18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50" name="Shape 18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51" name="Shape 1851"/>
          <p:cNvGrpSpPr/>
          <p:nvPr/>
        </p:nvGrpSpPr>
        <p:grpSpPr>
          <a:xfrm>
            <a:off x="9338701" y="5006445"/>
            <a:ext cx="75352" cy="204759"/>
            <a:chOff x="7732704" y="3077073"/>
            <a:chExt cx="257588" cy="153600"/>
          </a:xfrm>
        </p:grpSpPr>
        <p:cxnSp>
          <p:nvCxnSpPr>
            <p:cNvPr id="1852" name="Shape 18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53" name="Shape 18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54" name="Shape 1854"/>
          <p:cNvGrpSpPr/>
          <p:nvPr/>
        </p:nvGrpSpPr>
        <p:grpSpPr>
          <a:xfrm>
            <a:off x="9720328" y="5006445"/>
            <a:ext cx="75352" cy="204759"/>
            <a:chOff x="7732704" y="3077073"/>
            <a:chExt cx="257588" cy="153600"/>
          </a:xfrm>
        </p:grpSpPr>
        <p:cxnSp>
          <p:nvCxnSpPr>
            <p:cNvPr id="1855" name="Shape 18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56" name="Shape 18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57" name="Shape 1857"/>
          <p:cNvGrpSpPr/>
          <p:nvPr/>
        </p:nvGrpSpPr>
        <p:grpSpPr>
          <a:xfrm>
            <a:off x="9624921" y="5006445"/>
            <a:ext cx="75352" cy="204759"/>
            <a:chOff x="7732704" y="3077073"/>
            <a:chExt cx="257588" cy="153600"/>
          </a:xfrm>
        </p:grpSpPr>
        <p:cxnSp>
          <p:nvCxnSpPr>
            <p:cNvPr id="1858" name="Shape 18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59" name="Shape 18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60" name="Shape 1860"/>
          <p:cNvGrpSpPr/>
          <p:nvPr/>
        </p:nvGrpSpPr>
        <p:grpSpPr>
          <a:xfrm>
            <a:off x="2692452" y="5231947"/>
            <a:ext cx="75352" cy="204759"/>
            <a:chOff x="7732704" y="3077073"/>
            <a:chExt cx="257588" cy="153600"/>
          </a:xfrm>
        </p:grpSpPr>
        <p:cxnSp>
          <p:nvCxnSpPr>
            <p:cNvPr id="1861" name="Shape 18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62" name="Shape 18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63" name="Shape 1863"/>
          <p:cNvGrpSpPr/>
          <p:nvPr/>
        </p:nvGrpSpPr>
        <p:grpSpPr>
          <a:xfrm>
            <a:off x="2978673" y="5231947"/>
            <a:ext cx="75352" cy="204759"/>
            <a:chOff x="7732704" y="3077073"/>
            <a:chExt cx="257588" cy="153600"/>
          </a:xfrm>
        </p:grpSpPr>
        <p:cxnSp>
          <p:nvCxnSpPr>
            <p:cNvPr id="1864" name="Shape 18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65" name="Shape 18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66" name="Shape 1866"/>
          <p:cNvGrpSpPr/>
          <p:nvPr/>
        </p:nvGrpSpPr>
        <p:grpSpPr>
          <a:xfrm>
            <a:off x="2883267" y="5231947"/>
            <a:ext cx="75352" cy="204759"/>
            <a:chOff x="7732704" y="3077073"/>
            <a:chExt cx="257588" cy="153600"/>
          </a:xfrm>
        </p:grpSpPr>
        <p:cxnSp>
          <p:nvCxnSpPr>
            <p:cNvPr id="1867" name="Shape 18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68" name="Shape 18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69" name="Shape 1869"/>
          <p:cNvGrpSpPr/>
          <p:nvPr/>
        </p:nvGrpSpPr>
        <p:grpSpPr>
          <a:xfrm>
            <a:off x="2787859" y="5231947"/>
            <a:ext cx="75352" cy="204759"/>
            <a:chOff x="7732704" y="3077073"/>
            <a:chExt cx="257588" cy="153600"/>
          </a:xfrm>
        </p:grpSpPr>
        <p:cxnSp>
          <p:nvCxnSpPr>
            <p:cNvPr id="1870" name="Shape 18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71" name="Shape 18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72" name="Shape 1872"/>
          <p:cNvGrpSpPr/>
          <p:nvPr/>
        </p:nvGrpSpPr>
        <p:grpSpPr>
          <a:xfrm>
            <a:off x="2310825" y="5231947"/>
            <a:ext cx="75352" cy="204759"/>
            <a:chOff x="7732704" y="3077073"/>
            <a:chExt cx="257588" cy="153600"/>
          </a:xfrm>
        </p:grpSpPr>
        <p:cxnSp>
          <p:nvCxnSpPr>
            <p:cNvPr id="1873" name="Shape 18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74" name="Shape 18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75" name="Shape 1875"/>
          <p:cNvGrpSpPr/>
          <p:nvPr/>
        </p:nvGrpSpPr>
        <p:grpSpPr>
          <a:xfrm>
            <a:off x="2597045" y="5231947"/>
            <a:ext cx="75352" cy="204759"/>
            <a:chOff x="7732704" y="3077073"/>
            <a:chExt cx="257588" cy="153600"/>
          </a:xfrm>
        </p:grpSpPr>
        <p:cxnSp>
          <p:nvCxnSpPr>
            <p:cNvPr id="1876" name="Shape 18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77" name="Shape 18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78" name="Shape 1878"/>
          <p:cNvGrpSpPr/>
          <p:nvPr/>
        </p:nvGrpSpPr>
        <p:grpSpPr>
          <a:xfrm>
            <a:off x="2501639" y="5231947"/>
            <a:ext cx="75352" cy="204759"/>
            <a:chOff x="7732704" y="3077073"/>
            <a:chExt cx="257588" cy="153600"/>
          </a:xfrm>
        </p:grpSpPr>
        <p:cxnSp>
          <p:nvCxnSpPr>
            <p:cNvPr id="1879" name="Shape 18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80" name="Shape 18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81" name="Shape 1881"/>
          <p:cNvGrpSpPr/>
          <p:nvPr/>
        </p:nvGrpSpPr>
        <p:grpSpPr>
          <a:xfrm>
            <a:off x="2406232" y="5231947"/>
            <a:ext cx="75352" cy="204759"/>
            <a:chOff x="7732704" y="3077073"/>
            <a:chExt cx="257588" cy="153600"/>
          </a:xfrm>
        </p:grpSpPr>
        <p:cxnSp>
          <p:nvCxnSpPr>
            <p:cNvPr id="1882" name="Shape 18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83" name="Shape 18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84" name="Shape 1884"/>
          <p:cNvGrpSpPr/>
          <p:nvPr/>
        </p:nvGrpSpPr>
        <p:grpSpPr>
          <a:xfrm>
            <a:off x="1929197" y="5231947"/>
            <a:ext cx="75352" cy="204759"/>
            <a:chOff x="7732704" y="3077073"/>
            <a:chExt cx="257588" cy="153600"/>
          </a:xfrm>
        </p:grpSpPr>
        <p:cxnSp>
          <p:nvCxnSpPr>
            <p:cNvPr id="1885" name="Shape 18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86" name="Shape 18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87" name="Shape 1887"/>
          <p:cNvGrpSpPr/>
          <p:nvPr/>
        </p:nvGrpSpPr>
        <p:grpSpPr>
          <a:xfrm>
            <a:off x="2215419" y="5231947"/>
            <a:ext cx="75352" cy="204759"/>
            <a:chOff x="7732704" y="3077073"/>
            <a:chExt cx="257588" cy="153600"/>
          </a:xfrm>
        </p:grpSpPr>
        <p:cxnSp>
          <p:nvCxnSpPr>
            <p:cNvPr id="1888" name="Shape 18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89" name="Shape 18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90" name="Shape 1890"/>
          <p:cNvGrpSpPr/>
          <p:nvPr/>
        </p:nvGrpSpPr>
        <p:grpSpPr>
          <a:xfrm>
            <a:off x="2120012" y="5231947"/>
            <a:ext cx="75352" cy="204759"/>
            <a:chOff x="7732704" y="3077073"/>
            <a:chExt cx="257588" cy="153600"/>
          </a:xfrm>
        </p:grpSpPr>
        <p:cxnSp>
          <p:nvCxnSpPr>
            <p:cNvPr id="1891" name="Shape 18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92" name="Shape 18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93" name="Shape 1893"/>
          <p:cNvGrpSpPr/>
          <p:nvPr/>
        </p:nvGrpSpPr>
        <p:grpSpPr>
          <a:xfrm>
            <a:off x="2024605" y="5231947"/>
            <a:ext cx="75352" cy="204759"/>
            <a:chOff x="7732704" y="3077073"/>
            <a:chExt cx="257588" cy="153600"/>
          </a:xfrm>
        </p:grpSpPr>
        <p:cxnSp>
          <p:nvCxnSpPr>
            <p:cNvPr id="1894" name="Shape 18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95" name="Shape 18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96" name="Shape 1896"/>
          <p:cNvGrpSpPr/>
          <p:nvPr/>
        </p:nvGrpSpPr>
        <p:grpSpPr>
          <a:xfrm>
            <a:off x="1452164" y="5231947"/>
            <a:ext cx="75352" cy="204759"/>
            <a:chOff x="7732704" y="3077073"/>
            <a:chExt cx="257588" cy="153600"/>
          </a:xfrm>
        </p:grpSpPr>
        <p:cxnSp>
          <p:nvCxnSpPr>
            <p:cNvPr id="1897" name="Shape 18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98" name="Shape 18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899" name="Shape 1899"/>
          <p:cNvGrpSpPr/>
          <p:nvPr/>
        </p:nvGrpSpPr>
        <p:grpSpPr>
          <a:xfrm>
            <a:off x="1833791" y="5231947"/>
            <a:ext cx="75352" cy="204759"/>
            <a:chOff x="7732704" y="3077073"/>
            <a:chExt cx="257588" cy="153600"/>
          </a:xfrm>
        </p:grpSpPr>
        <p:cxnSp>
          <p:nvCxnSpPr>
            <p:cNvPr id="1900" name="Shape 19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01" name="Shape 19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02" name="Shape 1902"/>
          <p:cNvGrpSpPr/>
          <p:nvPr/>
        </p:nvGrpSpPr>
        <p:grpSpPr>
          <a:xfrm>
            <a:off x="1738384" y="5231947"/>
            <a:ext cx="75352" cy="204759"/>
            <a:chOff x="7732704" y="3077073"/>
            <a:chExt cx="257588" cy="153600"/>
          </a:xfrm>
        </p:grpSpPr>
        <p:cxnSp>
          <p:nvCxnSpPr>
            <p:cNvPr id="1903" name="Shape 19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04" name="Shape 19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05" name="Shape 1905"/>
          <p:cNvGrpSpPr/>
          <p:nvPr/>
        </p:nvGrpSpPr>
        <p:grpSpPr>
          <a:xfrm>
            <a:off x="1642977" y="5231947"/>
            <a:ext cx="75352" cy="204759"/>
            <a:chOff x="7732704" y="3077073"/>
            <a:chExt cx="257588" cy="153600"/>
          </a:xfrm>
        </p:grpSpPr>
        <p:cxnSp>
          <p:nvCxnSpPr>
            <p:cNvPr id="1906" name="Shape 19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07" name="Shape 19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08" name="Shape 1908"/>
          <p:cNvGrpSpPr/>
          <p:nvPr/>
        </p:nvGrpSpPr>
        <p:grpSpPr>
          <a:xfrm>
            <a:off x="1261351" y="5231947"/>
            <a:ext cx="75352" cy="204759"/>
            <a:chOff x="7732704" y="3077073"/>
            <a:chExt cx="257588" cy="153600"/>
          </a:xfrm>
        </p:grpSpPr>
        <p:cxnSp>
          <p:nvCxnSpPr>
            <p:cNvPr id="1909" name="Shape 19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10" name="Shape 19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11" name="Shape 1911"/>
          <p:cNvGrpSpPr/>
          <p:nvPr/>
        </p:nvGrpSpPr>
        <p:grpSpPr>
          <a:xfrm>
            <a:off x="688909" y="5231947"/>
            <a:ext cx="75352" cy="204759"/>
            <a:chOff x="7732704" y="3077073"/>
            <a:chExt cx="257588" cy="153600"/>
          </a:xfrm>
        </p:grpSpPr>
        <p:cxnSp>
          <p:nvCxnSpPr>
            <p:cNvPr id="1912" name="Shape 19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13" name="Shape 19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14" name="Shape 1914"/>
          <p:cNvGrpSpPr/>
          <p:nvPr/>
        </p:nvGrpSpPr>
        <p:grpSpPr>
          <a:xfrm>
            <a:off x="1070536" y="5231947"/>
            <a:ext cx="75352" cy="204759"/>
            <a:chOff x="7732704" y="3077073"/>
            <a:chExt cx="257588" cy="153600"/>
          </a:xfrm>
        </p:grpSpPr>
        <p:cxnSp>
          <p:nvCxnSpPr>
            <p:cNvPr id="1915" name="Shape 19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16" name="Shape 19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17" name="Shape 1917"/>
          <p:cNvGrpSpPr/>
          <p:nvPr/>
        </p:nvGrpSpPr>
        <p:grpSpPr>
          <a:xfrm>
            <a:off x="975129" y="5231947"/>
            <a:ext cx="75352" cy="204759"/>
            <a:chOff x="7732704" y="3077073"/>
            <a:chExt cx="257588" cy="153600"/>
          </a:xfrm>
        </p:grpSpPr>
        <p:cxnSp>
          <p:nvCxnSpPr>
            <p:cNvPr id="1918" name="Shape 19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19" name="Shape 19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20" name="Shape 1920"/>
          <p:cNvGrpSpPr/>
          <p:nvPr/>
        </p:nvGrpSpPr>
        <p:grpSpPr>
          <a:xfrm>
            <a:off x="784316" y="5231947"/>
            <a:ext cx="75352" cy="204759"/>
            <a:chOff x="7732704" y="3077073"/>
            <a:chExt cx="257588" cy="153600"/>
          </a:xfrm>
        </p:grpSpPr>
        <p:cxnSp>
          <p:nvCxnSpPr>
            <p:cNvPr id="1921" name="Shape 19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22" name="Shape 19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23" name="Shape 1923"/>
          <p:cNvGrpSpPr/>
          <p:nvPr/>
        </p:nvGrpSpPr>
        <p:grpSpPr>
          <a:xfrm>
            <a:off x="21061" y="5231947"/>
            <a:ext cx="75352" cy="204759"/>
            <a:chOff x="7732704" y="3077073"/>
            <a:chExt cx="257588" cy="153600"/>
          </a:xfrm>
        </p:grpSpPr>
        <p:cxnSp>
          <p:nvCxnSpPr>
            <p:cNvPr id="1924" name="Shape 19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25" name="Shape 19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26" name="Shape 1926"/>
          <p:cNvGrpSpPr/>
          <p:nvPr/>
        </p:nvGrpSpPr>
        <p:grpSpPr>
          <a:xfrm>
            <a:off x="402689" y="5231947"/>
            <a:ext cx="75352" cy="204759"/>
            <a:chOff x="7732704" y="3077073"/>
            <a:chExt cx="257588" cy="153600"/>
          </a:xfrm>
        </p:grpSpPr>
        <p:cxnSp>
          <p:nvCxnSpPr>
            <p:cNvPr id="1927" name="Shape 19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28" name="Shape 19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29" name="Shape 1929"/>
          <p:cNvGrpSpPr/>
          <p:nvPr/>
        </p:nvGrpSpPr>
        <p:grpSpPr>
          <a:xfrm>
            <a:off x="307281" y="5231947"/>
            <a:ext cx="75352" cy="204759"/>
            <a:chOff x="7732704" y="3077073"/>
            <a:chExt cx="257588" cy="153600"/>
          </a:xfrm>
        </p:grpSpPr>
        <p:cxnSp>
          <p:nvCxnSpPr>
            <p:cNvPr id="1930" name="Shape 19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31" name="Shape 19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32" name="Shape 1932"/>
          <p:cNvGrpSpPr/>
          <p:nvPr/>
        </p:nvGrpSpPr>
        <p:grpSpPr>
          <a:xfrm>
            <a:off x="116468" y="5231947"/>
            <a:ext cx="75352" cy="204759"/>
            <a:chOff x="7732704" y="3077073"/>
            <a:chExt cx="257588" cy="153600"/>
          </a:xfrm>
        </p:grpSpPr>
        <p:cxnSp>
          <p:nvCxnSpPr>
            <p:cNvPr id="1933" name="Shape 19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34" name="Shape 19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35" name="Shape 1935"/>
          <p:cNvGrpSpPr/>
          <p:nvPr/>
        </p:nvGrpSpPr>
        <p:grpSpPr>
          <a:xfrm>
            <a:off x="1547571" y="5231947"/>
            <a:ext cx="75352" cy="204759"/>
            <a:chOff x="7732704" y="3077073"/>
            <a:chExt cx="257588" cy="153600"/>
          </a:xfrm>
        </p:grpSpPr>
        <p:cxnSp>
          <p:nvCxnSpPr>
            <p:cNvPr id="1936" name="Shape 19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37" name="Shape 19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38" name="Shape 1938"/>
          <p:cNvGrpSpPr/>
          <p:nvPr/>
        </p:nvGrpSpPr>
        <p:grpSpPr>
          <a:xfrm>
            <a:off x="879723" y="5231947"/>
            <a:ext cx="75352" cy="204759"/>
            <a:chOff x="7732704" y="3077073"/>
            <a:chExt cx="257588" cy="153600"/>
          </a:xfrm>
        </p:grpSpPr>
        <p:cxnSp>
          <p:nvCxnSpPr>
            <p:cNvPr id="1939" name="Shape 19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40" name="Shape 19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41" name="Shape 1941"/>
          <p:cNvGrpSpPr/>
          <p:nvPr/>
        </p:nvGrpSpPr>
        <p:grpSpPr>
          <a:xfrm>
            <a:off x="1356757" y="5231947"/>
            <a:ext cx="75352" cy="204759"/>
            <a:chOff x="7732704" y="3077073"/>
            <a:chExt cx="257588" cy="153600"/>
          </a:xfrm>
        </p:grpSpPr>
        <p:cxnSp>
          <p:nvCxnSpPr>
            <p:cNvPr id="1942" name="Shape 19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43" name="Shape 19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44" name="Shape 1944"/>
          <p:cNvGrpSpPr/>
          <p:nvPr/>
        </p:nvGrpSpPr>
        <p:grpSpPr>
          <a:xfrm>
            <a:off x="1165943" y="5231947"/>
            <a:ext cx="75352" cy="204759"/>
            <a:chOff x="7732704" y="3077073"/>
            <a:chExt cx="257588" cy="153600"/>
          </a:xfrm>
        </p:grpSpPr>
        <p:cxnSp>
          <p:nvCxnSpPr>
            <p:cNvPr id="1945" name="Shape 19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46" name="Shape 19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47" name="Shape 1947"/>
          <p:cNvGrpSpPr/>
          <p:nvPr/>
        </p:nvGrpSpPr>
        <p:grpSpPr>
          <a:xfrm>
            <a:off x="211875" y="5231947"/>
            <a:ext cx="75352" cy="204759"/>
            <a:chOff x="7732704" y="3077073"/>
            <a:chExt cx="257588" cy="153600"/>
          </a:xfrm>
        </p:grpSpPr>
        <p:cxnSp>
          <p:nvCxnSpPr>
            <p:cNvPr id="1948" name="Shape 19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49" name="Shape 19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50" name="Shape 1950"/>
          <p:cNvGrpSpPr/>
          <p:nvPr/>
        </p:nvGrpSpPr>
        <p:grpSpPr>
          <a:xfrm>
            <a:off x="593503" y="5231947"/>
            <a:ext cx="75352" cy="204759"/>
            <a:chOff x="7732704" y="3077073"/>
            <a:chExt cx="257588" cy="153600"/>
          </a:xfrm>
        </p:grpSpPr>
        <p:cxnSp>
          <p:nvCxnSpPr>
            <p:cNvPr id="1951" name="Shape 19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52" name="Shape 19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53" name="Shape 1953"/>
          <p:cNvGrpSpPr/>
          <p:nvPr/>
        </p:nvGrpSpPr>
        <p:grpSpPr>
          <a:xfrm>
            <a:off x="498096" y="5231947"/>
            <a:ext cx="75352" cy="204759"/>
            <a:chOff x="7732704" y="3077073"/>
            <a:chExt cx="257588" cy="153600"/>
          </a:xfrm>
        </p:grpSpPr>
        <p:cxnSp>
          <p:nvCxnSpPr>
            <p:cNvPr id="1954" name="Shape 19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55" name="Shape 19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56" name="Shape 1956"/>
          <p:cNvGrpSpPr/>
          <p:nvPr/>
        </p:nvGrpSpPr>
        <p:grpSpPr>
          <a:xfrm>
            <a:off x="5745471" y="5231947"/>
            <a:ext cx="75352" cy="204759"/>
            <a:chOff x="7732704" y="3077073"/>
            <a:chExt cx="257588" cy="153600"/>
          </a:xfrm>
        </p:grpSpPr>
        <p:cxnSp>
          <p:nvCxnSpPr>
            <p:cNvPr id="1957" name="Shape 19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58" name="Shape 19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59" name="Shape 1959"/>
          <p:cNvGrpSpPr/>
          <p:nvPr/>
        </p:nvGrpSpPr>
        <p:grpSpPr>
          <a:xfrm>
            <a:off x="6031691" y="5231947"/>
            <a:ext cx="75352" cy="204759"/>
            <a:chOff x="7732704" y="3077073"/>
            <a:chExt cx="257588" cy="153600"/>
          </a:xfrm>
        </p:grpSpPr>
        <p:cxnSp>
          <p:nvCxnSpPr>
            <p:cNvPr id="1960" name="Shape 19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61" name="Shape 19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62" name="Shape 1962"/>
          <p:cNvGrpSpPr/>
          <p:nvPr/>
        </p:nvGrpSpPr>
        <p:grpSpPr>
          <a:xfrm>
            <a:off x="5936284" y="5231947"/>
            <a:ext cx="75352" cy="204759"/>
            <a:chOff x="7732704" y="3077073"/>
            <a:chExt cx="257588" cy="153600"/>
          </a:xfrm>
        </p:grpSpPr>
        <p:cxnSp>
          <p:nvCxnSpPr>
            <p:cNvPr id="1963" name="Shape 19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64" name="Shape 19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65" name="Shape 1965"/>
          <p:cNvGrpSpPr/>
          <p:nvPr/>
        </p:nvGrpSpPr>
        <p:grpSpPr>
          <a:xfrm>
            <a:off x="5840877" y="5231947"/>
            <a:ext cx="75352" cy="204759"/>
            <a:chOff x="7732704" y="3077073"/>
            <a:chExt cx="257588" cy="153600"/>
          </a:xfrm>
        </p:grpSpPr>
        <p:cxnSp>
          <p:nvCxnSpPr>
            <p:cNvPr id="1966" name="Shape 19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67" name="Shape 19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68" name="Shape 1968"/>
          <p:cNvGrpSpPr/>
          <p:nvPr/>
        </p:nvGrpSpPr>
        <p:grpSpPr>
          <a:xfrm>
            <a:off x="5363844" y="5231947"/>
            <a:ext cx="75352" cy="204759"/>
            <a:chOff x="7732704" y="3077073"/>
            <a:chExt cx="257588" cy="153600"/>
          </a:xfrm>
        </p:grpSpPr>
        <p:cxnSp>
          <p:nvCxnSpPr>
            <p:cNvPr id="1969" name="Shape 19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70" name="Shape 19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71" name="Shape 1971"/>
          <p:cNvGrpSpPr/>
          <p:nvPr/>
        </p:nvGrpSpPr>
        <p:grpSpPr>
          <a:xfrm>
            <a:off x="5650064" y="5231947"/>
            <a:ext cx="75352" cy="204759"/>
            <a:chOff x="7732704" y="3077073"/>
            <a:chExt cx="257588" cy="153600"/>
          </a:xfrm>
        </p:grpSpPr>
        <p:cxnSp>
          <p:nvCxnSpPr>
            <p:cNvPr id="1972" name="Shape 19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73" name="Shape 19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74" name="Shape 1974"/>
          <p:cNvGrpSpPr/>
          <p:nvPr/>
        </p:nvGrpSpPr>
        <p:grpSpPr>
          <a:xfrm>
            <a:off x="5554657" y="5231947"/>
            <a:ext cx="75352" cy="204759"/>
            <a:chOff x="7732704" y="3077073"/>
            <a:chExt cx="257588" cy="153600"/>
          </a:xfrm>
        </p:grpSpPr>
        <p:cxnSp>
          <p:nvCxnSpPr>
            <p:cNvPr id="1975" name="Shape 19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76" name="Shape 19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77" name="Shape 1977"/>
          <p:cNvGrpSpPr/>
          <p:nvPr/>
        </p:nvGrpSpPr>
        <p:grpSpPr>
          <a:xfrm>
            <a:off x="5459251" y="5231947"/>
            <a:ext cx="75352" cy="204759"/>
            <a:chOff x="7732704" y="3077073"/>
            <a:chExt cx="257588" cy="153600"/>
          </a:xfrm>
        </p:grpSpPr>
        <p:cxnSp>
          <p:nvCxnSpPr>
            <p:cNvPr id="1978" name="Shape 19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79" name="Shape 19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80" name="Shape 1980"/>
          <p:cNvGrpSpPr/>
          <p:nvPr/>
        </p:nvGrpSpPr>
        <p:grpSpPr>
          <a:xfrm>
            <a:off x="4982216" y="5231947"/>
            <a:ext cx="75352" cy="204759"/>
            <a:chOff x="7732704" y="3077073"/>
            <a:chExt cx="257588" cy="153600"/>
          </a:xfrm>
        </p:grpSpPr>
        <p:cxnSp>
          <p:nvCxnSpPr>
            <p:cNvPr id="1981" name="Shape 19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82" name="Shape 19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83" name="Shape 1983"/>
          <p:cNvGrpSpPr/>
          <p:nvPr/>
        </p:nvGrpSpPr>
        <p:grpSpPr>
          <a:xfrm>
            <a:off x="5268437" y="5231947"/>
            <a:ext cx="75352" cy="204759"/>
            <a:chOff x="7732704" y="3077073"/>
            <a:chExt cx="257588" cy="153600"/>
          </a:xfrm>
        </p:grpSpPr>
        <p:cxnSp>
          <p:nvCxnSpPr>
            <p:cNvPr id="1984" name="Shape 19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85" name="Shape 19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86" name="Shape 1986"/>
          <p:cNvGrpSpPr/>
          <p:nvPr/>
        </p:nvGrpSpPr>
        <p:grpSpPr>
          <a:xfrm>
            <a:off x="5173029" y="5231947"/>
            <a:ext cx="75352" cy="204759"/>
            <a:chOff x="7732704" y="3077073"/>
            <a:chExt cx="257588" cy="153600"/>
          </a:xfrm>
        </p:grpSpPr>
        <p:cxnSp>
          <p:nvCxnSpPr>
            <p:cNvPr id="1987" name="Shape 19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88" name="Shape 19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89" name="Shape 1989"/>
          <p:cNvGrpSpPr/>
          <p:nvPr/>
        </p:nvGrpSpPr>
        <p:grpSpPr>
          <a:xfrm>
            <a:off x="5077623" y="5231947"/>
            <a:ext cx="75352" cy="204759"/>
            <a:chOff x="7732704" y="3077073"/>
            <a:chExt cx="257588" cy="153600"/>
          </a:xfrm>
        </p:grpSpPr>
        <p:cxnSp>
          <p:nvCxnSpPr>
            <p:cNvPr id="1990" name="Shape 19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91" name="Shape 19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92" name="Shape 1992"/>
          <p:cNvGrpSpPr/>
          <p:nvPr/>
        </p:nvGrpSpPr>
        <p:grpSpPr>
          <a:xfrm>
            <a:off x="4505183" y="5231947"/>
            <a:ext cx="75352" cy="204759"/>
            <a:chOff x="7732704" y="3077073"/>
            <a:chExt cx="257588" cy="153600"/>
          </a:xfrm>
        </p:grpSpPr>
        <p:cxnSp>
          <p:nvCxnSpPr>
            <p:cNvPr id="1993" name="Shape 19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94" name="Shape 19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95" name="Shape 1995"/>
          <p:cNvGrpSpPr/>
          <p:nvPr/>
        </p:nvGrpSpPr>
        <p:grpSpPr>
          <a:xfrm>
            <a:off x="4886809" y="5231947"/>
            <a:ext cx="75352" cy="204759"/>
            <a:chOff x="7732704" y="3077073"/>
            <a:chExt cx="257588" cy="153600"/>
          </a:xfrm>
        </p:grpSpPr>
        <p:cxnSp>
          <p:nvCxnSpPr>
            <p:cNvPr id="1996" name="Shape 19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997" name="Shape 19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998" name="Shape 1998"/>
          <p:cNvGrpSpPr/>
          <p:nvPr/>
        </p:nvGrpSpPr>
        <p:grpSpPr>
          <a:xfrm>
            <a:off x="4791403" y="5231947"/>
            <a:ext cx="75352" cy="204759"/>
            <a:chOff x="7732704" y="3077073"/>
            <a:chExt cx="257588" cy="153600"/>
          </a:xfrm>
        </p:grpSpPr>
        <p:cxnSp>
          <p:nvCxnSpPr>
            <p:cNvPr id="1999" name="Shape 19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00" name="Shape 20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01" name="Shape 2001"/>
          <p:cNvGrpSpPr/>
          <p:nvPr/>
        </p:nvGrpSpPr>
        <p:grpSpPr>
          <a:xfrm>
            <a:off x="4695996" y="5231947"/>
            <a:ext cx="75352" cy="204759"/>
            <a:chOff x="7732704" y="3077073"/>
            <a:chExt cx="257588" cy="153600"/>
          </a:xfrm>
        </p:grpSpPr>
        <p:cxnSp>
          <p:nvCxnSpPr>
            <p:cNvPr id="2002" name="Shape 20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03" name="Shape 20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04" name="Shape 2004"/>
          <p:cNvGrpSpPr/>
          <p:nvPr/>
        </p:nvGrpSpPr>
        <p:grpSpPr>
          <a:xfrm>
            <a:off x="4314368" y="5231947"/>
            <a:ext cx="75352" cy="204759"/>
            <a:chOff x="7732704" y="3077073"/>
            <a:chExt cx="257588" cy="153600"/>
          </a:xfrm>
        </p:grpSpPr>
        <p:cxnSp>
          <p:nvCxnSpPr>
            <p:cNvPr id="2005" name="Shape 20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06" name="Shape 20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07" name="Shape 2007"/>
          <p:cNvGrpSpPr/>
          <p:nvPr/>
        </p:nvGrpSpPr>
        <p:grpSpPr>
          <a:xfrm>
            <a:off x="3741928" y="5231947"/>
            <a:ext cx="75352" cy="204759"/>
            <a:chOff x="7732704" y="3077073"/>
            <a:chExt cx="257588" cy="153600"/>
          </a:xfrm>
        </p:grpSpPr>
        <p:cxnSp>
          <p:nvCxnSpPr>
            <p:cNvPr id="2008" name="Shape 20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09" name="Shape 20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10" name="Shape 2010"/>
          <p:cNvGrpSpPr/>
          <p:nvPr/>
        </p:nvGrpSpPr>
        <p:grpSpPr>
          <a:xfrm>
            <a:off x="4123555" y="5231947"/>
            <a:ext cx="75352" cy="204759"/>
            <a:chOff x="7732704" y="3077073"/>
            <a:chExt cx="257588" cy="153600"/>
          </a:xfrm>
        </p:grpSpPr>
        <p:cxnSp>
          <p:nvCxnSpPr>
            <p:cNvPr id="2011" name="Shape 20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12" name="Shape 20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13" name="Shape 2013"/>
          <p:cNvGrpSpPr/>
          <p:nvPr/>
        </p:nvGrpSpPr>
        <p:grpSpPr>
          <a:xfrm>
            <a:off x="4028148" y="5231947"/>
            <a:ext cx="75352" cy="204759"/>
            <a:chOff x="7732704" y="3077073"/>
            <a:chExt cx="257588" cy="153600"/>
          </a:xfrm>
        </p:grpSpPr>
        <p:cxnSp>
          <p:nvCxnSpPr>
            <p:cNvPr id="2014" name="Shape 20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15" name="Shape 20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16" name="Shape 2016"/>
          <p:cNvGrpSpPr/>
          <p:nvPr/>
        </p:nvGrpSpPr>
        <p:grpSpPr>
          <a:xfrm>
            <a:off x="3837335" y="5231947"/>
            <a:ext cx="75352" cy="204759"/>
            <a:chOff x="7732704" y="3077073"/>
            <a:chExt cx="257588" cy="153600"/>
          </a:xfrm>
        </p:grpSpPr>
        <p:cxnSp>
          <p:nvCxnSpPr>
            <p:cNvPr id="2017" name="Shape 20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18" name="Shape 20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19" name="Shape 2019"/>
          <p:cNvGrpSpPr/>
          <p:nvPr/>
        </p:nvGrpSpPr>
        <p:grpSpPr>
          <a:xfrm>
            <a:off x="3074080" y="5231947"/>
            <a:ext cx="75352" cy="204759"/>
            <a:chOff x="7732704" y="3077073"/>
            <a:chExt cx="257588" cy="153600"/>
          </a:xfrm>
        </p:grpSpPr>
        <p:cxnSp>
          <p:nvCxnSpPr>
            <p:cNvPr id="2020" name="Shape 20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21" name="Shape 20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22" name="Shape 2022"/>
          <p:cNvGrpSpPr/>
          <p:nvPr/>
        </p:nvGrpSpPr>
        <p:grpSpPr>
          <a:xfrm>
            <a:off x="3455707" y="5231947"/>
            <a:ext cx="75352" cy="204759"/>
            <a:chOff x="7732704" y="3077073"/>
            <a:chExt cx="257588" cy="153600"/>
          </a:xfrm>
        </p:grpSpPr>
        <p:cxnSp>
          <p:nvCxnSpPr>
            <p:cNvPr id="2023" name="Shape 20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24" name="Shape 20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25" name="Shape 2025"/>
          <p:cNvGrpSpPr/>
          <p:nvPr/>
        </p:nvGrpSpPr>
        <p:grpSpPr>
          <a:xfrm>
            <a:off x="3360300" y="5231947"/>
            <a:ext cx="75352" cy="204759"/>
            <a:chOff x="7732704" y="3077073"/>
            <a:chExt cx="257588" cy="153600"/>
          </a:xfrm>
        </p:grpSpPr>
        <p:cxnSp>
          <p:nvCxnSpPr>
            <p:cNvPr id="2026" name="Shape 20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27" name="Shape 20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28" name="Shape 2028"/>
          <p:cNvGrpSpPr/>
          <p:nvPr/>
        </p:nvGrpSpPr>
        <p:grpSpPr>
          <a:xfrm>
            <a:off x="3169487" y="5231947"/>
            <a:ext cx="75352" cy="204759"/>
            <a:chOff x="7732704" y="3077073"/>
            <a:chExt cx="257588" cy="153600"/>
          </a:xfrm>
        </p:grpSpPr>
        <p:cxnSp>
          <p:nvCxnSpPr>
            <p:cNvPr id="2029" name="Shape 20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30" name="Shape 20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31" name="Shape 2031"/>
          <p:cNvGrpSpPr/>
          <p:nvPr/>
        </p:nvGrpSpPr>
        <p:grpSpPr>
          <a:xfrm>
            <a:off x="4600589" y="5231947"/>
            <a:ext cx="75352" cy="204759"/>
            <a:chOff x="7732704" y="3077073"/>
            <a:chExt cx="257588" cy="153600"/>
          </a:xfrm>
        </p:grpSpPr>
        <p:cxnSp>
          <p:nvCxnSpPr>
            <p:cNvPr id="2032" name="Shape 20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33" name="Shape 20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34" name="Shape 2034"/>
          <p:cNvGrpSpPr/>
          <p:nvPr/>
        </p:nvGrpSpPr>
        <p:grpSpPr>
          <a:xfrm>
            <a:off x="3932741" y="5231947"/>
            <a:ext cx="75352" cy="204759"/>
            <a:chOff x="7732704" y="3077073"/>
            <a:chExt cx="257588" cy="153600"/>
          </a:xfrm>
        </p:grpSpPr>
        <p:cxnSp>
          <p:nvCxnSpPr>
            <p:cNvPr id="2035" name="Shape 20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36" name="Shape 20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37" name="Shape 2037"/>
          <p:cNvGrpSpPr/>
          <p:nvPr/>
        </p:nvGrpSpPr>
        <p:grpSpPr>
          <a:xfrm>
            <a:off x="4409775" y="5231947"/>
            <a:ext cx="75352" cy="204759"/>
            <a:chOff x="7732704" y="3077073"/>
            <a:chExt cx="257588" cy="153600"/>
          </a:xfrm>
        </p:grpSpPr>
        <p:cxnSp>
          <p:nvCxnSpPr>
            <p:cNvPr id="2038" name="Shape 20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39" name="Shape 20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40" name="Shape 2040"/>
          <p:cNvGrpSpPr/>
          <p:nvPr/>
        </p:nvGrpSpPr>
        <p:grpSpPr>
          <a:xfrm>
            <a:off x="4218961" y="5231947"/>
            <a:ext cx="75352" cy="204759"/>
            <a:chOff x="7732704" y="3077073"/>
            <a:chExt cx="257588" cy="153600"/>
          </a:xfrm>
        </p:grpSpPr>
        <p:cxnSp>
          <p:nvCxnSpPr>
            <p:cNvPr id="2041" name="Shape 20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42" name="Shape 20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43" name="Shape 2043"/>
          <p:cNvGrpSpPr/>
          <p:nvPr/>
        </p:nvGrpSpPr>
        <p:grpSpPr>
          <a:xfrm>
            <a:off x="3264893" y="5231947"/>
            <a:ext cx="75352" cy="204759"/>
            <a:chOff x="7732704" y="3077073"/>
            <a:chExt cx="257588" cy="153600"/>
          </a:xfrm>
        </p:grpSpPr>
        <p:cxnSp>
          <p:nvCxnSpPr>
            <p:cNvPr id="2044" name="Shape 20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45" name="Shape 20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46" name="Shape 2046"/>
          <p:cNvGrpSpPr/>
          <p:nvPr/>
        </p:nvGrpSpPr>
        <p:grpSpPr>
          <a:xfrm>
            <a:off x="3646521" y="5231947"/>
            <a:ext cx="75352" cy="204759"/>
            <a:chOff x="7732704" y="3077073"/>
            <a:chExt cx="257588" cy="153600"/>
          </a:xfrm>
        </p:grpSpPr>
        <p:cxnSp>
          <p:nvCxnSpPr>
            <p:cNvPr id="2047" name="Shape 20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48" name="Shape 20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49" name="Shape 2049"/>
          <p:cNvGrpSpPr/>
          <p:nvPr/>
        </p:nvGrpSpPr>
        <p:grpSpPr>
          <a:xfrm>
            <a:off x="3551113" y="5231947"/>
            <a:ext cx="75352" cy="204759"/>
            <a:chOff x="7732704" y="3077073"/>
            <a:chExt cx="257588" cy="153600"/>
          </a:xfrm>
        </p:grpSpPr>
        <p:cxnSp>
          <p:nvCxnSpPr>
            <p:cNvPr id="2050" name="Shape 20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51" name="Shape 20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52" name="Shape 2052"/>
          <p:cNvGrpSpPr/>
          <p:nvPr/>
        </p:nvGrpSpPr>
        <p:grpSpPr>
          <a:xfrm>
            <a:off x="8798475" y="5231947"/>
            <a:ext cx="75352" cy="204759"/>
            <a:chOff x="7732704" y="3077073"/>
            <a:chExt cx="257588" cy="153600"/>
          </a:xfrm>
        </p:grpSpPr>
        <p:cxnSp>
          <p:nvCxnSpPr>
            <p:cNvPr id="2053" name="Shape 20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54" name="Shape 20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55" name="Shape 2055"/>
          <p:cNvGrpSpPr/>
          <p:nvPr/>
        </p:nvGrpSpPr>
        <p:grpSpPr>
          <a:xfrm>
            <a:off x="9084696" y="5231947"/>
            <a:ext cx="75352" cy="204759"/>
            <a:chOff x="7732704" y="3077073"/>
            <a:chExt cx="257588" cy="153600"/>
          </a:xfrm>
        </p:grpSpPr>
        <p:cxnSp>
          <p:nvCxnSpPr>
            <p:cNvPr id="2056" name="Shape 20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57" name="Shape 20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58" name="Shape 2058"/>
          <p:cNvGrpSpPr/>
          <p:nvPr/>
        </p:nvGrpSpPr>
        <p:grpSpPr>
          <a:xfrm>
            <a:off x="8989288" y="5231947"/>
            <a:ext cx="75352" cy="204759"/>
            <a:chOff x="7732704" y="3077073"/>
            <a:chExt cx="257588" cy="153600"/>
          </a:xfrm>
        </p:grpSpPr>
        <p:cxnSp>
          <p:nvCxnSpPr>
            <p:cNvPr id="2059" name="Shape 20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60" name="Shape 20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61" name="Shape 2061"/>
          <p:cNvGrpSpPr/>
          <p:nvPr/>
        </p:nvGrpSpPr>
        <p:grpSpPr>
          <a:xfrm>
            <a:off x="8893881" y="5231947"/>
            <a:ext cx="75352" cy="204759"/>
            <a:chOff x="7732704" y="3077073"/>
            <a:chExt cx="257588" cy="153600"/>
          </a:xfrm>
        </p:grpSpPr>
        <p:cxnSp>
          <p:nvCxnSpPr>
            <p:cNvPr id="2062" name="Shape 20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63" name="Shape 20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64" name="Shape 2064"/>
          <p:cNvGrpSpPr/>
          <p:nvPr/>
        </p:nvGrpSpPr>
        <p:grpSpPr>
          <a:xfrm>
            <a:off x="8416848" y="5231947"/>
            <a:ext cx="75352" cy="204759"/>
            <a:chOff x="7732704" y="3077073"/>
            <a:chExt cx="257588" cy="153600"/>
          </a:xfrm>
        </p:grpSpPr>
        <p:cxnSp>
          <p:nvCxnSpPr>
            <p:cNvPr id="2065" name="Shape 20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66" name="Shape 20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67" name="Shape 2067"/>
          <p:cNvGrpSpPr/>
          <p:nvPr/>
        </p:nvGrpSpPr>
        <p:grpSpPr>
          <a:xfrm>
            <a:off x="8703068" y="5231947"/>
            <a:ext cx="75352" cy="204759"/>
            <a:chOff x="7732704" y="3077073"/>
            <a:chExt cx="257588" cy="153600"/>
          </a:xfrm>
        </p:grpSpPr>
        <p:cxnSp>
          <p:nvCxnSpPr>
            <p:cNvPr id="2068" name="Shape 20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69" name="Shape 20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70" name="Shape 2070"/>
          <p:cNvGrpSpPr/>
          <p:nvPr/>
        </p:nvGrpSpPr>
        <p:grpSpPr>
          <a:xfrm>
            <a:off x="8607661" y="5231947"/>
            <a:ext cx="75352" cy="204759"/>
            <a:chOff x="7732704" y="3077073"/>
            <a:chExt cx="257588" cy="153600"/>
          </a:xfrm>
        </p:grpSpPr>
        <p:cxnSp>
          <p:nvCxnSpPr>
            <p:cNvPr id="2071" name="Shape 20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72" name="Shape 20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73" name="Shape 2073"/>
          <p:cNvGrpSpPr/>
          <p:nvPr/>
        </p:nvGrpSpPr>
        <p:grpSpPr>
          <a:xfrm>
            <a:off x="8512255" y="5231947"/>
            <a:ext cx="75352" cy="204759"/>
            <a:chOff x="7732704" y="3077073"/>
            <a:chExt cx="257588" cy="153600"/>
          </a:xfrm>
        </p:grpSpPr>
        <p:cxnSp>
          <p:nvCxnSpPr>
            <p:cNvPr id="2074" name="Shape 20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75" name="Shape 20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76" name="Shape 2076"/>
          <p:cNvGrpSpPr/>
          <p:nvPr/>
        </p:nvGrpSpPr>
        <p:grpSpPr>
          <a:xfrm>
            <a:off x="8035220" y="5231947"/>
            <a:ext cx="75352" cy="204759"/>
            <a:chOff x="7732704" y="3077073"/>
            <a:chExt cx="257588" cy="153600"/>
          </a:xfrm>
        </p:grpSpPr>
        <p:cxnSp>
          <p:nvCxnSpPr>
            <p:cNvPr id="2077" name="Shape 20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78" name="Shape 20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79" name="Shape 2079"/>
          <p:cNvGrpSpPr/>
          <p:nvPr/>
        </p:nvGrpSpPr>
        <p:grpSpPr>
          <a:xfrm>
            <a:off x="8321441" y="5231947"/>
            <a:ext cx="75352" cy="204759"/>
            <a:chOff x="7732704" y="3077073"/>
            <a:chExt cx="257588" cy="153600"/>
          </a:xfrm>
        </p:grpSpPr>
        <p:cxnSp>
          <p:nvCxnSpPr>
            <p:cNvPr id="2080" name="Shape 20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81" name="Shape 20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82" name="Shape 2082"/>
          <p:cNvGrpSpPr/>
          <p:nvPr/>
        </p:nvGrpSpPr>
        <p:grpSpPr>
          <a:xfrm>
            <a:off x="8226035" y="5231947"/>
            <a:ext cx="75352" cy="204759"/>
            <a:chOff x="7732704" y="3077073"/>
            <a:chExt cx="257588" cy="153600"/>
          </a:xfrm>
        </p:grpSpPr>
        <p:cxnSp>
          <p:nvCxnSpPr>
            <p:cNvPr id="2083" name="Shape 20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84" name="Shape 20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85" name="Shape 2085"/>
          <p:cNvGrpSpPr/>
          <p:nvPr/>
        </p:nvGrpSpPr>
        <p:grpSpPr>
          <a:xfrm>
            <a:off x="8130627" y="5231947"/>
            <a:ext cx="75352" cy="204759"/>
            <a:chOff x="7732704" y="3077073"/>
            <a:chExt cx="257588" cy="153600"/>
          </a:xfrm>
        </p:grpSpPr>
        <p:cxnSp>
          <p:nvCxnSpPr>
            <p:cNvPr id="2086" name="Shape 20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87" name="Shape 20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88" name="Shape 2088"/>
          <p:cNvGrpSpPr/>
          <p:nvPr/>
        </p:nvGrpSpPr>
        <p:grpSpPr>
          <a:xfrm>
            <a:off x="7558187" y="5231947"/>
            <a:ext cx="75352" cy="204759"/>
            <a:chOff x="7732704" y="3077073"/>
            <a:chExt cx="257588" cy="153600"/>
          </a:xfrm>
        </p:grpSpPr>
        <p:cxnSp>
          <p:nvCxnSpPr>
            <p:cNvPr id="2089" name="Shape 20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90" name="Shape 20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91" name="Shape 2091"/>
          <p:cNvGrpSpPr/>
          <p:nvPr/>
        </p:nvGrpSpPr>
        <p:grpSpPr>
          <a:xfrm>
            <a:off x="7939813" y="5231947"/>
            <a:ext cx="75352" cy="204759"/>
            <a:chOff x="7732704" y="3077073"/>
            <a:chExt cx="257588" cy="153600"/>
          </a:xfrm>
        </p:grpSpPr>
        <p:cxnSp>
          <p:nvCxnSpPr>
            <p:cNvPr id="2092" name="Shape 20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93" name="Shape 20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94" name="Shape 2094"/>
          <p:cNvGrpSpPr/>
          <p:nvPr/>
        </p:nvGrpSpPr>
        <p:grpSpPr>
          <a:xfrm>
            <a:off x="7844407" y="5231947"/>
            <a:ext cx="75352" cy="204759"/>
            <a:chOff x="7732704" y="3077073"/>
            <a:chExt cx="257588" cy="153600"/>
          </a:xfrm>
        </p:grpSpPr>
        <p:cxnSp>
          <p:nvCxnSpPr>
            <p:cNvPr id="2095" name="Shape 20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96" name="Shape 20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097" name="Shape 2097"/>
          <p:cNvGrpSpPr/>
          <p:nvPr/>
        </p:nvGrpSpPr>
        <p:grpSpPr>
          <a:xfrm>
            <a:off x="7749000" y="5231947"/>
            <a:ext cx="75352" cy="204759"/>
            <a:chOff x="7732704" y="3077073"/>
            <a:chExt cx="257588" cy="153600"/>
          </a:xfrm>
        </p:grpSpPr>
        <p:cxnSp>
          <p:nvCxnSpPr>
            <p:cNvPr id="2098" name="Shape 20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99" name="Shape 20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00" name="Shape 2100"/>
          <p:cNvGrpSpPr/>
          <p:nvPr/>
        </p:nvGrpSpPr>
        <p:grpSpPr>
          <a:xfrm>
            <a:off x="7367372" y="5231947"/>
            <a:ext cx="75352" cy="204759"/>
            <a:chOff x="7732704" y="3077073"/>
            <a:chExt cx="257588" cy="153600"/>
          </a:xfrm>
        </p:grpSpPr>
        <p:cxnSp>
          <p:nvCxnSpPr>
            <p:cNvPr id="2101" name="Shape 21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02" name="Shape 21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03" name="Shape 2103"/>
          <p:cNvGrpSpPr/>
          <p:nvPr/>
        </p:nvGrpSpPr>
        <p:grpSpPr>
          <a:xfrm>
            <a:off x="6794932" y="5231947"/>
            <a:ext cx="75352" cy="204759"/>
            <a:chOff x="7732704" y="3077073"/>
            <a:chExt cx="257588" cy="153600"/>
          </a:xfrm>
        </p:grpSpPr>
        <p:cxnSp>
          <p:nvCxnSpPr>
            <p:cNvPr id="2104" name="Shape 21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05" name="Shape 21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06" name="Shape 2106"/>
          <p:cNvGrpSpPr/>
          <p:nvPr/>
        </p:nvGrpSpPr>
        <p:grpSpPr>
          <a:xfrm>
            <a:off x="7176559" y="5231947"/>
            <a:ext cx="75352" cy="204759"/>
            <a:chOff x="7732704" y="3077073"/>
            <a:chExt cx="257588" cy="153600"/>
          </a:xfrm>
        </p:grpSpPr>
        <p:cxnSp>
          <p:nvCxnSpPr>
            <p:cNvPr id="2107" name="Shape 21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08" name="Shape 21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09" name="Shape 2109"/>
          <p:cNvGrpSpPr/>
          <p:nvPr/>
        </p:nvGrpSpPr>
        <p:grpSpPr>
          <a:xfrm>
            <a:off x="7081152" y="5231947"/>
            <a:ext cx="75352" cy="204759"/>
            <a:chOff x="7732704" y="3077073"/>
            <a:chExt cx="257588" cy="153600"/>
          </a:xfrm>
        </p:grpSpPr>
        <p:cxnSp>
          <p:nvCxnSpPr>
            <p:cNvPr id="2110" name="Shape 21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11" name="Shape 21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12" name="Shape 2112"/>
          <p:cNvGrpSpPr/>
          <p:nvPr/>
        </p:nvGrpSpPr>
        <p:grpSpPr>
          <a:xfrm>
            <a:off x="6890339" y="5231947"/>
            <a:ext cx="75352" cy="204759"/>
            <a:chOff x="7732704" y="3077073"/>
            <a:chExt cx="257588" cy="153600"/>
          </a:xfrm>
        </p:grpSpPr>
        <p:cxnSp>
          <p:nvCxnSpPr>
            <p:cNvPr id="2113" name="Shape 21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14" name="Shape 21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15" name="Shape 2115"/>
          <p:cNvGrpSpPr/>
          <p:nvPr/>
        </p:nvGrpSpPr>
        <p:grpSpPr>
          <a:xfrm>
            <a:off x="6127084" y="5231947"/>
            <a:ext cx="75352" cy="204759"/>
            <a:chOff x="7732704" y="3077073"/>
            <a:chExt cx="257588" cy="153600"/>
          </a:xfrm>
        </p:grpSpPr>
        <p:cxnSp>
          <p:nvCxnSpPr>
            <p:cNvPr id="2116" name="Shape 21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17" name="Shape 21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18" name="Shape 2118"/>
          <p:cNvGrpSpPr/>
          <p:nvPr/>
        </p:nvGrpSpPr>
        <p:grpSpPr>
          <a:xfrm>
            <a:off x="6508711" y="5231947"/>
            <a:ext cx="75352" cy="204759"/>
            <a:chOff x="7732704" y="3077073"/>
            <a:chExt cx="257588" cy="153600"/>
          </a:xfrm>
        </p:grpSpPr>
        <p:cxnSp>
          <p:nvCxnSpPr>
            <p:cNvPr id="2119" name="Shape 21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20" name="Shape 21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21" name="Shape 2121"/>
          <p:cNvGrpSpPr/>
          <p:nvPr/>
        </p:nvGrpSpPr>
        <p:grpSpPr>
          <a:xfrm>
            <a:off x="6413304" y="5231947"/>
            <a:ext cx="75352" cy="204759"/>
            <a:chOff x="7732704" y="3077073"/>
            <a:chExt cx="257588" cy="153600"/>
          </a:xfrm>
        </p:grpSpPr>
        <p:cxnSp>
          <p:nvCxnSpPr>
            <p:cNvPr id="2122" name="Shape 21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23" name="Shape 21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24" name="Shape 2124"/>
          <p:cNvGrpSpPr/>
          <p:nvPr/>
        </p:nvGrpSpPr>
        <p:grpSpPr>
          <a:xfrm>
            <a:off x="6222491" y="5231947"/>
            <a:ext cx="75352" cy="204759"/>
            <a:chOff x="7732704" y="3077073"/>
            <a:chExt cx="257588" cy="153600"/>
          </a:xfrm>
        </p:grpSpPr>
        <p:cxnSp>
          <p:nvCxnSpPr>
            <p:cNvPr id="2125" name="Shape 21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26" name="Shape 21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27" name="Shape 2127"/>
          <p:cNvGrpSpPr/>
          <p:nvPr/>
        </p:nvGrpSpPr>
        <p:grpSpPr>
          <a:xfrm>
            <a:off x="7653593" y="5231947"/>
            <a:ext cx="75352" cy="204759"/>
            <a:chOff x="7732704" y="3077073"/>
            <a:chExt cx="257588" cy="153600"/>
          </a:xfrm>
        </p:grpSpPr>
        <p:cxnSp>
          <p:nvCxnSpPr>
            <p:cNvPr id="2128" name="Shape 21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29" name="Shape 21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30" name="Shape 2130"/>
          <p:cNvGrpSpPr/>
          <p:nvPr/>
        </p:nvGrpSpPr>
        <p:grpSpPr>
          <a:xfrm>
            <a:off x="6985745" y="5231947"/>
            <a:ext cx="75352" cy="204759"/>
            <a:chOff x="7732704" y="3077073"/>
            <a:chExt cx="257588" cy="153600"/>
          </a:xfrm>
        </p:grpSpPr>
        <p:cxnSp>
          <p:nvCxnSpPr>
            <p:cNvPr id="2131" name="Shape 21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32" name="Shape 21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33" name="Shape 2133"/>
          <p:cNvGrpSpPr/>
          <p:nvPr/>
        </p:nvGrpSpPr>
        <p:grpSpPr>
          <a:xfrm>
            <a:off x="7462780" y="5231947"/>
            <a:ext cx="75352" cy="204759"/>
            <a:chOff x="7732704" y="3077073"/>
            <a:chExt cx="257588" cy="153600"/>
          </a:xfrm>
        </p:grpSpPr>
        <p:cxnSp>
          <p:nvCxnSpPr>
            <p:cNvPr id="2134" name="Shape 21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35" name="Shape 21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36" name="Shape 2136"/>
          <p:cNvGrpSpPr/>
          <p:nvPr/>
        </p:nvGrpSpPr>
        <p:grpSpPr>
          <a:xfrm>
            <a:off x="7271965" y="5231947"/>
            <a:ext cx="75352" cy="204759"/>
            <a:chOff x="7732704" y="3077073"/>
            <a:chExt cx="257588" cy="153600"/>
          </a:xfrm>
        </p:grpSpPr>
        <p:cxnSp>
          <p:nvCxnSpPr>
            <p:cNvPr id="2137" name="Shape 21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38" name="Shape 21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39" name="Shape 2139"/>
          <p:cNvGrpSpPr/>
          <p:nvPr/>
        </p:nvGrpSpPr>
        <p:grpSpPr>
          <a:xfrm>
            <a:off x="6317897" y="5231947"/>
            <a:ext cx="75352" cy="204759"/>
            <a:chOff x="7732704" y="3077073"/>
            <a:chExt cx="257588" cy="153600"/>
          </a:xfrm>
        </p:grpSpPr>
        <p:cxnSp>
          <p:nvCxnSpPr>
            <p:cNvPr id="2140" name="Shape 21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41" name="Shape 21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42" name="Shape 2142"/>
          <p:cNvGrpSpPr/>
          <p:nvPr/>
        </p:nvGrpSpPr>
        <p:grpSpPr>
          <a:xfrm>
            <a:off x="6699525" y="5231947"/>
            <a:ext cx="75352" cy="204759"/>
            <a:chOff x="7732704" y="3077073"/>
            <a:chExt cx="257588" cy="153600"/>
          </a:xfrm>
        </p:grpSpPr>
        <p:cxnSp>
          <p:nvCxnSpPr>
            <p:cNvPr id="2143" name="Shape 21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44" name="Shape 21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45" name="Shape 2145"/>
          <p:cNvGrpSpPr/>
          <p:nvPr/>
        </p:nvGrpSpPr>
        <p:grpSpPr>
          <a:xfrm>
            <a:off x="6604117" y="5231947"/>
            <a:ext cx="75352" cy="204759"/>
            <a:chOff x="7732704" y="3077073"/>
            <a:chExt cx="257588" cy="153600"/>
          </a:xfrm>
        </p:grpSpPr>
        <p:cxnSp>
          <p:nvCxnSpPr>
            <p:cNvPr id="2146" name="Shape 21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47" name="Shape 21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48" name="Shape 2148"/>
          <p:cNvGrpSpPr/>
          <p:nvPr/>
        </p:nvGrpSpPr>
        <p:grpSpPr>
          <a:xfrm>
            <a:off x="11851493" y="5231947"/>
            <a:ext cx="75352" cy="204759"/>
            <a:chOff x="7732704" y="3077073"/>
            <a:chExt cx="257588" cy="153600"/>
          </a:xfrm>
        </p:grpSpPr>
        <p:cxnSp>
          <p:nvCxnSpPr>
            <p:cNvPr id="2149" name="Shape 21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50" name="Shape 21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51" name="Shape 2151"/>
          <p:cNvGrpSpPr/>
          <p:nvPr/>
        </p:nvGrpSpPr>
        <p:grpSpPr>
          <a:xfrm>
            <a:off x="12137713" y="5231947"/>
            <a:ext cx="75352" cy="204759"/>
            <a:chOff x="7732704" y="3077073"/>
            <a:chExt cx="257588" cy="153600"/>
          </a:xfrm>
        </p:grpSpPr>
        <p:cxnSp>
          <p:nvCxnSpPr>
            <p:cNvPr id="2152" name="Shape 21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53" name="Shape 21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54" name="Shape 2154"/>
          <p:cNvGrpSpPr/>
          <p:nvPr/>
        </p:nvGrpSpPr>
        <p:grpSpPr>
          <a:xfrm>
            <a:off x="12042307" y="5231947"/>
            <a:ext cx="75352" cy="204759"/>
            <a:chOff x="7732704" y="3077073"/>
            <a:chExt cx="257588" cy="153600"/>
          </a:xfrm>
        </p:grpSpPr>
        <p:cxnSp>
          <p:nvCxnSpPr>
            <p:cNvPr id="2155" name="Shape 21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56" name="Shape 21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57" name="Shape 2157"/>
          <p:cNvGrpSpPr/>
          <p:nvPr/>
        </p:nvGrpSpPr>
        <p:grpSpPr>
          <a:xfrm>
            <a:off x="11946900" y="5231947"/>
            <a:ext cx="75352" cy="204759"/>
            <a:chOff x="7732704" y="3077073"/>
            <a:chExt cx="257588" cy="153600"/>
          </a:xfrm>
        </p:grpSpPr>
        <p:cxnSp>
          <p:nvCxnSpPr>
            <p:cNvPr id="2158" name="Shape 21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59" name="Shape 21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60" name="Shape 2160"/>
          <p:cNvGrpSpPr/>
          <p:nvPr/>
        </p:nvGrpSpPr>
        <p:grpSpPr>
          <a:xfrm>
            <a:off x="11469867" y="5231947"/>
            <a:ext cx="75352" cy="204759"/>
            <a:chOff x="7732704" y="3077073"/>
            <a:chExt cx="257588" cy="153600"/>
          </a:xfrm>
        </p:grpSpPr>
        <p:cxnSp>
          <p:nvCxnSpPr>
            <p:cNvPr id="2161" name="Shape 21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62" name="Shape 21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63" name="Shape 2163"/>
          <p:cNvGrpSpPr/>
          <p:nvPr/>
        </p:nvGrpSpPr>
        <p:grpSpPr>
          <a:xfrm>
            <a:off x="11756087" y="5231947"/>
            <a:ext cx="75352" cy="204759"/>
            <a:chOff x="7732704" y="3077073"/>
            <a:chExt cx="257588" cy="153600"/>
          </a:xfrm>
        </p:grpSpPr>
        <p:cxnSp>
          <p:nvCxnSpPr>
            <p:cNvPr id="2164" name="Shape 21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65" name="Shape 21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66" name="Shape 2166"/>
          <p:cNvGrpSpPr/>
          <p:nvPr/>
        </p:nvGrpSpPr>
        <p:grpSpPr>
          <a:xfrm>
            <a:off x="11660680" y="5231947"/>
            <a:ext cx="75352" cy="204759"/>
            <a:chOff x="7732704" y="3077073"/>
            <a:chExt cx="257588" cy="153600"/>
          </a:xfrm>
        </p:grpSpPr>
        <p:cxnSp>
          <p:nvCxnSpPr>
            <p:cNvPr id="2167" name="Shape 21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68" name="Shape 21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69" name="Shape 2169"/>
          <p:cNvGrpSpPr/>
          <p:nvPr/>
        </p:nvGrpSpPr>
        <p:grpSpPr>
          <a:xfrm>
            <a:off x="11565273" y="5231947"/>
            <a:ext cx="75352" cy="204759"/>
            <a:chOff x="7732704" y="3077073"/>
            <a:chExt cx="257588" cy="153600"/>
          </a:xfrm>
        </p:grpSpPr>
        <p:cxnSp>
          <p:nvCxnSpPr>
            <p:cNvPr id="2170" name="Shape 21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71" name="Shape 21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72" name="Shape 2172"/>
          <p:cNvGrpSpPr/>
          <p:nvPr/>
        </p:nvGrpSpPr>
        <p:grpSpPr>
          <a:xfrm>
            <a:off x="11088239" y="5231947"/>
            <a:ext cx="75352" cy="204759"/>
            <a:chOff x="7732704" y="3077073"/>
            <a:chExt cx="257588" cy="153600"/>
          </a:xfrm>
        </p:grpSpPr>
        <p:cxnSp>
          <p:nvCxnSpPr>
            <p:cNvPr id="2173" name="Shape 21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74" name="Shape 21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75" name="Shape 2175"/>
          <p:cNvGrpSpPr/>
          <p:nvPr/>
        </p:nvGrpSpPr>
        <p:grpSpPr>
          <a:xfrm>
            <a:off x="11374459" y="5231947"/>
            <a:ext cx="75352" cy="204759"/>
            <a:chOff x="7732704" y="3077073"/>
            <a:chExt cx="257588" cy="153600"/>
          </a:xfrm>
        </p:grpSpPr>
        <p:cxnSp>
          <p:nvCxnSpPr>
            <p:cNvPr id="2176" name="Shape 21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77" name="Shape 21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78" name="Shape 2178"/>
          <p:cNvGrpSpPr/>
          <p:nvPr/>
        </p:nvGrpSpPr>
        <p:grpSpPr>
          <a:xfrm>
            <a:off x="11279052" y="5231947"/>
            <a:ext cx="75352" cy="204759"/>
            <a:chOff x="7732704" y="3077073"/>
            <a:chExt cx="257588" cy="153600"/>
          </a:xfrm>
        </p:grpSpPr>
        <p:cxnSp>
          <p:nvCxnSpPr>
            <p:cNvPr id="2179" name="Shape 21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80" name="Shape 21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81" name="Shape 2181"/>
          <p:cNvGrpSpPr/>
          <p:nvPr/>
        </p:nvGrpSpPr>
        <p:grpSpPr>
          <a:xfrm>
            <a:off x="11183645" y="5231947"/>
            <a:ext cx="75352" cy="204759"/>
            <a:chOff x="7732704" y="3077073"/>
            <a:chExt cx="257588" cy="153600"/>
          </a:xfrm>
        </p:grpSpPr>
        <p:cxnSp>
          <p:nvCxnSpPr>
            <p:cNvPr id="2182" name="Shape 21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83" name="Shape 21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84" name="Shape 2184"/>
          <p:cNvGrpSpPr/>
          <p:nvPr/>
        </p:nvGrpSpPr>
        <p:grpSpPr>
          <a:xfrm>
            <a:off x="10611204" y="5231947"/>
            <a:ext cx="75352" cy="204759"/>
            <a:chOff x="7732704" y="3077073"/>
            <a:chExt cx="257588" cy="153600"/>
          </a:xfrm>
        </p:grpSpPr>
        <p:cxnSp>
          <p:nvCxnSpPr>
            <p:cNvPr id="2185" name="Shape 21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86" name="Shape 21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87" name="Shape 2187"/>
          <p:cNvGrpSpPr/>
          <p:nvPr/>
        </p:nvGrpSpPr>
        <p:grpSpPr>
          <a:xfrm>
            <a:off x="10992832" y="5231947"/>
            <a:ext cx="75352" cy="204759"/>
            <a:chOff x="7732704" y="3077073"/>
            <a:chExt cx="257588" cy="153600"/>
          </a:xfrm>
        </p:grpSpPr>
        <p:cxnSp>
          <p:nvCxnSpPr>
            <p:cNvPr id="2188" name="Shape 21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89" name="Shape 21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90" name="Shape 2190"/>
          <p:cNvGrpSpPr/>
          <p:nvPr/>
        </p:nvGrpSpPr>
        <p:grpSpPr>
          <a:xfrm>
            <a:off x="10897425" y="5231947"/>
            <a:ext cx="75352" cy="204759"/>
            <a:chOff x="7732704" y="3077073"/>
            <a:chExt cx="257588" cy="153600"/>
          </a:xfrm>
        </p:grpSpPr>
        <p:cxnSp>
          <p:nvCxnSpPr>
            <p:cNvPr id="2191" name="Shape 21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92" name="Shape 21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93" name="Shape 2193"/>
          <p:cNvGrpSpPr/>
          <p:nvPr/>
        </p:nvGrpSpPr>
        <p:grpSpPr>
          <a:xfrm>
            <a:off x="10802019" y="5231947"/>
            <a:ext cx="75352" cy="204759"/>
            <a:chOff x="7732704" y="3077073"/>
            <a:chExt cx="257588" cy="153600"/>
          </a:xfrm>
        </p:grpSpPr>
        <p:cxnSp>
          <p:nvCxnSpPr>
            <p:cNvPr id="2194" name="Shape 21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95" name="Shape 21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96" name="Shape 2196"/>
          <p:cNvGrpSpPr/>
          <p:nvPr/>
        </p:nvGrpSpPr>
        <p:grpSpPr>
          <a:xfrm>
            <a:off x="10420391" y="5231947"/>
            <a:ext cx="75352" cy="204759"/>
            <a:chOff x="7732704" y="3077073"/>
            <a:chExt cx="257588" cy="153600"/>
          </a:xfrm>
        </p:grpSpPr>
        <p:cxnSp>
          <p:nvCxnSpPr>
            <p:cNvPr id="2197" name="Shape 21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98" name="Shape 21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199" name="Shape 2199"/>
          <p:cNvGrpSpPr/>
          <p:nvPr/>
        </p:nvGrpSpPr>
        <p:grpSpPr>
          <a:xfrm>
            <a:off x="9847951" y="5231947"/>
            <a:ext cx="75352" cy="204759"/>
            <a:chOff x="7732704" y="3077073"/>
            <a:chExt cx="257588" cy="153600"/>
          </a:xfrm>
        </p:grpSpPr>
        <p:cxnSp>
          <p:nvCxnSpPr>
            <p:cNvPr id="2200" name="Shape 22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01" name="Shape 22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02" name="Shape 2202"/>
          <p:cNvGrpSpPr/>
          <p:nvPr/>
        </p:nvGrpSpPr>
        <p:grpSpPr>
          <a:xfrm>
            <a:off x="10229577" y="5231947"/>
            <a:ext cx="75352" cy="204759"/>
            <a:chOff x="7732704" y="3077073"/>
            <a:chExt cx="257588" cy="153600"/>
          </a:xfrm>
        </p:grpSpPr>
        <p:cxnSp>
          <p:nvCxnSpPr>
            <p:cNvPr id="2203" name="Shape 22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04" name="Shape 22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05" name="Shape 2205"/>
          <p:cNvGrpSpPr/>
          <p:nvPr/>
        </p:nvGrpSpPr>
        <p:grpSpPr>
          <a:xfrm>
            <a:off x="10134171" y="5231947"/>
            <a:ext cx="75352" cy="204759"/>
            <a:chOff x="7732704" y="3077073"/>
            <a:chExt cx="257588" cy="153600"/>
          </a:xfrm>
        </p:grpSpPr>
        <p:cxnSp>
          <p:nvCxnSpPr>
            <p:cNvPr id="2206" name="Shape 22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07" name="Shape 22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08" name="Shape 2208"/>
          <p:cNvGrpSpPr/>
          <p:nvPr/>
        </p:nvGrpSpPr>
        <p:grpSpPr>
          <a:xfrm>
            <a:off x="9943357" y="5231947"/>
            <a:ext cx="75352" cy="204759"/>
            <a:chOff x="7732704" y="3077073"/>
            <a:chExt cx="257588" cy="153600"/>
          </a:xfrm>
        </p:grpSpPr>
        <p:cxnSp>
          <p:nvCxnSpPr>
            <p:cNvPr id="2209" name="Shape 22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10" name="Shape 22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11" name="Shape 2211"/>
          <p:cNvGrpSpPr/>
          <p:nvPr/>
        </p:nvGrpSpPr>
        <p:grpSpPr>
          <a:xfrm>
            <a:off x="9180103" y="5231947"/>
            <a:ext cx="75352" cy="204759"/>
            <a:chOff x="7732704" y="3077073"/>
            <a:chExt cx="257588" cy="153600"/>
          </a:xfrm>
        </p:grpSpPr>
        <p:cxnSp>
          <p:nvCxnSpPr>
            <p:cNvPr id="2212" name="Shape 22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13" name="Shape 22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14" name="Shape 2214"/>
          <p:cNvGrpSpPr/>
          <p:nvPr/>
        </p:nvGrpSpPr>
        <p:grpSpPr>
          <a:xfrm>
            <a:off x="9561729" y="5231947"/>
            <a:ext cx="75352" cy="204759"/>
            <a:chOff x="7732704" y="3077073"/>
            <a:chExt cx="257588" cy="153600"/>
          </a:xfrm>
        </p:grpSpPr>
        <p:cxnSp>
          <p:nvCxnSpPr>
            <p:cNvPr id="2215" name="Shape 22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16" name="Shape 22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17" name="Shape 2217"/>
          <p:cNvGrpSpPr/>
          <p:nvPr/>
        </p:nvGrpSpPr>
        <p:grpSpPr>
          <a:xfrm>
            <a:off x="9466323" y="5231947"/>
            <a:ext cx="75352" cy="204759"/>
            <a:chOff x="7732704" y="3077073"/>
            <a:chExt cx="257588" cy="153600"/>
          </a:xfrm>
        </p:grpSpPr>
        <p:cxnSp>
          <p:nvCxnSpPr>
            <p:cNvPr id="2218" name="Shape 22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19" name="Shape 22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20" name="Shape 2220"/>
          <p:cNvGrpSpPr/>
          <p:nvPr/>
        </p:nvGrpSpPr>
        <p:grpSpPr>
          <a:xfrm>
            <a:off x="9275509" y="5231947"/>
            <a:ext cx="75352" cy="204759"/>
            <a:chOff x="7732704" y="3077073"/>
            <a:chExt cx="257588" cy="153600"/>
          </a:xfrm>
        </p:grpSpPr>
        <p:cxnSp>
          <p:nvCxnSpPr>
            <p:cNvPr id="2221" name="Shape 22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22" name="Shape 22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23" name="Shape 2223"/>
          <p:cNvGrpSpPr/>
          <p:nvPr/>
        </p:nvGrpSpPr>
        <p:grpSpPr>
          <a:xfrm>
            <a:off x="10706612" y="5231947"/>
            <a:ext cx="75352" cy="204759"/>
            <a:chOff x="7732704" y="3077073"/>
            <a:chExt cx="257588" cy="153600"/>
          </a:xfrm>
        </p:grpSpPr>
        <p:cxnSp>
          <p:nvCxnSpPr>
            <p:cNvPr id="2224" name="Shape 22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25" name="Shape 22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26" name="Shape 2226"/>
          <p:cNvGrpSpPr/>
          <p:nvPr/>
        </p:nvGrpSpPr>
        <p:grpSpPr>
          <a:xfrm>
            <a:off x="10038764" y="5231947"/>
            <a:ext cx="75352" cy="204759"/>
            <a:chOff x="7732704" y="3077073"/>
            <a:chExt cx="257588" cy="153600"/>
          </a:xfrm>
        </p:grpSpPr>
        <p:cxnSp>
          <p:nvCxnSpPr>
            <p:cNvPr id="2227" name="Shape 22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28" name="Shape 22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29" name="Shape 2229"/>
          <p:cNvGrpSpPr/>
          <p:nvPr/>
        </p:nvGrpSpPr>
        <p:grpSpPr>
          <a:xfrm>
            <a:off x="10515797" y="5231947"/>
            <a:ext cx="75352" cy="204759"/>
            <a:chOff x="7732704" y="3077073"/>
            <a:chExt cx="257588" cy="153600"/>
          </a:xfrm>
        </p:grpSpPr>
        <p:cxnSp>
          <p:nvCxnSpPr>
            <p:cNvPr id="2230" name="Shape 22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31" name="Shape 22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32" name="Shape 2232"/>
          <p:cNvGrpSpPr/>
          <p:nvPr/>
        </p:nvGrpSpPr>
        <p:grpSpPr>
          <a:xfrm>
            <a:off x="10324984" y="5231947"/>
            <a:ext cx="75352" cy="204759"/>
            <a:chOff x="7732704" y="3077073"/>
            <a:chExt cx="257588" cy="153600"/>
          </a:xfrm>
        </p:grpSpPr>
        <p:cxnSp>
          <p:nvCxnSpPr>
            <p:cNvPr id="2233" name="Shape 22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34" name="Shape 22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35" name="Shape 2235"/>
          <p:cNvGrpSpPr/>
          <p:nvPr/>
        </p:nvGrpSpPr>
        <p:grpSpPr>
          <a:xfrm>
            <a:off x="9370916" y="5231947"/>
            <a:ext cx="75352" cy="204759"/>
            <a:chOff x="7732704" y="3077073"/>
            <a:chExt cx="257588" cy="153600"/>
          </a:xfrm>
        </p:grpSpPr>
        <p:cxnSp>
          <p:nvCxnSpPr>
            <p:cNvPr id="2236" name="Shape 22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37" name="Shape 22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38" name="Shape 2238"/>
          <p:cNvGrpSpPr/>
          <p:nvPr/>
        </p:nvGrpSpPr>
        <p:grpSpPr>
          <a:xfrm>
            <a:off x="9752543" y="5231947"/>
            <a:ext cx="75352" cy="204759"/>
            <a:chOff x="7732704" y="3077073"/>
            <a:chExt cx="257588" cy="153600"/>
          </a:xfrm>
        </p:grpSpPr>
        <p:cxnSp>
          <p:nvCxnSpPr>
            <p:cNvPr id="2239" name="Shape 22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40" name="Shape 22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41" name="Shape 2241"/>
          <p:cNvGrpSpPr/>
          <p:nvPr/>
        </p:nvGrpSpPr>
        <p:grpSpPr>
          <a:xfrm>
            <a:off x="9657136" y="5231947"/>
            <a:ext cx="75352" cy="204759"/>
            <a:chOff x="7732704" y="3077073"/>
            <a:chExt cx="257588" cy="153600"/>
          </a:xfrm>
        </p:grpSpPr>
        <p:cxnSp>
          <p:nvCxnSpPr>
            <p:cNvPr id="2242" name="Shape 22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43" name="Shape 22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44" name="Shape 2244"/>
          <p:cNvGrpSpPr/>
          <p:nvPr/>
        </p:nvGrpSpPr>
        <p:grpSpPr>
          <a:xfrm>
            <a:off x="2668911" y="5457450"/>
            <a:ext cx="75352" cy="204759"/>
            <a:chOff x="7732704" y="3077073"/>
            <a:chExt cx="257588" cy="153600"/>
          </a:xfrm>
        </p:grpSpPr>
        <p:cxnSp>
          <p:nvCxnSpPr>
            <p:cNvPr id="2245" name="Shape 22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46" name="Shape 22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47" name="Shape 2247"/>
          <p:cNvGrpSpPr/>
          <p:nvPr/>
        </p:nvGrpSpPr>
        <p:grpSpPr>
          <a:xfrm>
            <a:off x="2955132" y="5457450"/>
            <a:ext cx="75352" cy="204759"/>
            <a:chOff x="7732704" y="3077073"/>
            <a:chExt cx="257588" cy="153600"/>
          </a:xfrm>
        </p:grpSpPr>
        <p:cxnSp>
          <p:nvCxnSpPr>
            <p:cNvPr id="2248" name="Shape 22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49" name="Shape 22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50" name="Shape 2250"/>
          <p:cNvGrpSpPr/>
          <p:nvPr/>
        </p:nvGrpSpPr>
        <p:grpSpPr>
          <a:xfrm>
            <a:off x="2859725" y="5457450"/>
            <a:ext cx="75352" cy="204759"/>
            <a:chOff x="7732704" y="3077073"/>
            <a:chExt cx="257588" cy="153600"/>
          </a:xfrm>
        </p:grpSpPr>
        <p:cxnSp>
          <p:nvCxnSpPr>
            <p:cNvPr id="2251" name="Shape 22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52" name="Shape 22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53" name="Shape 2253"/>
          <p:cNvGrpSpPr/>
          <p:nvPr/>
        </p:nvGrpSpPr>
        <p:grpSpPr>
          <a:xfrm>
            <a:off x="2764317" y="5457450"/>
            <a:ext cx="75352" cy="204759"/>
            <a:chOff x="7732704" y="3077073"/>
            <a:chExt cx="257588" cy="153600"/>
          </a:xfrm>
        </p:grpSpPr>
        <p:cxnSp>
          <p:nvCxnSpPr>
            <p:cNvPr id="2254" name="Shape 22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55" name="Shape 22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56" name="Shape 2256"/>
          <p:cNvGrpSpPr/>
          <p:nvPr/>
        </p:nvGrpSpPr>
        <p:grpSpPr>
          <a:xfrm>
            <a:off x="2287284" y="5457450"/>
            <a:ext cx="75352" cy="204759"/>
            <a:chOff x="7732704" y="3077073"/>
            <a:chExt cx="257588" cy="153600"/>
          </a:xfrm>
        </p:grpSpPr>
        <p:cxnSp>
          <p:nvCxnSpPr>
            <p:cNvPr id="2257" name="Shape 22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58" name="Shape 22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59" name="Shape 2259"/>
          <p:cNvGrpSpPr/>
          <p:nvPr/>
        </p:nvGrpSpPr>
        <p:grpSpPr>
          <a:xfrm>
            <a:off x="2573504" y="5457450"/>
            <a:ext cx="75352" cy="204759"/>
            <a:chOff x="7732704" y="3077073"/>
            <a:chExt cx="257588" cy="153600"/>
          </a:xfrm>
        </p:grpSpPr>
        <p:cxnSp>
          <p:nvCxnSpPr>
            <p:cNvPr id="2260" name="Shape 22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61" name="Shape 22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62" name="Shape 2262"/>
          <p:cNvGrpSpPr/>
          <p:nvPr/>
        </p:nvGrpSpPr>
        <p:grpSpPr>
          <a:xfrm>
            <a:off x="2478097" y="5457450"/>
            <a:ext cx="75352" cy="204759"/>
            <a:chOff x="7732704" y="3077073"/>
            <a:chExt cx="257588" cy="153600"/>
          </a:xfrm>
        </p:grpSpPr>
        <p:cxnSp>
          <p:nvCxnSpPr>
            <p:cNvPr id="2263" name="Shape 22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64" name="Shape 22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65" name="Shape 2265"/>
          <p:cNvGrpSpPr/>
          <p:nvPr/>
        </p:nvGrpSpPr>
        <p:grpSpPr>
          <a:xfrm>
            <a:off x="2382691" y="5457450"/>
            <a:ext cx="75352" cy="204759"/>
            <a:chOff x="7732704" y="3077073"/>
            <a:chExt cx="257588" cy="153600"/>
          </a:xfrm>
        </p:grpSpPr>
        <p:cxnSp>
          <p:nvCxnSpPr>
            <p:cNvPr id="2266" name="Shape 22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67" name="Shape 22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68" name="Shape 2268"/>
          <p:cNvGrpSpPr/>
          <p:nvPr/>
        </p:nvGrpSpPr>
        <p:grpSpPr>
          <a:xfrm>
            <a:off x="1905656" y="5457450"/>
            <a:ext cx="75352" cy="204759"/>
            <a:chOff x="7732704" y="3077073"/>
            <a:chExt cx="257588" cy="153600"/>
          </a:xfrm>
        </p:grpSpPr>
        <p:cxnSp>
          <p:nvCxnSpPr>
            <p:cNvPr id="2269" name="Shape 22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70" name="Shape 22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71" name="Shape 2271"/>
          <p:cNvGrpSpPr/>
          <p:nvPr/>
        </p:nvGrpSpPr>
        <p:grpSpPr>
          <a:xfrm>
            <a:off x="2191877" y="5457450"/>
            <a:ext cx="75352" cy="204759"/>
            <a:chOff x="7732704" y="3077073"/>
            <a:chExt cx="257588" cy="153600"/>
          </a:xfrm>
        </p:grpSpPr>
        <p:cxnSp>
          <p:nvCxnSpPr>
            <p:cNvPr id="2272" name="Shape 22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73" name="Shape 22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74" name="Shape 2274"/>
          <p:cNvGrpSpPr/>
          <p:nvPr/>
        </p:nvGrpSpPr>
        <p:grpSpPr>
          <a:xfrm>
            <a:off x="2096471" y="5457450"/>
            <a:ext cx="75352" cy="204759"/>
            <a:chOff x="7732704" y="3077073"/>
            <a:chExt cx="257588" cy="153600"/>
          </a:xfrm>
        </p:grpSpPr>
        <p:cxnSp>
          <p:nvCxnSpPr>
            <p:cNvPr id="2275" name="Shape 22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76" name="Shape 22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77" name="Shape 2277"/>
          <p:cNvGrpSpPr/>
          <p:nvPr/>
        </p:nvGrpSpPr>
        <p:grpSpPr>
          <a:xfrm>
            <a:off x="2001063" y="5457450"/>
            <a:ext cx="75352" cy="204759"/>
            <a:chOff x="7732704" y="3077073"/>
            <a:chExt cx="257588" cy="153600"/>
          </a:xfrm>
        </p:grpSpPr>
        <p:cxnSp>
          <p:nvCxnSpPr>
            <p:cNvPr id="2278" name="Shape 22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79" name="Shape 22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80" name="Shape 2280"/>
          <p:cNvGrpSpPr/>
          <p:nvPr/>
        </p:nvGrpSpPr>
        <p:grpSpPr>
          <a:xfrm>
            <a:off x="1428623" y="5457450"/>
            <a:ext cx="75352" cy="204759"/>
            <a:chOff x="7732704" y="3077073"/>
            <a:chExt cx="257588" cy="153600"/>
          </a:xfrm>
        </p:grpSpPr>
        <p:cxnSp>
          <p:nvCxnSpPr>
            <p:cNvPr id="2281" name="Shape 22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82" name="Shape 22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83" name="Shape 2283"/>
          <p:cNvGrpSpPr/>
          <p:nvPr/>
        </p:nvGrpSpPr>
        <p:grpSpPr>
          <a:xfrm>
            <a:off x="1810249" y="5457450"/>
            <a:ext cx="75352" cy="204759"/>
            <a:chOff x="7732704" y="3077073"/>
            <a:chExt cx="257588" cy="153600"/>
          </a:xfrm>
        </p:grpSpPr>
        <p:cxnSp>
          <p:nvCxnSpPr>
            <p:cNvPr id="2284" name="Shape 22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85" name="Shape 22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86" name="Shape 2286"/>
          <p:cNvGrpSpPr/>
          <p:nvPr/>
        </p:nvGrpSpPr>
        <p:grpSpPr>
          <a:xfrm>
            <a:off x="1714843" y="5457450"/>
            <a:ext cx="75352" cy="204759"/>
            <a:chOff x="7732704" y="3077073"/>
            <a:chExt cx="257588" cy="153600"/>
          </a:xfrm>
        </p:grpSpPr>
        <p:cxnSp>
          <p:nvCxnSpPr>
            <p:cNvPr id="2287" name="Shape 22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88" name="Shape 22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89" name="Shape 2289"/>
          <p:cNvGrpSpPr/>
          <p:nvPr/>
        </p:nvGrpSpPr>
        <p:grpSpPr>
          <a:xfrm>
            <a:off x="1619436" y="5457450"/>
            <a:ext cx="75352" cy="204759"/>
            <a:chOff x="7732704" y="3077073"/>
            <a:chExt cx="257588" cy="153600"/>
          </a:xfrm>
        </p:grpSpPr>
        <p:cxnSp>
          <p:nvCxnSpPr>
            <p:cNvPr id="2290" name="Shape 22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91" name="Shape 22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92" name="Shape 2292"/>
          <p:cNvGrpSpPr/>
          <p:nvPr/>
        </p:nvGrpSpPr>
        <p:grpSpPr>
          <a:xfrm>
            <a:off x="1237809" y="5457450"/>
            <a:ext cx="75352" cy="204759"/>
            <a:chOff x="7732704" y="3077073"/>
            <a:chExt cx="257588" cy="153600"/>
          </a:xfrm>
        </p:grpSpPr>
        <p:cxnSp>
          <p:nvCxnSpPr>
            <p:cNvPr id="2293" name="Shape 22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94" name="Shape 22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95" name="Shape 2295"/>
          <p:cNvGrpSpPr/>
          <p:nvPr/>
        </p:nvGrpSpPr>
        <p:grpSpPr>
          <a:xfrm>
            <a:off x="665368" y="5457450"/>
            <a:ext cx="75352" cy="204759"/>
            <a:chOff x="7732704" y="3077073"/>
            <a:chExt cx="257588" cy="153600"/>
          </a:xfrm>
        </p:grpSpPr>
        <p:cxnSp>
          <p:nvCxnSpPr>
            <p:cNvPr id="2296" name="Shape 22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297" name="Shape 22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298" name="Shape 2298"/>
          <p:cNvGrpSpPr/>
          <p:nvPr/>
        </p:nvGrpSpPr>
        <p:grpSpPr>
          <a:xfrm>
            <a:off x="1046995" y="5457450"/>
            <a:ext cx="75352" cy="204759"/>
            <a:chOff x="7732704" y="3077073"/>
            <a:chExt cx="257588" cy="153600"/>
          </a:xfrm>
        </p:grpSpPr>
        <p:cxnSp>
          <p:nvCxnSpPr>
            <p:cNvPr id="2299" name="Shape 22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00" name="Shape 23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01" name="Shape 2301"/>
          <p:cNvGrpSpPr/>
          <p:nvPr/>
        </p:nvGrpSpPr>
        <p:grpSpPr>
          <a:xfrm>
            <a:off x="951588" y="5457450"/>
            <a:ext cx="75352" cy="204759"/>
            <a:chOff x="7732704" y="3077073"/>
            <a:chExt cx="257588" cy="153600"/>
          </a:xfrm>
        </p:grpSpPr>
        <p:cxnSp>
          <p:nvCxnSpPr>
            <p:cNvPr id="2302" name="Shape 23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03" name="Shape 23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04" name="Shape 2304"/>
          <p:cNvGrpSpPr/>
          <p:nvPr/>
        </p:nvGrpSpPr>
        <p:grpSpPr>
          <a:xfrm>
            <a:off x="760775" y="5457450"/>
            <a:ext cx="75352" cy="204759"/>
            <a:chOff x="7732704" y="3077073"/>
            <a:chExt cx="257588" cy="153600"/>
          </a:xfrm>
        </p:grpSpPr>
        <p:cxnSp>
          <p:nvCxnSpPr>
            <p:cNvPr id="2305" name="Shape 23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06" name="Shape 23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07" name="Shape 2307"/>
          <p:cNvGrpSpPr/>
          <p:nvPr/>
        </p:nvGrpSpPr>
        <p:grpSpPr>
          <a:xfrm>
            <a:off x="-2479" y="5457450"/>
            <a:ext cx="75352" cy="204759"/>
            <a:chOff x="7732704" y="3077073"/>
            <a:chExt cx="257588" cy="153600"/>
          </a:xfrm>
        </p:grpSpPr>
        <p:cxnSp>
          <p:nvCxnSpPr>
            <p:cNvPr id="2308" name="Shape 23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09" name="Shape 23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10" name="Shape 2310"/>
          <p:cNvGrpSpPr/>
          <p:nvPr/>
        </p:nvGrpSpPr>
        <p:grpSpPr>
          <a:xfrm>
            <a:off x="379147" y="5457450"/>
            <a:ext cx="75352" cy="204759"/>
            <a:chOff x="7732704" y="3077073"/>
            <a:chExt cx="257588" cy="153600"/>
          </a:xfrm>
        </p:grpSpPr>
        <p:cxnSp>
          <p:nvCxnSpPr>
            <p:cNvPr id="2311" name="Shape 23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12" name="Shape 23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13" name="Shape 2313"/>
          <p:cNvGrpSpPr/>
          <p:nvPr/>
        </p:nvGrpSpPr>
        <p:grpSpPr>
          <a:xfrm>
            <a:off x="283740" y="5457450"/>
            <a:ext cx="75352" cy="204759"/>
            <a:chOff x="7732704" y="3077073"/>
            <a:chExt cx="257588" cy="153600"/>
          </a:xfrm>
        </p:grpSpPr>
        <p:cxnSp>
          <p:nvCxnSpPr>
            <p:cNvPr id="2314" name="Shape 23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15" name="Shape 23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16" name="Shape 2316"/>
          <p:cNvGrpSpPr/>
          <p:nvPr/>
        </p:nvGrpSpPr>
        <p:grpSpPr>
          <a:xfrm>
            <a:off x="92927" y="5457450"/>
            <a:ext cx="75352" cy="204759"/>
            <a:chOff x="7732704" y="3077073"/>
            <a:chExt cx="257588" cy="153600"/>
          </a:xfrm>
        </p:grpSpPr>
        <p:cxnSp>
          <p:nvCxnSpPr>
            <p:cNvPr id="2317" name="Shape 23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18" name="Shape 23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19" name="Shape 2319"/>
          <p:cNvGrpSpPr/>
          <p:nvPr/>
        </p:nvGrpSpPr>
        <p:grpSpPr>
          <a:xfrm>
            <a:off x="1524029" y="5457450"/>
            <a:ext cx="75352" cy="204759"/>
            <a:chOff x="7732704" y="3077073"/>
            <a:chExt cx="257588" cy="153600"/>
          </a:xfrm>
        </p:grpSpPr>
        <p:cxnSp>
          <p:nvCxnSpPr>
            <p:cNvPr id="2320" name="Shape 23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21" name="Shape 23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22" name="Shape 2322"/>
          <p:cNvGrpSpPr/>
          <p:nvPr/>
        </p:nvGrpSpPr>
        <p:grpSpPr>
          <a:xfrm>
            <a:off x="856181" y="5457450"/>
            <a:ext cx="75352" cy="204759"/>
            <a:chOff x="7732704" y="3077073"/>
            <a:chExt cx="257588" cy="153600"/>
          </a:xfrm>
        </p:grpSpPr>
        <p:cxnSp>
          <p:nvCxnSpPr>
            <p:cNvPr id="2323" name="Shape 23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24" name="Shape 23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25" name="Shape 2325"/>
          <p:cNvGrpSpPr/>
          <p:nvPr/>
        </p:nvGrpSpPr>
        <p:grpSpPr>
          <a:xfrm>
            <a:off x="1333216" y="5457450"/>
            <a:ext cx="75352" cy="204759"/>
            <a:chOff x="7732704" y="3077073"/>
            <a:chExt cx="257588" cy="153600"/>
          </a:xfrm>
        </p:grpSpPr>
        <p:cxnSp>
          <p:nvCxnSpPr>
            <p:cNvPr id="2326" name="Shape 23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27" name="Shape 23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28" name="Shape 2328"/>
          <p:cNvGrpSpPr/>
          <p:nvPr/>
        </p:nvGrpSpPr>
        <p:grpSpPr>
          <a:xfrm>
            <a:off x="1142401" y="5457450"/>
            <a:ext cx="75352" cy="204759"/>
            <a:chOff x="7732704" y="3077073"/>
            <a:chExt cx="257588" cy="153600"/>
          </a:xfrm>
        </p:grpSpPr>
        <p:cxnSp>
          <p:nvCxnSpPr>
            <p:cNvPr id="2329" name="Shape 23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30" name="Shape 23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31" name="Shape 2331"/>
          <p:cNvGrpSpPr/>
          <p:nvPr/>
        </p:nvGrpSpPr>
        <p:grpSpPr>
          <a:xfrm>
            <a:off x="188333" y="5457450"/>
            <a:ext cx="75352" cy="204759"/>
            <a:chOff x="7732704" y="3077073"/>
            <a:chExt cx="257588" cy="153600"/>
          </a:xfrm>
        </p:grpSpPr>
        <p:cxnSp>
          <p:nvCxnSpPr>
            <p:cNvPr id="2332" name="Shape 23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33" name="Shape 23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34" name="Shape 2334"/>
          <p:cNvGrpSpPr/>
          <p:nvPr/>
        </p:nvGrpSpPr>
        <p:grpSpPr>
          <a:xfrm>
            <a:off x="569961" y="5457450"/>
            <a:ext cx="75352" cy="204759"/>
            <a:chOff x="7732704" y="3077073"/>
            <a:chExt cx="257588" cy="153600"/>
          </a:xfrm>
        </p:grpSpPr>
        <p:cxnSp>
          <p:nvCxnSpPr>
            <p:cNvPr id="2335" name="Shape 23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36" name="Shape 23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37" name="Shape 2337"/>
          <p:cNvGrpSpPr/>
          <p:nvPr/>
        </p:nvGrpSpPr>
        <p:grpSpPr>
          <a:xfrm>
            <a:off x="474555" y="5457450"/>
            <a:ext cx="75352" cy="204759"/>
            <a:chOff x="7732704" y="3077073"/>
            <a:chExt cx="257588" cy="153600"/>
          </a:xfrm>
        </p:grpSpPr>
        <p:cxnSp>
          <p:nvCxnSpPr>
            <p:cNvPr id="2338" name="Shape 23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39" name="Shape 23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40" name="Shape 2340"/>
          <p:cNvGrpSpPr/>
          <p:nvPr/>
        </p:nvGrpSpPr>
        <p:grpSpPr>
          <a:xfrm>
            <a:off x="5721929" y="5457450"/>
            <a:ext cx="75352" cy="204759"/>
            <a:chOff x="7732704" y="3077073"/>
            <a:chExt cx="257588" cy="153600"/>
          </a:xfrm>
        </p:grpSpPr>
        <p:cxnSp>
          <p:nvCxnSpPr>
            <p:cNvPr id="2341" name="Shape 23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42" name="Shape 23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43" name="Shape 2343"/>
          <p:cNvGrpSpPr/>
          <p:nvPr/>
        </p:nvGrpSpPr>
        <p:grpSpPr>
          <a:xfrm>
            <a:off x="6008149" y="5457450"/>
            <a:ext cx="75352" cy="204759"/>
            <a:chOff x="7732704" y="3077073"/>
            <a:chExt cx="257588" cy="153600"/>
          </a:xfrm>
        </p:grpSpPr>
        <p:cxnSp>
          <p:nvCxnSpPr>
            <p:cNvPr id="2344" name="Shape 23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45" name="Shape 23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46" name="Shape 2346"/>
          <p:cNvGrpSpPr/>
          <p:nvPr/>
        </p:nvGrpSpPr>
        <p:grpSpPr>
          <a:xfrm>
            <a:off x="5912743" y="5457450"/>
            <a:ext cx="75352" cy="204759"/>
            <a:chOff x="7732704" y="3077073"/>
            <a:chExt cx="257588" cy="153600"/>
          </a:xfrm>
        </p:grpSpPr>
        <p:cxnSp>
          <p:nvCxnSpPr>
            <p:cNvPr id="2347" name="Shape 23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48" name="Shape 23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49" name="Shape 2349"/>
          <p:cNvGrpSpPr/>
          <p:nvPr/>
        </p:nvGrpSpPr>
        <p:grpSpPr>
          <a:xfrm>
            <a:off x="5817336" y="5457450"/>
            <a:ext cx="75352" cy="204759"/>
            <a:chOff x="7732704" y="3077073"/>
            <a:chExt cx="257588" cy="153600"/>
          </a:xfrm>
        </p:grpSpPr>
        <p:cxnSp>
          <p:nvCxnSpPr>
            <p:cNvPr id="2350" name="Shape 23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51" name="Shape 23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52" name="Shape 2352"/>
          <p:cNvGrpSpPr/>
          <p:nvPr/>
        </p:nvGrpSpPr>
        <p:grpSpPr>
          <a:xfrm>
            <a:off x="5340303" y="5457450"/>
            <a:ext cx="75352" cy="204759"/>
            <a:chOff x="7732704" y="3077073"/>
            <a:chExt cx="257588" cy="153600"/>
          </a:xfrm>
        </p:grpSpPr>
        <p:cxnSp>
          <p:nvCxnSpPr>
            <p:cNvPr id="2353" name="Shape 23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54" name="Shape 23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55" name="Shape 2355"/>
          <p:cNvGrpSpPr/>
          <p:nvPr/>
        </p:nvGrpSpPr>
        <p:grpSpPr>
          <a:xfrm>
            <a:off x="5626523" y="5457450"/>
            <a:ext cx="75352" cy="204759"/>
            <a:chOff x="7732704" y="3077073"/>
            <a:chExt cx="257588" cy="153600"/>
          </a:xfrm>
        </p:grpSpPr>
        <p:cxnSp>
          <p:nvCxnSpPr>
            <p:cNvPr id="2356" name="Shape 23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57" name="Shape 23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58" name="Shape 2358"/>
          <p:cNvGrpSpPr/>
          <p:nvPr/>
        </p:nvGrpSpPr>
        <p:grpSpPr>
          <a:xfrm>
            <a:off x="5531116" y="5457450"/>
            <a:ext cx="75352" cy="204759"/>
            <a:chOff x="7732704" y="3077073"/>
            <a:chExt cx="257588" cy="153600"/>
          </a:xfrm>
        </p:grpSpPr>
        <p:cxnSp>
          <p:nvCxnSpPr>
            <p:cNvPr id="2359" name="Shape 23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60" name="Shape 23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61" name="Shape 2361"/>
          <p:cNvGrpSpPr/>
          <p:nvPr/>
        </p:nvGrpSpPr>
        <p:grpSpPr>
          <a:xfrm>
            <a:off x="5435709" y="5457450"/>
            <a:ext cx="75352" cy="204759"/>
            <a:chOff x="7732704" y="3077073"/>
            <a:chExt cx="257588" cy="153600"/>
          </a:xfrm>
        </p:grpSpPr>
        <p:cxnSp>
          <p:nvCxnSpPr>
            <p:cNvPr id="2362" name="Shape 23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63" name="Shape 23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64" name="Shape 2364"/>
          <p:cNvGrpSpPr/>
          <p:nvPr/>
        </p:nvGrpSpPr>
        <p:grpSpPr>
          <a:xfrm>
            <a:off x="4958675" y="5457450"/>
            <a:ext cx="75352" cy="204759"/>
            <a:chOff x="7732704" y="3077073"/>
            <a:chExt cx="257588" cy="153600"/>
          </a:xfrm>
        </p:grpSpPr>
        <p:cxnSp>
          <p:nvCxnSpPr>
            <p:cNvPr id="2365" name="Shape 23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66" name="Shape 23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67" name="Shape 2367"/>
          <p:cNvGrpSpPr/>
          <p:nvPr/>
        </p:nvGrpSpPr>
        <p:grpSpPr>
          <a:xfrm>
            <a:off x="5244895" y="5457450"/>
            <a:ext cx="75352" cy="204759"/>
            <a:chOff x="7732704" y="3077073"/>
            <a:chExt cx="257588" cy="153600"/>
          </a:xfrm>
        </p:grpSpPr>
        <p:cxnSp>
          <p:nvCxnSpPr>
            <p:cNvPr id="2368" name="Shape 23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69" name="Shape 23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70" name="Shape 2370"/>
          <p:cNvGrpSpPr/>
          <p:nvPr/>
        </p:nvGrpSpPr>
        <p:grpSpPr>
          <a:xfrm>
            <a:off x="5149488" y="5457450"/>
            <a:ext cx="75352" cy="204759"/>
            <a:chOff x="7732704" y="3077073"/>
            <a:chExt cx="257588" cy="153600"/>
          </a:xfrm>
        </p:grpSpPr>
        <p:cxnSp>
          <p:nvCxnSpPr>
            <p:cNvPr id="2371" name="Shape 23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72" name="Shape 23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73" name="Shape 2373"/>
          <p:cNvGrpSpPr/>
          <p:nvPr/>
        </p:nvGrpSpPr>
        <p:grpSpPr>
          <a:xfrm>
            <a:off x="5054081" y="5457450"/>
            <a:ext cx="75352" cy="204759"/>
            <a:chOff x="7732704" y="3077073"/>
            <a:chExt cx="257588" cy="153600"/>
          </a:xfrm>
        </p:grpSpPr>
        <p:cxnSp>
          <p:nvCxnSpPr>
            <p:cNvPr id="2374" name="Shape 23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75" name="Shape 23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76" name="Shape 2376"/>
          <p:cNvGrpSpPr/>
          <p:nvPr/>
        </p:nvGrpSpPr>
        <p:grpSpPr>
          <a:xfrm>
            <a:off x="4481641" y="5457450"/>
            <a:ext cx="75352" cy="204759"/>
            <a:chOff x="7732704" y="3077073"/>
            <a:chExt cx="257588" cy="153600"/>
          </a:xfrm>
        </p:grpSpPr>
        <p:cxnSp>
          <p:nvCxnSpPr>
            <p:cNvPr id="2377" name="Shape 23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78" name="Shape 23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79" name="Shape 2379"/>
          <p:cNvGrpSpPr/>
          <p:nvPr/>
        </p:nvGrpSpPr>
        <p:grpSpPr>
          <a:xfrm>
            <a:off x="4863268" y="5457450"/>
            <a:ext cx="75352" cy="204759"/>
            <a:chOff x="7732704" y="3077073"/>
            <a:chExt cx="257588" cy="153600"/>
          </a:xfrm>
        </p:grpSpPr>
        <p:cxnSp>
          <p:nvCxnSpPr>
            <p:cNvPr id="2380" name="Shape 23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81" name="Shape 23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82" name="Shape 2382"/>
          <p:cNvGrpSpPr/>
          <p:nvPr/>
        </p:nvGrpSpPr>
        <p:grpSpPr>
          <a:xfrm>
            <a:off x="4767861" y="5457450"/>
            <a:ext cx="75352" cy="204759"/>
            <a:chOff x="7732704" y="3077073"/>
            <a:chExt cx="257588" cy="153600"/>
          </a:xfrm>
        </p:grpSpPr>
        <p:cxnSp>
          <p:nvCxnSpPr>
            <p:cNvPr id="2383" name="Shape 23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84" name="Shape 23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85" name="Shape 2385"/>
          <p:cNvGrpSpPr/>
          <p:nvPr/>
        </p:nvGrpSpPr>
        <p:grpSpPr>
          <a:xfrm>
            <a:off x="4672455" y="5457450"/>
            <a:ext cx="75352" cy="204759"/>
            <a:chOff x="7732704" y="3077073"/>
            <a:chExt cx="257588" cy="153600"/>
          </a:xfrm>
        </p:grpSpPr>
        <p:cxnSp>
          <p:nvCxnSpPr>
            <p:cNvPr id="2386" name="Shape 23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87" name="Shape 23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88" name="Shape 2388"/>
          <p:cNvGrpSpPr/>
          <p:nvPr/>
        </p:nvGrpSpPr>
        <p:grpSpPr>
          <a:xfrm>
            <a:off x="4290827" y="5457450"/>
            <a:ext cx="75352" cy="204759"/>
            <a:chOff x="7732704" y="3077073"/>
            <a:chExt cx="257588" cy="153600"/>
          </a:xfrm>
        </p:grpSpPr>
        <p:cxnSp>
          <p:nvCxnSpPr>
            <p:cNvPr id="2389" name="Shape 23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90" name="Shape 23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91" name="Shape 2391"/>
          <p:cNvGrpSpPr/>
          <p:nvPr/>
        </p:nvGrpSpPr>
        <p:grpSpPr>
          <a:xfrm>
            <a:off x="3718387" y="5457450"/>
            <a:ext cx="75352" cy="204759"/>
            <a:chOff x="7732704" y="3077073"/>
            <a:chExt cx="257588" cy="153600"/>
          </a:xfrm>
        </p:grpSpPr>
        <p:cxnSp>
          <p:nvCxnSpPr>
            <p:cNvPr id="2392" name="Shape 23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93" name="Shape 23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94" name="Shape 2394"/>
          <p:cNvGrpSpPr/>
          <p:nvPr/>
        </p:nvGrpSpPr>
        <p:grpSpPr>
          <a:xfrm>
            <a:off x="4100013" y="5457450"/>
            <a:ext cx="75352" cy="204759"/>
            <a:chOff x="7732704" y="3077073"/>
            <a:chExt cx="257588" cy="153600"/>
          </a:xfrm>
        </p:grpSpPr>
        <p:cxnSp>
          <p:nvCxnSpPr>
            <p:cNvPr id="2395" name="Shape 23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96" name="Shape 23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397" name="Shape 2397"/>
          <p:cNvGrpSpPr/>
          <p:nvPr/>
        </p:nvGrpSpPr>
        <p:grpSpPr>
          <a:xfrm>
            <a:off x="4004607" y="5457450"/>
            <a:ext cx="75352" cy="204759"/>
            <a:chOff x="7732704" y="3077073"/>
            <a:chExt cx="257588" cy="153600"/>
          </a:xfrm>
        </p:grpSpPr>
        <p:cxnSp>
          <p:nvCxnSpPr>
            <p:cNvPr id="2398" name="Shape 23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399" name="Shape 23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00" name="Shape 2400"/>
          <p:cNvGrpSpPr/>
          <p:nvPr/>
        </p:nvGrpSpPr>
        <p:grpSpPr>
          <a:xfrm>
            <a:off x="3813793" y="5457450"/>
            <a:ext cx="75352" cy="204759"/>
            <a:chOff x="7732704" y="3077073"/>
            <a:chExt cx="257588" cy="153600"/>
          </a:xfrm>
        </p:grpSpPr>
        <p:cxnSp>
          <p:nvCxnSpPr>
            <p:cNvPr id="2401" name="Shape 24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02" name="Shape 24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03" name="Shape 2403"/>
          <p:cNvGrpSpPr/>
          <p:nvPr/>
        </p:nvGrpSpPr>
        <p:grpSpPr>
          <a:xfrm>
            <a:off x="3050539" y="5457450"/>
            <a:ext cx="75352" cy="204759"/>
            <a:chOff x="7732704" y="3077073"/>
            <a:chExt cx="257588" cy="153600"/>
          </a:xfrm>
        </p:grpSpPr>
        <p:cxnSp>
          <p:nvCxnSpPr>
            <p:cNvPr id="2404" name="Shape 24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05" name="Shape 24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06" name="Shape 2406"/>
          <p:cNvGrpSpPr/>
          <p:nvPr/>
        </p:nvGrpSpPr>
        <p:grpSpPr>
          <a:xfrm>
            <a:off x="3432165" y="5457450"/>
            <a:ext cx="75352" cy="204759"/>
            <a:chOff x="7732704" y="3077073"/>
            <a:chExt cx="257588" cy="153600"/>
          </a:xfrm>
        </p:grpSpPr>
        <p:cxnSp>
          <p:nvCxnSpPr>
            <p:cNvPr id="2407" name="Shape 24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08" name="Shape 24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09" name="Shape 2409"/>
          <p:cNvGrpSpPr/>
          <p:nvPr/>
        </p:nvGrpSpPr>
        <p:grpSpPr>
          <a:xfrm>
            <a:off x="3336759" y="5457450"/>
            <a:ext cx="75352" cy="204759"/>
            <a:chOff x="7732704" y="3077073"/>
            <a:chExt cx="257588" cy="153600"/>
          </a:xfrm>
        </p:grpSpPr>
        <p:cxnSp>
          <p:nvCxnSpPr>
            <p:cNvPr id="2410" name="Shape 24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11" name="Shape 24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12" name="Shape 2412"/>
          <p:cNvGrpSpPr/>
          <p:nvPr/>
        </p:nvGrpSpPr>
        <p:grpSpPr>
          <a:xfrm>
            <a:off x="3145945" y="5457450"/>
            <a:ext cx="75352" cy="204759"/>
            <a:chOff x="7732704" y="3077073"/>
            <a:chExt cx="257588" cy="153600"/>
          </a:xfrm>
        </p:grpSpPr>
        <p:cxnSp>
          <p:nvCxnSpPr>
            <p:cNvPr id="2413" name="Shape 24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14" name="Shape 24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15" name="Shape 2415"/>
          <p:cNvGrpSpPr/>
          <p:nvPr/>
        </p:nvGrpSpPr>
        <p:grpSpPr>
          <a:xfrm>
            <a:off x="4577048" y="5457450"/>
            <a:ext cx="75352" cy="204759"/>
            <a:chOff x="7732704" y="3077073"/>
            <a:chExt cx="257588" cy="153600"/>
          </a:xfrm>
        </p:grpSpPr>
        <p:cxnSp>
          <p:nvCxnSpPr>
            <p:cNvPr id="2416" name="Shape 24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17" name="Shape 24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18" name="Shape 2418"/>
          <p:cNvGrpSpPr/>
          <p:nvPr/>
        </p:nvGrpSpPr>
        <p:grpSpPr>
          <a:xfrm>
            <a:off x="3909200" y="5457450"/>
            <a:ext cx="75352" cy="204759"/>
            <a:chOff x="7732704" y="3077073"/>
            <a:chExt cx="257588" cy="153600"/>
          </a:xfrm>
        </p:grpSpPr>
        <p:cxnSp>
          <p:nvCxnSpPr>
            <p:cNvPr id="2419" name="Shape 24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20" name="Shape 24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21" name="Shape 2421"/>
          <p:cNvGrpSpPr/>
          <p:nvPr/>
        </p:nvGrpSpPr>
        <p:grpSpPr>
          <a:xfrm>
            <a:off x="4386233" y="5457450"/>
            <a:ext cx="75352" cy="204759"/>
            <a:chOff x="7732704" y="3077073"/>
            <a:chExt cx="257588" cy="153600"/>
          </a:xfrm>
        </p:grpSpPr>
        <p:cxnSp>
          <p:nvCxnSpPr>
            <p:cNvPr id="2422" name="Shape 24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23" name="Shape 24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24" name="Shape 2424"/>
          <p:cNvGrpSpPr/>
          <p:nvPr/>
        </p:nvGrpSpPr>
        <p:grpSpPr>
          <a:xfrm>
            <a:off x="4195420" y="5457450"/>
            <a:ext cx="75352" cy="204759"/>
            <a:chOff x="7732704" y="3077073"/>
            <a:chExt cx="257588" cy="153600"/>
          </a:xfrm>
        </p:grpSpPr>
        <p:cxnSp>
          <p:nvCxnSpPr>
            <p:cNvPr id="2425" name="Shape 24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26" name="Shape 24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27" name="Shape 2427"/>
          <p:cNvGrpSpPr/>
          <p:nvPr/>
        </p:nvGrpSpPr>
        <p:grpSpPr>
          <a:xfrm>
            <a:off x="3241352" y="5457450"/>
            <a:ext cx="75352" cy="204759"/>
            <a:chOff x="7732704" y="3077073"/>
            <a:chExt cx="257588" cy="153600"/>
          </a:xfrm>
        </p:grpSpPr>
        <p:cxnSp>
          <p:nvCxnSpPr>
            <p:cNvPr id="2428" name="Shape 24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29" name="Shape 24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30" name="Shape 2430"/>
          <p:cNvGrpSpPr/>
          <p:nvPr/>
        </p:nvGrpSpPr>
        <p:grpSpPr>
          <a:xfrm>
            <a:off x="3622979" y="5457450"/>
            <a:ext cx="75352" cy="204759"/>
            <a:chOff x="7732704" y="3077073"/>
            <a:chExt cx="257588" cy="153600"/>
          </a:xfrm>
        </p:grpSpPr>
        <p:cxnSp>
          <p:nvCxnSpPr>
            <p:cNvPr id="2431" name="Shape 24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32" name="Shape 24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33" name="Shape 2433"/>
          <p:cNvGrpSpPr/>
          <p:nvPr/>
        </p:nvGrpSpPr>
        <p:grpSpPr>
          <a:xfrm>
            <a:off x="3527572" y="5457450"/>
            <a:ext cx="75352" cy="204759"/>
            <a:chOff x="7732704" y="3077073"/>
            <a:chExt cx="257588" cy="153600"/>
          </a:xfrm>
        </p:grpSpPr>
        <p:cxnSp>
          <p:nvCxnSpPr>
            <p:cNvPr id="2434" name="Shape 24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35" name="Shape 24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36" name="Shape 2436"/>
          <p:cNvGrpSpPr/>
          <p:nvPr/>
        </p:nvGrpSpPr>
        <p:grpSpPr>
          <a:xfrm>
            <a:off x="8774933" y="5457450"/>
            <a:ext cx="75352" cy="204759"/>
            <a:chOff x="7732704" y="3077073"/>
            <a:chExt cx="257588" cy="153600"/>
          </a:xfrm>
        </p:grpSpPr>
        <p:cxnSp>
          <p:nvCxnSpPr>
            <p:cNvPr id="2437" name="Shape 24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38" name="Shape 24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39" name="Shape 2439"/>
          <p:cNvGrpSpPr/>
          <p:nvPr/>
        </p:nvGrpSpPr>
        <p:grpSpPr>
          <a:xfrm>
            <a:off x="9061153" y="5457450"/>
            <a:ext cx="75352" cy="204759"/>
            <a:chOff x="7732704" y="3077073"/>
            <a:chExt cx="257588" cy="153600"/>
          </a:xfrm>
        </p:grpSpPr>
        <p:cxnSp>
          <p:nvCxnSpPr>
            <p:cNvPr id="2440" name="Shape 24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41" name="Shape 24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42" name="Shape 2442"/>
          <p:cNvGrpSpPr/>
          <p:nvPr/>
        </p:nvGrpSpPr>
        <p:grpSpPr>
          <a:xfrm>
            <a:off x="8965747" y="5457450"/>
            <a:ext cx="75352" cy="204759"/>
            <a:chOff x="7732704" y="3077073"/>
            <a:chExt cx="257588" cy="153600"/>
          </a:xfrm>
        </p:grpSpPr>
        <p:cxnSp>
          <p:nvCxnSpPr>
            <p:cNvPr id="2443" name="Shape 24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44" name="Shape 24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45" name="Shape 2445"/>
          <p:cNvGrpSpPr/>
          <p:nvPr/>
        </p:nvGrpSpPr>
        <p:grpSpPr>
          <a:xfrm>
            <a:off x="8870340" y="5457450"/>
            <a:ext cx="75352" cy="204759"/>
            <a:chOff x="7732704" y="3077073"/>
            <a:chExt cx="257588" cy="153600"/>
          </a:xfrm>
        </p:grpSpPr>
        <p:cxnSp>
          <p:nvCxnSpPr>
            <p:cNvPr id="2446" name="Shape 24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47" name="Shape 24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48" name="Shape 2448"/>
          <p:cNvGrpSpPr/>
          <p:nvPr/>
        </p:nvGrpSpPr>
        <p:grpSpPr>
          <a:xfrm>
            <a:off x="8393307" y="5457450"/>
            <a:ext cx="75352" cy="204759"/>
            <a:chOff x="7732704" y="3077073"/>
            <a:chExt cx="257588" cy="153600"/>
          </a:xfrm>
        </p:grpSpPr>
        <p:cxnSp>
          <p:nvCxnSpPr>
            <p:cNvPr id="2449" name="Shape 24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50" name="Shape 24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51" name="Shape 2451"/>
          <p:cNvGrpSpPr/>
          <p:nvPr/>
        </p:nvGrpSpPr>
        <p:grpSpPr>
          <a:xfrm>
            <a:off x="8679527" y="5457450"/>
            <a:ext cx="75352" cy="204759"/>
            <a:chOff x="7732704" y="3077073"/>
            <a:chExt cx="257588" cy="153600"/>
          </a:xfrm>
        </p:grpSpPr>
        <p:cxnSp>
          <p:nvCxnSpPr>
            <p:cNvPr id="2452" name="Shape 24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53" name="Shape 24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54" name="Shape 2454"/>
          <p:cNvGrpSpPr/>
          <p:nvPr/>
        </p:nvGrpSpPr>
        <p:grpSpPr>
          <a:xfrm>
            <a:off x="8584120" y="5457450"/>
            <a:ext cx="75352" cy="204759"/>
            <a:chOff x="7732704" y="3077073"/>
            <a:chExt cx="257588" cy="153600"/>
          </a:xfrm>
        </p:grpSpPr>
        <p:cxnSp>
          <p:nvCxnSpPr>
            <p:cNvPr id="2455" name="Shape 24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56" name="Shape 24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57" name="Shape 2457"/>
          <p:cNvGrpSpPr/>
          <p:nvPr/>
        </p:nvGrpSpPr>
        <p:grpSpPr>
          <a:xfrm>
            <a:off x="8488713" y="5457450"/>
            <a:ext cx="75352" cy="204759"/>
            <a:chOff x="7732704" y="3077073"/>
            <a:chExt cx="257588" cy="153600"/>
          </a:xfrm>
        </p:grpSpPr>
        <p:cxnSp>
          <p:nvCxnSpPr>
            <p:cNvPr id="2458" name="Shape 24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59" name="Shape 24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60" name="Shape 2460"/>
          <p:cNvGrpSpPr/>
          <p:nvPr/>
        </p:nvGrpSpPr>
        <p:grpSpPr>
          <a:xfrm>
            <a:off x="8011679" y="5457450"/>
            <a:ext cx="75352" cy="204759"/>
            <a:chOff x="7732704" y="3077073"/>
            <a:chExt cx="257588" cy="153600"/>
          </a:xfrm>
        </p:grpSpPr>
        <p:cxnSp>
          <p:nvCxnSpPr>
            <p:cNvPr id="2461" name="Shape 24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62" name="Shape 24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63" name="Shape 2463"/>
          <p:cNvGrpSpPr/>
          <p:nvPr/>
        </p:nvGrpSpPr>
        <p:grpSpPr>
          <a:xfrm>
            <a:off x="8297900" y="5457450"/>
            <a:ext cx="75352" cy="204759"/>
            <a:chOff x="7732704" y="3077073"/>
            <a:chExt cx="257588" cy="153600"/>
          </a:xfrm>
        </p:grpSpPr>
        <p:cxnSp>
          <p:nvCxnSpPr>
            <p:cNvPr id="2464" name="Shape 24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65" name="Shape 24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66" name="Shape 2466"/>
          <p:cNvGrpSpPr/>
          <p:nvPr/>
        </p:nvGrpSpPr>
        <p:grpSpPr>
          <a:xfrm>
            <a:off x="8202492" y="5457450"/>
            <a:ext cx="75352" cy="204759"/>
            <a:chOff x="7732704" y="3077073"/>
            <a:chExt cx="257588" cy="153600"/>
          </a:xfrm>
        </p:grpSpPr>
        <p:cxnSp>
          <p:nvCxnSpPr>
            <p:cNvPr id="2467" name="Shape 24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68" name="Shape 24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69" name="Shape 2469"/>
          <p:cNvGrpSpPr/>
          <p:nvPr/>
        </p:nvGrpSpPr>
        <p:grpSpPr>
          <a:xfrm>
            <a:off x="8107085" y="5457450"/>
            <a:ext cx="75352" cy="204759"/>
            <a:chOff x="7732704" y="3077073"/>
            <a:chExt cx="257588" cy="153600"/>
          </a:xfrm>
        </p:grpSpPr>
        <p:cxnSp>
          <p:nvCxnSpPr>
            <p:cNvPr id="2470" name="Shape 24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71" name="Shape 24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72" name="Shape 2472"/>
          <p:cNvGrpSpPr/>
          <p:nvPr/>
        </p:nvGrpSpPr>
        <p:grpSpPr>
          <a:xfrm>
            <a:off x="7534645" y="5457450"/>
            <a:ext cx="75352" cy="204759"/>
            <a:chOff x="7732704" y="3077073"/>
            <a:chExt cx="257588" cy="153600"/>
          </a:xfrm>
        </p:grpSpPr>
        <p:cxnSp>
          <p:nvCxnSpPr>
            <p:cNvPr id="2473" name="Shape 24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74" name="Shape 24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75" name="Shape 2475"/>
          <p:cNvGrpSpPr/>
          <p:nvPr/>
        </p:nvGrpSpPr>
        <p:grpSpPr>
          <a:xfrm>
            <a:off x="7916272" y="5457450"/>
            <a:ext cx="75352" cy="204759"/>
            <a:chOff x="7732704" y="3077073"/>
            <a:chExt cx="257588" cy="153600"/>
          </a:xfrm>
        </p:grpSpPr>
        <p:cxnSp>
          <p:nvCxnSpPr>
            <p:cNvPr id="2476" name="Shape 24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77" name="Shape 24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78" name="Shape 2478"/>
          <p:cNvGrpSpPr/>
          <p:nvPr/>
        </p:nvGrpSpPr>
        <p:grpSpPr>
          <a:xfrm>
            <a:off x="7820865" y="5457450"/>
            <a:ext cx="75352" cy="204759"/>
            <a:chOff x="7732704" y="3077073"/>
            <a:chExt cx="257588" cy="153600"/>
          </a:xfrm>
        </p:grpSpPr>
        <p:cxnSp>
          <p:nvCxnSpPr>
            <p:cNvPr id="2479" name="Shape 24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80" name="Shape 24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81" name="Shape 2481"/>
          <p:cNvGrpSpPr/>
          <p:nvPr/>
        </p:nvGrpSpPr>
        <p:grpSpPr>
          <a:xfrm>
            <a:off x="7725459" y="5457450"/>
            <a:ext cx="75352" cy="204759"/>
            <a:chOff x="7732704" y="3077073"/>
            <a:chExt cx="257588" cy="153600"/>
          </a:xfrm>
        </p:grpSpPr>
        <p:cxnSp>
          <p:nvCxnSpPr>
            <p:cNvPr id="2482" name="Shape 24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83" name="Shape 24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84" name="Shape 2484"/>
          <p:cNvGrpSpPr/>
          <p:nvPr/>
        </p:nvGrpSpPr>
        <p:grpSpPr>
          <a:xfrm>
            <a:off x="7343831" y="5457450"/>
            <a:ext cx="75352" cy="204759"/>
            <a:chOff x="7732704" y="3077073"/>
            <a:chExt cx="257588" cy="153600"/>
          </a:xfrm>
        </p:grpSpPr>
        <p:cxnSp>
          <p:nvCxnSpPr>
            <p:cNvPr id="2485" name="Shape 24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86" name="Shape 24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87" name="Shape 2487"/>
          <p:cNvGrpSpPr/>
          <p:nvPr/>
        </p:nvGrpSpPr>
        <p:grpSpPr>
          <a:xfrm>
            <a:off x="6771391" y="5457450"/>
            <a:ext cx="75352" cy="204759"/>
            <a:chOff x="7732704" y="3077073"/>
            <a:chExt cx="257588" cy="153600"/>
          </a:xfrm>
        </p:grpSpPr>
        <p:cxnSp>
          <p:nvCxnSpPr>
            <p:cNvPr id="2488" name="Shape 24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89" name="Shape 24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90" name="Shape 2490"/>
          <p:cNvGrpSpPr/>
          <p:nvPr/>
        </p:nvGrpSpPr>
        <p:grpSpPr>
          <a:xfrm>
            <a:off x="7153017" y="5457450"/>
            <a:ext cx="75352" cy="204759"/>
            <a:chOff x="7732704" y="3077073"/>
            <a:chExt cx="257588" cy="153600"/>
          </a:xfrm>
        </p:grpSpPr>
        <p:cxnSp>
          <p:nvCxnSpPr>
            <p:cNvPr id="2491" name="Shape 24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92" name="Shape 24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93" name="Shape 2493"/>
          <p:cNvGrpSpPr/>
          <p:nvPr/>
        </p:nvGrpSpPr>
        <p:grpSpPr>
          <a:xfrm>
            <a:off x="7057611" y="5457450"/>
            <a:ext cx="75352" cy="204759"/>
            <a:chOff x="7732704" y="3077073"/>
            <a:chExt cx="257588" cy="153600"/>
          </a:xfrm>
        </p:grpSpPr>
        <p:cxnSp>
          <p:nvCxnSpPr>
            <p:cNvPr id="2494" name="Shape 24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95" name="Shape 24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96" name="Shape 2496"/>
          <p:cNvGrpSpPr/>
          <p:nvPr/>
        </p:nvGrpSpPr>
        <p:grpSpPr>
          <a:xfrm>
            <a:off x="6866797" y="5457450"/>
            <a:ext cx="75352" cy="204759"/>
            <a:chOff x="7732704" y="3077073"/>
            <a:chExt cx="257588" cy="153600"/>
          </a:xfrm>
        </p:grpSpPr>
        <p:cxnSp>
          <p:nvCxnSpPr>
            <p:cNvPr id="2497" name="Shape 24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498" name="Shape 24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499" name="Shape 2499"/>
          <p:cNvGrpSpPr/>
          <p:nvPr/>
        </p:nvGrpSpPr>
        <p:grpSpPr>
          <a:xfrm>
            <a:off x="6103543" y="5457450"/>
            <a:ext cx="75352" cy="204759"/>
            <a:chOff x="7732704" y="3077073"/>
            <a:chExt cx="257588" cy="153600"/>
          </a:xfrm>
        </p:grpSpPr>
        <p:cxnSp>
          <p:nvCxnSpPr>
            <p:cNvPr id="2500" name="Shape 25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01" name="Shape 25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02" name="Shape 2502"/>
          <p:cNvGrpSpPr/>
          <p:nvPr/>
        </p:nvGrpSpPr>
        <p:grpSpPr>
          <a:xfrm>
            <a:off x="6485169" y="5457450"/>
            <a:ext cx="75352" cy="204759"/>
            <a:chOff x="7732704" y="3077073"/>
            <a:chExt cx="257588" cy="153600"/>
          </a:xfrm>
        </p:grpSpPr>
        <p:cxnSp>
          <p:nvCxnSpPr>
            <p:cNvPr id="2503" name="Shape 25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04" name="Shape 25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05" name="Shape 2505"/>
          <p:cNvGrpSpPr/>
          <p:nvPr/>
        </p:nvGrpSpPr>
        <p:grpSpPr>
          <a:xfrm>
            <a:off x="6389763" y="5457450"/>
            <a:ext cx="75352" cy="204759"/>
            <a:chOff x="7732704" y="3077073"/>
            <a:chExt cx="257588" cy="153600"/>
          </a:xfrm>
        </p:grpSpPr>
        <p:cxnSp>
          <p:nvCxnSpPr>
            <p:cNvPr id="2506" name="Shape 25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07" name="Shape 25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08" name="Shape 2508"/>
          <p:cNvGrpSpPr/>
          <p:nvPr/>
        </p:nvGrpSpPr>
        <p:grpSpPr>
          <a:xfrm>
            <a:off x="6198949" y="5457450"/>
            <a:ext cx="75352" cy="204759"/>
            <a:chOff x="7732704" y="3077073"/>
            <a:chExt cx="257588" cy="153600"/>
          </a:xfrm>
        </p:grpSpPr>
        <p:cxnSp>
          <p:nvCxnSpPr>
            <p:cNvPr id="2509" name="Shape 25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10" name="Shape 25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11" name="Shape 2511"/>
          <p:cNvGrpSpPr/>
          <p:nvPr/>
        </p:nvGrpSpPr>
        <p:grpSpPr>
          <a:xfrm>
            <a:off x="7630052" y="5457450"/>
            <a:ext cx="75352" cy="204759"/>
            <a:chOff x="7732704" y="3077073"/>
            <a:chExt cx="257588" cy="153600"/>
          </a:xfrm>
        </p:grpSpPr>
        <p:cxnSp>
          <p:nvCxnSpPr>
            <p:cNvPr id="2512" name="Shape 25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13" name="Shape 25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14" name="Shape 2514"/>
          <p:cNvGrpSpPr/>
          <p:nvPr/>
        </p:nvGrpSpPr>
        <p:grpSpPr>
          <a:xfrm>
            <a:off x="6962204" y="5457450"/>
            <a:ext cx="75352" cy="204759"/>
            <a:chOff x="7732704" y="3077073"/>
            <a:chExt cx="257588" cy="153600"/>
          </a:xfrm>
        </p:grpSpPr>
        <p:cxnSp>
          <p:nvCxnSpPr>
            <p:cNvPr id="2515" name="Shape 25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16" name="Shape 25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17" name="Shape 2517"/>
          <p:cNvGrpSpPr/>
          <p:nvPr/>
        </p:nvGrpSpPr>
        <p:grpSpPr>
          <a:xfrm>
            <a:off x="7439237" y="5457450"/>
            <a:ext cx="75352" cy="204759"/>
            <a:chOff x="7732704" y="3077073"/>
            <a:chExt cx="257588" cy="153600"/>
          </a:xfrm>
        </p:grpSpPr>
        <p:cxnSp>
          <p:nvCxnSpPr>
            <p:cNvPr id="2518" name="Shape 25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19" name="Shape 25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20" name="Shape 2520"/>
          <p:cNvGrpSpPr/>
          <p:nvPr/>
        </p:nvGrpSpPr>
        <p:grpSpPr>
          <a:xfrm>
            <a:off x="7248424" y="5457450"/>
            <a:ext cx="75352" cy="204759"/>
            <a:chOff x="7732704" y="3077073"/>
            <a:chExt cx="257588" cy="153600"/>
          </a:xfrm>
        </p:grpSpPr>
        <p:cxnSp>
          <p:nvCxnSpPr>
            <p:cNvPr id="2521" name="Shape 25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22" name="Shape 25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23" name="Shape 2523"/>
          <p:cNvGrpSpPr/>
          <p:nvPr/>
        </p:nvGrpSpPr>
        <p:grpSpPr>
          <a:xfrm>
            <a:off x="6294356" y="5457450"/>
            <a:ext cx="75352" cy="204759"/>
            <a:chOff x="7732704" y="3077073"/>
            <a:chExt cx="257588" cy="153600"/>
          </a:xfrm>
        </p:grpSpPr>
        <p:cxnSp>
          <p:nvCxnSpPr>
            <p:cNvPr id="2524" name="Shape 25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25" name="Shape 25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26" name="Shape 2526"/>
          <p:cNvGrpSpPr/>
          <p:nvPr/>
        </p:nvGrpSpPr>
        <p:grpSpPr>
          <a:xfrm>
            <a:off x="6675984" y="5457450"/>
            <a:ext cx="75352" cy="204759"/>
            <a:chOff x="7732704" y="3077073"/>
            <a:chExt cx="257588" cy="153600"/>
          </a:xfrm>
        </p:grpSpPr>
        <p:cxnSp>
          <p:nvCxnSpPr>
            <p:cNvPr id="2527" name="Shape 25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28" name="Shape 25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29" name="Shape 2529"/>
          <p:cNvGrpSpPr/>
          <p:nvPr/>
        </p:nvGrpSpPr>
        <p:grpSpPr>
          <a:xfrm>
            <a:off x="6580576" y="5457450"/>
            <a:ext cx="75352" cy="204759"/>
            <a:chOff x="7732704" y="3077073"/>
            <a:chExt cx="257588" cy="153600"/>
          </a:xfrm>
        </p:grpSpPr>
        <p:cxnSp>
          <p:nvCxnSpPr>
            <p:cNvPr id="2530" name="Shape 25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31" name="Shape 25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32" name="Shape 2532"/>
          <p:cNvGrpSpPr/>
          <p:nvPr/>
        </p:nvGrpSpPr>
        <p:grpSpPr>
          <a:xfrm>
            <a:off x="11827952" y="5457450"/>
            <a:ext cx="75352" cy="204759"/>
            <a:chOff x="7732704" y="3077073"/>
            <a:chExt cx="257588" cy="153600"/>
          </a:xfrm>
        </p:grpSpPr>
        <p:cxnSp>
          <p:nvCxnSpPr>
            <p:cNvPr id="2533" name="Shape 25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34" name="Shape 25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35" name="Shape 2535"/>
          <p:cNvGrpSpPr/>
          <p:nvPr/>
        </p:nvGrpSpPr>
        <p:grpSpPr>
          <a:xfrm>
            <a:off x="12114172" y="5457450"/>
            <a:ext cx="75352" cy="204759"/>
            <a:chOff x="7732704" y="3077073"/>
            <a:chExt cx="257588" cy="153600"/>
          </a:xfrm>
        </p:grpSpPr>
        <p:cxnSp>
          <p:nvCxnSpPr>
            <p:cNvPr id="2536" name="Shape 25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37" name="Shape 25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38" name="Shape 2538"/>
          <p:cNvGrpSpPr/>
          <p:nvPr/>
        </p:nvGrpSpPr>
        <p:grpSpPr>
          <a:xfrm>
            <a:off x="12018765" y="5457450"/>
            <a:ext cx="75352" cy="204759"/>
            <a:chOff x="7732704" y="3077073"/>
            <a:chExt cx="257588" cy="153600"/>
          </a:xfrm>
        </p:grpSpPr>
        <p:cxnSp>
          <p:nvCxnSpPr>
            <p:cNvPr id="2539" name="Shape 25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40" name="Shape 25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41" name="Shape 2541"/>
          <p:cNvGrpSpPr/>
          <p:nvPr/>
        </p:nvGrpSpPr>
        <p:grpSpPr>
          <a:xfrm>
            <a:off x="11923359" y="5457450"/>
            <a:ext cx="75352" cy="204759"/>
            <a:chOff x="7732704" y="3077073"/>
            <a:chExt cx="257588" cy="153600"/>
          </a:xfrm>
        </p:grpSpPr>
        <p:cxnSp>
          <p:nvCxnSpPr>
            <p:cNvPr id="2542" name="Shape 25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43" name="Shape 25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44" name="Shape 2544"/>
          <p:cNvGrpSpPr/>
          <p:nvPr/>
        </p:nvGrpSpPr>
        <p:grpSpPr>
          <a:xfrm>
            <a:off x="11446324" y="5457450"/>
            <a:ext cx="75352" cy="204759"/>
            <a:chOff x="7732704" y="3077073"/>
            <a:chExt cx="257588" cy="153600"/>
          </a:xfrm>
        </p:grpSpPr>
        <p:cxnSp>
          <p:nvCxnSpPr>
            <p:cNvPr id="2545" name="Shape 25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46" name="Shape 25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47" name="Shape 2547"/>
          <p:cNvGrpSpPr/>
          <p:nvPr/>
        </p:nvGrpSpPr>
        <p:grpSpPr>
          <a:xfrm>
            <a:off x="11732545" y="5457450"/>
            <a:ext cx="75352" cy="204759"/>
            <a:chOff x="7732704" y="3077073"/>
            <a:chExt cx="257588" cy="153600"/>
          </a:xfrm>
        </p:grpSpPr>
        <p:cxnSp>
          <p:nvCxnSpPr>
            <p:cNvPr id="2548" name="Shape 25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49" name="Shape 25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50" name="Shape 2550"/>
          <p:cNvGrpSpPr/>
          <p:nvPr/>
        </p:nvGrpSpPr>
        <p:grpSpPr>
          <a:xfrm>
            <a:off x="11637139" y="5457450"/>
            <a:ext cx="75352" cy="204759"/>
            <a:chOff x="7732704" y="3077073"/>
            <a:chExt cx="257588" cy="153600"/>
          </a:xfrm>
        </p:grpSpPr>
        <p:cxnSp>
          <p:nvCxnSpPr>
            <p:cNvPr id="2551" name="Shape 25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52" name="Shape 25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53" name="Shape 2553"/>
          <p:cNvGrpSpPr/>
          <p:nvPr/>
        </p:nvGrpSpPr>
        <p:grpSpPr>
          <a:xfrm>
            <a:off x="11541732" y="5457450"/>
            <a:ext cx="75352" cy="204759"/>
            <a:chOff x="7732704" y="3077073"/>
            <a:chExt cx="257588" cy="153600"/>
          </a:xfrm>
        </p:grpSpPr>
        <p:cxnSp>
          <p:nvCxnSpPr>
            <p:cNvPr id="2554" name="Shape 25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55" name="Shape 25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56" name="Shape 2556"/>
          <p:cNvGrpSpPr/>
          <p:nvPr/>
        </p:nvGrpSpPr>
        <p:grpSpPr>
          <a:xfrm>
            <a:off x="11064697" y="5457450"/>
            <a:ext cx="75352" cy="204759"/>
            <a:chOff x="7732704" y="3077073"/>
            <a:chExt cx="257588" cy="153600"/>
          </a:xfrm>
        </p:grpSpPr>
        <p:cxnSp>
          <p:nvCxnSpPr>
            <p:cNvPr id="2557" name="Shape 25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58" name="Shape 25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59" name="Shape 2559"/>
          <p:cNvGrpSpPr/>
          <p:nvPr/>
        </p:nvGrpSpPr>
        <p:grpSpPr>
          <a:xfrm>
            <a:off x="11350917" y="5457450"/>
            <a:ext cx="75352" cy="204759"/>
            <a:chOff x="7732704" y="3077073"/>
            <a:chExt cx="257588" cy="153600"/>
          </a:xfrm>
        </p:grpSpPr>
        <p:cxnSp>
          <p:nvCxnSpPr>
            <p:cNvPr id="2560" name="Shape 25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1" name="Shape 25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62" name="Shape 2562"/>
          <p:cNvGrpSpPr/>
          <p:nvPr/>
        </p:nvGrpSpPr>
        <p:grpSpPr>
          <a:xfrm>
            <a:off x="11255511" y="5457450"/>
            <a:ext cx="75352" cy="204759"/>
            <a:chOff x="7732704" y="3077073"/>
            <a:chExt cx="257588" cy="153600"/>
          </a:xfrm>
        </p:grpSpPr>
        <p:cxnSp>
          <p:nvCxnSpPr>
            <p:cNvPr id="2563" name="Shape 25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4" name="Shape 25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65" name="Shape 2565"/>
          <p:cNvGrpSpPr/>
          <p:nvPr/>
        </p:nvGrpSpPr>
        <p:grpSpPr>
          <a:xfrm>
            <a:off x="11160104" y="5457450"/>
            <a:ext cx="75352" cy="204759"/>
            <a:chOff x="7732704" y="3077073"/>
            <a:chExt cx="257588" cy="153600"/>
          </a:xfrm>
        </p:grpSpPr>
        <p:cxnSp>
          <p:nvCxnSpPr>
            <p:cNvPr id="2566" name="Shape 25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7" name="Shape 25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68" name="Shape 2568"/>
          <p:cNvGrpSpPr/>
          <p:nvPr/>
        </p:nvGrpSpPr>
        <p:grpSpPr>
          <a:xfrm>
            <a:off x="10587663" y="5457450"/>
            <a:ext cx="75352" cy="204759"/>
            <a:chOff x="7732704" y="3077073"/>
            <a:chExt cx="257588" cy="153600"/>
          </a:xfrm>
        </p:grpSpPr>
        <p:cxnSp>
          <p:nvCxnSpPr>
            <p:cNvPr id="2569" name="Shape 25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0" name="Shape 25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71" name="Shape 2571"/>
          <p:cNvGrpSpPr/>
          <p:nvPr/>
        </p:nvGrpSpPr>
        <p:grpSpPr>
          <a:xfrm>
            <a:off x="10969291" y="5457450"/>
            <a:ext cx="75352" cy="204759"/>
            <a:chOff x="7732704" y="3077073"/>
            <a:chExt cx="257588" cy="153600"/>
          </a:xfrm>
        </p:grpSpPr>
        <p:cxnSp>
          <p:nvCxnSpPr>
            <p:cNvPr id="2572" name="Shape 25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3" name="Shape 25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74" name="Shape 2574"/>
          <p:cNvGrpSpPr/>
          <p:nvPr/>
        </p:nvGrpSpPr>
        <p:grpSpPr>
          <a:xfrm>
            <a:off x="10873884" y="5457450"/>
            <a:ext cx="75352" cy="204759"/>
            <a:chOff x="7732704" y="3077073"/>
            <a:chExt cx="257588" cy="153600"/>
          </a:xfrm>
        </p:grpSpPr>
        <p:cxnSp>
          <p:nvCxnSpPr>
            <p:cNvPr id="2575" name="Shape 25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6" name="Shape 25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77" name="Shape 2577"/>
          <p:cNvGrpSpPr/>
          <p:nvPr/>
        </p:nvGrpSpPr>
        <p:grpSpPr>
          <a:xfrm>
            <a:off x="10778477" y="5457450"/>
            <a:ext cx="75352" cy="204759"/>
            <a:chOff x="7732704" y="3077073"/>
            <a:chExt cx="257588" cy="153600"/>
          </a:xfrm>
        </p:grpSpPr>
        <p:cxnSp>
          <p:nvCxnSpPr>
            <p:cNvPr id="2578" name="Shape 25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9" name="Shape 25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80" name="Shape 2580"/>
          <p:cNvGrpSpPr/>
          <p:nvPr/>
        </p:nvGrpSpPr>
        <p:grpSpPr>
          <a:xfrm>
            <a:off x="10396849" y="5457450"/>
            <a:ext cx="75352" cy="204759"/>
            <a:chOff x="7732704" y="3077073"/>
            <a:chExt cx="257588" cy="153600"/>
          </a:xfrm>
        </p:grpSpPr>
        <p:cxnSp>
          <p:nvCxnSpPr>
            <p:cNvPr id="2581" name="Shape 25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82" name="Shape 25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83" name="Shape 2583"/>
          <p:cNvGrpSpPr/>
          <p:nvPr/>
        </p:nvGrpSpPr>
        <p:grpSpPr>
          <a:xfrm>
            <a:off x="9824408" y="5457450"/>
            <a:ext cx="75352" cy="204759"/>
            <a:chOff x="7732704" y="3077073"/>
            <a:chExt cx="257588" cy="153600"/>
          </a:xfrm>
        </p:grpSpPr>
        <p:cxnSp>
          <p:nvCxnSpPr>
            <p:cNvPr id="2584" name="Shape 25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85" name="Shape 25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86" name="Shape 2586"/>
          <p:cNvGrpSpPr/>
          <p:nvPr/>
        </p:nvGrpSpPr>
        <p:grpSpPr>
          <a:xfrm>
            <a:off x="10206036" y="5457450"/>
            <a:ext cx="75352" cy="204759"/>
            <a:chOff x="7732704" y="3077073"/>
            <a:chExt cx="257588" cy="153600"/>
          </a:xfrm>
        </p:grpSpPr>
        <p:cxnSp>
          <p:nvCxnSpPr>
            <p:cNvPr id="2587" name="Shape 25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88" name="Shape 25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89" name="Shape 2589"/>
          <p:cNvGrpSpPr/>
          <p:nvPr/>
        </p:nvGrpSpPr>
        <p:grpSpPr>
          <a:xfrm>
            <a:off x="10110629" y="5457450"/>
            <a:ext cx="75352" cy="204759"/>
            <a:chOff x="7732704" y="3077073"/>
            <a:chExt cx="257588" cy="153600"/>
          </a:xfrm>
        </p:grpSpPr>
        <p:cxnSp>
          <p:nvCxnSpPr>
            <p:cNvPr id="2590" name="Shape 25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91" name="Shape 25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92" name="Shape 2592"/>
          <p:cNvGrpSpPr/>
          <p:nvPr/>
        </p:nvGrpSpPr>
        <p:grpSpPr>
          <a:xfrm>
            <a:off x="9919816" y="5457450"/>
            <a:ext cx="75352" cy="204759"/>
            <a:chOff x="7732704" y="3077073"/>
            <a:chExt cx="257588" cy="153600"/>
          </a:xfrm>
        </p:grpSpPr>
        <p:cxnSp>
          <p:nvCxnSpPr>
            <p:cNvPr id="2593" name="Shape 25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94" name="Shape 25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95" name="Shape 2595"/>
          <p:cNvGrpSpPr/>
          <p:nvPr/>
        </p:nvGrpSpPr>
        <p:grpSpPr>
          <a:xfrm>
            <a:off x="9156561" y="5457450"/>
            <a:ext cx="75352" cy="204759"/>
            <a:chOff x="7732704" y="3077073"/>
            <a:chExt cx="257588" cy="153600"/>
          </a:xfrm>
        </p:grpSpPr>
        <p:cxnSp>
          <p:nvCxnSpPr>
            <p:cNvPr id="2596" name="Shape 25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97" name="Shape 25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598" name="Shape 2598"/>
          <p:cNvGrpSpPr/>
          <p:nvPr/>
        </p:nvGrpSpPr>
        <p:grpSpPr>
          <a:xfrm>
            <a:off x="9538188" y="5457450"/>
            <a:ext cx="75352" cy="204759"/>
            <a:chOff x="7732704" y="3077073"/>
            <a:chExt cx="257588" cy="153600"/>
          </a:xfrm>
        </p:grpSpPr>
        <p:cxnSp>
          <p:nvCxnSpPr>
            <p:cNvPr id="2599" name="Shape 25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00" name="Shape 26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01" name="Shape 2601"/>
          <p:cNvGrpSpPr/>
          <p:nvPr/>
        </p:nvGrpSpPr>
        <p:grpSpPr>
          <a:xfrm>
            <a:off x="9442781" y="5457450"/>
            <a:ext cx="75352" cy="204759"/>
            <a:chOff x="7732704" y="3077073"/>
            <a:chExt cx="257588" cy="153600"/>
          </a:xfrm>
        </p:grpSpPr>
        <p:cxnSp>
          <p:nvCxnSpPr>
            <p:cNvPr id="2602" name="Shape 26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03" name="Shape 26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04" name="Shape 2604"/>
          <p:cNvGrpSpPr/>
          <p:nvPr/>
        </p:nvGrpSpPr>
        <p:grpSpPr>
          <a:xfrm>
            <a:off x="9251968" y="5457450"/>
            <a:ext cx="75352" cy="204759"/>
            <a:chOff x="7732704" y="3077073"/>
            <a:chExt cx="257588" cy="153600"/>
          </a:xfrm>
        </p:grpSpPr>
        <p:cxnSp>
          <p:nvCxnSpPr>
            <p:cNvPr id="2605" name="Shape 26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06" name="Shape 26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07" name="Shape 2607"/>
          <p:cNvGrpSpPr/>
          <p:nvPr/>
        </p:nvGrpSpPr>
        <p:grpSpPr>
          <a:xfrm>
            <a:off x="10683069" y="5457450"/>
            <a:ext cx="75352" cy="204759"/>
            <a:chOff x="7732704" y="3077073"/>
            <a:chExt cx="257588" cy="153600"/>
          </a:xfrm>
        </p:grpSpPr>
        <p:cxnSp>
          <p:nvCxnSpPr>
            <p:cNvPr id="2608" name="Shape 26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09" name="Shape 26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10" name="Shape 2610"/>
          <p:cNvGrpSpPr/>
          <p:nvPr/>
        </p:nvGrpSpPr>
        <p:grpSpPr>
          <a:xfrm>
            <a:off x="10015223" y="5457450"/>
            <a:ext cx="75352" cy="204759"/>
            <a:chOff x="7732704" y="3077073"/>
            <a:chExt cx="257588" cy="153600"/>
          </a:xfrm>
        </p:grpSpPr>
        <p:cxnSp>
          <p:nvCxnSpPr>
            <p:cNvPr id="2611" name="Shape 26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2" name="Shape 26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13" name="Shape 2613"/>
          <p:cNvGrpSpPr/>
          <p:nvPr/>
        </p:nvGrpSpPr>
        <p:grpSpPr>
          <a:xfrm>
            <a:off x="10492256" y="5457450"/>
            <a:ext cx="75352" cy="204759"/>
            <a:chOff x="7732704" y="3077073"/>
            <a:chExt cx="257588" cy="153600"/>
          </a:xfrm>
        </p:grpSpPr>
        <p:cxnSp>
          <p:nvCxnSpPr>
            <p:cNvPr id="2614" name="Shape 26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5" name="Shape 26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16" name="Shape 2616"/>
          <p:cNvGrpSpPr/>
          <p:nvPr/>
        </p:nvGrpSpPr>
        <p:grpSpPr>
          <a:xfrm>
            <a:off x="10301443" y="5457450"/>
            <a:ext cx="75352" cy="204759"/>
            <a:chOff x="7732704" y="3077073"/>
            <a:chExt cx="257588" cy="153600"/>
          </a:xfrm>
        </p:grpSpPr>
        <p:cxnSp>
          <p:nvCxnSpPr>
            <p:cNvPr id="2617" name="Shape 26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8" name="Shape 26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19" name="Shape 2619"/>
          <p:cNvGrpSpPr/>
          <p:nvPr/>
        </p:nvGrpSpPr>
        <p:grpSpPr>
          <a:xfrm>
            <a:off x="9347375" y="5457450"/>
            <a:ext cx="75352" cy="204759"/>
            <a:chOff x="7732704" y="3077073"/>
            <a:chExt cx="257588" cy="153600"/>
          </a:xfrm>
        </p:grpSpPr>
        <p:cxnSp>
          <p:nvCxnSpPr>
            <p:cNvPr id="2620" name="Shape 26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21" name="Shape 26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22" name="Shape 2622"/>
          <p:cNvGrpSpPr/>
          <p:nvPr/>
        </p:nvGrpSpPr>
        <p:grpSpPr>
          <a:xfrm>
            <a:off x="9729001" y="5457450"/>
            <a:ext cx="75352" cy="204759"/>
            <a:chOff x="7732704" y="3077073"/>
            <a:chExt cx="257588" cy="153600"/>
          </a:xfrm>
        </p:grpSpPr>
        <p:cxnSp>
          <p:nvCxnSpPr>
            <p:cNvPr id="2623" name="Shape 26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24" name="Shape 26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25" name="Shape 2625"/>
          <p:cNvGrpSpPr/>
          <p:nvPr/>
        </p:nvGrpSpPr>
        <p:grpSpPr>
          <a:xfrm>
            <a:off x="9633595" y="5457450"/>
            <a:ext cx="75352" cy="204759"/>
            <a:chOff x="7732704" y="3077073"/>
            <a:chExt cx="257588" cy="153600"/>
          </a:xfrm>
        </p:grpSpPr>
        <p:cxnSp>
          <p:nvCxnSpPr>
            <p:cNvPr id="2626" name="Shape 26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27" name="Shape 26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28" name="Shape 2628"/>
          <p:cNvGrpSpPr/>
          <p:nvPr/>
        </p:nvGrpSpPr>
        <p:grpSpPr>
          <a:xfrm>
            <a:off x="2681301" y="5682953"/>
            <a:ext cx="75352" cy="204759"/>
            <a:chOff x="7732704" y="3077073"/>
            <a:chExt cx="257588" cy="153600"/>
          </a:xfrm>
        </p:grpSpPr>
        <p:cxnSp>
          <p:nvCxnSpPr>
            <p:cNvPr id="2629" name="Shape 26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30" name="Shape 26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31" name="Shape 2631"/>
          <p:cNvGrpSpPr/>
          <p:nvPr/>
        </p:nvGrpSpPr>
        <p:grpSpPr>
          <a:xfrm>
            <a:off x="2967521" y="5682953"/>
            <a:ext cx="75352" cy="204759"/>
            <a:chOff x="7732704" y="3077073"/>
            <a:chExt cx="257588" cy="153600"/>
          </a:xfrm>
        </p:grpSpPr>
        <p:cxnSp>
          <p:nvCxnSpPr>
            <p:cNvPr id="2632" name="Shape 26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33" name="Shape 26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34" name="Shape 2634"/>
          <p:cNvGrpSpPr/>
          <p:nvPr/>
        </p:nvGrpSpPr>
        <p:grpSpPr>
          <a:xfrm>
            <a:off x="2872115" y="5682953"/>
            <a:ext cx="75352" cy="204759"/>
            <a:chOff x="7732704" y="3077073"/>
            <a:chExt cx="257588" cy="153600"/>
          </a:xfrm>
        </p:grpSpPr>
        <p:cxnSp>
          <p:nvCxnSpPr>
            <p:cNvPr id="2635" name="Shape 26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36" name="Shape 26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37" name="Shape 2637"/>
          <p:cNvGrpSpPr/>
          <p:nvPr/>
        </p:nvGrpSpPr>
        <p:grpSpPr>
          <a:xfrm>
            <a:off x="2776708" y="5682953"/>
            <a:ext cx="75352" cy="204759"/>
            <a:chOff x="7732704" y="3077073"/>
            <a:chExt cx="257588" cy="153600"/>
          </a:xfrm>
        </p:grpSpPr>
        <p:cxnSp>
          <p:nvCxnSpPr>
            <p:cNvPr id="2638" name="Shape 26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39" name="Shape 26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40" name="Shape 2640"/>
          <p:cNvGrpSpPr/>
          <p:nvPr/>
        </p:nvGrpSpPr>
        <p:grpSpPr>
          <a:xfrm>
            <a:off x="2299673" y="5682953"/>
            <a:ext cx="75352" cy="204759"/>
            <a:chOff x="7732704" y="3077073"/>
            <a:chExt cx="257588" cy="153600"/>
          </a:xfrm>
        </p:grpSpPr>
        <p:cxnSp>
          <p:nvCxnSpPr>
            <p:cNvPr id="2641" name="Shape 26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42" name="Shape 26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43" name="Shape 2643"/>
          <p:cNvGrpSpPr/>
          <p:nvPr/>
        </p:nvGrpSpPr>
        <p:grpSpPr>
          <a:xfrm>
            <a:off x="2585895" y="5682953"/>
            <a:ext cx="75352" cy="204759"/>
            <a:chOff x="7732704" y="3077073"/>
            <a:chExt cx="257588" cy="153600"/>
          </a:xfrm>
        </p:grpSpPr>
        <p:cxnSp>
          <p:nvCxnSpPr>
            <p:cNvPr id="2644" name="Shape 26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45" name="Shape 26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46" name="Shape 2646"/>
          <p:cNvGrpSpPr/>
          <p:nvPr/>
        </p:nvGrpSpPr>
        <p:grpSpPr>
          <a:xfrm>
            <a:off x="2490488" y="5682953"/>
            <a:ext cx="75352" cy="204759"/>
            <a:chOff x="7732704" y="3077073"/>
            <a:chExt cx="257588" cy="153600"/>
          </a:xfrm>
        </p:grpSpPr>
        <p:cxnSp>
          <p:nvCxnSpPr>
            <p:cNvPr id="2647" name="Shape 26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48" name="Shape 26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49" name="Shape 2649"/>
          <p:cNvGrpSpPr/>
          <p:nvPr/>
        </p:nvGrpSpPr>
        <p:grpSpPr>
          <a:xfrm>
            <a:off x="2395081" y="5682953"/>
            <a:ext cx="75352" cy="204759"/>
            <a:chOff x="7732704" y="3077073"/>
            <a:chExt cx="257588" cy="153600"/>
          </a:xfrm>
        </p:grpSpPr>
        <p:cxnSp>
          <p:nvCxnSpPr>
            <p:cNvPr id="2650" name="Shape 26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51" name="Shape 26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52" name="Shape 2652"/>
          <p:cNvGrpSpPr/>
          <p:nvPr/>
        </p:nvGrpSpPr>
        <p:grpSpPr>
          <a:xfrm>
            <a:off x="1918047" y="5682953"/>
            <a:ext cx="75352" cy="204759"/>
            <a:chOff x="7732704" y="3077073"/>
            <a:chExt cx="257588" cy="153600"/>
          </a:xfrm>
        </p:grpSpPr>
        <p:cxnSp>
          <p:nvCxnSpPr>
            <p:cNvPr id="2653" name="Shape 26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54" name="Shape 26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55" name="Shape 2655"/>
          <p:cNvGrpSpPr/>
          <p:nvPr/>
        </p:nvGrpSpPr>
        <p:grpSpPr>
          <a:xfrm>
            <a:off x="2204267" y="5682953"/>
            <a:ext cx="75352" cy="204759"/>
            <a:chOff x="7732704" y="3077073"/>
            <a:chExt cx="257588" cy="153600"/>
          </a:xfrm>
        </p:grpSpPr>
        <p:cxnSp>
          <p:nvCxnSpPr>
            <p:cNvPr id="2656" name="Shape 26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57" name="Shape 26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58" name="Shape 2658"/>
          <p:cNvGrpSpPr/>
          <p:nvPr/>
        </p:nvGrpSpPr>
        <p:grpSpPr>
          <a:xfrm>
            <a:off x="2108860" y="5682953"/>
            <a:ext cx="75352" cy="204759"/>
            <a:chOff x="7732704" y="3077073"/>
            <a:chExt cx="257588" cy="153600"/>
          </a:xfrm>
        </p:grpSpPr>
        <p:cxnSp>
          <p:nvCxnSpPr>
            <p:cNvPr id="2659" name="Shape 26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60" name="Shape 26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61" name="Shape 2661"/>
          <p:cNvGrpSpPr/>
          <p:nvPr/>
        </p:nvGrpSpPr>
        <p:grpSpPr>
          <a:xfrm>
            <a:off x="2013453" y="5682953"/>
            <a:ext cx="75352" cy="204759"/>
            <a:chOff x="7732704" y="3077073"/>
            <a:chExt cx="257588" cy="153600"/>
          </a:xfrm>
        </p:grpSpPr>
        <p:cxnSp>
          <p:nvCxnSpPr>
            <p:cNvPr id="2662" name="Shape 26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63" name="Shape 26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64" name="Shape 2664"/>
          <p:cNvGrpSpPr/>
          <p:nvPr/>
        </p:nvGrpSpPr>
        <p:grpSpPr>
          <a:xfrm>
            <a:off x="1441012" y="5682953"/>
            <a:ext cx="75352" cy="204759"/>
            <a:chOff x="7732704" y="3077073"/>
            <a:chExt cx="257588" cy="153600"/>
          </a:xfrm>
        </p:grpSpPr>
        <p:cxnSp>
          <p:nvCxnSpPr>
            <p:cNvPr id="2665" name="Shape 26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66" name="Shape 26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67" name="Shape 2667"/>
          <p:cNvGrpSpPr/>
          <p:nvPr/>
        </p:nvGrpSpPr>
        <p:grpSpPr>
          <a:xfrm>
            <a:off x="1822640" y="5682953"/>
            <a:ext cx="75352" cy="204759"/>
            <a:chOff x="7732704" y="3077073"/>
            <a:chExt cx="257588" cy="153600"/>
          </a:xfrm>
        </p:grpSpPr>
        <p:cxnSp>
          <p:nvCxnSpPr>
            <p:cNvPr id="2668" name="Shape 26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69" name="Shape 26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70" name="Shape 2670"/>
          <p:cNvGrpSpPr/>
          <p:nvPr/>
        </p:nvGrpSpPr>
        <p:grpSpPr>
          <a:xfrm>
            <a:off x="1727233" y="5682953"/>
            <a:ext cx="75352" cy="204759"/>
            <a:chOff x="7732704" y="3077073"/>
            <a:chExt cx="257588" cy="153600"/>
          </a:xfrm>
        </p:grpSpPr>
        <p:cxnSp>
          <p:nvCxnSpPr>
            <p:cNvPr id="2671" name="Shape 26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72" name="Shape 26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73" name="Shape 2673"/>
          <p:cNvGrpSpPr/>
          <p:nvPr/>
        </p:nvGrpSpPr>
        <p:grpSpPr>
          <a:xfrm>
            <a:off x="1631827" y="5682953"/>
            <a:ext cx="75352" cy="204759"/>
            <a:chOff x="7732704" y="3077073"/>
            <a:chExt cx="257588" cy="153600"/>
          </a:xfrm>
        </p:grpSpPr>
        <p:cxnSp>
          <p:nvCxnSpPr>
            <p:cNvPr id="2674" name="Shape 26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75" name="Shape 26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76" name="Shape 2676"/>
          <p:cNvGrpSpPr/>
          <p:nvPr/>
        </p:nvGrpSpPr>
        <p:grpSpPr>
          <a:xfrm>
            <a:off x="1250199" y="5682953"/>
            <a:ext cx="75352" cy="204759"/>
            <a:chOff x="7732704" y="3077073"/>
            <a:chExt cx="257588" cy="153600"/>
          </a:xfrm>
        </p:grpSpPr>
        <p:cxnSp>
          <p:nvCxnSpPr>
            <p:cNvPr id="2677" name="Shape 26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78" name="Shape 26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79" name="Shape 2679"/>
          <p:cNvGrpSpPr/>
          <p:nvPr/>
        </p:nvGrpSpPr>
        <p:grpSpPr>
          <a:xfrm>
            <a:off x="677757" y="5682953"/>
            <a:ext cx="75352" cy="204759"/>
            <a:chOff x="7732704" y="3077073"/>
            <a:chExt cx="257588" cy="153600"/>
          </a:xfrm>
        </p:grpSpPr>
        <p:cxnSp>
          <p:nvCxnSpPr>
            <p:cNvPr id="2680" name="Shape 26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81" name="Shape 26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82" name="Shape 2682"/>
          <p:cNvGrpSpPr/>
          <p:nvPr/>
        </p:nvGrpSpPr>
        <p:grpSpPr>
          <a:xfrm>
            <a:off x="1059385" y="5682953"/>
            <a:ext cx="75352" cy="204759"/>
            <a:chOff x="7732704" y="3077073"/>
            <a:chExt cx="257588" cy="153600"/>
          </a:xfrm>
        </p:grpSpPr>
        <p:cxnSp>
          <p:nvCxnSpPr>
            <p:cNvPr id="2683" name="Shape 26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84" name="Shape 26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85" name="Shape 2685"/>
          <p:cNvGrpSpPr/>
          <p:nvPr/>
        </p:nvGrpSpPr>
        <p:grpSpPr>
          <a:xfrm>
            <a:off x="963979" y="5682953"/>
            <a:ext cx="75352" cy="204759"/>
            <a:chOff x="7732704" y="3077073"/>
            <a:chExt cx="257588" cy="153600"/>
          </a:xfrm>
        </p:grpSpPr>
        <p:cxnSp>
          <p:nvCxnSpPr>
            <p:cNvPr id="2686" name="Shape 26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87" name="Shape 26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88" name="Shape 2688"/>
          <p:cNvGrpSpPr/>
          <p:nvPr/>
        </p:nvGrpSpPr>
        <p:grpSpPr>
          <a:xfrm>
            <a:off x="773165" y="5682953"/>
            <a:ext cx="75352" cy="204759"/>
            <a:chOff x="7732704" y="3077073"/>
            <a:chExt cx="257588" cy="153600"/>
          </a:xfrm>
        </p:grpSpPr>
        <p:cxnSp>
          <p:nvCxnSpPr>
            <p:cNvPr id="2689" name="Shape 26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90" name="Shape 26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91" name="Shape 2691"/>
          <p:cNvGrpSpPr/>
          <p:nvPr/>
        </p:nvGrpSpPr>
        <p:grpSpPr>
          <a:xfrm>
            <a:off x="9911" y="5682953"/>
            <a:ext cx="75352" cy="204759"/>
            <a:chOff x="7732704" y="3077073"/>
            <a:chExt cx="257588" cy="153600"/>
          </a:xfrm>
        </p:grpSpPr>
        <p:cxnSp>
          <p:nvCxnSpPr>
            <p:cNvPr id="2692" name="Shape 26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93" name="Shape 26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94" name="Shape 2694"/>
          <p:cNvGrpSpPr/>
          <p:nvPr/>
        </p:nvGrpSpPr>
        <p:grpSpPr>
          <a:xfrm>
            <a:off x="391537" y="5682953"/>
            <a:ext cx="75352" cy="204759"/>
            <a:chOff x="7732704" y="3077073"/>
            <a:chExt cx="257588" cy="153600"/>
          </a:xfrm>
        </p:grpSpPr>
        <p:cxnSp>
          <p:nvCxnSpPr>
            <p:cNvPr id="2695" name="Shape 26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96" name="Shape 26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697" name="Shape 2697"/>
          <p:cNvGrpSpPr/>
          <p:nvPr/>
        </p:nvGrpSpPr>
        <p:grpSpPr>
          <a:xfrm>
            <a:off x="296131" y="5682953"/>
            <a:ext cx="75352" cy="204759"/>
            <a:chOff x="7732704" y="3077073"/>
            <a:chExt cx="257588" cy="153600"/>
          </a:xfrm>
        </p:grpSpPr>
        <p:cxnSp>
          <p:nvCxnSpPr>
            <p:cNvPr id="2698" name="Shape 26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99" name="Shape 26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00" name="Shape 2700"/>
          <p:cNvGrpSpPr/>
          <p:nvPr/>
        </p:nvGrpSpPr>
        <p:grpSpPr>
          <a:xfrm>
            <a:off x="105317" y="5682953"/>
            <a:ext cx="75352" cy="204759"/>
            <a:chOff x="7732704" y="3077073"/>
            <a:chExt cx="257588" cy="153600"/>
          </a:xfrm>
        </p:grpSpPr>
        <p:cxnSp>
          <p:nvCxnSpPr>
            <p:cNvPr id="2701" name="Shape 27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02" name="Shape 27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03" name="Shape 2703"/>
          <p:cNvGrpSpPr/>
          <p:nvPr/>
        </p:nvGrpSpPr>
        <p:grpSpPr>
          <a:xfrm>
            <a:off x="1536420" y="5682953"/>
            <a:ext cx="75352" cy="204759"/>
            <a:chOff x="7732704" y="3077073"/>
            <a:chExt cx="257588" cy="153600"/>
          </a:xfrm>
        </p:grpSpPr>
        <p:cxnSp>
          <p:nvCxnSpPr>
            <p:cNvPr id="2704" name="Shape 27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05" name="Shape 27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06" name="Shape 2706"/>
          <p:cNvGrpSpPr/>
          <p:nvPr/>
        </p:nvGrpSpPr>
        <p:grpSpPr>
          <a:xfrm>
            <a:off x="868572" y="5682953"/>
            <a:ext cx="75352" cy="204759"/>
            <a:chOff x="7732704" y="3077073"/>
            <a:chExt cx="257588" cy="153600"/>
          </a:xfrm>
        </p:grpSpPr>
        <p:cxnSp>
          <p:nvCxnSpPr>
            <p:cNvPr id="2707" name="Shape 27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08" name="Shape 27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09" name="Shape 2709"/>
          <p:cNvGrpSpPr/>
          <p:nvPr/>
        </p:nvGrpSpPr>
        <p:grpSpPr>
          <a:xfrm>
            <a:off x="1345605" y="5682953"/>
            <a:ext cx="75352" cy="204759"/>
            <a:chOff x="7732704" y="3077073"/>
            <a:chExt cx="257588" cy="153600"/>
          </a:xfrm>
        </p:grpSpPr>
        <p:cxnSp>
          <p:nvCxnSpPr>
            <p:cNvPr id="2710" name="Shape 27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11" name="Shape 27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12" name="Shape 2712"/>
          <p:cNvGrpSpPr/>
          <p:nvPr/>
        </p:nvGrpSpPr>
        <p:grpSpPr>
          <a:xfrm>
            <a:off x="1154792" y="5682953"/>
            <a:ext cx="75352" cy="204759"/>
            <a:chOff x="7732704" y="3077073"/>
            <a:chExt cx="257588" cy="153600"/>
          </a:xfrm>
        </p:grpSpPr>
        <p:cxnSp>
          <p:nvCxnSpPr>
            <p:cNvPr id="2713" name="Shape 27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14" name="Shape 27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15" name="Shape 2715"/>
          <p:cNvGrpSpPr/>
          <p:nvPr/>
        </p:nvGrpSpPr>
        <p:grpSpPr>
          <a:xfrm>
            <a:off x="200724" y="5682953"/>
            <a:ext cx="75352" cy="204759"/>
            <a:chOff x="7732704" y="3077073"/>
            <a:chExt cx="257588" cy="153600"/>
          </a:xfrm>
        </p:grpSpPr>
        <p:cxnSp>
          <p:nvCxnSpPr>
            <p:cNvPr id="2716" name="Shape 27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17" name="Shape 27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18" name="Shape 2718"/>
          <p:cNvGrpSpPr/>
          <p:nvPr/>
        </p:nvGrpSpPr>
        <p:grpSpPr>
          <a:xfrm>
            <a:off x="582351" y="5682953"/>
            <a:ext cx="75352" cy="204759"/>
            <a:chOff x="7732704" y="3077073"/>
            <a:chExt cx="257588" cy="153600"/>
          </a:xfrm>
        </p:grpSpPr>
        <p:cxnSp>
          <p:nvCxnSpPr>
            <p:cNvPr id="2719" name="Shape 27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20" name="Shape 27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21" name="Shape 2721"/>
          <p:cNvGrpSpPr/>
          <p:nvPr/>
        </p:nvGrpSpPr>
        <p:grpSpPr>
          <a:xfrm>
            <a:off x="486944" y="5682953"/>
            <a:ext cx="75352" cy="204759"/>
            <a:chOff x="7732704" y="3077073"/>
            <a:chExt cx="257588" cy="153600"/>
          </a:xfrm>
        </p:grpSpPr>
        <p:cxnSp>
          <p:nvCxnSpPr>
            <p:cNvPr id="2722" name="Shape 27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23" name="Shape 27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24" name="Shape 2724"/>
          <p:cNvGrpSpPr/>
          <p:nvPr/>
        </p:nvGrpSpPr>
        <p:grpSpPr>
          <a:xfrm>
            <a:off x="5734320" y="5682953"/>
            <a:ext cx="75352" cy="204759"/>
            <a:chOff x="7732704" y="3077073"/>
            <a:chExt cx="257588" cy="153600"/>
          </a:xfrm>
        </p:grpSpPr>
        <p:cxnSp>
          <p:nvCxnSpPr>
            <p:cNvPr id="2725" name="Shape 27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26" name="Shape 27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27" name="Shape 2727"/>
          <p:cNvGrpSpPr/>
          <p:nvPr/>
        </p:nvGrpSpPr>
        <p:grpSpPr>
          <a:xfrm>
            <a:off x="6020540" y="5682953"/>
            <a:ext cx="75352" cy="204759"/>
            <a:chOff x="7732704" y="3077073"/>
            <a:chExt cx="257588" cy="153600"/>
          </a:xfrm>
        </p:grpSpPr>
        <p:cxnSp>
          <p:nvCxnSpPr>
            <p:cNvPr id="2728" name="Shape 27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29" name="Shape 27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30" name="Shape 2730"/>
          <p:cNvGrpSpPr/>
          <p:nvPr/>
        </p:nvGrpSpPr>
        <p:grpSpPr>
          <a:xfrm>
            <a:off x="5925133" y="5682953"/>
            <a:ext cx="75352" cy="204759"/>
            <a:chOff x="7732704" y="3077073"/>
            <a:chExt cx="257588" cy="153600"/>
          </a:xfrm>
        </p:grpSpPr>
        <p:cxnSp>
          <p:nvCxnSpPr>
            <p:cNvPr id="2731" name="Shape 27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32" name="Shape 27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33" name="Shape 2733"/>
          <p:cNvGrpSpPr/>
          <p:nvPr/>
        </p:nvGrpSpPr>
        <p:grpSpPr>
          <a:xfrm>
            <a:off x="5829727" y="5682953"/>
            <a:ext cx="75352" cy="204759"/>
            <a:chOff x="7732704" y="3077073"/>
            <a:chExt cx="257588" cy="153600"/>
          </a:xfrm>
        </p:grpSpPr>
        <p:cxnSp>
          <p:nvCxnSpPr>
            <p:cNvPr id="2734" name="Shape 27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35" name="Shape 27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36" name="Shape 2736"/>
          <p:cNvGrpSpPr/>
          <p:nvPr/>
        </p:nvGrpSpPr>
        <p:grpSpPr>
          <a:xfrm>
            <a:off x="5352692" y="5682953"/>
            <a:ext cx="75352" cy="204759"/>
            <a:chOff x="7732704" y="3077073"/>
            <a:chExt cx="257588" cy="153600"/>
          </a:xfrm>
        </p:grpSpPr>
        <p:cxnSp>
          <p:nvCxnSpPr>
            <p:cNvPr id="2737" name="Shape 27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38" name="Shape 27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39" name="Shape 2739"/>
          <p:cNvGrpSpPr/>
          <p:nvPr/>
        </p:nvGrpSpPr>
        <p:grpSpPr>
          <a:xfrm>
            <a:off x="5638913" y="5682953"/>
            <a:ext cx="75352" cy="204759"/>
            <a:chOff x="7732704" y="3077073"/>
            <a:chExt cx="257588" cy="153600"/>
          </a:xfrm>
        </p:grpSpPr>
        <p:cxnSp>
          <p:nvCxnSpPr>
            <p:cNvPr id="2740" name="Shape 27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41" name="Shape 27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42" name="Shape 2742"/>
          <p:cNvGrpSpPr/>
          <p:nvPr/>
        </p:nvGrpSpPr>
        <p:grpSpPr>
          <a:xfrm>
            <a:off x="5543505" y="5682953"/>
            <a:ext cx="75352" cy="204759"/>
            <a:chOff x="7732704" y="3077073"/>
            <a:chExt cx="257588" cy="153600"/>
          </a:xfrm>
        </p:grpSpPr>
        <p:cxnSp>
          <p:nvCxnSpPr>
            <p:cNvPr id="2743" name="Shape 27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44" name="Shape 27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45" name="Shape 2745"/>
          <p:cNvGrpSpPr/>
          <p:nvPr/>
        </p:nvGrpSpPr>
        <p:grpSpPr>
          <a:xfrm>
            <a:off x="5448099" y="5682953"/>
            <a:ext cx="75352" cy="204759"/>
            <a:chOff x="7732704" y="3077073"/>
            <a:chExt cx="257588" cy="153600"/>
          </a:xfrm>
        </p:grpSpPr>
        <p:cxnSp>
          <p:nvCxnSpPr>
            <p:cNvPr id="2746" name="Shape 27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47" name="Shape 27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48" name="Shape 2748"/>
          <p:cNvGrpSpPr/>
          <p:nvPr/>
        </p:nvGrpSpPr>
        <p:grpSpPr>
          <a:xfrm>
            <a:off x="4971065" y="5682953"/>
            <a:ext cx="75352" cy="204759"/>
            <a:chOff x="7732704" y="3077073"/>
            <a:chExt cx="257588" cy="153600"/>
          </a:xfrm>
        </p:grpSpPr>
        <p:cxnSp>
          <p:nvCxnSpPr>
            <p:cNvPr id="2749" name="Shape 27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50" name="Shape 27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51" name="Shape 2751"/>
          <p:cNvGrpSpPr/>
          <p:nvPr/>
        </p:nvGrpSpPr>
        <p:grpSpPr>
          <a:xfrm>
            <a:off x="5257285" y="5682953"/>
            <a:ext cx="75352" cy="204759"/>
            <a:chOff x="7732704" y="3077073"/>
            <a:chExt cx="257588" cy="153600"/>
          </a:xfrm>
        </p:grpSpPr>
        <p:cxnSp>
          <p:nvCxnSpPr>
            <p:cNvPr id="2752" name="Shape 27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53" name="Shape 27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54" name="Shape 2754"/>
          <p:cNvGrpSpPr/>
          <p:nvPr/>
        </p:nvGrpSpPr>
        <p:grpSpPr>
          <a:xfrm>
            <a:off x="5161879" y="5682953"/>
            <a:ext cx="75352" cy="204759"/>
            <a:chOff x="7732704" y="3077073"/>
            <a:chExt cx="257588" cy="153600"/>
          </a:xfrm>
        </p:grpSpPr>
        <p:cxnSp>
          <p:nvCxnSpPr>
            <p:cNvPr id="2755" name="Shape 27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56" name="Shape 27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57" name="Shape 2757"/>
          <p:cNvGrpSpPr/>
          <p:nvPr/>
        </p:nvGrpSpPr>
        <p:grpSpPr>
          <a:xfrm>
            <a:off x="5066472" y="5682953"/>
            <a:ext cx="75352" cy="204759"/>
            <a:chOff x="7732704" y="3077073"/>
            <a:chExt cx="257588" cy="153600"/>
          </a:xfrm>
        </p:grpSpPr>
        <p:cxnSp>
          <p:nvCxnSpPr>
            <p:cNvPr id="2758" name="Shape 27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59" name="Shape 27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60" name="Shape 2760"/>
          <p:cNvGrpSpPr/>
          <p:nvPr/>
        </p:nvGrpSpPr>
        <p:grpSpPr>
          <a:xfrm>
            <a:off x="4494031" y="5682953"/>
            <a:ext cx="75352" cy="204759"/>
            <a:chOff x="7732704" y="3077073"/>
            <a:chExt cx="257588" cy="153600"/>
          </a:xfrm>
        </p:grpSpPr>
        <p:cxnSp>
          <p:nvCxnSpPr>
            <p:cNvPr id="2761" name="Shape 27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62" name="Shape 27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63" name="Shape 2763"/>
          <p:cNvGrpSpPr/>
          <p:nvPr/>
        </p:nvGrpSpPr>
        <p:grpSpPr>
          <a:xfrm>
            <a:off x="4875659" y="5682953"/>
            <a:ext cx="75352" cy="204759"/>
            <a:chOff x="7732704" y="3077073"/>
            <a:chExt cx="257588" cy="153600"/>
          </a:xfrm>
        </p:grpSpPr>
        <p:cxnSp>
          <p:nvCxnSpPr>
            <p:cNvPr id="2764" name="Shape 27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65" name="Shape 27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66" name="Shape 2766"/>
          <p:cNvGrpSpPr/>
          <p:nvPr/>
        </p:nvGrpSpPr>
        <p:grpSpPr>
          <a:xfrm>
            <a:off x="4780252" y="5682953"/>
            <a:ext cx="75352" cy="204759"/>
            <a:chOff x="7732704" y="3077073"/>
            <a:chExt cx="257588" cy="153600"/>
          </a:xfrm>
        </p:grpSpPr>
        <p:cxnSp>
          <p:nvCxnSpPr>
            <p:cNvPr id="2767" name="Shape 27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68" name="Shape 27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69" name="Shape 2769"/>
          <p:cNvGrpSpPr/>
          <p:nvPr/>
        </p:nvGrpSpPr>
        <p:grpSpPr>
          <a:xfrm>
            <a:off x="4684844" y="5682953"/>
            <a:ext cx="75352" cy="204759"/>
            <a:chOff x="7732704" y="3077073"/>
            <a:chExt cx="257588" cy="153600"/>
          </a:xfrm>
        </p:grpSpPr>
        <p:cxnSp>
          <p:nvCxnSpPr>
            <p:cNvPr id="2770" name="Shape 27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71" name="Shape 27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72" name="Shape 2772"/>
          <p:cNvGrpSpPr/>
          <p:nvPr/>
        </p:nvGrpSpPr>
        <p:grpSpPr>
          <a:xfrm>
            <a:off x="4303217" y="5682953"/>
            <a:ext cx="75352" cy="204759"/>
            <a:chOff x="7732704" y="3077073"/>
            <a:chExt cx="257588" cy="153600"/>
          </a:xfrm>
        </p:grpSpPr>
        <p:cxnSp>
          <p:nvCxnSpPr>
            <p:cNvPr id="2773" name="Shape 27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74" name="Shape 27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75" name="Shape 2775"/>
          <p:cNvGrpSpPr/>
          <p:nvPr/>
        </p:nvGrpSpPr>
        <p:grpSpPr>
          <a:xfrm>
            <a:off x="3730776" y="5682953"/>
            <a:ext cx="75352" cy="204759"/>
            <a:chOff x="7732704" y="3077073"/>
            <a:chExt cx="257588" cy="153600"/>
          </a:xfrm>
        </p:grpSpPr>
        <p:cxnSp>
          <p:nvCxnSpPr>
            <p:cNvPr id="2776" name="Shape 27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77" name="Shape 27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78" name="Shape 2778"/>
          <p:cNvGrpSpPr/>
          <p:nvPr/>
        </p:nvGrpSpPr>
        <p:grpSpPr>
          <a:xfrm>
            <a:off x="4112404" y="5682953"/>
            <a:ext cx="75352" cy="204759"/>
            <a:chOff x="7732704" y="3077073"/>
            <a:chExt cx="257588" cy="153600"/>
          </a:xfrm>
        </p:grpSpPr>
        <p:cxnSp>
          <p:nvCxnSpPr>
            <p:cNvPr id="2779" name="Shape 27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80" name="Shape 27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81" name="Shape 2781"/>
          <p:cNvGrpSpPr/>
          <p:nvPr/>
        </p:nvGrpSpPr>
        <p:grpSpPr>
          <a:xfrm>
            <a:off x="4016997" y="5682953"/>
            <a:ext cx="75352" cy="204759"/>
            <a:chOff x="7732704" y="3077073"/>
            <a:chExt cx="257588" cy="153600"/>
          </a:xfrm>
        </p:grpSpPr>
        <p:cxnSp>
          <p:nvCxnSpPr>
            <p:cNvPr id="2782" name="Shape 27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83" name="Shape 27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84" name="Shape 2784"/>
          <p:cNvGrpSpPr/>
          <p:nvPr/>
        </p:nvGrpSpPr>
        <p:grpSpPr>
          <a:xfrm>
            <a:off x="3826183" y="5682953"/>
            <a:ext cx="75352" cy="204759"/>
            <a:chOff x="7732704" y="3077073"/>
            <a:chExt cx="257588" cy="153600"/>
          </a:xfrm>
        </p:grpSpPr>
        <p:cxnSp>
          <p:nvCxnSpPr>
            <p:cNvPr id="2785" name="Shape 27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86" name="Shape 27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87" name="Shape 2787"/>
          <p:cNvGrpSpPr/>
          <p:nvPr/>
        </p:nvGrpSpPr>
        <p:grpSpPr>
          <a:xfrm>
            <a:off x="3062928" y="5682953"/>
            <a:ext cx="75352" cy="204759"/>
            <a:chOff x="7732704" y="3077073"/>
            <a:chExt cx="257588" cy="153600"/>
          </a:xfrm>
        </p:grpSpPr>
        <p:cxnSp>
          <p:nvCxnSpPr>
            <p:cNvPr id="2788" name="Shape 27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89" name="Shape 27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90" name="Shape 2790"/>
          <p:cNvGrpSpPr/>
          <p:nvPr/>
        </p:nvGrpSpPr>
        <p:grpSpPr>
          <a:xfrm>
            <a:off x="3444556" y="5682953"/>
            <a:ext cx="75352" cy="204759"/>
            <a:chOff x="7732704" y="3077073"/>
            <a:chExt cx="257588" cy="153600"/>
          </a:xfrm>
        </p:grpSpPr>
        <p:cxnSp>
          <p:nvCxnSpPr>
            <p:cNvPr id="2791" name="Shape 27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92" name="Shape 27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93" name="Shape 2793"/>
          <p:cNvGrpSpPr/>
          <p:nvPr/>
        </p:nvGrpSpPr>
        <p:grpSpPr>
          <a:xfrm>
            <a:off x="3349149" y="5682953"/>
            <a:ext cx="75352" cy="204759"/>
            <a:chOff x="7732704" y="3077073"/>
            <a:chExt cx="257588" cy="153600"/>
          </a:xfrm>
        </p:grpSpPr>
        <p:cxnSp>
          <p:nvCxnSpPr>
            <p:cNvPr id="2794" name="Shape 27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95" name="Shape 27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96" name="Shape 2796"/>
          <p:cNvGrpSpPr/>
          <p:nvPr/>
        </p:nvGrpSpPr>
        <p:grpSpPr>
          <a:xfrm>
            <a:off x="3158336" y="5682953"/>
            <a:ext cx="75352" cy="204759"/>
            <a:chOff x="7732704" y="3077073"/>
            <a:chExt cx="257588" cy="153600"/>
          </a:xfrm>
        </p:grpSpPr>
        <p:cxnSp>
          <p:nvCxnSpPr>
            <p:cNvPr id="2797" name="Shape 27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798" name="Shape 27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799" name="Shape 2799"/>
          <p:cNvGrpSpPr/>
          <p:nvPr/>
        </p:nvGrpSpPr>
        <p:grpSpPr>
          <a:xfrm>
            <a:off x="4589437" y="5682953"/>
            <a:ext cx="75352" cy="204759"/>
            <a:chOff x="7732704" y="3077073"/>
            <a:chExt cx="257588" cy="153600"/>
          </a:xfrm>
        </p:grpSpPr>
        <p:cxnSp>
          <p:nvCxnSpPr>
            <p:cNvPr id="2800" name="Shape 28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01" name="Shape 28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02" name="Shape 2802"/>
          <p:cNvGrpSpPr/>
          <p:nvPr/>
        </p:nvGrpSpPr>
        <p:grpSpPr>
          <a:xfrm>
            <a:off x="3921589" y="5682953"/>
            <a:ext cx="75352" cy="204759"/>
            <a:chOff x="7732704" y="3077073"/>
            <a:chExt cx="257588" cy="153600"/>
          </a:xfrm>
        </p:grpSpPr>
        <p:cxnSp>
          <p:nvCxnSpPr>
            <p:cNvPr id="2803" name="Shape 28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04" name="Shape 28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05" name="Shape 2805"/>
          <p:cNvGrpSpPr/>
          <p:nvPr/>
        </p:nvGrpSpPr>
        <p:grpSpPr>
          <a:xfrm>
            <a:off x="4398624" y="5682953"/>
            <a:ext cx="75352" cy="204759"/>
            <a:chOff x="7732704" y="3077073"/>
            <a:chExt cx="257588" cy="153600"/>
          </a:xfrm>
        </p:grpSpPr>
        <p:cxnSp>
          <p:nvCxnSpPr>
            <p:cNvPr id="2806" name="Shape 28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07" name="Shape 28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08" name="Shape 2808"/>
          <p:cNvGrpSpPr/>
          <p:nvPr/>
        </p:nvGrpSpPr>
        <p:grpSpPr>
          <a:xfrm>
            <a:off x="4207811" y="5682953"/>
            <a:ext cx="75352" cy="204759"/>
            <a:chOff x="7732704" y="3077073"/>
            <a:chExt cx="257588" cy="153600"/>
          </a:xfrm>
        </p:grpSpPr>
        <p:cxnSp>
          <p:nvCxnSpPr>
            <p:cNvPr id="2809" name="Shape 28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10" name="Shape 28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11" name="Shape 2811"/>
          <p:cNvGrpSpPr/>
          <p:nvPr/>
        </p:nvGrpSpPr>
        <p:grpSpPr>
          <a:xfrm>
            <a:off x="3253743" y="5682953"/>
            <a:ext cx="75352" cy="204759"/>
            <a:chOff x="7732704" y="3077073"/>
            <a:chExt cx="257588" cy="153600"/>
          </a:xfrm>
        </p:grpSpPr>
        <p:cxnSp>
          <p:nvCxnSpPr>
            <p:cNvPr id="2812" name="Shape 28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13" name="Shape 28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14" name="Shape 2814"/>
          <p:cNvGrpSpPr/>
          <p:nvPr/>
        </p:nvGrpSpPr>
        <p:grpSpPr>
          <a:xfrm>
            <a:off x="3635369" y="5682953"/>
            <a:ext cx="75352" cy="204759"/>
            <a:chOff x="7732704" y="3077073"/>
            <a:chExt cx="257588" cy="153600"/>
          </a:xfrm>
        </p:grpSpPr>
        <p:cxnSp>
          <p:nvCxnSpPr>
            <p:cNvPr id="2815" name="Shape 28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16" name="Shape 28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17" name="Shape 2817"/>
          <p:cNvGrpSpPr/>
          <p:nvPr/>
        </p:nvGrpSpPr>
        <p:grpSpPr>
          <a:xfrm>
            <a:off x="3539963" y="5682953"/>
            <a:ext cx="75352" cy="204759"/>
            <a:chOff x="7732704" y="3077073"/>
            <a:chExt cx="257588" cy="153600"/>
          </a:xfrm>
        </p:grpSpPr>
        <p:cxnSp>
          <p:nvCxnSpPr>
            <p:cNvPr id="2818" name="Shape 28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19" name="Shape 28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20" name="Shape 2820"/>
          <p:cNvGrpSpPr/>
          <p:nvPr/>
        </p:nvGrpSpPr>
        <p:grpSpPr>
          <a:xfrm>
            <a:off x="8787324" y="5682953"/>
            <a:ext cx="75352" cy="204759"/>
            <a:chOff x="7732704" y="3077073"/>
            <a:chExt cx="257588" cy="153600"/>
          </a:xfrm>
        </p:grpSpPr>
        <p:cxnSp>
          <p:nvCxnSpPr>
            <p:cNvPr id="2821" name="Shape 28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22" name="Shape 28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23" name="Shape 2823"/>
          <p:cNvGrpSpPr/>
          <p:nvPr/>
        </p:nvGrpSpPr>
        <p:grpSpPr>
          <a:xfrm>
            <a:off x="9073544" y="5682953"/>
            <a:ext cx="75352" cy="204759"/>
            <a:chOff x="7732704" y="3077073"/>
            <a:chExt cx="257588" cy="153600"/>
          </a:xfrm>
        </p:grpSpPr>
        <p:cxnSp>
          <p:nvCxnSpPr>
            <p:cNvPr id="2824" name="Shape 28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25" name="Shape 28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26" name="Shape 2826"/>
          <p:cNvGrpSpPr/>
          <p:nvPr/>
        </p:nvGrpSpPr>
        <p:grpSpPr>
          <a:xfrm>
            <a:off x="8978137" y="5682953"/>
            <a:ext cx="75352" cy="204759"/>
            <a:chOff x="7732704" y="3077073"/>
            <a:chExt cx="257588" cy="153600"/>
          </a:xfrm>
        </p:grpSpPr>
        <p:cxnSp>
          <p:nvCxnSpPr>
            <p:cNvPr id="2827" name="Shape 28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28" name="Shape 28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29" name="Shape 2829"/>
          <p:cNvGrpSpPr/>
          <p:nvPr/>
        </p:nvGrpSpPr>
        <p:grpSpPr>
          <a:xfrm>
            <a:off x="8882731" y="5682953"/>
            <a:ext cx="75352" cy="204759"/>
            <a:chOff x="7732704" y="3077073"/>
            <a:chExt cx="257588" cy="153600"/>
          </a:xfrm>
        </p:grpSpPr>
        <p:cxnSp>
          <p:nvCxnSpPr>
            <p:cNvPr id="2830" name="Shape 28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31" name="Shape 28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32" name="Shape 2832"/>
          <p:cNvGrpSpPr/>
          <p:nvPr/>
        </p:nvGrpSpPr>
        <p:grpSpPr>
          <a:xfrm>
            <a:off x="8405696" y="5682953"/>
            <a:ext cx="75352" cy="204759"/>
            <a:chOff x="7732704" y="3077073"/>
            <a:chExt cx="257588" cy="153600"/>
          </a:xfrm>
        </p:grpSpPr>
        <p:cxnSp>
          <p:nvCxnSpPr>
            <p:cNvPr id="2833" name="Shape 28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34" name="Shape 28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35" name="Shape 2835"/>
          <p:cNvGrpSpPr/>
          <p:nvPr/>
        </p:nvGrpSpPr>
        <p:grpSpPr>
          <a:xfrm>
            <a:off x="8691917" y="5682953"/>
            <a:ext cx="75352" cy="204759"/>
            <a:chOff x="7732704" y="3077073"/>
            <a:chExt cx="257588" cy="153600"/>
          </a:xfrm>
        </p:grpSpPr>
        <p:cxnSp>
          <p:nvCxnSpPr>
            <p:cNvPr id="2836" name="Shape 28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37" name="Shape 28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38" name="Shape 2838"/>
          <p:cNvGrpSpPr/>
          <p:nvPr/>
        </p:nvGrpSpPr>
        <p:grpSpPr>
          <a:xfrm>
            <a:off x="8596511" y="5682953"/>
            <a:ext cx="75352" cy="204759"/>
            <a:chOff x="7732704" y="3077073"/>
            <a:chExt cx="257588" cy="153600"/>
          </a:xfrm>
        </p:grpSpPr>
        <p:cxnSp>
          <p:nvCxnSpPr>
            <p:cNvPr id="2839" name="Shape 28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40" name="Shape 28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41" name="Shape 2841"/>
          <p:cNvGrpSpPr/>
          <p:nvPr/>
        </p:nvGrpSpPr>
        <p:grpSpPr>
          <a:xfrm>
            <a:off x="8501103" y="5682953"/>
            <a:ext cx="75352" cy="204759"/>
            <a:chOff x="7732704" y="3077073"/>
            <a:chExt cx="257588" cy="153600"/>
          </a:xfrm>
        </p:grpSpPr>
        <p:cxnSp>
          <p:nvCxnSpPr>
            <p:cNvPr id="2842" name="Shape 28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43" name="Shape 28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44" name="Shape 2844"/>
          <p:cNvGrpSpPr/>
          <p:nvPr/>
        </p:nvGrpSpPr>
        <p:grpSpPr>
          <a:xfrm>
            <a:off x="8024069" y="5682953"/>
            <a:ext cx="75352" cy="204759"/>
            <a:chOff x="7732704" y="3077073"/>
            <a:chExt cx="257588" cy="153600"/>
          </a:xfrm>
        </p:grpSpPr>
        <p:cxnSp>
          <p:nvCxnSpPr>
            <p:cNvPr id="2845" name="Shape 28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46" name="Shape 28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47" name="Shape 2847"/>
          <p:cNvGrpSpPr/>
          <p:nvPr/>
        </p:nvGrpSpPr>
        <p:grpSpPr>
          <a:xfrm>
            <a:off x="8310289" y="5682953"/>
            <a:ext cx="75352" cy="204759"/>
            <a:chOff x="7732704" y="3077073"/>
            <a:chExt cx="257588" cy="153600"/>
          </a:xfrm>
        </p:grpSpPr>
        <p:cxnSp>
          <p:nvCxnSpPr>
            <p:cNvPr id="2848" name="Shape 28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49" name="Shape 28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50" name="Shape 2850"/>
          <p:cNvGrpSpPr/>
          <p:nvPr/>
        </p:nvGrpSpPr>
        <p:grpSpPr>
          <a:xfrm>
            <a:off x="8214883" y="5682953"/>
            <a:ext cx="75352" cy="204759"/>
            <a:chOff x="7732704" y="3077073"/>
            <a:chExt cx="257588" cy="153600"/>
          </a:xfrm>
        </p:grpSpPr>
        <p:cxnSp>
          <p:nvCxnSpPr>
            <p:cNvPr id="2851" name="Shape 28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52" name="Shape 28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53" name="Shape 2853"/>
          <p:cNvGrpSpPr/>
          <p:nvPr/>
        </p:nvGrpSpPr>
        <p:grpSpPr>
          <a:xfrm>
            <a:off x="8119476" y="5682953"/>
            <a:ext cx="75352" cy="204759"/>
            <a:chOff x="7732704" y="3077073"/>
            <a:chExt cx="257588" cy="153600"/>
          </a:xfrm>
        </p:grpSpPr>
        <p:cxnSp>
          <p:nvCxnSpPr>
            <p:cNvPr id="2854" name="Shape 28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55" name="Shape 28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56" name="Shape 2856"/>
          <p:cNvGrpSpPr/>
          <p:nvPr/>
        </p:nvGrpSpPr>
        <p:grpSpPr>
          <a:xfrm>
            <a:off x="7547035" y="5682953"/>
            <a:ext cx="75352" cy="204759"/>
            <a:chOff x="7732704" y="3077073"/>
            <a:chExt cx="257588" cy="153600"/>
          </a:xfrm>
        </p:grpSpPr>
        <p:cxnSp>
          <p:nvCxnSpPr>
            <p:cNvPr id="2857" name="Shape 28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58" name="Shape 28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59" name="Shape 2859"/>
          <p:cNvGrpSpPr/>
          <p:nvPr/>
        </p:nvGrpSpPr>
        <p:grpSpPr>
          <a:xfrm>
            <a:off x="7928663" y="5682953"/>
            <a:ext cx="75352" cy="204759"/>
            <a:chOff x="7732704" y="3077073"/>
            <a:chExt cx="257588" cy="153600"/>
          </a:xfrm>
        </p:grpSpPr>
        <p:cxnSp>
          <p:nvCxnSpPr>
            <p:cNvPr id="2860" name="Shape 28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61" name="Shape 28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62" name="Shape 2862"/>
          <p:cNvGrpSpPr/>
          <p:nvPr/>
        </p:nvGrpSpPr>
        <p:grpSpPr>
          <a:xfrm>
            <a:off x="7833256" y="5682953"/>
            <a:ext cx="75352" cy="204759"/>
            <a:chOff x="7732704" y="3077073"/>
            <a:chExt cx="257588" cy="153600"/>
          </a:xfrm>
        </p:grpSpPr>
        <p:cxnSp>
          <p:nvCxnSpPr>
            <p:cNvPr id="2863" name="Shape 28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64" name="Shape 28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65" name="Shape 2865"/>
          <p:cNvGrpSpPr/>
          <p:nvPr/>
        </p:nvGrpSpPr>
        <p:grpSpPr>
          <a:xfrm>
            <a:off x="7737848" y="5682953"/>
            <a:ext cx="75352" cy="204759"/>
            <a:chOff x="7732704" y="3077073"/>
            <a:chExt cx="257588" cy="153600"/>
          </a:xfrm>
        </p:grpSpPr>
        <p:cxnSp>
          <p:nvCxnSpPr>
            <p:cNvPr id="2866" name="Shape 28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67" name="Shape 28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68" name="Shape 2868"/>
          <p:cNvGrpSpPr/>
          <p:nvPr/>
        </p:nvGrpSpPr>
        <p:grpSpPr>
          <a:xfrm>
            <a:off x="7356221" y="5682953"/>
            <a:ext cx="75352" cy="204759"/>
            <a:chOff x="7732704" y="3077073"/>
            <a:chExt cx="257588" cy="153600"/>
          </a:xfrm>
        </p:grpSpPr>
        <p:cxnSp>
          <p:nvCxnSpPr>
            <p:cNvPr id="2869" name="Shape 28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70" name="Shape 28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71" name="Shape 2871"/>
          <p:cNvGrpSpPr/>
          <p:nvPr/>
        </p:nvGrpSpPr>
        <p:grpSpPr>
          <a:xfrm>
            <a:off x="6783780" y="5682953"/>
            <a:ext cx="75352" cy="204759"/>
            <a:chOff x="7732704" y="3077073"/>
            <a:chExt cx="257588" cy="153600"/>
          </a:xfrm>
        </p:grpSpPr>
        <p:cxnSp>
          <p:nvCxnSpPr>
            <p:cNvPr id="2872" name="Shape 28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73" name="Shape 28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74" name="Shape 2874"/>
          <p:cNvGrpSpPr/>
          <p:nvPr/>
        </p:nvGrpSpPr>
        <p:grpSpPr>
          <a:xfrm>
            <a:off x="7165408" y="5682953"/>
            <a:ext cx="75352" cy="204759"/>
            <a:chOff x="7732704" y="3077073"/>
            <a:chExt cx="257588" cy="153600"/>
          </a:xfrm>
        </p:grpSpPr>
        <p:cxnSp>
          <p:nvCxnSpPr>
            <p:cNvPr id="2875" name="Shape 28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76" name="Shape 28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77" name="Shape 2877"/>
          <p:cNvGrpSpPr/>
          <p:nvPr/>
        </p:nvGrpSpPr>
        <p:grpSpPr>
          <a:xfrm>
            <a:off x="7070001" y="5682953"/>
            <a:ext cx="75352" cy="204759"/>
            <a:chOff x="7732704" y="3077073"/>
            <a:chExt cx="257588" cy="153600"/>
          </a:xfrm>
        </p:grpSpPr>
        <p:cxnSp>
          <p:nvCxnSpPr>
            <p:cNvPr id="2878" name="Shape 28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79" name="Shape 28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80" name="Shape 2880"/>
          <p:cNvGrpSpPr/>
          <p:nvPr/>
        </p:nvGrpSpPr>
        <p:grpSpPr>
          <a:xfrm>
            <a:off x="6879187" y="5682953"/>
            <a:ext cx="75352" cy="204759"/>
            <a:chOff x="7732704" y="3077073"/>
            <a:chExt cx="257588" cy="153600"/>
          </a:xfrm>
        </p:grpSpPr>
        <p:cxnSp>
          <p:nvCxnSpPr>
            <p:cNvPr id="2881" name="Shape 28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82" name="Shape 28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83" name="Shape 2883"/>
          <p:cNvGrpSpPr/>
          <p:nvPr/>
        </p:nvGrpSpPr>
        <p:grpSpPr>
          <a:xfrm>
            <a:off x="6115932" y="5682953"/>
            <a:ext cx="75352" cy="204759"/>
            <a:chOff x="7732704" y="3077073"/>
            <a:chExt cx="257588" cy="153600"/>
          </a:xfrm>
        </p:grpSpPr>
        <p:cxnSp>
          <p:nvCxnSpPr>
            <p:cNvPr id="2884" name="Shape 28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85" name="Shape 28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86" name="Shape 2886"/>
          <p:cNvGrpSpPr/>
          <p:nvPr/>
        </p:nvGrpSpPr>
        <p:grpSpPr>
          <a:xfrm>
            <a:off x="6497560" y="5682953"/>
            <a:ext cx="75352" cy="204759"/>
            <a:chOff x="7732704" y="3077073"/>
            <a:chExt cx="257588" cy="153600"/>
          </a:xfrm>
        </p:grpSpPr>
        <p:cxnSp>
          <p:nvCxnSpPr>
            <p:cNvPr id="2887" name="Shape 28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88" name="Shape 28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89" name="Shape 2889"/>
          <p:cNvGrpSpPr/>
          <p:nvPr/>
        </p:nvGrpSpPr>
        <p:grpSpPr>
          <a:xfrm>
            <a:off x="6402153" y="5682953"/>
            <a:ext cx="75352" cy="204759"/>
            <a:chOff x="7732704" y="3077073"/>
            <a:chExt cx="257588" cy="153600"/>
          </a:xfrm>
        </p:grpSpPr>
        <p:cxnSp>
          <p:nvCxnSpPr>
            <p:cNvPr id="2890" name="Shape 28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91" name="Shape 28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92" name="Shape 2892"/>
          <p:cNvGrpSpPr/>
          <p:nvPr/>
        </p:nvGrpSpPr>
        <p:grpSpPr>
          <a:xfrm>
            <a:off x="6211340" y="5682953"/>
            <a:ext cx="75352" cy="204759"/>
            <a:chOff x="7732704" y="3077073"/>
            <a:chExt cx="257588" cy="153600"/>
          </a:xfrm>
        </p:grpSpPr>
        <p:cxnSp>
          <p:nvCxnSpPr>
            <p:cNvPr id="2893" name="Shape 28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94" name="Shape 28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95" name="Shape 2895"/>
          <p:cNvGrpSpPr/>
          <p:nvPr/>
        </p:nvGrpSpPr>
        <p:grpSpPr>
          <a:xfrm>
            <a:off x="7642441" y="5682953"/>
            <a:ext cx="75352" cy="204759"/>
            <a:chOff x="7732704" y="3077073"/>
            <a:chExt cx="257588" cy="153600"/>
          </a:xfrm>
        </p:grpSpPr>
        <p:cxnSp>
          <p:nvCxnSpPr>
            <p:cNvPr id="2896" name="Shape 28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897" name="Shape 28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98" name="Shape 2898"/>
          <p:cNvGrpSpPr/>
          <p:nvPr/>
        </p:nvGrpSpPr>
        <p:grpSpPr>
          <a:xfrm>
            <a:off x="6974595" y="5682953"/>
            <a:ext cx="75352" cy="204759"/>
            <a:chOff x="7732704" y="3077073"/>
            <a:chExt cx="257588" cy="153600"/>
          </a:xfrm>
        </p:grpSpPr>
        <p:cxnSp>
          <p:nvCxnSpPr>
            <p:cNvPr id="2899" name="Shape 28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00" name="Shape 29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01" name="Shape 2901"/>
          <p:cNvGrpSpPr/>
          <p:nvPr/>
        </p:nvGrpSpPr>
        <p:grpSpPr>
          <a:xfrm>
            <a:off x="7451628" y="5682953"/>
            <a:ext cx="75352" cy="204759"/>
            <a:chOff x="7732704" y="3077073"/>
            <a:chExt cx="257588" cy="153600"/>
          </a:xfrm>
        </p:grpSpPr>
        <p:cxnSp>
          <p:nvCxnSpPr>
            <p:cNvPr id="2902" name="Shape 29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03" name="Shape 29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04" name="Shape 2904"/>
          <p:cNvGrpSpPr/>
          <p:nvPr/>
        </p:nvGrpSpPr>
        <p:grpSpPr>
          <a:xfrm>
            <a:off x="7260815" y="5682953"/>
            <a:ext cx="75352" cy="204759"/>
            <a:chOff x="7732704" y="3077073"/>
            <a:chExt cx="257588" cy="153600"/>
          </a:xfrm>
        </p:grpSpPr>
        <p:cxnSp>
          <p:nvCxnSpPr>
            <p:cNvPr id="2905" name="Shape 29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06" name="Shape 29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07" name="Shape 2907"/>
          <p:cNvGrpSpPr/>
          <p:nvPr/>
        </p:nvGrpSpPr>
        <p:grpSpPr>
          <a:xfrm>
            <a:off x="6306747" y="5682953"/>
            <a:ext cx="75352" cy="204759"/>
            <a:chOff x="7732704" y="3077073"/>
            <a:chExt cx="257588" cy="153600"/>
          </a:xfrm>
        </p:grpSpPr>
        <p:cxnSp>
          <p:nvCxnSpPr>
            <p:cNvPr id="2908" name="Shape 29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09" name="Shape 29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10" name="Shape 2910"/>
          <p:cNvGrpSpPr/>
          <p:nvPr/>
        </p:nvGrpSpPr>
        <p:grpSpPr>
          <a:xfrm>
            <a:off x="6688373" y="5682953"/>
            <a:ext cx="75352" cy="204759"/>
            <a:chOff x="7732704" y="3077073"/>
            <a:chExt cx="257588" cy="153600"/>
          </a:xfrm>
        </p:grpSpPr>
        <p:cxnSp>
          <p:nvCxnSpPr>
            <p:cNvPr id="2911" name="Shape 29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12" name="Shape 29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13" name="Shape 2913"/>
          <p:cNvGrpSpPr/>
          <p:nvPr/>
        </p:nvGrpSpPr>
        <p:grpSpPr>
          <a:xfrm>
            <a:off x="6592967" y="5682953"/>
            <a:ext cx="75352" cy="204759"/>
            <a:chOff x="7732704" y="3077073"/>
            <a:chExt cx="257588" cy="153600"/>
          </a:xfrm>
        </p:grpSpPr>
        <p:cxnSp>
          <p:nvCxnSpPr>
            <p:cNvPr id="2914" name="Shape 29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15" name="Shape 29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16" name="Shape 2916"/>
          <p:cNvGrpSpPr/>
          <p:nvPr/>
        </p:nvGrpSpPr>
        <p:grpSpPr>
          <a:xfrm>
            <a:off x="11840343" y="5682953"/>
            <a:ext cx="75352" cy="204759"/>
            <a:chOff x="7732704" y="3077073"/>
            <a:chExt cx="257588" cy="153600"/>
          </a:xfrm>
        </p:grpSpPr>
        <p:cxnSp>
          <p:nvCxnSpPr>
            <p:cNvPr id="2917" name="Shape 29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18" name="Shape 29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19" name="Shape 2919"/>
          <p:cNvGrpSpPr/>
          <p:nvPr/>
        </p:nvGrpSpPr>
        <p:grpSpPr>
          <a:xfrm>
            <a:off x="12126563" y="5682953"/>
            <a:ext cx="75352" cy="204759"/>
            <a:chOff x="7732704" y="3077073"/>
            <a:chExt cx="257588" cy="153600"/>
          </a:xfrm>
        </p:grpSpPr>
        <p:cxnSp>
          <p:nvCxnSpPr>
            <p:cNvPr id="2920" name="Shape 29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21" name="Shape 29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22" name="Shape 2922"/>
          <p:cNvGrpSpPr/>
          <p:nvPr/>
        </p:nvGrpSpPr>
        <p:grpSpPr>
          <a:xfrm>
            <a:off x="12031156" y="5682953"/>
            <a:ext cx="75352" cy="204759"/>
            <a:chOff x="7732704" y="3077073"/>
            <a:chExt cx="257588" cy="153600"/>
          </a:xfrm>
        </p:grpSpPr>
        <p:cxnSp>
          <p:nvCxnSpPr>
            <p:cNvPr id="2923" name="Shape 29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24" name="Shape 29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25" name="Shape 2925"/>
          <p:cNvGrpSpPr/>
          <p:nvPr/>
        </p:nvGrpSpPr>
        <p:grpSpPr>
          <a:xfrm>
            <a:off x="11935749" y="5682953"/>
            <a:ext cx="75352" cy="204759"/>
            <a:chOff x="7732704" y="3077073"/>
            <a:chExt cx="257588" cy="153600"/>
          </a:xfrm>
        </p:grpSpPr>
        <p:cxnSp>
          <p:nvCxnSpPr>
            <p:cNvPr id="2926" name="Shape 29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27" name="Shape 29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28" name="Shape 2928"/>
          <p:cNvGrpSpPr/>
          <p:nvPr/>
        </p:nvGrpSpPr>
        <p:grpSpPr>
          <a:xfrm>
            <a:off x="11458715" y="5682953"/>
            <a:ext cx="75352" cy="204759"/>
            <a:chOff x="7732704" y="3077073"/>
            <a:chExt cx="257588" cy="153600"/>
          </a:xfrm>
        </p:grpSpPr>
        <p:cxnSp>
          <p:nvCxnSpPr>
            <p:cNvPr id="2929" name="Shape 29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30" name="Shape 29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31" name="Shape 2931"/>
          <p:cNvGrpSpPr/>
          <p:nvPr/>
        </p:nvGrpSpPr>
        <p:grpSpPr>
          <a:xfrm>
            <a:off x="11744935" y="5682953"/>
            <a:ext cx="75352" cy="204759"/>
            <a:chOff x="7732704" y="3077073"/>
            <a:chExt cx="257588" cy="153600"/>
          </a:xfrm>
        </p:grpSpPr>
        <p:cxnSp>
          <p:nvCxnSpPr>
            <p:cNvPr id="2932" name="Shape 29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33" name="Shape 29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34" name="Shape 2934"/>
          <p:cNvGrpSpPr/>
          <p:nvPr/>
        </p:nvGrpSpPr>
        <p:grpSpPr>
          <a:xfrm>
            <a:off x="11649528" y="5682953"/>
            <a:ext cx="75352" cy="204759"/>
            <a:chOff x="7732704" y="3077073"/>
            <a:chExt cx="257588" cy="153600"/>
          </a:xfrm>
        </p:grpSpPr>
        <p:cxnSp>
          <p:nvCxnSpPr>
            <p:cNvPr id="2935" name="Shape 29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36" name="Shape 29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37" name="Shape 2937"/>
          <p:cNvGrpSpPr/>
          <p:nvPr/>
        </p:nvGrpSpPr>
        <p:grpSpPr>
          <a:xfrm>
            <a:off x="11554121" y="5682953"/>
            <a:ext cx="75352" cy="204759"/>
            <a:chOff x="7732704" y="3077073"/>
            <a:chExt cx="257588" cy="153600"/>
          </a:xfrm>
        </p:grpSpPr>
        <p:cxnSp>
          <p:nvCxnSpPr>
            <p:cNvPr id="2938" name="Shape 29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39" name="Shape 29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40" name="Shape 2940"/>
          <p:cNvGrpSpPr/>
          <p:nvPr/>
        </p:nvGrpSpPr>
        <p:grpSpPr>
          <a:xfrm>
            <a:off x="11077088" y="5682953"/>
            <a:ext cx="75352" cy="204759"/>
            <a:chOff x="7732704" y="3077073"/>
            <a:chExt cx="257588" cy="153600"/>
          </a:xfrm>
        </p:grpSpPr>
        <p:cxnSp>
          <p:nvCxnSpPr>
            <p:cNvPr id="2941" name="Shape 29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42" name="Shape 29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43" name="Shape 2943"/>
          <p:cNvGrpSpPr/>
          <p:nvPr/>
        </p:nvGrpSpPr>
        <p:grpSpPr>
          <a:xfrm>
            <a:off x="11363308" y="5682953"/>
            <a:ext cx="75352" cy="204759"/>
            <a:chOff x="7732704" y="3077073"/>
            <a:chExt cx="257588" cy="153600"/>
          </a:xfrm>
        </p:grpSpPr>
        <p:cxnSp>
          <p:nvCxnSpPr>
            <p:cNvPr id="2944" name="Shape 29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45" name="Shape 29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46" name="Shape 2946"/>
          <p:cNvGrpSpPr/>
          <p:nvPr/>
        </p:nvGrpSpPr>
        <p:grpSpPr>
          <a:xfrm>
            <a:off x="11267901" y="5682953"/>
            <a:ext cx="75352" cy="204759"/>
            <a:chOff x="7732704" y="3077073"/>
            <a:chExt cx="257588" cy="153600"/>
          </a:xfrm>
        </p:grpSpPr>
        <p:cxnSp>
          <p:nvCxnSpPr>
            <p:cNvPr id="2947" name="Shape 29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48" name="Shape 29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49" name="Shape 2949"/>
          <p:cNvGrpSpPr/>
          <p:nvPr/>
        </p:nvGrpSpPr>
        <p:grpSpPr>
          <a:xfrm>
            <a:off x="11172495" y="5682953"/>
            <a:ext cx="75352" cy="204759"/>
            <a:chOff x="7732704" y="3077073"/>
            <a:chExt cx="257588" cy="153600"/>
          </a:xfrm>
        </p:grpSpPr>
        <p:cxnSp>
          <p:nvCxnSpPr>
            <p:cNvPr id="2950" name="Shape 29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51" name="Shape 29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52" name="Shape 2952"/>
          <p:cNvGrpSpPr/>
          <p:nvPr/>
        </p:nvGrpSpPr>
        <p:grpSpPr>
          <a:xfrm>
            <a:off x="10600053" y="5682953"/>
            <a:ext cx="75352" cy="204759"/>
            <a:chOff x="7732704" y="3077073"/>
            <a:chExt cx="257588" cy="153600"/>
          </a:xfrm>
        </p:grpSpPr>
        <p:cxnSp>
          <p:nvCxnSpPr>
            <p:cNvPr id="2953" name="Shape 29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54" name="Shape 29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55" name="Shape 2955"/>
          <p:cNvGrpSpPr/>
          <p:nvPr/>
        </p:nvGrpSpPr>
        <p:grpSpPr>
          <a:xfrm>
            <a:off x="10981681" y="5682953"/>
            <a:ext cx="75352" cy="204759"/>
            <a:chOff x="7732704" y="3077073"/>
            <a:chExt cx="257588" cy="153600"/>
          </a:xfrm>
        </p:grpSpPr>
        <p:cxnSp>
          <p:nvCxnSpPr>
            <p:cNvPr id="2956" name="Shape 29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57" name="Shape 29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58" name="Shape 2958"/>
          <p:cNvGrpSpPr/>
          <p:nvPr/>
        </p:nvGrpSpPr>
        <p:grpSpPr>
          <a:xfrm>
            <a:off x="10886273" y="5682953"/>
            <a:ext cx="75352" cy="204759"/>
            <a:chOff x="7732704" y="3077073"/>
            <a:chExt cx="257588" cy="153600"/>
          </a:xfrm>
        </p:grpSpPr>
        <p:cxnSp>
          <p:nvCxnSpPr>
            <p:cNvPr id="2959" name="Shape 29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60" name="Shape 29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61" name="Shape 2961"/>
          <p:cNvGrpSpPr/>
          <p:nvPr/>
        </p:nvGrpSpPr>
        <p:grpSpPr>
          <a:xfrm>
            <a:off x="10790867" y="5682953"/>
            <a:ext cx="75352" cy="204759"/>
            <a:chOff x="7732704" y="3077073"/>
            <a:chExt cx="257588" cy="153600"/>
          </a:xfrm>
        </p:grpSpPr>
        <p:cxnSp>
          <p:nvCxnSpPr>
            <p:cNvPr id="2962" name="Shape 29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63" name="Shape 29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64" name="Shape 2964"/>
          <p:cNvGrpSpPr/>
          <p:nvPr/>
        </p:nvGrpSpPr>
        <p:grpSpPr>
          <a:xfrm>
            <a:off x="10409240" y="5682953"/>
            <a:ext cx="75352" cy="204759"/>
            <a:chOff x="7732704" y="3077073"/>
            <a:chExt cx="257588" cy="153600"/>
          </a:xfrm>
        </p:grpSpPr>
        <p:cxnSp>
          <p:nvCxnSpPr>
            <p:cNvPr id="2965" name="Shape 29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66" name="Shape 29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67" name="Shape 2967"/>
          <p:cNvGrpSpPr/>
          <p:nvPr/>
        </p:nvGrpSpPr>
        <p:grpSpPr>
          <a:xfrm>
            <a:off x="9836799" y="5682953"/>
            <a:ext cx="75352" cy="204759"/>
            <a:chOff x="7732704" y="3077073"/>
            <a:chExt cx="257588" cy="153600"/>
          </a:xfrm>
        </p:grpSpPr>
        <p:cxnSp>
          <p:nvCxnSpPr>
            <p:cNvPr id="2968" name="Shape 29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69" name="Shape 29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70" name="Shape 2970"/>
          <p:cNvGrpSpPr/>
          <p:nvPr/>
        </p:nvGrpSpPr>
        <p:grpSpPr>
          <a:xfrm>
            <a:off x="10218427" y="5682953"/>
            <a:ext cx="75352" cy="204759"/>
            <a:chOff x="7732704" y="3077073"/>
            <a:chExt cx="257588" cy="153600"/>
          </a:xfrm>
        </p:grpSpPr>
        <p:cxnSp>
          <p:nvCxnSpPr>
            <p:cNvPr id="2971" name="Shape 29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72" name="Shape 29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73" name="Shape 2973"/>
          <p:cNvGrpSpPr/>
          <p:nvPr/>
        </p:nvGrpSpPr>
        <p:grpSpPr>
          <a:xfrm>
            <a:off x="10123019" y="5682953"/>
            <a:ext cx="75352" cy="204759"/>
            <a:chOff x="7732704" y="3077073"/>
            <a:chExt cx="257588" cy="153600"/>
          </a:xfrm>
        </p:grpSpPr>
        <p:cxnSp>
          <p:nvCxnSpPr>
            <p:cNvPr id="2974" name="Shape 29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75" name="Shape 29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76" name="Shape 2976"/>
          <p:cNvGrpSpPr/>
          <p:nvPr/>
        </p:nvGrpSpPr>
        <p:grpSpPr>
          <a:xfrm>
            <a:off x="9932205" y="5682953"/>
            <a:ext cx="75352" cy="204759"/>
            <a:chOff x="7732704" y="3077073"/>
            <a:chExt cx="257588" cy="153600"/>
          </a:xfrm>
        </p:grpSpPr>
        <p:cxnSp>
          <p:nvCxnSpPr>
            <p:cNvPr id="2977" name="Shape 29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78" name="Shape 29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79" name="Shape 2979"/>
          <p:cNvGrpSpPr/>
          <p:nvPr/>
        </p:nvGrpSpPr>
        <p:grpSpPr>
          <a:xfrm>
            <a:off x="9168951" y="5682953"/>
            <a:ext cx="75352" cy="204759"/>
            <a:chOff x="7732704" y="3077073"/>
            <a:chExt cx="257588" cy="153600"/>
          </a:xfrm>
        </p:grpSpPr>
        <p:cxnSp>
          <p:nvCxnSpPr>
            <p:cNvPr id="2980" name="Shape 29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81" name="Shape 29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82" name="Shape 2982"/>
          <p:cNvGrpSpPr/>
          <p:nvPr/>
        </p:nvGrpSpPr>
        <p:grpSpPr>
          <a:xfrm>
            <a:off x="9550579" y="5682953"/>
            <a:ext cx="75352" cy="204759"/>
            <a:chOff x="7732704" y="3077073"/>
            <a:chExt cx="257588" cy="153600"/>
          </a:xfrm>
        </p:grpSpPr>
        <p:cxnSp>
          <p:nvCxnSpPr>
            <p:cNvPr id="2983" name="Shape 29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84" name="Shape 29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85" name="Shape 2985"/>
          <p:cNvGrpSpPr/>
          <p:nvPr/>
        </p:nvGrpSpPr>
        <p:grpSpPr>
          <a:xfrm>
            <a:off x="9455172" y="5682953"/>
            <a:ext cx="75352" cy="204759"/>
            <a:chOff x="7732704" y="3077073"/>
            <a:chExt cx="257588" cy="153600"/>
          </a:xfrm>
        </p:grpSpPr>
        <p:cxnSp>
          <p:nvCxnSpPr>
            <p:cNvPr id="2986" name="Shape 29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87" name="Shape 29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88" name="Shape 2988"/>
          <p:cNvGrpSpPr/>
          <p:nvPr/>
        </p:nvGrpSpPr>
        <p:grpSpPr>
          <a:xfrm>
            <a:off x="9264357" y="5682953"/>
            <a:ext cx="75352" cy="204759"/>
            <a:chOff x="7732704" y="3077073"/>
            <a:chExt cx="257588" cy="153600"/>
          </a:xfrm>
        </p:grpSpPr>
        <p:cxnSp>
          <p:nvCxnSpPr>
            <p:cNvPr id="2989" name="Shape 29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90" name="Shape 29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91" name="Shape 2991"/>
          <p:cNvGrpSpPr/>
          <p:nvPr/>
        </p:nvGrpSpPr>
        <p:grpSpPr>
          <a:xfrm>
            <a:off x="10695460" y="5682953"/>
            <a:ext cx="75352" cy="204759"/>
            <a:chOff x="7732704" y="3077073"/>
            <a:chExt cx="257588" cy="153600"/>
          </a:xfrm>
        </p:grpSpPr>
        <p:cxnSp>
          <p:nvCxnSpPr>
            <p:cNvPr id="2992" name="Shape 29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93" name="Shape 29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94" name="Shape 2994"/>
          <p:cNvGrpSpPr/>
          <p:nvPr/>
        </p:nvGrpSpPr>
        <p:grpSpPr>
          <a:xfrm>
            <a:off x="10027612" y="5682953"/>
            <a:ext cx="75352" cy="204759"/>
            <a:chOff x="7732704" y="3077073"/>
            <a:chExt cx="257588" cy="153600"/>
          </a:xfrm>
        </p:grpSpPr>
        <p:cxnSp>
          <p:nvCxnSpPr>
            <p:cNvPr id="2995" name="Shape 29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96" name="Shape 29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997" name="Shape 2997"/>
          <p:cNvGrpSpPr/>
          <p:nvPr/>
        </p:nvGrpSpPr>
        <p:grpSpPr>
          <a:xfrm>
            <a:off x="10504647" y="5682953"/>
            <a:ext cx="75352" cy="204759"/>
            <a:chOff x="7732704" y="3077073"/>
            <a:chExt cx="257588" cy="153600"/>
          </a:xfrm>
        </p:grpSpPr>
        <p:cxnSp>
          <p:nvCxnSpPr>
            <p:cNvPr id="2998" name="Shape 29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99" name="Shape 29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000" name="Shape 3000"/>
          <p:cNvGrpSpPr/>
          <p:nvPr/>
        </p:nvGrpSpPr>
        <p:grpSpPr>
          <a:xfrm>
            <a:off x="10313833" y="5682953"/>
            <a:ext cx="75352" cy="204759"/>
            <a:chOff x="7732704" y="3077073"/>
            <a:chExt cx="257588" cy="153600"/>
          </a:xfrm>
        </p:grpSpPr>
        <p:cxnSp>
          <p:nvCxnSpPr>
            <p:cNvPr id="3001" name="Shape 30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002" name="Shape 30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003" name="Shape 3003"/>
          <p:cNvGrpSpPr/>
          <p:nvPr/>
        </p:nvGrpSpPr>
        <p:grpSpPr>
          <a:xfrm>
            <a:off x="9359765" y="5682953"/>
            <a:ext cx="75352" cy="204759"/>
            <a:chOff x="7732704" y="3077073"/>
            <a:chExt cx="257588" cy="153600"/>
          </a:xfrm>
        </p:grpSpPr>
        <p:cxnSp>
          <p:nvCxnSpPr>
            <p:cNvPr id="3004" name="Shape 30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005" name="Shape 30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006" name="Shape 3006"/>
          <p:cNvGrpSpPr/>
          <p:nvPr/>
        </p:nvGrpSpPr>
        <p:grpSpPr>
          <a:xfrm>
            <a:off x="9741392" y="5682953"/>
            <a:ext cx="75352" cy="204759"/>
            <a:chOff x="7732704" y="3077073"/>
            <a:chExt cx="257588" cy="153600"/>
          </a:xfrm>
        </p:grpSpPr>
        <p:cxnSp>
          <p:nvCxnSpPr>
            <p:cNvPr id="3007" name="Shape 30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008" name="Shape 30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009" name="Shape 3009"/>
          <p:cNvGrpSpPr/>
          <p:nvPr/>
        </p:nvGrpSpPr>
        <p:grpSpPr>
          <a:xfrm>
            <a:off x="9645985" y="5682953"/>
            <a:ext cx="75352" cy="204759"/>
            <a:chOff x="7732704" y="3077073"/>
            <a:chExt cx="257588" cy="153600"/>
          </a:xfrm>
        </p:grpSpPr>
        <p:cxnSp>
          <p:nvCxnSpPr>
            <p:cNvPr id="3010" name="Shape 30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011" name="Shape 30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3012" name="Shape 3012"/>
          <p:cNvSpPr/>
          <p:nvPr/>
        </p:nvSpPr>
        <p:spPr>
          <a:xfrm rot="10800000">
            <a:off x="-111500" y="5250292"/>
            <a:ext cx="12378000" cy="706800"/>
          </a:xfrm>
          <a:prstGeom prst="rect">
            <a:avLst/>
          </a:prstGeom>
          <a:solidFill>
            <a:srgbClr val="EAEAEA">
              <a:alpha val="5269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Shape 3013"/>
          <p:cNvSpPr/>
          <p:nvPr/>
        </p:nvSpPr>
        <p:spPr>
          <a:xfrm rot="10800000">
            <a:off x="-111500" y="5453429"/>
            <a:ext cx="12378000" cy="466000"/>
          </a:xfrm>
          <a:prstGeom prst="rect">
            <a:avLst/>
          </a:prstGeom>
          <a:solidFill>
            <a:srgbClr val="EAEAEA">
              <a:alpha val="5269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Shape 3014"/>
          <p:cNvSpPr/>
          <p:nvPr/>
        </p:nvSpPr>
        <p:spPr>
          <a:xfrm rot="10800000">
            <a:off x="-111500" y="5656700"/>
            <a:ext cx="12378000" cy="300400"/>
          </a:xfrm>
          <a:prstGeom prst="rect">
            <a:avLst/>
          </a:prstGeom>
          <a:solidFill>
            <a:srgbClr val="EAEAEA">
              <a:alpha val="5269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Shape 3015"/>
          <p:cNvSpPr/>
          <p:nvPr/>
        </p:nvSpPr>
        <p:spPr>
          <a:xfrm rot="10800000">
            <a:off x="-24233" y="4968755"/>
            <a:ext cx="12378000" cy="905600"/>
          </a:xfrm>
          <a:prstGeom prst="rect">
            <a:avLst/>
          </a:prstGeom>
          <a:solidFill>
            <a:srgbClr val="EAEAEA">
              <a:alpha val="5269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Shape 3016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ctr">
              <a:buSzPct val="25000"/>
            </a:pPr>
            <a:r>
              <a:rPr lang="en"/>
              <a:t>Exhaustive search</a:t>
            </a:r>
          </a:p>
        </p:txBody>
      </p:sp>
    </p:spTree>
    <p:extLst>
      <p:ext uri="{BB962C8B-B14F-4D97-AF65-F5344CB8AC3E}">
        <p14:creationId xmlns:p14="http://schemas.microsoft.com/office/powerpoint/2010/main" val="181576966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0" name="Shape 8350"/>
          <p:cNvPicPr preferRelativeResize="0"/>
          <p:nvPr/>
        </p:nvPicPr>
        <p:blipFill rotWithShape="1">
          <a:blip r:embed="rId3">
            <a:alphaModFix/>
          </a:blip>
          <a:srcRect l="58119" t="29154" r="36988" b="55777"/>
          <a:stretch/>
        </p:blipFill>
        <p:spPr>
          <a:xfrm>
            <a:off x="8854003" y="2011801"/>
            <a:ext cx="596464" cy="62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1" name="Shape 8351"/>
          <p:cNvCxnSpPr/>
          <p:nvPr/>
        </p:nvCxnSpPr>
        <p:spPr>
          <a:xfrm flipH="1">
            <a:off x="379908" y="3677871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2" name="Shape 8352"/>
          <p:cNvCxnSpPr/>
          <p:nvPr/>
        </p:nvCxnSpPr>
        <p:spPr>
          <a:xfrm>
            <a:off x="727108" y="3677871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3" name="Shape 8353"/>
          <p:cNvCxnSpPr/>
          <p:nvPr/>
        </p:nvCxnSpPr>
        <p:spPr>
          <a:xfrm flipH="1">
            <a:off x="1863787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4" name="Shape 8354"/>
          <p:cNvCxnSpPr/>
          <p:nvPr/>
        </p:nvCxnSpPr>
        <p:spPr>
          <a:xfrm>
            <a:off x="2210987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5" name="Shape 8355"/>
          <p:cNvCxnSpPr/>
          <p:nvPr/>
        </p:nvCxnSpPr>
        <p:spPr>
          <a:xfrm flipH="1">
            <a:off x="3421141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6" name="Shape 8356"/>
          <p:cNvCxnSpPr/>
          <p:nvPr/>
        </p:nvCxnSpPr>
        <p:spPr>
          <a:xfrm>
            <a:off x="3768341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7" name="Shape 8357"/>
          <p:cNvCxnSpPr/>
          <p:nvPr/>
        </p:nvCxnSpPr>
        <p:spPr>
          <a:xfrm flipH="1">
            <a:off x="4963368" y="367689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8" name="Shape 8358"/>
          <p:cNvCxnSpPr/>
          <p:nvPr/>
        </p:nvCxnSpPr>
        <p:spPr>
          <a:xfrm>
            <a:off x="5310568" y="367689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59" name="Shape 8359"/>
          <p:cNvCxnSpPr/>
          <p:nvPr/>
        </p:nvCxnSpPr>
        <p:spPr>
          <a:xfrm flipH="1">
            <a:off x="6490465" y="365707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0" name="Shape 8360"/>
          <p:cNvCxnSpPr/>
          <p:nvPr/>
        </p:nvCxnSpPr>
        <p:spPr>
          <a:xfrm>
            <a:off x="6837665" y="365707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1" name="Shape 8361"/>
          <p:cNvCxnSpPr/>
          <p:nvPr/>
        </p:nvCxnSpPr>
        <p:spPr>
          <a:xfrm flipH="1">
            <a:off x="734563" y="334461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2" name="Shape 8362"/>
          <p:cNvCxnSpPr/>
          <p:nvPr/>
        </p:nvCxnSpPr>
        <p:spPr>
          <a:xfrm>
            <a:off x="1461363" y="3350853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3" name="Shape 8363"/>
          <p:cNvCxnSpPr/>
          <p:nvPr/>
        </p:nvCxnSpPr>
        <p:spPr>
          <a:xfrm flipH="1">
            <a:off x="3768255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4" name="Shape 8364"/>
          <p:cNvCxnSpPr/>
          <p:nvPr/>
        </p:nvCxnSpPr>
        <p:spPr>
          <a:xfrm>
            <a:off x="4495055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5" name="Shape 8365"/>
          <p:cNvCxnSpPr/>
          <p:nvPr/>
        </p:nvCxnSpPr>
        <p:spPr>
          <a:xfrm flipH="1">
            <a:off x="8006675" y="3661259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6" name="Shape 8366"/>
          <p:cNvCxnSpPr/>
          <p:nvPr/>
        </p:nvCxnSpPr>
        <p:spPr>
          <a:xfrm>
            <a:off x="8353875" y="3661259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7" name="Shape 8367"/>
          <p:cNvCxnSpPr/>
          <p:nvPr/>
        </p:nvCxnSpPr>
        <p:spPr>
          <a:xfrm flipH="1">
            <a:off x="7014120" y="3318444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8" name="Shape 8368"/>
          <p:cNvCxnSpPr/>
          <p:nvPr/>
        </p:nvCxnSpPr>
        <p:spPr>
          <a:xfrm>
            <a:off x="7740920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69" name="Shape 8369"/>
          <p:cNvCxnSpPr/>
          <p:nvPr/>
        </p:nvCxnSpPr>
        <p:spPr>
          <a:xfrm flipH="1">
            <a:off x="9481113" y="3650833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0" name="Shape 8370"/>
          <p:cNvCxnSpPr/>
          <p:nvPr/>
        </p:nvCxnSpPr>
        <p:spPr>
          <a:xfrm>
            <a:off x="9828313" y="3650833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1" name="Shape 8371"/>
          <p:cNvCxnSpPr/>
          <p:nvPr/>
        </p:nvCxnSpPr>
        <p:spPr>
          <a:xfrm flipH="1">
            <a:off x="10997321" y="365501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2" name="Shape 8372"/>
          <p:cNvCxnSpPr/>
          <p:nvPr/>
        </p:nvCxnSpPr>
        <p:spPr>
          <a:xfrm>
            <a:off x="11344521" y="365501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3" name="Shape 8373"/>
          <p:cNvCxnSpPr/>
          <p:nvPr/>
        </p:nvCxnSpPr>
        <p:spPr>
          <a:xfrm flipH="1">
            <a:off x="10004768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4" name="Shape 8374"/>
          <p:cNvCxnSpPr/>
          <p:nvPr/>
        </p:nvCxnSpPr>
        <p:spPr>
          <a:xfrm>
            <a:off x="10731568" y="3312201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5" name="Shape 8375"/>
          <p:cNvCxnSpPr/>
          <p:nvPr/>
        </p:nvCxnSpPr>
        <p:spPr>
          <a:xfrm flipH="1">
            <a:off x="1484233" y="26563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6" name="Shape 8376"/>
          <p:cNvCxnSpPr/>
          <p:nvPr/>
        </p:nvCxnSpPr>
        <p:spPr>
          <a:xfrm>
            <a:off x="2934824" y="2651000"/>
            <a:ext cx="1350800" cy="57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7" name="Shape 8377"/>
          <p:cNvCxnSpPr/>
          <p:nvPr/>
        </p:nvCxnSpPr>
        <p:spPr>
          <a:xfrm flipH="1">
            <a:off x="7697973" y="26419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78" name="Shape 8378"/>
          <p:cNvCxnSpPr/>
          <p:nvPr/>
        </p:nvCxnSpPr>
        <p:spPr>
          <a:xfrm>
            <a:off x="9148564" y="2636600"/>
            <a:ext cx="1532000" cy="62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8379" name="Shape 8379"/>
          <p:cNvPicPr preferRelativeResize="0"/>
          <p:nvPr/>
        </p:nvPicPr>
        <p:blipFill rotWithShape="1">
          <a:blip r:embed="rId3">
            <a:alphaModFix/>
          </a:blip>
          <a:srcRect l="43695" t="30329" r="51412" b="55776"/>
          <a:stretch/>
        </p:blipFill>
        <p:spPr>
          <a:xfrm>
            <a:off x="2637511" y="2060499"/>
            <a:ext cx="596464" cy="5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0" name="Shape 8380"/>
          <p:cNvPicPr preferRelativeResize="0"/>
          <p:nvPr/>
        </p:nvPicPr>
        <p:blipFill rotWithShape="1">
          <a:blip r:embed="rId3">
            <a:alphaModFix/>
          </a:blip>
          <a:srcRect l="50986" t="11940" r="44121" b="75320"/>
          <a:stretch/>
        </p:blipFill>
        <p:spPr>
          <a:xfrm>
            <a:off x="5669733" y="1311767"/>
            <a:ext cx="596464" cy="52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81" name="Shape 8381"/>
          <p:cNvCxnSpPr>
            <a:endCxn id="8350" idx="1"/>
          </p:cNvCxnSpPr>
          <p:nvPr/>
        </p:nvCxnSpPr>
        <p:spPr>
          <a:xfrm>
            <a:off x="6378403" y="1784199"/>
            <a:ext cx="2475600" cy="54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382" name="Shape 8382"/>
          <p:cNvCxnSpPr/>
          <p:nvPr/>
        </p:nvCxnSpPr>
        <p:spPr>
          <a:xfrm flipH="1">
            <a:off x="3416375" y="1806549"/>
            <a:ext cx="2204000" cy="525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8383" name="Shape 8383"/>
          <p:cNvGrpSpPr/>
          <p:nvPr/>
        </p:nvGrpSpPr>
        <p:grpSpPr>
          <a:xfrm>
            <a:off x="9314480" y="3867735"/>
            <a:ext cx="362357" cy="576164"/>
            <a:chOff x="8254648" y="2085096"/>
            <a:chExt cx="691875" cy="1024959"/>
          </a:xfrm>
        </p:grpSpPr>
        <p:grpSp>
          <p:nvGrpSpPr>
            <p:cNvPr id="8384" name="Shape 8384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385" name="Shape 8385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386" name="Shape 8386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7" name="Shape 8387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8" name="Shape 8388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9" name="Shape 8389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0" name="Shape 8390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1" name="Shape 8391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2" name="Shape 8392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3" name="Shape 8393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4" name="Shape 8394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395" name="Shape 8395"/>
                <p:cNvCxnSpPr>
                  <a:stCxn id="8396" idx="4"/>
                  <a:endCxn id="8393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397" name="Shape 8397"/>
                <p:cNvCxnSpPr>
                  <a:stCxn id="8388" idx="3"/>
                  <a:endCxn id="8392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398" name="Shape 8398"/>
                <p:cNvCxnSpPr>
                  <a:stCxn id="8386" idx="5"/>
                  <a:endCxn id="8394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399" name="Shape 8399"/>
                <p:cNvCxnSpPr>
                  <a:stCxn id="8394" idx="0"/>
                  <a:endCxn id="8388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00" name="Shape 8400"/>
                <p:cNvCxnSpPr>
                  <a:stCxn id="8393" idx="7"/>
                  <a:endCxn id="8389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01" name="Shape 8401"/>
                <p:cNvCxnSpPr>
                  <a:stCxn id="8391" idx="5"/>
                  <a:endCxn id="8393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02" name="Shape 8402"/>
                <p:cNvCxnSpPr>
                  <a:stCxn id="8392" idx="0"/>
                  <a:endCxn id="8386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03" name="Shape 8403"/>
                <p:cNvCxnSpPr>
                  <a:stCxn id="8391" idx="7"/>
                  <a:endCxn id="8387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04" name="Shape 8404"/>
                <p:cNvCxnSpPr>
                  <a:stCxn id="8387" idx="5"/>
                  <a:endCxn id="8389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396" name="Shape 8396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405" name="Shape 8405"/>
            <p:cNvCxnSpPr>
              <a:stCxn id="8386" idx="7"/>
              <a:endCxn id="8396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06" name="Shape 8406"/>
            <p:cNvCxnSpPr>
              <a:stCxn id="8396" idx="4"/>
              <a:endCxn id="8388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07" name="Shape 8407"/>
          <p:cNvGrpSpPr/>
          <p:nvPr/>
        </p:nvGrpSpPr>
        <p:grpSpPr>
          <a:xfrm>
            <a:off x="10001951" y="3867735"/>
            <a:ext cx="362357" cy="576164"/>
            <a:chOff x="8254648" y="2085096"/>
            <a:chExt cx="691875" cy="1024959"/>
          </a:xfrm>
        </p:grpSpPr>
        <p:grpSp>
          <p:nvGrpSpPr>
            <p:cNvPr id="8408" name="Shape 8408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409" name="Shape 8409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410" name="Shape 8410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1" name="Shape 8411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2" name="Shape 8412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3" name="Shape 8413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4" name="Shape 8414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5" name="Shape 8415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6" name="Shape 8416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7" name="Shape 8417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8" name="Shape 8418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419" name="Shape 8419"/>
                <p:cNvCxnSpPr>
                  <a:stCxn id="8420" idx="4"/>
                  <a:endCxn id="8417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1" name="Shape 8421"/>
                <p:cNvCxnSpPr>
                  <a:stCxn id="8412" idx="3"/>
                  <a:endCxn id="8416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2" name="Shape 8422"/>
                <p:cNvCxnSpPr>
                  <a:stCxn id="8410" idx="5"/>
                  <a:endCxn id="8418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3" name="Shape 8423"/>
                <p:cNvCxnSpPr>
                  <a:stCxn id="8418" idx="0"/>
                  <a:endCxn id="8412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4" name="Shape 8424"/>
                <p:cNvCxnSpPr>
                  <a:stCxn id="8417" idx="7"/>
                  <a:endCxn id="8413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5" name="Shape 8425"/>
                <p:cNvCxnSpPr>
                  <a:stCxn id="8415" idx="5"/>
                  <a:endCxn id="8417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6" name="Shape 8426"/>
                <p:cNvCxnSpPr>
                  <a:stCxn id="8416" idx="0"/>
                  <a:endCxn id="8410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7" name="Shape 8427"/>
                <p:cNvCxnSpPr>
                  <a:stCxn id="8415" idx="7"/>
                  <a:endCxn id="8411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28" name="Shape 8428"/>
                <p:cNvCxnSpPr>
                  <a:stCxn id="8411" idx="5"/>
                  <a:endCxn id="8413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420" name="Shape 8420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429" name="Shape 8429"/>
            <p:cNvCxnSpPr>
              <a:stCxn id="8410" idx="7"/>
              <a:endCxn id="8420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30" name="Shape 8430"/>
            <p:cNvCxnSpPr>
              <a:stCxn id="8420" idx="4"/>
              <a:endCxn id="8412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31" name="Shape 8431"/>
          <p:cNvGrpSpPr/>
          <p:nvPr/>
        </p:nvGrpSpPr>
        <p:grpSpPr>
          <a:xfrm>
            <a:off x="10838480" y="3867735"/>
            <a:ext cx="362357" cy="576164"/>
            <a:chOff x="8254648" y="2085096"/>
            <a:chExt cx="691875" cy="1024959"/>
          </a:xfrm>
        </p:grpSpPr>
        <p:grpSp>
          <p:nvGrpSpPr>
            <p:cNvPr id="8432" name="Shape 8432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433" name="Shape 8433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434" name="Shape 8434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5" name="Shape 8435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6" name="Shape 8436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7" name="Shape 8437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8" name="Shape 8438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9" name="Shape 8439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0" name="Shape 8440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1" name="Shape 8441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2" name="Shape 8442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443" name="Shape 8443"/>
                <p:cNvCxnSpPr>
                  <a:stCxn id="8444" idx="4"/>
                  <a:endCxn id="8441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45" name="Shape 8445"/>
                <p:cNvCxnSpPr>
                  <a:stCxn id="8436" idx="3"/>
                  <a:endCxn id="8440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46" name="Shape 8446"/>
                <p:cNvCxnSpPr>
                  <a:stCxn id="8434" idx="5"/>
                  <a:endCxn id="8442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47" name="Shape 8447"/>
                <p:cNvCxnSpPr>
                  <a:stCxn id="8442" idx="0"/>
                  <a:endCxn id="8436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48" name="Shape 8448"/>
                <p:cNvCxnSpPr>
                  <a:stCxn id="8441" idx="7"/>
                  <a:endCxn id="8437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49" name="Shape 8449"/>
                <p:cNvCxnSpPr>
                  <a:stCxn id="8439" idx="5"/>
                  <a:endCxn id="8441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50" name="Shape 8450"/>
                <p:cNvCxnSpPr>
                  <a:stCxn id="8440" idx="0"/>
                  <a:endCxn id="8434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51" name="Shape 8451"/>
                <p:cNvCxnSpPr>
                  <a:stCxn id="8439" idx="7"/>
                  <a:endCxn id="8435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52" name="Shape 8452"/>
                <p:cNvCxnSpPr>
                  <a:stCxn id="8435" idx="5"/>
                  <a:endCxn id="8437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444" name="Shape 8444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453" name="Shape 8453"/>
            <p:cNvCxnSpPr>
              <a:stCxn id="8434" idx="7"/>
              <a:endCxn id="8444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54" name="Shape 8454"/>
            <p:cNvCxnSpPr>
              <a:stCxn id="8444" idx="4"/>
              <a:endCxn id="8436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55" name="Shape 8455"/>
          <p:cNvGrpSpPr/>
          <p:nvPr/>
        </p:nvGrpSpPr>
        <p:grpSpPr>
          <a:xfrm>
            <a:off x="11502220" y="3867735"/>
            <a:ext cx="362357" cy="576164"/>
            <a:chOff x="8254648" y="2085096"/>
            <a:chExt cx="691875" cy="1024959"/>
          </a:xfrm>
        </p:grpSpPr>
        <p:grpSp>
          <p:nvGrpSpPr>
            <p:cNvPr id="8456" name="Shape 8456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457" name="Shape 8457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458" name="Shape 8458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9" name="Shape 8459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0" name="Shape 8460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1" name="Shape 8461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2" name="Shape 8462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3" name="Shape 8463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4" name="Shape 8464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5" name="Shape 8465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6" name="Shape 8466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467" name="Shape 8467"/>
                <p:cNvCxnSpPr>
                  <a:stCxn id="8468" idx="4"/>
                  <a:endCxn id="8465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69" name="Shape 8469"/>
                <p:cNvCxnSpPr>
                  <a:stCxn id="8460" idx="3"/>
                  <a:endCxn id="8464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0" name="Shape 8470"/>
                <p:cNvCxnSpPr>
                  <a:stCxn id="8458" idx="5"/>
                  <a:endCxn id="8466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1" name="Shape 8471"/>
                <p:cNvCxnSpPr>
                  <a:stCxn id="8466" idx="0"/>
                  <a:endCxn id="8460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2" name="Shape 8472"/>
                <p:cNvCxnSpPr>
                  <a:stCxn id="8465" idx="7"/>
                  <a:endCxn id="8461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3" name="Shape 8473"/>
                <p:cNvCxnSpPr>
                  <a:stCxn id="8463" idx="5"/>
                  <a:endCxn id="8465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4" name="Shape 8474"/>
                <p:cNvCxnSpPr>
                  <a:stCxn id="8464" idx="0"/>
                  <a:endCxn id="8458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5" name="Shape 8475"/>
                <p:cNvCxnSpPr>
                  <a:stCxn id="8463" idx="7"/>
                  <a:endCxn id="8459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76" name="Shape 8476"/>
                <p:cNvCxnSpPr>
                  <a:stCxn id="8459" idx="5"/>
                  <a:endCxn id="8461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468" name="Shape 8468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477" name="Shape 8477"/>
            <p:cNvCxnSpPr>
              <a:stCxn id="8458" idx="7"/>
              <a:endCxn id="8468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478" name="Shape 8478"/>
            <p:cNvCxnSpPr>
              <a:stCxn id="8468" idx="4"/>
              <a:endCxn id="8460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479" name="Shape 8479"/>
          <p:cNvGrpSpPr/>
          <p:nvPr/>
        </p:nvGrpSpPr>
        <p:grpSpPr>
          <a:xfrm>
            <a:off x="6320620" y="3867735"/>
            <a:ext cx="362357" cy="576164"/>
            <a:chOff x="8254648" y="2085096"/>
            <a:chExt cx="691875" cy="1024959"/>
          </a:xfrm>
        </p:grpSpPr>
        <p:grpSp>
          <p:nvGrpSpPr>
            <p:cNvPr id="8480" name="Shape 8480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481" name="Shape 8481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482" name="Shape 8482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3" name="Shape 8483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4" name="Shape 8484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5" name="Shape 8485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6" name="Shape 8486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7" name="Shape 8487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8" name="Shape 8488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9" name="Shape 8489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0" name="Shape 8490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491" name="Shape 8491"/>
                <p:cNvCxnSpPr>
                  <a:stCxn id="8492" idx="4"/>
                  <a:endCxn id="8489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3" name="Shape 8493"/>
                <p:cNvCxnSpPr>
                  <a:stCxn id="8484" idx="3"/>
                  <a:endCxn id="8488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4" name="Shape 8494"/>
                <p:cNvCxnSpPr>
                  <a:stCxn id="8482" idx="5"/>
                  <a:endCxn id="8490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5" name="Shape 8495"/>
                <p:cNvCxnSpPr>
                  <a:stCxn id="8490" idx="0"/>
                  <a:endCxn id="8484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6" name="Shape 8496"/>
                <p:cNvCxnSpPr>
                  <a:stCxn id="8489" idx="7"/>
                  <a:endCxn id="8485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7" name="Shape 8497"/>
                <p:cNvCxnSpPr>
                  <a:stCxn id="8487" idx="5"/>
                  <a:endCxn id="8489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8" name="Shape 8498"/>
                <p:cNvCxnSpPr>
                  <a:stCxn id="8488" idx="0"/>
                  <a:endCxn id="8482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499" name="Shape 8499"/>
                <p:cNvCxnSpPr>
                  <a:stCxn id="8487" idx="7"/>
                  <a:endCxn id="8483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00" name="Shape 8500"/>
                <p:cNvCxnSpPr>
                  <a:stCxn id="8483" idx="5"/>
                  <a:endCxn id="8485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492" name="Shape 8492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501" name="Shape 8501"/>
            <p:cNvCxnSpPr>
              <a:stCxn id="8482" idx="7"/>
              <a:endCxn id="8492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02" name="Shape 8502"/>
            <p:cNvCxnSpPr>
              <a:stCxn id="8492" idx="4"/>
              <a:endCxn id="8484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03" name="Shape 8503"/>
          <p:cNvGrpSpPr/>
          <p:nvPr/>
        </p:nvGrpSpPr>
        <p:grpSpPr>
          <a:xfrm>
            <a:off x="7008091" y="3867735"/>
            <a:ext cx="362357" cy="576164"/>
            <a:chOff x="8254648" y="2085096"/>
            <a:chExt cx="691875" cy="1024959"/>
          </a:xfrm>
        </p:grpSpPr>
        <p:grpSp>
          <p:nvGrpSpPr>
            <p:cNvPr id="8504" name="Shape 8504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505" name="Shape 8505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506" name="Shape 8506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7" name="Shape 8507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8" name="Shape 8508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9" name="Shape 8509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0" name="Shape 8510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1" name="Shape 8511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2" name="Shape 8512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3" name="Shape 8513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4" name="Shape 8514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515" name="Shape 8515"/>
                <p:cNvCxnSpPr>
                  <a:stCxn id="8516" idx="4"/>
                  <a:endCxn id="8513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17" name="Shape 8517"/>
                <p:cNvCxnSpPr>
                  <a:stCxn id="8508" idx="3"/>
                  <a:endCxn id="8512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18" name="Shape 8518"/>
                <p:cNvCxnSpPr>
                  <a:stCxn id="8506" idx="5"/>
                  <a:endCxn id="8514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19" name="Shape 8519"/>
                <p:cNvCxnSpPr>
                  <a:stCxn id="8514" idx="0"/>
                  <a:endCxn id="8508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20" name="Shape 8520"/>
                <p:cNvCxnSpPr>
                  <a:stCxn id="8513" idx="7"/>
                  <a:endCxn id="8509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21" name="Shape 8521"/>
                <p:cNvCxnSpPr>
                  <a:stCxn id="8511" idx="5"/>
                  <a:endCxn id="8513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22" name="Shape 8522"/>
                <p:cNvCxnSpPr>
                  <a:stCxn id="8512" idx="0"/>
                  <a:endCxn id="8506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23" name="Shape 8523"/>
                <p:cNvCxnSpPr>
                  <a:stCxn id="8511" idx="7"/>
                  <a:endCxn id="8507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24" name="Shape 8524"/>
                <p:cNvCxnSpPr>
                  <a:stCxn id="8507" idx="5"/>
                  <a:endCxn id="8509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516" name="Shape 8516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525" name="Shape 8525"/>
            <p:cNvCxnSpPr>
              <a:stCxn id="8506" idx="7"/>
              <a:endCxn id="8516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26" name="Shape 8526"/>
            <p:cNvCxnSpPr>
              <a:stCxn id="8516" idx="4"/>
              <a:endCxn id="8508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27" name="Shape 8527"/>
          <p:cNvGrpSpPr/>
          <p:nvPr/>
        </p:nvGrpSpPr>
        <p:grpSpPr>
          <a:xfrm>
            <a:off x="7844620" y="3867735"/>
            <a:ext cx="362357" cy="576164"/>
            <a:chOff x="8254648" y="2085096"/>
            <a:chExt cx="691875" cy="1024959"/>
          </a:xfrm>
        </p:grpSpPr>
        <p:grpSp>
          <p:nvGrpSpPr>
            <p:cNvPr id="8528" name="Shape 8528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529" name="Shape 8529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530" name="Shape 8530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1" name="Shape 8531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2" name="Shape 8532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3" name="Shape 8533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4" name="Shape 8534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5" name="Shape 8535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6" name="Shape 8536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7" name="Shape 8537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8" name="Shape 8538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539" name="Shape 8539"/>
                <p:cNvCxnSpPr>
                  <a:stCxn id="8540" idx="4"/>
                  <a:endCxn id="8537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1" name="Shape 8541"/>
                <p:cNvCxnSpPr>
                  <a:stCxn id="8532" idx="3"/>
                  <a:endCxn id="8536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2" name="Shape 8542"/>
                <p:cNvCxnSpPr>
                  <a:stCxn id="8530" idx="5"/>
                  <a:endCxn id="8538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3" name="Shape 8543"/>
                <p:cNvCxnSpPr>
                  <a:stCxn id="8538" idx="0"/>
                  <a:endCxn id="8532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4" name="Shape 8544"/>
                <p:cNvCxnSpPr>
                  <a:stCxn id="8537" idx="7"/>
                  <a:endCxn id="8533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5" name="Shape 8545"/>
                <p:cNvCxnSpPr>
                  <a:stCxn id="8535" idx="5"/>
                  <a:endCxn id="8537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6" name="Shape 8546"/>
                <p:cNvCxnSpPr>
                  <a:stCxn id="8536" idx="0"/>
                  <a:endCxn id="8530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7" name="Shape 8547"/>
                <p:cNvCxnSpPr>
                  <a:stCxn id="8535" idx="7"/>
                  <a:endCxn id="8531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48" name="Shape 8548"/>
                <p:cNvCxnSpPr>
                  <a:stCxn id="8531" idx="5"/>
                  <a:endCxn id="8533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540" name="Shape 8540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549" name="Shape 8549"/>
            <p:cNvCxnSpPr>
              <a:stCxn id="8530" idx="7"/>
              <a:endCxn id="8540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50" name="Shape 8550"/>
            <p:cNvCxnSpPr>
              <a:stCxn id="8540" idx="4"/>
              <a:endCxn id="8532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51" name="Shape 8551"/>
          <p:cNvGrpSpPr/>
          <p:nvPr/>
        </p:nvGrpSpPr>
        <p:grpSpPr>
          <a:xfrm>
            <a:off x="8508360" y="3867735"/>
            <a:ext cx="362357" cy="576164"/>
            <a:chOff x="8254648" y="2085096"/>
            <a:chExt cx="691875" cy="1024959"/>
          </a:xfrm>
        </p:grpSpPr>
        <p:grpSp>
          <p:nvGrpSpPr>
            <p:cNvPr id="8552" name="Shape 8552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553" name="Shape 8553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554" name="Shape 8554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5" name="Shape 8555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6" name="Shape 8556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7" name="Shape 8557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8" name="Shape 8558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9" name="Shape 8559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0" name="Shape 8560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1" name="Shape 8561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2" name="Shape 8562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563" name="Shape 8563"/>
                <p:cNvCxnSpPr>
                  <a:stCxn id="8564" idx="4"/>
                  <a:endCxn id="8561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65" name="Shape 8565"/>
                <p:cNvCxnSpPr>
                  <a:stCxn id="8556" idx="3"/>
                  <a:endCxn id="8560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66" name="Shape 8566"/>
                <p:cNvCxnSpPr>
                  <a:stCxn id="8554" idx="5"/>
                  <a:endCxn id="8562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67" name="Shape 8567"/>
                <p:cNvCxnSpPr>
                  <a:stCxn id="8562" idx="0"/>
                  <a:endCxn id="8556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68" name="Shape 8568"/>
                <p:cNvCxnSpPr>
                  <a:stCxn id="8561" idx="7"/>
                  <a:endCxn id="8557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69" name="Shape 8569"/>
                <p:cNvCxnSpPr>
                  <a:stCxn id="8559" idx="5"/>
                  <a:endCxn id="8561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70" name="Shape 8570"/>
                <p:cNvCxnSpPr>
                  <a:stCxn id="8560" idx="0"/>
                  <a:endCxn id="8554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71" name="Shape 8571"/>
                <p:cNvCxnSpPr>
                  <a:stCxn id="8559" idx="7"/>
                  <a:endCxn id="8555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72" name="Shape 8572"/>
                <p:cNvCxnSpPr>
                  <a:stCxn id="8555" idx="5"/>
                  <a:endCxn id="8557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564" name="Shape 8564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573" name="Shape 8573"/>
            <p:cNvCxnSpPr>
              <a:stCxn id="8554" idx="7"/>
              <a:endCxn id="8564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74" name="Shape 8574"/>
            <p:cNvCxnSpPr>
              <a:stCxn id="8564" idx="4"/>
              <a:endCxn id="8556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75" name="Shape 8575"/>
          <p:cNvGrpSpPr/>
          <p:nvPr/>
        </p:nvGrpSpPr>
        <p:grpSpPr>
          <a:xfrm>
            <a:off x="3265940" y="3867735"/>
            <a:ext cx="362357" cy="576164"/>
            <a:chOff x="8254648" y="2085096"/>
            <a:chExt cx="691875" cy="1024959"/>
          </a:xfrm>
        </p:grpSpPr>
        <p:grpSp>
          <p:nvGrpSpPr>
            <p:cNvPr id="8576" name="Shape 8576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577" name="Shape 8577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578" name="Shape 8578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9" name="Shape 8579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0" name="Shape 8580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1" name="Shape 8581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2" name="Shape 8582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3" name="Shape 8583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4" name="Shape 8584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5" name="Shape 8585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6" name="Shape 8586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587" name="Shape 8587"/>
                <p:cNvCxnSpPr>
                  <a:stCxn id="8588" idx="4"/>
                  <a:endCxn id="8585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89" name="Shape 8589"/>
                <p:cNvCxnSpPr>
                  <a:stCxn id="8580" idx="3"/>
                  <a:endCxn id="8584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0" name="Shape 8590"/>
                <p:cNvCxnSpPr>
                  <a:stCxn id="8578" idx="5"/>
                  <a:endCxn id="8586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1" name="Shape 8591"/>
                <p:cNvCxnSpPr>
                  <a:stCxn id="8586" idx="0"/>
                  <a:endCxn id="8580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2" name="Shape 8592"/>
                <p:cNvCxnSpPr>
                  <a:stCxn id="8585" idx="7"/>
                  <a:endCxn id="8581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3" name="Shape 8593"/>
                <p:cNvCxnSpPr>
                  <a:stCxn id="8583" idx="5"/>
                  <a:endCxn id="8585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4" name="Shape 8594"/>
                <p:cNvCxnSpPr>
                  <a:stCxn id="8584" idx="0"/>
                  <a:endCxn id="8578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5" name="Shape 8595"/>
                <p:cNvCxnSpPr>
                  <a:stCxn id="8583" idx="7"/>
                  <a:endCxn id="8579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596" name="Shape 8596"/>
                <p:cNvCxnSpPr>
                  <a:stCxn id="8579" idx="5"/>
                  <a:endCxn id="8581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588" name="Shape 8588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597" name="Shape 8597"/>
            <p:cNvCxnSpPr>
              <a:stCxn id="8578" idx="7"/>
              <a:endCxn id="8588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598" name="Shape 8598"/>
            <p:cNvCxnSpPr>
              <a:stCxn id="8588" idx="4"/>
              <a:endCxn id="8580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599" name="Shape 8599"/>
          <p:cNvGrpSpPr/>
          <p:nvPr/>
        </p:nvGrpSpPr>
        <p:grpSpPr>
          <a:xfrm>
            <a:off x="3953411" y="3867735"/>
            <a:ext cx="362357" cy="576164"/>
            <a:chOff x="8254648" y="2085096"/>
            <a:chExt cx="691875" cy="1024959"/>
          </a:xfrm>
        </p:grpSpPr>
        <p:grpSp>
          <p:nvGrpSpPr>
            <p:cNvPr id="8600" name="Shape 8600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601" name="Shape 8601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602" name="Shape 8602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3" name="Shape 8603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4" name="Shape 8604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5" name="Shape 8605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6" name="Shape 8606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7" name="Shape 8607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8" name="Shape 8608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9" name="Shape 8609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0" name="Shape 8610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611" name="Shape 8611"/>
                <p:cNvCxnSpPr>
                  <a:stCxn id="8612" idx="4"/>
                  <a:endCxn id="8609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3" name="Shape 8613"/>
                <p:cNvCxnSpPr>
                  <a:stCxn id="8604" idx="3"/>
                  <a:endCxn id="8608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4" name="Shape 8614"/>
                <p:cNvCxnSpPr>
                  <a:stCxn id="8602" idx="5"/>
                  <a:endCxn id="8610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5" name="Shape 8615"/>
                <p:cNvCxnSpPr>
                  <a:stCxn id="8610" idx="0"/>
                  <a:endCxn id="8604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6" name="Shape 8616"/>
                <p:cNvCxnSpPr>
                  <a:stCxn id="8609" idx="7"/>
                  <a:endCxn id="8605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7" name="Shape 8617"/>
                <p:cNvCxnSpPr>
                  <a:stCxn id="8607" idx="5"/>
                  <a:endCxn id="8609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8" name="Shape 8618"/>
                <p:cNvCxnSpPr>
                  <a:stCxn id="8608" idx="0"/>
                  <a:endCxn id="8602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19" name="Shape 8619"/>
                <p:cNvCxnSpPr>
                  <a:stCxn id="8607" idx="7"/>
                  <a:endCxn id="8603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20" name="Shape 8620"/>
                <p:cNvCxnSpPr>
                  <a:stCxn id="8603" idx="5"/>
                  <a:endCxn id="8605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612" name="Shape 8612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21" name="Shape 8621"/>
            <p:cNvCxnSpPr>
              <a:stCxn id="8602" idx="7"/>
              <a:endCxn id="8612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22" name="Shape 8622"/>
            <p:cNvCxnSpPr>
              <a:stCxn id="8612" idx="4"/>
              <a:endCxn id="8604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23" name="Shape 8623"/>
          <p:cNvGrpSpPr/>
          <p:nvPr/>
        </p:nvGrpSpPr>
        <p:grpSpPr>
          <a:xfrm>
            <a:off x="4789940" y="3867735"/>
            <a:ext cx="362357" cy="576164"/>
            <a:chOff x="8254648" y="2085096"/>
            <a:chExt cx="691875" cy="1024959"/>
          </a:xfrm>
        </p:grpSpPr>
        <p:grpSp>
          <p:nvGrpSpPr>
            <p:cNvPr id="8624" name="Shape 8624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625" name="Shape 8625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626" name="Shape 8626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7" name="Shape 8627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8" name="Shape 8628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9" name="Shape 8629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0" name="Shape 8630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1" name="Shape 8631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2" name="Shape 8632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3" name="Shape 8633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4" name="Shape 8634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635" name="Shape 8635"/>
                <p:cNvCxnSpPr>
                  <a:stCxn id="8636" idx="4"/>
                  <a:endCxn id="8633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37" name="Shape 8637"/>
                <p:cNvCxnSpPr>
                  <a:stCxn id="8628" idx="3"/>
                  <a:endCxn id="8632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38" name="Shape 8638"/>
                <p:cNvCxnSpPr>
                  <a:stCxn id="8626" idx="5"/>
                  <a:endCxn id="8634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39" name="Shape 8639"/>
                <p:cNvCxnSpPr>
                  <a:stCxn id="8634" idx="0"/>
                  <a:endCxn id="8628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40" name="Shape 8640"/>
                <p:cNvCxnSpPr>
                  <a:stCxn id="8633" idx="7"/>
                  <a:endCxn id="8629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41" name="Shape 8641"/>
                <p:cNvCxnSpPr>
                  <a:stCxn id="8631" idx="5"/>
                  <a:endCxn id="8633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42" name="Shape 8642"/>
                <p:cNvCxnSpPr>
                  <a:stCxn id="8632" idx="0"/>
                  <a:endCxn id="8626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43" name="Shape 8643"/>
                <p:cNvCxnSpPr>
                  <a:stCxn id="8631" idx="7"/>
                  <a:endCxn id="8627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44" name="Shape 8644"/>
                <p:cNvCxnSpPr>
                  <a:stCxn id="8627" idx="5"/>
                  <a:endCxn id="8629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636" name="Shape 8636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45" name="Shape 8645"/>
            <p:cNvCxnSpPr>
              <a:stCxn id="8626" idx="7"/>
              <a:endCxn id="8636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46" name="Shape 8646"/>
            <p:cNvCxnSpPr>
              <a:stCxn id="8636" idx="4"/>
              <a:endCxn id="8628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47" name="Shape 8647"/>
          <p:cNvGrpSpPr/>
          <p:nvPr/>
        </p:nvGrpSpPr>
        <p:grpSpPr>
          <a:xfrm>
            <a:off x="5453680" y="3867735"/>
            <a:ext cx="362357" cy="576164"/>
            <a:chOff x="8254648" y="2085096"/>
            <a:chExt cx="691875" cy="1024959"/>
          </a:xfrm>
        </p:grpSpPr>
        <p:grpSp>
          <p:nvGrpSpPr>
            <p:cNvPr id="8648" name="Shape 8648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649" name="Shape 8649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650" name="Shape 8650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1" name="Shape 8651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2" name="Shape 8652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3" name="Shape 8653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4" name="Shape 8654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5" name="Shape 8655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6" name="Shape 8656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7" name="Shape 8657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8" name="Shape 8658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659" name="Shape 8659"/>
                <p:cNvCxnSpPr>
                  <a:stCxn id="8660" idx="4"/>
                  <a:endCxn id="8657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1" name="Shape 8661"/>
                <p:cNvCxnSpPr>
                  <a:stCxn id="8652" idx="3"/>
                  <a:endCxn id="8656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2" name="Shape 8662"/>
                <p:cNvCxnSpPr>
                  <a:stCxn id="8650" idx="5"/>
                  <a:endCxn id="8658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3" name="Shape 8663"/>
                <p:cNvCxnSpPr>
                  <a:stCxn id="8658" idx="0"/>
                  <a:endCxn id="8652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4" name="Shape 8664"/>
                <p:cNvCxnSpPr>
                  <a:stCxn id="8657" idx="7"/>
                  <a:endCxn id="8653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5" name="Shape 8665"/>
                <p:cNvCxnSpPr>
                  <a:stCxn id="8655" idx="5"/>
                  <a:endCxn id="8657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6" name="Shape 8666"/>
                <p:cNvCxnSpPr>
                  <a:stCxn id="8656" idx="0"/>
                  <a:endCxn id="8650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7" name="Shape 8667"/>
                <p:cNvCxnSpPr>
                  <a:stCxn id="8655" idx="7"/>
                  <a:endCxn id="8651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68" name="Shape 8668"/>
                <p:cNvCxnSpPr>
                  <a:stCxn id="8651" idx="5"/>
                  <a:endCxn id="8653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660" name="Shape 8660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69" name="Shape 8669"/>
            <p:cNvCxnSpPr>
              <a:stCxn id="8650" idx="7"/>
              <a:endCxn id="8660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70" name="Shape 8670"/>
            <p:cNvCxnSpPr>
              <a:stCxn id="8660" idx="4"/>
              <a:endCxn id="8652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71" name="Shape 8671"/>
          <p:cNvGrpSpPr/>
          <p:nvPr/>
        </p:nvGrpSpPr>
        <p:grpSpPr>
          <a:xfrm>
            <a:off x="194211" y="3867735"/>
            <a:ext cx="362357" cy="576164"/>
            <a:chOff x="8254648" y="2085096"/>
            <a:chExt cx="691875" cy="1024959"/>
          </a:xfrm>
        </p:grpSpPr>
        <p:grpSp>
          <p:nvGrpSpPr>
            <p:cNvPr id="8672" name="Shape 8672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673" name="Shape 8673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674" name="Shape 8674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5" name="Shape 8675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6" name="Shape 8676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7" name="Shape 8677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8" name="Shape 8678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9" name="Shape 8679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0" name="Shape 8680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1" name="Shape 8681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2" name="Shape 8682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683" name="Shape 8683"/>
                <p:cNvCxnSpPr>
                  <a:stCxn id="8684" idx="4"/>
                  <a:endCxn id="8681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85" name="Shape 8685"/>
                <p:cNvCxnSpPr>
                  <a:stCxn id="8676" idx="3"/>
                  <a:endCxn id="8680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86" name="Shape 8686"/>
                <p:cNvCxnSpPr>
                  <a:stCxn id="8674" idx="5"/>
                  <a:endCxn id="8682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87" name="Shape 8687"/>
                <p:cNvCxnSpPr>
                  <a:stCxn id="8682" idx="0"/>
                  <a:endCxn id="8676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88" name="Shape 8688"/>
                <p:cNvCxnSpPr>
                  <a:stCxn id="8681" idx="7"/>
                  <a:endCxn id="8677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89" name="Shape 8689"/>
                <p:cNvCxnSpPr>
                  <a:stCxn id="8679" idx="5"/>
                  <a:endCxn id="8681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90" name="Shape 8690"/>
                <p:cNvCxnSpPr>
                  <a:stCxn id="8680" idx="0"/>
                  <a:endCxn id="8674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91" name="Shape 8691"/>
                <p:cNvCxnSpPr>
                  <a:stCxn id="8679" idx="7"/>
                  <a:endCxn id="8675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692" name="Shape 8692"/>
                <p:cNvCxnSpPr>
                  <a:stCxn id="8675" idx="5"/>
                  <a:endCxn id="8677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684" name="Shape 8684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93" name="Shape 8693"/>
            <p:cNvCxnSpPr>
              <a:stCxn id="8674" idx="7"/>
              <a:endCxn id="8684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694" name="Shape 8694"/>
            <p:cNvCxnSpPr>
              <a:stCxn id="8684" idx="4"/>
              <a:endCxn id="8676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695" name="Shape 8695"/>
          <p:cNvGrpSpPr/>
          <p:nvPr/>
        </p:nvGrpSpPr>
        <p:grpSpPr>
          <a:xfrm>
            <a:off x="881680" y="3867735"/>
            <a:ext cx="362357" cy="576164"/>
            <a:chOff x="8254648" y="2085096"/>
            <a:chExt cx="691875" cy="1024959"/>
          </a:xfrm>
        </p:grpSpPr>
        <p:grpSp>
          <p:nvGrpSpPr>
            <p:cNvPr id="8696" name="Shape 8696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697" name="Shape 8697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698" name="Shape 8698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9" name="Shape 8699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0" name="Shape 8700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1" name="Shape 8701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2" name="Shape 8702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3" name="Shape 8703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4" name="Shape 8704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5" name="Shape 8705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6" name="Shape 8706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707" name="Shape 8707"/>
                <p:cNvCxnSpPr>
                  <a:stCxn id="8708" idx="4"/>
                  <a:endCxn id="8705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09" name="Shape 8709"/>
                <p:cNvCxnSpPr>
                  <a:stCxn id="8700" idx="3"/>
                  <a:endCxn id="8704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0" name="Shape 8710"/>
                <p:cNvCxnSpPr>
                  <a:stCxn id="8698" idx="5"/>
                  <a:endCxn id="8706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1" name="Shape 8711"/>
                <p:cNvCxnSpPr>
                  <a:stCxn id="8706" idx="0"/>
                  <a:endCxn id="8700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2" name="Shape 8712"/>
                <p:cNvCxnSpPr>
                  <a:stCxn id="8705" idx="7"/>
                  <a:endCxn id="8701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3" name="Shape 8713"/>
                <p:cNvCxnSpPr>
                  <a:stCxn id="8703" idx="5"/>
                  <a:endCxn id="8705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4" name="Shape 8714"/>
                <p:cNvCxnSpPr>
                  <a:stCxn id="8704" idx="0"/>
                  <a:endCxn id="8698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5" name="Shape 8715"/>
                <p:cNvCxnSpPr>
                  <a:stCxn id="8703" idx="7"/>
                  <a:endCxn id="8699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16" name="Shape 8716"/>
                <p:cNvCxnSpPr>
                  <a:stCxn id="8699" idx="5"/>
                  <a:endCxn id="8701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708" name="Shape 8708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717" name="Shape 8717"/>
            <p:cNvCxnSpPr>
              <a:stCxn id="8698" idx="7"/>
              <a:endCxn id="8708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18" name="Shape 8718"/>
            <p:cNvCxnSpPr>
              <a:stCxn id="8708" idx="4"/>
              <a:endCxn id="8700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19" name="Shape 8719"/>
          <p:cNvGrpSpPr/>
          <p:nvPr/>
        </p:nvGrpSpPr>
        <p:grpSpPr>
          <a:xfrm>
            <a:off x="1718211" y="3867735"/>
            <a:ext cx="362357" cy="576164"/>
            <a:chOff x="8254648" y="2085096"/>
            <a:chExt cx="691875" cy="1024959"/>
          </a:xfrm>
        </p:grpSpPr>
        <p:grpSp>
          <p:nvGrpSpPr>
            <p:cNvPr id="8720" name="Shape 8720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721" name="Shape 8721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722" name="Shape 8722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3" name="Shape 8723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4" name="Shape 8724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5" name="Shape 8725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6" name="Shape 8726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7" name="Shape 8727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8" name="Shape 8728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9" name="Shape 8729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0" name="Shape 8730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731" name="Shape 8731"/>
                <p:cNvCxnSpPr>
                  <a:stCxn id="8732" idx="4"/>
                  <a:endCxn id="8729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3" name="Shape 8733"/>
                <p:cNvCxnSpPr>
                  <a:stCxn id="8724" idx="3"/>
                  <a:endCxn id="8728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4" name="Shape 8734"/>
                <p:cNvCxnSpPr>
                  <a:stCxn id="8722" idx="5"/>
                  <a:endCxn id="8730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5" name="Shape 8735"/>
                <p:cNvCxnSpPr>
                  <a:stCxn id="8730" idx="0"/>
                  <a:endCxn id="8724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6" name="Shape 8736"/>
                <p:cNvCxnSpPr>
                  <a:stCxn id="8729" idx="7"/>
                  <a:endCxn id="8725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7" name="Shape 8737"/>
                <p:cNvCxnSpPr>
                  <a:stCxn id="8727" idx="5"/>
                  <a:endCxn id="8729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8" name="Shape 8738"/>
                <p:cNvCxnSpPr>
                  <a:stCxn id="8728" idx="0"/>
                  <a:endCxn id="8722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39" name="Shape 8739"/>
                <p:cNvCxnSpPr>
                  <a:stCxn id="8727" idx="7"/>
                  <a:endCxn id="8723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40" name="Shape 8740"/>
                <p:cNvCxnSpPr>
                  <a:stCxn id="8723" idx="5"/>
                  <a:endCxn id="8725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732" name="Shape 8732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741" name="Shape 8741"/>
            <p:cNvCxnSpPr>
              <a:stCxn id="8722" idx="7"/>
              <a:endCxn id="8732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42" name="Shape 8742"/>
            <p:cNvCxnSpPr>
              <a:stCxn id="8732" idx="4"/>
              <a:endCxn id="8724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743" name="Shape 8743"/>
          <p:cNvGrpSpPr/>
          <p:nvPr/>
        </p:nvGrpSpPr>
        <p:grpSpPr>
          <a:xfrm>
            <a:off x="2381951" y="3867735"/>
            <a:ext cx="362357" cy="576164"/>
            <a:chOff x="8254648" y="2085096"/>
            <a:chExt cx="691875" cy="1024959"/>
          </a:xfrm>
        </p:grpSpPr>
        <p:grpSp>
          <p:nvGrpSpPr>
            <p:cNvPr id="8744" name="Shape 8744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745" name="Shape 8745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746" name="Shape 8746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7" name="Shape 8747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8" name="Shape 8748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9" name="Shape 8749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0" name="Shape 8750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1" name="Shape 8751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2" name="Shape 8752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3" name="Shape 8753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4" name="Shape 8754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755" name="Shape 8755"/>
                <p:cNvCxnSpPr>
                  <a:stCxn id="8756" idx="4"/>
                  <a:endCxn id="8753" idx="0"/>
                </p:cNvCxnSpPr>
                <p:nvPr/>
              </p:nvCxnSpPr>
              <p:spPr>
                <a:xfrm flipH="1">
                  <a:off x="2672205" y="2027307"/>
                  <a:ext cx="1500" cy="82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57" name="Shape 8757"/>
                <p:cNvCxnSpPr>
                  <a:stCxn id="8748" idx="3"/>
                  <a:endCxn id="8752" idx="7"/>
                </p:cNvCxnSpPr>
                <p:nvPr/>
              </p:nvCxnSpPr>
              <p:spPr>
                <a:xfrm flipH="1">
                  <a:off x="24164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58" name="Shape 8758"/>
                <p:cNvCxnSpPr>
                  <a:stCxn id="8746" idx="5"/>
                  <a:endCxn id="8754" idx="1"/>
                </p:cNvCxnSpPr>
                <p:nvPr/>
              </p:nvCxnSpPr>
              <p:spPr>
                <a:xfrm>
                  <a:off x="2416534" y="2353175"/>
                  <a:ext cx="513900" cy="510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59" name="Shape 8759"/>
                <p:cNvCxnSpPr>
                  <a:stCxn id="8754" idx="0"/>
                  <a:endCxn id="8748" idx="4"/>
                </p:cNvCxnSpPr>
                <p:nvPr/>
              </p:nvCxnSpPr>
              <p:spPr>
                <a:xfrm rot="10800000">
                  <a:off x="2966192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60" name="Shape 8760"/>
                <p:cNvCxnSpPr>
                  <a:stCxn id="8753" idx="7"/>
                  <a:endCxn id="8749" idx="3"/>
                </p:cNvCxnSpPr>
                <p:nvPr/>
              </p:nvCxnSpPr>
              <p:spPr>
                <a:xfrm rot="10800000" flipH="1">
                  <a:off x="2708184" y="2644416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61" name="Shape 8761"/>
                <p:cNvCxnSpPr>
                  <a:stCxn id="8751" idx="5"/>
                  <a:endCxn id="8753" idx="1"/>
                </p:cNvCxnSpPr>
                <p:nvPr/>
              </p:nvCxnSpPr>
              <p:spPr>
                <a:xfrm>
                  <a:off x="2414309" y="2644592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62" name="Shape 8762"/>
                <p:cNvCxnSpPr>
                  <a:stCxn id="8752" idx="0"/>
                  <a:endCxn id="8746" idx="4"/>
                </p:cNvCxnSpPr>
                <p:nvPr/>
              </p:nvCxnSpPr>
              <p:spPr>
                <a:xfrm rot="10800000">
                  <a:off x="2380700" y="2367666"/>
                  <a:ext cx="0" cy="481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63" name="Shape 8763"/>
                <p:cNvCxnSpPr>
                  <a:stCxn id="8751" idx="7"/>
                  <a:endCxn id="8747" idx="3"/>
                </p:cNvCxnSpPr>
                <p:nvPr/>
              </p:nvCxnSpPr>
              <p:spPr>
                <a:xfrm rot="10800000" flipH="1">
                  <a:off x="2414309" y="2352991"/>
                  <a:ext cx="2223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764" name="Shape 8764"/>
                <p:cNvCxnSpPr>
                  <a:stCxn id="8747" idx="5"/>
                  <a:endCxn id="8749" idx="1"/>
                </p:cNvCxnSpPr>
                <p:nvPr/>
              </p:nvCxnSpPr>
              <p:spPr>
                <a:xfrm>
                  <a:off x="2708168" y="2353175"/>
                  <a:ext cx="224400" cy="21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756" name="Shape 8756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765" name="Shape 8765"/>
            <p:cNvCxnSpPr>
              <a:stCxn id="8746" idx="7"/>
              <a:endCxn id="8756" idx="4"/>
            </p:cNvCxnSpPr>
            <p:nvPr/>
          </p:nvCxnSpPr>
          <p:spPr>
            <a:xfrm rot="10800000" flipH="1">
              <a:off x="8343423" y="2186563"/>
              <a:ext cx="2574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766" name="Shape 8766"/>
            <p:cNvCxnSpPr>
              <a:stCxn id="8756" idx="4"/>
              <a:endCxn id="8748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952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8767" name="Shape 8767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ctr">
              <a:buSzPct val="25000"/>
            </a:pPr>
            <a:r>
              <a:rPr lang="en"/>
              <a:t>Reducing depth with value network</a:t>
            </a:r>
          </a:p>
        </p:txBody>
      </p:sp>
    </p:spTree>
    <p:extLst>
      <p:ext uri="{BB962C8B-B14F-4D97-AF65-F5344CB8AC3E}">
        <p14:creationId xmlns:p14="http://schemas.microsoft.com/office/powerpoint/2010/main" val="1663512808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609600" y="173037"/>
            <a:ext cx="10972800" cy="1143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ctr"/>
            <a:r>
              <a:rPr lang="en"/>
              <a:t>Value network</a:t>
            </a:r>
          </a:p>
        </p:txBody>
      </p:sp>
      <p:grpSp>
        <p:nvGrpSpPr>
          <p:cNvPr id="294" name="Shape 294"/>
          <p:cNvGrpSpPr/>
          <p:nvPr/>
        </p:nvGrpSpPr>
        <p:grpSpPr>
          <a:xfrm>
            <a:off x="2648100" y="1449567"/>
            <a:ext cx="2628544" cy="4162083"/>
            <a:chOff x="5707394" y="1167445"/>
            <a:chExt cx="2565936" cy="4010229"/>
          </a:xfrm>
        </p:grpSpPr>
        <p:pic>
          <p:nvPicPr>
            <p:cNvPr id="295" name="Shape 295"/>
            <p:cNvPicPr preferRelativeResize="0"/>
            <p:nvPr/>
          </p:nvPicPr>
          <p:blipFill rotWithShape="1">
            <a:blip r:embed="rId3">
              <a:alphaModFix/>
            </a:blip>
            <a:srcRect l="51897" t="9665" b="8908"/>
            <a:stretch/>
          </p:blipFill>
          <p:spPr>
            <a:xfrm>
              <a:off x="5707430" y="1501775"/>
              <a:ext cx="2565899" cy="367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Shape 296"/>
            <p:cNvSpPr txBox="1"/>
            <p:nvPr/>
          </p:nvSpPr>
          <p:spPr>
            <a:xfrm>
              <a:off x="5707394" y="1167445"/>
              <a:ext cx="25659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" sz="2000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Evaluation</a:t>
              </a:r>
            </a:p>
          </p:txBody>
        </p:sp>
      </p:grpSp>
      <p:sp>
        <p:nvSpPr>
          <p:cNvPr id="297" name="Shape 297"/>
          <p:cNvSpPr txBox="1"/>
          <p:nvPr/>
        </p:nvSpPr>
        <p:spPr>
          <a:xfrm>
            <a:off x="3344983" y="5541767"/>
            <a:ext cx="1234800" cy="66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Position</a:t>
            </a:r>
          </a:p>
        </p:txBody>
      </p:sp>
      <p:grpSp>
        <p:nvGrpSpPr>
          <p:cNvPr id="298" name="Shape 298"/>
          <p:cNvGrpSpPr/>
          <p:nvPr/>
        </p:nvGrpSpPr>
        <p:grpSpPr>
          <a:xfrm>
            <a:off x="7653398" y="2780129"/>
            <a:ext cx="922500" cy="1366612"/>
            <a:chOff x="8254648" y="2085096"/>
            <a:chExt cx="691875" cy="1024959"/>
          </a:xfrm>
        </p:grpSpPr>
        <p:grpSp>
          <p:nvGrpSpPr>
            <p:cNvPr id="299" name="Shape 299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300" name="Shape 300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301" name="Shape 301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Shape 304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Shape 305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Shape 306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10" name="Shape 310"/>
                <p:cNvCxnSpPr>
                  <a:stCxn id="311" idx="4"/>
                  <a:endCxn id="308" idx="0"/>
                </p:cNvCxnSpPr>
                <p:nvPr/>
              </p:nvCxnSpPr>
              <p:spPr>
                <a:xfrm flipH="1">
                  <a:off x="2672205" y="2027307"/>
                  <a:ext cx="1500" cy="8223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2" name="Shape 312"/>
                <p:cNvCxnSpPr>
                  <a:stCxn id="303" idx="3"/>
                  <a:endCxn id="307" idx="7"/>
                </p:cNvCxnSpPr>
                <p:nvPr/>
              </p:nvCxnSpPr>
              <p:spPr>
                <a:xfrm flipH="1">
                  <a:off x="2416434" y="2353175"/>
                  <a:ext cx="513900" cy="51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3" name="Shape 313"/>
                <p:cNvCxnSpPr>
                  <a:stCxn id="301" idx="5"/>
                  <a:endCxn id="309" idx="1"/>
                </p:cNvCxnSpPr>
                <p:nvPr/>
              </p:nvCxnSpPr>
              <p:spPr>
                <a:xfrm>
                  <a:off x="2416534" y="2353175"/>
                  <a:ext cx="513900" cy="51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4" name="Shape 314"/>
                <p:cNvCxnSpPr>
                  <a:stCxn id="309" idx="0"/>
                  <a:endCxn id="303" idx="4"/>
                </p:cNvCxnSpPr>
                <p:nvPr/>
              </p:nvCxnSpPr>
              <p:spPr>
                <a:xfrm rot="10800000">
                  <a:off x="2966192" y="2367966"/>
                  <a:ext cx="0" cy="481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5" name="Shape 315"/>
                <p:cNvCxnSpPr>
                  <a:stCxn id="308" idx="7"/>
                  <a:endCxn id="304" idx="3"/>
                </p:cNvCxnSpPr>
                <p:nvPr/>
              </p:nvCxnSpPr>
              <p:spPr>
                <a:xfrm rot="10800000" flipH="1">
                  <a:off x="2708184" y="2644716"/>
                  <a:ext cx="2250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6" name="Shape 316"/>
                <p:cNvCxnSpPr>
                  <a:stCxn id="306" idx="5"/>
                  <a:endCxn id="308" idx="1"/>
                </p:cNvCxnSpPr>
                <p:nvPr/>
              </p:nvCxnSpPr>
              <p:spPr>
                <a:xfrm>
                  <a:off x="2414309" y="2644592"/>
                  <a:ext cx="2223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7" name="Shape 317"/>
                <p:cNvCxnSpPr>
                  <a:stCxn id="307" idx="0"/>
                  <a:endCxn id="301" idx="4"/>
                </p:cNvCxnSpPr>
                <p:nvPr/>
              </p:nvCxnSpPr>
              <p:spPr>
                <a:xfrm rot="10800000">
                  <a:off x="2380700" y="2367966"/>
                  <a:ext cx="0" cy="481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8" name="Shape 318"/>
                <p:cNvCxnSpPr>
                  <a:stCxn id="306" idx="7"/>
                  <a:endCxn id="302" idx="3"/>
                </p:cNvCxnSpPr>
                <p:nvPr/>
              </p:nvCxnSpPr>
              <p:spPr>
                <a:xfrm rot="10800000" flipH="1">
                  <a:off x="2414309" y="2353291"/>
                  <a:ext cx="2223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319" name="Shape 319"/>
                <p:cNvCxnSpPr>
                  <a:stCxn id="302" idx="5"/>
                  <a:endCxn id="304" idx="1"/>
                </p:cNvCxnSpPr>
                <p:nvPr/>
              </p:nvCxnSpPr>
              <p:spPr>
                <a:xfrm>
                  <a:off x="2708168" y="2353175"/>
                  <a:ext cx="2250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311" name="Shape 311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0" name="Shape 320"/>
            <p:cNvCxnSpPr>
              <a:stCxn id="301" idx="7"/>
              <a:endCxn id="311" idx="4"/>
            </p:cNvCxnSpPr>
            <p:nvPr/>
          </p:nvCxnSpPr>
          <p:spPr>
            <a:xfrm rot="10800000" flipH="1">
              <a:off x="8343423" y="2186563"/>
              <a:ext cx="257100" cy="254100"/>
            </a:xfrm>
            <a:prstGeom prst="straightConnector1">
              <a:avLst/>
            </a:prstGeom>
            <a:noFill/>
            <a:ln w="2857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21" name="Shape 321"/>
            <p:cNvCxnSpPr>
              <a:stCxn id="311" idx="4"/>
              <a:endCxn id="303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2857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322" name="Shape 322"/>
          <p:cNvSpPr txBox="1"/>
          <p:nvPr/>
        </p:nvSpPr>
        <p:spPr>
          <a:xfrm>
            <a:off x="7922649" y="4203200"/>
            <a:ext cx="384000" cy="56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67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7790673" y="2242389"/>
            <a:ext cx="786400" cy="56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67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(s)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7853394" y="2251397"/>
            <a:ext cx="922399" cy="7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𝜃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8648875" y="3299725"/>
            <a:ext cx="922399" cy="7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𝜃</a:t>
            </a:r>
          </a:p>
        </p:txBody>
      </p:sp>
    </p:spTree>
    <p:extLst>
      <p:ext uri="{BB962C8B-B14F-4D97-AF65-F5344CB8AC3E}">
        <p14:creationId xmlns:p14="http://schemas.microsoft.com/office/powerpoint/2010/main" val="67033182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2" name="Shape 8772"/>
          <p:cNvPicPr preferRelativeResize="0"/>
          <p:nvPr/>
        </p:nvPicPr>
        <p:blipFill rotWithShape="1">
          <a:blip r:embed="rId3">
            <a:alphaModFix/>
          </a:blip>
          <a:srcRect l="58119" t="29154" r="36988" b="55777"/>
          <a:stretch/>
        </p:blipFill>
        <p:spPr>
          <a:xfrm>
            <a:off x="8854003" y="2011801"/>
            <a:ext cx="596464" cy="624799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8773" name="Shape 8773"/>
          <p:cNvCxnSpPr/>
          <p:nvPr/>
        </p:nvCxnSpPr>
        <p:spPr>
          <a:xfrm flipH="1">
            <a:off x="379908" y="3677871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4" name="Shape 8774"/>
          <p:cNvCxnSpPr/>
          <p:nvPr/>
        </p:nvCxnSpPr>
        <p:spPr>
          <a:xfrm>
            <a:off x="727108" y="3677871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5" name="Shape 8775"/>
          <p:cNvCxnSpPr/>
          <p:nvPr/>
        </p:nvCxnSpPr>
        <p:spPr>
          <a:xfrm flipH="1">
            <a:off x="1863787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6" name="Shape 8776"/>
          <p:cNvCxnSpPr/>
          <p:nvPr/>
        </p:nvCxnSpPr>
        <p:spPr>
          <a:xfrm>
            <a:off x="2210987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7" name="Shape 8777"/>
          <p:cNvCxnSpPr/>
          <p:nvPr/>
        </p:nvCxnSpPr>
        <p:spPr>
          <a:xfrm flipH="1">
            <a:off x="3421141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8" name="Shape 8778"/>
          <p:cNvCxnSpPr/>
          <p:nvPr/>
        </p:nvCxnSpPr>
        <p:spPr>
          <a:xfrm>
            <a:off x="3768341" y="3665417"/>
            <a:ext cx="362400" cy="14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79" name="Shape 8779"/>
          <p:cNvCxnSpPr/>
          <p:nvPr/>
        </p:nvCxnSpPr>
        <p:spPr>
          <a:xfrm flipH="1">
            <a:off x="4963368" y="367689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0" name="Shape 8780"/>
          <p:cNvCxnSpPr/>
          <p:nvPr/>
        </p:nvCxnSpPr>
        <p:spPr>
          <a:xfrm>
            <a:off x="5310568" y="367689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1" name="Shape 8781"/>
          <p:cNvCxnSpPr/>
          <p:nvPr/>
        </p:nvCxnSpPr>
        <p:spPr>
          <a:xfrm flipH="1">
            <a:off x="6490465" y="365707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2" name="Shape 8782"/>
          <p:cNvCxnSpPr/>
          <p:nvPr/>
        </p:nvCxnSpPr>
        <p:spPr>
          <a:xfrm>
            <a:off x="6837665" y="365707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3" name="Shape 8783"/>
          <p:cNvCxnSpPr/>
          <p:nvPr/>
        </p:nvCxnSpPr>
        <p:spPr>
          <a:xfrm flipH="1">
            <a:off x="734563" y="334461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4" name="Shape 8784"/>
          <p:cNvCxnSpPr/>
          <p:nvPr/>
        </p:nvCxnSpPr>
        <p:spPr>
          <a:xfrm>
            <a:off x="1461363" y="3350853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5" name="Shape 8785"/>
          <p:cNvCxnSpPr/>
          <p:nvPr/>
        </p:nvCxnSpPr>
        <p:spPr>
          <a:xfrm flipH="1">
            <a:off x="3768255" y="3312201"/>
            <a:ext cx="726800" cy="30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6" name="Shape 8786"/>
          <p:cNvCxnSpPr/>
          <p:nvPr/>
        </p:nvCxnSpPr>
        <p:spPr>
          <a:xfrm>
            <a:off x="4495055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7" name="Shape 8787"/>
          <p:cNvCxnSpPr/>
          <p:nvPr/>
        </p:nvCxnSpPr>
        <p:spPr>
          <a:xfrm flipH="1">
            <a:off x="8006675" y="3661259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8" name="Shape 8788"/>
          <p:cNvCxnSpPr/>
          <p:nvPr/>
        </p:nvCxnSpPr>
        <p:spPr>
          <a:xfrm>
            <a:off x="8353875" y="3661259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89" name="Shape 8789"/>
          <p:cNvCxnSpPr/>
          <p:nvPr/>
        </p:nvCxnSpPr>
        <p:spPr>
          <a:xfrm flipH="1">
            <a:off x="7014120" y="3318444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0" name="Shape 8790"/>
          <p:cNvCxnSpPr/>
          <p:nvPr/>
        </p:nvCxnSpPr>
        <p:spPr>
          <a:xfrm>
            <a:off x="7740920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1" name="Shape 8791"/>
          <p:cNvCxnSpPr/>
          <p:nvPr/>
        </p:nvCxnSpPr>
        <p:spPr>
          <a:xfrm flipH="1">
            <a:off x="9481113" y="3650833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2" name="Shape 8792"/>
          <p:cNvCxnSpPr/>
          <p:nvPr/>
        </p:nvCxnSpPr>
        <p:spPr>
          <a:xfrm>
            <a:off x="9828313" y="3650833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3" name="Shape 8793"/>
          <p:cNvCxnSpPr/>
          <p:nvPr/>
        </p:nvCxnSpPr>
        <p:spPr>
          <a:xfrm flipH="1">
            <a:off x="10997321" y="365501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4" name="Shape 8794"/>
          <p:cNvCxnSpPr/>
          <p:nvPr/>
        </p:nvCxnSpPr>
        <p:spPr>
          <a:xfrm>
            <a:off x="11344521" y="365501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5" name="Shape 8795"/>
          <p:cNvCxnSpPr/>
          <p:nvPr/>
        </p:nvCxnSpPr>
        <p:spPr>
          <a:xfrm flipH="1">
            <a:off x="10004768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6" name="Shape 8796"/>
          <p:cNvCxnSpPr/>
          <p:nvPr/>
        </p:nvCxnSpPr>
        <p:spPr>
          <a:xfrm>
            <a:off x="10731568" y="3312201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7" name="Shape 8797"/>
          <p:cNvCxnSpPr/>
          <p:nvPr/>
        </p:nvCxnSpPr>
        <p:spPr>
          <a:xfrm flipH="1">
            <a:off x="1484233" y="26563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8" name="Shape 8798"/>
          <p:cNvCxnSpPr/>
          <p:nvPr/>
        </p:nvCxnSpPr>
        <p:spPr>
          <a:xfrm>
            <a:off x="2934824" y="2651000"/>
            <a:ext cx="1350800" cy="57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799" name="Shape 8799"/>
          <p:cNvCxnSpPr/>
          <p:nvPr/>
        </p:nvCxnSpPr>
        <p:spPr>
          <a:xfrm flipH="1">
            <a:off x="7697973" y="26419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800" name="Shape 8800"/>
          <p:cNvCxnSpPr/>
          <p:nvPr/>
        </p:nvCxnSpPr>
        <p:spPr>
          <a:xfrm>
            <a:off x="9148564" y="2636600"/>
            <a:ext cx="1532000" cy="624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8801" name="Shape 8801"/>
          <p:cNvPicPr preferRelativeResize="0"/>
          <p:nvPr/>
        </p:nvPicPr>
        <p:blipFill rotWithShape="1">
          <a:blip r:embed="rId3">
            <a:alphaModFix/>
          </a:blip>
          <a:srcRect l="43695" t="30329" r="51412" b="55776"/>
          <a:stretch/>
        </p:blipFill>
        <p:spPr>
          <a:xfrm>
            <a:off x="2637511" y="2060499"/>
            <a:ext cx="596464" cy="5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2" name="Shape 8802"/>
          <p:cNvPicPr preferRelativeResize="0"/>
          <p:nvPr/>
        </p:nvPicPr>
        <p:blipFill rotWithShape="1">
          <a:blip r:embed="rId3">
            <a:alphaModFix/>
          </a:blip>
          <a:srcRect l="50986" t="11940" r="44121" b="75320"/>
          <a:stretch/>
        </p:blipFill>
        <p:spPr>
          <a:xfrm>
            <a:off x="5669733" y="1311767"/>
            <a:ext cx="596464" cy="52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3" name="Shape 8803"/>
          <p:cNvCxnSpPr>
            <a:endCxn id="8772" idx="1"/>
          </p:cNvCxnSpPr>
          <p:nvPr/>
        </p:nvCxnSpPr>
        <p:spPr>
          <a:xfrm>
            <a:off x="6378403" y="1784199"/>
            <a:ext cx="2475600" cy="5400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804" name="Shape 8804"/>
          <p:cNvCxnSpPr/>
          <p:nvPr/>
        </p:nvCxnSpPr>
        <p:spPr>
          <a:xfrm flipH="1">
            <a:off x="3416375" y="1806549"/>
            <a:ext cx="2204000" cy="5255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8805" name="Shape 8805"/>
          <p:cNvGrpSpPr/>
          <p:nvPr/>
        </p:nvGrpSpPr>
        <p:grpSpPr>
          <a:xfrm>
            <a:off x="5767841" y="1954383"/>
            <a:ext cx="385696" cy="449044"/>
            <a:chOff x="2327758" y="2266625"/>
            <a:chExt cx="691875" cy="684241"/>
          </a:xfrm>
        </p:grpSpPr>
        <p:sp>
          <p:nvSpPr>
            <p:cNvPr id="8806" name="Shape 8806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7" name="Shape 8807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8" name="Shape 8808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9" name="Shape 8809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0" name="Shape 8810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1" name="Shape 8811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2" name="Shape 8812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3" name="Shape 8813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4" name="Shape 8814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15" name="Shape 8815"/>
            <p:cNvCxnSpPr>
              <a:stCxn id="8807" idx="4"/>
              <a:endCxn id="8813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16" name="Shape 8816"/>
            <p:cNvCxnSpPr>
              <a:stCxn id="8808" idx="3"/>
              <a:endCxn id="8812" idx="7"/>
            </p:cNvCxnSpPr>
            <p:nvPr/>
          </p:nvCxnSpPr>
          <p:spPr>
            <a:xfrm flipH="1">
              <a:off x="24164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17" name="Shape 8817"/>
            <p:cNvCxnSpPr>
              <a:stCxn id="8806" idx="5"/>
              <a:endCxn id="8814" idx="1"/>
            </p:cNvCxnSpPr>
            <p:nvPr/>
          </p:nvCxnSpPr>
          <p:spPr>
            <a:xfrm>
              <a:off x="24165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18" name="Shape 8818"/>
            <p:cNvCxnSpPr>
              <a:stCxn id="8814" idx="0"/>
              <a:endCxn id="8808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19" name="Shape 8819"/>
            <p:cNvCxnSpPr>
              <a:stCxn id="8813" idx="7"/>
              <a:endCxn id="8809" idx="3"/>
            </p:cNvCxnSpPr>
            <p:nvPr/>
          </p:nvCxnSpPr>
          <p:spPr>
            <a:xfrm rot="10800000" flipH="1">
              <a:off x="2708184" y="2645016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20" name="Shape 8820"/>
            <p:cNvCxnSpPr>
              <a:stCxn id="8811" idx="5"/>
              <a:endCxn id="8813" idx="1"/>
            </p:cNvCxnSpPr>
            <p:nvPr/>
          </p:nvCxnSpPr>
          <p:spPr>
            <a:xfrm>
              <a:off x="2414309" y="2644592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21" name="Shape 8821"/>
            <p:cNvCxnSpPr>
              <a:stCxn id="8812" idx="0"/>
              <a:endCxn id="8806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22" name="Shape 8822"/>
            <p:cNvCxnSpPr>
              <a:stCxn id="8811" idx="7"/>
              <a:endCxn id="8807" idx="3"/>
            </p:cNvCxnSpPr>
            <p:nvPr/>
          </p:nvCxnSpPr>
          <p:spPr>
            <a:xfrm rot="10800000" flipH="1">
              <a:off x="2414309" y="2353591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23" name="Shape 8823"/>
            <p:cNvCxnSpPr>
              <a:stCxn id="8807" idx="5"/>
              <a:endCxn id="8809" idx="1"/>
            </p:cNvCxnSpPr>
            <p:nvPr/>
          </p:nvCxnSpPr>
          <p:spPr>
            <a:xfrm>
              <a:off x="2708168" y="2353175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24" name="Shape 8824"/>
          <p:cNvGrpSpPr/>
          <p:nvPr/>
        </p:nvGrpSpPr>
        <p:grpSpPr>
          <a:xfrm>
            <a:off x="2767301" y="2831694"/>
            <a:ext cx="385696" cy="449044"/>
            <a:chOff x="2327758" y="2266625"/>
            <a:chExt cx="691875" cy="684241"/>
          </a:xfrm>
        </p:grpSpPr>
        <p:sp>
          <p:nvSpPr>
            <p:cNvPr id="8825" name="Shape 8825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6" name="Shape 8826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7" name="Shape 8827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8" name="Shape 8828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9" name="Shape 8829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0" name="Shape 8830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1" name="Shape 8831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2" name="Shape 8832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3" name="Shape 8833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34" name="Shape 8834"/>
            <p:cNvCxnSpPr>
              <a:stCxn id="8826" idx="4"/>
              <a:endCxn id="8832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35" name="Shape 8835"/>
            <p:cNvCxnSpPr>
              <a:stCxn id="8827" idx="3"/>
              <a:endCxn id="8831" idx="7"/>
            </p:cNvCxnSpPr>
            <p:nvPr/>
          </p:nvCxnSpPr>
          <p:spPr>
            <a:xfrm flipH="1">
              <a:off x="24164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36" name="Shape 8836"/>
            <p:cNvCxnSpPr>
              <a:stCxn id="8825" idx="5"/>
              <a:endCxn id="8833" idx="1"/>
            </p:cNvCxnSpPr>
            <p:nvPr/>
          </p:nvCxnSpPr>
          <p:spPr>
            <a:xfrm>
              <a:off x="24165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37" name="Shape 8837"/>
            <p:cNvCxnSpPr>
              <a:stCxn id="8833" idx="0"/>
              <a:endCxn id="8827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38" name="Shape 8838"/>
            <p:cNvCxnSpPr>
              <a:stCxn id="8832" idx="7"/>
              <a:endCxn id="8828" idx="3"/>
            </p:cNvCxnSpPr>
            <p:nvPr/>
          </p:nvCxnSpPr>
          <p:spPr>
            <a:xfrm rot="10800000" flipH="1">
              <a:off x="2708184" y="2645016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39" name="Shape 8839"/>
            <p:cNvCxnSpPr>
              <a:stCxn id="8830" idx="5"/>
              <a:endCxn id="8832" idx="1"/>
            </p:cNvCxnSpPr>
            <p:nvPr/>
          </p:nvCxnSpPr>
          <p:spPr>
            <a:xfrm>
              <a:off x="2414309" y="2644592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40" name="Shape 8840"/>
            <p:cNvCxnSpPr>
              <a:stCxn id="8831" idx="0"/>
              <a:endCxn id="8825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41" name="Shape 8841"/>
            <p:cNvCxnSpPr>
              <a:stCxn id="8830" idx="7"/>
              <a:endCxn id="8826" idx="3"/>
            </p:cNvCxnSpPr>
            <p:nvPr/>
          </p:nvCxnSpPr>
          <p:spPr>
            <a:xfrm rot="10800000" flipH="1">
              <a:off x="2414309" y="2353591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42" name="Shape 8842"/>
            <p:cNvCxnSpPr>
              <a:stCxn id="8826" idx="5"/>
              <a:endCxn id="8828" idx="1"/>
            </p:cNvCxnSpPr>
            <p:nvPr/>
          </p:nvCxnSpPr>
          <p:spPr>
            <a:xfrm>
              <a:off x="2708168" y="2353175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43" name="Shape 8843"/>
          <p:cNvGrpSpPr/>
          <p:nvPr/>
        </p:nvGrpSpPr>
        <p:grpSpPr>
          <a:xfrm>
            <a:off x="4315032" y="3465025"/>
            <a:ext cx="385696" cy="449044"/>
            <a:chOff x="2327758" y="2266625"/>
            <a:chExt cx="691875" cy="684241"/>
          </a:xfrm>
        </p:grpSpPr>
        <p:sp>
          <p:nvSpPr>
            <p:cNvPr id="8844" name="Shape 8844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5" name="Shape 8845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6" name="Shape 8846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7" name="Shape 8847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8" name="Shape 8848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9" name="Shape 8849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0" name="Shape 8850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1" name="Shape 8851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2" name="Shape 8852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53" name="Shape 8853"/>
            <p:cNvCxnSpPr>
              <a:stCxn id="8845" idx="4"/>
              <a:endCxn id="8851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4" name="Shape 8854"/>
            <p:cNvCxnSpPr>
              <a:stCxn id="8846" idx="3"/>
              <a:endCxn id="8850" idx="7"/>
            </p:cNvCxnSpPr>
            <p:nvPr/>
          </p:nvCxnSpPr>
          <p:spPr>
            <a:xfrm flipH="1">
              <a:off x="24164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5" name="Shape 8855"/>
            <p:cNvCxnSpPr>
              <a:stCxn id="8844" idx="5"/>
              <a:endCxn id="8852" idx="1"/>
            </p:cNvCxnSpPr>
            <p:nvPr/>
          </p:nvCxnSpPr>
          <p:spPr>
            <a:xfrm>
              <a:off x="24165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6" name="Shape 8856"/>
            <p:cNvCxnSpPr>
              <a:stCxn id="8852" idx="0"/>
              <a:endCxn id="8846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7" name="Shape 8857"/>
            <p:cNvCxnSpPr>
              <a:stCxn id="8851" idx="7"/>
              <a:endCxn id="8847" idx="3"/>
            </p:cNvCxnSpPr>
            <p:nvPr/>
          </p:nvCxnSpPr>
          <p:spPr>
            <a:xfrm rot="10800000" flipH="1">
              <a:off x="2708184" y="2645016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8" name="Shape 8858"/>
            <p:cNvCxnSpPr>
              <a:stCxn id="8849" idx="5"/>
              <a:endCxn id="8851" idx="1"/>
            </p:cNvCxnSpPr>
            <p:nvPr/>
          </p:nvCxnSpPr>
          <p:spPr>
            <a:xfrm>
              <a:off x="2414309" y="2644592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59" name="Shape 8859"/>
            <p:cNvCxnSpPr>
              <a:stCxn id="8850" idx="0"/>
              <a:endCxn id="8844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60" name="Shape 8860"/>
            <p:cNvCxnSpPr>
              <a:stCxn id="8849" idx="7"/>
              <a:endCxn id="8845" idx="3"/>
            </p:cNvCxnSpPr>
            <p:nvPr/>
          </p:nvCxnSpPr>
          <p:spPr>
            <a:xfrm rot="10800000" flipH="1">
              <a:off x="2414309" y="2353591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61" name="Shape 8861"/>
            <p:cNvCxnSpPr>
              <a:stCxn id="8845" idx="5"/>
              <a:endCxn id="8847" idx="1"/>
            </p:cNvCxnSpPr>
            <p:nvPr/>
          </p:nvCxnSpPr>
          <p:spPr>
            <a:xfrm>
              <a:off x="2708168" y="2353175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862" name="Shape 8862"/>
          <p:cNvGrpSpPr/>
          <p:nvPr/>
        </p:nvGrpSpPr>
        <p:grpSpPr>
          <a:xfrm>
            <a:off x="3580101" y="4003434"/>
            <a:ext cx="385696" cy="449044"/>
            <a:chOff x="2327758" y="2266625"/>
            <a:chExt cx="691875" cy="684241"/>
          </a:xfrm>
        </p:grpSpPr>
        <p:sp>
          <p:nvSpPr>
            <p:cNvPr id="8863" name="Shape 8863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4" name="Shape 8864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5" name="Shape 8865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6" name="Shape 8866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7" name="Shape 8867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8" name="Shape 8868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9" name="Shape 8869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0" name="Shape 8870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1" name="Shape 8871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72" name="Shape 8872"/>
            <p:cNvCxnSpPr>
              <a:stCxn id="8864" idx="4"/>
              <a:endCxn id="8870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3" name="Shape 8873"/>
            <p:cNvCxnSpPr>
              <a:stCxn id="8865" idx="3"/>
              <a:endCxn id="8869" idx="7"/>
            </p:cNvCxnSpPr>
            <p:nvPr/>
          </p:nvCxnSpPr>
          <p:spPr>
            <a:xfrm flipH="1">
              <a:off x="24164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4" name="Shape 8874"/>
            <p:cNvCxnSpPr>
              <a:stCxn id="8863" idx="5"/>
              <a:endCxn id="8871" idx="1"/>
            </p:cNvCxnSpPr>
            <p:nvPr/>
          </p:nvCxnSpPr>
          <p:spPr>
            <a:xfrm>
              <a:off x="2416534" y="2353175"/>
              <a:ext cx="513900" cy="51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5" name="Shape 8875"/>
            <p:cNvCxnSpPr>
              <a:stCxn id="8871" idx="0"/>
              <a:endCxn id="8865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6" name="Shape 8876"/>
            <p:cNvCxnSpPr>
              <a:stCxn id="8870" idx="7"/>
              <a:endCxn id="8866" idx="3"/>
            </p:cNvCxnSpPr>
            <p:nvPr/>
          </p:nvCxnSpPr>
          <p:spPr>
            <a:xfrm rot="10800000" flipH="1">
              <a:off x="2708184" y="2645016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7" name="Shape 8877"/>
            <p:cNvCxnSpPr>
              <a:stCxn id="8868" idx="5"/>
              <a:endCxn id="8870" idx="1"/>
            </p:cNvCxnSpPr>
            <p:nvPr/>
          </p:nvCxnSpPr>
          <p:spPr>
            <a:xfrm>
              <a:off x="2414309" y="2644592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8" name="Shape 8878"/>
            <p:cNvCxnSpPr>
              <a:stCxn id="8869" idx="0"/>
              <a:endCxn id="8863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79" name="Shape 8879"/>
            <p:cNvCxnSpPr>
              <a:stCxn id="8868" idx="7"/>
              <a:endCxn id="8864" idx="3"/>
            </p:cNvCxnSpPr>
            <p:nvPr/>
          </p:nvCxnSpPr>
          <p:spPr>
            <a:xfrm rot="10800000" flipH="1">
              <a:off x="2414309" y="2353591"/>
              <a:ext cx="2223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880" name="Shape 8880"/>
            <p:cNvCxnSpPr>
              <a:stCxn id="8864" idx="5"/>
              <a:endCxn id="8866" idx="1"/>
            </p:cNvCxnSpPr>
            <p:nvPr/>
          </p:nvCxnSpPr>
          <p:spPr>
            <a:xfrm>
              <a:off x="2708168" y="2353175"/>
              <a:ext cx="224700" cy="219300"/>
            </a:xfrm>
            <a:prstGeom prst="straightConnector1">
              <a:avLst/>
            </a:prstGeom>
            <a:noFill/>
            <a:ln w="952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8881" name="Shape 8881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ctr">
              <a:buSzPct val="25000"/>
            </a:pPr>
            <a:r>
              <a:rPr lang="en"/>
              <a:t>Reducing breadth with policy network</a:t>
            </a:r>
          </a:p>
        </p:txBody>
      </p:sp>
    </p:spTree>
    <p:extLst>
      <p:ext uri="{BB962C8B-B14F-4D97-AF65-F5344CB8AC3E}">
        <p14:creationId xmlns:p14="http://schemas.microsoft.com/office/powerpoint/2010/main" val="1815799568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Results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372573"/>
            <a:ext cx="6003925" cy="5328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ctr">
              <a:buSzPct val="25000"/>
            </a:pPr>
            <a:r>
              <a:rPr lang="en"/>
              <a:t>Policy network</a:t>
            </a:r>
          </a:p>
        </p:txBody>
      </p:sp>
      <p:grpSp>
        <p:nvGrpSpPr>
          <p:cNvPr id="331" name="Shape 331"/>
          <p:cNvGrpSpPr/>
          <p:nvPr/>
        </p:nvGrpSpPr>
        <p:grpSpPr>
          <a:xfrm>
            <a:off x="2380819" y="1333393"/>
            <a:ext cx="3037360" cy="4191280"/>
            <a:chOff x="2816143" y="1170785"/>
            <a:chExt cx="3005700" cy="4013611"/>
          </a:xfrm>
        </p:grpSpPr>
        <p:sp>
          <p:nvSpPr>
            <p:cNvPr id="332" name="Shape 332"/>
            <p:cNvSpPr txBox="1"/>
            <p:nvPr/>
          </p:nvSpPr>
          <p:spPr>
            <a:xfrm>
              <a:off x="2816143" y="1170785"/>
              <a:ext cx="30057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" sz="2000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     Move probabilities</a:t>
              </a:r>
            </a:p>
          </p:txBody>
        </p:sp>
        <p:pic>
          <p:nvPicPr>
            <p:cNvPr id="333" name="Shape 333"/>
            <p:cNvPicPr preferRelativeResize="0"/>
            <p:nvPr/>
          </p:nvPicPr>
          <p:blipFill rotWithShape="1">
            <a:blip r:embed="rId3">
              <a:alphaModFix/>
            </a:blip>
            <a:srcRect l="2028" t="9665" r="51660" b="8908"/>
            <a:stretch/>
          </p:blipFill>
          <p:spPr>
            <a:xfrm>
              <a:off x="3047339" y="1508496"/>
              <a:ext cx="2470200" cy="367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Shape 334"/>
          <p:cNvSpPr txBox="1"/>
          <p:nvPr/>
        </p:nvSpPr>
        <p:spPr>
          <a:xfrm>
            <a:off x="3189243" y="5446845"/>
            <a:ext cx="1234799" cy="66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Position</a:t>
            </a:r>
          </a:p>
        </p:txBody>
      </p:sp>
      <p:grpSp>
        <p:nvGrpSpPr>
          <p:cNvPr id="335" name="Shape 335"/>
          <p:cNvGrpSpPr/>
          <p:nvPr/>
        </p:nvGrpSpPr>
        <p:grpSpPr>
          <a:xfrm>
            <a:off x="7806981" y="3026205"/>
            <a:ext cx="922500" cy="912321"/>
            <a:chOff x="2327758" y="2266625"/>
            <a:chExt cx="691875" cy="684241"/>
          </a:xfrm>
        </p:grpSpPr>
        <p:sp>
          <p:nvSpPr>
            <p:cNvPr id="336" name="Shape 336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5" name="Shape 345"/>
            <p:cNvCxnSpPr>
              <a:stCxn id="337" idx="4"/>
              <a:endCxn id="343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6" name="Shape 346"/>
            <p:cNvCxnSpPr>
              <a:stCxn id="338" idx="3"/>
              <a:endCxn id="342" idx="7"/>
            </p:cNvCxnSpPr>
            <p:nvPr/>
          </p:nvCxnSpPr>
          <p:spPr>
            <a:xfrm flipH="1">
              <a:off x="24164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7" name="Shape 347"/>
            <p:cNvCxnSpPr>
              <a:stCxn id="336" idx="5"/>
              <a:endCxn id="344" idx="1"/>
            </p:cNvCxnSpPr>
            <p:nvPr/>
          </p:nvCxnSpPr>
          <p:spPr>
            <a:xfrm>
              <a:off x="24165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8" name="Shape 348"/>
            <p:cNvCxnSpPr>
              <a:stCxn id="344" idx="0"/>
              <a:endCxn id="338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9" name="Shape 349"/>
            <p:cNvCxnSpPr>
              <a:stCxn id="343" idx="7"/>
              <a:endCxn id="339" idx="3"/>
            </p:cNvCxnSpPr>
            <p:nvPr/>
          </p:nvCxnSpPr>
          <p:spPr>
            <a:xfrm rot="10800000" flipH="1">
              <a:off x="2708184" y="2644716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0" name="Shape 350"/>
            <p:cNvCxnSpPr>
              <a:stCxn id="341" idx="5"/>
              <a:endCxn id="343" idx="1"/>
            </p:cNvCxnSpPr>
            <p:nvPr/>
          </p:nvCxnSpPr>
          <p:spPr>
            <a:xfrm>
              <a:off x="2414309" y="2644592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1" name="Shape 351"/>
            <p:cNvCxnSpPr>
              <a:stCxn id="342" idx="0"/>
              <a:endCxn id="336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2" name="Shape 352"/>
            <p:cNvCxnSpPr>
              <a:stCxn id="341" idx="7"/>
              <a:endCxn id="337" idx="3"/>
            </p:cNvCxnSpPr>
            <p:nvPr/>
          </p:nvCxnSpPr>
          <p:spPr>
            <a:xfrm rot="10800000" flipH="1">
              <a:off x="2414309" y="2353291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3" name="Shape 353"/>
            <p:cNvCxnSpPr>
              <a:stCxn id="337" idx="5"/>
              <a:endCxn id="339" idx="1"/>
            </p:cNvCxnSpPr>
            <p:nvPr/>
          </p:nvCxnSpPr>
          <p:spPr>
            <a:xfrm>
              <a:off x="2708168" y="2353175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354" name="Shape 354"/>
          <p:cNvSpPr txBox="1"/>
          <p:nvPr/>
        </p:nvSpPr>
        <p:spPr>
          <a:xfrm>
            <a:off x="8065055" y="3969600"/>
            <a:ext cx="420000" cy="56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67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7823200" y="2381200"/>
            <a:ext cx="1036800" cy="56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67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 (a|s)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7924800" y="2308343"/>
            <a:ext cx="711200" cy="60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i="1" kern="0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𝜎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8839200" y="2946400"/>
            <a:ext cx="711200" cy="60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i="1" kern="0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𝜎</a:t>
            </a:r>
          </a:p>
        </p:txBody>
      </p:sp>
    </p:spTree>
    <p:extLst>
      <p:ext uri="{BB962C8B-B14F-4D97-AF65-F5344CB8AC3E}">
        <p14:creationId xmlns:p14="http://schemas.microsoft.com/office/powerpoint/2010/main" val="19027495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6" name="Shape 8886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>
              <a:buSzPct val="25000"/>
            </a:pPr>
            <a:r>
              <a:rPr lang="en"/>
              <a:t>Neural network training pipeline</a:t>
            </a:r>
          </a:p>
        </p:txBody>
      </p:sp>
      <p:pic>
        <p:nvPicPr>
          <p:cNvPr id="8887" name="Shape 8887"/>
          <p:cNvPicPr preferRelativeResize="0"/>
          <p:nvPr/>
        </p:nvPicPr>
        <p:blipFill rotWithShape="1">
          <a:blip r:embed="rId3">
            <a:alphaModFix/>
          </a:blip>
          <a:srcRect l="33299" t="38635" r="55725"/>
          <a:stretch/>
        </p:blipFill>
        <p:spPr>
          <a:xfrm>
            <a:off x="4050080" y="2832471"/>
            <a:ext cx="1577200" cy="17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8" name="Shape 8888"/>
          <p:cNvPicPr preferRelativeResize="0"/>
          <p:nvPr/>
        </p:nvPicPr>
        <p:blipFill rotWithShape="1">
          <a:blip r:embed="rId3">
            <a:alphaModFix/>
          </a:blip>
          <a:srcRect l="13321" t="46397" r="74695"/>
          <a:stretch/>
        </p:blipFill>
        <p:spPr>
          <a:xfrm>
            <a:off x="1378663" y="2995761"/>
            <a:ext cx="1722000" cy="1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9" name="Shape 8889"/>
          <p:cNvPicPr preferRelativeResize="0"/>
          <p:nvPr/>
        </p:nvPicPr>
        <p:blipFill rotWithShape="1">
          <a:blip r:embed="rId3">
            <a:alphaModFix/>
          </a:blip>
          <a:srcRect l="33299" t="38635" r="55725"/>
          <a:stretch/>
        </p:blipFill>
        <p:spPr>
          <a:xfrm>
            <a:off x="6480100" y="2832471"/>
            <a:ext cx="1577200" cy="17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0" name="Shape 8890"/>
          <p:cNvPicPr preferRelativeResize="0"/>
          <p:nvPr/>
        </p:nvPicPr>
        <p:blipFill rotWithShape="1">
          <a:blip r:embed="rId3">
            <a:alphaModFix/>
          </a:blip>
          <a:srcRect l="77161" t="38635" r="11080"/>
          <a:stretch/>
        </p:blipFill>
        <p:spPr>
          <a:xfrm>
            <a:off x="9353056" y="2768297"/>
            <a:ext cx="1689600" cy="1701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91" name="Shape 8891"/>
          <p:cNvGrpSpPr/>
          <p:nvPr/>
        </p:nvGrpSpPr>
        <p:grpSpPr>
          <a:xfrm>
            <a:off x="32157" y="2286297"/>
            <a:ext cx="1534800" cy="2223040"/>
            <a:chOff x="33898" y="1714723"/>
            <a:chExt cx="1151100" cy="1667280"/>
          </a:xfrm>
        </p:grpSpPr>
        <p:pic>
          <p:nvPicPr>
            <p:cNvPr id="8892" name="Shape 8892"/>
            <p:cNvPicPr preferRelativeResize="0"/>
            <p:nvPr/>
          </p:nvPicPr>
          <p:blipFill rotWithShape="1">
            <a:blip r:embed="rId3">
              <a:alphaModFix/>
            </a:blip>
            <a:srcRect l="3802" t="38635" r="86620"/>
            <a:stretch/>
          </p:blipFill>
          <p:spPr>
            <a:xfrm>
              <a:off x="56603" y="2106103"/>
              <a:ext cx="1032000" cy="127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3" name="Shape 8893"/>
            <p:cNvSpPr txBox="1"/>
            <p:nvPr/>
          </p:nvSpPr>
          <p:spPr>
            <a:xfrm>
              <a:off x="33897" y="1714723"/>
              <a:ext cx="1151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" sz="1600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Human expert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" sz="1600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positions</a:t>
              </a:r>
            </a:p>
          </p:txBody>
        </p:sp>
      </p:grpSp>
      <p:sp>
        <p:nvSpPr>
          <p:cNvPr id="8894" name="Shape 8894"/>
          <p:cNvSpPr txBox="1"/>
          <p:nvPr/>
        </p:nvSpPr>
        <p:spPr>
          <a:xfrm>
            <a:off x="2489966" y="2286297"/>
            <a:ext cx="2128399" cy="6156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1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Supervised Learning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1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policy network</a:t>
            </a:r>
          </a:p>
        </p:txBody>
      </p:sp>
      <p:grpSp>
        <p:nvGrpSpPr>
          <p:cNvPr id="8895" name="Shape 8895"/>
          <p:cNvGrpSpPr/>
          <p:nvPr/>
        </p:nvGrpSpPr>
        <p:grpSpPr>
          <a:xfrm>
            <a:off x="7596870" y="2286297"/>
            <a:ext cx="2162399" cy="2223040"/>
            <a:chOff x="5707432" y="1714723"/>
            <a:chExt cx="1621799" cy="1667280"/>
          </a:xfrm>
        </p:grpSpPr>
        <p:pic>
          <p:nvPicPr>
            <p:cNvPr id="8896" name="Shape 8896"/>
            <p:cNvPicPr preferRelativeResize="0"/>
            <p:nvPr/>
          </p:nvPicPr>
          <p:blipFill rotWithShape="1">
            <a:blip r:embed="rId3">
              <a:alphaModFix/>
            </a:blip>
            <a:srcRect l="66459" t="38635" r="22454"/>
            <a:stretch/>
          </p:blipFill>
          <p:spPr>
            <a:xfrm>
              <a:off x="5954378" y="2106103"/>
              <a:ext cx="1194900" cy="127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7" name="Shape 8897"/>
            <p:cNvSpPr txBox="1"/>
            <p:nvPr/>
          </p:nvSpPr>
          <p:spPr>
            <a:xfrm>
              <a:off x="5707432" y="1714723"/>
              <a:ext cx="1621799" cy="4617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r>
                <a:rPr lang="en" sz="1600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Self-play data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898" name="Shape 8898"/>
          <p:cNvSpPr txBox="1"/>
          <p:nvPr/>
        </p:nvSpPr>
        <p:spPr>
          <a:xfrm>
            <a:off x="10678832" y="2346767"/>
            <a:ext cx="1577200" cy="369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1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Value network</a:t>
            </a:r>
          </a:p>
        </p:txBody>
      </p:sp>
      <p:grpSp>
        <p:nvGrpSpPr>
          <p:cNvPr id="8899" name="Shape 8899"/>
          <p:cNvGrpSpPr/>
          <p:nvPr/>
        </p:nvGrpSpPr>
        <p:grpSpPr>
          <a:xfrm>
            <a:off x="3103678" y="3022168"/>
            <a:ext cx="922500" cy="912321"/>
            <a:chOff x="2327758" y="2266625"/>
            <a:chExt cx="691875" cy="684241"/>
          </a:xfrm>
        </p:grpSpPr>
        <p:sp>
          <p:nvSpPr>
            <p:cNvPr id="8900" name="Shape 8900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1" name="Shape 8901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2" name="Shape 8902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3" name="Shape 8903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4" name="Shape 8904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5" name="Shape 8905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6" name="Shape 8906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7" name="Shape 8907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8" name="Shape 8908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09" name="Shape 8909"/>
            <p:cNvCxnSpPr>
              <a:stCxn id="8901" idx="4"/>
              <a:endCxn id="8907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0" name="Shape 8910"/>
            <p:cNvCxnSpPr>
              <a:stCxn id="8902" idx="3"/>
              <a:endCxn id="8906" idx="7"/>
            </p:cNvCxnSpPr>
            <p:nvPr/>
          </p:nvCxnSpPr>
          <p:spPr>
            <a:xfrm flipH="1">
              <a:off x="24164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1" name="Shape 8911"/>
            <p:cNvCxnSpPr>
              <a:stCxn id="8900" idx="5"/>
              <a:endCxn id="8908" idx="1"/>
            </p:cNvCxnSpPr>
            <p:nvPr/>
          </p:nvCxnSpPr>
          <p:spPr>
            <a:xfrm>
              <a:off x="24165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2" name="Shape 8912"/>
            <p:cNvCxnSpPr>
              <a:stCxn id="8908" idx="0"/>
              <a:endCxn id="8902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3" name="Shape 8913"/>
            <p:cNvCxnSpPr>
              <a:stCxn id="8907" idx="7"/>
              <a:endCxn id="8903" idx="3"/>
            </p:cNvCxnSpPr>
            <p:nvPr/>
          </p:nvCxnSpPr>
          <p:spPr>
            <a:xfrm rot="10800000" flipH="1">
              <a:off x="2708184" y="2644716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4" name="Shape 8914"/>
            <p:cNvCxnSpPr>
              <a:stCxn id="8905" idx="5"/>
              <a:endCxn id="8907" idx="1"/>
            </p:cNvCxnSpPr>
            <p:nvPr/>
          </p:nvCxnSpPr>
          <p:spPr>
            <a:xfrm>
              <a:off x="2414309" y="2644592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5" name="Shape 8915"/>
            <p:cNvCxnSpPr>
              <a:stCxn id="8906" idx="0"/>
              <a:endCxn id="8900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6" name="Shape 8916"/>
            <p:cNvCxnSpPr>
              <a:stCxn id="8905" idx="7"/>
              <a:endCxn id="8901" idx="3"/>
            </p:cNvCxnSpPr>
            <p:nvPr/>
          </p:nvCxnSpPr>
          <p:spPr>
            <a:xfrm rot="10800000" flipH="1">
              <a:off x="2414309" y="2353291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17" name="Shape 8917"/>
            <p:cNvCxnSpPr>
              <a:stCxn id="8901" idx="5"/>
              <a:endCxn id="8903" idx="1"/>
            </p:cNvCxnSpPr>
            <p:nvPr/>
          </p:nvCxnSpPr>
          <p:spPr>
            <a:xfrm>
              <a:off x="2708168" y="2353175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8918" name="Shape 8918"/>
          <p:cNvSpPr txBox="1"/>
          <p:nvPr/>
        </p:nvSpPr>
        <p:spPr>
          <a:xfrm>
            <a:off x="4822481" y="2286297"/>
            <a:ext cx="2436000" cy="6156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1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Reinforcement Learning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1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policy network</a:t>
            </a:r>
          </a:p>
        </p:txBody>
      </p:sp>
      <p:grpSp>
        <p:nvGrpSpPr>
          <p:cNvPr id="8919" name="Shape 8919"/>
          <p:cNvGrpSpPr/>
          <p:nvPr/>
        </p:nvGrpSpPr>
        <p:grpSpPr>
          <a:xfrm>
            <a:off x="5571781" y="3026205"/>
            <a:ext cx="922500" cy="912321"/>
            <a:chOff x="2327758" y="2266625"/>
            <a:chExt cx="691875" cy="684241"/>
          </a:xfrm>
        </p:grpSpPr>
        <p:sp>
          <p:nvSpPr>
            <p:cNvPr id="8920" name="Shape 8920"/>
            <p:cNvSpPr/>
            <p:nvPr/>
          </p:nvSpPr>
          <p:spPr>
            <a:xfrm>
              <a:off x="2329983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1" name="Shape 8921"/>
            <p:cNvSpPr/>
            <p:nvPr/>
          </p:nvSpPr>
          <p:spPr>
            <a:xfrm>
              <a:off x="2621617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2" name="Shape 8922"/>
            <p:cNvSpPr/>
            <p:nvPr/>
          </p:nvSpPr>
          <p:spPr>
            <a:xfrm>
              <a:off x="2915484" y="2266625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3" name="Shape 8923"/>
            <p:cNvSpPr/>
            <p:nvPr/>
          </p:nvSpPr>
          <p:spPr>
            <a:xfrm>
              <a:off x="2918233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4" name="Shape 8924"/>
            <p:cNvSpPr/>
            <p:nvPr/>
          </p:nvSpPr>
          <p:spPr>
            <a:xfrm>
              <a:off x="2621625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5" name="Shape 8925"/>
            <p:cNvSpPr/>
            <p:nvPr/>
          </p:nvSpPr>
          <p:spPr>
            <a:xfrm>
              <a:off x="2327758" y="2558041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6" name="Shape 8926"/>
            <p:cNvSpPr/>
            <p:nvPr/>
          </p:nvSpPr>
          <p:spPr>
            <a:xfrm>
              <a:off x="2330000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7" name="Shape 8927"/>
            <p:cNvSpPr/>
            <p:nvPr/>
          </p:nvSpPr>
          <p:spPr>
            <a:xfrm>
              <a:off x="2621633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8" name="Shape 8928"/>
            <p:cNvSpPr/>
            <p:nvPr/>
          </p:nvSpPr>
          <p:spPr>
            <a:xfrm>
              <a:off x="2915492" y="2849466"/>
              <a:ext cx="101400" cy="101400"/>
            </a:xfrm>
            <a:prstGeom prst="ellipse">
              <a:avLst/>
            </a:prstGeom>
            <a:solidFill>
              <a:srgbClr val="93C47D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29" name="Shape 8929"/>
            <p:cNvCxnSpPr>
              <a:stCxn id="8921" idx="4"/>
              <a:endCxn id="8927" idx="0"/>
            </p:cNvCxnSpPr>
            <p:nvPr/>
          </p:nvCxnSpPr>
          <p:spPr>
            <a:xfrm>
              <a:off x="2672317" y="2368025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0" name="Shape 8930"/>
            <p:cNvCxnSpPr>
              <a:stCxn id="8922" idx="3"/>
              <a:endCxn id="8926" idx="7"/>
            </p:cNvCxnSpPr>
            <p:nvPr/>
          </p:nvCxnSpPr>
          <p:spPr>
            <a:xfrm flipH="1">
              <a:off x="24164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1" name="Shape 8931"/>
            <p:cNvCxnSpPr>
              <a:stCxn id="8920" idx="5"/>
              <a:endCxn id="8928" idx="1"/>
            </p:cNvCxnSpPr>
            <p:nvPr/>
          </p:nvCxnSpPr>
          <p:spPr>
            <a:xfrm>
              <a:off x="2416534" y="2353175"/>
              <a:ext cx="513900" cy="5112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2" name="Shape 8932"/>
            <p:cNvCxnSpPr>
              <a:stCxn id="8928" idx="0"/>
              <a:endCxn id="8922" idx="4"/>
            </p:cNvCxnSpPr>
            <p:nvPr/>
          </p:nvCxnSpPr>
          <p:spPr>
            <a:xfrm rot="10800000">
              <a:off x="2966192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3" name="Shape 8933"/>
            <p:cNvCxnSpPr>
              <a:stCxn id="8927" idx="7"/>
              <a:endCxn id="8923" idx="3"/>
            </p:cNvCxnSpPr>
            <p:nvPr/>
          </p:nvCxnSpPr>
          <p:spPr>
            <a:xfrm rot="10800000" flipH="1">
              <a:off x="2708184" y="2644716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4" name="Shape 8934"/>
            <p:cNvCxnSpPr>
              <a:stCxn id="8925" idx="5"/>
              <a:endCxn id="8927" idx="1"/>
            </p:cNvCxnSpPr>
            <p:nvPr/>
          </p:nvCxnSpPr>
          <p:spPr>
            <a:xfrm>
              <a:off x="2414309" y="2644592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5" name="Shape 8935"/>
            <p:cNvCxnSpPr>
              <a:stCxn id="8926" idx="0"/>
              <a:endCxn id="8920" idx="4"/>
            </p:cNvCxnSpPr>
            <p:nvPr/>
          </p:nvCxnSpPr>
          <p:spPr>
            <a:xfrm rot="10800000">
              <a:off x="2380700" y="2367966"/>
              <a:ext cx="0" cy="4815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6" name="Shape 8936"/>
            <p:cNvCxnSpPr>
              <a:stCxn id="8925" idx="7"/>
              <a:endCxn id="8921" idx="3"/>
            </p:cNvCxnSpPr>
            <p:nvPr/>
          </p:nvCxnSpPr>
          <p:spPr>
            <a:xfrm rot="10800000" flipH="1">
              <a:off x="2414309" y="2353291"/>
              <a:ext cx="2223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37" name="Shape 8937"/>
            <p:cNvCxnSpPr>
              <a:stCxn id="8921" idx="5"/>
              <a:endCxn id="8923" idx="1"/>
            </p:cNvCxnSpPr>
            <p:nvPr/>
          </p:nvCxnSpPr>
          <p:spPr>
            <a:xfrm>
              <a:off x="2708168" y="2353175"/>
              <a:ext cx="225000" cy="219600"/>
            </a:xfrm>
            <a:prstGeom prst="straightConnector1">
              <a:avLst/>
            </a:prstGeom>
            <a:noFill/>
            <a:ln w="28575" cap="flat" cmpd="sng">
              <a:solidFill>
                <a:srgbClr val="93C47D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938" name="Shape 8938"/>
          <p:cNvGrpSpPr/>
          <p:nvPr/>
        </p:nvGrpSpPr>
        <p:grpSpPr>
          <a:xfrm>
            <a:off x="11006198" y="2780129"/>
            <a:ext cx="922500" cy="1366612"/>
            <a:chOff x="8254648" y="2085096"/>
            <a:chExt cx="691875" cy="1024959"/>
          </a:xfrm>
        </p:grpSpPr>
        <p:grpSp>
          <p:nvGrpSpPr>
            <p:cNvPr id="8939" name="Shape 8939"/>
            <p:cNvGrpSpPr/>
            <p:nvPr/>
          </p:nvGrpSpPr>
          <p:grpSpPr>
            <a:xfrm>
              <a:off x="8254648" y="2085096"/>
              <a:ext cx="691875" cy="1024959"/>
              <a:chOff x="8254648" y="2085096"/>
              <a:chExt cx="691875" cy="1024959"/>
            </a:xfrm>
          </p:grpSpPr>
          <p:grpSp>
            <p:nvGrpSpPr>
              <p:cNvPr id="8940" name="Shape 8940"/>
              <p:cNvGrpSpPr/>
              <p:nvPr/>
            </p:nvGrpSpPr>
            <p:grpSpPr>
              <a:xfrm>
                <a:off x="8254648" y="2186496"/>
                <a:ext cx="691875" cy="923559"/>
                <a:chOff x="2327758" y="2027307"/>
                <a:chExt cx="691875" cy="923559"/>
              </a:xfrm>
            </p:grpSpPr>
            <p:sp>
              <p:nvSpPr>
                <p:cNvPr id="8941" name="Shape 8941"/>
                <p:cNvSpPr/>
                <p:nvPr/>
              </p:nvSpPr>
              <p:spPr>
                <a:xfrm>
                  <a:off x="2329983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2" name="Shape 8942"/>
                <p:cNvSpPr/>
                <p:nvPr/>
              </p:nvSpPr>
              <p:spPr>
                <a:xfrm>
                  <a:off x="2621617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3" name="Shape 8943"/>
                <p:cNvSpPr/>
                <p:nvPr/>
              </p:nvSpPr>
              <p:spPr>
                <a:xfrm>
                  <a:off x="2915484" y="2266625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4" name="Shape 8944"/>
                <p:cNvSpPr/>
                <p:nvPr/>
              </p:nvSpPr>
              <p:spPr>
                <a:xfrm>
                  <a:off x="2918233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5" name="Shape 8945"/>
                <p:cNvSpPr/>
                <p:nvPr/>
              </p:nvSpPr>
              <p:spPr>
                <a:xfrm>
                  <a:off x="2621625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6" name="Shape 8946"/>
                <p:cNvSpPr/>
                <p:nvPr/>
              </p:nvSpPr>
              <p:spPr>
                <a:xfrm>
                  <a:off x="2327758" y="2558041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7" name="Shape 8947"/>
                <p:cNvSpPr/>
                <p:nvPr/>
              </p:nvSpPr>
              <p:spPr>
                <a:xfrm>
                  <a:off x="2330000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8" name="Shape 8948"/>
                <p:cNvSpPr/>
                <p:nvPr/>
              </p:nvSpPr>
              <p:spPr>
                <a:xfrm>
                  <a:off x="2621633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9" name="Shape 8949"/>
                <p:cNvSpPr/>
                <p:nvPr/>
              </p:nvSpPr>
              <p:spPr>
                <a:xfrm>
                  <a:off x="2915492" y="2849466"/>
                  <a:ext cx="101400" cy="101400"/>
                </a:xfrm>
                <a:prstGeom prst="ellipse">
                  <a:avLst/>
                </a:prstGeom>
                <a:solidFill>
                  <a:srgbClr val="DF63F2"/>
                </a:solidFill>
                <a:ln w="9525" cap="flat" cmpd="sng">
                  <a:solidFill>
                    <a:srgbClr val="DF63F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121900" tIns="121900" rIns="121900" bIns="121900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867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8950" name="Shape 8950"/>
                <p:cNvCxnSpPr>
                  <a:stCxn id="8951" idx="4"/>
                  <a:endCxn id="8948" idx="0"/>
                </p:cNvCxnSpPr>
                <p:nvPr/>
              </p:nvCxnSpPr>
              <p:spPr>
                <a:xfrm flipH="1">
                  <a:off x="2672205" y="2027307"/>
                  <a:ext cx="1500" cy="8223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2" name="Shape 8952"/>
                <p:cNvCxnSpPr>
                  <a:stCxn id="8943" idx="3"/>
                  <a:endCxn id="8947" idx="7"/>
                </p:cNvCxnSpPr>
                <p:nvPr/>
              </p:nvCxnSpPr>
              <p:spPr>
                <a:xfrm flipH="1">
                  <a:off x="2416434" y="2353175"/>
                  <a:ext cx="513900" cy="51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3" name="Shape 8953"/>
                <p:cNvCxnSpPr>
                  <a:stCxn id="8941" idx="5"/>
                  <a:endCxn id="8949" idx="1"/>
                </p:cNvCxnSpPr>
                <p:nvPr/>
              </p:nvCxnSpPr>
              <p:spPr>
                <a:xfrm>
                  <a:off x="2416534" y="2353175"/>
                  <a:ext cx="513900" cy="51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4" name="Shape 8954"/>
                <p:cNvCxnSpPr>
                  <a:stCxn id="8949" idx="0"/>
                  <a:endCxn id="8943" idx="4"/>
                </p:cNvCxnSpPr>
                <p:nvPr/>
              </p:nvCxnSpPr>
              <p:spPr>
                <a:xfrm rot="10800000">
                  <a:off x="2966192" y="2367966"/>
                  <a:ext cx="0" cy="481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5" name="Shape 8955"/>
                <p:cNvCxnSpPr>
                  <a:stCxn id="8948" idx="7"/>
                  <a:endCxn id="8944" idx="3"/>
                </p:cNvCxnSpPr>
                <p:nvPr/>
              </p:nvCxnSpPr>
              <p:spPr>
                <a:xfrm rot="10800000" flipH="1">
                  <a:off x="2708184" y="2644716"/>
                  <a:ext cx="2250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6" name="Shape 8956"/>
                <p:cNvCxnSpPr>
                  <a:stCxn id="8946" idx="5"/>
                  <a:endCxn id="8948" idx="1"/>
                </p:cNvCxnSpPr>
                <p:nvPr/>
              </p:nvCxnSpPr>
              <p:spPr>
                <a:xfrm>
                  <a:off x="2414309" y="2644592"/>
                  <a:ext cx="2223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7" name="Shape 8957"/>
                <p:cNvCxnSpPr>
                  <a:stCxn id="8947" idx="0"/>
                  <a:endCxn id="8941" idx="4"/>
                </p:cNvCxnSpPr>
                <p:nvPr/>
              </p:nvCxnSpPr>
              <p:spPr>
                <a:xfrm rot="10800000">
                  <a:off x="2380700" y="2367966"/>
                  <a:ext cx="0" cy="481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8" name="Shape 8958"/>
                <p:cNvCxnSpPr>
                  <a:stCxn id="8946" idx="7"/>
                  <a:endCxn id="8942" idx="3"/>
                </p:cNvCxnSpPr>
                <p:nvPr/>
              </p:nvCxnSpPr>
              <p:spPr>
                <a:xfrm rot="10800000" flipH="1">
                  <a:off x="2414309" y="2353291"/>
                  <a:ext cx="2223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8959" name="Shape 8959"/>
                <p:cNvCxnSpPr>
                  <a:stCxn id="8942" idx="5"/>
                  <a:endCxn id="8944" idx="1"/>
                </p:cNvCxnSpPr>
                <p:nvPr/>
              </p:nvCxnSpPr>
              <p:spPr>
                <a:xfrm>
                  <a:off x="2708168" y="2353175"/>
                  <a:ext cx="225000" cy="219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F63F2"/>
                  </a:solidFill>
                  <a:prstDash val="solid"/>
                  <a:round/>
                  <a:headEnd type="none" w="lg" len="lg"/>
                  <a:tailEnd type="none" w="lg" len="lg"/>
                </a:ln>
              </p:spPr>
            </p:cxnSp>
          </p:grpSp>
          <p:sp>
            <p:nvSpPr>
              <p:cNvPr id="8951" name="Shape 8951"/>
              <p:cNvSpPr/>
              <p:nvPr/>
            </p:nvSpPr>
            <p:spPr>
              <a:xfrm>
                <a:off x="8549894" y="2085096"/>
                <a:ext cx="101400" cy="101400"/>
              </a:xfrm>
              <a:prstGeom prst="ellipse">
                <a:avLst/>
              </a:prstGeom>
              <a:solidFill>
                <a:srgbClr val="DF63F2"/>
              </a:solidFill>
              <a:ln w="9525" cap="flat" cmpd="sng">
                <a:solidFill>
                  <a:srgbClr val="DF63F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sz="1867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960" name="Shape 8960"/>
            <p:cNvCxnSpPr>
              <a:stCxn id="8941" idx="7"/>
              <a:endCxn id="8951" idx="4"/>
            </p:cNvCxnSpPr>
            <p:nvPr/>
          </p:nvCxnSpPr>
          <p:spPr>
            <a:xfrm rot="10800000" flipH="1">
              <a:off x="8343423" y="2186563"/>
              <a:ext cx="257100" cy="254100"/>
            </a:xfrm>
            <a:prstGeom prst="straightConnector1">
              <a:avLst/>
            </a:prstGeom>
            <a:noFill/>
            <a:ln w="2857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961" name="Shape 8961"/>
            <p:cNvCxnSpPr>
              <a:stCxn id="8951" idx="4"/>
              <a:endCxn id="8943" idx="1"/>
            </p:cNvCxnSpPr>
            <p:nvPr/>
          </p:nvCxnSpPr>
          <p:spPr>
            <a:xfrm>
              <a:off x="8600594" y="2186496"/>
              <a:ext cx="256500" cy="254100"/>
            </a:xfrm>
            <a:prstGeom prst="straightConnector1">
              <a:avLst/>
            </a:prstGeom>
            <a:noFill/>
            <a:ln w="28575" cap="flat" cmpd="sng">
              <a:solidFill>
                <a:srgbClr val="DF63F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877" y="4146741"/>
            <a:ext cx="2928993" cy="1635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85" y="4146741"/>
            <a:ext cx="2933144" cy="163589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267" y="4154239"/>
            <a:ext cx="2933144" cy="16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47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8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1" name="Shape 3021"/>
          <p:cNvPicPr preferRelativeResize="0"/>
          <p:nvPr/>
        </p:nvPicPr>
        <p:blipFill rotWithShape="1">
          <a:blip r:embed="rId3">
            <a:alphaModFix/>
          </a:blip>
          <a:srcRect l="58119" t="29154" r="36988" b="55777"/>
          <a:stretch/>
        </p:blipFill>
        <p:spPr>
          <a:xfrm>
            <a:off x="8854003" y="2011801"/>
            <a:ext cx="596464" cy="62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2" name="Shape 3022"/>
          <p:cNvCxnSpPr/>
          <p:nvPr/>
        </p:nvCxnSpPr>
        <p:spPr>
          <a:xfrm>
            <a:off x="7257664" y="3850772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24" name="Shape 3024"/>
          <p:cNvCxnSpPr/>
          <p:nvPr/>
        </p:nvCxnSpPr>
        <p:spPr>
          <a:xfrm flipH="1">
            <a:off x="7066335" y="385077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26" name="Shape 3026"/>
          <p:cNvCxnSpPr/>
          <p:nvPr/>
        </p:nvCxnSpPr>
        <p:spPr>
          <a:xfrm>
            <a:off x="6484824" y="385413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27" name="Shape 3027"/>
          <p:cNvCxnSpPr/>
          <p:nvPr/>
        </p:nvCxnSpPr>
        <p:spPr>
          <a:xfrm flipH="1">
            <a:off x="6292863" y="3854175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28" name="Shape 3028"/>
          <p:cNvCxnSpPr/>
          <p:nvPr/>
        </p:nvCxnSpPr>
        <p:spPr>
          <a:xfrm>
            <a:off x="5726648" y="3870265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29" name="Shape 3029"/>
          <p:cNvCxnSpPr/>
          <p:nvPr/>
        </p:nvCxnSpPr>
        <p:spPr>
          <a:xfrm flipH="1">
            <a:off x="5534685" y="3870309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0" name="Shape 3030"/>
          <p:cNvCxnSpPr/>
          <p:nvPr/>
        </p:nvCxnSpPr>
        <p:spPr>
          <a:xfrm>
            <a:off x="4948097" y="3840640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1" name="Shape 3031"/>
          <p:cNvCxnSpPr/>
          <p:nvPr/>
        </p:nvCxnSpPr>
        <p:spPr>
          <a:xfrm flipH="1">
            <a:off x="4756133" y="3840640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2" name="Shape 3032"/>
          <p:cNvCxnSpPr/>
          <p:nvPr/>
        </p:nvCxnSpPr>
        <p:spPr>
          <a:xfrm>
            <a:off x="4174416" y="3844240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3" name="Shape 3033"/>
          <p:cNvCxnSpPr/>
          <p:nvPr/>
        </p:nvCxnSpPr>
        <p:spPr>
          <a:xfrm flipH="1">
            <a:off x="3982455" y="3844284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4" name="Shape 3034"/>
          <p:cNvCxnSpPr/>
          <p:nvPr/>
        </p:nvCxnSpPr>
        <p:spPr>
          <a:xfrm>
            <a:off x="3416240" y="3860375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5" name="Shape 3035"/>
          <p:cNvCxnSpPr/>
          <p:nvPr/>
        </p:nvCxnSpPr>
        <p:spPr>
          <a:xfrm flipH="1">
            <a:off x="3224277" y="3860419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6" name="Shape 3036"/>
          <p:cNvCxnSpPr/>
          <p:nvPr/>
        </p:nvCxnSpPr>
        <p:spPr>
          <a:xfrm>
            <a:off x="2637491" y="3841692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7" name="Shape 3037"/>
          <p:cNvCxnSpPr/>
          <p:nvPr/>
        </p:nvCxnSpPr>
        <p:spPr>
          <a:xfrm flipH="1">
            <a:off x="2445527" y="384169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8" name="Shape 3038"/>
          <p:cNvCxnSpPr/>
          <p:nvPr/>
        </p:nvCxnSpPr>
        <p:spPr>
          <a:xfrm>
            <a:off x="1863809" y="384529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39" name="Shape 3039"/>
          <p:cNvCxnSpPr/>
          <p:nvPr/>
        </p:nvCxnSpPr>
        <p:spPr>
          <a:xfrm flipH="1">
            <a:off x="1671848" y="3845336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0" name="Shape 3040"/>
          <p:cNvCxnSpPr/>
          <p:nvPr/>
        </p:nvCxnSpPr>
        <p:spPr>
          <a:xfrm>
            <a:off x="1105633" y="386142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1" name="Shape 3041"/>
          <p:cNvCxnSpPr/>
          <p:nvPr/>
        </p:nvCxnSpPr>
        <p:spPr>
          <a:xfrm flipH="1">
            <a:off x="913671" y="386147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2" name="Shape 3042"/>
          <p:cNvCxnSpPr/>
          <p:nvPr/>
        </p:nvCxnSpPr>
        <p:spPr>
          <a:xfrm>
            <a:off x="348545" y="385518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3" name="Shape 3043"/>
          <p:cNvCxnSpPr/>
          <p:nvPr/>
        </p:nvCxnSpPr>
        <p:spPr>
          <a:xfrm flipH="1">
            <a:off x="156584" y="3855227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4" name="Shape 3044"/>
          <p:cNvCxnSpPr/>
          <p:nvPr/>
        </p:nvCxnSpPr>
        <p:spPr>
          <a:xfrm flipH="1">
            <a:off x="379908" y="3677871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5" name="Shape 3045"/>
          <p:cNvCxnSpPr/>
          <p:nvPr/>
        </p:nvCxnSpPr>
        <p:spPr>
          <a:xfrm>
            <a:off x="727108" y="3677871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6" name="Shape 3046"/>
          <p:cNvCxnSpPr/>
          <p:nvPr/>
        </p:nvCxnSpPr>
        <p:spPr>
          <a:xfrm flipH="1">
            <a:off x="1863787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7" name="Shape 3047"/>
          <p:cNvCxnSpPr/>
          <p:nvPr/>
        </p:nvCxnSpPr>
        <p:spPr>
          <a:xfrm>
            <a:off x="2210987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8" name="Shape 3048"/>
          <p:cNvCxnSpPr/>
          <p:nvPr/>
        </p:nvCxnSpPr>
        <p:spPr>
          <a:xfrm flipH="1">
            <a:off x="3421141" y="3665417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49" name="Shape 3049"/>
          <p:cNvCxnSpPr/>
          <p:nvPr/>
        </p:nvCxnSpPr>
        <p:spPr>
          <a:xfrm>
            <a:off x="3768341" y="3665417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0" name="Shape 3050"/>
          <p:cNvCxnSpPr/>
          <p:nvPr/>
        </p:nvCxnSpPr>
        <p:spPr>
          <a:xfrm flipH="1">
            <a:off x="4963368" y="367689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1" name="Shape 3051"/>
          <p:cNvCxnSpPr/>
          <p:nvPr/>
        </p:nvCxnSpPr>
        <p:spPr>
          <a:xfrm>
            <a:off x="5310568" y="367689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2" name="Shape 3052"/>
          <p:cNvCxnSpPr/>
          <p:nvPr/>
        </p:nvCxnSpPr>
        <p:spPr>
          <a:xfrm flipH="1">
            <a:off x="6490465" y="365707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3" name="Shape 3053"/>
          <p:cNvCxnSpPr/>
          <p:nvPr/>
        </p:nvCxnSpPr>
        <p:spPr>
          <a:xfrm>
            <a:off x="6837665" y="365707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4" name="Shape 3054"/>
          <p:cNvCxnSpPr/>
          <p:nvPr/>
        </p:nvCxnSpPr>
        <p:spPr>
          <a:xfrm flipH="1">
            <a:off x="734563" y="334461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5" name="Shape 3055"/>
          <p:cNvCxnSpPr/>
          <p:nvPr/>
        </p:nvCxnSpPr>
        <p:spPr>
          <a:xfrm>
            <a:off x="1461363" y="3350853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6" name="Shape 3056"/>
          <p:cNvCxnSpPr/>
          <p:nvPr/>
        </p:nvCxnSpPr>
        <p:spPr>
          <a:xfrm flipH="1">
            <a:off x="3768255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7" name="Shape 3057"/>
          <p:cNvCxnSpPr/>
          <p:nvPr/>
        </p:nvCxnSpPr>
        <p:spPr>
          <a:xfrm>
            <a:off x="4495055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8" name="Shape 3058"/>
          <p:cNvCxnSpPr/>
          <p:nvPr/>
        </p:nvCxnSpPr>
        <p:spPr>
          <a:xfrm>
            <a:off x="8774713" y="385471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59" name="Shape 3059"/>
          <p:cNvCxnSpPr/>
          <p:nvPr/>
        </p:nvCxnSpPr>
        <p:spPr>
          <a:xfrm flipH="1">
            <a:off x="8582749" y="3854713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0" name="Shape 3060"/>
          <p:cNvCxnSpPr/>
          <p:nvPr/>
        </p:nvCxnSpPr>
        <p:spPr>
          <a:xfrm>
            <a:off x="8001032" y="3858313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1" name="Shape 3061"/>
          <p:cNvCxnSpPr/>
          <p:nvPr/>
        </p:nvCxnSpPr>
        <p:spPr>
          <a:xfrm flipH="1">
            <a:off x="7809071" y="3858357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2" name="Shape 3062"/>
          <p:cNvCxnSpPr/>
          <p:nvPr/>
        </p:nvCxnSpPr>
        <p:spPr>
          <a:xfrm flipH="1">
            <a:off x="8006675" y="3661259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3" name="Shape 3063"/>
          <p:cNvCxnSpPr/>
          <p:nvPr/>
        </p:nvCxnSpPr>
        <p:spPr>
          <a:xfrm>
            <a:off x="8353875" y="3661259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4" name="Shape 3064"/>
          <p:cNvCxnSpPr/>
          <p:nvPr/>
        </p:nvCxnSpPr>
        <p:spPr>
          <a:xfrm flipH="1">
            <a:off x="7014120" y="3318444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5" name="Shape 3065"/>
          <p:cNvCxnSpPr/>
          <p:nvPr/>
        </p:nvCxnSpPr>
        <p:spPr>
          <a:xfrm>
            <a:off x="7740920" y="3318444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6" name="Shape 3066"/>
          <p:cNvCxnSpPr/>
          <p:nvPr/>
        </p:nvCxnSpPr>
        <p:spPr>
          <a:xfrm>
            <a:off x="10249153" y="384428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7" name="Shape 3067"/>
          <p:cNvCxnSpPr/>
          <p:nvPr/>
        </p:nvCxnSpPr>
        <p:spPr>
          <a:xfrm flipH="1">
            <a:off x="10057188" y="3844288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8" name="Shape 3068"/>
          <p:cNvCxnSpPr/>
          <p:nvPr/>
        </p:nvCxnSpPr>
        <p:spPr>
          <a:xfrm>
            <a:off x="9475472" y="3847888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69" name="Shape 3069"/>
          <p:cNvCxnSpPr/>
          <p:nvPr/>
        </p:nvCxnSpPr>
        <p:spPr>
          <a:xfrm flipH="1">
            <a:off x="9283509" y="3847932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0" name="Shape 3070"/>
          <p:cNvCxnSpPr/>
          <p:nvPr/>
        </p:nvCxnSpPr>
        <p:spPr>
          <a:xfrm flipH="1">
            <a:off x="9481113" y="3650833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1" name="Shape 3071"/>
          <p:cNvCxnSpPr/>
          <p:nvPr/>
        </p:nvCxnSpPr>
        <p:spPr>
          <a:xfrm>
            <a:off x="9828313" y="3650833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2" name="Shape 3072"/>
          <p:cNvCxnSpPr/>
          <p:nvPr/>
        </p:nvCxnSpPr>
        <p:spPr>
          <a:xfrm>
            <a:off x="11765361" y="384847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3" name="Shape 3073"/>
          <p:cNvCxnSpPr/>
          <p:nvPr/>
        </p:nvCxnSpPr>
        <p:spPr>
          <a:xfrm flipH="1">
            <a:off x="11573397" y="3848471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4" name="Shape 3074"/>
          <p:cNvCxnSpPr/>
          <p:nvPr/>
        </p:nvCxnSpPr>
        <p:spPr>
          <a:xfrm>
            <a:off x="10991680" y="3852071"/>
            <a:ext cx="1932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5" name="Shape 3075"/>
          <p:cNvCxnSpPr/>
          <p:nvPr/>
        </p:nvCxnSpPr>
        <p:spPr>
          <a:xfrm flipH="1">
            <a:off x="10799717" y="3852115"/>
            <a:ext cx="192000" cy="20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6" name="Shape 3076"/>
          <p:cNvCxnSpPr/>
          <p:nvPr/>
        </p:nvCxnSpPr>
        <p:spPr>
          <a:xfrm flipH="1">
            <a:off x="10997321" y="3655016"/>
            <a:ext cx="347200" cy="15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7" name="Shape 3077"/>
          <p:cNvCxnSpPr/>
          <p:nvPr/>
        </p:nvCxnSpPr>
        <p:spPr>
          <a:xfrm>
            <a:off x="11344521" y="3655016"/>
            <a:ext cx="362400" cy="141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8" name="Shape 3078"/>
          <p:cNvCxnSpPr/>
          <p:nvPr/>
        </p:nvCxnSpPr>
        <p:spPr>
          <a:xfrm flipH="1">
            <a:off x="10004768" y="3312201"/>
            <a:ext cx="726800" cy="3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79" name="Shape 3079"/>
          <p:cNvCxnSpPr/>
          <p:nvPr/>
        </p:nvCxnSpPr>
        <p:spPr>
          <a:xfrm>
            <a:off x="10731568" y="3312201"/>
            <a:ext cx="744400" cy="28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80" name="Shape 3080"/>
          <p:cNvCxnSpPr/>
          <p:nvPr/>
        </p:nvCxnSpPr>
        <p:spPr>
          <a:xfrm flipH="1">
            <a:off x="1484233" y="26563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81" name="Shape 3081"/>
          <p:cNvCxnSpPr/>
          <p:nvPr/>
        </p:nvCxnSpPr>
        <p:spPr>
          <a:xfrm>
            <a:off x="2934824" y="2651000"/>
            <a:ext cx="1350800" cy="570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82" name="Shape 3082"/>
          <p:cNvCxnSpPr/>
          <p:nvPr/>
        </p:nvCxnSpPr>
        <p:spPr>
          <a:xfrm flipH="1">
            <a:off x="7697973" y="2641932"/>
            <a:ext cx="1458000" cy="632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83" name="Shape 3083"/>
          <p:cNvCxnSpPr/>
          <p:nvPr/>
        </p:nvCxnSpPr>
        <p:spPr>
          <a:xfrm>
            <a:off x="9148564" y="2636600"/>
            <a:ext cx="1532000" cy="6248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3084" name="Shape 3084"/>
          <p:cNvPicPr preferRelativeResize="0"/>
          <p:nvPr/>
        </p:nvPicPr>
        <p:blipFill rotWithShape="1">
          <a:blip r:embed="rId3">
            <a:alphaModFix/>
          </a:blip>
          <a:srcRect l="43695" t="30329" r="51412" b="55776"/>
          <a:stretch/>
        </p:blipFill>
        <p:spPr>
          <a:xfrm>
            <a:off x="2637511" y="2060499"/>
            <a:ext cx="596464" cy="5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Shape 3085"/>
          <p:cNvPicPr preferRelativeResize="0"/>
          <p:nvPr/>
        </p:nvPicPr>
        <p:blipFill rotWithShape="1">
          <a:blip r:embed="rId3">
            <a:alphaModFix/>
          </a:blip>
          <a:srcRect l="50986" t="11940" r="44121" b="75320"/>
          <a:stretch/>
        </p:blipFill>
        <p:spPr>
          <a:xfrm>
            <a:off x="5669733" y="1311767"/>
            <a:ext cx="596464" cy="52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6" name="Shape 3086"/>
          <p:cNvCxnSpPr>
            <a:endCxn id="3021" idx="1"/>
          </p:cNvCxnSpPr>
          <p:nvPr/>
        </p:nvCxnSpPr>
        <p:spPr>
          <a:xfrm>
            <a:off x="6378403" y="1784199"/>
            <a:ext cx="2475600" cy="540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087" name="Shape 3087"/>
          <p:cNvCxnSpPr/>
          <p:nvPr/>
        </p:nvCxnSpPr>
        <p:spPr>
          <a:xfrm flipH="1">
            <a:off x="3416375" y="1806549"/>
            <a:ext cx="2204000" cy="525599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3088" name="Shape 3088"/>
          <p:cNvGrpSpPr/>
          <p:nvPr/>
        </p:nvGrpSpPr>
        <p:grpSpPr>
          <a:xfrm>
            <a:off x="10728601" y="4100549"/>
            <a:ext cx="280427" cy="204820"/>
            <a:chOff x="7732704" y="3077073"/>
            <a:chExt cx="257588" cy="153600"/>
          </a:xfrm>
        </p:grpSpPr>
        <p:cxnSp>
          <p:nvCxnSpPr>
            <p:cNvPr id="3089" name="Shape 30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090" name="Shape 30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091" name="Shape 3091"/>
          <p:cNvGrpSpPr/>
          <p:nvPr/>
        </p:nvGrpSpPr>
        <p:grpSpPr>
          <a:xfrm>
            <a:off x="11878131" y="4100549"/>
            <a:ext cx="280427" cy="204820"/>
            <a:chOff x="7732704" y="3077073"/>
            <a:chExt cx="257588" cy="153600"/>
          </a:xfrm>
        </p:grpSpPr>
        <p:cxnSp>
          <p:nvCxnSpPr>
            <p:cNvPr id="3092" name="Shape 30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093" name="Shape 30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094" name="Shape 3094"/>
          <p:cNvGrpSpPr/>
          <p:nvPr/>
        </p:nvGrpSpPr>
        <p:grpSpPr>
          <a:xfrm>
            <a:off x="11494955" y="4100549"/>
            <a:ext cx="280427" cy="204820"/>
            <a:chOff x="7732704" y="3077073"/>
            <a:chExt cx="257588" cy="153600"/>
          </a:xfrm>
        </p:grpSpPr>
        <p:cxnSp>
          <p:nvCxnSpPr>
            <p:cNvPr id="3095" name="Shape 30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096" name="Shape 30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097" name="Shape 3097"/>
          <p:cNvGrpSpPr/>
          <p:nvPr/>
        </p:nvGrpSpPr>
        <p:grpSpPr>
          <a:xfrm>
            <a:off x="11111777" y="4100549"/>
            <a:ext cx="280427" cy="204820"/>
            <a:chOff x="7732704" y="3077073"/>
            <a:chExt cx="257588" cy="153600"/>
          </a:xfrm>
        </p:grpSpPr>
        <p:cxnSp>
          <p:nvCxnSpPr>
            <p:cNvPr id="3098" name="Shape 30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099" name="Shape 30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00" name="Shape 3100"/>
          <p:cNvGrpSpPr/>
          <p:nvPr/>
        </p:nvGrpSpPr>
        <p:grpSpPr>
          <a:xfrm>
            <a:off x="9195895" y="4100549"/>
            <a:ext cx="280427" cy="204820"/>
            <a:chOff x="7732704" y="3077073"/>
            <a:chExt cx="257588" cy="153600"/>
          </a:xfrm>
        </p:grpSpPr>
        <p:cxnSp>
          <p:nvCxnSpPr>
            <p:cNvPr id="3101" name="Shape 31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02" name="Shape 31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03" name="Shape 3103"/>
          <p:cNvGrpSpPr/>
          <p:nvPr/>
        </p:nvGrpSpPr>
        <p:grpSpPr>
          <a:xfrm>
            <a:off x="10345424" y="4100549"/>
            <a:ext cx="280427" cy="204820"/>
            <a:chOff x="7732704" y="3077073"/>
            <a:chExt cx="257588" cy="153600"/>
          </a:xfrm>
        </p:grpSpPr>
        <p:cxnSp>
          <p:nvCxnSpPr>
            <p:cNvPr id="3104" name="Shape 31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05" name="Shape 31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06" name="Shape 3106"/>
          <p:cNvGrpSpPr/>
          <p:nvPr/>
        </p:nvGrpSpPr>
        <p:grpSpPr>
          <a:xfrm>
            <a:off x="9962248" y="4100549"/>
            <a:ext cx="280427" cy="204820"/>
            <a:chOff x="7732704" y="3077073"/>
            <a:chExt cx="257588" cy="153600"/>
          </a:xfrm>
        </p:grpSpPr>
        <p:cxnSp>
          <p:nvCxnSpPr>
            <p:cNvPr id="3107" name="Shape 31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08" name="Shape 31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09" name="Shape 3109"/>
          <p:cNvGrpSpPr/>
          <p:nvPr/>
        </p:nvGrpSpPr>
        <p:grpSpPr>
          <a:xfrm>
            <a:off x="9579071" y="4100549"/>
            <a:ext cx="280427" cy="204820"/>
            <a:chOff x="7732704" y="3077073"/>
            <a:chExt cx="257588" cy="153600"/>
          </a:xfrm>
        </p:grpSpPr>
        <p:cxnSp>
          <p:nvCxnSpPr>
            <p:cNvPr id="3110" name="Shape 31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11" name="Shape 31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12" name="Shape 3112"/>
          <p:cNvGrpSpPr/>
          <p:nvPr/>
        </p:nvGrpSpPr>
        <p:grpSpPr>
          <a:xfrm>
            <a:off x="7663188" y="4100549"/>
            <a:ext cx="280427" cy="204820"/>
            <a:chOff x="7732704" y="3077073"/>
            <a:chExt cx="257588" cy="153600"/>
          </a:xfrm>
        </p:grpSpPr>
        <p:cxnSp>
          <p:nvCxnSpPr>
            <p:cNvPr id="3113" name="Shape 31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14" name="Shape 31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15" name="Shape 3115"/>
          <p:cNvGrpSpPr/>
          <p:nvPr/>
        </p:nvGrpSpPr>
        <p:grpSpPr>
          <a:xfrm>
            <a:off x="8812717" y="4100549"/>
            <a:ext cx="280427" cy="204820"/>
            <a:chOff x="7732704" y="3077073"/>
            <a:chExt cx="257588" cy="153600"/>
          </a:xfrm>
        </p:grpSpPr>
        <p:cxnSp>
          <p:nvCxnSpPr>
            <p:cNvPr id="3116" name="Shape 31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17" name="Shape 31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18" name="Shape 3118"/>
          <p:cNvGrpSpPr/>
          <p:nvPr/>
        </p:nvGrpSpPr>
        <p:grpSpPr>
          <a:xfrm>
            <a:off x="8429541" y="4100549"/>
            <a:ext cx="280427" cy="204820"/>
            <a:chOff x="7732704" y="3077073"/>
            <a:chExt cx="257588" cy="153600"/>
          </a:xfrm>
        </p:grpSpPr>
        <p:cxnSp>
          <p:nvCxnSpPr>
            <p:cNvPr id="3119" name="Shape 31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20" name="Shape 31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21" name="Shape 3121"/>
          <p:cNvGrpSpPr/>
          <p:nvPr/>
        </p:nvGrpSpPr>
        <p:grpSpPr>
          <a:xfrm>
            <a:off x="8046364" y="4100549"/>
            <a:ext cx="280427" cy="204820"/>
            <a:chOff x="7732704" y="3077073"/>
            <a:chExt cx="257588" cy="153600"/>
          </a:xfrm>
        </p:grpSpPr>
        <p:cxnSp>
          <p:nvCxnSpPr>
            <p:cNvPr id="3122" name="Shape 31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23" name="Shape 31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24" name="Shape 3124"/>
          <p:cNvGrpSpPr/>
          <p:nvPr/>
        </p:nvGrpSpPr>
        <p:grpSpPr>
          <a:xfrm>
            <a:off x="5747304" y="4100549"/>
            <a:ext cx="280427" cy="204820"/>
            <a:chOff x="7732704" y="3077073"/>
            <a:chExt cx="257588" cy="153600"/>
          </a:xfrm>
        </p:grpSpPr>
        <p:cxnSp>
          <p:nvCxnSpPr>
            <p:cNvPr id="3125" name="Shape 31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26" name="Shape 31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27" name="Shape 3127"/>
          <p:cNvGrpSpPr/>
          <p:nvPr/>
        </p:nvGrpSpPr>
        <p:grpSpPr>
          <a:xfrm>
            <a:off x="7280011" y="4100549"/>
            <a:ext cx="280427" cy="204820"/>
            <a:chOff x="7732704" y="3077073"/>
            <a:chExt cx="257588" cy="153600"/>
          </a:xfrm>
        </p:grpSpPr>
        <p:cxnSp>
          <p:nvCxnSpPr>
            <p:cNvPr id="3128" name="Shape 31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29" name="Shape 31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30" name="Shape 3130"/>
          <p:cNvGrpSpPr/>
          <p:nvPr/>
        </p:nvGrpSpPr>
        <p:grpSpPr>
          <a:xfrm>
            <a:off x="6896835" y="4100549"/>
            <a:ext cx="280427" cy="204820"/>
            <a:chOff x="7732704" y="3077073"/>
            <a:chExt cx="257588" cy="153600"/>
          </a:xfrm>
        </p:grpSpPr>
        <p:cxnSp>
          <p:nvCxnSpPr>
            <p:cNvPr id="3131" name="Shape 31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32" name="Shape 31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33" name="Shape 3133"/>
          <p:cNvGrpSpPr/>
          <p:nvPr/>
        </p:nvGrpSpPr>
        <p:grpSpPr>
          <a:xfrm>
            <a:off x="6513657" y="4100549"/>
            <a:ext cx="280427" cy="204820"/>
            <a:chOff x="7732704" y="3077073"/>
            <a:chExt cx="257588" cy="153600"/>
          </a:xfrm>
        </p:grpSpPr>
        <p:cxnSp>
          <p:nvCxnSpPr>
            <p:cNvPr id="3134" name="Shape 31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35" name="Shape 31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36" name="Shape 3136"/>
          <p:cNvGrpSpPr/>
          <p:nvPr/>
        </p:nvGrpSpPr>
        <p:grpSpPr>
          <a:xfrm>
            <a:off x="4980951" y="4100549"/>
            <a:ext cx="280427" cy="204820"/>
            <a:chOff x="7732704" y="3077073"/>
            <a:chExt cx="257588" cy="153600"/>
          </a:xfrm>
        </p:grpSpPr>
        <p:cxnSp>
          <p:nvCxnSpPr>
            <p:cNvPr id="3137" name="Shape 31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38" name="Shape 31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39" name="Shape 3139"/>
          <p:cNvGrpSpPr/>
          <p:nvPr/>
        </p:nvGrpSpPr>
        <p:grpSpPr>
          <a:xfrm>
            <a:off x="2681891" y="4100549"/>
            <a:ext cx="280427" cy="204820"/>
            <a:chOff x="7732704" y="3077073"/>
            <a:chExt cx="257588" cy="153600"/>
          </a:xfrm>
        </p:grpSpPr>
        <p:cxnSp>
          <p:nvCxnSpPr>
            <p:cNvPr id="3140" name="Shape 31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41" name="Shape 31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42" name="Shape 3142"/>
          <p:cNvGrpSpPr/>
          <p:nvPr/>
        </p:nvGrpSpPr>
        <p:grpSpPr>
          <a:xfrm>
            <a:off x="4214597" y="4100549"/>
            <a:ext cx="280427" cy="204820"/>
            <a:chOff x="7732704" y="3077073"/>
            <a:chExt cx="257588" cy="153600"/>
          </a:xfrm>
        </p:grpSpPr>
        <p:cxnSp>
          <p:nvCxnSpPr>
            <p:cNvPr id="3143" name="Shape 31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44" name="Shape 31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45" name="Shape 3145"/>
          <p:cNvGrpSpPr/>
          <p:nvPr/>
        </p:nvGrpSpPr>
        <p:grpSpPr>
          <a:xfrm>
            <a:off x="3831421" y="4100549"/>
            <a:ext cx="280427" cy="204820"/>
            <a:chOff x="7732704" y="3077073"/>
            <a:chExt cx="257588" cy="153600"/>
          </a:xfrm>
        </p:grpSpPr>
        <p:cxnSp>
          <p:nvCxnSpPr>
            <p:cNvPr id="3146" name="Shape 31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47" name="Shape 31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48" name="Shape 3148"/>
          <p:cNvGrpSpPr/>
          <p:nvPr/>
        </p:nvGrpSpPr>
        <p:grpSpPr>
          <a:xfrm>
            <a:off x="3065067" y="4100549"/>
            <a:ext cx="280427" cy="204820"/>
            <a:chOff x="7732704" y="3077073"/>
            <a:chExt cx="257588" cy="153600"/>
          </a:xfrm>
        </p:grpSpPr>
        <p:cxnSp>
          <p:nvCxnSpPr>
            <p:cNvPr id="3149" name="Shape 31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50" name="Shape 31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51" name="Shape 3151"/>
          <p:cNvGrpSpPr/>
          <p:nvPr/>
        </p:nvGrpSpPr>
        <p:grpSpPr>
          <a:xfrm>
            <a:off x="-346" y="4105766"/>
            <a:ext cx="280427" cy="204820"/>
            <a:chOff x="7732704" y="3077073"/>
            <a:chExt cx="257588" cy="153600"/>
          </a:xfrm>
        </p:grpSpPr>
        <p:cxnSp>
          <p:nvCxnSpPr>
            <p:cNvPr id="3152" name="Shape 31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53" name="Shape 31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54" name="Shape 3154"/>
          <p:cNvGrpSpPr/>
          <p:nvPr/>
        </p:nvGrpSpPr>
        <p:grpSpPr>
          <a:xfrm>
            <a:off x="1532360" y="4100549"/>
            <a:ext cx="280427" cy="204820"/>
            <a:chOff x="7732704" y="3077073"/>
            <a:chExt cx="257588" cy="153600"/>
          </a:xfrm>
        </p:grpSpPr>
        <p:cxnSp>
          <p:nvCxnSpPr>
            <p:cNvPr id="3155" name="Shape 31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56" name="Shape 31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57" name="Shape 3157"/>
          <p:cNvGrpSpPr/>
          <p:nvPr/>
        </p:nvGrpSpPr>
        <p:grpSpPr>
          <a:xfrm>
            <a:off x="1149184" y="4100549"/>
            <a:ext cx="280427" cy="204820"/>
            <a:chOff x="7732704" y="3077073"/>
            <a:chExt cx="257588" cy="153600"/>
          </a:xfrm>
        </p:grpSpPr>
        <p:cxnSp>
          <p:nvCxnSpPr>
            <p:cNvPr id="3158" name="Shape 31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59" name="Shape 31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60" name="Shape 3160"/>
          <p:cNvGrpSpPr/>
          <p:nvPr/>
        </p:nvGrpSpPr>
        <p:grpSpPr>
          <a:xfrm>
            <a:off x="382831" y="4100549"/>
            <a:ext cx="280427" cy="204820"/>
            <a:chOff x="7732704" y="3077073"/>
            <a:chExt cx="257588" cy="153600"/>
          </a:xfrm>
        </p:grpSpPr>
        <p:cxnSp>
          <p:nvCxnSpPr>
            <p:cNvPr id="3161" name="Shape 31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62" name="Shape 31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63" name="Shape 3163"/>
          <p:cNvGrpSpPr/>
          <p:nvPr/>
        </p:nvGrpSpPr>
        <p:grpSpPr>
          <a:xfrm>
            <a:off x="6130481" y="4100549"/>
            <a:ext cx="280427" cy="204820"/>
            <a:chOff x="7732704" y="3077073"/>
            <a:chExt cx="257588" cy="153600"/>
          </a:xfrm>
        </p:grpSpPr>
        <p:cxnSp>
          <p:nvCxnSpPr>
            <p:cNvPr id="3164" name="Shape 31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65" name="Shape 31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66" name="Shape 3166"/>
          <p:cNvGrpSpPr/>
          <p:nvPr/>
        </p:nvGrpSpPr>
        <p:grpSpPr>
          <a:xfrm>
            <a:off x="3448244" y="4100549"/>
            <a:ext cx="280427" cy="204820"/>
            <a:chOff x="7732704" y="3077073"/>
            <a:chExt cx="257588" cy="153600"/>
          </a:xfrm>
        </p:grpSpPr>
        <p:cxnSp>
          <p:nvCxnSpPr>
            <p:cNvPr id="3167" name="Shape 31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68" name="Shape 31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69" name="Shape 3169"/>
          <p:cNvGrpSpPr/>
          <p:nvPr/>
        </p:nvGrpSpPr>
        <p:grpSpPr>
          <a:xfrm>
            <a:off x="5364128" y="4100549"/>
            <a:ext cx="280427" cy="204820"/>
            <a:chOff x="7732704" y="3077073"/>
            <a:chExt cx="257588" cy="153600"/>
          </a:xfrm>
        </p:grpSpPr>
        <p:cxnSp>
          <p:nvCxnSpPr>
            <p:cNvPr id="3170" name="Shape 31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71" name="Shape 31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72" name="Shape 3172"/>
          <p:cNvGrpSpPr/>
          <p:nvPr/>
        </p:nvGrpSpPr>
        <p:grpSpPr>
          <a:xfrm>
            <a:off x="4597775" y="4100549"/>
            <a:ext cx="280427" cy="204820"/>
            <a:chOff x="7732704" y="3077073"/>
            <a:chExt cx="257588" cy="153600"/>
          </a:xfrm>
        </p:grpSpPr>
        <p:cxnSp>
          <p:nvCxnSpPr>
            <p:cNvPr id="3173" name="Shape 31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74" name="Shape 31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75" name="Shape 3175"/>
          <p:cNvGrpSpPr/>
          <p:nvPr/>
        </p:nvGrpSpPr>
        <p:grpSpPr>
          <a:xfrm>
            <a:off x="766007" y="4100549"/>
            <a:ext cx="280427" cy="204820"/>
            <a:chOff x="7732704" y="3077073"/>
            <a:chExt cx="257588" cy="153600"/>
          </a:xfrm>
        </p:grpSpPr>
        <p:cxnSp>
          <p:nvCxnSpPr>
            <p:cNvPr id="3176" name="Shape 31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77" name="Shape 31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78" name="Shape 3178"/>
          <p:cNvGrpSpPr/>
          <p:nvPr/>
        </p:nvGrpSpPr>
        <p:grpSpPr>
          <a:xfrm>
            <a:off x="2298713" y="4100549"/>
            <a:ext cx="280427" cy="204820"/>
            <a:chOff x="7732704" y="3077073"/>
            <a:chExt cx="257588" cy="153600"/>
          </a:xfrm>
        </p:grpSpPr>
        <p:cxnSp>
          <p:nvCxnSpPr>
            <p:cNvPr id="3179" name="Shape 31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80" name="Shape 31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81" name="Shape 3181"/>
          <p:cNvGrpSpPr/>
          <p:nvPr/>
        </p:nvGrpSpPr>
        <p:grpSpPr>
          <a:xfrm>
            <a:off x="1915537" y="4100549"/>
            <a:ext cx="280427" cy="204820"/>
            <a:chOff x="7732704" y="3077073"/>
            <a:chExt cx="257588" cy="153600"/>
          </a:xfrm>
        </p:grpSpPr>
        <p:cxnSp>
          <p:nvCxnSpPr>
            <p:cNvPr id="3182" name="Shape 31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83" name="Shape 31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84" name="Shape 3184"/>
          <p:cNvGrpSpPr/>
          <p:nvPr/>
        </p:nvGrpSpPr>
        <p:grpSpPr>
          <a:xfrm>
            <a:off x="5321237" y="4346751"/>
            <a:ext cx="151392" cy="204779"/>
            <a:chOff x="7732704" y="3077073"/>
            <a:chExt cx="257588" cy="153600"/>
          </a:xfrm>
        </p:grpSpPr>
        <p:cxnSp>
          <p:nvCxnSpPr>
            <p:cNvPr id="3185" name="Shape 31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86" name="Shape 31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87" name="Shape 3187"/>
          <p:cNvGrpSpPr/>
          <p:nvPr/>
        </p:nvGrpSpPr>
        <p:grpSpPr>
          <a:xfrm>
            <a:off x="5896377" y="4346751"/>
            <a:ext cx="151392" cy="204779"/>
            <a:chOff x="7732704" y="3077073"/>
            <a:chExt cx="257588" cy="153600"/>
          </a:xfrm>
        </p:grpSpPr>
        <p:cxnSp>
          <p:nvCxnSpPr>
            <p:cNvPr id="3188" name="Shape 31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89" name="Shape 31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90" name="Shape 3190"/>
          <p:cNvGrpSpPr/>
          <p:nvPr/>
        </p:nvGrpSpPr>
        <p:grpSpPr>
          <a:xfrm>
            <a:off x="5704664" y="4346751"/>
            <a:ext cx="151392" cy="204779"/>
            <a:chOff x="7732704" y="3077073"/>
            <a:chExt cx="257588" cy="153600"/>
          </a:xfrm>
        </p:grpSpPr>
        <p:cxnSp>
          <p:nvCxnSpPr>
            <p:cNvPr id="3191" name="Shape 31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92" name="Shape 31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93" name="Shape 3193"/>
          <p:cNvGrpSpPr/>
          <p:nvPr/>
        </p:nvGrpSpPr>
        <p:grpSpPr>
          <a:xfrm>
            <a:off x="5512951" y="4346751"/>
            <a:ext cx="151392" cy="204779"/>
            <a:chOff x="7732704" y="3077073"/>
            <a:chExt cx="257588" cy="153600"/>
          </a:xfrm>
        </p:grpSpPr>
        <p:cxnSp>
          <p:nvCxnSpPr>
            <p:cNvPr id="3194" name="Shape 31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95" name="Shape 31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96" name="Shape 3196"/>
          <p:cNvGrpSpPr/>
          <p:nvPr/>
        </p:nvGrpSpPr>
        <p:grpSpPr>
          <a:xfrm>
            <a:off x="4554383" y="4346751"/>
            <a:ext cx="151392" cy="204779"/>
            <a:chOff x="7732704" y="3077073"/>
            <a:chExt cx="257588" cy="153600"/>
          </a:xfrm>
        </p:grpSpPr>
        <p:cxnSp>
          <p:nvCxnSpPr>
            <p:cNvPr id="3197" name="Shape 31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198" name="Shape 31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199" name="Shape 3199"/>
          <p:cNvGrpSpPr/>
          <p:nvPr/>
        </p:nvGrpSpPr>
        <p:grpSpPr>
          <a:xfrm>
            <a:off x="5129524" y="4346751"/>
            <a:ext cx="151392" cy="204779"/>
            <a:chOff x="7732704" y="3077073"/>
            <a:chExt cx="257588" cy="153600"/>
          </a:xfrm>
        </p:grpSpPr>
        <p:cxnSp>
          <p:nvCxnSpPr>
            <p:cNvPr id="3200" name="Shape 32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01" name="Shape 32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02" name="Shape 3202"/>
          <p:cNvGrpSpPr/>
          <p:nvPr/>
        </p:nvGrpSpPr>
        <p:grpSpPr>
          <a:xfrm>
            <a:off x="4937809" y="4346751"/>
            <a:ext cx="151392" cy="204779"/>
            <a:chOff x="7732704" y="3077073"/>
            <a:chExt cx="257588" cy="153600"/>
          </a:xfrm>
        </p:grpSpPr>
        <p:cxnSp>
          <p:nvCxnSpPr>
            <p:cNvPr id="3203" name="Shape 32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04" name="Shape 32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05" name="Shape 3205"/>
          <p:cNvGrpSpPr/>
          <p:nvPr/>
        </p:nvGrpSpPr>
        <p:grpSpPr>
          <a:xfrm>
            <a:off x="4746096" y="4346751"/>
            <a:ext cx="151392" cy="204779"/>
            <a:chOff x="7732704" y="3077073"/>
            <a:chExt cx="257588" cy="153600"/>
          </a:xfrm>
        </p:grpSpPr>
        <p:cxnSp>
          <p:nvCxnSpPr>
            <p:cNvPr id="3206" name="Shape 32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07" name="Shape 32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08" name="Shape 3208"/>
          <p:cNvGrpSpPr/>
          <p:nvPr/>
        </p:nvGrpSpPr>
        <p:grpSpPr>
          <a:xfrm>
            <a:off x="3787529" y="4346751"/>
            <a:ext cx="151392" cy="204779"/>
            <a:chOff x="7732704" y="3077073"/>
            <a:chExt cx="257588" cy="153600"/>
          </a:xfrm>
        </p:grpSpPr>
        <p:cxnSp>
          <p:nvCxnSpPr>
            <p:cNvPr id="3209" name="Shape 32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10" name="Shape 32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11" name="Shape 3211"/>
          <p:cNvGrpSpPr/>
          <p:nvPr/>
        </p:nvGrpSpPr>
        <p:grpSpPr>
          <a:xfrm>
            <a:off x="4362669" y="4346751"/>
            <a:ext cx="151392" cy="204779"/>
            <a:chOff x="7732704" y="3077073"/>
            <a:chExt cx="257588" cy="153600"/>
          </a:xfrm>
        </p:grpSpPr>
        <p:cxnSp>
          <p:nvCxnSpPr>
            <p:cNvPr id="3212" name="Shape 32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13" name="Shape 32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14" name="Shape 3214"/>
          <p:cNvGrpSpPr/>
          <p:nvPr/>
        </p:nvGrpSpPr>
        <p:grpSpPr>
          <a:xfrm>
            <a:off x="4170956" y="4346751"/>
            <a:ext cx="151392" cy="204779"/>
            <a:chOff x="7732704" y="3077073"/>
            <a:chExt cx="257588" cy="153600"/>
          </a:xfrm>
        </p:grpSpPr>
        <p:cxnSp>
          <p:nvCxnSpPr>
            <p:cNvPr id="3215" name="Shape 32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16" name="Shape 32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17" name="Shape 3217"/>
          <p:cNvGrpSpPr/>
          <p:nvPr/>
        </p:nvGrpSpPr>
        <p:grpSpPr>
          <a:xfrm>
            <a:off x="3979243" y="4346751"/>
            <a:ext cx="151392" cy="204779"/>
            <a:chOff x="7732704" y="3077073"/>
            <a:chExt cx="257588" cy="153600"/>
          </a:xfrm>
        </p:grpSpPr>
        <p:cxnSp>
          <p:nvCxnSpPr>
            <p:cNvPr id="3218" name="Shape 32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19" name="Shape 32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20" name="Shape 3220"/>
          <p:cNvGrpSpPr/>
          <p:nvPr/>
        </p:nvGrpSpPr>
        <p:grpSpPr>
          <a:xfrm>
            <a:off x="2828963" y="4346751"/>
            <a:ext cx="151392" cy="204779"/>
            <a:chOff x="7732704" y="3077073"/>
            <a:chExt cx="257588" cy="153600"/>
          </a:xfrm>
        </p:grpSpPr>
        <p:cxnSp>
          <p:nvCxnSpPr>
            <p:cNvPr id="3221" name="Shape 32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22" name="Shape 32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23" name="Shape 3223"/>
          <p:cNvGrpSpPr/>
          <p:nvPr/>
        </p:nvGrpSpPr>
        <p:grpSpPr>
          <a:xfrm>
            <a:off x="3595816" y="4346751"/>
            <a:ext cx="151392" cy="204779"/>
            <a:chOff x="7732704" y="3077073"/>
            <a:chExt cx="257588" cy="153600"/>
          </a:xfrm>
        </p:grpSpPr>
        <p:cxnSp>
          <p:nvCxnSpPr>
            <p:cNvPr id="3224" name="Shape 32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25" name="Shape 32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26" name="Shape 3226"/>
          <p:cNvGrpSpPr/>
          <p:nvPr/>
        </p:nvGrpSpPr>
        <p:grpSpPr>
          <a:xfrm>
            <a:off x="3404103" y="4346751"/>
            <a:ext cx="151392" cy="204779"/>
            <a:chOff x="7732704" y="3077073"/>
            <a:chExt cx="257588" cy="153600"/>
          </a:xfrm>
        </p:grpSpPr>
        <p:cxnSp>
          <p:nvCxnSpPr>
            <p:cNvPr id="3227" name="Shape 32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28" name="Shape 32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29" name="Shape 3229"/>
          <p:cNvGrpSpPr/>
          <p:nvPr/>
        </p:nvGrpSpPr>
        <p:grpSpPr>
          <a:xfrm>
            <a:off x="3212389" y="4346751"/>
            <a:ext cx="151392" cy="204779"/>
            <a:chOff x="7732704" y="3077073"/>
            <a:chExt cx="257588" cy="153600"/>
          </a:xfrm>
        </p:grpSpPr>
        <p:cxnSp>
          <p:nvCxnSpPr>
            <p:cNvPr id="3230" name="Shape 32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31" name="Shape 32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32" name="Shape 3232"/>
          <p:cNvGrpSpPr/>
          <p:nvPr/>
        </p:nvGrpSpPr>
        <p:grpSpPr>
          <a:xfrm>
            <a:off x="2445536" y="4346751"/>
            <a:ext cx="151392" cy="204779"/>
            <a:chOff x="7732704" y="3077073"/>
            <a:chExt cx="257588" cy="153600"/>
          </a:xfrm>
        </p:grpSpPr>
        <p:cxnSp>
          <p:nvCxnSpPr>
            <p:cNvPr id="3233" name="Shape 32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34" name="Shape 32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35" name="Shape 3235"/>
          <p:cNvGrpSpPr/>
          <p:nvPr/>
        </p:nvGrpSpPr>
        <p:grpSpPr>
          <a:xfrm>
            <a:off x="1295255" y="4346751"/>
            <a:ext cx="151392" cy="204779"/>
            <a:chOff x="7732704" y="3077073"/>
            <a:chExt cx="257588" cy="153600"/>
          </a:xfrm>
        </p:grpSpPr>
        <p:cxnSp>
          <p:nvCxnSpPr>
            <p:cNvPr id="3236" name="Shape 32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37" name="Shape 32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38" name="Shape 3238"/>
          <p:cNvGrpSpPr/>
          <p:nvPr/>
        </p:nvGrpSpPr>
        <p:grpSpPr>
          <a:xfrm>
            <a:off x="2062108" y="4346751"/>
            <a:ext cx="151392" cy="204779"/>
            <a:chOff x="7732704" y="3077073"/>
            <a:chExt cx="257588" cy="153600"/>
          </a:xfrm>
        </p:grpSpPr>
        <p:cxnSp>
          <p:nvCxnSpPr>
            <p:cNvPr id="3239" name="Shape 32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40" name="Shape 32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41" name="Shape 3241"/>
          <p:cNvGrpSpPr/>
          <p:nvPr/>
        </p:nvGrpSpPr>
        <p:grpSpPr>
          <a:xfrm>
            <a:off x="1870395" y="4346751"/>
            <a:ext cx="151392" cy="204779"/>
            <a:chOff x="7732704" y="3077073"/>
            <a:chExt cx="257588" cy="153600"/>
          </a:xfrm>
        </p:grpSpPr>
        <p:cxnSp>
          <p:nvCxnSpPr>
            <p:cNvPr id="3242" name="Shape 32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43" name="Shape 32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44" name="Shape 3244"/>
          <p:cNvGrpSpPr/>
          <p:nvPr/>
        </p:nvGrpSpPr>
        <p:grpSpPr>
          <a:xfrm>
            <a:off x="1486968" y="4346751"/>
            <a:ext cx="151392" cy="204779"/>
            <a:chOff x="7732704" y="3077073"/>
            <a:chExt cx="257588" cy="153600"/>
          </a:xfrm>
        </p:grpSpPr>
        <p:cxnSp>
          <p:nvCxnSpPr>
            <p:cNvPr id="3245" name="Shape 32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46" name="Shape 32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47" name="Shape 3247"/>
          <p:cNvGrpSpPr/>
          <p:nvPr/>
        </p:nvGrpSpPr>
        <p:grpSpPr>
          <a:xfrm>
            <a:off x="-46737" y="4351967"/>
            <a:ext cx="151392" cy="204779"/>
            <a:chOff x="7732704" y="3077073"/>
            <a:chExt cx="257588" cy="153600"/>
          </a:xfrm>
        </p:grpSpPr>
        <p:cxnSp>
          <p:nvCxnSpPr>
            <p:cNvPr id="3248" name="Shape 32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49" name="Shape 32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50" name="Shape 3250"/>
          <p:cNvGrpSpPr/>
          <p:nvPr/>
        </p:nvGrpSpPr>
        <p:grpSpPr>
          <a:xfrm>
            <a:off x="720115" y="4346751"/>
            <a:ext cx="151392" cy="204779"/>
            <a:chOff x="7732704" y="3077073"/>
            <a:chExt cx="257588" cy="153600"/>
          </a:xfrm>
        </p:grpSpPr>
        <p:cxnSp>
          <p:nvCxnSpPr>
            <p:cNvPr id="3251" name="Shape 32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52" name="Shape 32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53" name="Shape 3253"/>
          <p:cNvGrpSpPr/>
          <p:nvPr/>
        </p:nvGrpSpPr>
        <p:grpSpPr>
          <a:xfrm>
            <a:off x="528401" y="4346751"/>
            <a:ext cx="151392" cy="204779"/>
            <a:chOff x="7732704" y="3077073"/>
            <a:chExt cx="257588" cy="153600"/>
          </a:xfrm>
        </p:grpSpPr>
        <p:cxnSp>
          <p:nvCxnSpPr>
            <p:cNvPr id="3254" name="Shape 32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55" name="Shape 32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56" name="Shape 3256"/>
          <p:cNvGrpSpPr/>
          <p:nvPr/>
        </p:nvGrpSpPr>
        <p:grpSpPr>
          <a:xfrm>
            <a:off x="144975" y="4346751"/>
            <a:ext cx="151392" cy="204779"/>
            <a:chOff x="7732704" y="3077073"/>
            <a:chExt cx="257588" cy="153600"/>
          </a:xfrm>
        </p:grpSpPr>
        <p:cxnSp>
          <p:nvCxnSpPr>
            <p:cNvPr id="3257" name="Shape 32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58" name="Shape 32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59" name="Shape 3259"/>
          <p:cNvGrpSpPr/>
          <p:nvPr/>
        </p:nvGrpSpPr>
        <p:grpSpPr>
          <a:xfrm>
            <a:off x="3020676" y="4346751"/>
            <a:ext cx="151392" cy="204779"/>
            <a:chOff x="7732704" y="3077073"/>
            <a:chExt cx="257588" cy="153600"/>
          </a:xfrm>
        </p:grpSpPr>
        <p:cxnSp>
          <p:nvCxnSpPr>
            <p:cNvPr id="3260" name="Shape 32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61" name="Shape 32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62" name="Shape 3262"/>
          <p:cNvGrpSpPr/>
          <p:nvPr/>
        </p:nvGrpSpPr>
        <p:grpSpPr>
          <a:xfrm>
            <a:off x="1678681" y="4346751"/>
            <a:ext cx="151392" cy="204779"/>
            <a:chOff x="7732704" y="3077073"/>
            <a:chExt cx="257588" cy="153600"/>
          </a:xfrm>
        </p:grpSpPr>
        <p:cxnSp>
          <p:nvCxnSpPr>
            <p:cNvPr id="3263" name="Shape 32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64" name="Shape 32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65" name="Shape 3265"/>
          <p:cNvGrpSpPr/>
          <p:nvPr/>
        </p:nvGrpSpPr>
        <p:grpSpPr>
          <a:xfrm>
            <a:off x="2637249" y="4346751"/>
            <a:ext cx="151392" cy="204779"/>
            <a:chOff x="7732704" y="3077073"/>
            <a:chExt cx="257588" cy="153600"/>
          </a:xfrm>
        </p:grpSpPr>
        <p:cxnSp>
          <p:nvCxnSpPr>
            <p:cNvPr id="3266" name="Shape 32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67" name="Shape 32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68" name="Shape 3268"/>
          <p:cNvGrpSpPr/>
          <p:nvPr/>
        </p:nvGrpSpPr>
        <p:grpSpPr>
          <a:xfrm>
            <a:off x="2253821" y="4346751"/>
            <a:ext cx="151392" cy="204779"/>
            <a:chOff x="7732704" y="3077073"/>
            <a:chExt cx="257588" cy="153600"/>
          </a:xfrm>
        </p:grpSpPr>
        <p:cxnSp>
          <p:nvCxnSpPr>
            <p:cNvPr id="3269" name="Shape 32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70" name="Shape 32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71" name="Shape 3271"/>
          <p:cNvGrpSpPr/>
          <p:nvPr/>
        </p:nvGrpSpPr>
        <p:grpSpPr>
          <a:xfrm>
            <a:off x="336688" y="4346751"/>
            <a:ext cx="151392" cy="204779"/>
            <a:chOff x="7732704" y="3077073"/>
            <a:chExt cx="257588" cy="153600"/>
          </a:xfrm>
        </p:grpSpPr>
        <p:cxnSp>
          <p:nvCxnSpPr>
            <p:cNvPr id="3272" name="Shape 32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73" name="Shape 32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74" name="Shape 3274"/>
          <p:cNvGrpSpPr/>
          <p:nvPr/>
        </p:nvGrpSpPr>
        <p:grpSpPr>
          <a:xfrm>
            <a:off x="1103541" y="4346751"/>
            <a:ext cx="151392" cy="204779"/>
            <a:chOff x="7732704" y="3077073"/>
            <a:chExt cx="257588" cy="153600"/>
          </a:xfrm>
        </p:grpSpPr>
        <p:cxnSp>
          <p:nvCxnSpPr>
            <p:cNvPr id="3275" name="Shape 32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76" name="Shape 32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77" name="Shape 3277"/>
          <p:cNvGrpSpPr/>
          <p:nvPr/>
        </p:nvGrpSpPr>
        <p:grpSpPr>
          <a:xfrm>
            <a:off x="911828" y="4346751"/>
            <a:ext cx="151392" cy="204779"/>
            <a:chOff x="7732704" y="3077073"/>
            <a:chExt cx="257588" cy="153600"/>
          </a:xfrm>
        </p:grpSpPr>
        <p:cxnSp>
          <p:nvCxnSpPr>
            <p:cNvPr id="3278" name="Shape 32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79" name="Shape 32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80" name="Shape 3280"/>
          <p:cNvGrpSpPr/>
          <p:nvPr/>
        </p:nvGrpSpPr>
        <p:grpSpPr>
          <a:xfrm>
            <a:off x="11456067" y="4349351"/>
            <a:ext cx="151392" cy="204779"/>
            <a:chOff x="7732704" y="3077073"/>
            <a:chExt cx="257588" cy="153600"/>
          </a:xfrm>
        </p:grpSpPr>
        <p:cxnSp>
          <p:nvCxnSpPr>
            <p:cNvPr id="3281" name="Shape 32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82" name="Shape 32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83" name="Shape 3283"/>
          <p:cNvGrpSpPr/>
          <p:nvPr/>
        </p:nvGrpSpPr>
        <p:grpSpPr>
          <a:xfrm>
            <a:off x="12031207" y="4349351"/>
            <a:ext cx="151392" cy="204779"/>
            <a:chOff x="7732704" y="3077073"/>
            <a:chExt cx="257588" cy="153600"/>
          </a:xfrm>
        </p:grpSpPr>
        <p:cxnSp>
          <p:nvCxnSpPr>
            <p:cNvPr id="3284" name="Shape 32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85" name="Shape 32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86" name="Shape 3286"/>
          <p:cNvGrpSpPr/>
          <p:nvPr/>
        </p:nvGrpSpPr>
        <p:grpSpPr>
          <a:xfrm>
            <a:off x="11839493" y="4349351"/>
            <a:ext cx="151392" cy="204779"/>
            <a:chOff x="7732704" y="3077073"/>
            <a:chExt cx="257588" cy="153600"/>
          </a:xfrm>
        </p:grpSpPr>
        <p:cxnSp>
          <p:nvCxnSpPr>
            <p:cNvPr id="3287" name="Shape 32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88" name="Shape 32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89" name="Shape 3289"/>
          <p:cNvGrpSpPr/>
          <p:nvPr/>
        </p:nvGrpSpPr>
        <p:grpSpPr>
          <a:xfrm>
            <a:off x="11647780" y="4349351"/>
            <a:ext cx="151392" cy="204779"/>
            <a:chOff x="7732704" y="3077073"/>
            <a:chExt cx="257588" cy="153600"/>
          </a:xfrm>
        </p:grpSpPr>
        <p:cxnSp>
          <p:nvCxnSpPr>
            <p:cNvPr id="3290" name="Shape 32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91" name="Shape 32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92" name="Shape 3292"/>
          <p:cNvGrpSpPr/>
          <p:nvPr/>
        </p:nvGrpSpPr>
        <p:grpSpPr>
          <a:xfrm>
            <a:off x="10689213" y="4349351"/>
            <a:ext cx="151392" cy="204779"/>
            <a:chOff x="7732704" y="3077073"/>
            <a:chExt cx="257588" cy="153600"/>
          </a:xfrm>
        </p:grpSpPr>
        <p:cxnSp>
          <p:nvCxnSpPr>
            <p:cNvPr id="3293" name="Shape 32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94" name="Shape 32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95" name="Shape 3295"/>
          <p:cNvGrpSpPr/>
          <p:nvPr/>
        </p:nvGrpSpPr>
        <p:grpSpPr>
          <a:xfrm>
            <a:off x="11264353" y="4349351"/>
            <a:ext cx="151392" cy="204779"/>
            <a:chOff x="7732704" y="3077073"/>
            <a:chExt cx="257588" cy="153600"/>
          </a:xfrm>
        </p:grpSpPr>
        <p:cxnSp>
          <p:nvCxnSpPr>
            <p:cNvPr id="3296" name="Shape 32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297" name="Shape 32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298" name="Shape 3298"/>
          <p:cNvGrpSpPr/>
          <p:nvPr/>
        </p:nvGrpSpPr>
        <p:grpSpPr>
          <a:xfrm>
            <a:off x="11072640" y="4349351"/>
            <a:ext cx="151392" cy="204779"/>
            <a:chOff x="7732704" y="3077073"/>
            <a:chExt cx="257588" cy="153600"/>
          </a:xfrm>
        </p:grpSpPr>
        <p:cxnSp>
          <p:nvCxnSpPr>
            <p:cNvPr id="3299" name="Shape 32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00" name="Shape 33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01" name="Shape 3301"/>
          <p:cNvGrpSpPr/>
          <p:nvPr/>
        </p:nvGrpSpPr>
        <p:grpSpPr>
          <a:xfrm>
            <a:off x="10880927" y="4349351"/>
            <a:ext cx="151392" cy="204779"/>
            <a:chOff x="7732704" y="3077073"/>
            <a:chExt cx="257588" cy="153600"/>
          </a:xfrm>
        </p:grpSpPr>
        <p:cxnSp>
          <p:nvCxnSpPr>
            <p:cNvPr id="3302" name="Shape 33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03" name="Shape 33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04" name="Shape 3304"/>
          <p:cNvGrpSpPr/>
          <p:nvPr/>
        </p:nvGrpSpPr>
        <p:grpSpPr>
          <a:xfrm>
            <a:off x="9922359" y="4349351"/>
            <a:ext cx="151392" cy="204779"/>
            <a:chOff x="7732704" y="3077073"/>
            <a:chExt cx="257588" cy="153600"/>
          </a:xfrm>
        </p:grpSpPr>
        <p:cxnSp>
          <p:nvCxnSpPr>
            <p:cNvPr id="3305" name="Shape 33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06" name="Shape 33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07" name="Shape 3307"/>
          <p:cNvGrpSpPr/>
          <p:nvPr/>
        </p:nvGrpSpPr>
        <p:grpSpPr>
          <a:xfrm>
            <a:off x="10497500" y="4349351"/>
            <a:ext cx="151392" cy="204779"/>
            <a:chOff x="7732704" y="3077073"/>
            <a:chExt cx="257588" cy="153600"/>
          </a:xfrm>
        </p:grpSpPr>
        <p:cxnSp>
          <p:nvCxnSpPr>
            <p:cNvPr id="3308" name="Shape 33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09" name="Shape 33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10" name="Shape 3310"/>
          <p:cNvGrpSpPr/>
          <p:nvPr/>
        </p:nvGrpSpPr>
        <p:grpSpPr>
          <a:xfrm>
            <a:off x="10305785" y="4349351"/>
            <a:ext cx="151392" cy="204779"/>
            <a:chOff x="7732704" y="3077073"/>
            <a:chExt cx="257588" cy="153600"/>
          </a:xfrm>
        </p:grpSpPr>
        <p:cxnSp>
          <p:nvCxnSpPr>
            <p:cNvPr id="3311" name="Shape 33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12" name="Shape 33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13" name="Shape 3313"/>
          <p:cNvGrpSpPr/>
          <p:nvPr/>
        </p:nvGrpSpPr>
        <p:grpSpPr>
          <a:xfrm>
            <a:off x="10114072" y="4349351"/>
            <a:ext cx="151392" cy="204779"/>
            <a:chOff x="7732704" y="3077073"/>
            <a:chExt cx="257588" cy="153600"/>
          </a:xfrm>
        </p:grpSpPr>
        <p:cxnSp>
          <p:nvCxnSpPr>
            <p:cNvPr id="3314" name="Shape 33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15" name="Shape 33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16" name="Shape 3316"/>
          <p:cNvGrpSpPr/>
          <p:nvPr/>
        </p:nvGrpSpPr>
        <p:grpSpPr>
          <a:xfrm>
            <a:off x="8963792" y="4349351"/>
            <a:ext cx="151392" cy="204779"/>
            <a:chOff x="7732704" y="3077073"/>
            <a:chExt cx="257588" cy="153600"/>
          </a:xfrm>
        </p:grpSpPr>
        <p:cxnSp>
          <p:nvCxnSpPr>
            <p:cNvPr id="3317" name="Shape 33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18" name="Shape 33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19" name="Shape 3319"/>
          <p:cNvGrpSpPr/>
          <p:nvPr/>
        </p:nvGrpSpPr>
        <p:grpSpPr>
          <a:xfrm>
            <a:off x="9730645" y="4349351"/>
            <a:ext cx="151392" cy="204779"/>
            <a:chOff x="7732704" y="3077073"/>
            <a:chExt cx="257588" cy="153600"/>
          </a:xfrm>
        </p:grpSpPr>
        <p:cxnSp>
          <p:nvCxnSpPr>
            <p:cNvPr id="3320" name="Shape 33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21" name="Shape 33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22" name="Shape 3322"/>
          <p:cNvGrpSpPr/>
          <p:nvPr/>
        </p:nvGrpSpPr>
        <p:grpSpPr>
          <a:xfrm>
            <a:off x="9538932" y="4349351"/>
            <a:ext cx="151392" cy="204779"/>
            <a:chOff x="7732704" y="3077073"/>
            <a:chExt cx="257588" cy="153600"/>
          </a:xfrm>
        </p:grpSpPr>
        <p:cxnSp>
          <p:nvCxnSpPr>
            <p:cNvPr id="3323" name="Shape 33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24" name="Shape 33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25" name="Shape 3325"/>
          <p:cNvGrpSpPr/>
          <p:nvPr/>
        </p:nvGrpSpPr>
        <p:grpSpPr>
          <a:xfrm>
            <a:off x="9347219" y="4349351"/>
            <a:ext cx="151392" cy="204779"/>
            <a:chOff x="7732704" y="3077073"/>
            <a:chExt cx="257588" cy="153600"/>
          </a:xfrm>
        </p:grpSpPr>
        <p:cxnSp>
          <p:nvCxnSpPr>
            <p:cNvPr id="3326" name="Shape 33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27" name="Shape 33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28" name="Shape 3328"/>
          <p:cNvGrpSpPr/>
          <p:nvPr/>
        </p:nvGrpSpPr>
        <p:grpSpPr>
          <a:xfrm>
            <a:off x="8580365" y="4349351"/>
            <a:ext cx="151392" cy="204779"/>
            <a:chOff x="7732704" y="3077073"/>
            <a:chExt cx="257588" cy="153600"/>
          </a:xfrm>
        </p:grpSpPr>
        <p:cxnSp>
          <p:nvCxnSpPr>
            <p:cNvPr id="3329" name="Shape 33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30" name="Shape 33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31" name="Shape 3331"/>
          <p:cNvGrpSpPr/>
          <p:nvPr/>
        </p:nvGrpSpPr>
        <p:grpSpPr>
          <a:xfrm>
            <a:off x="7430084" y="4349351"/>
            <a:ext cx="151392" cy="204779"/>
            <a:chOff x="7732704" y="3077073"/>
            <a:chExt cx="257588" cy="153600"/>
          </a:xfrm>
        </p:grpSpPr>
        <p:cxnSp>
          <p:nvCxnSpPr>
            <p:cNvPr id="3332" name="Shape 33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33" name="Shape 33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34" name="Shape 3334"/>
          <p:cNvGrpSpPr/>
          <p:nvPr/>
        </p:nvGrpSpPr>
        <p:grpSpPr>
          <a:xfrm>
            <a:off x="8196939" y="4349351"/>
            <a:ext cx="151392" cy="204779"/>
            <a:chOff x="7732704" y="3077073"/>
            <a:chExt cx="257588" cy="153600"/>
          </a:xfrm>
        </p:grpSpPr>
        <p:cxnSp>
          <p:nvCxnSpPr>
            <p:cNvPr id="3335" name="Shape 33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36" name="Shape 33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37" name="Shape 3337"/>
          <p:cNvGrpSpPr/>
          <p:nvPr/>
        </p:nvGrpSpPr>
        <p:grpSpPr>
          <a:xfrm>
            <a:off x="8005225" y="4349351"/>
            <a:ext cx="151392" cy="204779"/>
            <a:chOff x="7732704" y="3077073"/>
            <a:chExt cx="257588" cy="153600"/>
          </a:xfrm>
        </p:grpSpPr>
        <p:cxnSp>
          <p:nvCxnSpPr>
            <p:cNvPr id="3338" name="Shape 33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39" name="Shape 33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40" name="Shape 3340"/>
          <p:cNvGrpSpPr/>
          <p:nvPr/>
        </p:nvGrpSpPr>
        <p:grpSpPr>
          <a:xfrm>
            <a:off x="7621797" y="4349351"/>
            <a:ext cx="151392" cy="204779"/>
            <a:chOff x="7732704" y="3077073"/>
            <a:chExt cx="257588" cy="153600"/>
          </a:xfrm>
        </p:grpSpPr>
        <p:cxnSp>
          <p:nvCxnSpPr>
            <p:cNvPr id="3341" name="Shape 33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42" name="Shape 33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43" name="Shape 3343"/>
          <p:cNvGrpSpPr/>
          <p:nvPr/>
        </p:nvGrpSpPr>
        <p:grpSpPr>
          <a:xfrm>
            <a:off x="6088091" y="4354567"/>
            <a:ext cx="151392" cy="204779"/>
            <a:chOff x="7732704" y="3077073"/>
            <a:chExt cx="257588" cy="153600"/>
          </a:xfrm>
        </p:grpSpPr>
        <p:cxnSp>
          <p:nvCxnSpPr>
            <p:cNvPr id="3344" name="Shape 33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45" name="Shape 33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46" name="Shape 3346"/>
          <p:cNvGrpSpPr/>
          <p:nvPr/>
        </p:nvGrpSpPr>
        <p:grpSpPr>
          <a:xfrm>
            <a:off x="6854944" y="4349351"/>
            <a:ext cx="151392" cy="204779"/>
            <a:chOff x="7732704" y="3077073"/>
            <a:chExt cx="257588" cy="153600"/>
          </a:xfrm>
        </p:grpSpPr>
        <p:cxnSp>
          <p:nvCxnSpPr>
            <p:cNvPr id="3347" name="Shape 33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48" name="Shape 33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cxnSp>
        <p:nvCxnSpPr>
          <p:cNvPr id="3349" name="Shape 3349"/>
          <p:cNvCxnSpPr/>
          <p:nvPr/>
        </p:nvCxnSpPr>
        <p:spPr>
          <a:xfrm>
            <a:off x="6738632" y="4349351"/>
            <a:ext cx="75993" cy="204779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350" name="Shape 3350"/>
          <p:cNvCxnSpPr/>
          <p:nvPr/>
        </p:nvCxnSpPr>
        <p:spPr>
          <a:xfrm flipH="1">
            <a:off x="6663231" y="4349351"/>
            <a:ext cx="75464" cy="204779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3351" name="Shape 3351"/>
          <p:cNvGrpSpPr/>
          <p:nvPr/>
        </p:nvGrpSpPr>
        <p:grpSpPr>
          <a:xfrm>
            <a:off x="6279804" y="4349351"/>
            <a:ext cx="151392" cy="204779"/>
            <a:chOff x="7732704" y="3077073"/>
            <a:chExt cx="257588" cy="153600"/>
          </a:xfrm>
        </p:grpSpPr>
        <p:cxnSp>
          <p:nvCxnSpPr>
            <p:cNvPr id="3352" name="Shape 33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53" name="Shape 33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54" name="Shape 3354"/>
          <p:cNvGrpSpPr/>
          <p:nvPr/>
        </p:nvGrpSpPr>
        <p:grpSpPr>
          <a:xfrm>
            <a:off x="9155505" y="4349351"/>
            <a:ext cx="151392" cy="204779"/>
            <a:chOff x="7732704" y="3077073"/>
            <a:chExt cx="257588" cy="153600"/>
          </a:xfrm>
        </p:grpSpPr>
        <p:cxnSp>
          <p:nvCxnSpPr>
            <p:cNvPr id="3355" name="Shape 33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56" name="Shape 33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57" name="Shape 3357"/>
          <p:cNvGrpSpPr/>
          <p:nvPr/>
        </p:nvGrpSpPr>
        <p:grpSpPr>
          <a:xfrm>
            <a:off x="7813512" y="4349351"/>
            <a:ext cx="151392" cy="204779"/>
            <a:chOff x="7732704" y="3077073"/>
            <a:chExt cx="257588" cy="153600"/>
          </a:xfrm>
        </p:grpSpPr>
        <p:cxnSp>
          <p:nvCxnSpPr>
            <p:cNvPr id="3358" name="Shape 33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59" name="Shape 33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60" name="Shape 3360"/>
          <p:cNvGrpSpPr/>
          <p:nvPr/>
        </p:nvGrpSpPr>
        <p:grpSpPr>
          <a:xfrm>
            <a:off x="8772079" y="4349351"/>
            <a:ext cx="151392" cy="204779"/>
            <a:chOff x="7732704" y="3077073"/>
            <a:chExt cx="257588" cy="153600"/>
          </a:xfrm>
        </p:grpSpPr>
        <p:cxnSp>
          <p:nvCxnSpPr>
            <p:cNvPr id="3361" name="Shape 33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62" name="Shape 33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63" name="Shape 3363"/>
          <p:cNvGrpSpPr/>
          <p:nvPr/>
        </p:nvGrpSpPr>
        <p:grpSpPr>
          <a:xfrm>
            <a:off x="8388652" y="4349351"/>
            <a:ext cx="151392" cy="204779"/>
            <a:chOff x="7732704" y="3077073"/>
            <a:chExt cx="257588" cy="153600"/>
          </a:xfrm>
        </p:grpSpPr>
        <p:cxnSp>
          <p:nvCxnSpPr>
            <p:cNvPr id="3364" name="Shape 33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65" name="Shape 33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66" name="Shape 3366"/>
          <p:cNvGrpSpPr/>
          <p:nvPr/>
        </p:nvGrpSpPr>
        <p:grpSpPr>
          <a:xfrm>
            <a:off x="6471517" y="4349351"/>
            <a:ext cx="151392" cy="204779"/>
            <a:chOff x="7732704" y="3077073"/>
            <a:chExt cx="257588" cy="153600"/>
          </a:xfrm>
        </p:grpSpPr>
        <p:cxnSp>
          <p:nvCxnSpPr>
            <p:cNvPr id="3367" name="Shape 33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68" name="Shape 33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69" name="Shape 3369"/>
          <p:cNvGrpSpPr/>
          <p:nvPr/>
        </p:nvGrpSpPr>
        <p:grpSpPr>
          <a:xfrm>
            <a:off x="7238371" y="4349351"/>
            <a:ext cx="151392" cy="204779"/>
            <a:chOff x="7732704" y="3077073"/>
            <a:chExt cx="257588" cy="153600"/>
          </a:xfrm>
        </p:grpSpPr>
        <p:cxnSp>
          <p:nvCxnSpPr>
            <p:cNvPr id="3370" name="Shape 33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71" name="Shape 33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72" name="Shape 3372"/>
          <p:cNvGrpSpPr/>
          <p:nvPr/>
        </p:nvGrpSpPr>
        <p:grpSpPr>
          <a:xfrm>
            <a:off x="7046657" y="4349351"/>
            <a:ext cx="151392" cy="204779"/>
            <a:chOff x="7732704" y="3077073"/>
            <a:chExt cx="257588" cy="153600"/>
          </a:xfrm>
        </p:grpSpPr>
        <p:cxnSp>
          <p:nvCxnSpPr>
            <p:cNvPr id="3373" name="Shape 33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  <p:cxnSp>
          <p:nvCxnSpPr>
            <p:cNvPr id="3374" name="Shape 33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stealth" w="lg" len="lg"/>
            </a:ln>
          </p:spPr>
        </p:cxnSp>
      </p:grpSp>
      <p:grpSp>
        <p:nvGrpSpPr>
          <p:cNvPr id="3375" name="Shape 3375"/>
          <p:cNvGrpSpPr/>
          <p:nvPr/>
        </p:nvGrpSpPr>
        <p:grpSpPr>
          <a:xfrm>
            <a:off x="2614318" y="4548914"/>
            <a:ext cx="76657" cy="204759"/>
            <a:chOff x="7732704" y="3077073"/>
            <a:chExt cx="257588" cy="153600"/>
          </a:xfrm>
        </p:grpSpPr>
        <p:cxnSp>
          <p:nvCxnSpPr>
            <p:cNvPr id="3376" name="Shape 33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77" name="Shape 33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78" name="Shape 3378"/>
          <p:cNvGrpSpPr/>
          <p:nvPr/>
        </p:nvGrpSpPr>
        <p:grpSpPr>
          <a:xfrm>
            <a:off x="2905517" y="4548914"/>
            <a:ext cx="76657" cy="204759"/>
            <a:chOff x="7732704" y="3077073"/>
            <a:chExt cx="257588" cy="153600"/>
          </a:xfrm>
        </p:grpSpPr>
        <p:cxnSp>
          <p:nvCxnSpPr>
            <p:cNvPr id="3379" name="Shape 33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80" name="Shape 33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81" name="Shape 3381"/>
          <p:cNvGrpSpPr/>
          <p:nvPr/>
        </p:nvGrpSpPr>
        <p:grpSpPr>
          <a:xfrm>
            <a:off x="2808450" y="4548914"/>
            <a:ext cx="76657" cy="204759"/>
            <a:chOff x="7732704" y="3077073"/>
            <a:chExt cx="257588" cy="153600"/>
          </a:xfrm>
        </p:grpSpPr>
        <p:cxnSp>
          <p:nvCxnSpPr>
            <p:cNvPr id="3382" name="Shape 33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83" name="Shape 33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84" name="Shape 3384"/>
          <p:cNvGrpSpPr/>
          <p:nvPr/>
        </p:nvGrpSpPr>
        <p:grpSpPr>
          <a:xfrm>
            <a:off x="2711384" y="4548914"/>
            <a:ext cx="76657" cy="204759"/>
            <a:chOff x="7732704" y="3077073"/>
            <a:chExt cx="257588" cy="153600"/>
          </a:xfrm>
        </p:grpSpPr>
        <p:cxnSp>
          <p:nvCxnSpPr>
            <p:cNvPr id="3385" name="Shape 33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86" name="Shape 33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87" name="Shape 3387"/>
          <p:cNvGrpSpPr/>
          <p:nvPr/>
        </p:nvGrpSpPr>
        <p:grpSpPr>
          <a:xfrm>
            <a:off x="2226052" y="4548914"/>
            <a:ext cx="76657" cy="204759"/>
            <a:chOff x="7732704" y="3077073"/>
            <a:chExt cx="257588" cy="153600"/>
          </a:xfrm>
        </p:grpSpPr>
        <p:cxnSp>
          <p:nvCxnSpPr>
            <p:cNvPr id="3388" name="Shape 33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89" name="Shape 33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90" name="Shape 3390"/>
          <p:cNvGrpSpPr/>
          <p:nvPr/>
        </p:nvGrpSpPr>
        <p:grpSpPr>
          <a:xfrm>
            <a:off x="2517252" y="4548914"/>
            <a:ext cx="76657" cy="204759"/>
            <a:chOff x="7732704" y="3077073"/>
            <a:chExt cx="257588" cy="153600"/>
          </a:xfrm>
        </p:grpSpPr>
        <p:cxnSp>
          <p:nvCxnSpPr>
            <p:cNvPr id="3391" name="Shape 33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92" name="Shape 33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93" name="Shape 3393"/>
          <p:cNvGrpSpPr/>
          <p:nvPr/>
        </p:nvGrpSpPr>
        <p:grpSpPr>
          <a:xfrm>
            <a:off x="2420185" y="4548914"/>
            <a:ext cx="76657" cy="204759"/>
            <a:chOff x="7732704" y="3077073"/>
            <a:chExt cx="257588" cy="153600"/>
          </a:xfrm>
        </p:grpSpPr>
        <p:cxnSp>
          <p:nvCxnSpPr>
            <p:cNvPr id="3394" name="Shape 33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95" name="Shape 33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96" name="Shape 3396"/>
          <p:cNvGrpSpPr/>
          <p:nvPr/>
        </p:nvGrpSpPr>
        <p:grpSpPr>
          <a:xfrm>
            <a:off x="2323118" y="4548914"/>
            <a:ext cx="76657" cy="204759"/>
            <a:chOff x="7732704" y="3077073"/>
            <a:chExt cx="257588" cy="153600"/>
          </a:xfrm>
        </p:grpSpPr>
        <p:cxnSp>
          <p:nvCxnSpPr>
            <p:cNvPr id="3397" name="Shape 33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98" name="Shape 33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399" name="Shape 3399"/>
          <p:cNvGrpSpPr/>
          <p:nvPr/>
        </p:nvGrpSpPr>
        <p:grpSpPr>
          <a:xfrm>
            <a:off x="1837786" y="4548914"/>
            <a:ext cx="76657" cy="204759"/>
            <a:chOff x="7732704" y="3077073"/>
            <a:chExt cx="257588" cy="153600"/>
          </a:xfrm>
        </p:grpSpPr>
        <p:cxnSp>
          <p:nvCxnSpPr>
            <p:cNvPr id="3400" name="Shape 34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01" name="Shape 34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02" name="Shape 3402"/>
          <p:cNvGrpSpPr/>
          <p:nvPr/>
        </p:nvGrpSpPr>
        <p:grpSpPr>
          <a:xfrm>
            <a:off x="2128986" y="4548914"/>
            <a:ext cx="76657" cy="204759"/>
            <a:chOff x="7732704" y="3077073"/>
            <a:chExt cx="257588" cy="153600"/>
          </a:xfrm>
        </p:grpSpPr>
        <p:cxnSp>
          <p:nvCxnSpPr>
            <p:cNvPr id="3403" name="Shape 34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04" name="Shape 34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05" name="Shape 3405"/>
          <p:cNvGrpSpPr/>
          <p:nvPr/>
        </p:nvGrpSpPr>
        <p:grpSpPr>
          <a:xfrm>
            <a:off x="2031920" y="4548914"/>
            <a:ext cx="76657" cy="204759"/>
            <a:chOff x="7732704" y="3077073"/>
            <a:chExt cx="257588" cy="153600"/>
          </a:xfrm>
        </p:grpSpPr>
        <p:cxnSp>
          <p:nvCxnSpPr>
            <p:cNvPr id="3406" name="Shape 34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07" name="Shape 34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08" name="Shape 3408"/>
          <p:cNvGrpSpPr/>
          <p:nvPr/>
        </p:nvGrpSpPr>
        <p:grpSpPr>
          <a:xfrm>
            <a:off x="1934853" y="4548914"/>
            <a:ext cx="76657" cy="204759"/>
            <a:chOff x="7732704" y="3077073"/>
            <a:chExt cx="257588" cy="153600"/>
          </a:xfrm>
        </p:grpSpPr>
        <p:cxnSp>
          <p:nvCxnSpPr>
            <p:cNvPr id="3409" name="Shape 34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10" name="Shape 34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11" name="Shape 3411"/>
          <p:cNvGrpSpPr/>
          <p:nvPr/>
        </p:nvGrpSpPr>
        <p:grpSpPr>
          <a:xfrm>
            <a:off x="1352454" y="4548914"/>
            <a:ext cx="76657" cy="204759"/>
            <a:chOff x="7732704" y="3077073"/>
            <a:chExt cx="257588" cy="153600"/>
          </a:xfrm>
        </p:grpSpPr>
        <p:cxnSp>
          <p:nvCxnSpPr>
            <p:cNvPr id="3412" name="Shape 34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13" name="Shape 34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14" name="Shape 3414"/>
          <p:cNvGrpSpPr/>
          <p:nvPr/>
        </p:nvGrpSpPr>
        <p:grpSpPr>
          <a:xfrm>
            <a:off x="1740721" y="4548914"/>
            <a:ext cx="76657" cy="204759"/>
            <a:chOff x="7732704" y="3077073"/>
            <a:chExt cx="257588" cy="153600"/>
          </a:xfrm>
        </p:grpSpPr>
        <p:cxnSp>
          <p:nvCxnSpPr>
            <p:cNvPr id="3415" name="Shape 34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16" name="Shape 34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17" name="Shape 3417"/>
          <p:cNvGrpSpPr/>
          <p:nvPr/>
        </p:nvGrpSpPr>
        <p:grpSpPr>
          <a:xfrm>
            <a:off x="1643654" y="4548914"/>
            <a:ext cx="76657" cy="204759"/>
            <a:chOff x="7732704" y="3077073"/>
            <a:chExt cx="257588" cy="153600"/>
          </a:xfrm>
        </p:grpSpPr>
        <p:cxnSp>
          <p:nvCxnSpPr>
            <p:cNvPr id="3418" name="Shape 34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19" name="Shape 34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20" name="Shape 3420"/>
          <p:cNvGrpSpPr/>
          <p:nvPr/>
        </p:nvGrpSpPr>
        <p:grpSpPr>
          <a:xfrm>
            <a:off x="1546588" y="4548914"/>
            <a:ext cx="76657" cy="204759"/>
            <a:chOff x="7732704" y="3077073"/>
            <a:chExt cx="257588" cy="153600"/>
          </a:xfrm>
        </p:grpSpPr>
        <p:cxnSp>
          <p:nvCxnSpPr>
            <p:cNvPr id="3421" name="Shape 34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22" name="Shape 34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23" name="Shape 3423"/>
          <p:cNvGrpSpPr/>
          <p:nvPr/>
        </p:nvGrpSpPr>
        <p:grpSpPr>
          <a:xfrm>
            <a:off x="1158322" y="4548914"/>
            <a:ext cx="76657" cy="204759"/>
            <a:chOff x="7732704" y="3077073"/>
            <a:chExt cx="257588" cy="153600"/>
          </a:xfrm>
        </p:grpSpPr>
        <p:cxnSp>
          <p:nvCxnSpPr>
            <p:cNvPr id="3424" name="Shape 34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25" name="Shape 34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26" name="Shape 3426"/>
          <p:cNvGrpSpPr/>
          <p:nvPr/>
        </p:nvGrpSpPr>
        <p:grpSpPr>
          <a:xfrm>
            <a:off x="575924" y="4548914"/>
            <a:ext cx="76657" cy="204759"/>
            <a:chOff x="7732704" y="3077073"/>
            <a:chExt cx="257588" cy="153600"/>
          </a:xfrm>
        </p:grpSpPr>
        <p:cxnSp>
          <p:nvCxnSpPr>
            <p:cNvPr id="3427" name="Shape 34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28" name="Shape 34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29" name="Shape 3429"/>
          <p:cNvGrpSpPr/>
          <p:nvPr/>
        </p:nvGrpSpPr>
        <p:grpSpPr>
          <a:xfrm>
            <a:off x="964189" y="4548914"/>
            <a:ext cx="76657" cy="204759"/>
            <a:chOff x="7732704" y="3077073"/>
            <a:chExt cx="257588" cy="153600"/>
          </a:xfrm>
        </p:grpSpPr>
        <p:cxnSp>
          <p:nvCxnSpPr>
            <p:cNvPr id="3430" name="Shape 34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31" name="Shape 34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32" name="Shape 3432"/>
          <p:cNvGrpSpPr/>
          <p:nvPr/>
        </p:nvGrpSpPr>
        <p:grpSpPr>
          <a:xfrm>
            <a:off x="867124" y="4548914"/>
            <a:ext cx="76657" cy="204759"/>
            <a:chOff x="7732704" y="3077073"/>
            <a:chExt cx="257588" cy="153600"/>
          </a:xfrm>
        </p:grpSpPr>
        <p:cxnSp>
          <p:nvCxnSpPr>
            <p:cNvPr id="3433" name="Shape 34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34" name="Shape 34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35" name="Shape 3435"/>
          <p:cNvGrpSpPr/>
          <p:nvPr/>
        </p:nvGrpSpPr>
        <p:grpSpPr>
          <a:xfrm>
            <a:off x="672990" y="4548914"/>
            <a:ext cx="76657" cy="204759"/>
            <a:chOff x="7732704" y="3077073"/>
            <a:chExt cx="257588" cy="153600"/>
          </a:xfrm>
        </p:grpSpPr>
        <p:cxnSp>
          <p:nvCxnSpPr>
            <p:cNvPr id="3436" name="Shape 34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37" name="Shape 34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38" name="Shape 3438"/>
          <p:cNvGrpSpPr/>
          <p:nvPr/>
        </p:nvGrpSpPr>
        <p:grpSpPr>
          <a:xfrm>
            <a:off x="284725" y="4548914"/>
            <a:ext cx="76657" cy="204759"/>
            <a:chOff x="7732704" y="3077073"/>
            <a:chExt cx="257588" cy="153600"/>
          </a:xfrm>
        </p:grpSpPr>
        <p:cxnSp>
          <p:nvCxnSpPr>
            <p:cNvPr id="3439" name="Shape 34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40" name="Shape 34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41" name="Shape 3441"/>
          <p:cNvGrpSpPr/>
          <p:nvPr/>
        </p:nvGrpSpPr>
        <p:grpSpPr>
          <a:xfrm>
            <a:off x="187658" y="4548914"/>
            <a:ext cx="76657" cy="204759"/>
            <a:chOff x="7732704" y="3077073"/>
            <a:chExt cx="257588" cy="153600"/>
          </a:xfrm>
        </p:grpSpPr>
        <p:cxnSp>
          <p:nvCxnSpPr>
            <p:cNvPr id="3442" name="Shape 34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43" name="Shape 34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44" name="Shape 3444"/>
          <p:cNvGrpSpPr/>
          <p:nvPr/>
        </p:nvGrpSpPr>
        <p:grpSpPr>
          <a:xfrm>
            <a:off x="-6473" y="4548914"/>
            <a:ext cx="76657" cy="204759"/>
            <a:chOff x="7732704" y="3077073"/>
            <a:chExt cx="257588" cy="153600"/>
          </a:xfrm>
        </p:grpSpPr>
        <p:cxnSp>
          <p:nvCxnSpPr>
            <p:cNvPr id="3445" name="Shape 34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46" name="Shape 34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47" name="Shape 3447"/>
          <p:cNvGrpSpPr/>
          <p:nvPr/>
        </p:nvGrpSpPr>
        <p:grpSpPr>
          <a:xfrm>
            <a:off x="1449521" y="4548914"/>
            <a:ext cx="76657" cy="204759"/>
            <a:chOff x="7732704" y="3077073"/>
            <a:chExt cx="257588" cy="153600"/>
          </a:xfrm>
        </p:grpSpPr>
        <p:cxnSp>
          <p:nvCxnSpPr>
            <p:cNvPr id="3448" name="Shape 34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49" name="Shape 34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50" name="Shape 3450"/>
          <p:cNvGrpSpPr/>
          <p:nvPr/>
        </p:nvGrpSpPr>
        <p:grpSpPr>
          <a:xfrm>
            <a:off x="770057" y="4548914"/>
            <a:ext cx="76657" cy="204759"/>
            <a:chOff x="7732704" y="3077073"/>
            <a:chExt cx="257588" cy="153600"/>
          </a:xfrm>
        </p:grpSpPr>
        <p:cxnSp>
          <p:nvCxnSpPr>
            <p:cNvPr id="3451" name="Shape 34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52" name="Shape 34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53" name="Shape 3453"/>
          <p:cNvGrpSpPr/>
          <p:nvPr/>
        </p:nvGrpSpPr>
        <p:grpSpPr>
          <a:xfrm>
            <a:off x="1255389" y="4548914"/>
            <a:ext cx="76657" cy="204759"/>
            <a:chOff x="7732704" y="3077073"/>
            <a:chExt cx="257588" cy="153600"/>
          </a:xfrm>
        </p:grpSpPr>
        <p:cxnSp>
          <p:nvCxnSpPr>
            <p:cNvPr id="3454" name="Shape 34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55" name="Shape 34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56" name="Shape 3456"/>
          <p:cNvGrpSpPr/>
          <p:nvPr/>
        </p:nvGrpSpPr>
        <p:grpSpPr>
          <a:xfrm>
            <a:off x="1061256" y="4548914"/>
            <a:ext cx="76657" cy="204759"/>
            <a:chOff x="7732704" y="3077073"/>
            <a:chExt cx="257588" cy="153600"/>
          </a:xfrm>
        </p:grpSpPr>
        <p:cxnSp>
          <p:nvCxnSpPr>
            <p:cNvPr id="3457" name="Shape 34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58" name="Shape 34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59" name="Shape 3459"/>
          <p:cNvGrpSpPr/>
          <p:nvPr/>
        </p:nvGrpSpPr>
        <p:grpSpPr>
          <a:xfrm>
            <a:off x="90592" y="4548914"/>
            <a:ext cx="76657" cy="204759"/>
            <a:chOff x="7732704" y="3077073"/>
            <a:chExt cx="257588" cy="153600"/>
          </a:xfrm>
        </p:grpSpPr>
        <p:cxnSp>
          <p:nvCxnSpPr>
            <p:cNvPr id="3460" name="Shape 34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61" name="Shape 34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62" name="Shape 3462"/>
          <p:cNvGrpSpPr/>
          <p:nvPr/>
        </p:nvGrpSpPr>
        <p:grpSpPr>
          <a:xfrm>
            <a:off x="478857" y="4548914"/>
            <a:ext cx="76657" cy="204759"/>
            <a:chOff x="7732704" y="3077073"/>
            <a:chExt cx="257588" cy="153600"/>
          </a:xfrm>
        </p:grpSpPr>
        <p:cxnSp>
          <p:nvCxnSpPr>
            <p:cNvPr id="3463" name="Shape 34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64" name="Shape 34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65" name="Shape 3465"/>
          <p:cNvGrpSpPr/>
          <p:nvPr/>
        </p:nvGrpSpPr>
        <p:grpSpPr>
          <a:xfrm>
            <a:off x="381792" y="4548914"/>
            <a:ext cx="76657" cy="204759"/>
            <a:chOff x="7732704" y="3077073"/>
            <a:chExt cx="257588" cy="153600"/>
          </a:xfrm>
        </p:grpSpPr>
        <p:cxnSp>
          <p:nvCxnSpPr>
            <p:cNvPr id="3466" name="Shape 34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67" name="Shape 34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68" name="Shape 3468"/>
          <p:cNvGrpSpPr/>
          <p:nvPr/>
        </p:nvGrpSpPr>
        <p:grpSpPr>
          <a:xfrm>
            <a:off x="5720442" y="4548914"/>
            <a:ext cx="76657" cy="204759"/>
            <a:chOff x="7732704" y="3077073"/>
            <a:chExt cx="257588" cy="153600"/>
          </a:xfrm>
        </p:grpSpPr>
        <p:cxnSp>
          <p:nvCxnSpPr>
            <p:cNvPr id="3469" name="Shape 34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70" name="Shape 34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71" name="Shape 3471"/>
          <p:cNvGrpSpPr/>
          <p:nvPr/>
        </p:nvGrpSpPr>
        <p:grpSpPr>
          <a:xfrm>
            <a:off x="6011641" y="4548914"/>
            <a:ext cx="76657" cy="204759"/>
            <a:chOff x="7732704" y="3077073"/>
            <a:chExt cx="257588" cy="153600"/>
          </a:xfrm>
        </p:grpSpPr>
        <p:cxnSp>
          <p:nvCxnSpPr>
            <p:cNvPr id="3472" name="Shape 34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73" name="Shape 34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74" name="Shape 3474"/>
          <p:cNvGrpSpPr/>
          <p:nvPr/>
        </p:nvGrpSpPr>
        <p:grpSpPr>
          <a:xfrm>
            <a:off x="5914574" y="4548914"/>
            <a:ext cx="76657" cy="204759"/>
            <a:chOff x="7732704" y="3077073"/>
            <a:chExt cx="257588" cy="153600"/>
          </a:xfrm>
        </p:grpSpPr>
        <p:cxnSp>
          <p:nvCxnSpPr>
            <p:cNvPr id="3475" name="Shape 34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76" name="Shape 34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77" name="Shape 3477"/>
          <p:cNvGrpSpPr/>
          <p:nvPr/>
        </p:nvGrpSpPr>
        <p:grpSpPr>
          <a:xfrm>
            <a:off x="5817508" y="4548914"/>
            <a:ext cx="76657" cy="204759"/>
            <a:chOff x="7732704" y="3077073"/>
            <a:chExt cx="257588" cy="153600"/>
          </a:xfrm>
        </p:grpSpPr>
        <p:cxnSp>
          <p:nvCxnSpPr>
            <p:cNvPr id="3478" name="Shape 34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79" name="Shape 34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80" name="Shape 3480"/>
          <p:cNvGrpSpPr/>
          <p:nvPr/>
        </p:nvGrpSpPr>
        <p:grpSpPr>
          <a:xfrm>
            <a:off x="5332176" y="4548914"/>
            <a:ext cx="76657" cy="204759"/>
            <a:chOff x="7732704" y="3077073"/>
            <a:chExt cx="257588" cy="153600"/>
          </a:xfrm>
        </p:grpSpPr>
        <p:cxnSp>
          <p:nvCxnSpPr>
            <p:cNvPr id="3481" name="Shape 34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82" name="Shape 34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83" name="Shape 3483"/>
          <p:cNvGrpSpPr/>
          <p:nvPr/>
        </p:nvGrpSpPr>
        <p:grpSpPr>
          <a:xfrm>
            <a:off x="5623376" y="4548914"/>
            <a:ext cx="76657" cy="204759"/>
            <a:chOff x="7732704" y="3077073"/>
            <a:chExt cx="257588" cy="153600"/>
          </a:xfrm>
        </p:grpSpPr>
        <p:cxnSp>
          <p:nvCxnSpPr>
            <p:cNvPr id="3484" name="Shape 34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85" name="Shape 34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86" name="Shape 3486"/>
          <p:cNvGrpSpPr/>
          <p:nvPr/>
        </p:nvGrpSpPr>
        <p:grpSpPr>
          <a:xfrm>
            <a:off x="5526309" y="4548914"/>
            <a:ext cx="76657" cy="204759"/>
            <a:chOff x="7732704" y="3077073"/>
            <a:chExt cx="257588" cy="153600"/>
          </a:xfrm>
        </p:grpSpPr>
        <p:cxnSp>
          <p:nvCxnSpPr>
            <p:cNvPr id="3487" name="Shape 34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88" name="Shape 34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89" name="Shape 3489"/>
          <p:cNvGrpSpPr/>
          <p:nvPr/>
        </p:nvGrpSpPr>
        <p:grpSpPr>
          <a:xfrm>
            <a:off x="5429242" y="4548914"/>
            <a:ext cx="76657" cy="204759"/>
            <a:chOff x="7732704" y="3077073"/>
            <a:chExt cx="257588" cy="153600"/>
          </a:xfrm>
        </p:grpSpPr>
        <p:cxnSp>
          <p:nvCxnSpPr>
            <p:cNvPr id="3490" name="Shape 34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91" name="Shape 34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92" name="Shape 3492"/>
          <p:cNvGrpSpPr/>
          <p:nvPr/>
        </p:nvGrpSpPr>
        <p:grpSpPr>
          <a:xfrm>
            <a:off x="4943910" y="4548914"/>
            <a:ext cx="76657" cy="204759"/>
            <a:chOff x="7732704" y="3077073"/>
            <a:chExt cx="257588" cy="153600"/>
          </a:xfrm>
        </p:grpSpPr>
        <p:cxnSp>
          <p:nvCxnSpPr>
            <p:cNvPr id="3493" name="Shape 34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94" name="Shape 34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95" name="Shape 3495"/>
          <p:cNvGrpSpPr/>
          <p:nvPr/>
        </p:nvGrpSpPr>
        <p:grpSpPr>
          <a:xfrm>
            <a:off x="5235110" y="4548914"/>
            <a:ext cx="76657" cy="204759"/>
            <a:chOff x="7732704" y="3077073"/>
            <a:chExt cx="257588" cy="153600"/>
          </a:xfrm>
        </p:grpSpPr>
        <p:cxnSp>
          <p:nvCxnSpPr>
            <p:cNvPr id="3496" name="Shape 34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497" name="Shape 34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498" name="Shape 3498"/>
          <p:cNvGrpSpPr/>
          <p:nvPr/>
        </p:nvGrpSpPr>
        <p:grpSpPr>
          <a:xfrm>
            <a:off x="5138044" y="4548914"/>
            <a:ext cx="76657" cy="204759"/>
            <a:chOff x="7732704" y="3077073"/>
            <a:chExt cx="257588" cy="153600"/>
          </a:xfrm>
        </p:grpSpPr>
        <p:cxnSp>
          <p:nvCxnSpPr>
            <p:cNvPr id="3499" name="Shape 34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00" name="Shape 35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01" name="Shape 3501"/>
          <p:cNvGrpSpPr/>
          <p:nvPr/>
        </p:nvGrpSpPr>
        <p:grpSpPr>
          <a:xfrm>
            <a:off x="5040977" y="4548914"/>
            <a:ext cx="76657" cy="204759"/>
            <a:chOff x="7732704" y="3077073"/>
            <a:chExt cx="257588" cy="153600"/>
          </a:xfrm>
        </p:grpSpPr>
        <p:cxnSp>
          <p:nvCxnSpPr>
            <p:cNvPr id="3502" name="Shape 35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03" name="Shape 35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04" name="Shape 3504"/>
          <p:cNvGrpSpPr/>
          <p:nvPr/>
        </p:nvGrpSpPr>
        <p:grpSpPr>
          <a:xfrm>
            <a:off x="4458578" y="4548914"/>
            <a:ext cx="76657" cy="204759"/>
            <a:chOff x="7732704" y="3077073"/>
            <a:chExt cx="257588" cy="153600"/>
          </a:xfrm>
        </p:grpSpPr>
        <p:cxnSp>
          <p:nvCxnSpPr>
            <p:cNvPr id="3505" name="Shape 35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06" name="Shape 35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07" name="Shape 3507"/>
          <p:cNvGrpSpPr/>
          <p:nvPr/>
        </p:nvGrpSpPr>
        <p:grpSpPr>
          <a:xfrm>
            <a:off x="4846845" y="4548914"/>
            <a:ext cx="76657" cy="204759"/>
            <a:chOff x="7732704" y="3077073"/>
            <a:chExt cx="257588" cy="153600"/>
          </a:xfrm>
        </p:grpSpPr>
        <p:cxnSp>
          <p:nvCxnSpPr>
            <p:cNvPr id="3508" name="Shape 35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09" name="Shape 35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10" name="Shape 3510"/>
          <p:cNvGrpSpPr/>
          <p:nvPr/>
        </p:nvGrpSpPr>
        <p:grpSpPr>
          <a:xfrm>
            <a:off x="4749778" y="4548914"/>
            <a:ext cx="76657" cy="204759"/>
            <a:chOff x="7732704" y="3077073"/>
            <a:chExt cx="257588" cy="153600"/>
          </a:xfrm>
        </p:grpSpPr>
        <p:cxnSp>
          <p:nvCxnSpPr>
            <p:cNvPr id="3511" name="Shape 35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12" name="Shape 35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13" name="Shape 3513"/>
          <p:cNvGrpSpPr/>
          <p:nvPr/>
        </p:nvGrpSpPr>
        <p:grpSpPr>
          <a:xfrm>
            <a:off x="4652712" y="4548914"/>
            <a:ext cx="76657" cy="204759"/>
            <a:chOff x="7732704" y="3077073"/>
            <a:chExt cx="257588" cy="153600"/>
          </a:xfrm>
        </p:grpSpPr>
        <p:cxnSp>
          <p:nvCxnSpPr>
            <p:cNvPr id="3514" name="Shape 35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15" name="Shape 35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16" name="Shape 3516"/>
          <p:cNvGrpSpPr/>
          <p:nvPr/>
        </p:nvGrpSpPr>
        <p:grpSpPr>
          <a:xfrm>
            <a:off x="4264446" y="4548914"/>
            <a:ext cx="76657" cy="204759"/>
            <a:chOff x="7732704" y="3077073"/>
            <a:chExt cx="257588" cy="153600"/>
          </a:xfrm>
        </p:grpSpPr>
        <p:cxnSp>
          <p:nvCxnSpPr>
            <p:cNvPr id="3517" name="Shape 35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18" name="Shape 35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19" name="Shape 3519"/>
          <p:cNvGrpSpPr/>
          <p:nvPr/>
        </p:nvGrpSpPr>
        <p:grpSpPr>
          <a:xfrm>
            <a:off x="3682048" y="4548914"/>
            <a:ext cx="76657" cy="204759"/>
            <a:chOff x="7732704" y="3077073"/>
            <a:chExt cx="257588" cy="153600"/>
          </a:xfrm>
        </p:grpSpPr>
        <p:cxnSp>
          <p:nvCxnSpPr>
            <p:cNvPr id="3520" name="Shape 35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21" name="Shape 35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22" name="Shape 3522"/>
          <p:cNvGrpSpPr/>
          <p:nvPr/>
        </p:nvGrpSpPr>
        <p:grpSpPr>
          <a:xfrm>
            <a:off x="4070313" y="4548914"/>
            <a:ext cx="76657" cy="204759"/>
            <a:chOff x="7732704" y="3077073"/>
            <a:chExt cx="257588" cy="153600"/>
          </a:xfrm>
        </p:grpSpPr>
        <p:cxnSp>
          <p:nvCxnSpPr>
            <p:cNvPr id="3523" name="Shape 35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24" name="Shape 35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25" name="Shape 3525"/>
          <p:cNvGrpSpPr/>
          <p:nvPr/>
        </p:nvGrpSpPr>
        <p:grpSpPr>
          <a:xfrm>
            <a:off x="3973248" y="4548914"/>
            <a:ext cx="76657" cy="204759"/>
            <a:chOff x="7732704" y="3077073"/>
            <a:chExt cx="257588" cy="153600"/>
          </a:xfrm>
        </p:grpSpPr>
        <p:cxnSp>
          <p:nvCxnSpPr>
            <p:cNvPr id="3526" name="Shape 35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27" name="Shape 35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28" name="Shape 3528"/>
          <p:cNvGrpSpPr/>
          <p:nvPr/>
        </p:nvGrpSpPr>
        <p:grpSpPr>
          <a:xfrm>
            <a:off x="3779114" y="4548914"/>
            <a:ext cx="76657" cy="204759"/>
            <a:chOff x="7732704" y="3077073"/>
            <a:chExt cx="257588" cy="153600"/>
          </a:xfrm>
        </p:grpSpPr>
        <p:cxnSp>
          <p:nvCxnSpPr>
            <p:cNvPr id="3529" name="Shape 35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30" name="Shape 35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31" name="Shape 3531"/>
          <p:cNvGrpSpPr/>
          <p:nvPr/>
        </p:nvGrpSpPr>
        <p:grpSpPr>
          <a:xfrm>
            <a:off x="3002584" y="4548914"/>
            <a:ext cx="76657" cy="204759"/>
            <a:chOff x="7732704" y="3077073"/>
            <a:chExt cx="257588" cy="153600"/>
          </a:xfrm>
        </p:grpSpPr>
        <p:cxnSp>
          <p:nvCxnSpPr>
            <p:cNvPr id="3532" name="Shape 35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33" name="Shape 35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34" name="Shape 3534"/>
          <p:cNvGrpSpPr/>
          <p:nvPr/>
        </p:nvGrpSpPr>
        <p:grpSpPr>
          <a:xfrm>
            <a:off x="3390849" y="4548914"/>
            <a:ext cx="76657" cy="204759"/>
            <a:chOff x="7732704" y="3077073"/>
            <a:chExt cx="257588" cy="153600"/>
          </a:xfrm>
        </p:grpSpPr>
        <p:cxnSp>
          <p:nvCxnSpPr>
            <p:cNvPr id="3535" name="Shape 35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36" name="Shape 35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37" name="Shape 3537"/>
          <p:cNvGrpSpPr/>
          <p:nvPr/>
        </p:nvGrpSpPr>
        <p:grpSpPr>
          <a:xfrm>
            <a:off x="3293782" y="4548914"/>
            <a:ext cx="76657" cy="204759"/>
            <a:chOff x="7732704" y="3077073"/>
            <a:chExt cx="257588" cy="153600"/>
          </a:xfrm>
        </p:grpSpPr>
        <p:cxnSp>
          <p:nvCxnSpPr>
            <p:cNvPr id="3538" name="Shape 35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39" name="Shape 35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40" name="Shape 3540"/>
          <p:cNvGrpSpPr/>
          <p:nvPr/>
        </p:nvGrpSpPr>
        <p:grpSpPr>
          <a:xfrm>
            <a:off x="3099650" y="4548914"/>
            <a:ext cx="76657" cy="204759"/>
            <a:chOff x="7732704" y="3077073"/>
            <a:chExt cx="257588" cy="153600"/>
          </a:xfrm>
        </p:grpSpPr>
        <p:cxnSp>
          <p:nvCxnSpPr>
            <p:cNvPr id="3541" name="Shape 35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42" name="Shape 35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43" name="Shape 3543"/>
          <p:cNvGrpSpPr/>
          <p:nvPr/>
        </p:nvGrpSpPr>
        <p:grpSpPr>
          <a:xfrm>
            <a:off x="4555645" y="4548914"/>
            <a:ext cx="76657" cy="204759"/>
            <a:chOff x="7732704" y="3077073"/>
            <a:chExt cx="257588" cy="153600"/>
          </a:xfrm>
        </p:grpSpPr>
        <p:cxnSp>
          <p:nvCxnSpPr>
            <p:cNvPr id="3544" name="Shape 35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45" name="Shape 35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46" name="Shape 3546"/>
          <p:cNvGrpSpPr/>
          <p:nvPr/>
        </p:nvGrpSpPr>
        <p:grpSpPr>
          <a:xfrm>
            <a:off x="3876181" y="4548914"/>
            <a:ext cx="76657" cy="204759"/>
            <a:chOff x="7732704" y="3077073"/>
            <a:chExt cx="257588" cy="153600"/>
          </a:xfrm>
        </p:grpSpPr>
        <p:cxnSp>
          <p:nvCxnSpPr>
            <p:cNvPr id="3547" name="Shape 35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48" name="Shape 35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49" name="Shape 3549"/>
          <p:cNvGrpSpPr/>
          <p:nvPr/>
        </p:nvGrpSpPr>
        <p:grpSpPr>
          <a:xfrm>
            <a:off x="4361513" y="4548914"/>
            <a:ext cx="76657" cy="204759"/>
            <a:chOff x="7732704" y="3077073"/>
            <a:chExt cx="257588" cy="153600"/>
          </a:xfrm>
        </p:grpSpPr>
        <p:cxnSp>
          <p:nvCxnSpPr>
            <p:cNvPr id="3550" name="Shape 35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51" name="Shape 35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52" name="Shape 3552"/>
          <p:cNvGrpSpPr/>
          <p:nvPr/>
        </p:nvGrpSpPr>
        <p:grpSpPr>
          <a:xfrm>
            <a:off x="4167380" y="4548914"/>
            <a:ext cx="76657" cy="204759"/>
            <a:chOff x="7732704" y="3077073"/>
            <a:chExt cx="257588" cy="153600"/>
          </a:xfrm>
        </p:grpSpPr>
        <p:cxnSp>
          <p:nvCxnSpPr>
            <p:cNvPr id="3553" name="Shape 35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54" name="Shape 35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55" name="Shape 3555"/>
          <p:cNvGrpSpPr/>
          <p:nvPr/>
        </p:nvGrpSpPr>
        <p:grpSpPr>
          <a:xfrm>
            <a:off x="3196716" y="4548914"/>
            <a:ext cx="76657" cy="204759"/>
            <a:chOff x="7732704" y="3077073"/>
            <a:chExt cx="257588" cy="153600"/>
          </a:xfrm>
        </p:grpSpPr>
        <p:cxnSp>
          <p:nvCxnSpPr>
            <p:cNvPr id="3556" name="Shape 35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57" name="Shape 35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58" name="Shape 3558"/>
          <p:cNvGrpSpPr/>
          <p:nvPr/>
        </p:nvGrpSpPr>
        <p:grpSpPr>
          <a:xfrm>
            <a:off x="3584981" y="4548914"/>
            <a:ext cx="76657" cy="204759"/>
            <a:chOff x="7732704" y="3077073"/>
            <a:chExt cx="257588" cy="153600"/>
          </a:xfrm>
        </p:grpSpPr>
        <p:cxnSp>
          <p:nvCxnSpPr>
            <p:cNvPr id="3559" name="Shape 35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60" name="Shape 35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61" name="Shape 3561"/>
          <p:cNvGrpSpPr/>
          <p:nvPr/>
        </p:nvGrpSpPr>
        <p:grpSpPr>
          <a:xfrm>
            <a:off x="3487916" y="4548914"/>
            <a:ext cx="76657" cy="204759"/>
            <a:chOff x="7732704" y="3077073"/>
            <a:chExt cx="257588" cy="153600"/>
          </a:xfrm>
        </p:grpSpPr>
        <p:cxnSp>
          <p:nvCxnSpPr>
            <p:cNvPr id="3562" name="Shape 35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63" name="Shape 35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64" name="Shape 3564"/>
          <p:cNvGrpSpPr/>
          <p:nvPr/>
        </p:nvGrpSpPr>
        <p:grpSpPr>
          <a:xfrm>
            <a:off x="8826552" y="4548914"/>
            <a:ext cx="76657" cy="204759"/>
            <a:chOff x="7732704" y="3077073"/>
            <a:chExt cx="257588" cy="153600"/>
          </a:xfrm>
        </p:grpSpPr>
        <p:cxnSp>
          <p:nvCxnSpPr>
            <p:cNvPr id="3565" name="Shape 35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66" name="Shape 35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67" name="Shape 3567"/>
          <p:cNvGrpSpPr/>
          <p:nvPr/>
        </p:nvGrpSpPr>
        <p:grpSpPr>
          <a:xfrm>
            <a:off x="9117750" y="4548914"/>
            <a:ext cx="76657" cy="204759"/>
            <a:chOff x="7732704" y="3077073"/>
            <a:chExt cx="257588" cy="153600"/>
          </a:xfrm>
        </p:grpSpPr>
        <p:cxnSp>
          <p:nvCxnSpPr>
            <p:cNvPr id="3568" name="Shape 35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69" name="Shape 35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70" name="Shape 3570"/>
          <p:cNvGrpSpPr/>
          <p:nvPr/>
        </p:nvGrpSpPr>
        <p:grpSpPr>
          <a:xfrm>
            <a:off x="9020684" y="4548914"/>
            <a:ext cx="76657" cy="204759"/>
            <a:chOff x="7732704" y="3077073"/>
            <a:chExt cx="257588" cy="153600"/>
          </a:xfrm>
        </p:grpSpPr>
        <p:cxnSp>
          <p:nvCxnSpPr>
            <p:cNvPr id="3571" name="Shape 35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72" name="Shape 35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73" name="Shape 3573"/>
          <p:cNvGrpSpPr/>
          <p:nvPr/>
        </p:nvGrpSpPr>
        <p:grpSpPr>
          <a:xfrm>
            <a:off x="8923617" y="4548914"/>
            <a:ext cx="76657" cy="204759"/>
            <a:chOff x="7732704" y="3077073"/>
            <a:chExt cx="257588" cy="153600"/>
          </a:xfrm>
        </p:grpSpPr>
        <p:cxnSp>
          <p:nvCxnSpPr>
            <p:cNvPr id="3574" name="Shape 35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75" name="Shape 35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76" name="Shape 3576"/>
          <p:cNvGrpSpPr/>
          <p:nvPr/>
        </p:nvGrpSpPr>
        <p:grpSpPr>
          <a:xfrm>
            <a:off x="8438285" y="4548914"/>
            <a:ext cx="76657" cy="204759"/>
            <a:chOff x="7732704" y="3077073"/>
            <a:chExt cx="257588" cy="153600"/>
          </a:xfrm>
        </p:grpSpPr>
        <p:cxnSp>
          <p:nvCxnSpPr>
            <p:cNvPr id="3577" name="Shape 35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78" name="Shape 35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79" name="Shape 3579"/>
          <p:cNvGrpSpPr/>
          <p:nvPr/>
        </p:nvGrpSpPr>
        <p:grpSpPr>
          <a:xfrm>
            <a:off x="8729485" y="4548914"/>
            <a:ext cx="76657" cy="204759"/>
            <a:chOff x="7732704" y="3077073"/>
            <a:chExt cx="257588" cy="153600"/>
          </a:xfrm>
        </p:grpSpPr>
        <p:cxnSp>
          <p:nvCxnSpPr>
            <p:cNvPr id="3580" name="Shape 35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81" name="Shape 35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82" name="Shape 3582"/>
          <p:cNvGrpSpPr/>
          <p:nvPr/>
        </p:nvGrpSpPr>
        <p:grpSpPr>
          <a:xfrm>
            <a:off x="8632418" y="4548914"/>
            <a:ext cx="76657" cy="204759"/>
            <a:chOff x="7732704" y="3077073"/>
            <a:chExt cx="257588" cy="153600"/>
          </a:xfrm>
        </p:grpSpPr>
        <p:cxnSp>
          <p:nvCxnSpPr>
            <p:cNvPr id="3583" name="Shape 35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84" name="Shape 35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85" name="Shape 3585"/>
          <p:cNvGrpSpPr/>
          <p:nvPr/>
        </p:nvGrpSpPr>
        <p:grpSpPr>
          <a:xfrm>
            <a:off x="8535352" y="4548914"/>
            <a:ext cx="76657" cy="204759"/>
            <a:chOff x="7732704" y="3077073"/>
            <a:chExt cx="257588" cy="153600"/>
          </a:xfrm>
        </p:grpSpPr>
        <p:cxnSp>
          <p:nvCxnSpPr>
            <p:cNvPr id="3586" name="Shape 35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87" name="Shape 35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88" name="Shape 3588"/>
          <p:cNvGrpSpPr/>
          <p:nvPr/>
        </p:nvGrpSpPr>
        <p:grpSpPr>
          <a:xfrm>
            <a:off x="8050020" y="4548914"/>
            <a:ext cx="76657" cy="204759"/>
            <a:chOff x="7732704" y="3077073"/>
            <a:chExt cx="257588" cy="153600"/>
          </a:xfrm>
        </p:grpSpPr>
        <p:cxnSp>
          <p:nvCxnSpPr>
            <p:cNvPr id="3589" name="Shape 35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90" name="Shape 35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91" name="Shape 3591"/>
          <p:cNvGrpSpPr/>
          <p:nvPr/>
        </p:nvGrpSpPr>
        <p:grpSpPr>
          <a:xfrm>
            <a:off x="8341220" y="4548914"/>
            <a:ext cx="76657" cy="204759"/>
            <a:chOff x="7732704" y="3077073"/>
            <a:chExt cx="257588" cy="153600"/>
          </a:xfrm>
        </p:grpSpPr>
        <p:cxnSp>
          <p:nvCxnSpPr>
            <p:cNvPr id="3592" name="Shape 35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93" name="Shape 35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94" name="Shape 3594"/>
          <p:cNvGrpSpPr/>
          <p:nvPr/>
        </p:nvGrpSpPr>
        <p:grpSpPr>
          <a:xfrm>
            <a:off x="8244153" y="4548914"/>
            <a:ext cx="76657" cy="204759"/>
            <a:chOff x="7732704" y="3077073"/>
            <a:chExt cx="257588" cy="153600"/>
          </a:xfrm>
        </p:grpSpPr>
        <p:cxnSp>
          <p:nvCxnSpPr>
            <p:cNvPr id="3595" name="Shape 35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96" name="Shape 35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597" name="Shape 3597"/>
          <p:cNvGrpSpPr/>
          <p:nvPr/>
        </p:nvGrpSpPr>
        <p:grpSpPr>
          <a:xfrm>
            <a:off x="8147086" y="4548914"/>
            <a:ext cx="76657" cy="204759"/>
            <a:chOff x="7732704" y="3077073"/>
            <a:chExt cx="257588" cy="153600"/>
          </a:xfrm>
        </p:grpSpPr>
        <p:cxnSp>
          <p:nvCxnSpPr>
            <p:cNvPr id="3598" name="Shape 35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599" name="Shape 35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00" name="Shape 3600"/>
          <p:cNvGrpSpPr/>
          <p:nvPr/>
        </p:nvGrpSpPr>
        <p:grpSpPr>
          <a:xfrm>
            <a:off x="7564688" y="4548914"/>
            <a:ext cx="76657" cy="204759"/>
            <a:chOff x="7732704" y="3077073"/>
            <a:chExt cx="257588" cy="153600"/>
          </a:xfrm>
        </p:grpSpPr>
        <p:cxnSp>
          <p:nvCxnSpPr>
            <p:cNvPr id="3601" name="Shape 36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02" name="Shape 36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03" name="Shape 3603"/>
          <p:cNvGrpSpPr/>
          <p:nvPr/>
        </p:nvGrpSpPr>
        <p:grpSpPr>
          <a:xfrm>
            <a:off x="7952954" y="4548914"/>
            <a:ext cx="76657" cy="204759"/>
            <a:chOff x="7732704" y="3077073"/>
            <a:chExt cx="257588" cy="153600"/>
          </a:xfrm>
        </p:grpSpPr>
        <p:cxnSp>
          <p:nvCxnSpPr>
            <p:cNvPr id="3604" name="Shape 36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05" name="Shape 36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06" name="Shape 3606"/>
          <p:cNvGrpSpPr/>
          <p:nvPr/>
        </p:nvGrpSpPr>
        <p:grpSpPr>
          <a:xfrm>
            <a:off x="7855888" y="4548914"/>
            <a:ext cx="76657" cy="204759"/>
            <a:chOff x="7732704" y="3077073"/>
            <a:chExt cx="257588" cy="153600"/>
          </a:xfrm>
        </p:grpSpPr>
        <p:cxnSp>
          <p:nvCxnSpPr>
            <p:cNvPr id="3607" name="Shape 36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08" name="Shape 36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09" name="Shape 3609"/>
          <p:cNvGrpSpPr/>
          <p:nvPr/>
        </p:nvGrpSpPr>
        <p:grpSpPr>
          <a:xfrm>
            <a:off x="7758821" y="4548914"/>
            <a:ext cx="76657" cy="204759"/>
            <a:chOff x="7732704" y="3077073"/>
            <a:chExt cx="257588" cy="153600"/>
          </a:xfrm>
        </p:grpSpPr>
        <p:cxnSp>
          <p:nvCxnSpPr>
            <p:cNvPr id="3610" name="Shape 36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11" name="Shape 36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12" name="Shape 3612"/>
          <p:cNvGrpSpPr/>
          <p:nvPr/>
        </p:nvGrpSpPr>
        <p:grpSpPr>
          <a:xfrm>
            <a:off x="7370556" y="4548914"/>
            <a:ext cx="76657" cy="204759"/>
            <a:chOff x="7732704" y="3077073"/>
            <a:chExt cx="257588" cy="153600"/>
          </a:xfrm>
        </p:grpSpPr>
        <p:cxnSp>
          <p:nvCxnSpPr>
            <p:cNvPr id="3613" name="Shape 36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14" name="Shape 36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15" name="Shape 3615"/>
          <p:cNvGrpSpPr/>
          <p:nvPr/>
        </p:nvGrpSpPr>
        <p:grpSpPr>
          <a:xfrm>
            <a:off x="6788157" y="4548914"/>
            <a:ext cx="76657" cy="204759"/>
            <a:chOff x="7732704" y="3077073"/>
            <a:chExt cx="257588" cy="153600"/>
          </a:xfrm>
        </p:grpSpPr>
        <p:cxnSp>
          <p:nvCxnSpPr>
            <p:cNvPr id="3616" name="Shape 36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17" name="Shape 36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18" name="Shape 3618"/>
          <p:cNvGrpSpPr/>
          <p:nvPr/>
        </p:nvGrpSpPr>
        <p:grpSpPr>
          <a:xfrm>
            <a:off x="7176422" y="4548914"/>
            <a:ext cx="76657" cy="204759"/>
            <a:chOff x="7732704" y="3077073"/>
            <a:chExt cx="257588" cy="153600"/>
          </a:xfrm>
        </p:grpSpPr>
        <p:cxnSp>
          <p:nvCxnSpPr>
            <p:cNvPr id="3619" name="Shape 36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20" name="Shape 36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21" name="Shape 3621"/>
          <p:cNvGrpSpPr/>
          <p:nvPr/>
        </p:nvGrpSpPr>
        <p:grpSpPr>
          <a:xfrm>
            <a:off x="7079357" y="4548914"/>
            <a:ext cx="76657" cy="204759"/>
            <a:chOff x="7732704" y="3077073"/>
            <a:chExt cx="257588" cy="153600"/>
          </a:xfrm>
        </p:grpSpPr>
        <p:cxnSp>
          <p:nvCxnSpPr>
            <p:cNvPr id="3622" name="Shape 36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23" name="Shape 36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24" name="Shape 3624"/>
          <p:cNvGrpSpPr/>
          <p:nvPr/>
        </p:nvGrpSpPr>
        <p:grpSpPr>
          <a:xfrm>
            <a:off x="6885224" y="4548914"/>
            <a:ext cx="76657" cy="204759"/>
            <a:chOff x="7732704" y="3077073"/>
            <a:chExt cx="257588" cy="153600"/>
          </a:xfrm>
        </p:grpSpPr>
        <p:cxnSp>
          <p:nvCxnSpPr>
            <p:cNvPr id="3625" name="Shape 36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26" name="Shape 36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27" name="Shape 3627"/>
          <p:cNvGrpSpPr/>
          <p:nvPr/>
        </p:nvGrpSpPr>
        <p:grpSpPr>
          <a:xfrm>
            <a:off x="6108693" y="4548914"/>
            <a:ext cx="76657" cy="204759"/>
            <a:chOff x="7732704" y="3077073"/>
            <a:chExt cx="257588" cy="153600"/>
          </a:xfrm>
        </p:grpSpPr>
        <p:cxnSp>
          <p:nvCxnSpPr>
            <p:cNvPr id="3628" name="Shape 36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29" name="Shape 36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30" name="Shape 3630"/>
          <p:cNvGrpSpPr/>
          <p:nvPr/>
        </p:nvGrpSpPr>
        <p:grpSpPr>
          <a:xfrm>
            <a:off x="6496958" y="4548914"/>
            <a:ext cx="76657" cy="204759"/>
            <a:chOff x="7732704" y="3077073"/>
            <a:chExt cx="257588" cy="153600"/>
          </a:xfrm>
        </p:grpSpPr>
        <p:cxnSp>
          <p:nvCxnSpPr>
            <p:cNvPr id="3631" name="Shape 36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32" name="Shape 36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33" name="Shape 3633"/>
          <p:cNvGrpSpPr/>
          <p:nvPr/>
        </p:nvGrpSpPr>
        <p:grpSpPr>
          <a:xfrm>
            <a:off x="6399892" y="4548914"/>
            <a:ext cx="76657" cy="204759"/>
            <a:chOff x="7732704" y="3077073"/>
            <a:chExt cx="257588" cy="153600"/>
          </a:xfrm>
        </p:grpSpPr>
        <p:cxnSp>
          <p:nvCxnSpPr>
            <p:cNvPr id="3634" name="Shape 36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35" name="Shape 36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36" name="Shape 3636"/>
          <p:cNvGrpSpPr/>
          <p:nvPr/>
        </p:nvGrpSpPr>
        <p:grpSpPr>
          <a:xfrm>
            <a:off x="6205760" y="4548914"/>
            <a:ext cx="76657" cy="204759"/>
            <a:chOff x="7732704" y="3077073"/>
            <a:chExt cx="257588" cy="153600"/>
          </a:xfrm>
        </p:grpSpPr>
        <p:cxnSp>
          <p:nvCxnSpPr>
            <p:cNvPr id="3637" name="Shape 36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38" name="Shape 36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39" name="Shape 3639"/>
          <p:cNvGrpSpPr/>
          <p:nvPr/>
        </p:nvGrpSpPr>
        <p:grpSpPr>
          <a:xfrm>
            <a:off x="7661754" y="4548914"/>
            <a:ext cx="76657" cy="204759"/>
            <a:chOff x="7732704" y="3077073"/>
            <a:chExt cx="257588" cy="153600"/>
          </a:xfrm>
        </p:grpSpPr>
        <p:cxnSp>
          <p:nvCxnSpPr>
            <p:cNvPr id="3640" name="Shape 36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41" name="Shape 36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42" name="Shape 3642"/>
          <p:cNvGrpSpPr/>
          <p:nvPr/>
        </p:nvGrpSpPr>
        <p:grpSpPr>
          <a:xfrm>
            <a:off x="6982290" y="4548914"/>
            <a:ext cx="76657" cy="204759"/>
            <a:chOff x="7732704" y="3077073"/>
            <a:chExt cx="257588" cy="153600"/>
          </a:xfrm>
        </p:grpSpPr>
        <p:cxnSp>
          <p:nvCxnSpPr>
            <p:cNvPr id="3643" name="Shape 36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44" name="Shape 36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45" name="Shape 3645"/>
          <p:cNvGrpSpPr/>
          <p:nvPr/>
        </p:nvGrpSpPr>
        <p:grpSpPr>
          <a:xfrm>
            <a:off x="7467622" y="4548914"/>
            <a:ext cx="76657" cy="204759"/>
            <a:chOff x="7732704" y="3077073"/>
            <a:chExt cx="257588" cy="153600"/>
          </a:xfrm>
        </p:grpSpPr>
        <p:cxnSp>
          <p:nvCxnSpPr>
            <p:cNvPr id="3646" name="Shape 36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47" name="Shape 36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48" name="Shape 3648"/>
          <p:cNvGrpSpPr/>
          <p:nvPr/>
        </p:nvGrpSpPr>
        <p:grpSpPr>
          <a:xfrm>
            <a:off x="7273489" y="4548914"/>
            <a:ext cx="76657" cy="204759"/>
            <a:chOff x="7732704" y="3077073"/>
            <a:chExt cx="257588" cy="153600"/>
          </a:xfrm>
        </p:grpSpPr>
        <p:cxnSp>
          <p:nvCxnSpPr>
            <p:cNvPr id="3649" name="Shape 36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50" name="Shape 36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51" name="Shape 3651"/>
          <p:cNvGrpSpPr/>
          <p:nvPr/>
        </p:nvGrpSpPr>
        <p:grpSpPr>
          <a:xfrm>
            <a:off x="6302825" y="4548914"/>
            <a:ext cx="76657" cy="204759"/>
            <a:chOff x="7732704" y="3077073"/>
            <a:chExt cx="257588" cy="153600"/>
          </a:xfrm>
        </p:grpSpPr>
        <p:cxnSp>
          <p:nvCxnSpPr>
            <p:cNvPr id="3652" name="Shape 36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53" name="Shape 36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54" name="Shape 3654"/>
          <p:cNvGrpSpPr/>
          <p:nvPr/>
        </p:nvGrpSpPr>
        <p:grpSpPr>
          <a:xfrm>
            <a:off x="6691090" y="4548914"/>
            <a:ext cx="76657" cy="204759"/>
            <a:chOff x="7732704" y="3077073"/>
            <a:chExt cx="257588" cy="153600"/>
          </a:xfrm>
        </p:grpSpPr>
        <p:cxnSp>
          <p:nvCxnSpPr>
            <p:cNvPr id="3655" name="Shape 36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56" name="Shape 36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cxnSp>
        <p:nvCxnSpPr>
          <p:cNvPr id="3657" name="Shape 3657"/>
          <p:cNvCxnSpPr/>
          <p:nvPr/>
        </p:nvCxnSpPr>
        <p:spPr>
          <a:xfrm>
            <a:off x="6632203" y="4548914"/>
            <a:ext cx="38479" cy="204759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58" name="Shape 3658"/>
          <p:cNvCxnSpPr/>
          <p:nvPr/>
        </p:nvCxnSpPr>
        <p:spPr>
          <a:xfrm flipH="1">
            <a:off x="6594024" y="4548914"/>
            <a:ext cx="38211" cy="204759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3659" name="Shape 3659"/>
          <p:cNvGrpSpPr/>
          <p:nvPr/>
        </p:nvGrpSpPr>
        <p:grpSpPr>
          <a:xfrm>
            <a:off x="11932676" y="4548914"/>
            <a:ext cx="76657" cy="204759"/>
            <a:chOff x="7732704" y="3077073"/>
            <a:chExt cx="257588" cy="153600"/>
          </a:xfrm>
        </p:grpSpPr>
        <p:cxnSp>
          <p:nvCxnSpPr>
            <p:cNvPr id="3660" name="Shape 36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61" name="Shape 36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62" name="Shape 3662"/>
          <p:cNvGrpSpPr/>
          <p:nvPr/>
        </p:nvGrpSpPr>
        <p:grpSpPr>
          <a:xfrm>
            <a:off x="12126808" y="4548914"/>
            <a:ext cx="76657" cy="204759"/>
            <a:chOff x="7732704" y="3077073"/>
            <a:chExt cx="257588" cy="153600"/>
          </a:xfrm>
        </p:grpSpPr>
        <p:cxnSp>
          <p:nvCxnSpPr>
            <p:cNvPr id="3663" name="Shape 36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64" name="Shape 36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65" name="Shape 3665"/>
          <p:cNvGrpSpPr/>
          <p:nvPr/>
        </p:nvGrpSpPr>
        <p:grpSpPr>
          <a:xfrm>
            <a:off x="12029741" y="4548914"/>
            <a:ext cx="76657" cy="204759"/>
            <a:chOff x="7732704" y="3077073"/>
            <a:chExt cx="257588" cy="153600"/>
          </a:xfrm>
        </p:grpSpPr>
        <p:cxnSp>
          <p:nvCxnSpPr>
            <p:cNvPr id="3666" name="Shape 36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67" name="Shape 36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68" name="Shape 3668"/>
          <p:cNvGrpSpPr/>
          <p:nvPr/>
        </p:nvGrpSpPr>
        <p:grpSpPr>
          <a:xfrm>
            <a:off x="11544409" y="4548914"/>
            <a:ext cx="76657" cy="204759"/>
            <a:chOff x="7732704" y="3077073"/>
            <a:chExt cx="257588" cy="153600"/>
          </a:xfrm>
        </p:grpSpPr>
        <p:cxnSp>
          <p:nvCxnSpPr>
            <p:cNvPr id="3669" name="Shape 36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70" name="Shape 36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71" name="Shape 3671"/>
          <p:cNvGrpSpPr/>
          <p:nvPr/>
        </p:nvGrpSpPr>
        <p:grpSpPr>
          <a:xfrm>
            <a:off x="11835609" y="4548914"/>
            <a:ext cx="76657" cy="204759"/>
            <a:chOff x="7732704" y="3077073"/>
            <a:chExt cx="257588" cy="153600"/>
          </a:xfrm>
        </p:grpSpPr>
        <p:cxnSp>
          <p:nvCxnSpPr>
            <p:cNvPr id="3672" name="Shape 36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73" name="Shape 36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74" name="Shape 3674"/>
          <p:cNvGrpSpPr/>
          <p:nvPr/>
        </p:nvGrpSpPr>
        <p:grpSpPr>
          <a:xfrm>
            <a:off x="11738542" y="4548914"/>
            <a:ext cx="76657" cy="204759"/>
            <a:chOff x="7732704" y="3077073"/>
            <a:chExt cx="257588" cy="153600"/>
          </a:xfrm>
        </p:grpSpPr>
        <p:cxnSp>
          <p:nvCxnSpPr>
            <p:cNvPr id="3675" name="Shape 36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76" name="Shape 36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77" name="Shape 3677"/>
          <p:cNvGrpSpPr/>
          <p:nvPr/>
        </p:nvGrpSpPr>
        <p:grpSpPr>
          <a:xfrm>
            <a:off x="11641476" y="4548914"/>
            <a:ext cx="76657" cy="204759"/>
            <a:chOff x="7732704" y="3077073"/>
            <a:chExt cx="257588" cy="153600"/>
          </a:xfrm>
        </p:grpSpPr>
        <p:cxnSp>
          <p:nvCxnSpPr>
            <p:cNvPr id="3678" name="Shape 36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79" name="Shape 36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80" name="Shape 3680"/>
          <p:cNvGrpSpPr/>
          <p:nvPr/>
        </p:nvGrpSpPr>
        <p:grpSpPr>
          <a:xfrm>
            <a:off x="11156144" y="4548914"/>
            <a:ext cx="76657" cy="204759"/>
            <a:chOff x="7732704" y="3077073"/>
            <a:chExt cx="257588" cy="153600"/>
          </a:xfrm>
        </p:grpSpPr>
        <p:cxnSp>
          <p:nvCxnSpPr>
            <p:cNvPr id="3681" name="Shape 36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82" name="Shape 36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83" name="Shape 3683"/>
          <p:cNvGrpSpPr/>
          <p:nvPr/>
        </p:nvGrpSpPr>
        <p:grpSpPr>
          <a:xfrm>
            <a:off x="11447344" y="4548914"/>
            <a:ext cx="76657" cy="204759"/>
            <a:chOff x="7732704" y="3077073"/>
            <a:chExt cx="257588" cy="153600"/>
          </a:xfrm>
        </p:grpSpPr>
        <p:cxnSp>
          <p:nvCxnSpPr>
            <p:cNvPr id="3684" name="Shape 36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85" name="Shape 36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86" name="Shape 3686"/>
          <p:cNvGrpSpPr/>
          <p:nvPr/>
        </p:nvGrpSpPr>
        <p:grpSpPr>
          <a:xfrm>
            <a:off x="11350277" y="4548914"/>
            <a:ext cx="76657" cy="204759"/>
            <a:chOff x="7732704" y="3077073"/>
            <a:chExt cx="257588" cy="153600"/>
          </a:xfrm>
        </p:grpSpPr>
        <p:cxnSp>
          <p:nvCxnSpPr>
            <p:cNvPr id="3687" name="Shape 36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88" name="Shape 36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89" name="Shape 3689"/>
          <p:cNvGrpSpPr/>
          <p:nvPr/>
        </p:nvGrpSpPr>
        <p:grpSpPr>
          <a:xfrm>
            <a:off x="11253210" y="4548914"/>
            <a:ext cx="76657" cy="204759"/>
            <a:chOff x="7732704" y="3077073"/>
            <a:chExt cx="257588" cy="153600"/>
          </a:xfrm>
        </p:grpSpPr>
        <p:cxnSp>
          <p:nvCxnSpPr>
            <p:cNvPr id="3690" name="Shape 36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91" name="Shape 36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92" name="Shape 3692"/>
          <p:cNvGrpSpPr/>
          <p:nvPr/>
        </p:nvGrpSpPr>
        <p:grpSpPr>
          <a:xfrm>
            <a:off x="10670812" y="4548914"/>
            <a:ext cx="76657" cy="204759"/>
            <a:chOff x="7732704" y="3077073"/>
            <a:chExt cx="257588" cy="153600"/>
          </a:xfrm>
        </p:grpSpPr>
        <p:cxnSp>
          <p:nvCxnSpPr>
            <p:cNvPr id="3693" name="Shape 36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94" name="Shape 36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95" name="Shape 3695"/>
          <p:cNvGrpSpPr/>
          <p:nvPr/>
        </p:nvGrpSpPr>
        <p:grpSpPr>
          <a:xfrm>
            <a:off x="11059078" y="4548914"/>
            <a:ext cx="76657" cy="204759"/>
            <a:chOff x="7732704" y="3077073"/>
            <a:chExt cx="257588" cy="153600"/>
          </a:xfrm>
        </p:grpSpPr>
        <p:cxnSp>
          <p:nvCxnSpPr>
            <p:cNvPr id="3696" name="Shape 36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97" name="Shape 36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698" name="Shape 3698"/>
          <p:cNvGrpSpPr/>
          <p:nvPr/>
        </p:nvGrpSpPr>
        <p:grpSpPr>
          <a:xfrm>
            <a:off x="10962012" y="4548914"/>
            <a:ext cx="76657" cy="204759"/>
            <a:chOff x="7732704" y="3077073"/>
            <a:chExt cx="257588" cy="153600"/>
          </a:xfrm>
        </p:grpSpPr>
        <p:cxnSp>
          <p:nvCxnSpPr>
            <p:cNvPr id="3699" name="Shape 36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00" name="Shape 37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01" name="Shape 3701"/>
          <p:cNvGrpSpPr/>
          <p:nvPr/>
        </p:nvGrpSpPr>
        <p:grpSpPr>
          <a:xfrm>
            <a:off x="10864945" y="4548914"/>
            <a:ext cx="76657" cy="204759"/>
            <a:chOff x="7732704" y="3077073"/>
            <a:chExt cx="257588" cy="153600"/>
          </a:xfrm>
        </p:grpSpPr>
        <p:cxnSp>
          <p:nvCxnSpPr>
            <p:cNvPr id="3702" name="Shape 37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03" name="Shape 37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04" name="Shape 3704"/>
          <p:cNvGrpSpPr/>
          <p:nvPr/>
        </p:nvGrpSpPr>
        <p:grpSpPr>
          <a:xfrm>
            <a:off x="10476680" y="4548914"/>
            <a:ext cx="76657" cy="204759"/>
            <a:chOff x="7732704" y="3077073"/>
            <a:chExt cx="257588" cy="153600"/>
          </a:xfrm>
        </p:grpSpPr>
        <p:cxnSp>
          <p:nvCxnSpPr>
            <p:cNvPr id="3705" name="Shape 37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06" name="Shape 37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07" name="Shape 3707"/>
          <p:cNvGrpSpPr/>
          <p:nvPr/>
        </p:nvGrpSpPr>
        <p:grpSpPr>
          <a:xfrm>
            <a:off x="9894281" y="4548914"/>
            <a:ext cx="76657" cy="204759"/>
            <a:chOff x="7732704" y="3077073"/>
            <a:chExt cx="257588" cy="153600"/>
          </a:xfrm>
        </p:grpSpPr>
        <p:cxnSp>
          <p:nvCxnSpPr>
            <p:cNvPr id="3708" name="Shape 37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09" name="Shape 37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10" name="Shape 3710"/>
          <p:cNvGrpSpPr/>
          <p:nvPr/>
        </p:nvGrpSpPr>
        <p:grpSpPr>
          <a:xfrm>
            <a:off x="10282546" y="4548914"/>
            <a:ext cx="76657" cy="204759"/>
            <a:chOff x="7732704" y="3077073"/>
            <a:chExt cx="257588" cy="153600"/>
          </a:xfrm>
        </p:grpSpPr>
        <p:cxnSp>
          <p:nvCxnSpPr>
            <p:cNvPr id="3711" name="Shape 37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12" name="Shape 37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13" name="Shape 3713"/>
          <p:cNvGrpSpPr/>
          <p:nvPr/>
        </p:nvGrpSpPr>
        <p:grpSpPr>
          <a:xfrm>
            <a:off x="10185481" y="4548914"/>
            <a:ext cx="76657" cy="204759"/>
            <a:chOff x="7732704" y="3077073"/>
            <a:chExt cx="257588" cy="153600"/>
          </a:xfrm>
        </p:grpSpPr>
        <p:cxnSp>
          <p:nvCxnSpPr>
            <p:cNvPr id="3714" name="Shape 37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15" name="Shape 37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16" name="Shape 3716"/>
          <p:cNvGrpSpPr/>
          <p:nvPr/>
        </p:nvGrpSpPr>
        <p:grpSpPr>
          <a:xfrm>
            <a:off x="9991348" y="4548914"/>
            <a:ext cx="76657" cy="204759"/>
            <a:chOff x="7732704" y="3077073"/>
            <a:chExt cx="257588" cy="153600"/>
          </a:xfrm>
        </p:grpSpPr>
        <p:cxnSp>
          <p:nvCxnSpPr>
            <p:cNvPr id="3717" name="Shape 37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18" name="Shape 37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19" name="Shape 3719"/>
          <p:cNvGrpSpPr/>
          <p:nvPr/>
        </p:nvGrpSpPr>
        <p:grpSpPr>
          <a:xfrm>
            <a:off x="9214817" y="4548914"/>
            <a:ext cx="76657" cy="204759"/>
            <a:chOff x="7732704" y="3077073"/>
            <a:chExt cx="257588" cy="153600"/>
          </a:xfrm>
        </p:grpSpPr>
        <p:cxnSp>
          <p:nvCxnSpPr>
            <p:cNvPr id="3720" name="Shape 37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21" name="Shape 37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22" name="Shape 3722"/>
          <p:cNvGrpSpPr/>
          <p:nvPr/>
        </p:nvGrpSpPr>
        <p:grpSpPr>
          <a:xfrm>
            <a:off x="9603082" y="4548914"/>
            <a:ext cx="76657" cy="204759"/>
            <a:chOff x="7732704" y="3077073"/>
            <a:chExt cx="257588" cy="153600"/>
          </a:xfrm>
        </p:grpSpPr>
        <p:cxnSp>
          <p:nvCxnSpPr>
            <p:cNvPr id="3723" name="Shape 37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24" name="Shape 37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25" name="Shape 3725"/>
          <p:cNvGrpSpPr/>
          <p:nvPr/>
        </p:nvGrpSpPr>
        <p:grpSpPr>
          <a:xfrm>
            <a:off x="9506016" y="4548914"/>
            <a:ext cx="76657" cy="204759"/>
            <a:chOff x="7732704" y="3077073"/>
            <a:chExt cx="257588" cy="153600"/>
          </a:xfrm>
        </p:grpSpPr>
        <p:cxnSp>
          <p:nvCxnSpPr>
            <p:cNvPr id="3726" name="Shape 37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27" name="Shape 37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28" name="Shape 3728"/>
          <p:cNvGrpSpPr/>
          <p:nvPr/>
        </p:nvGrpSpPr>
        <p:grpSpPr>
          <a:xfrm>
            <a:off x="9311884" y="4548914"/>
            <a:ext cx="76657" cy="204759"/>
            <a:chOff x="7732704" y="3077073"/>
            <a:chExt cx="257588" cy="153600"/>
          </a:xfrm>
        </p:grpSpPr>
        <p:cxnSp>
          <p:nvCxnSpPr>
            <p:cNvPr id="3729" name="Shape 37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30" name="Shape 37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31" name="Shape 3731"/>
          <p:cNvGrpSpPr/>
          <p:nvPr/>
        </p:nvGrpSpPr>
        <p:grpSpPr>
          <a:xfrm>
            <a:off x="10767878" y="4548914"/>
            <a:ext cx="76657" cy="204759"/>
            <a:chOff x="7732704" y="3077073"/>
            <a:chExt cx="257588" cy="153600"/>
          </a:xfrm>
        </p:grpSpPr>
        <p:cxnSp>
          <p:nvCxnSpPr>
            <p:cNvPr id="3732" name="Shape 37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33" name="Shape 37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34" name="Shape 3734"/>
          <p:cNvGrpSpPr/>
          <p:nvPr/>
        </p:nvGrpSpPr>
        <p:grpSpPr>
          <a:xfrm>
            <a:off x="10088414" y="4548914"/>
            <a:ext cx="76657" cy="204759"/>
            <a:chOff x="7732704" y="3077073"/>
            <a:chExt cx="257588" cy="153600"/>
          </a:xfrm>
        </p:grpSpPr>
        <p:cxnSp>
          <p:nvCxnSpPr>
            <p:cNvPr id="3735" name="Shape 37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36" name="Shape 37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37" name="Shape 3737"/>
          <p:cNvGrpSpPr/>
          <p:nvPr/>
        </p:nvGrpSpPr>
        <p:grpSpPr>
          <a:xfrm>
            <a:off x="10573746" y="4548914"/>
            <a:ext cx="76657" cy="204759"/>
            <a:chOff x="7732704" y="3077073"/>
            <a:chExt cx="257588" cy="153600"/>
          </a:xfrm>
        </p:grpSpPr>
        <p:cxnSp>
          <p:nvCxnSpPr>
            <p:cNvPr id="3738" name="Shape 37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39" name="Shape 37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40" name="Shape 3740"/>
          <p:cNvGrpSpPr/>
          <p:nvPr/>
        </p:nvGrpSpPr>
        <p:grpSpPr>
          <a:xfrm>
            <a:off x="10379613" y="4548914"/>
            <a:ext cx="76657" cy="204759"/>
            <a:chOff x="7732704" y="3077073"/>
            <a:chExt cx="257588" cy="153600"/>
          </a:xfrm>
        </p:grpSpPr>
        <p:cxnSp>
          <p:nvCxnSpPr>
            <p:cNvPr id="3741" name="Shape 37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42" name="Shape 37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43" name="Shape 3743"/>
          <p:cNvGrpSpPr/>
          <p:nvPr/>
        </p:nvGrpSpPr>
        <p:grpSpPr>
          <a:xfrm>
            <a:off x="9408949" y="4548914"/>
            <a:ext cx="76657" cy="204759"/>
            <a:chOff x="7732704" y="3077073"/>
            <a:chExt cx="257588" cy="153600"/>
          </a:xfrm>
        </p:grpSpPr>
        <p:cxnSp>
          <p:nvCxnSpPr>
            <p:cNvPr id="3744" name="Shape 37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45" name="Shape 37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46" name="Shape 3746"/>
          <p:cNvGrpSpPr/>
          <p:nvPr/>
        </p:nvGrpSpPr>
        <p:grpSpPr>
          <a:xfrm>
            <a:off x="9797214" y="4548914"/>
            <a:ext cx="76657" cy="204759"/>
            <a:chOff x="7732704" y="3077073"/>
            <a:chExt cx="257588" cy="153600"/>
          </a:xfrm>
        </p:grpSpPr>
        <p:cxnSp>
          <p:nvCxnSpPr>
            <p:cNvPr id="3747" name="Shape 37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48" name="Shape 37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49" name="Shape 3749"/>
          <p:cNvGrpSpPr/>
          <p:nvPr/>
        </p:nvGrpSpPr>
        <p:grpSpPr>
          <a:xfrm>
            <a:off x="9700149" y="4548914"/>
            <a:ext cx="76657" cy="204759"/>
            <a:chOff x="7732704" y="3077073"/>
            <a:chExt cx="257588" cy="153600"/>
          </a:xfrm>
        </p:grpSpPr>
        <p:cxnSp>
          <p:nvCxnSpPr>
            <p:cNvPr id="3750" name="Shape 37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51" name="Shape 37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52" name="Shape 3752"/>
          <p:cNvGrpSpPr/>
          <p:nvPr/>
        </p:nvGrpSpPr>
        <p:grpSpPr>
          <a:xfrm>
            <a:off x="2733689" y="4776747"/>
            <a:ext cx="75352" cy="204759"/>
            <a:chOff x="7732704" y="3077073"/>
            <a:chExt cx="257588" cy="153600"/>
          </a:xfrm>
        </p:grpSpPr>
        <p:cxnSp>
          <p:nvCxnSpPr>
            <p:cNvPr id="3753" name="Shape 37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54" name="Shape 37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55" name="Shape 3755"/>
          <p:cNvGrpSpPr/>
          <p:nvPr/>
        </p:nvGrpSpPr>
        <p:grpSpPr>
          <a:xfrm>
            <a:off x="3019909" y="4776747"/>
            <a:ext cx="75352" cy="204759"/>
            <a:chOff x="7732704" y="3077073"/>
            <a:chExt cx="257588" cy="153600"/>
          </a:xfrm>
        </p:grpSpPr>
        <p:cxnSp>
          <p:nvCxnSpPr>
            <p:cNvPr id="3756" name="Shape 37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57" name="Shape 37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58" name="Shape 3758"/>
          <p:cNvGrpSpPr/>
          <p:nvPr/>
        </p:nvGrpSpPr>
        <p:grpSpPr>
          <a:xfrm>
            <a:off x="2924503" y="4776747"/>
            <a:ext cx="75352" cy="204759"/>
            <a:chOff x="7732704" y="3077073"/>
            <a:chExt cx="257588" cy="153600"/>
          </a:xfrm>
        </p:grpSpPr>
        <p:cxnSp>
          <p:nvCxnSpPr>
            <p:cNvPr id="3759" name="Shape 37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60" name="Shape 37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61" name="Shape 3761"/>
          <p:cNvGrpSpPr/>
          <p:nvPr/>
        </p:nvGrpSpPr>
        <p:grpSpPr>
          <a:xfrm>
            <a:off x="2829096" y="4776747"/>
            <a:ext cx="75352" cy="204759"/>
            <a:chOff x="7732704" y="3077073"/>
            <a:chExt cx="257588" cy="153600"/>
          </a:xfrm>
        </p:grpSpPr>
        <p:cxnSp>
          <p:nvCxnSpPr>
            <p:cNvPr id="3762" name="Shape 37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63" name="Shape 37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64" name="Shape 3764"/>
          <p:cNvGrpSpPr/>
          <p:nvPr/>
        </p:nvGrpSpPr>
        <p:grpSpPr>
          <a:xfrm>
            <a:off x="2352061" y="4776747"/>
            <a:ext cx="75352" cy="204759"/>
            <a:chOff x="7732704" y="3077073"/>
            <a:chExt cx="257588" cy="153600"/>
          </a:xfrm>
        </p:grpSpPr>
        <p:cxnSp>
          <p:nvCxnSpPr>
            <p:cNvPr id="3765" name="Shape 37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66" name="Shape 37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67" name="Shape 3767"/>
          <p:cNvGrpSpPr/>
          <p:nvPr/>
        </p:nvGrpSpPr>
        <p:grpSpPr>
          <a:xfrm>
            <a:off x="2638283" y="4776747"/>
            <a:ext cx="75352" cy="204759"/>
            <a:chOff x="7732704" y="3077073"/>
            <a:chExt cx="257588" cy="153600"/>
          </a:xfrm>
        </p:grpSpPr>
        <p:cxnSp>
          <p:nvCxnSpPr>
            <p:cNvPr id="3768" name="Shape 37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69" name="Shape 37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70" name="Shape 3770"/>
          <p:cNvGrpSpPr/>
          <p:nvPr/>
        </p:nvGrpSpPr>
        <p:grpSpPr>
          <a:xfrm>
            <a:off x="2542876" y="4776747"/>
            <a:ext cx="75352" cy="204759"/>
            <a:chOff x="7732704" y="3077073"/>
            <a:chExt cx="257588" cy="153600"/>
          </a:xfrm>
        </p:grpSpPr>
        <p:cxnSp>
          <p:nvCxnSpPr>
            <p:cNvPr id="3771" name="Shape 37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72" name="Shape 37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73" name="Shape 3773"/>
          <p:cNvGrpSpPr/>
          <p:nvPr/>
        </p:nvGrpSpPr>
        <p:grpSpPr>
          <a:xfrm>
            <a:off x="2447468" y="4776747"/>
            <a:ext cx="75352" cy="204759"/>
            <a:chOff x="7732704" y="3077073"/>
            <a:chExt cx="257588" cy="153600"/>
          </a:xfrm>
        </p:grpSpPr>
        <p:cxnSp>
          <p:nvCxnSpPr>
            <p:cNvPr id="3774" name="Shape 37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75" name="Shape 37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76" name="Shape 3776"/>
          <p:cNvGrpSpPr/>
          <p:nvPr/>
        </p:nvGrpSpPr>
        <p:grpSpPr>
          <a:xfrm>
            <a:off x="1970435" y="4776747"/>
            <a:ext cx="75352" cy="204759"/>
            <a:chOff x="7732704" y="3077073"/>
            <a:chExt cx="257588" cy="153600"/>
          </a:xfrm>
        </p:grpSpPr>
        <p:cxnSp>
          <p:nvCxnSpPr>
            <p:cNvPr id="3777" name="Shape 37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78" name="Shape 37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79" name="Shape 3779"/>
          <p:cNvGrpSpPr/>
          <p:nvPr/>
        </p:nvGrpSpPr>
        <p:grpSpPr>
          <a:xfrm>
            <a:off x="2256655" y="4776747"/>
            <a:ext cx="75352" cy="204759"/>
            <a:chOff x="7732704" y="3077073"/>
            <a:chExt cx="257588" cy="153600"/>
          </a:xfrm>
        </p:grpSpPr>
        <p:cxnSp>
          <p:nvCxnSpPr>
            <p:cNvPr id="3780" name="Shape 37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81" name="Shape 37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82" name="Shape 3782"/>
          <p:cNvGrpSpPr/>
          <p:nvPr/>
        </p:nvGrpSpPr>
        <p:grpSpPr>
          <a:xfrm>
            <a:off x="2161248" y="4776747"/>
            <a:ext cx="75352" cy="204759"/>
            <a:chOff x="7732704" y="3077073"/>
            <a:chExt cx="257588" cy="153600"/>
          </a:xfrm>
        </p:grpSpPr>
        <p:cxnSp>
          <p:nvCxnSpPr>
            <p:cNvPr id="3783" name="Shape 37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84" name="Shape 37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85" name="Shape 3785"/>
          <p:cNvGrpSpPr/>
          <p:nvPr/>
        </p:nvGrpSpPr>
        <p:grpSpPr>
          <a:xfrm>
            <a:off x="2065841" y="4776747"/>
            <a:ext cx="75352" cy="204759"/>
            <a:chOff x="7732704" y="3077073"/>
            <a:chExt cx="257588" cy="153600"/>
          </a:xfrm>
        </p:grpSpPr>
        <p:cxnSp>
          <p:nvCxnSpPr>
            <p:cNvPr id="3786" name="Shape 37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87" name="Shape 37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88" name="Shape 3788"/>
          <p:cNvGrpSpPr/>
          <p:nvPr/>
        </p:nvGrpSpPr>
        <p:grpSpPr>
          <a:xfrm>
            <a:off x="1493400" y="4776747"/>
            <a:ext cx="75352" cy="204759"/>
            <a:chOff x="7732704" y="3077073"/>
            <a:chExt cx="257588" cy="153600"/>
          </a:xfrm>
        </p:grpSpPr>
        <p:cxnSp>
          <p:nvCxnSpPr>
            <p:cNvPr id="3789" name="Shape 37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90" name="Shape 37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91" name="Shape 3791"/>
          <p:cNvGrpSpPr/>
          <p:nvPr/>
        </p:nvGrpSpPr>
        <p:grpSpPr>
          <a:xfrm>
            <a:off x="1875028" y="4776747"/>
            <a:ext cx="75352" cy="204759"/>
            <a:chOff x="7732704" y="3077073"/>
            <a:chExt cx="257588" cy="153600"/>
          </a:xfrm>
        </p:grpSpPr>
        <p:cxnSp>
          <p:nvCxnSpPr>
            <p:cNvPr id="3792" name="Shape 37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93" name="Shape 37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94" name="Shape 3794"/>
          <p:cNvGrpSpPr/>
          <p:nvPr/>
        </p:nvGrpSpPr>
        <p:grpSpPr>
          <a:xfrm>
            <a:off x="1779621" y="4776747"/>
            <a:ext cx="75352" cy="204759"/>
            <a:chOff x="7732704" y="3077073"/>
            <a:chExt cx="257588" cy="153600"/>
          </a:xfrm>
        </p:grpSpPr>
        <p:cxnSp>
          <p:nvCxnSpPr>
            <p:cNvPr id="3795" name="Shape 37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96" name="Shape 37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797" name="Shape 3797"/>
          <p:cNvGrpSpPr/>
          <p:nvPr/>
        </p:nvGrpSpPr>
        <p:grpSpPr>
          <a:xfrm>
            <a:off x="1684215" y="4776747"/>
            <a:ext cx="75352" cy="204759"/>
            <a:chOff x="7732704" y="3077073"/>
            <a:chExt cx="257588" cy="153600"/>
          </a:xfrm>
        </p:grpSpPr>
        <p:cxnSp>
          <p:nvCxnSpPr>
            <p:cNvPr id="3798" name="Shape 37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99" name="Shape 37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00" name="Shape 3800"/>
          <p:cNvGrpSpPr/>
          <p:nvPr/>
        </p:nvGrpSpPr>
        <p:grpSpPr>
          <a:xfrm>
            <a:off x="1302587" y="4776747"/>
            <a:ext cx="75352" cy="204759"/>
            <a:chOff x="7732704" y="3077073"/>
            <a:chExt cx="257588" cy="153600"/>
          </a:xfrm>
        </p:grpSpPr>
        <p:cxnSp>
          <p:nvCxnSpPr>
            <p:cNvPr id="3801" name="Shape 38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02" name="Shape 38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03" name="Shape 3803"/>
          <p:cNvGrpSpPr/>
          <p:nvPr/>
        </p:nvGrpSpPr>
        <p:grpSpPr>
          <a:xfrm>
            <a:off x="730145" y="4776747"/>
            <a:ext cx="75352" cy="204759"/>
            <a:chOff x="7732704" y="3077073"/>
            <a:chExt cx="257588" cy="153600"/>
          </a:xfrm>
        </p:grpSpPr>
        <p:cxnSp>
          <p:nvCxnSpPr>
            <p:cNvPr id="3804" name="Shape 38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05" name="Shape 38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06" name="Shape 3806"/>
          <p:cNvGrpSpPr/>
          <p:nvPr/>
        </p:nvGrpSpPr>
        <p:grpSpPr>
          <a:xfrm>
            <a:off x="1111773" y="4776747"/>
            <a:ext cx="75352" cy="204759"/>
            <a:chOff x="7732704" y="3077073"/>
            <a:chExt cx="257588" cy="153600"/>
          </a:xfrm>
        </p:grpSpPr>
        <p:cxnSp>
          <p:nvCxnSpPr>
            <p:cNvPr id="3807" name="Shape 38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08" name="Shape 38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09" name="Shape 3809"/>
          <p:cNvGrpSpPr/>
          <p:nvPr/>
        </p:nvGrpSpPr>
        <p:grpSpPr>
          <a:xfrm>
            <a:off x="1016367" y="4776747"/>
            <a:ext cx="75352" cy="204759"/>
            <a:chOff x="7732704" y="3077073"/>
            <a:chExt cx="257588" cy="153600"/>
          </a:xfrm>
        </p:grpSpPr>
        <p:cxnSp>
          <p:nvCxnSpPr>
            <p:cNvPr id="3810" name="Shape 38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11" name="Shape 38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12" name="Shape 3812"/>
          <p:cNvGrpSpPr/>
          <p:nvPr/>
        </p:nvGrpSpPr>
        <p:grpSpPr>
          <a:xfrm>
            <a:off x="825552" y="4776747"/>
            <a:ext cx="75352" cy="204759"/>
            <a:chOff x="7732704" y="3077073"/>
            <a:chExt cx="257588" cy="153600"/>
          </a:xfrm>
        </p:grpSpPr>
        <p:cxnSp>
          <p:nvCxnSpPr>
            <p:cNvPr id="3813" name="Shape 38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14" name="Shape 38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15" name="Shape 3815"/>
          <p:cNvGrpSpPr/>
          <p:nvPr/>
        </p:nvGrpSpPr>
        <p:grpSpPr>
          <a:xfrm>
            <a:off x="62297" y="4776747"/>
            <a:ext cx="75352" cy="204759"/>
            <a:chOff x="7732704" y="3077073"/>
            <a:chExt cx="257588" cy="153600"/>
          </a:xfrm>
        </p:grpSpPr>
        <p:cxnSp>
          <p:nvCxnSpPr>
            <p:cNvPr id="3816" name="Shape 38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17" name="Shape 38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18" name="Shape 3818"/>
          <p:cNvGrpSpPr/>
          <p:nvPr/>
        </p:nvGrpSpPr>
        <p:grpSpPr>
          <a:xfrm>
            <a:off x="443925" y="4776747"/>
            <a:ext cx="75352" cy="204759"/>
            <a:chOff x="7732704" y="3077073"/>
            <a:chExt cx="257588" cy="153600"/>
          </a:xfrm>
        </p:grpSpPr>
        <p:cxnSp>
          <p:nvCxnSpPr>
            <p:cNvPr id="3819" name="Shape 38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20" name="Shape 38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21" name="Shape 3821"/>
          <p:cNvGrpSpPr/>
          <p:nvPr/>
        </p:nvGrpSpPr>
        <p:grpSpPr>
          <a:xfrm>
            <a:off x="348519" y="4776747"/>
            <a:ext cx="75352" cy="204759"/>
            <a:chOff x="7732704" y="3077073"/>
            <a:chExt cx="257588" cy="153600"/>
          </a:xfrm>
        </p:grpSpPr>
        <p:cxnSp>
          <p:nvCxnSpPr>
            <p:cNvPr id="3822" name="Shape 38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23" name="Shape 38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24" name="Shape 3824"/>
          <p:cNvGrpSpPr/>
          <p:nvPr/>
        </p:nvGrpSpPr>
        <p:grpSpPr>
          <a:xfrm>
            <a:off x="157705" y="4776747"/>
            <a:ext cx="75352" cy="204759"/>
            <a:chOff x="7732704" y="3077073"/>
            <a:chExt cx="257588" cy="153600"/>
          </a:xfrm>
        </p:grpSpPr>
        <p:cxnSp>
          <p:nvCxnSpPr>
            <p:cNvPr id="3825" name="Shape 38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26" name="Shape 38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27" name="Shape 3827"/>
          <p:cNvGrpSpPr/>
          <p:nvPr/>
        </p:nvGrpSpPr>
        <p:grpSpPr>
          <a:xfrm>
            <a:off x="1588807" y="4776747"/>
            <a:ext cx="75352" cy="204759"/>
            <a:chOff x="7732704" y="3077073"/>
            <a:chExt cx="257588" cy="153600"/>
          </a:xfrm>
        </p:grpSpPr>
        <p:cxnSp>
          <p:nvCxnSpPr>
            <p:cNvPr id="3828" name="Shape 38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29" name="Shape 38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30" name="Shape 3830"/>
          <p:cNvGrpSpPr/>
          <p:nvPr/>
        </p:nvGrpSpPr>
        <p:grpSpPr>
          <a:xfrm>
            <a:off x="920960" y="4776747"/>
            <a:ext cx="75352" cy="204759"/>
            <a:chOff x="7732704" y="3077073"/>
            <a:chExt cx="257588" cy="153600"/>
          </a:xfrm>
        </p:grpSpPr>
        <p:cxnSp>
          <p:nvCxnSpPr>
            <p:cNvPr id="3831" name="Shape 38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32" name="Shape 38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33" name="Shape 3833"/>
          <p:cNvGrpSpPr/>
          <p:nvPr/>
        </p:nvGrpSpPr>
        <p:grpSpPr>
          <a:xfrm>
            <a:off x="1397993" y="4776747"/>
            <a:ext cx="75352" cy="204759"/>
            <a:chOff x="7732704" y="3077073"/>
            <a:chExt cx="257588" cy="153600"/>
          </a:xfrm>
        </p:grpSpPr>
        <p:cxnSp>
          <p:nvCxnSpPr>
            <p:cNvPr id="3834" name="Shape 38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35" name="Shape 38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36" name="Shape 3836"/>
          <p:cNvGrpSpPr/>
          <p:nvPr/>
        </p:nvGrpSpPr>
        <p:grpSpPr>
          <a:xfrm>
            <a:off x="1207180" y="4776747"/>
            <a:ext cx="75352" cy="204759"/>
            <a:chOff x="7732704" y="3077073"/>
            <a:chExt cx="257588" cy="153600"/>
          </a:xfrm>
        </p:grpSpPr>
        <p:cxnSp>
          <p:nvCxnSpPr>
            <p:cNvPr id="3837" name="Shape 38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38" name="Shape 38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39" name="Shape 3839"/>
          <p:cNvGrpSpPr/>
          <p:nvPr/>
        </p:nvGrpSpPr>
        <p:grpSpPr>
          <a:xfrm>
            <a:off x="253112" y="4776747"/>
            <a:ext cx="75352" cy="204759"/>
            <a:chOff x="7732704" y="3077073"/>
            <a:chExt cx="257588" cy="153600"/>
          </a:xfrm>
        </p:grpSpPr>
        <p:cxnSp>
          <p:nvCxnSpPr>
            <p:cNvPr id="3840" name="Shape 38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41" name="Shape 38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42" name="Shape 3842"/>
          <p:cNvGrpSpPr/>
          <p:nvPr/>
        </p:nvGrpSpPr>
        <p:grpSpPr>
          <a:xfrm>
            <a:off x="634739" y="4776747"/>
            <a:ext cx="75352" cy="204759"/>
            <a:chOff x="7732704" y="3077073"/>
            <a:chExt cx="257588" cy="153600"/>
          </a:xfrm>
        </p:grpSpPr>
        <p:cxnSp>
          <p:nvCxnSpPr>
            <p:cNvPr id="3843" name="Shape 38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44" name="Shape 38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45" name="Shape 3845"/>
          <p:cNvGrpSpPr/>
          <p:nvPr/>
        </p:nvGrpSpPr>
        <p:grpSpPr>
          <a:xfrm>
            <a:off x="539332" y="4776747"/>
            <a:ext cx="75352" cy="204759"/>
            <a:chOff x="7732704" y="3077073"/>
            <a:chExt cx="257588" cy="153600"/>
          </a:xfrm>
        </p:grpSpPr>
        <p:cxnSp>
          <p:nvCxnSpPr>
            <p:cNvPr id="3846" name="Shape 38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47" name="Shape 38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48" name="Shape 3848"/>
          <p:cNvGrpSpPr/>
          <p:nvPr/>
        </p:nvGrpSpPr>
        <p:grpSpPr>
          <a:xfrm>
            <a:off x="5786708" y="4776747"/>
            <a:ext cx="75352" cy="204759"/>
            <a:chOff x="7732704" y="3077073"/>
            <a:chExt cx="257588" cy="153600"/>
          </a:xfrm>
        </p:grpSpPr>
        <p:cxnSp>
          <p:nvCxnSpPr>
            <p:cNvPr id="3849" name="Shape 38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50" name="Shape 38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51" name="Shape 3851"/>
          <p:cNvGrpSpPr/>
          <p:nvPr/>
        </p:nvGrpSpPr>
        <p:grpSpPr>
          <a:xfrm>
            <a:off x="6072928" y="4776747"/>
            <a:ext cx="75352" cy="204759"/>
            <a:chOff x="7732704" y="3077073"/>
            <a:chExt cx="257588" cy="153600"/>
          </a:xfrm>
        </p:grpSpPr>
        <p:cxnSp>
          <p:nvCxnSpPr>
            <p:cNvPr id="3852" name="Shape 38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53" name="Shape 38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54" name="Shape 3854"/>
          <p:cNvGrpSpPr/>
          <p:nvPr/>
        </p:nvGrpSpPr>
        <p:grpSpPr>
          <a:xfrm>
            <a:off x="5977521" y="4776747"/>
            <a:ext cx="75352" cy="204759"/>
            <a:chOff x="7732704" y="3077073"/>
            <a:chExt cx="257588" cy="153600"/>
          </a:xfrm>
        </p:grpSpPr>
        <p:cxnSp>
          <p:nvCxnSpPr>
            <p:cNvPr id="3855" name="Shape 38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56" name="Shape 38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57" name="Shape 3857"/>
          <p:cNvGrpSpPr/>
          <p:nvPr/>
        </p:nvGrpSpPr>
        <p:grpSpPr>
          <a:xfrm>
            <a:off x="5882115" y="4776747"/>
            <a:ext cx="75352" cy="204759"/>
            <a:chOff x="7732704" y="3077073"/>
            <a:chExt cx="257588" cy="153600"/>
          </a:xfrm>
        </p:grpSpPr>
        <p:cxnSp>
          <p:nvCxnSpPr>
            <p:cNvPr id="3858" name="Shape 38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59" name="Shape 38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60" name="Shape 3860"/>
          <p:cNvGrpSpPr/>
          <p:nvPr/>
        </p:nvGrpSpPr>
        <p:grpSpPr>
          <a:xfrm>
            <a:off x="5405080" y="4776747"/>
            <a:ext cx="75352" cy="204759"/>
            <a:chOff x="7732704" y="3077073"/>
            <a:chExt cx="257588" cy="153600"/>
          </a:xfrm>
        </p:grpSpPr>
        <p:cxnSp>
          <p:nvCxnSpPr>
            <p:cNvPr id="3861" name="Shape 38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62" name="Shape 38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63" name="Shape 3863"/>
          <p:cNvGrpSpPr/>
          <p:nvPr/>
        </p:nvGrpSpPr>
        <p:grpSpPr>
          <a:xfrm>
            <a:off x="5691300" y="4776747"/>
            <a:ext cx="75352" cy="204759"/>
            <a:chOff x="7732704" y="3077073"/>
            <a:chExt cx="257588" cy="153600"/>
          </a:xfrm>
        </p:grpSpPr>
        <p:cxnSp>
          <p:nvCxnSpPr>
            <p:cNvPr id="3864" name="Shape 38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65" name="Shape 38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66" name="Shape 3866"/>
          <p:cNvGrpSpPr/>
          <p:nvPr/>
        </p:nvGrpSpPr>
        <p:grpSpPr>
          <a:xfrm>
            <a:off x="5595893" y="4776747"/>
            <a:ext cx="75352" cy="204759"/>
            <a:chOff x="7732704" y="3077073"/>
            <a:chExt cx="257588" cy="153600"/>
          </a:xfrm>
        </p:grpSpPr>
        <p:cxnSp>
          <p:nvCxnSpPr>
            <p:cNvPr id="3867" name="Shape 38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68" name="Shape 38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69" name="Shape 3869"/>
          <p:cNvGrpSpPr/>
          <p:nvPr/>
        </p:nvGrpSpPr>
        <p:grpSpPr>
          <a:xfrm>
            <a:off x="5500487" y="4776747"/>
            <a:ext cx="75352" cy="204759"/>
            <a:chOff x="7732704" y="3077073"/>
            <a:chExt cx="257588" cy="153600"/>
          </a:xfrm>
        </p:grpSpPr>
        <p:cxnSp>
          <p:nvCxnSpPr>
            <p:cNvPr id="3870" name="Shape 38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71" name="Shape 38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72" name="Shape 3872"/>
          <p:cNvGrpSpPr/>
          <p:nvPr/>
        </p:nvGrpSpPr>
        <p:grpSpPr>
          <a:xfrm>
            <a:off x="5023453" y="4776747"/>
            <a:ext cx="75352" cy="204759"/>
            <a:chOff x="7732704" y="3077073"/>
            <a:chExt cx="257588" cy="153600"/>
          </a:xfrm>
        </p:grpSpPr>
        <p:cxnSp>
          <p:nvCxnSpPr>
            <p:cNvPr id="3873" name="Shape 38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74" name="Shape 38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75" name="Shape 3875"/>
          <p:cNvGrpSpPr/>
          <p:nvPr/>
        </p:nvGrpSpPr>
        <p:grpSpPr>
          <a:xfrm>
            <a:off x="5309673" y="4776747"/>
            <a:ext cx="75352" cy="204759"/>
            <a:chOff x="7732704" y="3077073"/>
            <a:chExt cx="257588" cy="153600"/>
          </a:xfrm>
        </p:grpSpPr>
        <p:cxnSp>
          <p:nvCxnSpPr>
            <p:cNvPr id="3876" name="Shape 38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77" name="Shape 38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78" name="Shape 3878"/>
          <p:cNvGrpSpPr/>
          <p:nvPr/>
        </p:nvGrpSpPr>
        <p:grpSpPr>
          <a:xfrm>
            <a:off x="5214267" y="4776747"/>
            <a:ext cx="75352" cy="204759"/>
            <a:chOff x="7732704" y="3077073"/>
            <a:chExt cx="257588" cy="153600"/>
          </a:xfrm>
        </p:grpSpPr>
        <p:cxnSp>
          <p:nvCxnSpPr>
            <p:cNvPr id="3879" name="Shape 38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80" name="Shape 38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81" name="Shape 3881"/>
          <p:cNvGrpSpPr/>
          <p:nvPr/>
        </p:nvGrpSpPr>
        <p:grpSpPr>
          <a:xfrm>
            <a:off x="5118860" y="4776747"/>
            <a:ext cx="75352" cy="204759"/>
            <a:chOff x="7732704" y="3077073"/>
            <a:chExt cx="257588" cy="153600"/>
          </a:xfrm>
        </p:grpSpPr>
        <p:cxnSp>
          <p:nvCxnSpPr>
            <p:cNvPr id="3882" name="Shape 38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83" name="Shape 38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84" name="Shape 3884"/>
          <p:cNvGrpSpPr/>
          <p:nvPr/>
        </p:nvGrpSpPr>
        <p:grpSpPr>
          <a:xfrm>
            <a:off x="4546419" y="4776747"/>
            <a:ext cx="75352" cy="204759"/>
            <a:chOff x="7732704" y="3077073"/>
            <a:chExt cx="257588" cy="153600"/>
          </a:xfrm>
        </p:grpSpPr>
        <p:cxnSp>
          <p:nvCxnSpPr>
            <p:cNvPr id="3885" name="Shape 38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86" name="Shape 38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87" name="Shape 3887"/>
          <p:cNvGrpSpPr/>
          <p:nvPr/>
        </p:nvGrpSpPr>
        <p:grpSpPr>
          <a:xfrm>
            <a:off x="4928047" y="4776747"/>
            <a:ext cx="75352" cy="204759"/>
            <a:chOff x="7732704" y="3077073"/>
            <a:chExt cx="257588" cy="153600"/>
          </a:xfrm>
        </p:grpSpPr>
        <p:cxnSp>
          <p:nvCxnSpPr>
            <p:cNvPr id="3888" name="Shape 38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89" name="Shape 38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90" name="Shape 3890"/>
          <p:cNvGrpSpPr/>
          <p:nvPr/>
        </p:nvGrpSpPr>
        <p:grpSpPr>
          <a:xfrm>
            <a:off x="4832639" y="4776747"/>
            <a:ext cx="75352" cy="204759"/>
            <a:chOff x="7732704" y="3077073"/>
            <a:chExt cx="257588" cy="153600"/>
          </a:xfrm>
        </p:grpSpPr>
        <p:cxnSp>
          <p:nvCxnSpPr>
            <p:cNvPr id="3891" name="Shape 38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92" name="Shape 38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93" name="Shape 3893"/>
          <p:cNvGrpSpPr/>
          <p:nvPr/>
        </p:nvGrpSpPr>
        <p:grpSpPr>
          <a:xfrm>
            <a:off x="4737232" y="4776747"/>
            <a:ext cx="75352" cy="204759"/>
            <a:chOff x="7732704" y="3077073"/>
            <a:chExt cx="257588" cy="153600"/>
          </a:xfrm>
        </p:grpSpPr>
        <p:cxnSp>
          <p:nvCxnSpPr>
            <p:cNvPr id="3894" name="Shape 38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95" name="Shape 38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96" name="Shape 3896"/>
          <p:cNvGrpSpPr/>
          <p:nvPr/>
        </p:nvGrpSpPr>
        <p:grpSpPr>
          <a:xfrm>
            <a:off x="4355605" y="4776747"/>
            <a:ext cx="75352" cy="204759"/>
            <a:chOff x="7732704" y="3077073"/>
            <a:chExt cx="257588" cy="153600"/>
          </a:xfrm>
        </p:grpSpPr>
        <p:cxnSp>
          <p:nvCxnSpPr>
            <p:cNvPr id="3897" name="Shape 38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898" name="Shape 38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899" name="Shape 3899"/>
          <p:cNvGrpSpPr/>
          <p:nvPr/>
        </p:nvGrpSpPr>
        <p:grpSpPr>
          <a:xfrm>
            <a:off x="3783164" y="4776747"/>
            <a:ext cx="75352" cy="204759"/>
            <a:chOff x="7732704" y="3077073"/>
            <a:chExt cx="257588" cy="153600"/>
          </a:xfrm>
        </p:grpSpPr>
        <p:cxnSp>
          <p:nvCxnSpPr>
            <p:cNvPr id="3900" name="Shape 39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01" name="Shape 39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02" name="Shape 3902"/>
          <p:cNvGrpSpPr/>
          <p:nvPr/>
        </p:nvGrpSpPr>
        <p:grpSpPr>
          <a:xfrm>
            <a:off x="4164792" y="4776747"/>
            <a:ext cx="75352" cy="204759"/>
            <a:chOff x="7732704" y="3077073"/>
            <a:chExt cx="257588" cy="153600"/>
          </a:xfrm>
        </p:grpSpPr>
        <p:cxnSp>
          <p:nvCxnSpPr>
            <p:cNvPr id="3903" name="Shape 39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04" name="Shape 39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05" name="Shape 3905"/>
          <p:cNvGrpSpPr/>
          <p:nvPr/>
        </p:nvGrpSpPr>
        <p:grpSpPr>
          <a:xfrm>
            <a:off x="4069384" y="4776747"/>
            <a:ext cx="75352" cy="204759"/>
            <a:chOff x="7732704" y="3077073"/>
            <a:chExt cx="257588" cy="153600"/>
          </a:xfrm>
        </p:grpSpPr>
        <p:cxnSp>
          <p:nvCxnSpPr>
            <p:cNvPr id="3906" name="Shape 39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07" name="Shape 39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08" name="Shape 3908"/>
          <p:cNvGrpSpPr/>
          <p:nvPr/>
        </p:nvGrpSpPr>
        <p:grpSpPr>
          <a:xfrm>
            <a:off x="3878571" y="4776747"/>
            <a:ext cx="75352" cy="204759"/>
            <a:chOff x="7732704" y="3077073"/>
            <a:chExt cx="257588" cy="153600"/>
          </a:xfrm>
        </p:grpSpPr>
        <p:cxnSp>
          <p:nvCxnSpPr>
            <p:cNvPr id="3909" name="Shape 39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10" name="Shape 39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11" name="Shape 3911"/>
          <p:cNvGrpSpPr/>
          <p:nvPr/>
        </p:nvGrpSpPr>
        <p:grpSpPr>
          <a:xfrm>
            <a:off x="3115316" y="4776747"/>
            <a:ext cx="75352" cy="204759"/>
            <a:chOff x="7732704" y="3077073"/>
            <a:chExt cx="257588" cy="153600"/>
          </a:xfrm>
        </p:grpSpPr>
        <p:cxnSp>
          <p:nvCxnSpPr>
            <p:cNvPr id="3912" name="Shape 39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13" name="Shape 39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14" name="Shape 3914"/>
          <p:cNvGrpSpPr/>
          <p:nvPr/>
        </p:nvGrpSpPr>
        <p:grpSpPr>
          <a:xfrm>
            <a:off x="3496944" y="4776747"/>
            <a:ext cx="75352" cy="204759"/>
            <a:chOff x="7732704" y="3077073"/>
            <a:chExt cx="257588" cy="153600"/>
          </a:xfrm>
        </p:grpSpPr>
        <p:cxnSp>
          <p:nvCxnSpPr>
            <p:cNvPr id="3915" name="Shape 39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16" name="Shape 39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17" name="Shape 3917"/>
          <p:cNvGrpSpPr/>
          <p:nvPr/>
        </p:nvGrpSpPr>
        <p:grpSpPr>
          <a:xfrm>
            <a:off x="3401537" y="4776747"/>
            <a:ext cx="75352" cy="204759"/>
            <a:chOff x="7732704" y="3077073"/>
            <a:chExt cx="257588" cy="153600"/>
          </a:xfrm>
        </p:grpSpPr>
        <p:cxnSp>
          <p:nvCxnSpPr>
            <p:cNvPr id="3918" name="Shape 39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19" name="Shape 39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20" name="Shape 3920"/>
          <p:cNvGrpSpPr/>
          <p:nvPr/>
        </p:nvGrpSpPr>
        <p:grpSpPr>
          <a:xfrm>
            <a:off x="3210723" y="4776747"/>
            <a:ext cx="75352" cy="204759"/>
            <a:chOff x="7732704" y="3077073"/>
            <a:chExt cx="257588" cy="153600"/>
          </a:xfrm>
        </p:grpSpPr>
        <p:cxnSp>
          <p:nvCxnSpPr>
            <p:cNvPr id="3921" name="Shape 39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22" name="Shape 39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23" name="Shape 3923"/>
          <p:cNvGrpSpPr/>
          <p:nvPr/>
        </p:nvGrpSpPr>
        <p:grpSpPr>
          <a:xfrm>
            <a:off x="4641825" y="4776747"/>
            <a:ext cx="75352" cy="204759"/>
            <a:chOff x="7732704" y="3077073"/>
            <a:chExt cx="257588" cy="153600"/>
          </a:xfrm>
        </p:grpSpPr>
        <p:cxnSp>
          <p:nvCxnSpPr>
            <p:cNvPr id="3924" name="Shape 39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25" name="Shape 39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26" name="Shape 3926"/>
          <p:cNvGrpSpPr/>
          <p:nvPr/>
        </p:nvGrpSpPr>
        <p:grpSpPr>
          <a:xfrm>
            <a:off x="3973977" y="4776747"/>
            <a:ext cx="75352" cy="204759"/>
            <a:chOff x="7732704" y="3077073"/>
            <a:chExt cx="257588" cy="153600"/>
          </a:xfrm>
        </p:grpSpPr>
        <p:cxnSp>
          <p:nvCxnSpPr>
            <p:cNvPr id="3927" name="Shape 39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28" name="Shape 39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29" name="Shape 3929"/>
          <p:cNvGrpSpPr/>
          <p:nvPr/>
        </p:nvGrpSpPr>
        <p:grpSpPr>
          <a:xfrm>
            <a:off x="4451012" y="4776747"/>
            <a:ext cx="75352" cy="204759"/>
            <a:chOff x="7732704" y="3077073"/>
            <a:chExt cx="257588" cy="153600"/>
          </a:xfrm>
        </p:grpSpPr>
        <p:cxnSp>
          <p:nvCxnSpPr>
            <p:cNvPr id="3930" name="Shape 39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31" name="Shape 39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32" name="Shape 3932"/>
          <p:cNvGrpSpPr/>
          <p:nvPr/>
        </p:nvGrpSpPr>
        <p:grpSpPr>
          <a:xfrm>
            <a:off x="4260199" y="4776747"/>
            <a:ext cx="75352" cy="204759"/>
            <a:chOff x="7732704" y="3077073"/>
            <a:chExt cx="257588" cy="153600"/>
          </a:xfrm>
        </p:grpSpPr>
        <p:cxnSp>
          <p:nvCxnSpPr>
            <p:cNvPr id="3933" name="Shape 39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34" name="Shape 39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35" name="Shape 3935"/>
          <p:cNvGrpSpPr/>
          <p:nvPr/>
        </p:nvGrpSpPr>
        <p:grpSpPr>
          <a:xfrm>
            <a:off x="3306131" y="4776747"/>
            <a:ext cx="75352" cy="204759"/>
            <a:chOff x="7732704" y="3077073"/>
            <a:chExt cx="257588" cy="153600"/>
          </a:xfrm>
        </p:grpSpPr>
        <p:cxnSp>
          <p:nvCxnSpPr>
            <p:cNvPr id="3936" name="Shape 39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37" name="Shape 39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38" name="Shape 3938"/>
          <p:cNvGrpSpPr/>
          <p:nvPr/>
        </p:nvGrpSpPr>
        <p:grpSpPr>
          <a:xfrm>
            <a:off x="3687757" y="4776747"/>
            <a:ext cx="75352" cy="204759"/>
            <a:chOff x="7732704" y="3077073"/>
            <a:chExt cx="257588" cy="153600"/>
          </a:xfrm>
        </p:grpSpPr>
        <p:cxnSp>
          <p:nvCxnSpPr>
            <p:cNvPr id="3939" name="Shape 39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40" name="Shape 39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41" name="Shape 3941"/>
          <p:cNvGrpSpPr/>
          <p:nvPr/>
        </p:nvGrpSpPr>
        <p:grpSpPr>
          <a:xfrm>
            <a:off x="3592351" y="4776747"/>
            <a:ext cx="75352" cy="204759"/>
            <a:chOff x="7732704" y="3077073"/>
            <a:chExt cx="257588" cy="153600"/>
          </a:xfrm>
        </p:grpSpPr>
        <p:cxnSp>
          <p:nvCxnSpPr>
            <p:cNvPr id="3942" name="Shape 39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43" name="Shape 39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44" name="Shape 3944"/>
          <p:cNvGrpSpPr/>
          <p:nvPr/>
        </p:nvGrpSpPr>
        <p:grpSpPr>
          <a:xfrm>
            <a:off x="8839712" y="4776747"/>
            <a:ext cx="75352" cy="204759"/>
            <a:chOff x="7732704" y="3077073"/>
            <a:chExt cx="257588" cy="153600"/>
          </a:xfrm>
        </p:grpSpPr>
        <p:cxnSp>
          <p:nvCxnSpPr>
            <p:cNvPr id="3945" name="Shape 39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46" name="Shape 39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47" name="Shape 3947"/>
          <p:cNvGrpSpPr/>
          <p:nvPr/>
        </p:nvGrpSpPr>
        <p:grpSpPr>
          <a:xfrm>
            <a:off x="9125932" y="4776747"/>
            <a:ext cx="75352" cy="204759"/>
            <a:chOff x="7732704" y="3077073"/>
            <a:chExt cx="257588" cy="153600"/>
          </a:xfrm>
        </p:grpSpPr>
        <p:cxnSp>
          <p:nvCxnSpPr>
            <p:cNvPr id="3948" name="Shape 39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49" name="Shape 39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50" name="Shape 3950"/>
          <p:cNvGrpSpPr/>
          <p:nvPr/>
        </p:nvGrpSpPr>
        <p:grpSpPr>
          <a:xfrm>
            <a:off x="9030525" y="4776747"/>
            <a:ext cx="75352" cy="204759"/>
            <a:chOff x="7732704" y="3077073"/>
            <a:chExt cx="257588" cy="153600"/>
          </a:xfrm>
        </p:grpSpPr>
        <p:cxnSp>
          <p:nvCxnSpPr>
            <p:cNvPr id="3951" name="Shape 39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52" name="Shape 39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53" name="Shape 3953"/>
          <p:cNvGrpSpPr/>
          <p:nvPr/>
        </p:nvGrpSpPr>
        <p:grpSpPr>
          <a:xfrm>
            <a:off x="8935119" y="4776747"/>
            <a:ext cx="75352" cy="204759"/>
            <a:chOff x="7732704" y="3077073"/>
            <a:chExt cx="257588" cy="153600"/>
          </a:xfrm>
        </p:grpSpPr>
        <p:cxnSp>
          <p:nvCxnSpPr>
            <p:cNvPr id="3954" name="Shape 39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55" name="Shape 39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56" name="Shape 3956"/>
          <p:cNvGrpSpPr/>
          <p:nvPr/>
        </p:nvGrpSpPr>
        <p:grpSpPr>
          <a:xfrm>
            <a:off x="8458084" y="4776747"/>
            <a:ext cx="75352" cy="204759"/>
            <a:chOff x="7732704" y="3077073"/>
            <a:chExt cx="257588" cy="153600"/>
          </a:xfrm>
        </p:grpSpPr>
        <p:cxnSp>
          <p:nvCxnSpPr>
            <p:cNvPr id="3957" name="Shape 39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58" name="Shape 39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59" name="Shape 3959"/>
          <p:cNvGrpSpPr/>
          <p:nvPr/>
        </p:nvGrpSpPr>
        <p:grpSpPr>
          <a:xfrm>
            <a:off x="8744305" y="4776747"/>
            <a:ext cx="75352" cy="204759"/>
            <a:chOff x="7732704" y="3077073"/>
            <a:chExt cx="257588" cy="153600"/>
          </a:xfrm>
        </p:grpSpPr>
        <p:cxnSp>
          <p:nvCxnSpPr>
            <p:cNvPr id="3960" name="Shape 39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61" name="Shape 39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62" name="Shape 3962"/>
          <p:cNvGrpSpPr/>
          <p:nvPr/>
        </p:nvGrpSpPr>
        <p:grpSpPr>
          <a:xfrm>
            <a:off x="8648897" y="4776747"/>
            <a:ext cx="75352" cy="204759"/>
            <a:chOff x="7732704" y="3077073"/>
            <a:chExt cx="257588" cy="153600"/>
          </a:xfrm>
        </p:grpSpPr>
        <p:cxnSp>
          <p:nvCxnSpPr>
            <p:cNvPr id="3963" name="Shape 39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64" name="Shape 39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65" name="Shape 3965"/>
          <p:cNvGrpSpPr/>
          <p:nvPr/>
        </p:nvGrpSpPr>
        <p:grpSpPr>
          <a:xfrm>
            <a:off x="8553491" y="4776747"/>
            <a:ext cx="75352" cy="204759"/>
            <a:chOff x="7732704" y="3077073"/>
            <a:chExt cx="257588" cy="153600"/>
          </a:xfrm>
        </p:grpSpPr>
        <p:cxnSp>
          <p:nvCxnSpPr>
            <p:cNvPr id="3966" name="Shape 39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67" name="Shape 39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68" name="Shape 3968"/>
          <p:cNvGrpSpPr/>
          <p:nvPr/>
        </p:nvGrpSpPr>
        <p:grpSpPr>
          <a:xfrm>
            <a:off x="8076457" y="4776747"/>
            <a:ext cx="75352" cy="204759"/>
            <a:chOff x="7732704" y="3077073"/>
            <a:chExt cx="257588" cy="153600"/>
          </a:xfrm>
        </p:grpSpPr>
        <p:cxnSp>
          <p:nvCxnSpPr>
            <p:cNvPr id="3969" name="Shape 39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70" name="Shape 39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71" name="Shape 3971"/>
          <p:cNvGrpSpPr/>
          <p:nvPr/>
        </p:nvGrpSpPr>
        <p:grpSpPr>
          <a:xfrm>
            <a:off x="8362677" y="4776747"/>
            <a:ext cx="75352" cy="204759"/>
            <a:chOff x="7732704" y="3077073"/>
            <a:chExt cx="257588" cy="153600"/>
          </a:xfrm>
        </p:grpSpPr>
        <p:cxnSp>
          <p:nvCxnSpPr>
            <p:cNvPr id="3972" name="Shape 39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73" name="Shape 39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74" name="Shape 3974"/>
          <p:cNvGrpSpPr/>
          <p:nvPr/>
        </p:nvGrpSpPr>
        <p:grpSpPr>
          <a:xfrm>
            <a:off x="8267271" y="4776747"/>
            <a:ext cx="75352" cy="204759"/>
            <a:chOff x="7732704" y="3077073"/>
            <a:chExt cx="257588" cy="153600"/>
          </a:xfrm>
        </p:grpSpPr>
        <p:cxnSp>
          <p:nvCxnSpPr>
            <p:cNvPr id="3975" name="Shape 39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76" name="Shape 39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77" name="Shape 3977"/>
          <p:cNvGrpSpPr/>
          <p:nvPr/>
        </p:nvGrpSpPr>
        <p:grpSpPr>
          <a:xfrm>
            <a:off x="8171864" y="4776747"/>
            <a:ext cx="75352" cy="204759"/>
            <a:chOff x="7732704" y="3077073"/>
            <a:chExt cx="257588" cy="153600"/>
          </a:xfrm>
        </p:grpSpPr>
        <p:cxnSp>
          <p:nvCxnSpPr>
            <p:cNvPr id="3978" name="Shape 39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79" name="Shape 39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80" name="Shape 3980"/>
          <p:cNvGrpSpPr/>
          <p:nvPr/>
        </p:nvGrpSpPr>
        <p:grpSpPr>
          <a:xfrm>
            <a:off x="7599423" y="4776747"/>
            <a:ext cx="75352" cy="204759"/>
            <a:chOff x="7732704" y="3077073"/>
            <a:chExt cx="257588" cy="153600"/>
          </a:xfrm>
        </p:grpSpPr>
        <p:cxnSp>
          <p:nvCxnSpPr>
            <p:cNvPr id="3981" name="Shape 39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82" name="Shape 39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83" name="Shape 3983"/>
          <p:cNvGrpSpPr/>
          <p:nvPr/>
        </p:nvGrpSpPr>
        <p:grpSpPr>
          <a:xfrm>
            <a:off x="7981051" y="4776747"/>
            <a:ext cx="75352" cy="204759"/>
            <a:chOff x="7732704" y="3077073"/>
            <a:chExt cx="257588" cy="153600"/>
          </a:xfrm>
        </p:grpSpPr>
        <p:cxnSp>
          <p:nvCxnSpPr>
            <p:cNvPr id="3984" name="Shape 39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85" name="Shape 39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86" name="Shape 3986"/>
          <p:cNvGrpSpPr/>
          <p:nvPr/>
        </p:nvGrpSpPr>
        <p:grpSpPr>
          <a:xfrm>
            <a:off x="7885643" y="4776747"/>
            <a:ext cx="75352" cy="204759"/>
            <a:chOff x="7732704" y="3077073"/>
            <a:chExt cx="257588" cy="153600"/>
          </a:xfrm>
        </p:grpSpPr>
        <p:cxnSp>
          <p:nvCxnSpPr>
            <p:cNvPr id="3987" name="Shape 39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88" name="Shape 39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89" name="Shape 3989"/>
          <p:cNvGrpSpPr/>
          <p:nvPr/>
        </p:nvGrpSpPr>
        <p:grpSpPr>
          <a:xfrm>
            <a:off x="7790236" y="4776747"/>
            <a:ext cx="75352" cy="204759"/>
            <a:chOff x="7732704" y="3077073"/>
            <a:chExt cx="257588" cy="153600"/>
          </a:xfrm>
        </p:grpSpPr>
        <p:cxnSp>
          <p:nvCxnSpPr>
            <p:cNvPr id="3990" name="Shape 39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91" name="Shape 39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92" name="Shape 3992"/>
          <p:cNvGrpSpPr/>
          <p:nvPr/>
        </p:nvGrpSpPr>
        <p:grpSpPr>
          <a:xfrm>
            <a:off x="7408609" y="4776747"/>
            <a:ext cx="75352" cy="204759"/>
            <a:chOff x="7732704" y="3077073"/>
            <a:chExt cx="257588" cy="153600"/>
          </a:xfrm>
        </p:grpSpPr>
        <p:cxnSp>
          <p:nvCxnSpPr>
            <p:cNvPr id="3993" name="Shape 39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94" name="Shape 39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95" name="Shape 3995"/>
          <p:cNvGrpSpPr/>
          <p:nvPr/>
        </p:nvGrpSpPr>
        <p:grpSpPr>
          <a:xfrm>
            <a:off x="6836168" y="4776747"/>
            <a:ext cx="75352" cy="204759"/>
            <a:chOff x="7732704" y="3077073"/>
            <a:chExt cx="257588" cy="153600"/>
          </a:xfrm>
        </p:grpSpPr>
        <p:cxnSp>
          <p:nvCxnSpPr>
            <p:cNvPr id="3996" name="Shape 39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997" name="Shape 39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998" name="Shape 3998"/>
          <p:cNvGrpSpPr/>
          <p:nvPr/>
        </p:nvGrpSpPr>
        <p:grpSpPr>
          <a:xfrm>
            <a:off x="7217796" y="4776747"/>
            <a:ext cx="75352" cy="204759"/>
            <a:chOff x="7732704" y="3077073"/>
            <a:chExt cx="257588" cy="153600"/>
          </a:xfrm>
        </p:grpSpPr>
        <p:cxnSp>
          <p:nvCxnSpPr>
            <p:cNvPr id="3999" name="Shape 39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00" name="Shape 40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01" name="Shape 4001"/>
          <p:cNvGrpSpPr/>
          <p:nvPr/>
        </p:nvGrpSpPr>
        <p:grpSpPr>
          <a:xfrm>
            <a:off x="7122389" y="4776747"/>
            <a:ext cx="75352" cy="204759"/>
            <a:chOff x="7732704" y="3077073"/>
            <a:chExt cx="257588" cy="153600"/>
          </a:xfrm>
        </p:grpSpPr>
        <p:cxnSp>
          <p:nvCxnSpPr>
            <p:cNvPr id="4002" name="Shape 40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03" name="Shape 40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04" name="Shape 4004"/>
          <p:cNvGrpSpPr/>
          <p:nvPr/>
        </p:nvGrpSpPr>
        <p:grpSpPr>
          <a:xfrm>
            <a:off x="6931575" y="4776747"/>
            <a:ext cx="75352" cy="204759"/>
            <a:chOff x="7732704" y="3077073"/>
            <a:chExt cx="257588" cy="153600"/>
          </a:xfrm>
        </p:grpSpPr>
        <p:cxnSp>
          <p:nvCxnSpPr>
            <p:cNvPr id="4005" name="Shape 40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06" name="Shape 40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07" name="Shape 4007"/>
          <p:cNvGrpSpPr/>
          <p:nvPr/>
        </p:nvGrpSpPr>
        <p:grpSpPr>
          <a:xfrm>
            <a:off x="6168320" y="4776747"/>
            <a:ext cx="75352" cy="204759"/>
            <a:chOff x="7732704" y="3077073"/>
            <a:chExt cx="257588" cy="153600"/>
          </a:xfrm>
        </p:grpSpPr>
        <p:cxnSp>
          <p:nvCxnSpPr>
            <p:cNvPr id="4008" name="Shape 40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09" name="Shape 40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cxnSp>
        <p:nvCxnSpPr>
          <p:cNvPr id="4010" name="Shape 4010"/>
          <p:cNvCxnSpPr/>
          <p:nvPr/>
        </p:nvCxnSpPr>
        <p:spPr>
          <a:xfrm>
            <a:off x="6587476" y="4776747"/>
            <a:ext cx="37824" cy="204759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11" name="Shape 4011"/>
          <p:cNvCxnSpPr/>
          <p:nvPr/>
        </p:nvCxnSpPr>
        <p:spPr>
          <a:xfrm flipH="1">
            <a:off x="6549948" y="4776747"/>
            <a:ext cx="37560" cy="204759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4012" name="Shape 4012"/>
          <p:cNvGrpSpPr/>
          <p:nvPr/>
        </p:nvGrpSpPr>
        <p:grpSpPr>
          <a:xfrm>
            <a:off x="6454541" y="4776747"/>
            <a:ext cx="75352" cy="204759"/>
            <a:chOff x="7732704" y="3077073"/>
            <a:chExt cx="257588" cy="153600"/>
          </a:xfrm>
        </p:grpSpPr>
        <p:cxnSp>
          <p:nvCxnSpPr>
            <p:cNvPr id="4013" name="Shape 40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14" name="Shape 40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15" name="Shape 4015"/>
          <p:cNvGrpSpPr/>
          <p:nvPr/>
        </p:nvGrpSpPr>
        <p:grpSpPr>
          <a:xfrm>
            <a:off x="6263727" y="4776747"/>
            <a:ext cx="75352" cy="204759"/>
            <a:chOff x="7732704" y="3077073"/>
            <a:chExt cx="257588" cy="153600"/>
          </a:xfrm>
        </p:grpSpPr>
        <p:cxnSp>
          <p:nvCxnSpPr>
            <p:cNvPr id="4016" name="Shape 40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17" name="Shape 40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18" name="Shape 4018"/>
          <p:cNvGrpSpPr/>
          <p:nvPr/>
        </p:nvGrpSpPr>
        <p:grpSpPr>
          <a:xfrm>
            <a:off x="7694829" y="4776747"/>
            <a:ext cx="75352" cy="204759"/>
            <a:chOff x="7732704" y="3077073"/>
            <a:chExt cx="257588" cy="153600"/>
          </a:xfrm>
        </p:grpSpPr>
        <p:cxnSp>
          <p:nvCxnSpPr>
            <p:cNvPr id="4019" name="Shape 40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20" name="Shape 40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21" name="Shape 4021"/>
          <p:cNvGrpSpPr/>
          <p:nvPr/>
        </p:nvGrpSpPr>
        <p:grpSpPr>
          <a:xfrm>
            <a:off x="7026981" y="4776747"/>
            <a:ext cx="75352" cy="204759"/>
            <a:chOff x="7732704" y="3077073"/>
            <a:chExt cx="257588" cy="153600"/>
          </a:xfrm>
        </p:grpSpPr>
        <p:cxnSp>
          <p:nvCxnSpPr>
            <p:cNvPr id="4022" name="Shape 40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23" name="Shape 40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24" name="Shape 4024"/>
          <p:cNvGrpSpPr/>
          <p:nvPr/>
        </p:nvGrpSpPr>
        <p:grpSpPr>
          <a:xfrm>
            <a:off x="7504016" y="4776747"/>
            <a:ext cx="75352" cy="204759"/>
            <a:chOff x="7732704" y="3077073"/>
            <a:chExt cx="257588" cy="153600"/>
          </a:xfrm>
        </p:grpSpPr>
        <p:cxnSp>
          <p:nvCxnSpPr>
            <p:cNvPr id="4025" name="Shape 40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26" name="Shape 40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27" name="Shape 4027"/>
          <p:cNvGrpSpPr/>
          <p:nvPr/>
        </p:nvGrpSpPr>
        <p:grpSpPr>
          <a:xfrm>
            <a:off x="7313203" y="4776747"/>
            <a:ext cx="75352" cy="204759"/>
            <a:chOff x="7732704" y="3077073"/>
            <a:chExt cx="257588" cy="153600"/>
          </a:xfrm>
        </p:grpSpPr>
        <p:cxnSp>
          <p:nvCxnSpPr>
            <p:cNvPr id="4028" name="Shape 40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29" name="Shape 40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30" name="Shape 4030"/>
          <p:cNvGrpSpPr/>
          <p:nvPr/>
        </p:nvGrpSpPr>
        <p:grpSpPr>
          <a:xfrm>
            <a:off x="6359135" y="4776747"/>
            <a:ext cx="75352" cy="204759"/>
            <a:chOff x="7732704" y="3077073"/>
            <a:chExt cx="257588" cy="153600"/>
          </a:xfrm>
        </p:grpSpPr>
        <p:cxnSp>
          <p:nvCxnSpPr>
            <p:cNvPr id="4031" name="Shape 40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32" name="Shape 40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33" name="Shape 4033"/>
          <p:cNvGrpSpPr/>
          <p:nvPr/>
        </p:nvGrpSpPr>
        <p:grpSpPr>
          <a:xfrm>
            <a:off x="6740761" y="4776747"/>
            <a:ext cx="75352" cy="204759"/>
            <a:chOff x="7732704" y="3077073"/>
            <a:chExt cx="257588" cy="153600"/>
          </a:xfrm>
        </p:grpSpPr>
        <p:cxnSp>
          <p:nvCxnSpPr>
            <p:cNvPr id="4034" name="Shape 40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35" name="Shape 40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36" name="Shape 4036"/>
          <p:cNvGrpSpPr/>
          <p:nvPr/>
        </p:nvGrpSpPr>
        <p:grpSpPr>
          <a:xfrm>
            <a:off x="6645355" y="4776747"/>
            <a:ext cx="75352" cy="204759"/>
            <a:chOff x="7732704" y="3077073"/>
            <a:chExt cx="257588" cy="153600"/>
          </a:xfrm>
        </p:grpSpPr>
        <p:cxnSp>
          <p:nvCxnSpPr>
            <p:cNvPr id="4037" name="Shape 40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38" name="Shape 40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39" name="Shape 4039"/>
          <p:cNvGrpSpPr/>
          <p:nvPr/>
        </p:nvGrpSpPr>
        <p:grpSpPr>
          <a:xfrm>
            <a:off x="11892729" y="4776747"/>
            <a:ext cx="75352" cy="204759"/>
            <a:chOff x="7732704" y="3077073"/>
            <a:chExt cx="257588" cy="153600"/>
          </a:xfrm>
        </p:grpSpPr>
        <p:cxnSp>
          <p:nvCxnSpPr>
            <p:cNvPr id="4040" name="Shape 40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41" name="Shape 40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42" name="Shape 4042"/>
          <p:cNvGrpSpPr/>
          <p:nvPr/>
        </p:nvGrpSpPr>
        <p:grpSpPr>
          <a:xfrm>
            <a:off x="12083544" y="4776747"/>
            <a:ext cx="75352" cy="204759"/>
            <a:chOff x="7732704" y="3077073"/>
            <a:chExt cx="257588" cy="153600"/>
          </a:xfrm>
        </p:grpSpPr>
        <p:cxnSp>
          <p:nvCxnSpPr>
            <p:cNvPr id="4043" name="Shape 40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44" name="Shape 40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45" name="Shape 4045"/>
          <p:cNvGrpSpPr/>
          <p:nvPr/>
        </p:nvGrpSpPr>
        <p:grpSpPr>
          <a:xfrm>
            <a:off x="11988137" y="4776747"/>
            <a:ext cx="75352" cy="204759"/>
            <a:chOff x="7732704" y="3077073"/>
            <a:chExt cx="257588" cy="153600"/>
          </a:xfrm>
        </p:grpSpPr>
        <p:cxnSp>
          <p:nvCxnSpPr>
            <p:cNvPr id="4046" name="Shape 40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47" name="Shape 40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48" name="Shape 4048"/>
          <p:cNvGrpSpPr/>
          <p:nvPr/>
        </p:nvGrpSpPr>
        <p:grpSpPr>
          <a:xfrm>
            <a:off x="11511103" y="4776747"/>
            <a:ext cx="75352" cy="204759"/>
            <a:chOff x="7732704" y="3077073"/>
            <a:chExt cx="257588" cy="153600"/>
          </a:xfrm>
        </p:grpSpPr>
        <p:cxnSp>
          <p:nvCxnSpPr>
            <p:cNvPr id="4049" name="Shape 40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50" name="Shape 40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51" name="Shape 4051"/>
          <p:cNvGrpSpPr/>
          <p:nvPr/>
        </p:nvGrpSpPr>
        <p:grpSpPr>
          <a:xfrm>
            <a:off x="11797323" y="4776747"/>
            <a:ext cx="75352" cy="204759"/>
            <a:chOff x="7732704" y="3077073"/>
            <a:chExt cx="257588" cy="153600"/>
          </a:xfrm>
        </p:grpSpPr>
        <p:cxnSp>
          <p:nvCxnSpPr>
            <p:cNvPr id="4052" name="Shape 40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53" name="Shape 40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54" name="Shape 4054"/>
          <p:cNvGrpSpPr/>
          <p:nvPr/>
        </p:nvGrpSpPr>
        <p:grpSpPr>
          <a:xfrm>
            <a:off x="11701916" y="4776747"/>
            <a:ext cx="75352" cy="204759"/>
            <a:chOff x="7732704" y="3077073"/>
            <a:chExt cx="257588" cy="153600"/>
          </a:xfrm>
        </p:grpSpPr>
        <p:cxnSp>
          <p:nvCxnSpPr>
            <p:cNvPr id="4055" name="Shape 40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56" name="Shape 40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57" name="Shape 4057"/>
          <p:cNvGrpSpPr/>
          <p:nvPr/>
        </p:nvGrpSpPr>
        <p:grpSpPr>
          <a:xfrm>
            <a:off x="11606509" y="4776747"/>
            <a:ext cx="75352" cy="204759"/>
            <a:chOff x="7732704" y="3077073"/>
            <a:chExt cx="257588" cy="153600"/>
          </a:xfrm>
        </p:grpSpPr>
        <p:cxnSp>
          <p:nvCxnSpPr>
            <p:cNvPr id="4058" name="Shape 40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59" name="Shape 40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60" name="Shape 4060"/>
          <p:cNvGrpSpPr/>
          <p:nvPr/>
        </p:nvGrpSpPr>
        <p:grpSpPr>
          <a:xfrm>
            <a:off x="11129475" y="4776747"/>
            <a:ext cx="75352" cy="204759"/>
            <a:chOff x="7732704" y="3077073"/>
            <a:chExt cx="257588" cy="153600"/>
          </a:xfrm>
        </p:grpSpPr>
        <p:cxnSp>
          <p:nvCxnSpPr>
            <p:cNvPr id="4061" name="Shape 40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62" name="Shape 40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63" name="Shape 4063"/>
          <p:cNvGrpSpPr/>
          <p:nvPr/>
        </p:nvGrpSpPr>
        <p:grpSpPr>
          <a:xfrm>
            <a:off x="11415696" y="4776747"/>
            <a:ext cx="75352" cy="204759"/>
            <a:chOff x="7732704" y="3077073"/>
            <a:chExt cx="257588" cy="153600"/>
          </a:xfrm>
        </p:grpSpPr>
        <p:cxnSp>
          <p:nvCxnSpPr>
            <p:cNvPr id="4064" name="Shape 40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65" name="Shape 40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66" name="Shape 4066"/>
          <p:cNvGrpSpPr/>
          <p:nvPr/>
        </p:nvGrpSpPr>
        <p:grpSpPr>
          <a:xfrm>
            <a:off x="11320289" y="4776747"/>
            <a:ext cx="75352" cy="204759"/>
            <a:chOff x="7732704" y="3077073"/>
            <a:chExt cx="257588" cy="153600"/>
          </a:xfrm>
        </p:grpSpPr>
        <p:cxnSp>
          <p:nvCxnSpPr>
            <p:cNvPr id="4067" name="Shape 40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68" name="Shape 40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69" name="Shape 4069"/>
          <p:cNvGrpSpPr/>
          <p:nvPr/>
        </p:nvGrpSpPr>
        <p:grpSpPr>
          <a:xfrm>
            <a:off x="11224883" y="4776747"/>
            <a:ext cx="75352" cy="204759"/>
            <a:chOff x="7732704" y="3077073"/>
            <a:chExt cx="257588" cy="153600"/>
          </a:xfrm>
        </p:grpSpPr>
        <p:cxnSp>
          <p:nvCxnSpPr>
            <p:cNvPr id="4070" name="Shape 40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71" name="Shape 40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72" name="Shape 4072"/>
          <p:cNvGrpSpPr/>
          <p:nvPr/>
        </p:nvGrpSpPr>
        <p:grpSpPr>
          <a:xfrm>
            <a:off x="10652441" y="4776747"/>
            <a:ext cx="75352" cy="204759"/>
            <a:chOff x="7732704" y="3077073"/>
            <a:chExt cx="257588" cy="153600"/>
          </a:xfrm>
        </p:grpSpPr>
        <p:cxnSp>
          <p:nvCxnSpPr>
            <p:cNvPr id="4073" name="Shape 40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74" name="Shape 40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75" name="Shape 4075"/>
          <p:cNvGrpSpPr/>
          <p:nvPr/>
        </p:nvGrpSpPr>
        <p:grpSpPr>
          <a:xfrm>
            <a:off x="11034068" y="4776747"/>
            <a:ext cx="75352" cy="204759"/>
            <a:chOff x="7732704" y="3077073"/>
            <a:chExt cx="257588" cy="153600"/>
          </a:xfrm>
        </p:grpSpPr>
        <p:cxnSp>
          <p:nvCxnSpPr>
            <p:cNvPr id="4076" name="Shape 40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77" name="Shape 40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78" name="Shape 4078"/>
          <p:cNvGrpSpPr/>
          <p:nvPr/>
        </p:nvGrpSpPr>
        <p:grpSpPr>
          <a:xfrm>
            <a:off x="10938661" y="4776747"/>
            <a:ext cx="75352" cy="204759"/>
            <a:chOff x="7732704" y="3077073"/>
            <a:chExt cx="257588" cy="153600"/>
          </a:xfrm>
        </p:grpSpPr>
        <p:cxnSp>
          <p:nvCxnSpPr>
            <p:cNvPr id="4079" name="Shape 40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80" name="Shape 40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81" name="Shape 4081"/>
          <p:cNvGrpSpPr/>
          <p:nvPr/>
        </p:nvGrpSpPr>
        <p:grpSpPr>
          <a:xfrm>
            <a:off x="10843255" y="4776747"/>
            <a:ext cx="75352" cy="204759"/>
            <a:chOff x="7732704" y="3077073"/>
            <a:chExt cx="257588" cy="153600"/>
          </a:xfrm>
        </p:grpSpPr>
        <p:cxnSp>
          <p:nvCxnSpPr>
            <p:cNvPr id="4082" name="Shape 40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83" name="Shape 40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84" name="Shape 4084"/>
          <p:cNvGrpSpPr/>
          <p:nvPr/>
        </p:nvGrpSpPr>
        <p:grpSpPr>
          <a:xfrm>
            <a:off x="10461628" y="4776747"/>
            <a:ext cx="75352" cy="204759"/>
            <a:chOff x="7732704" y="3077073"/>
            <a:chExt cx="257588" cy="153600"/>
          </a:xfrm>
        </p:grpSpPr>
        <p:cxnSp>
          <p:nvCxnSpPr>
            <p:cNvPr id="4085" name="Shape 40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86" name="Shape 40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87" name="Shape 4087"/>
          <p:cNvGrpSpPr/>
          <p:nvPr/>
        </p:nvGrpSpPr>
        <p:grpSpPr>
          <a:xfrm>
            <a:off x="9889187" y="4776747"/>
            <a:ext cx="75352" cy="204759"/>
            <a:chOff x="7732704" y="3077073"/>
            <a:chExt cx="257588" cy="153600"/>
          </a:xfrm>
        </p:grpSpPr>
        <p:cxnSp>
          <p:nvCxnSpPr>
            <p:cNvPr id="4088" name="Shape 40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89" name="Shape 40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90" name="Shape 4090"/>
          <p:cNvGrpSpPr/>
          <p:nvPr/>
        </p:nvGrpSpPr>
        <p:grpSpPr>
          <a:xfrm>
            <a:off x="10270813" y="4776747"/>
            <a:ext cx="75352" cy="204759"/>
            <a:chOff x="7732704" y="3077073"/>
            <a:chExt cx="257588" cy="153600"/>
          </a:xfrm>
        </p:grpSpPr>
        <p:cxnSp>
          <p:nvCxnSpPr>
            <p:cNvPr id="4091" name="Shape 40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92" name="Shape 40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93" name="Shape 4093"/>
          <p:cNvGrpSpPr/>
          <p:nvPr/>
        </p:nvGrpSpPr>
        <p:grpSpPr>
          <a:xfrm>
            <a:off x="10175407" y="4776747"/>
            <a:ext cx="75352" cy="204759"/>
            <a:chOff x="7732704" y="3077073"/>
            <a:chExt cx="257588" cy="153600"/>
          </a:xfrm>
        </p:grpSpPr>
        <p:cxnSp>
          <p:nvCxnSpPr>
            <p:cNvPr id="4094" name="Shape 40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95" name="Shape 40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96" name="Shape 4096"/>
          <p:cNvGrpSpPr/>
          <p:nvPr/>
        </p:nvGrpSpPr>
        <p:grpSpPr>
          <a:xfrm>
            <a:off x="9984593" y="4776747"/>
            <a:ext cx="75352" cy="204759"/>
            <a:chOff x="7732704" y="3077073"/>
            <a:chExt cx="257588" cy="153600"/>
          </a:xfrm>
        </p:grpSpPr>
        <p:cxnSp>
          <p:nvCxnSpPr>
            <p:cNvPr id="4097" name="Shape 40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098" name="Shape 40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099" name="Shape 4099"/>
          <p:cNvGrpSpPr/>
          <p:nvPr/>
        </p:nvGrpSpPr>
        <p:grpSpPr>
          <a:xfrm>
            <a:off x="9221339" y="4776747"/>
            <a:ext cx="75352" cy="204759"/>
            <a:chOff x="7732704" y="3077073"/>
            <a:chExt cx="257588" cy="153600"/>
          </a:xfrm>
        </p:grpSpPr>
        <p:cxnSp>
          <p:nvCxnSpPr>
            <p:cNvPr id="4100" name="Shape 41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01" name="Shape 41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02" name="Shape 4102"/>
          <p:cNvGrpSpPr/>
          <p:nvPr/>
        </p:nvGrpSpPr>
        <p:grpSpPr>
          <a:xfrm>
            <a:off x="9602967" y="4776747"/>
            <a:ext cx="75352" cy="204759"/>
            <a:chOff x="7732704" y="3077073"/>
            <a:chExt cx="257588" cy="153600"/>
          </a:xfrm>
        </p:grpSpPr>
        <p:cxnSp>
          <p:nvCxnSpPr>
            <p:cNvPr id="4103" name="Shape 41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04" name="Shape 41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05" name="Shape 4105"/>
          <p:cNvGrpSpPr/>
          <p:nvPr/>
        </p:nvGrpSpPr>
        <p:grpSpPr>
          <a:xfrm>
            <a:off x="9507559" y="4776747"/>
            <a:ext cx="75352" cy="204759"/>
            <a:chOff x="7732704" y="3077073"/>
            <a:chExt cx="257588" cy="153600"/>
          </a:xfrm>
        </p:grpSpPr>
        <p:cxnSp>
          <p:nvCxnSpPr>
            <p:cNvPr id="4106" name="Shape 41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07" name="Shape 41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08" name="Shape 4108"/>
          <p:cNvGrpSpPr/>
          <p:nvPr/>
        </p:nvGrpSpPr>
        <p:grpSpPr>
          <a:xfrm>
            <a:off x="9316745" y="4776747"/>
            <a:ext cx="75352" cy="204759"/>
            <a:chOff x="7732704" y="3077073"/>
            <a:chExt cx="257588" cy="153600"/>
          </a:xfrm>
        </p:grpSpPr>
        <p:cxnSp>
          <p:nvCxnSpPr>
            <p:cNvPr id="4109" name="Shape 41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10" name="Shape 41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11" name="Shape 4111"/>
          <p:cNvGrpSpPr/>
          <p:nvPr/>
        </p:nvGrpSpPr>
        <p:grpSpPr>
          <a:xfrm>
            <a:off x="10747848" y="4776747"/>
            <a:ext cx="75352" cy="204759"/>
            <a:chOff x="7732704" y="3077073"/>
            <a:chExt cx="257588" cy="153600"/>
          </a:xfrm>
        </p:grpSpPr>
        <p:cxnSp>
          <p:nvCxnSpPr>
            <p:cNvPr id="4112" name="Shape 41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13" name="Shape 41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14" name="Shape 4114"/>
          <p:cNvGrpSpPr/>
          <p:nvPr/>
        </p:nvGrpSpPr>
        <p:grpSpPr>
          <a:xfrm>
            <a:off x="10080000" y="4776747"/>
            <a:ext cx="75352" cy="204759"/>
            <a:chOff x="7732704" y="3077073"/>
            <a:chExt cx="257588" cy="153600"/>
          </a:xfrm>
        </p:grpSpPr>
        <p:cxnSp>
          <p:nvCxnSpPr>
            <p:cNvPr id="4115" name="Shape 41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16" name="Shape 41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17" name="Shape 4117"/>
          <p:cNvGrpSpPr/>
          <p:nvPr/>
        </p:nvGrpSpPr>
        <p:grpSpPr>
          <a:xfrm>
            <a:off x="10557035" y="4776747"/>
            <a:ext cx="75352" cy="204759"/>
            <a:chOff x="7732704" y="3077073"/>
            <a:chExt cx="257588" cy="153600"/>
          </a:xfrm>
        </p:grpSpPr>
        <p:cxnSp>
          <p:nvCxnSpPr>
            <p:cNvPr id="4118" name="Shape 41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19" name="Shape 41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20" name="Shape 4120"/>
          <p:cNvGrpSpPr/>
          <p:nvPr/>
        </p:nvGrpSpPr>
        <p:grpSpPr>
          <a:xfrm>
            <a:off x="10366221" y="4776747"/>
            <a:ext cx="75352" cy="204759"/>
            <a:chOff x="7732704" y="3077073"/>
            <a:chExt cx="257588" cy="153600"/>
          </a:xfrm>
        </p:grpSpPr>
        <p:cxnSp>
          <p:nvCxnSpPr>
            <p:cNvPr id="4121" name="Shape 41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22" name="Shape 41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23" name="Shape 4123"/>
          <p:cNvGrpSpPr/>
          <p:nvPr/>
        </p:nvGrpSpPr>
        <p:grpSpPr>
          <a:xfrm>
            <a:off x="9412152" y="4776747"/>
            <a:ext cx="75352" cy="204759"/>
            <a:chOff x="7732704" y="3077073"/>
            <a:chExt cx="257588" cy="153600"/>
          </a:xfrm>
        </p:grpSpPr>
        <p:cxnSp>
          <p:nvCxnSpPr>
            <p:cNvPr id="4124" name="Shape 41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25" name="Shape 41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26" name="Shape 4126"/>
          <p:cNvGrpSpPr/>
          <p:nvPr/>
        </p:nvGrpSpPr>
        <p:grpSpPr>
          <a:xfrm>
            <a:off x="9793780" y="4776747"/>
            <a:ext cx="75352" cy="204759"/>
            <a:chOff x="7732704" y="3077073"/>
            <a:chExt cx="257588" cy="153600"/>
          </a:xfrm>
        </p:grpSpPr>
        <p:cxnSp>
          <p:nvCxnSpPr>
            <p:cNvPr id="4127" name="Shape 41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28" name="Shape 41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29" name="Shape 4129"/>
          <p:cNvGrpSpPr/>
          <p:nvPr/>
        </p:nvGrpSpPr>
        <p:grpSpPr>
          <a:xfrm>
            <a:off x="9698373" y="4776747"/>
            <a:ext cx="75352" cy="204759"/>
            <a:chOff x="7732704" y="3077073"/>
            <a:chExt cx="257588" cy="153600"/>
          </a:xfrm>
        </p:grpSpPr>
        <p:cxnSp>
          <p:nvCxnSpPr>
            <p:cNvPr id="4130" name="Shape 41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31" name="Shape 41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32" name="Shape 4132"/>
          <p:cNvGrpSpPr/>
          <p:nvPr/>
        </p:nvGrpSpPr>
        <p:grpSpPr>
          <a:xfrm>
            <a:off x="2660237" y="5006445"/>
            <a:ext cx="75352" cy="204759"/>
            <a:chOff x="7732704" y="3077073"/>
            <a:chExt cx="257588" cy="153600"/>
          </a:xfrm>
        </p:grpSpPr>
        <p:cxnSp>
          <p:nvCxnSpPr>
            <p:cNvPr id="4133" name="Shape 41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34" name="Shape 41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35" name="Shape 4135"/>
          <p:cNvGrpSpPr/>
          <p:nvPr/>
        </p:nvGrpSpPr>
        <p:grpSpPr>
          <a:xfrm>
            <a:off x="2946459" y="5006445"/>
            <a:ext cx="75352" cy="204759"/>
            <a:chOff x="7732704" y="3077073"/>
            <a:chExt cx="257588" cy="153600"/>
          </a:xfrm>
        </p:grpSpPr>
        <p:cxnSp>
          <p:nvCxnSpPr>
            <p:cNvPr id="4136" name="Shape 41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37" name="Shape 41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38" name="Shape 4138"/>
          <p:cNvGrpSpPr/>
          <p:nvPr/>
        </p:nvGrpSpPr>
        <p:grpSpPr>
          <a:xfrm>
            <a:off x="2851052" y="5006445"/>
            <a:ext cx="75352" cy="204759"/>
            <a:chOff x="7732704" y="3077073"/>
            <a:chExt cx="257588" cy="153600"/>
          </a:xfrm>
        </p:grpSpPr>
        <p:cxnSp>
          <p:nvCxnSpPr>
            <p:cNvPr id="4139" name="Shape 41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40" name="Shape 41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41" name="Shape 4141"/>
          <p:cNvGrpSpPr/>
          <p:nvPr/>
        </p:nvGrpSpPr>
        <p:grpSpPr>
          <a:xfrm>
            <a:off x="2755645" y="5006445"/>
            <a:ext cx="75352" cy="204759"/>
            <a:chOff x="7732704" y="3077073"/>
            <a:chExt cx="257588" cy="153600"/>
          </a:xfrm>
        </p:grpSpPr>
        <p:cxnSp>
          <p:nvCxnSpPr>
            <p:cNvPr id="4142" name="Shape 41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43" name="Shape 41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44" name="Shape 4144"/>
          <p:cNvGrpSpPr/>
          <p:nvPr/>
        </p:nvGrpSpPr>
        <p:grpSpPr>
          <a:xfrm>
            <a:off x="2278611" y="5006445"/>
            <a:ext cx="75352" cy="204759"/>
            <a:chOff x="7732704" y="3077073"/>
            <a:chExt cx="257588" cy="153600"/>
          </a:xfrm>
        </p:grpSpPr>
        <p:cxnSp>
          <p:nvCxnSpPr>
            <p:cNvPr id="4145" name="Shape 41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46" name="Shape 41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47" name="Shape 4147"/>
          <p:cNvGrpSpPr/>
          <p:nvPr/>
        </p:nvGrpSpPr>
        <p:grpSpPr>
          <a:xfrm>
            <a:off x="2564831" y="5006445"/>
            <a:ext cx="75352" cy="204759"/>
            <a:chOff x="7732704" y="3077073"/>
            <a:chExt cx="257588" cy="153600"/>
          </a:xfrm>
        </p:grpSpPr>
        <p:cxnSp>
          <p:nvCxnSpPr>
            <p:cNvPr id="4148" name="Shape 41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49" name="Shape 41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50" name="Shape 4150"/>
          <p:cNvGrpSpPr/>
          <p:nvPr/>
        </p:nvGrpSpPr>
        <p:grpSpPr>
          <a:xfrm>
            <a:off x="2469424" y="5006445"/>
            <a:ext cx="75352" cy="204759"/>
            <a:chOff x="7732704" y="3077073"/>
            <a:chExt cx="257588" cy="153600"/>
          </a:xfrm>
        </p:grpSpPr>
        <p:cxnSp>
          <p:nvCxnSpPr>
            <p:cNvPr id="4151" name="Shape 41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52" name="Shape 41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53" name="Shape 4153"/>
          <p:cNvGrpSpPr/>
          <p:nvPr/>
        </p:nvGrpSpPr>
        <p:grpSpPr>
          <a:xfrm>
            <a:off x="2374017" y="5006445"/>
            <a:ext cx="75352" cy="204759"/>
            <a:chOff x="7732704" y="3077073"/>
            <a:chExt cx="257588" cy="153600"/>
          </a:xfrm>
        </p:grpSpPr>
        <p:cxnSp>
          <p:nvCxnSpPr>
            <p:cNvPr id="4154" name="Shape 41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55" name="Shape 41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56" name="Shape 4156"/>
          <p:cNvGrpSpPr/>
          <p:nvPr/>
        </p:nvGrpSpPr>
        <p:grpSpPr>
          <a:xfrm>
            <a:off x="1896983" y="5006445"/>
            <a:ext cx="75352" cy="204759"/>
            <a:chOff x="7732704" y="3077073"/>
            <a:chExt cx="257588" cy="153600"/>
          </a:xfrm>
        </p:grpSpPr>
        <p:cxnSp>
          <p:nvCxnSpPr>
            <p:cNvPr id="4157" name="Shape 41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58" name="Shape 41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59" name="Shape 4159"/>
          <p:cNvGrpSpPr/>
          <p:nvPr/>
        </p:nvGrpSpPr>
        <p:grpSpPr>
          <a:xfrm>
            <a:off x="2183204" y="5006445"/>
            <a:ext cx="75352" cy="204759"/>
            <a:chOff x="7732704" y="3077073"/>
            <a:chExt cx="257588" cy="153600"/>
          </a:xfrm>
        </p:grpSpPr>
        <p:cxnSp>
          <p:nvCxnSpPr>
            <p:cNvPr id="4160" name="Shape 41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61" name="Shape 41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62" name="Shape 4162"/>
          <p:cNvGrpSpPr/>
          <p:nvPr/>
        </p:nvGrpSpPr>
        <p:grpSpPr>
          <a:xfrm>
            <a:off x="2087797" y="5006445"/>
            <a:ext cx="75352" cy="204759"/>
            <a:chOff x="7732704" y="3077073"/>
            <a:chExt cx="257588" cy="153600"/>
          </a:xfrm>
        </p:grpSpPr>
        <p:cxnSp>
          <p:nvCxnSpPr>
            <p:cNvPr id="4163" name="Shape 41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64" name="Shape 41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65" name="Shape 4165"/>
          <p:cNvGrpSpPr/>
          <p:nvPr/>
        </p:nvGrpSpPr>
        <p:grpSpPr>
          <a:xfrm>
            <a:off x="1992391" y="5006445"/>
            <a:ext cx="75352" cy="204759"/>
            <a:chOff x="7732704" y="3077073"/>
            <a:chExt cx="257588" cy="153600"/>
          </a:xfrm>
        </p:grpSpPr>
        <p:cxnSp>
          <p:nvCxnSpPr>
            <p:cNvPr id="4166" name="Shape 41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67" name="Shape 41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68" name="Shape 4168"/>
          <p:cNvGrpSpPr/>
          <p:nvPr/>
        </p:nvGrpSpPr>
        <p:grpSpPr>
          <a:xfrm>
            <a:off x="1419949" y="5006445"/>
            <a:ext cx="75352" cy="204759"/>
            <a:chOff x="7732704" y="3077073"/>
            <a:chExt cx="257588" cy="153600"/>
          </a:xfrm>
        </p:grpSpPr>
        <p:cxnSp>
          <p:nvCxnSpPr>
            <p:cNvPr id="4169" name="Shape 41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70" name="Shape 41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71" name="Shape 4171"/>
          <p:cNvGrpSpPr/>
          <p:nvPr/>
        </p:nvGrpSpPr>
        <p:grpSpPr>
          <a:xfrm>
            <a:off x="1801576" y="5006445"/>
            <a:ext cx="75352" cy="204759"/>
            <a:chOff x="7732704" y="3077073"/>
            <a:chExt cx="257588" cy="153600"/>
          </a:xfrm>
        </p:grpSpPr>
        <p:cxnSp>
          <p:nvCxnSpPr>
            <p:cNvPr id="4172" name="Shape 41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73" name="Shape 41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74" name="Shape 4174"/>
          <p:cNvGrpSpPr/>
          <p:nvPr/>
        </p:nvGrpSpPr>
        <p:grpSpPr>
          <a:xfrm>
            <a:off x="1706169" y="5006445"/>
            <a:ext cx="75352" cy="204759"/>
            <a:chOff x="7732704" y="3077073"/>
            <a:chExt cx="257588" cy="153600"/>
          </a:xfrm>
        </p:grpSpPr>
        <p:cxnSp>
          <p:nvCxnSpPr>
            <p:cNvPr id="4175" name="Shape 41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76" name="Shape 41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77" name="Shape 4177"/>
          <p:cNvGrpSpPr/>
          <p:nvPr/>
        </p:nvGrpSpPr>
        <p:grpSpPr>
          <a:xfrm>
            <a:off x="1610763" y="5006445"/>
            <a:ext cx="75352" cy="204759"/>
            <a:chOff x="7732704" y="3077073"/>
            <a:chExt cx="257588" cy="153600"/>
          </a:xfrm>
        </p:grpSpPr>
        <p:cxnSp>
          <p:nvCxnSpPr>
            <p:cNvPr id="4178" name="Shape 41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79" name="Shape 41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80" name="Shape 4180"/>
          <p:cNvGrpSpPr/>
          <p:nvPr/>
        </p:nvGrpSpPr>
        <p:grpSpPr>
          <a:xfrm>
            <a:off x="1229136" y="5006445"/>
            <a:ext cx="75352" cy="204759"/>
            <a:chOff x="7732704" y="3077073"/>
            <a:chExt cx="257588" cy="153600"/>
          </a:xfrm>
        </p:grpSpPr>
        <p:cxnSp>
          <p:nvCxnSpPr>
            <p:cNvPr id="4181" name="Shape 41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82" name="Shape 41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83" name="Shape 4183"/>
          <p:cNvGrpSpPr/>
          <p:nvPr/>
        </p:nvGrpSpPr>
        <p:grpSpPr>
          <a:xfrm>
            <a:off x="656695" y="5006445"/>
            <a:ext cx="75352" cy="204759"/>
            <a:chOff x="7732704" y="3077073"/>
            <a:chExt cx="257588" cy="153600"/>
          </a:xfrm>
        </p:grpSpPr>
        <p:cxnSp>
          <p:nvCxnSpPr>
            <p:cNvPr id="4184" name="Shape 41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85" name="Shape 41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86" name="Shape 4186"/>
          <p:cNvGrpSpPr/>
          <p:nvPr/>
        </p:nvGrpSpPr>
        <p:grpSpPr>
          <a:xfrm>
            <a:off x="1038321" y="5006445"/>
            <a:ext cx="75352" cy="204759"/>
            <a:chOff x="7732704" y="3077073"/>
            <a:chExt cx="257588" cy="153600"/>
          </a:xfrm>
        </p:grpSpPr>
        <p:cxnSp>
          <p:nvCxnSpPr>
            <p:cNvPr id="4187" name="Shape 41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88" name="Shape 41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89" name="Shape 4189"/>
          <p:cNvGrpSpPr/>
          <p:nvPr/>
        </p:nvGrpSpPr>
        <p:grpSpPr>
          <a:xfrm>
            <a:off x="942915" y="5006445"/>
            <a:ext cx="75352" cy="204759"/>
            <a:chOff x="7732704" y="3077073"/>
            <a:chExt cx="257588" cy="153600"/>
          </a:xfrm>
        </p:grpSpPr>
        <p:cxnSp>
          <p:nvCxnSpPr>
            <p:cNvPr id="4190" name="Shape 41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91" name="Shape 41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92" name="Shape 4192"/>
          <p:cNvGrpSpPr/>
          <p:nvPr/>
        </p:nvGrpSpPr>
        <p:grpSpPr>
          <a:xfrm>
            <a:off x="752101" y="5006445"/>
            <a:ext cx="75352" cy="204759"/>
            <a:chOff x="7732704" y="3077073"/>
            <a:chExt cx="257588" cy="153600"/>
          </a:xfrm>
        </p:grpSpPr>
        <p:cxnSp>
          <p:nvCxnSpPr>
            <p:cNvPr id="4193" name="Shape 41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94" name="Shape 41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95" name="Shape 4195"/>
          <p:cNvGrpSpPr/>
          <p:nvPr/>
        </p:nvGrpSpPr>
        <p:grpSpPr>
          <a:xfrm>
            <a:off x="-11152" y="5006445"/>
            <a:ext cx="75352" cy="204759"/>
            <a:chOff x="7732704" y="3077073"/>
            <a:chExt cx="257588" cy="153600"/>
          </a:xfrm>
        </p:grpSpPr>
        <p:cxnSp>
          <p:nvCxnSpPr>
            <p:cNvPr id="4196" name="Shape 41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197" name="Shape 41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198" name="Shape 4198"/>
          <p:cNvGrpSpPr/>
          <p:nvPr/>
        </p:nvGrpSpPr>
        <p:grpSpPr>
          <a:xfrm>
            <a:off x="370475" y="5006445"/>
            <a:ext cx="75352" cy="204759"/>
            <a:chOff x="7732704" y="3077073"/>
            <a:chExt cx="257588" cy="153600"/>
          </a:xfrm>
        </p:grpSpPr>
        <p:cxnSp>
          <p:nvCxnSpPr>
            <p:cNvPr id="4199" name="Shape 41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00" name="Shape 42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01" name="Shape 4201"/>
          <p:cNvGrpSpPr/>
          <p:nvPr/>
        </p:nvGrpSpPr>
        <p:grpSpPr>
          <a:xfrm>
            <a:off x="275067" y="5006445"/>
            <a:ext cx="75352" cy="204759"/>
            <a:chOff x="7732704" y="3077073"/>
            <a:chExt cx="257588" cy="153600"/>
          </a:xfrm>
        </p:grpSpPr>
        <p:cxnSp>
          <p:nvCxnSpPr>
            <p:cNvPr id="4202" name="Shape 42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03" name="Shape 42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04" name="Shape 4204"/>
          <p:cNvGrpSpPr/>
          <p:nvPr/>
        </p:nvGrpSpPr>
        <p:grpSpPr>
          <a:xfrm>
            <a:off x="84253" y="5006445"/>
            <a:ext cx="75352" cy="204759"/>
            <a:chOff x="7732704" y="3077073"/>
            <a:chExt cx="257588" cy="153600"/>
          </a:xfrm>
        </p:grpSpPr>
        <p:cxnSp>
          <p:nvCxnSpPr>
            <p:cNvPr id="4205" name="Shape 42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06" name="Shape 42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07" name="Shape 4207"/>
          <p:cNvGrpSpPr/>
          <p:nvPr/>
        </p:nvGrpSpPr>
        <p:grpSpPr>
          <a:xfrm>
            <a:off x="1515356" y="5006445"/>
            <a:ext cx="75352" cy="204759"/>
            <a:chOff x="7732704" y="3077073"/>
            <a:chExt cx="257588" cy="153600"/>
          </a:xfrm>
        </p:grpSpPr>
        <p:cxnSp>
          <p:nvCxnSpPr>
            <p:cNvPr id="4208" name="Shape 42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09" name="Shape 42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10" name="Shape 4210"/>
          <p:cNvGrpSpPr/>
          <p:nvPr/>
        </p:nvGrpSpPr>
        <p:grpSpPr>
          <a:xfrm>
            <a:off x="847508" y="5006445"/>
            <a:ext cx="75352" cy="204759"/>
            <a:chOff x="7732704" y="3077073"/>
            <a:chExt cx="257588" cy="153600"/>
          </a:xfrm>
        </p:grpSpPr>
        <p:cxnSp>
          <p:nvCxnSpPr>
            <p:cNvPr id="4211" name="Shape 42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12" name="Shape 42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13" name="Shape 4213"/>
          <p:cNvGrpSpPr/>
          <p:nvPr/>
        </p:nvGrpSpPr>
        <p:grpSpPr>
          <a:xfrm>
            <a:off x="1324543" y="5006445"/>
            <a:ext cx="75352" cy="204759"/>
            <a:chOff x="7732704" y="3077073"/>
            <a:chExt cx="257588" cy="153600"/>
          </a:xfrm>
        </p:grpSpPr>
        <p:cxnSp>
          <p:nvCxnSpPr>
            <p:cNvPr id="4214" name="Shape 42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15" name="Shape 42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16" name="Shape 4216"/>
          <p:cNvGrpSpPr/>
          <p:nvPr/>
        </p:nvGrpSpPr>
        <p:grpSpPr>
          <a:xfrm>
            <a:off x="1133728" y="5006445"/>
            <a:ext cx="75352" cy="204759"/>
            <a:chOff x="7732704" y="3077073"/>
            <a:chExt cx="257588" cy="153600"/>
          </a:xfrm>
        </p:grpSpPr>
        <p:cxnSp>
          <p:nvCxnSpPr>
            <p:cNvPr id="4217" name="Shape 42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18" name="Shape 42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19" name="Shape 4219"/>
          <p:cNvGrpSpPr/>
          <p:nvPr/>
        </p:nvGrpSpPr>
        <p:grpSpPr>
          <a:xfrm>
            <a:off x="179660" y="5006445"/>
            <a:ext cx="75352" cy="204759"/>
            <a:chOff x="7732704" y="3077073"/>
            <a:chExt cx="257588" cy="153600"/>
          </a:xfrm>
        </p:grpSpPr>
        <p:cxnSp>
          <p:nvCxnSpPr>
            <p:cNvPr id="4220" name="Shape 42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21" name="Shape 42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22" name="Shape 4222"/>
          <p:cNvGrpSpPr/>
          <p:nvPr/>
        </p:nvGrpSpPr>
        <p:grpSpPr>
          <a:xfrm>
            <a:off x="561288" y="5006445"/>
            <a:ext cx="75352" cy="204759"/>
            <a:chOff x="7732704" y="3077073"/>
            <a:chExt cx="257588" cy="153600"/>
          </a:xfrm>
        </p:grpSpPr>
        <p:cxnSp>
          <p:nvCxnSpPr>
            <p:cNvPr id="4223" name="Shape 42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24" name="Shape 42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25" name="Shape 4225"/>
          <p:cNvGrpSpPr/>
          <p:nvPr/>
        </p:nvGrpSpPr>
        <p:grpSpPr>
          <a:xfrm>
            <a:off x="465881" y="5006445"/>
            <a:ext cx="75352" cy="204759"/>
            <a:chOff x="7732704" y="3077073"/>
            <a:chExt cx="257588" cy="153600"/>
          </a:xfrm>
        </p:grpSpPr>
        <p:cxnSp>
          <p:nvCxnSpPr>
            <p:cNvPr id="4226" name="Shape 42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27" name="Shape 42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28" name="Shape 4228"/>
          <p:cNvGrpSpPr/>
          <p:nvPr/>
        </p:nvGrpSpPr>
        <p:grpSpPr>
          <a:xfrm>
            <a:off x="5713256" y="5006445"/>
            <a:ext cx="75352" cy="204759"/>
            <a:chOff x="7732704" y="3077073"/>
            <a:chExt cx="257588" cy="153600"/>
          </a:xfrm>
        </p:grpSpPr>
        <p:cxnSp>
          <p:nvCxnSpPr>
            <p:cNvPr id="4229" name="Shape 42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30" name="Shape 42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31" name="Shape 4231"/>
          <p:cNvGrpSpPr/>
          <p:nvPr/>
        </p:nvGrpSpPr>
        <p:grpSpPr>
          <a:xfrm>
            <a:off x="5999477" y="5006445"/>
            <a:ext cx="75352" cy="204759"/>
            <a:chOff x="7732704" y="3077073"/>
            <a:chExt cx="257588" cy="153600"/>
          </a:xfrm>
        </p:grpSpPr>
        <p:cxnSp>
          <p:nvCxnSpPr>
            <p:cNvPr id="4232" name="Shape 42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33" name="Shape 42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34" name="Shape 4234"/>
          <p:cNvGrpSpPr/>
          <p:nvPr/>
        </p:nvGrpSpPr>
        <p:grpSpPr>
          <a:xfrm>
            <a:off x="5904069" y="5006445"/>
            <a:ext cx="75352" cy="204759"/>
            <a:chOff x="7732704" y="3077073"/>
            <a:chExt cx="257588" cy="153600"/>
          </a:xfrm>
        </p:grpSpPr>
        <p:cxnSp>
          <p:nvCxnSpPr>
            <p:cNvPr id="4235" name="Shape 42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36" name="Shape 42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37" name="Shape 4237"/>
          <p:cNvGrpSpPr/>
          <p:nvPr/>
        </p:nvGrpSpPr>
        <p:grpSpPr>
          <a:xfrm>
            <a:off x="5808663" y="5006445"/>
            <a:ext cx="75352" cy="204759"/>
            <a:chOff x="7732704" y="3077073"/>
            <a:chExt cx="257588" cy="153600"/>
          </a:xfrm>
        </p:grpSpPr>
        <p:cxnSp>
          <p:nvCxnSpPr>
            <p:cNvPr id="4238" name="Shape 42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39" name="Shape 42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40" name="Shape 4240"/>
          <p:cNvGrpSpPr/>
          <p:nvPr/>
        </p:nvGrpSpPr>
        <p:grpSpPr>
          <a:xfrm>
            <a:off x="5331629" y="5006445"/>
            <a:ext cx="75352" cy="204759"/>
            <a:chOff x="7732704" y="3077073"/>
            <a:chExt cx="257588" cy="153600"/>
          </a:xfrm>
        </p:grpSpPr>
        <p:cxnSp>
          <p:nvCxnSpPr>
            <p:cNvPr id="4241" name="Shape 42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42" name="Shape 42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43" name="Shape 4243"/>
          <p:cNvGrpSpPr/>
          <p:nvPr/>
        </p:nvGrpSpPr>
        <p:grpSpPr>
          <a:xfrm>
            <a:off x="5617849" y="5006445"/>
            <a:ext cx="75352" cy="204759"/>
            <a:chOff x="7732704" y="3077073"/>
            <a:chExt cx="257588" cy="153600"/>
          </a:xfrm>
        </p:grpSpPr>
        <p:cxnSp>
          <p:nvCxnSpPr>
            <p:cNvPr id="4244" name="Shape 42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45" name="Shape 42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46" name="Shape 4246"/>
          <p:cNvGrpSpPr/>
          <p:nvPr/>
        </p:nvGrpSpPr>
        <p:grpSpPr>
          <a:xfrm>
            <a:off x="5522443" y="5006445"/>
            <a:ext cx="75352" cy="204759"/>
            <a:chOff x="7732704" y="3077073"/>
            <a:chExt cx="257588" cy="153600"/>
          </a:xfrm>
        </p:grpSpPr>
        <p:cxnSp>
          <p:nvCxnSpPr>
            <p:cNvPr id="4247" name="Shape 42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48" name="Shape 42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49" name="Shape 4249"/>
          <p:cNvGrpSpPr/>
          <p:nvPr/>
        </p:nvGrpSpPr>
        <p:grpSpPr>
          <a:xfrm>
            <a:off x="5427036" y="5006445"/>
            <a:ext cx="75352" cy="204759"/>
            <a:chOff x="7732704" y="3077073"/>
            <a:chExt cx="257588" cy="153600"/>
          </a:xfrm>
        </p:grpSpPr>
        <p:cxnSp>
          <p:nvCxnSpPr>
            <p:cNvPr id="4250" name="Shape 42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51" name="Shape 42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52" name="Shape 4252"/>
          <p:cNvGrpSpPr/>
          <p:nvPr/>
        </p:nvGrpSpPr>
        <p:grpSpPr>
          <a:xfrm>
            <a:off x="4950001" y="5006445"/>
            <a:ext cx="75352" cy="204759"/>
            <a:chOff x="7732704" y="3077073"/>
            <a:chExt cx="257588" cy="153600"/>
          </a:xfrm>
        </p:grpSpPr>
        <p:cxnSp>
          <p:nvCxnSpPr>
            <p:cNvPr id="4253" name="Shape 42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54" name="Shape 42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55" name="Shape 4255"/>
          <p:cNvGrpSpPr/>
          <p:nvPr/>
        </p:nvGrpSpPr>
        <p:grpSpPr>
          <a:xfrm>
            <a:off x="5236223" y="5006445"/>
            <a:ext cx="75352" cy="204759"/>
            <a:chOff x="7732704" y="3077073"/>
            <a:chExt cx="257588" cy="153600"/>
          </a:xfrm>
        </p:grpSpPr>
        <p:cxnSp>
          <p:nvCxnSpPr>
            <p:cNvPr id="4256" name="Shape 42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57" name="Shape 42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58" name="Shape 4258"/>
          <p:cNvGrpSpPr/>
          <p:nvPr/>
        </p:nvGrpSpPr>
        <p:grpSpPr>
          <a:xfrm>
            <a:off x="5140815" y="5006445"/>
            <a:ext cx="75352" cy="204759"/>
            <a:chOff x="7732704" y="3077073"/>
            <a:chExt cx="257588" cy="153600"/>
          </a:xfrm>
        </p:grpSpPr>
        <p:cxnSp>
          <p:nvCxnSpPr>
            <p:cNvPr id="4259" name="Shape 42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60" name="Shape 42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61" name="Shape 4261"/>
          <p:cNvGrpSpPr/>
          <p:nvPr/>
        </p:nvGrpSpPr>
        <p:grpSpPr>
          <a:xfrm>
            <a:off x="5045408" y="5006445"/>
            <a:ext cx="75352" cy="204759"/>
            <a:chOff x="7732704" y="3077073"/>
            <a:chExt cx="257588" cy="153600"/>
          </a:xfrm>
        </p:grpSpPr>
        <p:cxnSp>
          <p:nvCxnSpPr>
            <p:cNvPr id="4262" name="Shape 42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63" name="Shape 42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64" name="Shape 4264"/>
          <p:cNvGrpSpPr/>
          <p:nvPr/>
        </p:nvGrpSpPr>
        <p:grpSpPr>
          <a:xfrm>
            <a:off x="4472968" y="5006445"/>
            <a:ext cx="75352" cy="204759"/>
            <a:chOff x="7732704" y="3077073"/>
            <a:chExt cx="257588" cy="153600"/>
          </a:xfrm>
        </p:grpSpPr>
        <p:cxnSp>
          <p:nvCxnSpPr>
            <p:cNvPr id="4265" name="Shape 42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66" name="Shape 42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67" name="Shape 4267"/>
          <p:cNvGrpSpPr/>
          <p:nvPr/>
        </p:nvGrpSpPr>
        <p:grpSpPr>
          <a:xfrm>
            <a:off x="4854595" y="5006445"/>
            <a:ext cx="75352" cy="204759"/>
            <a:chOff x="7732704" y="3077073"/>
            <a:chExt cx="257588" cy="153600"/>
          </a:xfrm>
        </p:grpSpPr>
        <p:cxnSp>
          <p:nvCxnSpPr>
            <p:cNvPr id="4268" name="Shape 42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69" name="Shape 42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70" name="Shape 4270"/>
          <p:cNvGrpSpPr/>
          <p:nvPr/>
        </p:nvGrpSpPr>
        <p:grpSpPr>
          <a:xfrm>
            <a:off x="4759188" y="5006445"/>
            <a:ext cx="75352" cy="204759"/>
            <a:chOff x="7732704" y="3077073"/>
            <a:chExt cx="257588" cy="153600"/>
          </a:xfrm>
        </p:grpSpPr>
        <p:cxnSp>
          <p:nvCxnSpPr>
            <p:cNvPr id="4271" name="Shape 42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72" name="Shape 42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73" name="Shape 4273"/>
          <p:cNvGrpSpPr/>
          <p:nvPr/>
        </p:nvGrpSpPr>
        <p:grpSpPr>
          <a:xfrm>
            <a:off x="4663781" y="5006445"/>
            <a:ext cx="75352" cy="204759"/>
            <a:chOff x="7732704" y="3077073"/>
            <a:chExt cx="257588" cy="153600"/>
          </a:xfrm>
        </p:grpSpPr>
        <p:cxnSp>
          <p:nvCxnSpPr>
            <p:cNvPr id="4274" name="Shape 42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75" name="Shape 42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76" name="Shape 4276"/>
          <p:cNvGrpSpPr/>
          <p:nvPr/>
        </p:nvGrpSpPr>
        <p:grpSpPr>
          <a:xfrm>
            <a:off x="4282153" y="5006445"/>
            <a:ext cx="75352" cy="204759"/>
            <a:chOff x="7732704" y="3077073"/>
            <a:chExt cx="257588" cy="153600"/>
          </a:xfrm>
        </p:grpSpPr>
        <p:cxnSp>
          <p:nvCxnSpPr>
            <p:cNvPr id="4277" name="Shape 42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78" name="Shape 42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79" name="Shape 4279"/>
          <p:cNvGrpSpPr/>
          <p:nvPr/>
        </p:nvGrpSpPr>
        <p:grpSpPr>
          <a:xfrm>
            <a:off x="3709713" y="5006445"/>
            <a:ext cx="75352" cy="204759"/>
            <a:chOff x="7732704" y="3077073"/>
            <a:chExt cx="257588" cy="153600"/>
          </a:xfrm>
        </p:grpSpPr>
        <p:cxnSp>
          <p:nvCxnSpPr>
            <p:cNvPr id="4280" name="Shape 42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81" name="Shape 42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82" name="Shape 4282"/>
          <p:cNvGrpSpPr/>
          <p:nvPr/>
        </p:nvGrpSpPr>
        <p:grpSpPr>
          <a:xfrm>
            <a:off x="4091340" y="5006445"/>
            <a:ext cx="75352" cy="204759"/>
            <a:chOff x="7732704" y="3077073"/>
            <a:chExt cx="257588" cy="153600"/>
          </a:xfrm>
        </p:grpSpPr>
        <p:cxnSp>
          <p:nvCxnSpPr>
            <p:cNvPr id="4283" name="Shape 42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84" name="Shape 42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85" name="Shape 4285"/>
          <p:cNvGrpSpPr/>
          <p:nvPr/>
        </p:nvGrpSpPr>
        <p:grpSpPr>
          <a:xfrm>
            <a:off x="3995933" y="5006445"/>
            <a:ext cx="75352" cy="204759"/>
            <a:chOff x="7732704" y="3077073"/>
            <a:chExt cx="257588" cy="153600"/>
          </a:xfrm>
        </p:grpSpPr>
        <p:cxnSp>
          <p:nvCxnSpPr>
            <p:cNvPr id="4286" name="Shape 42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87" name="Shape 42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88" name="Shape 4288"/>
          <p:cNvGrpSpPr/>
          <p:nvPr/>
        </p:nvGrpSpPr>
        <p:grpSpPr>
          <a:xfrm>
            <a:off x="3805120" y="5006445"/>
            <a:ext cx="75352" cy="204759"/>
            <a:chOff x="7732704" y="3077073"/>
            <a:chExt cx="257588" cy="153600"/>
          </a:xfrm>
        </p:grpSpPr>
        <p:cxnSp>
          <p:nvCxnSpPr>
            <p:cNvPr id="4289" name="Shape 42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90" name="Shape 42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91" name="Shape 4291"/>
          <p:cNvGrpSpPr/>
          <p:nvPr/>
        </p:nvGrpSpPr>
        <p:grpSpPr>
          <a:xfrm>
            <a:off x="3041865" y="5006445"/>
            <a:ext cx="75352" cy="204759"/>
            <a:chOff x="7732704" y="3077073"/>
            <a:chExt cx="257588" cy="153600"/>
          </a:xfrm>
        </p:grpSpPr>
        <p:cxnSp>
          <p:nvCxnSpPr>
            <p:cNvPr id="4292" name="Shape 42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93" name="Shape 42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94" name="Shape 4294"/>
          <p:cNvGrpSpPr/>
          <p:nvPr/>
        </p:nvGrpSpPr>
        <p:grpSpPr>
          <a:xfrm>
            <a:off x="3423492" y="5006445"/>
            <a:ext cx="75352" cy="204759"/>
            <a:chOff x="7732704" y="3077073"/>
            <a:chExt cx="257588" cy="153600"/>
          </a:xfrm>
        </p:grpSpPr>
        <p:cxnSp>
          <p:nvCxnSpPr>
            <p:cNvPr id="4295" name="Shape 42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96" name="Shape 42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297" name="Shape 4297"/>
          <p:cNvGrpSpPr/>
          <p:nvPr/>
        </p:nvGrpSpPr>
        <p:grpSpPr>
          <a:xfrm>
            <a:off x="3328085" y="5006445"/>
            <a:ext cx="75352" cy="204759"/>
            <a:chOff x="7732704" y="3077073"/>
            <a:chExt cx="257588" cy="153600"/>
          </a:xfrm>
        </p:grpSpPr>
        <p:cxnSp>
          <p:nvCxnSpPr>
            <p:cNvPr id="4298" name="Shape 42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299" name="Shape 42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00" name="Shape 4300"/>
          <p:cNvGrpSpPr/>
          <p:nvPr/>
        </p:nvGrpSpPr>
        <p:grpSpPr>
          <a:xfrm>
            <a:off x="3137272" y="5006445"/>
            <a:ext cx="75352" cy="204759"/>
            <a:chOff x="7732704" y="3077073"/>
            <a:chExt cx="257588" cy="153600"/>
          </a:xfrm>
        </p:grpSpPr>
        <p:cxnSp>
          <p:nvCxnSpPr>
            <p:cNvPr id="4301" name="Shape 43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02" name="Shape 43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03" name="Shape 4303"/>
          <p:cNvGrpSpPr/>
          <p:nvPr/>
        </p:nvGrpSpPr>
        <p:grpSpPr>
          <a:xfrm>
            <a:off x="4568375" y="5006445"/>
            <a:ext cx="75352" cy="204759"/>
            <a:chOff x="7732704" y="3077073"/>
            <a:chExt cx="257588" cy="153600"/>
          </a:xfrm>
        </p:grpSpPr>
        <p:cxnSp>
          <p:nvCxnSpPr>
            <p:cNvPr id="4304" name="Shape 43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05" name="Shape 43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06" name="Shape 4306"/>
          <p:cNvGrpSpPr/>
          <p:nvPr/>
        </p:nvGrpSpPr>
        <p:grpSpPr>
          <a:xfrm>
            <a:off x="3900527" y="5006445"/>
            <a:ext cx="75352" cy="204759"/>
            <a:chOff x="7732704" y="3077073"/>
            <a:chExt cx="257588" cy="153600"/>
          </a:xfrm>
        </p:grpSpPr>
        <p:cxnSp>
          <p:nvCxnSpPr>
            <p:cNvPr id="4307" name="Shape 43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08" name="Shape 43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09" name="Shape 4309"/>
          <p:cNvGrpSpPr/>
          <p:nvPr/>
        </p:nvGrpSpPr>
        <p:grpSpPr>
          <a:xfrm>
            <a:off x="4377561" y="5006445"/>
            <a:ext cx="75352" cy="204759"/>
            <a:chOff x="7732704" y="3077073"/>
            <a:chExt cx="257588" cy="153600"/>
          </a:xfrm>
        </p:grpSpPr>
        <p:cxnSp>
          <p:nvCxnSpPr>
            <p:cNvPr id="4310" name="Shape 43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11" name="Shape 43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12" name="Shape 4312"/>
          <p:cNvGrpSpPr/>
          <p:nvPr/>
        </p:nvGrpSpPr>
        <p:grpSpPr>
          <a:xfrm>
            <a:off x="4186747" y="5006445"/>
            <a:ext cx="75352" cy="204759"/>
            <a:chOff x="7732704" y="3077073"/>
            <a:chExt cx="257588" cy="153600"/>
          </a:xfrm>
        </p:grpSpPr>
        <p:cxnSp>
          <p:nvCxnSpPr>
            <p:cNvPr id="4313" name="Shape 43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14" name="Shape 43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15" name="Shape 4315"/>
          <p:cNvGrpSpPr/>
          <p:nvPr/>
        </p:nvGrpSpPr>
        <p:grpSpPr>
          <a:xfrm>
            <a:off x="3232679" y="5006445"/>
            <a:ext cx="75352" cy="204759"/>
            <a:chOff x="7732704" y="3077073"/>
            <a:chExt cx="257588" cy="153600"/>
          </a:xfrm>
        </p:grpSpPr>
        <p:cxnSp>
          <p:nvCxnSpPr>
            <p:cNvPr id="4316" name="Shape 43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17" name="Shape 43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18" name="Shape 4318"/>
          <p:cNvGrpSpPr/>
          <p:nvPr/>
        </p:nvGrpSpPr>
        <p:grpSpPr>
          <a:xfrm>
            <a:off x="3614307" y="5006445"/>
            <a:ext cx="75352" cy="204759"/>
            <a:chOff x="7732704" y="3077073"/>
            <a:chExt cx="257588" cy="153600"/>
          </a:xfrm>
        </p:grpSpPr>
        <p:cxnSp>
          <p:nvCxnSpPr>
            <p:cNvPr id="4319" name="Shape 43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20" name="Shape 43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21" name="Shape 4321"/>
          <p:cNvGrpSpPr/>
          <p:nvPr/>
        </p:nvGrpSpPr>
        <p:grpSpPr>
          <a:xfrm>
            <a:off x="3518899" y="5006445"/>
            <a:ext cx="75352" cy="204759"/>
            <a:chOff x="7732704" y="3077073"/>
            <a:chExt cx="257588" cy="153600"/>
          </a:xfrm>
        </p:grpSpPr>
        <p:cxnSp>
          <p:nvCxnSpPr>
            <p:cNvPr id="4322" name="Shape 43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23" name="Shape 43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24" name="Shape 4324"/>
          <p:cNvGrpSpPr/>
          <p:nvPr/>
        </p:nvGrpSpPr>
        <p:grpSpPr>
          <a:xfrm>
            <a:off x="8766260" y="5006445"/>
            <a:ext cx="75352" cy="204759"/>
            <a:chOff x="7732704" y="3077073"/>
            <a:chExt cx="257588" cy="153600"/>
          </a:xfrm>
        </p:grpSpPr>
        <p:cxnSp>
          <p:nvCxnSpPr>
            <p:cNvPr id="4325" name="Shape 43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26" name="Shape 43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27" name="Shape 4327"/>
          <p:cNvGrpSpPr/>
          <p:nvPr/>
        </p:nvGrpSpPr>
        <p:grpSpPr>
          <a:xfrm>
            <a:off x="9052481" y="5006445"/>
            <a:ext cx="75352" cy="204759"/>
            <a:chOff x="7732704" y="3077073"/>
            <a:chExt cx="257588" cy="153600"/>
          </a:xfrm>
        </p:grpSpPr>
        <p:cxnSp>
          <p:nvCxnSpPr>
            <p:cNvPr id="4328" name="Shape 43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29" name="Shape 43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30" name="Shape 4330"/>
          <p:cNvGrpSpPr/>
          <p:nvPr/>
        </p:nvGrpSpPr>
        <p:grpSpPr>
          <a:xfrm>
            <a:off x="8957073" y="5006445"/>
            <a:ext cx="75352" cy="204759"/>
            <a:chOff x="7732704" y="3077073"/>
            <a:chExt cx="257588" cy="153600"/>
          </a:xfrm>
        </p:grpSpPr>
        <p:cxnSp>
          <p:nvCxnSpPr>
            <p:cNvPr id="4331" name="Shape 43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32" name="Shape 43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33" name="Shape 4333"/>
          <p:cNvGrpSpPr/>
          <p:nvPr/>
        </p:nvGrpSpPr>
        <p:grpSpPr>
          <a:xfrm>
            <a:off x="8861667" y="5006445"/>
            <a:ext cx="75352" cy="204759"/>
            <a:chOff x="7732704" y="3077073"/>
            <a:chExt cx="257588" cy="153600"/>
          </a:xfrm>
        </p:grpSpPr>
        <p:cxnSp>
          <p:nvCxnSpPr>
            <p:cNvPr id="4334" name="Shape 43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35" name="Shape 43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36" name="Shape 4336"/>
          <p:cNvGrpSpPr/>
          <p:nvPr/>
        </p:nvGrpSpPr>
        <p:grpSpPr>
          <a:xfrm>
            <a:off x="8384633" y="5006445"/>
            <a:ext cx="75352" cy="204759"/>
            <a:chOff x="7732704" y="3077073"/>
            <a:chExt cx="257588" cy="153600"/>
          </a:xfrm>
        </p:grpSpPr>
        <p:cxnSp>
          <p:nvCxnSpPr>
            <p:cNvPr id="4337" name="Shape 43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38" name="Shape 43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39" name="Shape 4339"/>
          <p:cNvGrpSpPr/>
          <p:nvPr/>
        </p:nvGrpSpPr>
        <p:grpSpPr>
          <a:xfrm>
            <a:off x="8670853" y="5006445"/>
            <a:ext cx="75352" cy="204759"/>
            <a:chOff x="7732704" y="3077073"/>
            <a:chExt cx="257588" cy="153600"/>
          </a:xfrm>
        </p:grpSpPr>
        <p:cxnSp>
          <p:nvCxnSpPr>
            <p:cNvPr id="4340" name="Shape 43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41" name="Shape 43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42" name="Shape 4342"/>
          <p:cNvGrpSpPr/>
          <p:nvPr/>
        </p:nvGrpSpPr>
        <p:grpSpPr>
          <a:xfrm>
            <a:off x="8575447" y="5006445"/>
            <a:ext cx="75352" cy="204759"/>
            <a:chOff x="7732704" y="3077073"/>
            <a:chExt cx="257588" cy="153600"/>
          </a:xfrm>
        </p:grpSpPr>
        <p:cxnSp>
          <p:nvCxnSpPr>
            <p:cNvPr id="4343" name="Shape 43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44" name="Shape 43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45" name="Shape 4345"/>
          <p:cNvGrpSpPr/>
          <p:nvPr/>
        </p:nvGrpSpPr>
        <p:grpSpPr>
          <a:xfrm>
            <a:off x="8480040" y="5006445"/>
            <a:ext cx="75352" cy="204759"/>
            <a:chOff x="7732704" y="3077073"/>
            <a:chExt cx="257588" cy="153600"/>
          </a:xfrm>
        </p:grpSpPr>
        <p:cxnSp>
          <p:nvCxnSpPr>
            <p:cNvPr id="4346" name="Shape 43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47" name="Shape 43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48" name="Shape 4348"/>
          <p:cNvGrpSpPr/>
          <p:nvPr/>
        </p:nvGrpSpPr>
        <p:grpSpPr>
          <a:xfrm>
            <a:off x="8003005" y="5006445"/>
            <a:ext cx="75352" cy="204759"/>
            <a:chOff x="7732704" y="3077073"/>
            <a:chExt cx="257588" cy="153600"/>
          </a:xfrm>
        </p:grpSpPr>
        <p:cxnSp>
          <p:nvCxnSpPr>
            <p:cNvPr id="4349" name="Shape 43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50" name="Shape 43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51" name="Shape 4351"/>
          <p:cNvGrpSpPr/>
          <p:nvPr/>
        </p:nvGrpSpPr>
        <p:grpSpPr>
          <a:xfrm>
            <a:off x="8289227" y="5006445"/>
            <a:ext cx="75352" cy="204759"/>
            <a:chOff x="7732704" y="3077073"/>
            <a:chExt cx="257588" cy="153600"/>
          </a:xfrm>
        </p:grpSpPr>
        <p:cxnSp>
          <p:nvCxnSpPr>
            <p:cNvPr id="4352" name="Shape 43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53" name="Shape 43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54" name="Shape 4354"/>
          <p:cNvGrpSpPr/>
          <p:nvPr/>
        </p:nvGrpSpPr>
        <p:grpSpPr>
          <a:xfrm>
            <a:off x="8193820" y="5006445"/>
            <a:ext cx="75352" cy="204759"/>
            <a:chOff x="7732704" y="3077073"/>
            <a:chExt cx="257588" cy="153600"/>
          </a:xfrm>
        </p:grpSpPr>
        <p:cxnSp>
          <p:nvCxnSpPr>
            <p:cNvPr id="4355" name="Shape 43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56" name="Shape 43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57" name="Shape 4357"/>
          <p:cNvGrpSpPr/>
          <p:nvPr/>
        </p:nvGrpSpPr>
        <p:grpSpPr>
          <a:xfrm>
            <a:off x="8098412" y="5006445"/>
            <a:ext cx="75352" cy="204759"/>
            <a:chOff x="7732704" y="3077073"/>
            <a:chExt cx="257588" cy="153600"/>
          </a:xfrm>
        </p:grpSpPr>
        <p:cxnSp>
          <p:nvCxnSpPr>
            <p:cNvPr id="4358" name="Shape 43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59" name="Shape 43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60" name="Shape 4360"/>
          <p:cNvGrpSpPr/>
          <p:nvPr/>
        </p:nvGrpSpPr>
        <p:grpSpPr>
          <a:xfrm>
            <a:off x="7525972" y="5006445"/>
            <a:ext cx="75352" cy="204759"/>
            <a:chOff x="7732704" y="3077073"/>
            <a:chExt cx="257588" cy="153600"/>
          </a:xfrm>
        </p:grpSpPr>
        <p:cxnSp>
          <p:nvCxnSpPr>
            <p:cNvPr id="4361" name="Shape 43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62" name="Shape 43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63" name="Shape 4363"/>
          <p:cNvGrpSpPr/>
          <p:nvPr/>
        </p:nvGrpSpPr>
        <p:grpSpPr>
          <a:xfrm>
            <a:off x="7907599" y="5006445"/>
            <a:ext cx="75352" cy="204759"/>
            <a:chOff x="7732704" y="3077073"/>
            <a:chExt cx="257588" cy="153600"/>
          </a:xfrm>
        </p:grpSpPr>
        <p:cxnSp>
          <p:nvCxnSpPr>
            <p:cNvPr id="4364" name="Shape 43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65" name="Shape 43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66" name="Shape 4366"/>
          <p:cNvGrpSpPr/>
          <p:nvPr/>
        </p:nvGrpSpPr>
        <p:grpSpPr>
          <a:xfrm>
            <a:off x="7812192" y="5006445"/>
            <a:ext cx="75352" cy="204759"/>
            <a:chOff x="7732704" y="3077073"/>
            <a:chExt cx="257588" cy="153600"/>
          </a:xfrm>
        </p:grpSpPr>
        <p:cxnSp>
          <p:nvCxnSpPr>
            <p:cNvPr id="4367" name="Shape 43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68" name="Shape 43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69" name="Shape 4369"/>
          <p:cNvGrpSpPr/>
          <p:nvPr/>
        </p:nvGrpSpPr>
        <p:grpSpPr>
          <a:xfrm>
            <a:off x="7716785" y="5006445"/>
            <a:ext cx="75352" cy="204759"/>
            <a:chOff x="7732704" y="3077073"/>
            <a:chExt cx="257588" cy="153600"/>
          </a:xfrm>
        </p:grpSpPr>
        <p:cxnSp>
          <p:nvCxnSpPr>
            <p:cNvPr id="4370" name="Shape 43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71" name="Shape 43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72" name="Shape 4372"/>
          <p:cNvGrpSpPr/>
          <p:nvPr/>
        </p:nvGrpSpPr>
        <p:grpSpPr>
          <a:xfrm>
            <a:off x="7335157" y="5006445"/>
            <a:ext cx="75352" cy="204759"/>
            <a:chOff x="7732704" y="3077073"/>
            <a:chExt cx="257588" cy="153600"/>
          </a:xfrm>
        </p:grpSpPr>
        <p:cxnSp>
          <p:nvCxnSpPr>
            <p:cNvPr id="4373" name="Shape 43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74" name="Shape 43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75" name="Shape 4375"/>
          <p:cNvGrpSpPr/>
          <p:nvPr/>
        </p:nvGrpSpPr>
        <p:grpSpPr>
          <a:xfrm>
            <a:off x="6762717" y="5006445"/>
            <a:ext cx="75352" cy="204759"/>
            <a:chOff x="7732704" y="3077073"/>
            <a:chExt cx="257588" cy="153600"/>
          </a:xfrm>
        </p:grpSpPr>
        <p:cxnSp>
          <p:nvCxnSpPr>
            <p:cNvPr id="4376" name="Shape 43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77" name="Shape 43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78" name="Shape 4378"/>
          <p:cNvGrpSpPr/>
          <p:nvPr/>
        </p:nvGrpSpPr>
        <p:grpSpPr>
          <a:xfrm>
            <a:off x="7144344" y="5006445"/>
            <a:ext cx="75352" cy="204759"/>
            <a:chOff x="7732704" y="3077073"/>
            <a:chExt cx="257588" cy="153600"/>
          </a:xfrm>
        </p:grpSpPr>
        <p:cxnSp>
          <p:nvCxnSpPr>
            <p:cNvPr id="4379" name="Shape 43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80" name="Shape 43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81" name="Shape 4381"/>
          <p:cNvGrpSpPr/>
          <p:nvPr/>
        </p:nvGrpSpPr>
        <p:grpSpPr>
          <a:xfrm>
            <a:off x="7048937" y="5006445"/>
            <a:ext cx="75352" cy="204759"/>
            <a:chOff x="7732704" y="3077073"/>
            <a:chExt cx="257588" cy="153600"/>
          </a:xfrm>
        </p:grpSpPr>
        <p:cxnSp>
          <p:nvCxnSpPr>
            <p:cNvPr id="4382" name="Shape 43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83" name="Shape 43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84" name="Shape 4384"/>
          <p:cNvGrpSpPr/>
          <p:nvPr/>
        </p:nvGrpSpPr>
        <p:grpSpPr>
          <a:xfrm>
            <a:off x="6858124" y="5006445"/>
            <a:ext cx="75352" cy="204759"/>
            <a:chOff x="7732704" y="3077073"/>
            <a:chExt cx="257588" cy="153600"/>
          </a:xfrm>
        </p:grpSpPr>
        <p:cxnSp>
          <p:nvCxnSpPr>
            <p:cNvPr id="4385" name="Shape 43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86" name="Shape 43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87" name="Shape 4387"/>
          <p:cNvGrpSpPr/>
          <p:nvPr/>
        </p:nvGrpSpPr>
        <p:grpSpPr>
          <a:xfrm>
            <a:off x="6094869" y="5006445"/>
            <a:ext cx="75352" cy="204759"/>
            <a:chOff x="7732704" y="3077073"/>
            <a:chExt cx="257588" cy="153600"/>
          </a:xfrm>
        </p:grpSpPr>
        <p:cxnSp>
          <p:nvCxnSpPr>
            <p:cNvPr id="4388" name="Shape 43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89" name="Shape 43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90" name="Shape 4390"/>
          <p:cNvGrpSpPr/>
          <p:nvPr/>
        </p:nvGrpSpPr>
        <p:grpSpPr>
          <a:xfrm>
            <a:off x="6476496" y="5006445"/>
            <a:ext cx="75352" cy="204759"/>
            <a:chOff x="7732704" y="3077073"/>
            <a:chExt cx="257588" cy="153600"/>
          </a:xfrm>
        </p:grpSpPr>
        <p:cxnSp>
          <p:nvCxnSpPr>
            <p:cNvPr id="4391" name="Shape 43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92" name="Shape 43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93" name="Shape 4393"/>
          <p:cNvGrpSpPr/>
          <p:nvPr/>
        </p:nvGrpSpPr>
        <p:grpSpPr>
          <a:xfrm>
            <a:off x="6381089" y="5006445"/>
            <a:ext cx="75352" cy="204759"/>
            <a:chOff x="7732704" y="3077073"/>
            <a:chExt cx="257588" cy="153600"/>
          </a:xfrm>
        </p:grpSpPr>
        <p:cxnSp>
          <p:nvCxnSpPr>
            <p:cNvPr id="4394" name="Shape 43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95" name="Shape 43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96" name="Shape 4396"/>
          <p:cNvGrpSpPr/>
          <p:nvPr/>
        </p:nvGrpSpPr>
        <p:grpSpPr>
          <a:xfrm>
            <a:off x="6190276" y="5006445"/>
            <a:ext cx="75352" cy="204759"/>
            <a:chOff x="7732704" y="3077073"/>
            <a:chExt cx="257588" cy="153600"/>
          </a:xfrm>
        </p:grpSpPr>
        <p:cxnSp>
          <p:nvCxnSpPr>
            <p:cNvPr id="4397" name="Shape 43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398" name="Shape 43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399" name="Shape 4399"/>
          <p:cNvGrpSpPr/>
          <p:nvPr/>
        </p:nvGrpSpPr>
        <p:grpSpPr>
          <a:xfrm>
            <a:off x="7621379" y="5006445"/>
            <a:ext cx="75352" cy="204759"/>
            <a:chOff x="7732704" y="3077073"/>
            <a:chExt cx="257588" cy="153600"/>
          </a:xfrm>
        </p:grpSpPr>
        <p:cxnSp>
          <p:nvCxnSpPr>
            <p:cNvPr id="4400" name="Shape 44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01" name="Shape 44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02" name="Shape 4402"/>
          <p:cNvGrpSpPr/>
          <p:nvPr/>
        </p:nvGrpSpPr>
        <p:grpSpPr>
          <a:xfrm>
            <a:off x="6953531" y="5006445"/>
            <a:ext cx="75352" cy="204759"/>
            <a:chOff x="7732704" y="3077073"/>
            <a:chExt cx="257588" cy="153600"/>
          </a:xfrm>
        </p:grpSpPr>
        <p:cxnSp>
          <p:nvCxnSpPr>
            <p:cNvPr id="4403" name="Shape 44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04" name="Shape 44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05" name="Shape 4405"/>
          <p:cNvGrpSpPr/>
          <p:nvPr/>
        </p:nvGrpSpPr>
        <p:grpSpPr>
          <a:xfrm>
            <a:off x="7430565" y="5006445"/>
            <a:ext cx="75352" cy="204759"/>
            <a:chOff x="7732704" y="3077073"/>
            <a:chExt cx="257588" cy="153600"/>
          </a:xfrm>
        </p:grpSpPr>
        <p:cxnSp>
          <p:nvCxnSpPr>
            <p:cNvPr id="4406" name="Shape 44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07" name="Shape 44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08" name="Shape 4408"/>
          <p:cNvGrpSpPr/>
          <p:nvPr/>
        </p:nvGrpSpPr>
        <p:grpSpPr>
          <a:xfrm>
            <a:off x="7239751" y="5006445"/>
            <a:ext cx="75352" cy="204759"/>
            <a:chOff x="7732704" y="3077073"/>
            <a:chExt cx="257588" cy="153600"/>
          </a:xfrm>
        </p:grpSpPr>
        <p:cxnSp>
          <p:nvCxnSpPr>
            <p:cNvPr id="4409" name="Shape 44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10" name="Shape 44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11" name="Shape 4411"/>
          <p:cNvGrpSpPr/>
          <p:nvPr/>
        </p:nvGrpSpPr>
        <p:grpSpPr>
          <a:xfrm>
            <a:off x="6285683" y="5006445"/>
            <a:ext cx="75352" cy="204759"/>
            <a:chOff x="7732704" y="3077073"/>
            <a:chExt cx="257588" cy="153600"/>
          </a:xfrm>
        </p:grpSpPr>
        <p:cxnSp>
          <p:nvCxnSpPr>
            <p:cNvPr id="4412" name="Shape 44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13" name="Shape 44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14" name="Shape 4414"/>
          <p:cNvGrpSpPr/>
          <p:nvPr/>
        </p:nvGrpSpPr>
        <p:grpSpPr>
          <a:xfrm>
            <a:off x="6667311" y="5006445"/>
            <a:ext cx="75352" cy="204759"/>
            <a:chOff x="7732704" y="3077073"/>
            <a:chExt cx="257588" cy="153600"/>
          </a:xfrm>
        </p:grpSpPr>
        <p:cxnSp>
          <p:nvCxnSpPr>
            <p:cNvPr id="4415" name="Shape 44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16" name="Shape 44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17" name="Shape 4417"/>
          <p:cNvGrpSpPr/>
          <p:nvPr/>
        </p:nvGrpSpPr>
        <p:grpSpPr>
          <a:xfrm>
            <a:off x="6571904" y="5006445"/>
            <a:ext cx="75352" cy="204759"/>
            <a:chOff x="7732704" y="3077073"/>
            <a:chExt cx="257588" cy="153600"/>
          </a:xfrm>
        </p:grpSpPr>
        <p:cxnSp>
          <p:nvCxnSpPr>
            <p:cNvPr id="4418" name="Shape 44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19" name="Shape 44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20" name="Shape 4420"/>
          <p:cNvGrpSpPr/>
          <p:nvPr/>
        </p:nvGrpSpPr>
        <p:grpSpPr>
          <a:xfrm>
            <a:off x="11819279" y="5006445"/>
            <a:ext cx="75352" cy="204759"/>
            <a:chOff x="7732704" y="3077073"/>
            <a:chExt cx="257588" cy="153600"/>
          </a:xfrm>
        </p:grpSpPr>
        <p:cxnSp>
          <p:nvCxnSpPr>
            <p:cNvPr id="4421" name="Shape 44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22" name="Shape 44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23" name="Shape 4423"/>
          <p:cNvGrpSpPr/>
          <p:nvPr/>
        </p:nvGrpSpPr>
        <p:grpSpPr>
          <a:xfrm>
            <a:off x="12105499" y="5006445"/>
            <a:ext cx="75352" cy="204759"/>
            <a:chOff x="7732704" y="3077073"/>
            <a:chExt cx="257588" cy="153600"/>
          </a:xfrm>
        </p:grpSpPr>
        <p:cxnSp>
          <p:nvCxnSpPr>
            <p:cNvPr id="4424" name="Shape 44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25" name="Shape 44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26" name="Shape 4426"/>
          <p:cNvGrpSpPr/>
          <p:nvPr/>
        </p:nvGrpSpPr>
        <p:grpSpPr>
          <a:xfrm>
            <a:off x="12010092" y="5006445"/>
            <a:ext cx="75352" cy="204759"/>
            <a:chOff x="7732704" y="3077073"/>
            <a:chExt cx="257588" cy="153600"/>
          </a:xfrm>
        </p:grpSpPr>
        <p:cxnSp>
          <p:nvCxnSpPr>
            <p:cNvPr id="4427" name="Shape 44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28" name="Shape 44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29" name="Shape 4429"/>
          <p:cNvGrpSpPr/>
          <p:nvPr/>
        </p:nvGrpSpPr>
        <p:grpSpPr>
          <a:xfrm>
            <a:off x="11914685" y="5006445"/>
            <a:ext cx="75352" cy="204759"/>
            <a:chOff x="7732704" y="3077073"/>
            <a:chExt cx="257588" cy="153600"/>
          </a:xfrm>
        </p:grpSpPr>
        <p:cxnSp>
          <p:nvCxnSpPr>
            <p:cNvPr id="4430" name="Shape 44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31" name="Shape 44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32" name="Shape 4432"/>
          <p:cNvGrpSpPr/>
          <p:nvPr/>
        </p:nvGrpSpPr>
        <p:grpSpPr>
          <a:xfrm>
            <a:off x="11437652" y="5006445"/>
            <a:ext cx="75352" cy="204759"/>
            <a:chOff x="7732704" y="3077073"/>
            <a:chExt cx="257588" cy="153600"/>
          </a:xfrm>
        </p:grpSpPr>
        <p:cxnSp>
          <p:nvCxnSpPr>
            <p:cNvPr id="4433" name="Shape 44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34" name="Shape 44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35" name="Shape 4435"/>
          <p:cNvGrpSpPr/>
          <p:nvPr/>
        </p:nvGrpSpPr>
        <p:grpSpPr>
          <a:xfrm>
            <a:off x="11723872" y="5006445"/>
            <a:ext cx="75352" cy="204759"/>
            <a:chOff x="7732704" y="3077073"/>
            <a:chExt cx="257588" cy="153600"/>
          </a:xfrm>
        </p:grpSpPr>
        <p:cxnSp>
          <p:nvCxnSpPr>
            <p:cNvPr id="4436" name="Shape 44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37" name="Shape 44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38" name="Shape 4438"/>
          <p:cNvGrpSpPr/>
          <p:nvPr/>
        </p:nvGrpSpPr>
        <p:grpSpPr>
          <a:xfrm>
            <a:off x="11628465" y="5006445"/>
            <a:ext cx="75352" cy="204759"/>
            <a:chOff x="7732704" y="3077073"/>
            <a:chExt cx="257588" cy="153600"/>
          </a:xfrm>
        </p:grpSpPr>
        <p:cxnSp>
          <p:nvCxnSpPr>
            <p:cNvPr id="4439" name="Shape 44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40" name="Shape 44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41" name="Shape 4441"/>
          <p:cNvGrpSpPr/>
          <p:nvPr/>
        </p:nvGrpSpPr>
        <p:grpSpPr>
          <a:xfrm>
            <a:off x="11533059" y="5006445"/>
            <a:ext cx="75352" cy="204759"/>
            <a:chOff x="7732704" y="3077073"/>
            <a:chExt cx="257588" cy="153600"/>
          </a:xfrm>
        </p:grpSpPr>
        <p:cxnSp>
          <p:nvCxnSpPr>
            <p:cNvPr id="4442" name="Shape 44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43" name="Shape 44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44" name="Shape 4444"/>
          <p:cNvGrpSpPr/>
          <p:nvPr/>
        </p:nvGrpSpPr>
        <p:grpSpPr>
          <a:xfrm>
            <a:off x="11056024" y="5006445"/>
            <a:ext cx="75352" cy="204759"/>
            <a:chOff x="7732704" y="3077073"/>
            <a:chExt cx="257588" cy="153600"/>
          </a:xfrm>
        </p:grpSpPr>
        <p:cxnSp>
          <p:nvCxnSpPr>
            <p:cNvPr id="4445" name="Shape 44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46" name="Shape 44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47" name="Shape 4447"/>
          <p:cNvGrpSpPr/>
          <p:nvPr/>
        </p:nvGrpSpPr>
        <p:grpSpPr>
          <a:xfrm>
            <a:off x="11342244" y="5006445"/>
            <a:ext cx="75352" cy="204759"/>
            <a:chOff x="7732704" y="3077073"/>
            <a:chExt cx="257588" cy="153600"/>
          </a:xfrm>
        </p:grpSpPr>
        <p:cxnSp>
          <p:nvCxnSpPr>
            <p:cNvPr id="4448" name="Shape 44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49" name="Shape 44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50" name="Shape 4450"/>
          <p:cNvGrpSpPr/>
          <p:nvPr/>
        </p:nvGrpSpPr>
        <p:grpSpPr>
          <a:xfrm>
            <a:off x="11246837" y="5006445"/>
            <a:ext cx="75352" cy="204759"/>
            <a:chOff x="7732704" y="3077073"/>
            <a:chExt cx="257588" cy="153600"/>
          </a:xfrm>
        </p:grpSpPr>
        <p:cxnSp>
          <p:nvCxnSpPr>
            <p:cNvPr id="4451" name="Shape 44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52" name="Shape 44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53" name="Shape 4453"/>
          <p:cNvGrpSpPr/>
          <p:nvPr/>
        </p:nvGrpSpPr>
        <p:grpSpPr>
          <a:xfrm>
            <a:off x="11151431" y="5006445"/>
            <a:ext cx="75352" cy="204759"/>
            <a:chOff x="7732704" y="3077073"/>
            <a:chExt cx="257588" cy="153600"/>
          </a:xfrm>
        </p:grpSpPr>
        <p:cxnSp>
          <p:nvCxnSpPr>
            <p:cNvPr id="4454" name="Shape 44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55" name="Shape 44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56" name="Shape 4456"/>
          <p:cNvGrpSpPr/>
          <p:nvPr/>
        </p:nvGrpSpPr>
        <p:grpSpPr>
          <a:xfrm>
            <a:off x="10578989" y="5006445"/>
            <a:ext cx="75352" cy="204759"/>
            <a:chOff x="7732704" y="3077073"/>
            <a:chExt cx="257588" cy="153600"/>
          </a:xfrm>
        </p:grpSpPr>
        <p:cxnSp>
          <p:nvCxnSpPr>
            <p:cNvPr id="4457" name="Shape 44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58" name="Shape 44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59" name="Shape 4459"/>
          <p:cNvGrpSpPr/>
          <p:nvPr/>
        </p:nvGrpSpPr>
        <p:grpSpPr>
          <a:xfrm>
            <a:off x="10960617" y="5006445"/>
            <a:ext cx="75352" cy="204759"/>
            <a:chOff x="7732704" y="3077073"/>
            <a:chExt cx="257588" cy="153600"/>
          </a:xfrm>
        </p:grpSpPr>
        <p:cxnSp>
          <p:nvCxnSpPr>
            <p:cNvPr id="4460" name="Shape 44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61" name="Shape 44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62" name="Shape 4462"/>
          <p:cNvGrpSpPr/>
          <p:nvPr/>
        </p:nvGrpSpPr>
        <p:grpSpPr>
          <a:xfrm>
            <a:off x="10865211" y="5006445"/>
            <a:ext cx="75352" cy="204759"/>
            <a:chOff x="7732704" y="3077073"/>
            <a:chExt cx="257588" cy="153600"/>
          </a:xfrm>
        </p:grpSpPr>
        <p:cxnSp>
          <p:nvCxnSpPr>
            <p:cNvPr id="4463" name="Shape 44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64" name="Shape 44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65" name="Shape 4465"/>
          <p:cNvGrpSpPr/>
          <p:nvPr/>
        </p:nvGrpSpPr>
        <p:grpSpPr>
          <a:xfrm>
            <a:off x="10769804" y="5006445"/>
            <a:ext cx="75352" cy="204759"/>
            <a:chOff x="7732704" y="3077073"/>
            <a:chExt cx="257588" cy="153600"/>
          </a:xfrm>
        </p:grpSpPr>
        <p:cxnSp>
          <p:nvCxnSpPr>
            <p:cNvPr id="4466" name="Shape 44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67" name="Shape 44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68" name="Shape 4468"/>
          <p:cNvGrpSpPr/>
          <p:nvPr/>
        </p:nvGrpSpPr>
        <p:grpSpPr>
          <a:xfrm>
            <a:off x="10388176" y="5006445"/>
            <a:ext cx="75352" cy="204759"/>
            <a:chOff x="7732704" y="3077073"/>
            <a:chExt cx="257588" cy="153600"/>
          </a:xfrm>
        </p:grpSpPr>
        <p:cxnSp>
          <p:nvCxnSpPr>
            <p:cNvPr id="4469" name="Shape 44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70" name="Shape 44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71" name="Shape 4471"/>
          <p:cNvGrpSpPr/>
          <p:nvPr/>
        </p:nvGrpSpPr>
        <p:grpSpPr>
          <a:xfrm>
            <a:off x="9815736" y="5006445"/>
            <a:ext cx="75352" cy="204759"/>
            <a:chOff x="7732704" y="3077073"/>
            <a:chExt cx="257588" cy="153600"/>
          </a:xfrm>
        </p:grpSpPr>
        <p:cxnSp>
          <p:nvCxnSpPr>
            <p:cNvPr id="4472" name="Shape 44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73" name="Shape 44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74" name="Shape 4474"/>
          <p:cNvGrpSpPr/>
          <p:nvPr/>
        </p:nvGrpSpPr>
        <p:grpSpPr>
          <a:xfrm>
            <a:off x="10197363" y="5006445"/>
            <a:ext cx="75352" cy="204759"/>
            <a:chOff x="7732704" y="3077073"/>
            <a:chExt cx="257588" cy="153600"/>
          </a:xfrm>
        </p:grpSpPr>
        <p:cxnSp>
          <p:nvCxnSpPr>
            <p:cNvPr id="4475" name="Shape 44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76" name="Shape 44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77" name="Shape 4477"/>
          <p:cNvGrpSpPr/>
          <p:nvPr/>
        </p:nvGrpSpPr>
        <p:grpSpPr>
          <a:xfrm>
            <a:off x="10101956" y="5006445"/>
            <a:ext cx="75352" cy="204759"/>
            <a:chOff x="7732704" y="3077073"/>
            <a:chExt cx="257588" cy="153600"/>
          </a:xfrm>
        </p:grpSpPr>
        <p:cxnSp>
          <p:nvCxnSpPr>
            <p:cNvPr id="4478" name="Shape 44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79" name="Shape 44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80" name="Shape 4480"/>
          <p:cNvGrpSpPr/>
          <p:nvPr/>
        </p:nvGrpSpPr>
        <p:grpSpPr>
          <a:xfrm>
            <a:off x="9911143" y="5006445"/>
            <a:ext cx="75352" cy="204759"/>
            <a:chOff x="7732704" y="3077073"/>
            <a:chExt cx="257588" cy="153600"/>
          </a:xfrm>
        </p:grpSpPr>
        <p:cxnSp>
          <p:nvCxnSpPr>
            <p:cNvPr id="4481" name="Shape 44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82" name="Shape 44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83" name="Shape 4483"/>
          <p:cNvGrpSpPr/>
          <p:nvPr/>
        </p:nvGrpSpPr>
        <p:grpSpPr>
          <a:xfrm>
            <a:off x="9147888" y="5006445"/>
            <a:ext cx="75352" cy="204759"/>
            <a:chOff x="7732704" y="3077073"/>
            <a:chExt cx="257588" cy="153600"/>
          </a:xfrm>
        </p:grpSpPr>
        <p:cxnSp>
          <p:nvCxnSpPr>
            <p:cNvPr id="4484" name="Shape 44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85" name="Shape 44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86" name="Shape 4486"/>
          <p:cNvGrpSpPr/>
          <p:nvPr/>
        </p:nvGrpSpPr>
        <p:grpSpPr>
          <a:xfrm>
            <a:off x="9529515" y="5006445"/>
            <a:ext cx="75352" cy="204759"/>
            <a:chOff x="7732704" y="3077073"/>
            <a:chExt cx="257588" cy="153600"/>
          </a:xfrm>
        </p:grpSpPr>
        <p:cxnSp>
          <p:nvCxnSpPr>
            <p:cNvPr id="4487" name="Shape 44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88" name="Shape 44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89" name="Shape 4489"/>
          <p:cNvGrpSpPr/>
          <p:nvPr/>
        </p:nvGrpSpPr>
        <p:grpSpPr>
          <a:xfrm>
            <a:off x="9434108" y="5006445"/>
            <a:ext cx="75352" cy="204759"/>
            <a:chOff x="7732704" y="3077073"/>
            <a:chExt cx="257588" cy="153600"/>
          </a:xfrm>
        </p:grpSpPr>
        <p:cxnSp>
          <p:nvCxnSpPr>
            <p:cNvPr id="4490" name="Shape 44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91" name="Shape 44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92" name="Shape 4492"/>
          <p:cNvGrpSpPr/>
          <p:nvPr/>
        </p:nvGrpSpPr>
        <p:grpSpPr>
          <a:xfrm>
            <a:off x="9243295" y="5006445"/>
            <a:ext cx="75352" cy="204759"/>
            <a:chOff x="7732704" y="3077073"/>
            <a:chExt cx="257588" cy="153600"/>
          </a:xfrm>
        </p:grpSpPr>
        <p:cxnSp>
          <p:nvCxnSpPr>
            <p:cNvPr id="4493" name="Shape 44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94" name="Shape 44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95" name="Shape 4495"/>
          <p:cNvGrpSpPr/>
          <p:nvPr/>
        </p:nvGrpSpPr>
        <p:grpSpPr>
          <a:xfrm>
            <a:off x="10674397" y="5006445"/>
            <a:ext cx="75352" cy="204759"/>
            <a:chOff x="7732704" y="3077073"/>
            <a:chExt cx="257588" cy="153600"/>
          </a:xfrm>
        </p:grpSpPr>
        <p:cxnSp>
          <p:nvCxnSpPr>
            <p:cNvPr id="4496" name="Shape 44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497" name="Shape 44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498" name="Shape 4498"/>
          <p:cNvGrpSpPr/>
          <p:nvPr/>
        </p:nvGrpSpPr>
        <p:grpSpPr>
          <a:xfrm>
            <a:off x="10006549" y="5006445"/>
            <a:ext cx="75352" cy="204759"/>
            <a:chOff x="7732704" y="3077073"/>
            <a:chExt cx="257588" cy="153600"/>
          </a:xfrm>
        </p:grpSpPr>
        <p:cxnSp>
          <p:nvCxnSpPr>
            <p:cNvPr id="4499" name="Shape 44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00" name="Shape 45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01" name="Shape 4501"/>
          <p:cNvGrpSpPr/>
          <p:nvPr/>
        </p:nvGrpSpPr>
        <p:grpSpPr>
          <a:xfrm>
            <a:off x="10483583" y="5006445"/>
            <a:ext cx="75352" cy="204759"/>
            <a:chOff x="7732704" y="3077073"/>
            <a:chExt cx="257588" cy="153600"/>
          </a:xfrm>
        </p:grpSpPr>
        <p:cxnSp>
          <p:nvCxnSpPr>
            <p:cNvPr id="4502" name="Shape 45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03" name="Shape 45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04" name="Shape 4504"/>
          <p:cNvGrpSpPr/>
          <p:nvPr/>
        </p:nvGrpSpPr>
        <p:grpSpPr>
          <a:xfrm>
            <a:off x="10292769" y="5006445"/>
            <a:ext cx="75352" cy="204759"/>
            <a:chOff x="7732704" y="3077073"/>
            <a:chExt cx="257588" cy="153600"/>
          </a:xfrm>
        </p:grpSpPr>
        <p:cxnSp>
          <p:nvCxnSpPr>
            <p:cNvPr id="4505" name="Shape 45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06" name="Shape 45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07" name="Shape 4507"/>
          <p:cNvGrpSpPr/>
          <p:nvPr/>
        </p:nvGrpSpPr>
        <p:grpSpPr>
          <a:xfrm>
            <a:off x="9338701" y="5006445"/>
            <a:ext cx="75352" cy="204759"/>
            <a:chOff x="7732704" y="3077073"/>
            <a:chExt cx="257588" cy="153600"/>
          </a:xfrm>
        </p:grpSpPr>
        <p:cxnSp>
          <p:nvCxnSpPr>
            <p:cNvPr id="4508" name="Shape 45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09" name="Shape 45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10" name="Shape 4510"/>
          <p:cNvGrpSpPr/>
          <p:nvPr/>
        </p:nvGrpSpPr>
        <p:grpSpPr>
          <a:xfrm>
            <a:off x="9720328" y="5006445"/>
            <a:ext cx="75352" cy="204759"/>
            <a:chOff x="7732704" y="3077073"/>
            <a:chExt cx="257588" cy="153600"/>
          </a:xfrm>
        </p:grpSpPr>
        <p:cxnSp>
          <p:nvCxnSpPr>
            <p:cNvPr id="4511" name="Shape 45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12" name="Shape 45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13" name="Shape 4513"/>
          <p:cNvGrpSpPr/>
          <p:nvPr/>
        </p:nvGrpSpPr>
        <p:grpSpPr>
          <a:xfrm>
            <a:off x="9624921" y="5006445"/>
            <a:ext cx="75352" cy="204759"/>
            <a:chOff x="7732704" y="3077073"/>
            <a:chExt cx="257588" cy="153600"/>
          </a:xfrm>
        </p:grpSpPr>
        <p:cxnSp>
          <p:nvCxnSpPr>
            <p:cNvPr id="4514" name="Shape 45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15" name="Shape 45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16" name="Shape 4516"/>
          <p:cNvGrpSpPr/>
          <p:nvPr/>
        </p:nvGrpSpPr>
        <p:grpSpPr>
          <a:xfrm>
            <a:off x="2692452" y="5231947"/>
            <a:ext cx="75352" cy="204759"/>
            <a:chOff x="7732704" y="3077073"/>
            <a:chExt cx="257588" cy="153600"/>
          </a:xfrm>
        </p:grpSpPr>
        <p:cxnSp>
          <p:nvCxnSpPr>
            <p:cNvPr id="4517" name="Shape 45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18" name="Shape 45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19" name="Shape 4519"/>
          <p:cNvGrpSpPr/>
          <p:nvPr/>
        </p:nvGrpSpPr>
        <p:grpSpPr>
          <a:xfrm>
            <a:off x="2978673" y="5231947"/>
            <a:ext cx="75352" cy="204759"/>
            <a:chOff x="7732704" y="3077073"/>
            <a:chExt cx="257588" cy="153600"/>
          </a:xfrm>
        </p:grpSpPr>
        <p:cxnSp>
          <p:nvCxnSpPr>
            <p:cNvPr id="4520" name="Shape 45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21" name="Shape 45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22" name="Shape 4522"/>
          <p:cNvGrpSpPr/>
          <p:nvPr/>
        </p:nvGrpSpPr>
        <p:grpSpPr>
          <a:xfrm>
            <a:off x="2883267" y="5231947"/>
            <a:ext cx="75352" cy="204759"/>
            <a:chOff x="7732704" y="3077073"/>
            <a:chExt cx="257588" cy="153600"/>
          </a:xfrm>
        </p:grpSpPr>
        <p:cxnSp>
          <p:nvCxnSpPr>
            <p:cNvPr id="4523" name="Shape 45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24" name="Shape 45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25" name="Shape 4525"/>
          <p:cNvGrpSpPr/>
          <p:nvPr/>
        </p:nvGrpSpPr>
        <p:grpSpPr>
          <a:xfrm>
            <a:off x="2787859" y="5231947"/>
            <a:ext cx="75352" cy="204759"/>
            <a:chOff x="7732704" y="3077073"/>
            <a:chExt cx="257588" cy="153600"/>
          </a:xfrm>
        </p:grpSpPr>
        <p:cxnSp>
          <p:nvCxnSpPr>
            <p:cNvPr id="4526" name="Shape 45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27" name="Shape 45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28" name="Shape 4528"/>
          <p:cNvGrpSpPr/>
          <p:nvPr/>
        </p:nvGrpSpPr>
        <p:grpSpPr>
          <a:xfrm>
            <a:off x="2310825" y="5231947"/>
            <a:ext cx="75352" cy="204759"/>
            <a:chOff x="7732704" y="3077073"/>
            <a:chExt cx="257588" cy="153600"/>
          </a:xfrm>
        </p:grpSpPr>
        <p:cxnSp>
          <p:nvCxnSpPr>
            <p:cNvPr id="4529" name="Shape 45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30" name="Shape 45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31" name="Shape 4531"/>
          <p:cNvGrpSpPr/>
          <p:nvPr/>
        </p:nvGrpSpPr>
        <p:grpSpPr>
          <a:xfrm>
            <a:off x="2597045" y="5231947"/>
            <a:ext cx="75352" cy="204759"/>
            <a:chOff x="7732704" y="3077073"/>
            <a:chExt cx="257588" cy="153600"/>
          </a:xfrm>
        </p:grpSpPr>
        <p:cxnSp>
          <p:nvCxnSpPr>
            <p:cNvPr id="4532" name="Shape 45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33" name="Shape 45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34" name="Shape 4534"/>
          <p:cNvGrpSpPr/>
          <p:nvPr/>
        </p:nvGrpSpPr>
        <p:grpSpPr>
          <a:xfrm>
            <a:off x="2501639" y="5231947"/>
            <a:ext cx="75352" cy="204759"/>
            <a:chOff x="7732704" y="3077073"/>
            <a:chExt cx="257588" cy="153600"/>
          </a:xfrm>
        </p:grpSpPr>
        <p:cxnSp>
          <p:nvCxnSpPr>
            <p:cNvPr id="4535" name="Shape 45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36" name="Shape 45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37" name="Shape 4537"/>
          <p:cNvGrpSpPr/>
          <p:nvPr/>
        </p:nvGrpSpPr>
        <p:grpSpPr>
          <a:xfrm>
            <a:off x="2406232" y="5231947"/>
            <a:ext cx="75352" cy="204759"/>
            <a:chOff x="7732704" y="3077073"/>
            <a:chExt cx="257588" cy="153600"/>
          </a:xfrm>
        </p:grpSpPr>
        <p:cxnSp>
          <p:nvCxnSpPr>
            <p:cNvPr id="4538" name="Shape 45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39" name="Shape 45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40" name="Shape 4540"/>
          <p:cNvGrpSpPr/>
          <p:nvPr/>
        </p:nvGrpSpPr>
        <p:grpSpPr>
          <a:xfrm>
            <a:off x="1929197" y="5231947"/>
            <a:ext cx="75352" cy="204759"/>
            <a:chOff x="7732704" y="3077073"/>
            <a:chExt cx="257588" cy="153600"/>
          </a:xfrm>
        </p:grpSpPr>
        <p:cxnSp>
          <p:nvCxnSpPr>
            <p:cNvPr id="4541" name="Shape 45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42" name="Shape 45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43" name="Shape 4543"/>
          <p:cNvGrpSpPr/>
          <p:nvPr/>
        </p:nvGrpSpPr>
        <p:grpSpPr>
          <a:xfrm>
            <a:off x="2215419" y="5231947"/>
            <a:ext cx="75352" cy="204759"/>
            <a:chOff x="7732704" y="3077073"/>
            <a:chExt cx="257588" cy="153600"/>
          </a:xfrm>
        </p:grpSpPr>
        <p:cxnSp>
          <p:nvCxnSpPr>
            <p:cNvPr id="4544" name="Shape 45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45" name="Shape 45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46" name="Shape 4546"/>
          <p:cNvGrpSpPr/>
          <p:nvPr/>
        </p:nvGrpSpPr>
        <p:grpSpPr>
          <a:xfrm>
            <a:off x="2120012" y="5231947"/>
            <a:ext cx="75352" cy="204759"/>
            <a:chOff x="7732704" y="3077073"/>
            <a:chExt cx="257588" cy="153600"/>
          </a:xfrm>
        </p:grpSpPr>
        <p:cxnSp>
          <p:nvCxnSpPr>
            <p:cNvPr id="4547" name="Shape 45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48" name="Shape 45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49" name="Shape 4549"/>
          <p:cNvGrpSpPr/>
          <p:nvPr/>
        </p:nvGrpSpPr>
        <p:grpSpPr>
          <a:xfrm>
            <a:off x="2024605" y="5231947"/>
            <a:ext cx="75352" cy="204759"/>
            <a:chOff x="7732704" y="3077073"/>
            <a:chExt cx="257588" cy="153600"/>
          </a:xfrm>
        </p:grpSpPr>
        <p:cxnSp>
          <p:nvCxnSpPr>
            <p:cNvPr id="4550" name="Shape 45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51" name="Shape 45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52" name="Shape 4552"/>
          <p:cNvGrpSpPr/>
          <p:nvPr/>
        </p:nvGrpSpPr>
        <p:grpSpPr>
          <a:xfrm>
            <a:off x="1452164" y="5231947"/>
            <a:ext cx="75352" cy="204759"/>
            <a:chOff x="7732704" y="3077073"/>
            <a:chExt cx="257588" cy="153600"/>
          </a:xfrm>
        </p:grpSpPr>
        <p:cxnSp>
          <p:nvCxnSpPr>
            <p:cNvPr id="4553" name="Shape 45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54" name="Shape 45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55" name="Shape 4555"/>
          <p:cNvGrpSpPr/>
          <p:nvPr/>
        </p:nvGrpSpPr>
        <p:grpSpPr>
          <a:xfrm>
            <a:off x="1833791" y="5231947"/>
            <a:ext cx="75352" cy="204759"/>
            <a:chOff x="7732704" y="3077073"/>
            <a:chExt cx="257588" cy="153600"/>
          </a:xfrm>
        </p:grpSpPr>
        <p:cxnSp>
          <p:nvCxnSpPr>
            <p:cNvPr id="4556" name="Shape 45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57" name="Shape 45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58" name="Shape 4558"/>
          <p:cNvGrpSpPr/>
          <p:nvPr/>
        </p:nvGrpSpPr>
        <p:grpSpPr>
          <a:xfrm>
            <a:off x="1738384" y="5231947"/>
            <a:ext cx="75352" cy="204759"/>
            <a:chOff x="7732704" y="3077073"/>
            <a:chExt cx="257588" cy="153600"/>
          </a:xfrm>
        </p:grpSpPr>
        <p:cxnSp>
          <p:nvCxnSpPr>
            <p:cNvPr id="4559" name="Shape 45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60" name="Shape 45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61" name="Shape 4561"/>
          <p:cNvGrpSpPr/>
          <p:nvPr/>
        </p:nvGrpSpPr>
        <p:grpSpPr>
          <a:xfrm>
            <a:off x="1642977" y="5231947"/>
            <a:ext cx="75352" cy="204759"/>
            <a:chOff x="7732704" y="3077073"/>
            <a:chExt cx="257588" cy="153600"/>
          </a:xfrm>
        </p:grpSpPr>
        <p:cxnSp>
          <p:nvCxnSpPr>
            <p:cNvPr id="4562" name="Shape 45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63" name="Shape 45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64" name="Shape 4564"/>
          <p:cNvGrpSpPr/>
          <p:nvPr/>
        </p:nvGrpSpPr>
        <p:grpSpPr>
          <a:xfrm>
            <a:off x="1261351" y="5231947"/>
            <a:ext cx="75352" cy="204759"/>
            <a:chOff x="7732704" y="3077073"/>
            <a:chExt cx="257588" cy="153600"/>
          </a:xfrm>
        </p:grpSpPr>
        <p:cxnSp>
          <p:nvCxnSpPr>
            <p:cNvPr id="4565" name="Shape 45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66" name="Shape 45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67" name="Shape 4567"/>
          <p:cNvGrpSpPr/>
          <p:nvPr/>
        </p:nvGrpSpPr>
        <p:grpSpPr>
          <a:xfrm>
            <a:off x="688909" y="5231947"/>
            <a:ext cx="75352" cy="204759"/>
            <a:chOff x="7732704" y="3077073"/>
            <a:chExt cx="257588" cy="153600"/>
          </a:xfrm>
        </p:grpSpPr>
        <p:cxnSp>
          <p:nvCxnSpPr>
            <p:cNvPr id="4568" name="Shape 45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69" name="Shape 45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70" name="Shape 4570"/>
          <p:cNvGrpSpPr/>
          <p:nvPr/>
        </p:nvGrpSpPr>
        <p:grpSpPr>
          <a:xfrm>
            <a:off x="1070536" y="5231947"/>
            <a:ext cx="75352" cy="204759"/>
            <a:chOff x="7732704" y="3077073"/>
            <a:chExt cx="257588" cy="153600"/>
          </a:xfrm>
        </p:grpSpPr>
        <p:cxnSp>
          <p:nvCxnSpPr>
            <p:cNvPr id="4571" name="Shape 45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72" name="Shape 45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73" name="Shape 4573"/>
          <p:cNvGrpSpPr/>
          <p:nvPr/>
        </p:nvGrpSpPr>
        <p:grpSpPr>
          <a:xfrm>
            <a:off x="975129" y="5231947"/>
            <a:ext cx="75352" cy="204759"/>
            <a:chOff x="7732704" y="3077073"/>
            <a:chExt cx="257588" cy="153600"/>
          </a:xfrm>
        </p:grpSpPr>
        <p:cxnSp>
          <p:nvCxnSpPr>
            <p:cNvPr id="4574" name="Shape 45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75" name="Shape 45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76" name="Shape 4576"/>
          <p:cNvGrpSpPr/>
          <p:nvPr/>
        </p:nvGrpSpPr>
        <p:grpSpPr>
          <a:xfrm>
            <a:off x="784316" y="5231947"/>
            <a:ext cx="75352" cy="204759"/>
            <a:chOff x="7732704" y="3077073"/>
            <a:chExt cx="257588" cy="153600"/>
          </a:xfrm>
        </p:grpSpPr>
        <p:cxnSp>
          <p:nvCxnSpPr>
            <p:cNvPr id="4577" name="Shape 45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78" name="Shape 45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79" name="Shape 4579"/>
          <p:cNvGrpSpPr/>
          <p:nvPr/>
        </p:nvGrpSpPr>
        <p:grpSpPr>
          <a:xfrm>
            <a:off x="21061" y="5231947"/>
            <a:ext cx="75352" cy="204759"/>
            <a:chOff x="7732704" y="3077073"/>
            <a:chExt cx="257588" cy="153600"/>
          </a:xfrm>
        </p:grpSpPr>
        <p:cxnSp>
          <p:nvCxnSpPr>
            <p:cNvPr id="4580" name="Shape 45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81" name="Shape 45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82" name="Shape 4582"/>
          <p:cNvGrpSpPr/>
          <p:nvPr/>
        </p:nvGrpSpPr>
        <p:grpSpPr>
          <a:xfrm>
            <a:off x="402689" y="5231947"/>
            <a:ext cx="75352" cy="204759"/>
            <a:chOff x="7732704" y="3077073"/>
            <a:chExt cx="257588" cy="153600"/>
          </a:xfrm>
        </p:grpSpPr>
        <p:cxnSp>
          <p:nvCxnSpPr>
            <p:cNvPr id="4583" name="Shape 45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84" name="Shape 45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85" name="Shape 4585"/>
          <p:cNvGrpSpPr/>
          <p:nvPr/>
        </p:nvGrpSpPr>
        <p:grpSpPr>
          <a:xfrm>
            <a:off x="307281" y="5231947"/>
            <a:ext cx="75352" cy="204759"/>
            <a:chOff x="7732704" y="3077073"/>
            <a:chExt cx="257588" cy="153600"/>
          </a:xfrm>
        </p:grpSpPr>
        <p:cxnSp>
          <p:nvCxnSpPr>
            <p:cNvPr id="4586" name="Shape 45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87" name="Shape 45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88" name="Shape 4588"/>
          <p:cNvGrpSpPr/>
          <p:nvPr/>
        </p:nvGrpSpPr>
        <p:grpSpPr>
          <a:xfrm>
            <a:off x="116468" y="5231947"/>
            <a:ext cx="75352" cy="204759"/>
            <a:chOff x="7732704" y="3077073"/>
            <a:chExt cx="257588" cy="153600"/>
          </a:xfrm>
        </p:grpSpPr>
        <p:cxnSp>
          <p:nvCxnSpPr>
            <p:cNvPr id="4589" name="Shape 45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90" name="Shape 45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91" name="Shape 4591"/>
          <p:cNvGrpSpPr/>
          <p:nvPr/>
        </p:nvGrpSpPr>
        <p:grpSpPr>
          <a:xfrm>
            <a:off x="1547571" y="5231947"/>
            <a:ext cx="75352" cy="204759"/>
            <a:chOff x="7732704" y="3077073"/>
            <a:chExt cx="257588" cy="153600"/>
          </a:xfrm>
        </p:grpSpPr>
        <p:cxnSp>
          <p:nvCxnSpPr>
            <p:cNvPr id="4592" name="Shape 45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93" name="Shape 45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94" name="Shape 4594"/>
          <p:cNvGrpSpPr/>
          <p:nvPr/>
        </p:nvGrpSpPr>
        <p:grpSpPr>
          <a:xfrm>
            <a:off x="879723" y="5231947"/>
            <a:ext cx="75352" cy="204759"/>
            <a:chOff x="7732704" y="3077073"/>
            <a:chExt cx="257588" cy="153600"/>
          </a:xfrm>
        </p:grpSpPr>
        <p:cxnSp>
          <p:nvCxnSpPr>
            <p:cNvPr id="4595" name="Shape 45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96" name="Shape 45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597" name="Shape 4597"/>
          <p:cNvGrpSpPr/>
          <p:nvPr/>
        </p:nvGrpSpPr>
        <p:grpSpPr>
          <a:xfrm>
            <a:off x="1356757" y="5231947"/>
            <a:ext cx="75352" cy="204759"/>
            <a:chOff x="7732704" y="3077073"/>
            <a:chExt cx="257588" cy="153600"/>
          </a:xfrm>
        </p:grpSpPr>
        <p:cxnSp>
          <p:nvCxnSpPr>
            <p:cNvPr id="4598" name="Shape 45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599" name="Shape 45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00" name="Shape 4600"/>
          <p:cNvGrpSpPr/>
          <p:nvPr/>
        </p:nvGrpSpPr>
        <p:grpSpPr>
          <a:xfrm>
            <a:off x="1165943" y="5231947"/>
            <a:ext cx="75352" cy="204759"/>
            <a:chOff x="7732704" y="3077073"/>
            <a:chExt cx="257588" cy="153600"/>
          </a:xfrm>
        </p:grpSpPr>
        <p:cxnSp>
          <p:nvCxnSpPr>
            <p:cNvPr id="4601" name="Shape 46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02" name="Shape 46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03" name="Shape 4603"/>
          <p:cNvGrpSpPr/>
          <p:nvPr/>
        </p:nvGrpSpPr>
        <p:grpSpPr>
          <a:xfrm>
            <a:off x="211875" y="5231947"/>
            <a:ext cx="75352" cy="204759"/>
            <a:chOff x="7732704" y="3077073"/>
            <a:chExt cx="257588" cy="153600"/>
          </a:xfrm>
        </p:grpSpPr>
        <p:cxnSp>
          <p:nvCxnSpPr>
            <p:cNvPr id="4604" name="Shape 46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05" name="Shape 46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06" name="Shape 4606"/>
          <p:cNvGrpSpPr/>
          <p:nvPr/>
        </p:nvGrpSpPr>
        <p:grpSpPr>
          <a:xfrm>
            <a:off x="593503" y="5231947"/>
            <a:ext cx="75352" cy="204759"/>
            <a:chOff x="7732704" y="3077073"/>
            <a:chExt cx="257588" cy="153600"/>
          </a:xfrm>
        </p:grpSpPr>
        <p:cxnSp>
          <p:nvCxnSpPr>
            <p:cNvPr id="4607" name="Shape 46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08" name="Shape 46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09" name="Shape 4609"/>
          <p:cNvGrpSpPr/>
          <p:nvPr/>
        </p:nvGrpSpPr>
        <p:grpSpPr>
          <a:xfrm>
            <a:off x="498096" y="5231947"/>
            <a:ext cx="75352" cy="204759"/>
            <a:chOff x="7732704" y="3077073"/>
            <a:chExt cx="257588" cy="153600"/>
          </a:xfrm>
        </p:grpSpPr>
        <p:cxnSp>
          <p:nvCxnSpPr>
            <p:cNvPr id="4610" name="Shape 46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11" name="Shape 46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12" name="Shape 4612"/>
          <p:cNvGrpSpPr/>
          <p:nvPr/>
        </p:nvGrpSpPr>
        <p:grpSpPr>
          <a:xfrm>
            <a:off x="5745471" y="5231947"/>
            <a:ext cx="75352" cy="204759"/>
            <a:chOff x="7732704" y="3077073"/>
            <a:chExt cx="257588" cy="153600"/>
          </a:xfrm>
        </p:grpSpPr>
        <p:cxnSp>
          <p:nvCxnSpPr>
            <p:cNvPr id="4613" name="Shape 46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14" name="Shape 46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15" name="Shape 4615"/>
          <p:cNvGrpSpPr/>
          <p:nvPr/>
        </p:nvGrpSpPr>
        <p:grpSpPr>
          <a:xfrm>
            <a:off x="6031691" y="5231947"/>
            <a:ext cx="75352" cy="204759"/>
            <a:chOff x="7732704" y="3077073"/>
            <a:chExt cx="257588" cy="153600"/>
          </a:xfrm>
        </p:grpSpPr>
        <p:cxnSp>
          <p:nvCxnSpPr>
            <p:cNvPr id="4616" name="Shape 46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17" name="Shape 46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18" name="Shape 4618"/>
          <p:cNvGrpSpPr/>
          <p:nvPr/>
        </p:nvGrpSpPr>
        <p:grpSpPr>
          <a:xfrm>
            <a:off x="5936284" y="5231947"/>
            <a:ext cx="75352" cy="204759"/>
            <a:chOff x="7732704" y="3077073"/>
            <a:chExt cx="257588" cy="153600"/>
          </a:xfrm>
        </p:grpSpPr>
        <p:cxnSp>
          <p:nvCxnSpPr>
            <p:cNvPr id="4619" name="Shape 46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20" name="Shape 46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21" name="Shape 4621"/>
          <p:cNvGrpSpPr/>
          <p:nvPr/>
        </p:nvGrpSpPr>
        <p:grpSpPr>
          <a:xfrm>
            <a:off x="5840877" y="5231947"/>
            <a:ext cx="75352" cy="204759"/>
            <a:chOff x="7732704" y="3077073"/>
            <a:chExt cx="257588" cy="153600"/>
          </a:xfrm>
        </p:grpSpPr>
        <p:cxnSp>
          <p:nvCxnSpPr>
            <p:cNvPr id="4622" name="Shape 46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23" name="Shape 46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24" name="Shape 4624"/>
          <p:cNvGrpSpPr/>
          <p:nvPr/>
        </p:nvGrpSpPr>
        <p:grpSpPr>
          <a:xfrm>
            <a:off x="5363844" y="5231947"/>
            <a:ext cx="75352" cy="204759"/>
            <a:chOff x="7732704" y="3077073"/>
            <a:chExt cx="257588" cy="153600"/>
          </a:xfrm>
        </p:grpSpPr>
        <p:cxnSp>
          <p:nvCxnSpPr>
            <p:cNvPr id="4625" name="Shape 46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26" name="Shape 46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27" name="Shape 4627"/>
          <p:cNvGrpSpPr/>
          <p:nvPr/>
        </p:nvGrpSpPr>
        <p:grpSpPr>
          <a:xfrm>
            <a:off x="5650064" y="5231947"/>
            <a:ext cx="75352" cy="204759"/>
            <a:chOff x="7732704" y="3077073"/>
            <a:chExt cx="257588" cy="153600"/>
          </a:xfrm>
        </p:grpSpPr>
        <p:cxnSp>
          <p:nvCxnSpPr>
            <p:cNvPr id="4628" name="Shape 46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29" name="Shape 46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30" name="Shape 4630"/>
          <p:cNvGrpSpPr/>
          <p:nvPr/>
        </p:nvGrpSpPr>
        <p:grpSpPr>
          <a:xfrm>
            <a:off x="5554657" y="5231947"/>
            <a:ext cx="75352" cy="204759"/>
            <a:chOff x="7732704" y="3077073"/>
            <a:chExt cx="257588" cy="153600"/>
          </a:xfrm>
        </p:grpSpPr>
        <p:cxnSp>
          <p:nvCxnSpPr>
            <p:cNvPr id="4631" name="Shape 46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32" name="Shape 46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33" name="Shape 4633"/>
          <p:cNvGrpSpPr/>
          <p:nvPr/>
        </p:nvGrpSpPr>
        <p:grpSpPr>
          <a:xfrm>
            <a:off x="5459251" y="5231947"/>
            <a:ext cx="75352" cy="204759"/>
            <a:chOff x="7732704" y="3077073"/>
            <a:chExt cx="257588" cy="153600"/>
          </a:xfrm>
        </p:grpSpPr>
        <p:cxnSp>
          <p:nvCxnSpPr>
            <p:cNvPr id="4634" name="Shape 46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35" name="Shape 46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36" name="Shape 4636"/>
          <p:cNvGrpSpPr/>
          <p:nvPr/>
        </p:nvGrpSpPr>
        <p:grpSpPr>
          <a:xfrm>
            <a:off x="4982216" y="5231947"/>
            <a:ext cx="75352" cy="204759"/>
            <a:chOff x="7732704" y="3077073"/>
            <a:chExt cx="257588" cy="153600"/>
          </a:xfrm>
        </p:grpSpPr>
        <p:cxnSp>
          <p:nvCxnSpPr>
            <p:cNvPr id="4637" name="Shape 46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38" name="Shape 46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39" name="Shape 4639"/>
          <p:cNvGrpSpPr/>
          <p:nvPr/>
        </p:nvGrpSpPr>
        <p:grpSpPr>
          <a:xfrm>
            <a:off x="5268437" y="5231947"/>
            <a:ext cx="75352" cy="204759"/>
            <a:chOff x="7732704" y="3077073"/>
            <a:chExt cx="257588" cy="153600"/>
          </a:xfrm>
        </p:grpSpPr>
        <p:cxnSp>
          <p:nvCxnSpPr>
            <p:cNvPr id="4640" name="Shape 46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41" name="Shape 46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42" name="Shape 4642"/>
          <p:cNvGrpSpPr/>
          <p:nvPr/>
        </p:nvGrpSpPr>
        <p:grpSpPr>
          <a:xfrm>
            <a:off x="5173029" y="5231947"/>
            <a:ext cx="75352" cy="204759"/>
            <a:chOff x="7732704" y="3077073"/>
            <a:chExt cx="257588" cy="153600"/>
          </a:xfrm>
        </p:grpSpPr>
        <p:cxnSp>
          <p:nvCxnSpPr>
            <p:cNvPr id="4643" name="Shape 46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44" name="Shape 46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45" name="Shape 4645"/>
          <p:cNvGrpSpPr/>
          <p:nvPr/>
        </p:nvGrpSpPr>
        <p:grpSpPr>
          <a:xfrm>
            <a:off x="5077623" y="5231947"/>
            <a:ext cx="75352" cy="204759"/>
            <a:chOff x="7732704" y="3077073"/>
            <a:chExt cx="257588" cy="153600"/>
          </a:xfrm>
        </p:grpSpPr>
        <p:cxnSp>
          <p:nvCxnSpPr>
            <p:cNvPr id="4646" name="Shape 46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47" name="Shape 46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48" name="Shape 4648"/>
          <p:cNvGrpSpPr/>
          <p:nvPr/>
        </p:nvGrpSpPr>
        <p:grpSpPr>
          <a:xfrm>
            <a:off x="4505183" y="5231947"/>
            <a:ext cx="75352" cy="204759"/>
            <a:chOff x="7732704" y="3077073"/>
            <a:chExt cx="257588" cy="153600"/>
          </a:xfrm>
        </p:grpSpPr>
        <p:cxnSp>
          <p:nvCxnSpPr>
            <p:cNvPr id="4649" name="Shape 46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50" name="Shape 46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51" name="Shape 4651"/>
          <p:cNvGrpSpPr/>
          <p:nvPr/>
        </p:nvGrpSpPr>
        <p:grpSpPr>
          <a:xfrm>
            <a:off x="4886809" y="5231947"/>
            <a:ext cx="75352" cy="204759"/>
            <a:chOff x="7732704" y="3077073"/>
            <a:chExt cx="257588" cy="153600"/>
          </a:xfrm>
        </p:grpSpPr>
        <p:cxnSp>
          <p:nvCxnSpPr>
            <p:cNvPr id="4652" name="Shape 46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53" name="Shape 46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54" name="Shape 4654"/>
          <p:cNvGrpSpPr/>
          <p:nvPr/>
        </p:nvGrpSpPr>
        <p:grpSpPr>
          <a:xfrm>
            <a:off x="4791403" y="5231947"/>
            <a:ext cx="75352" cy="204759"/>
            <a:chOff x="7732704" y="3077073"/>
            <a:chExt cx="257588" cy="153600"/>
          </a:xfrm>
        </p:grpSpPr>
        <p:cxnSp>
          <p:nvCxnSpPr>
            <p:cNvPr id="4655" name="Shape 46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56" name="Shape 46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57" name="Shape 4657"/>
          <p:cNvGrpSpPr/>
          <p:nvPr/>
        </p:nvGrpSpPr>
        <p:grpSpPr>
          <a:xfrm>
            <a:off x="4695996" y="5231947"/>
            <a:ext cx="75352" cy="204759"/>
            <a:chOff x="7732704" y="3077073"/>
            <a:chExt cx="257588" cy="153600"/>
          </a:xfrm>
        </p:grpSpPr>
        <p:cxnSp>
          <p:nvCxnSpPr>
            <p:cNvPr id="4658" name="Shape 46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59" name="Shape 46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60" name="Shape 4660"/>
          <p:cNvGrpSpPr/>
          <p:nvPr/>
        </p:nvGrpSpPr>
        <p:grpSpPr>
          <a:xfrm>
            <a:off x="4314368" y="5231947"/>
            <a:ext cx="75352" cy="204759"/>
            <a:chOff x="7732704" y="3077073"/>
            <a:chExt cx="257588" cy="153600"/>
          </a:xfrm>
        </p:grpSpPr>
        <p:cxnSp>
          <p:nvCxnSpPr>
            <p:cNvPr id="4661" name="Shape 46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62" name="Shape 46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63" name="Shape 4663"/>
          <p:cNvGrpSpPr/>
          <p:nvPr/>
        </p:nvGrpSpPr>
        <p:grpSpPr>
          <a:xfrm>
            <a:off x="3741928" y="5231947"/>
            <a:ext cx="75352" cy="204759"/>
            <a:chOff x="7732704" y="3077073"/>
            <a:chExt cx="257588" cy="153600"/>
          </a:xfrm>
        </p:grpSpPr>
        <p:cxnSp>
          <p:nvCxnSpPr>
            <p:cNvPr id="4664" name="Shape 46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65" name="Shape 46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66" name="Shape 4666"/>
          <p:cNvGrpSpPr/>
          <p:nvPr/>
        </p:nvGrpSpPr>
        <p:grpSpPr>
          <a:xfrm>
            <a:off x="4123555" y="5231947"/>
            <a:ext cx="75352" cy="204759"/>
            <a:chOff x="7732704" y="3077073"/>
            <a:chExt cx="257588" cy="153600"/>
          </a:xfrm>
        </p:grpSpPr>
        <p:cxnSp>
          <p:nvCxnSpPr>
            <p:cNvPr id="4667" name="Shape 46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68" name="Shape 46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69" name="Shape 4669"/>
          <p:cNvGrpSpPr/>
          <p:nvPr/>
        </p:nvGrpSpPr>
        <p:grpSpPr>
          <a:xfrm>
            <a:off x="4028148" y="5231947"/>
            <a:ext cx="75352" cy="204759"/>
            <a:chOff x="7732704" y="3077073"/>
            <a:chExt cx="257588" cy="153600"/>
          </a:xfrm>
        </p:grpSpPr>
        <p:cxnSp>
          <p:nvCxnSpPr>
            <p:cNvPr id="4670" name="Shape 46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71" name="Shape 46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72" name="Shape 4672"/>
          <p:cNvGrpSpPr/>
          <p:nvPr/>
        </p:nvGrpSpPr>
        <p:grpSpPr>
          <a:xfrm>
            <a:off x="3837335" y="5231947"/>
            <a:ext cx="75352" cy="204759"/>
            <a:chOff x="7732704" y="3077073"/>
            <a:chExt cx="257588" cy="153600"/>
          </a:xfrm>
        </p:grpSpPr>
        <p:cxnSp>
          <p:nvCxnSpPr>
            <p:cNvPr id="4673" name="Shape 46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74" name="Shape 46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75" name="Shape 4675"/>
          <p:cNvGrpSpPr/>
          <p:nvPr/>
        </p:nvGrpSpPr>
        <p:grpSpPr>
          <a:xfrm>
            <a:off x="3074080" y="5231947"/>
            <a:ext cx="75352" cy="204759"/>
            <a:chOff x="7732704" y="3077073"/>
            <a:chExt cx="257588" cy="153600"/>
          </a:xfrm>
        </p:grpSpPr>
        <p:cxnSp>
          <p:nvCxnSpPr>
            <p:cNvPr id="4676" name="Shape 46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77" name="Shape 46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78" name="Shape 4678"/>
          <p:cNvGrpSpPr/>
          <p:nvPr/>
        </p:nvGrpSpPr>
        <p:grpSpPr>
          <a:xfrm>
            <a:off x="3455707" y="5231947"/>
            <a:ext cx="75352" cy="204759"/>
            <a:chOff x="7732704" y="3077073"/>
            <a:chExt cx="257588" cy="153600"/>
          </a:xfrm>
        </p:grpSpPr>
        <p:cxnSp>
          <p:nvCxnSpPr>
            <p:cNvPr id="4679" name="Shape 46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80" name="Shape 46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81" name="Shape 4681"/>
          <p:cNvGrpSpPr/>
          <p:nvPr/>
        </p:nvGrpSpPr>
        <p:grpSpPr>
          <a:xfrm>
            <a:off x="3360300" y="5231947"/>
            <a:ext cx="75352" cy="204759"/>
            <a:chOff x="7732704" y="3077073"/>
            <a:chExt cx="257588" cy="153600"/>
          </a:xfrm>
        </p:grpSpPr>
        <p:cxnSp>
          <p:nvCxnSpPr>
            <p:cNvPr id="4682" name="Shape 46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83" name="Shape 46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84" name="Shape 4684"/>
          <p:cNvGrpSpPr/>
          <p:nvPr/>
        </p:nvGrpSpPr>
        <p:grpSpPr>
          <a:xfrm>
            <a:off x="3169487" y="5231947"/>
            <a:ext cx="75352" cy="204759"/>
            <a:chOff x="7732704" y="3077073"/>
            <a:chExt cx="257588" cy="153600"/>
          </a:xfrm>
        </p:grpSpPr>
        <p:cxnSp>
          <p:nvCxnSpPr>
            <p:cNvPr id="4685" name="Shape 46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86" name="Shape 46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87" name="Shape 4687"/>
          <p:cNvGrpSpPr/>
          <p:nvPr/>
        </p:nvGrpSpPr>
        <p:grpSpPr>
          <a:xfrm>
            <a:off x="4600589" y="5231947"/>
            <a:ext cx="75352" cy="204759"/>
            <a:chOff x="7732704" y="3077073"/>
            <a:chExt cx="257588" cy="153600"/>
          </a:xfrm>
        </p:grpSpPr>
        <p:cxnSp>
          <p:nvCxnSpPr>
            <p:cNvPr id="4688" name="Shape 46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89" name="Shape 46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90" name="Shape 4690"/>
          <p:cNvGrpSpPr/>
          <p:nvPr/>
        </p:nvGrpSpPr>
        <p:grpSpPr>
          <a:xfrm>
            <a:off x="3932741" y="5231947"/>
            <a:ext cx="75352" cy="204759"/>
            <a:chOff x="7732704" y="3077073"/>
            <a:chExt cx="257588" cy="153600"/>
          </a:xfrm>
        </p:grpSpPr>
        <p:cxnSp>
          <p:nvCxnSpPr>
            <p:cNvPr id="4691" name="Shape 46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92" name="Shape 46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93" name="Shape 4693"/>
          <p:cNvGrpSpPr/>
          <p:nvPr/>
        </p:nvGrpSpPr>
        <p:grpSpPr>
          <a:xfrm>
            <a:off x="4409775" y="5231947"/>
            <a:ext cx="75352" cy="204759"/>
            <a:chOff x="7732704" y="3077073"/>
            <a:chExt cx="257588" cy="153600"/>
          </a:xfrm>
        </p:grpSpPr>
        <p:cxnSp>
          <p:nvCxnSpPr>
            <p:cNvPr id="4694" name="Shape 46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95" name="Shape 46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96" name="Shape 4696"/>
          <p:cNvGrpSpPr/>
          <p:nvPr/>
        </p:nvGrpSpPr>
        <p:grpSpPr>
          <a:xfrm>
            <a:off x="4218961" y="5231947"/>
            <a:ext cx="75352" cy="204759"/>
            <a:chOff x="7732704" y="3077073"/>
            <a:chExt cx="257588" cy="153600"/>
          </a:xfrm>
        </p:grpSpPr>
        <p:cxnSp>
          <p:nvCxnSpPr>
            <p:cNvPr id="4697" name="Shape 46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698" name="Shape 46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699" name="Shape 4699"/>
          <p:cNvGrpSpPr/>
          <p:nvPr/>
        </p:nvGrpSpPr>
        <p:grpSpPr>
          <a:xfrm>
            <a:off x="3264893" y="5231947"/>
            <a:ext cx="75352" cy="204759"/>
            <a:chOff x="7732704" y="3077073"/>
            <a:chExt cx="257588" cy="153600"/>
          </a:xfrm>
        </p:grpSpPr>
        <p:cxnSp>
          <p:nvCxnSpPr>
            <p:cNvPr id="4700" name="Shape 47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01" name="Shape 47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02" name="Shape 4702"/>
          <p:cNvGrpSpPr/>
          <p:nvPr/>
        </p:nvGrpSpPr>
        <p:grpSpPr>
          <a:xfrm>
            <a:off x="3646521" y="5231947"/>
            <a:ext cx="75352" cy="204759"/>
            <a:chOff x="7732704" y="3077073"/>
            <a:chExt cx="257588" cy="153600"/>
          </a:xfrm>
        </p:grpSpPr>
        <p:cxnSp>
          <p:nvCxnSpPr>
            <p:cNvPr id="4703" name="Shape 47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04" name="Shape 47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05" name="Shape 4705"/>
          <p:cNvGrpSpPr/>
          <p:nvPr/>
        </p:nvGrpSpPr>
        <p:grpSpPr>
          <a:xfrm>
            <a:off x="3551113" y="5231947"/>
            <a:ext cx="75352" cy="204759"/>
            <a:chOff x="7732704" y="3077073"/>
            <a:chExt cx="257588" cy="153600"/>
          </a:xfrm>
        </p:grpSpPr>
        <p:cxnSp>
          <p:nvCxnSpPr>
            <p:cNvPr id="4706" name="Shape 47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07" name="Shape 47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08" name="Shape 4708"/>
          <p:cNvGrpSpPr/>
          <p:nvPr/>
        </p:nvGrpSpPr>
        <p:grpSpPr>
          <a:xfrm>
            <a:off x="8798475" y="5231947"/>
            <a:ext cx="75352" cy="204759"/>
            <a:chOff x="7732704" y="3077073"/>
            <a:chExt cx="257588" cy="153600"/>
          </a:xfrm>
        </p:grpSpPr>
        <p:cxnSp>
          <p:nvCxnSpPr>
            <p:cNvPr id="4709" name="Shape 47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10" name="Shape 47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11" name="Shape 4711"/>
          <p:cNvGrpSpPr/>
          <p:nvPr/>
        </p:nvGrpSpPr>
        <p:grpSpPr>
          <a:xfrm>
            <a:off x="9084696" y="5231947"/>
            <a:ext cx="75352" cy="204759"/>
            <a:chOff x="7732704" y="3077073"/>
            <a:chExt cx="257588" cy="153600"/>
          </a:xfrm>
        </p:grpSpPr>
        <p:cxnSp>
          <p:nvCxnSpPr>
            <p:cNvPr id="4712" name="Shape 47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13" name="Shape 47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14" name="Shape 4714"/>
          <p:cNvGrpSpPr/>
          <p:nvPr/>
        </p:nvGrpSpPr>
        <p:grpSpPr>
          <a:xfrm>
            <a:off x="8989288" y="5231947"/>
            <a:ext cx="75352" cy="204759"/>
            <a:chOff x="7732704" y="3077073"/>
            <a:chExt cx="257588" cy="153600"/>
          </a:xfrm>
        </p:grpSpPr>
        <p:cxnSp>
          <p:nvCxnSpPr>
            <p:cNvPr id="4715" name="Shape 47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16" name="Shape 47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17" name="Shape 4717"/>
          <p:cNvGrpSpPr/>
          <p:nvPr/>
        </p:nvGrpSpPr>
        <p:grpSpPr>
          <a:xfrm>
            <a:off x="8893881" y="5231947"/>
            <a:ext cx="75352" cy="204759"/>
            <a:chOff x="7732704" y="3077073"/>
            <a:chExt cx="257588" cy="153600"/>
          </a:xfrm>
        </p:grpSpPr>
        <p:cxnSp>
          <p:nvCxnSpPr>
            <p:cNvPr id="4718" name="Shape 47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19" name="Shape 47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20" name="Shape 4720"/>
          <p:cNvGrpSpPr/>
          <p:nvPr/>
        </p:nvGrpSpPr>
        <p:grpSpPr>
          <a:xfrm>
            <a:off x="8416848" y="5231947"/>
            <a:ext cx="75352" cy="204759"/>
            <a:chOff x="7732704" y="3077073"/>
            <a:chExt cx="257588" cy="153600"/>
          </a:xfrm>
        </p:grpSpPr>
        <p:cxnSp>
          <p:nvCxnSpPr>
            <p:cNvPr id="4721" name="Shape 47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22" name="Shape 47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23" name="Shape 4723"/>
          <p:cNvGrpSpPr/>
          <p:nvPr/>
        </p:nvGrpSpPr>
        <p:grpSpPr>
          <a:xfrm>
            <a:off x="8703068" y="5231947"/>
            <a:ext cx="75352" cy="204759"/>
            <a:chOff x="7732704" y="3077073"/>
            <a:chExt cx="257588" cy="153600"/>
          </a:xfrm>
        </p:grpSpPr>
        <p:cxnSp>
          <p:nvCxnSpPr>
            <p:cNvPr id="4724" name="Shape 47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25" name="Shape 47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26" name="Shape 4726"/>
          <p:cNvGrpSpPr/>
          <p:nvPr/>
        </p:nvGrpSpPr>
        <p:grpSpPr>
          <a:xfrm>
            <a:off x="8607661" y="5231947"/>
            <a:ext cx="75352" cy="204759"/>
            <a:chOff x="7732704" y="3077073"/>
            <a:chExt cx="257588" cy="153600"/>
          </a:xfrm>
        </p:grpSpPr>
        <p:cxnSp>
          <p:nvCxnSpPr>
            <p:cNvPr id="4727" name="Shape 47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28" name="Shape 47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29" name="Shape 4729"/>
          <p:cNvGrpSpPr/>
          <p:nvPr/>
        </p:nvGrpSpPr>
        <p:grpSpPr>
          <a:xfrm>
            <a:off x="8512255" y="5231947"/>
            <a:ext cx="75352" cy="204759"/>
            <a:chOff x="7732704" y="3077073"/>
            <a:chExt cx="257588" cy="153600"/>
          </a:xfrm>
        </p:grpSpPr>
        <p:cxnSp>
          <p:nvCxnSpPr>
            <p:cNvPr id="4730" name="Shape 47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31" name="Shape 47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32" name="Shape 4732"/>
          <p:cNvGrpSpPr/>
          <p:nvPr/>
        </p:nvGrpSpPr>
        <p:grpSpPr>
          <a:xfrm>
            <a:off x="8035220" y="5231947"/>
            <a:ext cx="75352" cy="204759"/>
            <a:chOff x="7732704" y="3077073"/>
            <a:chExt cx="257588" cy="153600"/>
          </a:xfrm>
        </p:grpSpPr>
        <p:cxnSp>
          <p:nvCxnSpPr>
            <p:cNvPr id="4733" name="Shape 47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34" name="Shape 47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35" name="Shape 4735"/>
          <p:cNvGrpSpPr/>
          <p:nvPr/>
        </p:nvGrpSpPr>
        <p:grpSpPr>
          <a:xfrm>
            <a:off x="8321441" y="5231947"/>
            <a:ext cx="75352" cy="204759"/>
            <a:chOff x="7732704" y="3077073"/>
            <a:chExt cx="257588" cy="153600"/>
          </a:xfrm>
        </p:grpSpPr>
        <p:cxnSp>
          <p:nvCxnSpPr>
            <p:cNvPr id="4736" name="Shape 47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37" name="Shape 47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38" name="Shape 4738"/>
          <p:cNvGrpSpPr/>
          <p:nvPr/>
        </p:nvGrpSpPr>
        <p:grpSpPr>
          <a:xfrm>
            <a:off x="8226035" y="5231947"/>
            <a:ext cx="75352" cy="204759"/>
            <a:chOff x="7732704" y="3077073"/>
            <a:chExt cx="257588" cy="153600"/>
          </a:xfrm>
        </p:grpSpPr>
        <p:cxnSp>
          <p:nvCxnSpPr>
            <p:cNvPr id="4739" name="Shape 47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40" name="Shape 47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41" name="Shape 4741"/>
          <p:cNvGrpSpPr/>
          <p:nvPr/>
        </p:nvGrpSpPr>
        <p:grpSpPr>
          <a:xfrm>
            <a:off x="8130627" y="5231947"/>
            <a:ext cx="75352" cy="204759"/>
            <a:chOff x="7732704" y="3077073"/>
            <a:chExt cx="257588" cy="153600"/>
          </a:xfrm>
        </p:grpSpPr>
        <p:cxnSp>
          <p:nvCxnSpPr>
            <p:cNvPr id="4742" name="Shape 47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43" name="Shape 47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44" name="Shape 4744"/>
          <p:cNvGrpSpPr/>
          <p:nvPr/>
        </p:nvGrpSpPr>
        <p:grpSpPr>
          <a:xfrm>
            <a:off x="7558187" y="5231947"/>
            <a:ext cx="75352" cy="204759"/>
            <a:chOff x="7732704" y="3077073"/>
            <a:chExt cx="257588" cy="153600"/>
          </a:xfrm>
        </p:grpSpPr>
        <p:cxnSp>
          <p:nvCxnSpPr>
            <p:cNvPr id="4745" name="Shape 47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46" name="Shape 47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47" name="Shape 4747"/>
          <p:cNvGrpSpPr/>
          <p:nvPr/>
        </p:nvGrpSpPr>
        <p:grpSpPr>
          <a:xfrm>
            <a:off x="7939813" y="5231947"/>
            <a:ext cx="75352" cy="204759"/>
            <a:chOff x="7732704" y="3077073"/>
            <a:chExt cx="257588" cy="153600"/>
          </a:xfrm>
        </p:grpSpPr>
        <p:cxnSp>
          <p:nvCxnSpPr>
            <p:cNvPr id="4748" name="Shape 47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49" name="Shape 47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50" name="Shape 4750"/>
          <p:cNvGrpSpPr/>
          <p:nvPr/>
        </p:nvGrpSpPr>
        <p:grpSpPr>
          <a:xfrm>
            <a:off x="7844407" y="5231947"/>
            <a:ext cx="75352" cy="204759"/>
            <a:chOff x="7732704" y="3077073"/>
            <a:chExt cx="257588" cy="153600"/>
          </a:xfrm>
        </p:grpSpPr>
        <p:cxnSp>
          <p:nvCxnSpPr>
            <p:cNvPr id="4751" name="Shape 47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52" name="Shape 47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53" name="Shape 4753"/>
          <p:cNvGrpSpPr/>
          <p:nvPr/>
        </p:nvGrpSpPr>
        <p:grpSpPr>
          <a:xfrm>
            <a:off x="7749000" y="5231947"/>
            <a:ext cx="75352" cy="204759"/>
            <a:chOff x="7732704" y="3077073"/>
            <a:chExt cx="257588" cy="153600"/>
          </a:xfrm>
        </p:grpSpPr>
        <p:cxnSp>
          <p:nvCxnSpPr>
            <p:cNvPr id="4754" name="Shape 47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55" name="Shape 47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56" name="Shape 4756"/>
          <p:cNvGrpSpPr/>
          <p:nvPr/>
        </p:nvGrpSpPr>
        <p:grpSpPr>
          <a:xfrm>
            <a:off x="7367372" y="5231947"/>
            <a:ext cx="75352" cy="204759"/>
            <a:chOff x="7732704" y="3077073"/>
            <a:chExt cx="257588" cy="153600"/>
          </a:xfrm>
        </p:grpSpPr>
        <p:cxnSp>
          <p:nvCxnSpPr>
            <p:cNvPr id="4757" name="Shape 47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58" name="Shape 47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59" name="Shape 4759"/>
          <p:cNvGrpSpPr/>
          <p:nvPr/>
        </p:nvGrpSpPr>
        <p:grpSpPr>
          <a:xfrm>
            <a:off x="6794932" y="5231947"/>
            <a:ext cx="75352" cy="204759"/>
            <a:chOff x="7732704" y="3077073"/>
            <a:chExt cx="257588" cy="153600"/>
          </a:xfrm>
        </p:grpSpPr>
        <p:cxnSp>
          <p:nvCxnSpPr>
            <p:cNvPr id="4760" name="Shape 47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61" name="Shape 47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62" name="Shape 4762"/>
          <p:cNvGrpSpPr/>
          <p:nvPr/>
        </p:nvGrpSpPr>
        <p:grpSpPr>
          <a:xfrm>
            <a:off x="7176559" y="5231947"/>
            <a:ext cx="75352" cy="204759"/>
            <a:chOff x="7732704" y="3077073"/>
            <a:chExt cx="257588" cy="153600"/>
          </a:xfrm>
        </p:grpSpPr>
        <p:cxnSp>
          <p:nvCxnSpPr>
            <p:cNvPr id="4763" name="Shape 47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64" name="Shape 47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65" name="Shape 4765"/>
          <p:cNvGrpSpPr/>
          <p:nvPr/>
        </p:nvGrpSpPr>
        <p:grpSpPr>
          <a:xfrm>
            <a:off x="7081152" y="5231947"/>
            <a:ext cx="75352" cy="204759"/>
            <a:chOff x="7732704" y="3077073"/>
            <a:chExt cx="257588" cy="153600"/>
          </a:xfrm>
        </p:grpSpPr>
        <p:cxnSp>
          <p:nvCxnSpPr>
            <p:cNvPr id="4766" name="Shape 47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67" name="Shape 47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68" name="Shape 4768"/>
          <p:cNvGrpSpPr/>
          <p:nvPr/>
        </p:nvGrpSpPr>
        <p:grpSpPr>
          <a:xfrm>
            <a:off x="6890339" y="5231947"/>
            <a:ext cx="75352" cy="204759"/>
            <a:chOff x="7732704" y="3077073"/>
            <a:chExt cx="257588" cy="153600"/>
          </a:xfrm>
        </p:grpSpPr>
        <p:cxnSp>
          <p:nvCxnSpPr>
            <p:cNvPr id="4769" name="Shape 47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70" name="Shape 47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71" name="Shape 4771"/>
          <p:cNvGrpSpPr/>
          <p:nvPr/>
        </p:nvGrpSpPr>
        <p:grpSpPr>
          <a:xfrm>
            <a:off x="6127084" y="5231947"/>
            <a:ext cx="75352" cy="204759"/>
            <a:chOff x="7732704" y="3077073"/>
            <a:chExt cx="257588" cy="153600"/>
          </a:xfrm>
        </p:grpSpPr>
        <p:cxnSp>
          <p:nvCxnSpPr>
            <p:cNvPr id="4772" name="Shape 47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73" name="Shape 47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74" name="Shape 4774"/>
          <p:cNvGrpSpPr/>
          <p:nvPr/>
        </p:nvGrpSpPr>
        <p:grpSpPr>
          <a:xfrm>
            <a:off x="6508711" y="5231947"/>
            <a:ext cx="75352" cy="204759"/>
            <a:chOff x="7732704" y="3077073"/>
            <a:chExt cx="257588" cy="153600"/>
          </a:xfrm>
        </p:grpSpPr>
        <p:cxnSp>
          <p:nvCxnSpPr>
            <p:cNvPr id="4775" name="Shape 47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76" name="Shape 47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77" name="Shape 4777"/>
          <p:cNvGrpSpPr/>
          <p:nvPr/>
        </p:nvGrpSpPr>
        <p:grpSpPr>
          <a:xfrm>
            <a:off x="6413304" y="5231947"/>
            <a:ext cx="75352" cy="204759"/>
            <a:chOff x="7732704" y="3077073"/>
            <a:chExt cx="257588" cy="153600"/>
          </a:xfrm>
        </p:grpSpPr>
        <p:cxnSp>
          <p:nvCxnSpPr>
            <p:cNvPr id="4778" name="Shape 47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79" name="Shape 47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80" name="Shape 4780"/>
          <p:cNvGrpSpPr/>
          <p:nvPr/>
        </p:nvGrpSpPr>
        <p:grpSpPr>
          <a:xfrm>
            <a:off x="6222491" y="5231947"/>
            <a:ext cx="75352" cy="204759"/>
            <a:chOff x="7732704" y="3077073"/>
            <a:chExt cx="257588" cy="153600"/>
          </a:xfrm>
        </p:grpSpPr>
        <p:cxnSp>
          <p:nvCxnSpPr>
            <p:cNvPr id="4781" name="Shape 47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82" name="Shape 47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83" name="Shape 4783"/>
          <p:cNvGrpSpPr/>
          <p:nvPr/>
        </p:nvGrpSpPr>
        <p:grpSpPr>
          <a:xfrm>
            <a:off x="7653593" y="5231947"/>
            <a:ext cx="75352" cy="204759"/>
            <a:chOff x="7732704" y="3077073"/>
            <a:chExt cx="257588" cy="153600"/>
          </a:xfrm>
        </p:grpSpPr>
        <p:cxnSp>
          <p:nvCxnSpPr>
            <p:cNvPr id="4784" name="Shape 47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85" name="Shape 47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86" name="Shape 4786"/>
          <p:cNvGrpSpPr/>
          <p:nvPr/>
        </p:nvGrpSpPr>
        <p:grpSpPr>
          <a:xfrm>
            <a:off x="6985745" y="5231947"/>
            <a:ext cx="75352" cy="204759"/>
            <a:chOff x="7732704" y="3077073"/>
            <a:chExt cx="257588" cy="153600"/>
          </a:xfrm>
        </p:grpSpPr>
        <p:cxnSp>
          <p:nvCxnSpPr>
            <p:cNvPr id="4787" name="Shape 47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88" name="Shape 47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89" name="Shape 4789"/>
          <p:cNvGrpSpPr/>
          <p:nvPr/>
        </p:nvGrpSpPr>
        <p:grpSpPr>
          <a:xfrm>
            <a:off x="7462780" y="5231947"/>
            <a:ext cx="75352" cy="204759"/>
            <a:chOff x="7732704" y="3077073"/>
            <a:chExt cx="257588" cy="153600"/>
          </a:xfrm>
        </p:grpSpPr>
        <p:cxnSp>
          <p:nvCxnSpPr>
            <p:cNvPr id="4790" name="Shape 47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91" name="Shape 47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92" name="Shape 4792"/>
          <p:cNvGrpSpPr/>
          <p:nvPr/>
        </p:nvGrpSpPr>
        <p:grpSpPr>
          <a:xfrm>
            <a:off x="7271965" y="5231947"/>
            <a:ext cx="75352" cy="204759"/>
            <a:chOff x="7732704" y="3077073"/>
            <a:chExt cx="257588" cy="153600"/>
          </a:xfrm>
        </p:grpSpPr>
        <p:cxnSp>
          <p:nvCxnSpPr>
            <p:cNvPr id="4793" name="Shape 47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94" name="Shape 47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95" name="Shape 4795"/>
          <p:cNvGrpSpPr/>
          <p:nvPr/>
        </p:nvGrpSpPr>
        <p:grpSpPr>
          <a:xfrm>
            <a:off x="6317897" y="5231947"/>
            <a:ext cx="75352" cy="204759"/>
            <a:chOff x="7732704" y="3077073"/>
            <a:chExt cx="257588" cy="153600"/>
          </a:xfrm>
        </p:grpSpPr>
        <p:cxnSp>
          <p:nvCxnSpPr>
            <p:cNvPr id="4796" name="Shape 47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797" name="Shape 47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798" name="Shape 4798"/>
          <p:cNvGrpSpPr/>
          <p:nvPr/>
        </p:nvGrpSpPr>
        <p:grpSpPr>
          <a:xfrm>
            <a:off x="6699525" y="5231947"/>
            <a:ext cx="75352" cy="204759"/>
            <a:chOff x="7732704" y="3077073"/>
            <a:chExt cx="257588" cy="153600"/>
          </a:xfrm>
        </p:grpSpPr>
        <p:cxnSp>
          <p:nvCxnSpPr>
            <p:cNvPr id="4799" name="Shape 47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00" name="Shape 48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01" name="Shape 4801"/>
          <p:cNvGrpSpPr/>
          <p:nvPr/>
        </p:nvGrpSpPr>
        <p:grpSpPr>
          <a:xfrm>
            <a:off x="6604117" y="5231947"/>
            <a:ext cx="75352" cy="204759"/>
            <a:chOff x="7732704" y="3077073"/>
            <a:chExt cx="257588" cy="153600"/>
          </a:xfrm>
        </p:grpSpPr>
        <p:cxnSp>
          <p:nvCxnSpPr>
            <p:cNvPr id="4802" name="Shape 48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03" name="Shape 48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04" name="Shape 4804"/>
          <p:cNvGrpSpPr/>
          <p:nvPr/>
        </p:nvGrpSpPr>
        <p:grpSpPr>
          <a:xfrm>
            <a:off x="11851493" y="5231947"/>
            <a:ext cx="75352" cy="204759"/>
            <a:chOff x="7732704" y="3077073"/>
            <a:chExt cx="257588" cy="153600"/>
          </a:xfrm>
        </p:grpSpPr>
        <p:cxnSp>
          <p:nvCxnSpPr>
            <p:cNvPr id="4805" name="Shape 48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06" name="Shape 48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07" name="Shape 4807"/>
          <p:cNvGrpSpPr/>
          <p:nvPr/>
        </p:nvGrpSpPr>
        <p:grpSpPr>
          <a:xfrm>
            <a:off x="12137713" y="5231947"/>
            <a:ext cx="75352" cy="204759"/>
            <a:chOff x="7732704" y="3077073"/>
            <a:chExt cx="257588" cy="153600"/>
          </a:xfrm>
        </p:grpSpPr>
        <p:cxnSp>
          <p:nvCxnSpPr>
            <p:cNvPr id="4808" name="Shape 48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09" name="Shape 48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10" name="Shape 4810"/>
          <p:cNvGrpSpPr/>
          <p:nvPr/>
        </p:nvGrpSpPr>
        <p:grpSpPr>
          <a:xfrm>
            <a:off x="12042307" y="5231947"/>
            <a:ext cx="75352" cy="204759"/>
            <a:chOff x="7732704" y="3077073"/>
            <a:chExt cx="257588" cy="153600"/>
          </a:xfrm>
        </p:grpSpPr>
        <p:cxnSp>
          <p:nvCxnSpPr>
            <p:cNvPr id="4811" name="Shape 48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12" name="Shape 48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13" name="Shape 4813"/>
          <p:cNvGrpSpPr/>
          <p:nvPr/>
        </p:nvGrpSpPr>
        <p:grpSpPr>
          <a:xfrm>
            <a:off x="11946900" y="5231947"/>
            <a:ext cx="75352" cy="204759"/>
            <a:chOff x="7732704" y="3077073"/>
            <a:chExt cx="257588" cy="153600"/>
          </a:xfrm>
        </p:grpSpPr>
        <p:cxnSp>
          <p:nvCxnSpPr>
            <p:cNvPr id="4814" name="Shape 48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15" name="Shape 48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16" name="Shape 4816"/>
          <p:cNvGrpSpPr/>
          <p:nvPr/>
        </p:nvGrpSpPr>
        <p:grpSpPr>
          <a:xfrm>
            <a:off x="11469867" y="5231947"/>
            <a:ext cx="75352" cy="204759"/>
            <a:chOff x="7732704" y="3077073"/>
            <a:chExt cx="257588" cy="153600"/>
          </a:xfrm>
        </p:grpSpPr>
        <p:cxnSp>
          <p:nvCxnSpPr>
            <p:cNvPr id="4817" name="Shape 48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18" name="Shape 48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19" name="Shape 4819"/>
          <p:cNvGrpSpPr/>
          <p:nvPr/>
        </p:nvGrpSpPr>
        <p:grpSpPr>
          <a:xfrm>
            <a:off x="11756087" y="5231947"/>
            <a:ext cx="75352" cy="204759"/>
            <a:chOff x="7732704" y="3077073"/>
            <a:chExt cx="257588" cy="153600"/>
          </a:xfrm>
        </p:grpSpPr>
        <p:cxnSp>
          <p:nvCxnSpPr>
            <p:cNvPr id="4820" name="Shape 48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21" name="Shape 48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22" name="Shape 4822"/>
          <p:cNvGrpSpPr/>
          <p:nvPr/>
        </p:nvGrpSpPr>
        <p:grpSpPr>
          <a:xfrm>
            <a:off x="11660680" y="5231947"/>
            <a:ext cx="75352" cy="204759"/>
            <a:chOff x="7732704" y="3077073"/>
            <a:chExt cx="257588" cy="153600"/>
          </a:xfrm>
        </p:grpSpPr>
        <p:cxnSp>
          <p:nvCxnSpPr>
            <p:cNvPr id="4823" name="Shape 48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24" name="Shape 48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25" name="Shape 4825"/>
          <p:cNvGrpSpPr/>
          <p:nvPr/>
        </p:nvGrpSpPr>
        <p:grpSpPr>
          <a:xfrm>
            <a:off x="11565273" y="5231947"/>
            <a:ext cx="75352" cy="204759"/>
            <a:chOff x="7732704" y="3077073"/>
            <a:chExt cx="257588" cy="153600"/>
          </a:xfrm>
        </p:grpSpPr>
        <p:cxnSp>
          <p:nvCxnSpPr>
            <p:cNvPr id="4826" name="Shape 48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27" name="Shape 48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28" name="Shape 4828"/>
          <p:cNvGrpSpPr/>
          <p:nvPr/>
        </p:nvGrpSpPr>
        <p:grpSpPr>
          <a:xfrm>
            <a:off x="11088239" y="5231947"/>
            <a:ext cx="75352" cy="204759"/>
            <a:chOff x="7732704" y="3077073"/>
            <a:chExt cx="257588" cy="153600"/>
          </a:xfrm>
        </p:grpSpPr>
        <p:cxnSp>
          <p:nvCxnSpPr>
            <p:cNvPr id="4829" name="Shape 48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30" name="Shape 48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31" name="Shape 4831"/>
          <p:cNvGrpSpPr/>
          <p:nvPr/>
        </p:nvGrpSpPr>
        <p:grpSpPr>
          <a:xfrm>
            <a:off x="11374459" y="5231947"/>
            <a:ext cx="75352" cy="204759"/>
            <a:chOff x="7732704" y="3077073"/>
            <a:chExt cx="257588" cy="153600"/>
          </a:xfrm>
        </p:grpSpPr>
        <p:cxnSp>
          <p:nvCxnSpPr>
            <p:cNvPr id="4832" name="Shape 48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33" name="Shape 48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34" name="Shape 4834"/>
          <p:cNvGrpSpPr/>
          <p:nvPr/>
        </p:nvGrpSpPr>
        <p:grpSpPr>
          <a:xfrm>
            <a:off x="11279052" y="5231947"/>
            <a:ext cx="75352" cy="204759"/>
            <a:chOff x="7732704" y="3077073"/>
            <a:chExt cx="257588" cy="153600"/>
          </a:xfrm>
        </p:grpSpPr>
        <p:cxnSp>
          <p:nvCxnSpPr>
            <p:cNvPr id="4835" name="Shape 48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36" name="Shape 48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37" name="Shape 4837"/>
          <p:cNvGrpSpPr/>
          <p:nvPr/>
        </p:nvGrpSpPr>
        <p:grpSpPr>
          <a:xfrm>
            <a:off x="11183645" y="5231947"/>
            <a:ext cx="75352" cy="204759"/>
            <a:chOff x="7732704" y="3077073"/>
            <a:chExt cx="257588" cy="153600"/>
          </a:xfrm>
        </p:grpSpPr>
        <p:cxnSp>
          <p:nvCxnSpPr>
            <p:cNvPr id="4838" name="Shape 48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39" name="Shape 48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40" name="Shape 4840"/>
          <p:cNvGrpSpPr/>
          <p:nvPr/>
        </p:nvGrpSpPr>
        <p:grpSpPr>
          <a:xfrm>
            <a:off x="10611204" y="5231947"/>
            <a:ext cx="75352" cy="204759"/>
            <a:chOff x="7732704" y="3077073"/>
            <a:chExt cx="257588" cy="153600"/>
          </a:xfrm>
        </p:grpSpPr>
        <p:cxnSp>
          <p:nvCxnSpPr>
            <p:cNvPr id="4841" name="Shape 48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42" name="Shape 48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43" name="Shape 4843"/>
          <p:cNvGrpSpPr/>
          <p:nvPr/>
        </p:nvGrpSpPr>
        <p:grpSpPr>
          <a:xfrm>
            <a:off x="10992832" y="5231947"/>
            <a:ext cx="75352" cy="204759"/>
            <a:chOff x="7732704" y="3077073"/>
            <a:chExt cx="257588" cy="153600"/>
          </a:xfrm>
        </p:grpSpPr>
        <p:cxnSp>
          <p:nvCxnSpPr>
            <p:cNvPr id="4844" name="Shape 48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45" name="Shape 48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46" name="Shape 4846"/>
          <p:cNvGrpSpPr/>
          <p:nvPr/>
        </p:nvGrpSpPr>
        <p:grpSpPr>
          <a:xfrm>
            <a:off x="10897425" y="5231947"/>
            <a:ext cx="75352" cy="204759"/>
            <a:chOff x="7732704" y="3077073"/>
            <a:chExt cx="257588" cy="153600"/>
          </a:xfrm>
        </p:grpSpPr>
        <p:cxnSp>
          <p:nvCxnSpPr>
            <p:cNvPr id="4847" name="Shape 48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48" name="Shape 48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49" name="Shape 4849"/>
          <p:cNvGrpSpPr/>
          <p:nvPr/>
        </p:nvGrpSpPr>
        <p:grpSpPr>
          <a:xfrm>
            <a:off x="10802019" y="5231947"/>
            <a:ext cx="75352" cy="204759"/>
            <a:chOff x="7732704" y="3077073"/>
            <a:chExt cx="257588" cy="153600"/>
          </a:xfrm>
        </p:grpSpPr>
        <p:cxnSp>
          <p:nvCxnSpPr>
            <p:cNvPr id="4850" name="Shape 48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51" name="Shape 48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52" name="Shape 4852"/>
          <p:cNvGrpSpPr/>
          <p:nvPr/>
        </p:nvGrpSpPr>
        <p:grpSpPr>
          <a:xfrm>
            <a:off x="10420391" y="5231947"/>
            <a:ext cx="75352" cy="204759"/>
            <a:chOff x="7732704" y="3077073"/>
            <a:chExt cx="257588" cy="153600"/>
          </a:xfrm>
        </p:grpSpPr>
        <p:cxnSp>
          <p:nvCxnSpPr>
            <p:cNvPr id="4853" name="Shape 48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54" name="Shape 48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55" name="Shape 4855"/>
          <p:cNvGrpSpPr/>
          <p:nvPr/>
        </p:nvGrpSpPr>
        <p:grpSpPr>
          <a:xfrm>
            <a:off x="9847951" y="5231947"/>
            <a:ext cx="75352" cy="204759"/>
            <a:chOff x="7732704" y="3077073"/>
            <a:chExt cx="257588" cy="153600"/>
          </a:xfrm>
        </p:grpSpPr>
        <p:cxnSp>
          <p:nvCxnSpPr>
            <p:cNvPr id="4856" name="Shape 48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57" name="Shape 48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58" name="Shape 4858"/>
          <p:cNvGrpSpPr/>
          <p:nvPr/>
        </p:nvGrpSpPr>
        <p:grpSpPr>
          <a:xfrm>
            <a:off x="10229577" y="5231947"/>
            <a:ext cx="75352" cy="204759"/>
            <a:chOff x="7732704" y="3077073"/>
            <a:chExt cx="257588" cy="153600"/>
          </a:xfrm>
        </p:grpSpPr>
        <p:cxnSp>
          <p:nvCxnSpPr>
            <p:cNvPr id="4859" name="Shape 48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60" name="Shape 48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61" name="Shape 4861"/>
          <p:cNvGrpSpPr/>
          <p:nvPr/>
        </p:nvGrpSpPr>
        <p:grpSpPr>
          <a:xfrm>
            <a:off x="10134171" y="5231947"/>
            <a:ext cx="75352" cy="204759"/>
            <a:chOff x="7732704" y="3077073"/>
            <a:chExt cx="257588" cy="153600"/>
          </a:xfrm>
        </p:grpSpPr>
        <p:cxnSp>
          <p:nvCxnSpPr>
            <p:cNvPr id="4862" name="Shape 48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63" name="Shape 48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64" name="Shape 4864"/>
          <p:cNvGrpSpPr/>
          <p:nvPr/>
        </p:nvGrpSpPr>
        <p:grpSpPr>
          <a:xfrm>
            <a:off x="9943357" y="5231947"/>
            <a:ext cx="75352" cy="204759"/>
            <a:chOff x="7732704" y="3077073"/>
            <a:chExt cx="257588" cy="153600"/>
          </a:xfrm>
        </p:grpSpPr>
        <p:cxnSp>
          <p:nvCxnSpPr>
            <p:cNvPr id="4865" name="Shape 48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66" name="Shape 48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67" name="Shape 4867"/>
          <p:cNvGrpSpPr/>
          <p:nvPr/>
        </p:nvGrpSpPr>
        <p:grpSpPr>
          <a:xfrm>
            <a:off x="9180103" y="5231947"/>
            <a:ext cx="75352" cy="204759"/>
            <a:chOff x="7732704" y="3077073"/>
            <a:chExt cx="257588" cy="153600"/>
          </a:xfrm>
        </p:grpSpPr>
        <p:cxnSp>
          <p:nvCxnSpPr>
            <p:cNvPr id="4868" name="Shape 48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69" name="Shape 48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70" name="Shape 4870"/>
          <p:cNvGrpSpPr/>
          <p:nvPr/>
        </p:nvGrpSpPr>
        <p:grpSpPr>
          <a:xfrm>
            <a:off x="9561729" y="5231947"/>
            <a:ext cx="75352" cy="204759"/>
            <a:chOff x="7732704" y="3077073"/>
            <a:chExt cx="257588" cy="153600"/>
          </a:xfrm>
        </p:grpSpPr>
        <p:cxnSp>
          <p:nvCxnSpPr>
            <p:cNvPr id="4871" name="Shape 48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72" name="Shape 48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73" name="Shape 4873"/>
          <p:cNvGrpSpPr/>
          <p:nvPr/>
        </p:nvGrpSpPr>
        <p:grpSpPr>
          <a:xfrm>
            <a:off x="9466323" y="5231947"/>
            <a:ext cx="75352" cy="204759"/>
            <a:chOff x="7732704" y="3077073"/>
            <a:chExt cx="257588" cy="153600"/>
          </a:xfrm>
        </p:grpSpPr>
        <p:cxnSp>
          <p:nvCxnSpPr>
            <p:cNvPr id="4874" name="Shape 48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75" name="Shape 48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76" name="Shape 4876"/>
          <p:cNvGrpSpPr/>
          <p:nvPr/>
        </p:nvGrpSpPr>
        <p:grpSpPr>
          <a:xfrm>
            <a:off x="9275509" y="5231947"/>
            <a:ext cx="75352" cy="204759"/>
            <a:chOff x="7732704" y="3077073"/>
            <a:chExt cx="257588" cy="153600"/>
          </a:xfrm>
        </p:grpSpPr>
        <p:cxnSp>
          <p:nvCxnSpPr>
            <p:cNvPr id="4877" name="Shape 48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78" name="Shape 48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79" name="Shape 4879"/>
          <p:cNvGrpSpPr/>
          <p:nvPr/>
        </p:nvGrpSpPr>
        <p:grpSpPr>
          <a:xfrm>
            <a:off x="10706612" y="5231947"/>
            <a:ext cx="75352" cy="204759"/>
            <a:chOff x="7732704" y="3077073"/>
            <a:chExt cx="257588" cy="153600"/>
          </a:xfrm>
        </p:grpSpPr>
        <p:cxnSp>
          <p:nvCxnSpPr>
            <p:cNvPr id="4880" name="Shape 48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81" name="Shape 48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82" name="Shape 4882"/>
          <p:cNvGrpSpPr/>
          <p:nvPr/>
        </p:nvGrpSpPr>
        <p:grpSpPr>
          <a:xfrm>
            <a:off x="10038764" y="5231947"/>
            <a:ext cx="75352" cy="204759"/>
            <a:chOff x="7732704" y="3077073"/>
            <a:chExt cx="257588" cy="153600"/>
          </a:xfrm>
        </p:grpSpPr>
        <p:cxnSp>
          <p:nvCxnSpPr>
            <p:cNvPr id="4883" name="Shape 48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84" name="Shape 48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85" name="Shape 4885"/>
          <p:cNvGrpSpPr/>
          <p:nvPr/>
        </p:nvGrpSpPr>
        <p:grpSpPr>
          <a:xfrm>
            <a:off x="10515797" y="5231947"/>
            <a:ext cx="75352" cy="204759"/>
            <a:chOff x="7732704" y="3077073"/>
            <a:chExt cx="257588" cy="153600"/>
          </a:xfrm>
        </p:grpSpPr>
        <p:cxnSp>
          <p:nvCxnSpPr>
            <p:cNvPr id="4886" name="Shape 48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87" name="Shape 48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88" name="Shape 4888"/>
          <p:cNvGrpSpPr/>
          <p:nvPr/>
        </p:nvGrpSpPr>
        <p:grpSpPr>
          <a:xfrm>
            <a:off x="10324984" y="5231947"/>
            <a:ext cx="75352" cy="204759"/>
            <a:chOff x="7732704" y="3077073"/>
            <a:chExt cx="257588" cy="153600"/>
          </a:xfrm>
        </p:grpSpPr>
        <p:cxnSp>
          <p:nvCxnSpPr>
            <p:cNvPr id="4889" name="Shape 48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90" name="Shape 48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91" name="Shape 4891"/>
          <p:cNvGrpSpPr/>
          <p:nvPr/>
        </p:nvGrpSpPr>
        <p:grpSpPr>
          <a:xfrm>
            <a:off x="9370916" y="5231947"/>
            <a:ext cx="75352" cy="204759"/>
            <a:chOff x="7732704" y="3077073"/>
            <a:chExt cx="257588" cy="153600"/>
          </a:xfrm>
        </p:grpSpPr>
        <p:cxnSp>
          <p:nvCxnSpPr>
            <p:cNvPr id="4892" name="Shape 48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93" name="Shape 48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94" name="Shape 4894"/>
          <p:cNvGrpSpPr/>
          <p:nvPr/>
        </p:nvGrpSpPr>
        <p:grpSpPr>
          <a:xfrm>
            <a:off x="9752543" y="5231947"/>
            <a:ext cx="75352" cy="204759"/>
            <a:chOff x="7732704" y="3077073"/>
            <a:chExt cx="257588" cy="153600"/>
          </a:xfrm>
        </p:grpSpPr>
        <p:cxnSp>
          <p:nvCxnSpPr>
            <p:cNvPr id="4895" name="Shape 48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96" name="Shape 48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897" name="Shape 4897"/>
          <p:cNvGrpSpPr/>
          <p:nvPr/>
        </p:nvGrpSpPr>
        <p:grpSpPr>
          <a:xfrm>
            <a:off x="9657136" y="5231947"/>
            <a:ext cx="75352" cy="204759"/>
            <a:chOff x="7732704" y="3077073"/>
            <a:chExt cx="257588" cy="153600"/>
          </a:xfrm>
        </p:grpSpPr>
        <p:cxnSp>
          <p:nvCxnSpPr>
            <p:cNvPr id="4898" name="Shape 48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899" name="Shape 48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00" name="Shape 4900"/>
          <p:cNvGrpSpPr/>
          <p:nvPr/>
        </p:nvGrpSpPr>
        <p:grpSpPr>
          <a:xfrm>
            <a:off x="2668911" y="5457450"/>
            <a:ext cx="75352" cy="204759"/>
            <a:chOff x="7732704" y="3077073"/>
            <a:chExt cx="257588" cy="153600"/>
          </a:xfrm>
        </p:grpSpPr>
        <p:cxnSp>
          <p:nvCxnSpPr>
            <p:cNvPr id="4901" name="Shape 49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02" name="Shape 49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03" name="Shape 4903"/>
          <p:cNvGrpSpPr/>
          <p:nvPr/>
        </p:nvGrpSpPr>
        <p:grpSpPr>
          <a:xfrm>
            <a:off x="2955132" y="5457450"/>
            <a:ext cx="75352" cy="204759"/>
            <a:chOff x="7732704" y="3077073"/>
            <a:chExt cx="257588" cy="153600"/>
          </a:xfrm>
        </p:grpSpPr>
        <p:cxnSp>
          <p:nvCxnSpPr>
            <p:cNvPr id="4904" name="Shape 49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05" name="Shape 49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06" name="Shape 4906"/>
          <p:cNvGrpSpPr/>
          <p:nvPr/>
        </p:nvGrpSpPr>
        <p:grpSpPr>
          <a:xfrm>
            <a:off x="2859725" y="5457450"/>
            <a:ext cx="75352" cy="204759"/>
            <a:chOff x="7732704" y="3077073"/>
            <a:chExt cx="257588" cy="153600"/>
          </a:xfrm>
        </p:grpSpPr>
        <p:cxnSp>
          <p:nvCxnSpPr>
            <p:cNvPr id="4907" name="Shape 49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08" name="Shape 49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09" name="Shape 4909"/>
          <p:cNvGrpSpPr/>
          <p:nvPr/>
        </p:nvGrpSpPr>
        <p:grpSpPr>
          <a:xfrm>
            <a:off x="2764317" y="5457450"/>
            <a:ext cx="75352" cy="204759"/>
            <a:chOff x="7732704" y="3077073"/>
            <a:chExt cx="257588" cy="153600"/>
          </a:xfrm>
        </p:grpSpPr>
        <p:cxnSp>
          <p:nvCxnSpPr>
            <p:cNvPr id="4910" name="Shape 49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11" name="Shape 49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12" name="Shape 4912"/>
          <p:cNvGrpSpPr/>
          <p:nvPr/>
        </p:nvGrpSpPr>
        <p:grpSpPr>
          <a:xfrm>
            <a:off x="2287284" y="5457450"/>
            <a:ext cx="75352" cy="204759"/>
            <a:chOff x="7732704" y="3077073"/>
            <a:chExt cx="257588" cy="153600"/>
          </a:xfrm>
        </p:grpSpPr>
        <p:cxnSp>
          <p:nvCxnSpPr>
            <p:cNvPr id="4913" name="Shape 49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14" name="Shape 49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15" name="Shape 4915"/>
          <p:cNvGrpSpPr/>
          <p:nvPr/>
        </p:nvGrpSpPr>
        <p:grpSpPr>
          <a:xfrm>
            <a:off x="2573504" y="5457450"/>
            <a:ext cx="75352" cy="204759"/>
            <a:chOff x="7732704" y="3077073"/>
            <a:chExt cx="257588" cy="153600"/>
          </a:xfrm>
        </p:grpSpPr>
        <p:cxnSp>
          <p:nvCxnSpPr>
            <p:cNvPr id="4916" name="Shape 49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17" name="Shape 49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18" name="Shape 4918"/>
          <p:cNvGrpSpPr/>
          <p:nvPr/>
        </p:nvGrpSpPr>
        <p:grpSpPr>
          <a:xfrm>
            <a:off x="2478097" y="5457450"/>
            <a:ext cx="75352" cy="204759"/>
            <a:chOff x="7732704" y="3077073"/>
            <a:chExt cx="257588" cy="153600"/>
          </a:xfrm>
        </p:grpSpPr>
        <p:cxnSp>
          <p:nvCxnSpPr>
            <p:cNvPr id="4919" name="Shape 49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20" name="Shape 49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21" name="Shape 4921"/>
          <p:cNvGrpSpPr/>
          <p:nvPr/>
        </p:nvGrpSpPr>
        <p:grpSpPr>
          <a:xfrm>
            <a:off x="2382691" y="5457450"/>
            <a:ext cx="75352" cy="204759"/>
            <a:chOff x="7732704" y="3077073"/>
            <a:chExt cx="257588" cy="153600"/>
          </a:xfrm>
        </p:grpSpPr>
        <p:cxnSp>
          <p:nvCxnSpPr>
            <p:cNvPr id="4922" name="Shape 49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23" name="Shape 49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24" name="Shape 4924"/>
          <p:cNvGrpSpPr/>
          <p:nvPr/>
        </p:nvGrpSpPr>
        <p:grpSpPr>
          <a:xfrm>
            <a:off x="1905656" y="5457450"/>
            <a:ext cx="75352" cy="204759"/>
            <a:chOff x="7732704" y="3077073"/>
            <a:chExt cx="257588" cy="153600"/>
          </a:xfrm>
        </p:grpSpPr>
        <p:cxnSp>
          <p:nvCxnSpPr>
            <p:cNvPr id="4925" name="Shape 49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26" name="Shape 49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27" name="Shape 4927"/>
          <p:cNvGrpSpPr/>
          <p:nvPr/>
        </p:nvGrpSpPr>
        <p:grpSpPr>
          <a:xfrm>
            <a:off x="2191877" y="5457450"/>
            <a:ext cx="75352" cy="204759"/>
            <a:chOff x="7732704" y="3077073"/>
            <a:chExt cx="257588" cy="153600"/>
          </a:xfrm>
        </p:grpSpPr>
        <p:cxnSp>
          <p:nvCxnSpPr>
            <p:cNvPr id="4928" name="Shape 49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29" name="Shape 49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30" name="Shape 4930"/>
          <p:cNvGrpSpPr/>
          <p:nvPr/>
        </p:nvGrpSpPr>
        <p:grpSpPr>
          <a:xfrm>
            <a:off x="2096471" y="5457450"/>
            <a:ext cx="75352" cy="204759"/>
            <a:chOff x="7732704" y="3077073"/>
            <a:chExt cx="257588" cy="153600"/>
          </a:xfrm>
        </p:grpSpPr>
        <p:cxnSp>
          <p:nvCxnSpPr>
            <p:cNvPr id="4931" name="Shape 49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32" name="Shape 49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33" name="Shape 4933"/>
          <p:cNvGrpSpPr/>
          <p:nvPr/>
        </p:nvGrpSpPr>
        <p:grpSpPr>
          <a:xfrm>
            <a:off x="2001063" y="5457450"/>
            <a:ext cx="75352" cy="204759"/>
            <a:chOff x="7732704" y="3077073"/>
            <a:chExt cx="257588" cy="153600"/>
          </a:xfrm>
        </p:grpSpPr>
        <p:cxnSp>
          <p:nvCxnSpPr>
            <p:cNvPr id="4934" name="Shape 49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35" name="Shape 49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36" name="Shape 4936"/>
          <p:cNvGrpSpPr/>
          <p:nvPr/>
        </p:nvGrpSpPr>
        <p:grpSpPr>
          <a:xfrm>
            <a:off x="1428623" y="5457450"/>
            <a:ext cx="75352" cy="204759"/>
            <a:chOff x="7732704" y="3077073"/>
            <a:chExt cx="257588" cy="153600"/>
          </a:xfrm>
        </p:grpSpPr>
        <p:cxnSp>
          <p:nvCxnSpPr>
            <p:cNvPr id="4937" name="Shape 49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38" name="Shape 49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39" name="Shape 4939"/>
          <p:cNvGrpSpPr/>
          <p:nvPr/>
        </p:nvGrpSpPr>
        <p:grpSpPr>
          <a:xfrm>
            <a:off x="1810249" y="5457450"/>
            <a:ext cx="75352" cy="204759"/>
            <a:chOff x="7732704" y="3077073"/>
            <a:chExt cx="257588" cy="153600"/>
          </a:xfrm>
        </p:grpSpPr>
        <p:cxnSp>
          <p:nvCxnSpPr>
            <p:cNvPr id="4940" name="Shape 49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41" name="Shape 49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42" name="Shape 4942"/>
          <p:cNvGrpSpPr/>
          <p:nvPr/>
        </p:nvGrpSpPr>
        <p:grpSpPr>
          <a:xfrm>
            <a:off x="1714843" y="5457450"/>
            <a:ext cx="75352" cy="204759"/>
            <a:chOff x="7732704" y="3077073"/>
            <a:chExt cx="257588" cy="153600"/>
          </a:xfrm>
        </p:grpSpPr>
        <p:cxnSp>
          <p:nvCxnSpPr>
            <p:cNvPr id="4943" name="Shape 49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44" name="Shape 49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45" name="Shape 4945"/>
          <p:cNvGrpSpPr/>
          <p:nvPr/>
        </p:nvGrpSpPr>
        <p:grpSpPr>
          <a:xfrm>
            <a:off x="1619436" y="5457450"/>
            <a:ext cx="75352" cy="204759"/>
            <a:chOff x="7732704" y="3077073"/>
            <a:chExt cx="257588" cy="153600"/>
          </a:xfrm>
        </p:grpSpPr>
        <p:cxnSp>
          <p:nvCxnSpPr>
            <p:cNvPr id="4946" name="Shape 49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47" name="Shape 49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48" name="Shape 4948"/>
          <p:cNvGrpSpPr/>
          <p:nvPr/>
        </p:nvGrpSpPr>
        <p:grpSpPr>
          <a:xfrm>
            <a:off x="1237809" y="5457450"/>
            <a:ext cx="75352" cy="204759"/>
            <a:chOff x="7732704" y="3077073"/>
            <a:chExt cx="257588" cy="153600"/>
          </a:xfrm>
        </p:grpSpPr>
        <p:cxnSp>
          <p:nvCxnSpPr>
            <p:cNvPr id="4949" name="Shape 49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50" name="Shape 49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51" name="Shape 4951"/>
          <p:cNvGrpSpPr/>
          <p:nvPr/>
        </p:nvGrpSpPr>
        <p:grpSpPr>
          <a:xfrm>
            <a:off x="665368" y="5457450"/>
            <a:ext cx="75352" cy="204759"/>
            <a:chOff x="7732704" y="3077073"/>
            <a:chExt cx="257588" cy="153600"/>
          </a:xfrm>
        </p:grpSpPr>
        <p:cxnSp>
          <p:nvCxnSpPr>
            <p:cNvPr id="4952" name="Shape 49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53" name="Shape 49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54" name="Shape 4954"/>
          <p:cNvGrpSpPr/>
          <p:nvPr/>
        </p:nvGrpSpPr>
        <p:grpSpPr>
          <a:xfrm>
            <a:off x="1046995" y="5457450"/>
            <a:ext cx="75352" cy="204759"/>
            <a:chOff x="7732704" y="3077073"/>
            <a:chExt cx="257588" cy="153600"/>
          </a:xfrm>
        </p:grpSpPr>
        <p:cxnSp>
          <p:nvCxnSpPr>
            <p:cNvPr id="4955" name="Shape 49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56" name="Shape 49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57" name="Shape 4957"/>
          <p:cNvGrpSpPr/>
          <p:nvPr/>
        </p:nvGrpSpPr>
        <p:grpSpPr>
          <a:xfrm>
            <a:off x="951588" y="5457450"/>
            <a:ext cx="75352" cy="204759"/>
            <a:chOff x="7732704" y="3077073"/>
            <a:chExt cx="257588" cy="153600"/>
          </a:xfrm>
        </p:grpSpPr>
        <p:cxnSp>
          <p:nvCxnSpPr>
            <p:cNvPr id="4958" name="Shape 49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59" name="Shape 49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60" name="Shape 4960"/>
          <p:cNvGrpSpPr/>
          <p:nvPr/>
        </p:nvGrpSpPr>
        <p:grpSpPr>
          <a:xfrm>
            <a:off x="760775" y="5457450"/>
            <a:ext cx="75352" cy="204759"/>
            <a:chOff x="7732704" y="3077073"/>
            <a:chExt cx="257588" cy="153600"/>
          </a:xfrm>
        </p:grpSpPr>
        <p:cxnSp>
          <p:nvCxnSpPr>
            <p:cNvPr id="4961" name="Shape 49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62" name="Shape 49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63" name="Shape 4963"/>
          <p:cNvGrpSpPr/>
          <p:nvPr/>
        </p:nvGrpSpPr>
        <p:grpSpPr>
          <a:xfrm>
            <a:off x="-2479" y="5457450"/>
            <a:ext cx="75352" cy="204759"/>
            <a:chOff x="7732704" y="3077073"/>
            <a:chExt cx="257588" cy="153600"/>
          </a:xfrm>
        </p:grpSpPr>
        <p:cxnSp>
          <p:nvCxnSpPr>
            <p:cNvPr id="4964" name="Shape 49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65" name="Shape 49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66" name="Shape 4966"/>
          <p:cNvGrpSpPr/>
          <p:nvPr/>
        </p:nvGrpSpPr>
        <p:grpSpPr>
          <a:xfrm>
            <a:off x="379147" y="5457450"/>
            <a:ext cx="75352" cy="204759"/>
            <a:chOff x="7732704" y="3077073"/>
            <a:chExt cx="257588" cy="153600"/>
          </a:xfrm>
        </p:grpSpPr>
        <p:cxnSp>
          <p:nvCxnSpPr>
            <p:cNvPr id="4967" name="Shape 49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68" name="Shape 49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69" name="Shape 4969"/>
          <p:cNvGrpSpPr/>
          <p:nvPr/>
        </p:nvGrpSpPr>
        <p:grpSpPr>
          <a:xfrm>
            <a:off x="283740" y="5457450"/>
            <a:ext cx="75352" cy="204759"/>
            <a:chOff x="7732704" y="3077073"/>
            <a:chExt cx="257588" cy="153600"/>
          </a:xfrm>
        </p:grpSpPr>
        <p:cxnSp>
          <p:nvCxnSpPr>
            <p:cNvPr id="4970" name="Shape 49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71" name="Shape 49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72" name="Shape 4972"/>
          <p:cNvGrpSpPr/>
          <p:nvPr/>
        </p:nvGrpSpPr>
        <p:grpSpPr>
          <a:xfrm>
            <a:off x="92927" y="5457450"/>
            <a:ext cx="75352" cy="204759"/>
            <a:chOff x="7732704" y="3077073"/>
            <a:chExt cx="257588" cy="153600"/>
          </a:xfrm>
        </p:grpSpPr>
        <p:cxnSp>
          <p:nvCxnSpPr>
            <p:cNvPr id="4973" name="Shape 49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74" name="Shape 49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75" name="Shape 4975"/>
          <p:cNvGrpSpPr/>
          <p:nvPr/>
        </p:nvGrpSpPr>
        <p:grpSpPr>
          <a:xfrm>
            <a:off x="1524029" y="5457450"/>
            <a:ext cx="75352" cy="204759"/>
            <a:chOff x="7732704" y="3077073"/>
            <a:chExt cx="257588" cy="153600"/>
          </a:xfrm>
        </p:grpSpPr>
        <p:cxnSp>
          <p:nvCxnSpPr>
            <p:cNvPr id="4976" name="Shape 49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77" name="Shape 49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78" name="Shape 4978"/>
          <p:cNvGrpSpPr/>
          <p:nvPr/>
        </p:nvGrpSpPr>
        <p:grpSpPr>
          <a:xfrm>
            <a:off x="856181" y="5457450"/>
            <a:ext cx="75352" cy="204759"/>
            <a:chOff x="7732704" y="3077073"/>
            <a:chExt cx="257588" cy="153600"/>
          </a:xfrm>
        </p:grpSpPr>
        <p:cxnSp>
          <p:nvCxnSpPr>
            <p:cNvPr id="4979" name="Shape 49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80" name="Shape 49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81" name="Shape 4981"/>
          <p:cNvGrpSpPr/>
          <p:nvPr/>
        </p:nvGrpSpPr>
        <p:grpSpPr>
          <a:xfrm>
            <a:off x="1333216" y="5457450"/>
            <a:ext cx="75352" cy="204759"/>
            <a:chOff x="7732704" y="3077073"/>
            <a:chExt cx="257588" cy="153600"/>
          </a:xfrm>
        </p:grpSpPr>
        <p:cxnSp>
          <p:nvCxnSpPr>
            <p:cNvPr id="4982" name="Shape 49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83" name="Shape 49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84" name="Shape 4984"/>
          <p:cNvGrpSpPr/>
          <p:nvPr/>
        </p:nvGrpSpPr>
        <p:grpSpPr>
          <a:xfrm>
            <a:off x="1142401" y="5457450"/>
            <a:ext cx="75352" cy="204759"/>
            <a:chOff x="7732704" y="3077073"/>
            <a:chExt cx="257588" cy="153600"/>
          </a:xfrm>
        </p:grpSpPr>
        <p:cxnSp>
          <p:nvCxnSpPr>
            <p:cNvPr id="4985" name="Shape 49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86" name="Shape 49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87" name="Shape 4987"/>
          <p:cNvGrpSpPr/>
          <p:nvPr/>
        </p:nvGrpSpPr>
        <p:grpSpPr>
          <a:xfrm>
            <a:off x="188333" y="5457450"/>
            <a:ext cx="75352" cy="204759"/>
            <a:chOff x="7732704" y="3077073"/>
            <a:chExt cx="257588" cy="153600"/>
          </a:xfrm>
        </p:grpSpPr>
        <p:cxnSp>
          <p:nvCxnSpPr>
            <p:cNvPr id="4988" name="Shape 49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89" name="Shape 49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90" name="Shape 4990"/>
          <p:cNvGrpSpPr/>
          <p:nvPr/>
        </p:nvGrpSpPr>
        <p:grpSpPr>
          <a:xfrm>
            <a:off x="569961" y="5457450"/>
            <a:ext cx="75352" cy="204759"/>
            <a:chOff x="7732704" y="3077073"/>
            <a:chExt cx="257588" cy="153600"/>
          </a:xfrm>
        </p:grpSpPr>
        <p:cxnSp>
          <p:nvCxnSpPr>
            <p:cNvPr id="4991" name="Shape 49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92" name="Shape 49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93" name="Shape 4993"/>
          <p:cNvGrpSpPr/>
          <p:nvPr/>
        </p:nvGrpSpPr>
        <p:grpSpPr>
          <a:xfrm>
            <a:off x="474555" y="5457450"/>
            <a:ext cx="75352" cy="204759"/>
            <a:chOff x="7732704" y="3077073"/>
            <a:chExt cx="257588" cy="153600"/>
          </a:xfrm>
        </p:grpSpPr>
        <p:cxnSp>
          <p:nvCxnSpPr>
            <p:cNvPr id="4994" name="Shape 49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95" name="Shape 49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96" name="Shape 4996"/>
          <p:cNvGrpSpPr/>
          <p:nvPr/>
        </p:nvGrpSpPr>
        <p:grpSpPr>
          <a:xfrm>
            <a:off x="5721929" y="5457450"/>
            <a:ext cx="75352" cy="204759"/>
            <a:chOff x="7732704" y="3077073"/>
            <a:chExt cx="257588" cy="153600"/>
          </a:xfrm>
        </p:grpSpPr>
        <p:cxnSp>
          <p:nvCxnSpPr>
            <p:cNvPr id="4997" name="Shape 49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4998" name="Shape 49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4999" name="Shape 4999"/>
          <p:cNvGrpSpPr/>
          <p:nvPr/>
        </p:nvGrpSpPr>
        <p:grpSpPr>
          <a:xfrm>
            <a:off x="6008149" y="5457450"/>
            <a:ext cx="75352" cy="204759"/>
            <a:chOff x="7732704" y="3077073"/>
            <a:chExt cx="257588" cy="153600"/>
          </a:xfrm>
        </p:grpSpPr>
        <p:cxnSp>
          <p:nvCxnSpPr>
            <p:cNvPr id="5000" name="Shape 50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01" name="Shape 50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02" name="Shape 5002"/>
          <p:cNvGrpSpPr/>
          <p:nvPr/>
        </p:nvGrpSpPr>
        <p:grpSpPr>
          <a:xfrm>
            <a:off x="5912743" y="5457450"/>
            <a:ext cx="75352" cy="204759"/>
            <a:chOff x="7732704" y="3077073"/>
            <a:chExt cx="257588" cy="153600"/>
          </a:xfrm>
        </p:grpSpPr>
        <p:cxnSp>
          <p:nvCxnSpPr>
            <p:cNvPr id="5003" name="Shape 50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04" name="Shape 50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05" name="Shape 5005"/>
          <p:cNvGrpSpPr/>
          <p:nvPr/>
        </p:nvGrpSpPr>
        <p:grpSpPr>
          <a:xfrm>
            <a:off x="5817336" y="5457450"/>
            <a:ext cx="75352" cy="204759"/>
            <a:chOff x="7732704" y="3077073"/>
            <a:chExt cx="257588" cy="153600"/>
          </a:xfrm>
        </p:grpSpPr>
        <p:cxnSp>
          <p:nvCxnSpPr>
            <p:cNvPr id="5006" name="Shape 50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07" name="Shape 50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08" name="Shape 5008"/>
          <p:cNvGrpSpPr/>
          <p:nvPr/>
        </p:nvGrpSpPr>
        <p:grpSpPr>
          <a:xfrm>
            <a:off x="5340303" y="5457450"/>
            <a:ext cx="75352" cy="204759"/>
            <a:chOff x="7732704" y="3077073"/>
            <a:chExt cx="257588" cy="153600"/>
          </a:xfrm>
        </p:grpSpPr>
        <p:cxnSp>
          <p:nvCxnSpPr>
            <p:cNvPr id="5009" name="Shape 50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10" name="Shape 50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11" name="Shape 5011"/>
          <p:cNvGrpSpPr/>
          <p:nvPr/>
        </p:nvGrpSpPr>
        <p:grpSpPr>
          <a:xfrm>
            <a:off x="5626523" y="5457450"/>
            <a:ext cx="75352" cy="204759"/>
            <a:chOff x="7732704" y="3077073"/>
            <a:chExt cx="257588" cy="153600"/>
          </a:xfrm>
        </p:grpSpPr>
        <p:cxnSp>
          <p:nvCxnSpPr>
            <p:cNvPr id="5012" name="Shape 50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13" name="Shape 50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14" name="Shape 5014"/>
          <p:cNvGrpSpPr/>
          <p:nvPr/>
        </p:nvGrpSpPr>
        <p:grpSpPr>
          <a:xfrm>
            <a:off x="5531116" y="5457450"/>
            <a:ext cx="75352" cy="204759"/>
            <a:chOff x="7732704" y="3077073"/>
            <a:chExt cx="257588" cy="153600"/>
          </a:xfrm>
        </p:grpSpPr>
        <p:cxnSp>
          <p:nvCxnSpPr>
            <p:cNvPr id="5015" name="Shape 50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16" name="Shape 50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17" name="Shape 5017"/>
          <p:cNvGrpSpPr/>
          <p:nvPr/>
        </p:nvGrpSpPr>
        <p:grpSpPr>
          <a:xfrm>
            <a:off x="5435709" y="5457450"/>
            <a:ext cx="75352" cy="204759"/>
            <a:chOff x="7732704" y="3077073"/>
            <a:chExt cx="257588" cy="153600"/>
          </a:xfrm>
        </p:grpSpPr>
        <p:cxnSp>
          <p:nvCxnSpPr>
            <p:cNvPr id="5018" name="Shape 50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19" name="Shape 50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20" name="Shape 5020"/>
          <p:cNvGrpSpPr/>
          <p:nvPr/>
        </p:nvGrpSpPr>
        <p:grpSpPr>
          <a:xfrm>
            <a:off x="4958675" y="5457450"/>
            <a:ext cx="75352" cy="204759"/>
            <a:chOff x="7732704" y="3077073"/>
            <a:chExt cx="257588" cy="153600"/>
          </a:xfrm>
        </p:grpSpPr>
        <p:cxnSp>
          <p:nvCxnSpPr>
            <p:cNvPr id="5021" name="Shape 50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22" name="Shape 50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23" name="Shape 5023"/>
          <p:cNvGrpSpPr/>
          <p:nvPr/>
        </p:nvGrpSpPr>
        <p:grpSpPr>
          <a:xfrm>
            <a:off x="5244895" y="5457450"/>
            <a:ext cx="75352" cy="204759"/>
            <a:chOff x="7732704" y="3077073"/>
            <a:chExt cx="257588" cy="153600"/>
          </a:xfrm>
        </p:grpSpPr>
        <p:cxnSp>
          <p:nvCxnSpPr>
            <p:cNvPr id="5024" name="Shape 50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25" name="Shape 50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26" name="Shape 5026"/>
          <p:cNvGrpSpPr/>
          <p:nvPr/>
        </p:nvGrpSpPr>
        <p:grpSpPr>
          <a:xfrm>
            <a:off x="5149488" y="5457450"/>
            <a:ext cx="75352" cy="204759"/>
            <a:chOff x="7732704" y="3077073"/>
            <a:chExt cx="257588" cy="153600"/>
          </a:xfrm>
        </p:grpSpPr>
        <p:cxnSp>
          <p:nvCxnSpPr>
            <p:cNvPr id="5027" name="Shape 50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28" name="Shape 50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29" name="Shape 5029"/>
          <p:cNvGrpSpPr/>
          <p:nvPr/>
        </p:nvGrpSpPr>
        <p:grpSpPr>
          <a:xfrm>
            <a:off x="5054081" y="5457450"/>
            <a:ext cx="75352" cy="204759"/>
            <a:chOff x="7732704" y="3077073"/>
            <a:chExt cx="257588" cy="153600"/>
          </a:xfrm>
        </p:grpSpPr>
        <p:cxnSp>
          <p:nvCxnSpPr>
            <p:cNvPr id="5030" name="Shape 50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31" name="Shape 50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32" name="Shape 5032"/>
          <p:cNvGrpSpPr/>
          <p:nvPr/>
        </p:nvGrpSpPr>
        <p:grpSpPr>
          <a:xfrm>
            <a:off x="4481641" y="5457450"/>
            <a:ext cx="75352" cy="204759"/>
            <a:chOff x="7732704" y="3077073"/>
            <a:chExt cx="257588" cy="153600"/>
          </a:xfrm>
        </p:grpSpPr>
        <p:cxnSp>
          <p:nvCxnSpPr>
            <p:cNvPr id="5033" name="Shape 50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34" name="Shape 50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35" name="Shape 5035"/>
          <p:cNvGrpSpPr/>
          <p:nvPr/>
        </p:nvGrpSpPr>
        <p:grpSpPr>
          <a:xfrm>
            <a:off x="4863268" y="5457450"/>
            <a:ext cx="75352" cy="204759"/>
            <a:chOff x="7732704" y="3077073"/>
            <a:chExt cx="257588" cy="153600"/>
          </a:xfrm>
        </p:grpSpPr>
        <p:cxnSp>
          <p:nvCxnSpPr>
            <p:cNvPr id="5036" name="Shape 50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37" name="Shape 50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38" name="Shape 5038"/>
          <p:cNvGrpSpPr/>
          <p:nvPr/>
        </p:nvGrpSpPr>
        <p:grpSpPr>
          <a:xfrm>
            <a:off x="4767861" y="5457450"/>
            <a:ext cx="75352" cy="204759"/>
            <a:chOff x="7732704" y="3077073"/>
            <a:chExt cx="257588" cy="153600"/>
          </a:xfrm>
        </p:grpSpPr>
        <p:cxnSp>
          <p:nvCxnSpPr>
            <p:cNvPr id="5039" name="Shape 50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40" name="Shape 50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41" name="Shape 5041"/>
          <p:cNvGrpSpPr/>
          <p:nvPr/>
        </p:nvGrpSpPr>
        <p:grpSpPr>
          <a:xfrm>
            <a:off x="4672455" y="5457450"/>
            <a:ext cx="75352" cy="204759"/>
            <a:chOff x="7732704" y="3077073"/>
            <a:chExt cx="257588" cy="153600"/>
          </a:xfrm>
        </p:grpSpPr>
        <p:cxnSp>
          <p:nvCxnSpPr>
            <p:cNvPr id="5042" name="Shape 50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43" name="Shape 50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44" name="Shape 5044"/>
          <p:cNvGrpSpPr/>
          <p:nvPr/>
        </p:nvGrpSpPr>
        <p:grpSpPr>
          <a:xfrm>
            <a:off x="4290827" y="5457450"/>
            <a:ext cx="75352" cy="204759"/>
            <a:chOff x="7732704" y="3077073"/>
            <a:chExt cx="257588" cy="153600"/>
          </a:xfrm>
        </p:grpSpPr>
        <p:cxnSp>
          <p:nvCxnSpPr>
            <p:cNvPr id="5045" name="Shape 50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46" name="Shape 50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47" name="Shape 5047"/>
          <p:cNvGrpSpPr/>
          <p:nvPr/>
        </p:nvGrpSpPr>
        <p:grpSpPr>
          <a:xfrm>
            <a:off x="3718387" y="5457450"/>
            <a:ext cx="75352" cy="204759"/>
            <a:chOff x="7732704" y="3077073"/>
            <a:chExt cx="257588" cy="153600"/>
          </a:xfrm>
        </p:grpSpPr>
        <p:cxnSp>
          <p:nvCxnSpPr>
            <p:cNvPr id="5048" name="Shape 50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49" name="Shape 50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50" name="Shape 5050"/>
          <p:cNvGrpSpPr/>
          <p:nvPr/>
        </p:nvGrpSpPr>
        <p:grpSpPr>
          <a:xfrm>
            <a:off x="4100013" y="5457450"/>
            <a:ext cx="75352" cy="204759"/>
            <a:chOff x="7732704" y="3077073"/>
            <a:chExt cx="257588" cy="153600"/>
          </a:xfrm>
        </p:grpSpPr>
        <p:cxnSp>
          <p:nvCxnSpPr>
            <p:cNvPr id="5051" name="Shape 50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52" name="Shape 50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53" name="Shape 5053"/>
          <p:cNvGrpSpPr/>
          <p:nvPr/>
        </p:nvGrpSpPr>
        <p:grpSpPr>
          <a:xfrm>
            <a:off x="4004607" y="5457450"/>
            <a:ext cx="75352" cy="204759"/>
            <a:chOff x="7732704" y="3077073"/>
            <a:chExt cx="257588" cy="153600"/>
          </a:xfrm>
        </p:grpSpPr>
        <p:cxnSp>
          <p:nvCxnSpPr>
            <p:cNvPr id="5054" name="Shape 50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55" name="Shape 50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56" name="Shape 5056"/>
          <p:cNvGrpSpPr/>
          <p:nvPr/>
        </p:nvGrpSpPr>
        <p:grpSpPr>
          <a:xfrm>
            <a:off x="3813793" y="5457450"/>
            <a:ext cx="75352" cy="204759"/>
            <a:chOff x="7732704" y="3077073"/>
            <a:chExt cx="257588" cy="153600"/>
          </a:xfrm>
        </p:grpSpPr>
        <p:cxnSp>
          <p:nvCxnSpPr>
            <p:cNvPr id="5057" name="Shape 50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58" name="Shape 50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59" name="Shape 5059"/>
          <p:cNvGrpSpPr/>
          <p:nvPr/>
        </p:nvGrpSpPr>
        <p:grpSpPr>
          <a:xfrm>
            <a:off x="3050539" y="5457450"/>
            <a:ext cx="75352" cy="204759"/>
            <a:chOff x="7732704" y="3077073"/>
            <a:chExt cx="257588" cy="153600"/>
          </a:xfrm>
        </p:grpSpPr>
        <p:cxnSp>
          <p:nvCxnSpPr>
            <p:cNvPr id="5060" name="Shape 50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61" name="Shape 50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62" name="Shape 5062"/>
          <p:cNvGrpSpPr/>
          <p:nvPr/>
        </p:nvGrpSpPr>
        <p:grpSpPr>
          <a:xfrm>
            <a:off x="3432165" y="5457450"/>
            <a:ext cx="75352" cy="204759"/>
            <a:chOff x="7732704" y="3077073"/>
            <a:chExt cx="257588" cy="153600"/>
          </a:xfrm>
        </p:grpSpPr>
        <p:cxnSp>
          <p:nvCxnSpPr>
            <p:cNvPr id="5063" name="Shape 50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64" name="Shape 50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65" name="Shape 5065"/>
          <p:cNvGrpSpPr/>
          <p:nvPr/>
        </p:nvGrpSpPr>
        <p:grpSpPr>
          <a:xfrm>
            <a:off x="3336759" y="5457450"/>
            <a:ext cx="75352" cy="204759"/>
            <a:chOff x="7732704" y="3077073"/>
            <a:chExt cx="257588" cy="153600"/>
          </a:xfrm>
        </p:grpSpPr>
        <p:cxnSp>
          <p:nvCxnSpPr>
            <p:cNvPr id="5066" name="Shape 50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67" name="Shape 50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68" name="Shape 5068"/>
          <p:cNvGrpSpPr/>
          <p:nvPr/>
        </p:nvGrpSpPr>
        <p:grpSpPr>
          <a:xfrm>
            <a:off x="3145945" y="5457450"/>
            <a:ext cx="75352" cy="204759"/>
            <a:chOff x="7732704" y="3077073"/>
            <a:chExt cx="257588" cy="153600"/>
          </a:xfrm>
        </p:grpSpPr>
        <p:cxnSp>
          <p:nvCxnSpPr>
            <p:cNvPr id="5069" name="Shape 50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70" name="Shape 50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71" name="Shape 5071"/>
          <p:cNvGrpSpPr/>
          <p:nvPr/>
        </p:nvGrpSpPr>
        <p:grpSpPr>
          <a:xfrm>
            <a:off x="4577048" y="5457450"/>
            <a:ext cx="75352" cy="204759"/>
            <a:chOff x="7732704" y="3077073"/>
            <a:chExt cx="257588" cy="153600"/>
          </a:xfrm>
        </p:grpSpPr>
        <p:cxnSp>
          <p:nvCxnSpPr>
            <p:cNvPr id="5072" name="Shape 50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73" name="Shape 50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74" name="Shape 5074"/>
          <p:cNvGrpSpPr/>
          <p:nvPr/>
        </p:nvGrpSpPr>
        <p:grpSpPr>
          <a:xfrm>
            <a:off x="3909200" y="5457450"/>
            <a:ext cx="75352" cy="204759"/>
            <a:chOff x="7732704" y="3077073"/>
            <a:chExt cx="257588" cy="153600"/>
          </a:xfrm>
        </p:grpSpPr>
        <p:cxnSp>
          <p:nvCxnSpPr>
            <p:cNvPr id="5075" name="Shape 50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76" name="Shape 50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77" name="Shape 5077"/>
          <p:cNvGrpSpPr/>
          <p:nvPr/>
        </p:nvGrpSpPr>
        <p:grpSpPr>
          <a:xfrm>
            <a:off x="4386233" y="5457450"/>
            <a:ext cx="75352" cy="204759"/>
            <a:chOff x="7732704" y="3077073"/>
            <a:chExt cx="257588" cy="153600"/>
          </a:xfrm>
        </p:grpSpPr>
        <p:cxnSp>
          <p:nvCxnSpPr>
            <p:cNvPr id="5078" name="Shape 50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79" name="Shape 50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80" name="Shape 5080"/>
          <p:cNvGrpSpPr/>
          <p:nvPr/>
        </p:nvGrpSpPr>
        <p:grpSpPr>
          <a:xfrm>
            <a:off x="4195420" y="5457450"/>
            <a:ext cx="75352" cy="204759"/>
            <a:chOff x="7732704" y="3077073"/>
            <a:chExt cx="257588" cy="153600"/>
          </a:xfrm>
        </p:grpSpPr>
        <p:cxnSp>
          <p:nvCxnSpPr>
            <p:cNvPr id="5081" name="Shape 50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82" name="Shape 50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83" name="Shape 5083"/>
          <p:cNvGrpSpPr/>
          <p:nvPr/>
        </p:nvGrpSpPr>
        <p:grpSpPr>
          <a:xfrm>
            <a:off x="3241352" y="5457450"/>
            <a:ext cx="75352" cy="204759"/>
            <a:chOff x="7732704" y="3077073"/>
            <a:chExt cx="257588" cy="153600"/>
          </a:xfrm>
        </p:grpSpPr>
        <p:cxnSp>
          <p:nvCxnSpPr>
            <p:cNvPr id="5084" name="Shape 50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85" name="Shape 50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86" name="Shape 5086"/>
          <p:cNvGrpSpPr/>
          <p:nvPr/>
        </p:nvGrpSpPr>
        <p:grpSpPr>
          <a:xfrm>
            <a:off x="3622979" y="5457450"/>
            <a:ext cx="75352" cy="204759"/>
            <a:chOff x="7732704" y="3077073"/>
            <a:chExt cx="257588" cy="153600"/>
          </a:xfrm>
        </p:grpSpPr>
        <p:cxnSp>
          <p:nvCxnSpPr>
            <p:cNvPr id="5087" name="Shape 50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88" name="Shape 50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89" name="Shape 5089"/>
          <p:cNvGrpSpPr/>
          <p:nvPr/>
        </p:nvGrpSpPr>
        <p:grpSpPr>
          <a:xfrm>
            <a:off x="3527572" y="5457450"/>
            <a:ext cx="75352" cy="204759"/>
            <a:chOff x="7732704" y="3077073"/>
            <a:chExt cx="257588" cy="153600"/>
          </a:xfrm>
        </p:grpSpPr>
        <p:cxnSp>
          <p:nvCxnSpPr>
            <p:cNvPr id="5090" name="Shape 50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91" name="Shape 50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92" name="Shape 5092"/>
          <p:cNvGrpSpPr/>
          <p:nvPr/>
        </p:nvGrpSpPr>
        <p:grpSpPr>
          <a:xfrm>
            <a:off x="8774933" y="5457450"/>
            <a:ext cx="75352" cy="204759"/>
            <a:chOff x="7732704" y="3077073"/>
            <a:chExt cx="257588" cy="153600"/>
          </a:xfrm>
        </p:grpSpPr>
        <p:cxnSp>
          <p:nvCxnSpPr>
            <p:cNvPr id="5093" name="Shape 50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94" name="Shape 50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95" name="Shape 5095"/>
          <p:cNvGrpSpPr/>
          <p:nvPr/>
        </p:nvGrpSpPr>
        <p:grpSpPr>
          <a:xfrm>
            <a:off x="9061153" y="5457450"/>
            <a:ext cx="75352" cy="204759"/>
            <a:chOff x="7732704" y="3077073"/>
            <a:chExt cx="257588" cy="153600"/>
          </a:xfrm>
        </p:grpSpPr>
        <p:cxnSp>
          <p:nvCxnSpPr>
            <p:cNvPr id="5096" name="Shape 50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097" name="Shape 50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098" name="Shape 5098"/>
          <p:cNvGrpSpPr/>
          <p:nvPr/>
        </p:nvGrpSpPr>
        <p:grpSpPr>
          <a:xfrm>
            <a:off x="8965747" y="5457450"/>
            <a:ext cx="75352" cy="204759"/>
            <a:chOff x="7732704" y="3077073"/>
            <a:chExt cx="257588" cy="153600"/>
          </a:xfrm>
        </p:grpSpPr>
        <p:cxnSp>
          <p:nvCxnSpPr>
            <p:cNvPr id="5099" name="Shape 50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00" name="Shape 51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01" name="Shape 5101"/>
          <p:cNvGrpSpPr/>
          <p:nvPr/>
        </p:nvGrpSpPr>
        <p:grpSpPr>
          <a:xfrm>
            <a:off x="8870340" y="5457450"/>
            <a:ext cx="75352" cy="204759"/>
            <a:chOff x="7732704" y="3077073"/>
            <a:chExt cx="257588" cy="153600"/>
          </a:xfrm>
        </p:grpSpPr>
        <p:cxnSp>
          <p:nvCxnSpPr>
            <p:cNvPr id="5102" name="Shape 51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03" name="Shape 51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04" name="Shape 5104"/>
          <p:cNvGrpSpPr/>
          <p:nvPr/>
        </p:nvGrpSpPr>
        <p:grpSpPr>
          <a:xfrm>
            <a:off x="8393307" y="5457450"/>
            <a:ext cx="75352" cy="204759"/>
            <a:chOff x="7732704" y="3077073"/>
            <a:chExt cx="257588" cy="153600"/>
          </a:xfrm>
        </p:grpSpPr>
        <p:cxnSp>
          <p:nvCxnSpPr>
            <p:cNvPr id="5105" name="Shape 51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06" name="Shape 51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07" name="Shape 5107"/>
          <p:cNvGrpSpPr/>
          <p:nvPr/>
        </p:nvGrpSpPr>
        <p:grpSpPr>
          <a:xfrm>
            <a:off x="8679527" y="5457450"/>
            <a:ext cx="75352" cy="204759"/>
            <a:chOff x="7732704" y="3077073"/>
            <a:chExt cx="257588" cy="153600"/>
          </a:xfrm>
        </p:grpSpPr>
        <p:cxnSp>
          <p:nvCxnSpPr>
            <p:cNvPr id="5108" name="Shape 51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09" name="Shape 51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10" name="Shape 5110"/>
          <p:cNvGrpSpPr/>
          <p:nvPr/>
        </p:nvGrpSpPr>
        <p:grpSpPr>
          <a:xfrm>
            <a:off x="8584120" y="5457450"/>
            <a:ext cx="75352" cy="204759"/>
            <a:chOff x="7732704" y="3077073"/>
            <a:chExt cx="257588" cy="153600"/>
          </a:xfrm>
        </p:grpSpPr>
        <p:cxnSp>
          <p:nvCxnSpPr>
            <p:cNvPr id="5111" name="Shape 51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12" name="Shape 51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13" name="Shape 5113"/>
          <p:cNvGrpSpPr/>
          <p:nvPr/>
        </p:nvGrpSpPr>
        <p:grpSpPr>
          <a:xfrm>
            <a:off x="8488713" y="5457450"/>
            <a:ext cx="75352" cy="204759"/>
            <a:chOff x="7732704" y="3077073"/>
            <a:chExt cx="257588" cy="153600"/>
          </a:xfrm>
        </p:grpSpPr>
        <p:cxnSp>
          <p:nvCxnSpPr>
            <p:cNvPr id="5114" name="Shape 51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15" name="Shape 51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16" name="Shape 5116"/>
          <p:cNvGrpSpPr/>
          <p:nvPr/>
        </p:nvGrpSpPr>
        <p:grpSpPr>
          <a:xfrm>
            <a:off x="8011679" y="5457450"/>
            <a:ext cx="75352" cy="204759"/>
            <a:chOff x="7732704" y="3077073"/>
            <a:chExt cx="257588" cy="153600"/>
          </a:xfrm>
        </p:grpSpPr>
        <p:cxnSp>
          <p:nvCxnSpPr>
            <p:cNvPr id="5117" name="Shape 51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18" name="Shape 51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19" name="Shape 5119"/>
          <p:cNvGrpSpPr/>
          <p:nvPr/>
        </p:nvGrpSpPr>
        <p:grpSpPr>
          <a:xfrm>
            <a:off x="8297900" y="5457450"/>
            <a:ext cx="75352" cy="204759"/>
            <a:chOff x="7732704" y="3077073"/>
            <a:chExt cx="257588" cy="153600"/>
          </a:xfrm>
        </p:grpSpPr>
        <p:cxnSp>
          <p:nvCxnSpPr>
            <p:cNvPr id="5120" name="Shape 51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21" name="Shape 51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22" name="Shape 5122"/>
          <p:cNvGrpSpPr/>
          <p:nvPr/>
        </p:nvGrpSpPr>
        <p:grpSpPr>
          <a:xfrm>
            <a:off x="8202492" y="5457450"/>
            <a:ext cx="75352" cy="204759"/>
            <a:chOff x="7732704" y="3077073"/>
            <a:chExt cx="257588" cy="153600"/>
          </a:xfrm>
        </p:grpSpPr>
        <p:cxnSp>
          <p:nvCxnSpPr>
            <p:cNvPr id="5123" name="Shape 51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24" name="Shape 51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25" name="Shape 5125"/>
          <p:cNvGrpSpPr/>
          <p:nvPr/>
        </p:nvGrpSpPr>
        <p:grpSpPr>
          <a:xfrm>
            <a:off x="8107085" y="5457450"/>
            <a:ext cx="75352" cy="204759"/>
            <a:chOff x="7732704" y="3077073"/>
            <a:chExt cx="257588" cy="153600"/>
          </a:xfrm>
        </p:grpSpPr>
        <p:cxnSp>
          <p:nvCxnSpPr>
            <p:cNvPr id="5126" name="Shape 51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27" name="Shape 51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28" name="Shape 5128"/>
          <p:cNvGrpSpPr/>
          <p:nvPr/>
        </p:nvGrpSpPr>
        <p:grpSpPr>
          <a:xfrm>
            <a:off x="7534645" y="5457450"/>
            <a:ext cx="75352" cy="204759"/>
            <a:chOff x="7732704" y="3077073"/>
            <a:chExt cx="257588" cy="153600"/>
          </a:xfrm>
        </p:grpSpPr>
        <p:cxnSp>
          <p:nvCxnSpPr>
            <p:cNvPr id="5129" name="Shape 51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30" name="Shape 51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31" name="Shape 5131"/>
          <p:cNvGrpSpPr/>
          <p:nvPr/>
        </p:nvGrpSpPr>
        <p:grpSpPr>
          <a:xfrm>
            <a:off x="7916272" y="5457450"/>
            <a:ext cx="75352" cy="204759"/>
            <a:chOff x="7732704" y="3077073"/>
            <a:chExt cx="257588" cy="153600"/>
          </a:xfrm>
        </p:grpSpPr>
        <p:cxnSp>
          <p:nvCxnSpPr>
            <p:cNvPr id="5132" name="Shape 51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33" name="Shape 51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34" name="Shape 5134"/>
          <p:cNvGrpSpPr/>
          <p:nvPr/>
        </p:nvGrpSpPr>
        <p:grpSpPr>
          <a:xfrm>
            <a:off x="7820865" y="5457450"/>
            <a:ext cx="75352" cy="204759"/>
            <a:chOff x="7732704" y="3077073"/>
            <a:chExt cx="257588" cy="153600"/>
          </a:xfrm>
        </p:grpSpPr>
        <p:cxnSp>
          <p:nvCxnSpPr>
            <p:cNvPr id="5135" name="Shape 51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36" name="Shape 51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37" name="Shape 5137"/>
          <p:cNvGrpSpPr/>
          <p:nvPr/>
        </p:nvGrpSpPr>
        <p:grpSpPr>
          <a:xfrm>
            <a:off x="7725459" y="5457450"/>
            <a:ext cx="75352" cy="204759"/>
            <a:chOff x="7732704" y="3077073"/>
            <a:chExt cx="257588" cy="153600"/>
          </a:xfrm>
        </p:grpSpPr>
        <p:cxnSp>
          <p:nvCxnSpPr>
            <p:cNvPr id="5138" name="Shape 51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39" name="Shape 51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40" name="Shape 5140"/>
          <p:cNvGrpSpPr/>
          <p:nvPr/>
        </p:nvGrpSpPr>
        <p:grpSpPr>
          <a:xfrm>
            <a:off x="7343831" y="5457450"/>
            <a:ext cx="75352" cy="204759"/>
            <a:chOff x="7732704" y="3077073"/>
            <a:chExt cx="257588" cy="153600"/>
          </a:xfrm>
        </p:grpSpPr>
        <p:cxnSp>
          <p:nvCxnSpPr>
            <p:cNvPr id="5141" name="Shape 51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42" name="Shape 51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43" name="Shape 5143"/>
          <p:cNvGrpSpPr/>
          <p:nvPr/>
        </p:nvGrpSpPr>
        <p:grpSpPr>
          <a:xfrm>
            <a:off x="6771391" y="5457450"/>
            <a:ext cx="75352" cy="204759"/>
            <a:chOff x="7732704" y="3077073"/>
            <a:chExt cx="257588" cy="153600"/>
          </a:xfrm>
        </p:grpSpPr>
        <p:cxnSp>
          <p:nvCxnSpPr>
            <p:cNvPr id="5144" name="Shape 51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45" name="Shape 51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46" name="Shape 5146"/>
          <p:cNvGrpSpPr/>
          <p:nvPr/>
        </p:nvGrpSpPr>
        <p:grpSpPr>
          <a:xfrm>
            <a:off x="7153017" y="5457450"/>
            <a:ext cx="75352" cy="204759"/>
            <a:chOff x="7732704" y="3077073"/>
            <a:chExt cx="257588" cy="153600"/>
          </a:xfrm>
        </p:grpSpPr>
        <p:cxnSp>
          <p:nvCxnSpPr>
            <p:cNvPr id="5147" name="Shape 51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48" name="Shape 51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49" name="Shape 5149"/>
          <p:cNvGrpSpPr/>
          <p:nvPr/>
        </p:nvGrpSpPr>
        <p:grpSpPr>
          <a:xfrm>
            <a:off x="7057611" y="5457450"/>
            <a:ext cx="75352" cy="204759"/>
            <a:chOff x="7732704" y="3077073"/>
            <a:chExt cx="257588" cy="153600"/>
          </a:xfrm>
        </p:grpSpPr>
        <p:cxnSp>
          <p:nvCxnSpPr>
            <p:cNvPr id="5150" name="Shape 51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51" name="Shape 51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52" name="Shape 5152"/>
          <p:cNvGrpSpPr/>
          <p:nvPr/>
        </p:nvGrpSpPr>
        <p:grpSpPr>
          <a:xfrm>
            <a:off x="6866797" y="5457450"/>
            <a:ext cx="75352" cy="204759"/>
            <a:chOff x="7732704" y="3077073"/>
            <a:chExt cx="257588" cy="153600"/>
          </a:xfrm>
        </p:grpSpPr>
        <p:cxnSp>
          <p:nvCxnSpPr>
            <p:cNvPr id="5153" name="Shape 51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54" name="Shape 51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55" name="Shape 5155"/>
          <p:cNvGrpSpPr/>
          <p:nvPr/>
        </p:nvGrpSpPr>
        <p:grpSpPr>
          <a:xfrm>
            <a:off x="6103543" y="5457450"/>
            <a:ext cx="75352" cy="204759"/>
            <a:chOff x="7732704" y="3077073"/>
            <a:chExt cx="257588" cy="153600"/>
          </a:xfrm>
        </p:grpSpPr>
        <p:cxnSp>
          <p:nvCxnSpPr>
            <p:cNvPr id="5156" name="Shape 51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57" name="Shape 51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58" name="Shape 5158"/>
          <p:cNvGrpSpPr/>
          <p:nvPr/>
        </p:nvGrpSpPr>
        <p:grpSpPr>
          <a:xfrm>
            <a:off x="6485169" y="5457450"/>
            <a:ext cx="75352" cy="204759"/>
            <a:chOff x="7732704" y="3077073"/>
            <a:chExt cx="257588" cy="153600"/>
          </a:xfrm>
        </p:grpSpPr>
        <p:cxnSp>
          <p:nvCxnSpPr>
            <p:cNvPr id="5159" name="Shape 51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60" name="Shape 51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61" name="Shape 5161"/>
          <p:cNvGrpSpPr/>
          <p:nvPr/>
        </p:nvGrpSpPr>
        <p:grpSpPr>
          <a:xfrm>
            <a:off x="6389763" y="5457450"/>
            <a:ext cx="75352" cy="204759"/>
            <a:chOff x="7732704" y="3077073"/>
            <a:chExt cx="257588" cy="153600"/>
          </a:xfrm>
        </p:grpSpPr>
        <p:cxnSp>
          <p:nvCxnSpPr>
            <p:cNvPr id="5162" name="Shape 51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63" name="Shape 51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64" name="Shape 5164"/>
          <p:cNvGrpSpPr/>
          <p:nvPr/>
        </p:nvGrpSpPr>
        <p:grpSpPr>
          <a:xfrm>
            <a:off x="6198949" y="5457450"/>
            <a:ext cx="75352" cy="204759"/>
            <a:chOff x="7732704" y="3077073"/>
            <a:chExt cx="257588" cy="153600"/>
          </a:xfrm>
        </p:grpSpPr>
        <p:cxnSp>
          <p:nvCxnSpPr>
            <p:cNvPr id="5165" name="Shape 51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66" name="Shape 51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67" name="Shape 5167"/>
          <p:cNvGrpSpPr/>
          <p:nvPr/>
        </p:nvGrpSpPr>
        <p:grpSpPr>
          <a:xfrm>
            <a:off x="7630052" y="5457450"/>
            <a:ext cx="75352" cy="204759"/>
            <a:chOff x="7732704" y="3077073"/>
            <a:chExt cx="257588" cy="153600"/>
          </a:xfrm>
        </p:grpSpPr>
        <p:cxnSp>
          <p:nvCxnSpPr>
            <p:cNvPr id="5168" name="Shape 51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69" name="Shape 51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70" name="Shape 5170"/>
          <p:cNvGrpSpPr/>
          <p:nvPr/>
        </p:nvGrpSpPr>
        <p:grpSpPr>
          <a:xfrm>
            <a:off x="6962204" y="5457450"/>
            <a:ext cx="75352" cy="204759"/>
            <a:chOff x="7732704" y="3077073"/>
            <a:chExt cx="257588" cy="153600"/>
          </a:xfrm>
        </p:grpSpPr>
        <p:cxnSp>
          <p:nvCxnSpPr>
            <p:cNvPr id="5171" name="Shape 51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72" name="Shape 51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73" name="Shape 5173"/>
          <p:cNvGrpSpPr/>
          <p:nvPr/>
        </p:nvGrpSpPr>
        <p:grpSpPr>
          <a:xfrm>
            <a:off x="7439237" y="5457450"/>
            <a:ext cx="75352" cy="204759"/>
            <a:chOff x="7732704" y="3077073"/>
            <a:chExt cx="257588" cy="153600"/>
          </a:xfrm>
        </p:grpSpPr>
        <p:cxnSp>
          <p:nvCxnSpPr>
            <p:cNvPr id="5174" name="Shape 51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75" name="Shape 51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76" name="Shape 5176"/>
          <p:cNvGrpSpPr/>
          <p:nvPr/>
        </p:nvGrpSpPr>
        <p:grpSpPr>
          <a:xfrm>
            <a:off x="7248424" y="5457450"/>
            <a:ext cx="75352" cy="204759"/>
            <a:chOff x="7732704" y="3077073"/>
            <a:chExt cx="257588" cy="153600"/>
          </a:xfrm>
        </p:grpSpPr>
        <p:cxnSp>
          <p:nvCxnSpPr>
            <p:cNvPr id="5177" name="Shape 51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78" name="Shape 51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79" name="Shape 5179"/>
          <p:cNvGrpSpPr/>
          <p:nvPr/>
        </p:nvGrpSpPr>
        <p:grpSpPr>
          <a:xfrm>
            <a:off x="6294356" y="5457450"/>
            <a:ext cx="75352" cy="204759"/>
            <a:chOff x="7732704" y="3077073"/>
            <a:chExt cx="257588" cy="153600"/>
          </a:xfrm>
        </p:grpSpPr>
        <p:cxnSp>
          <p:nvCxnSpPr>
            <p:cNvPr id="5180" name="Shape 51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81" name="Shape 51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82" name="Shape 5182"/>
          <p:cNvGrpSpPr/>
          <p:nvPr/>
        </p:nvGrpSpPr>
        <p:grpSpPr>
          <a:xfrm>
            <a:off x="6675984" y="5457450"/>
            <a:ext cx="75352" cy="204759"/>
            <a:chOff x="7732704" y="3077073"/>
            <a:chExt cx="257588" cy="153600"/>
          </a:xfrm>
        </p:grpSpPr>
        <p:cxnSp>
          <p:nvCxnSpPr>
            <p:cNvPr id="5183" name="Shape 51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84" name="Shape 51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85" name="Shape 5185"/>
          <p:cNvGrpSpPr/>
          <p:nvPr/>
        </p:nvGrpSpPr>
        <p:grpSpPr>
          <a:xfrm>
            <a:off x="6580576" y="5457450"/>
            <a:ext cx="75352" cy="204759"/>
            <a:chOff x="7732704" y="3077073"/>
            <a:chExt cx="257588" cy="153600"/>
          </a:xfrm>
        </p:grpSpPr>
        <p:cxnSp>
          <p:nvCxnSpPr>
            <p:cNvPr id="5186" name="Shape 51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87" name="Shape 51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88" name="Shape 5188"/>
          <p:cNvGrpSpPr/>
          <p:nvPr/>
        </p:nvGrpSpPr>
        <p:grpSpPr>
          <a:xfrm>
            <a:off x="11827952" y="5457450"/>
            <a:ext cx="75352" cy="204759"/>
            <a:chOff x="7732704" y="3077073"/>
            <a:chExt cx="257588" cy="153600"/>
          </a:xfrm>
        </p:grpSpPr>
        <p:cxnSp>
          <p:nvCxnSpPr>
            <p:cNvPr id="5189" name="Shape 51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90" name="Shape 51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91" name="Shape 5191"/>
          <p:cNvGrpSpPr/>
          <p:nvPr/>
        </p:nvGrpSpPr>
        <p:grpSpPr>
          <a:xfrm>
            <a:off x="12114172" y="5457450"/>
            <a:ext cx="75352" cy="204759"/>
            <a:chOff x="7732704" y="3077073"/>
            <a:chExt cx="257588" cy="153600"/>
          </a:xfrm>
        </p:grpSpPr>
        <p:cxnSp>
          <p:nvCxnSpPr>
            <p:cNvPr id="5192" name="Shape 51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93" name="Shape 51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94" name="Shape 5194"/>
          <p:cNvGrpSpPr/>
          <p:nvPr/>
        </p:nvGrpSpPr>
        <p:grpSpPr>
          <a:xfrm>
            <a:off x="12018765" y="5457450"/>
            <a:ext cx="75352" cy="204759"/>
            <a:chOff x="7732704" y="3077073"/>
            <a:chExt cx="257588" cy="153600"/>
          </a:xfrm>
        </p:grpSpPr>
        <p:cxnSp>
          <p:nvCxnSpPr>
            <p:cNvPr id="5195" name="Shape 51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96" name="Shape 51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197" name="Shape 5197"/>
          <p:cNvGrpSpPr/>
          <p:nvPr/>
        </p:nvGrpSpPr>
        <p:grpSpPr>
          <a:xfrm>
            <a:off x="11923359" y="5457450"/>
            <a:ext cx="75352" cy="204759"/>
            <a:chOff x="7732704" y="3077073"/>
            <a:chExt cx="257588" cy="153600"/>
          </a:xfrm>
        </p:grpSpPr>
        <p:cxnSp>
          <p:nvCxnSpPr>
            <p:cNvPr id="5198" name="Shape 51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199" name="Shape 51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00" name="Shape 5200"/>
          <p:cNvGrpSpPr/>
          <p:nvPr/>
        </p:nvGrpSpPr>
        <p:grpSpPr>
          <a:xfrm>
            <a:off x="11446324" y="5457450"/>
            <a:ext cx="75352" cy="204759"/>
            <a:chOff x="7732704" y="3077073"/>
            <a:chExt cx="257588" cy="153600"/>
          </a:xfrm>
        </p:grpSpPr>
        <p:cxnSp>
          <p:nvCxnSpPr>
            <p:cNvPr id="5201" name="Shape 52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02" name="Shape 52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03" name="Shape 5203"/>
          <p:cNvGrpSpPr/>
          <p:nvPr/>
        </p:nvGrpSpPr>
        <p:grpSpPr>
          <a:xfrm>
            <a:off x="11732545" y="5457450"/>
            <a:ext cx="75352" cy="204759"/>
            <a:chOff x="7732704" y="3077073"/>
            <a:chExt cx="257588" cy="153600"/>
          </a:xfrm>
        </p:grpSpPr>
        <p:cxnSp>
          <p:nvCxnSpPr>
            <p:cNvPr id="5204" name="Shape 52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05" name="Shape 52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06" name="Shape 5206"/>
          <p:cNvGrpSpPr/>
          <p:nvPr/>
        </p:nvGrpSpPr>
        <p:grpSpPr>
          <a:xfrm>
            <a:off x="11637139" y="5457450"/>
            <a:ext cx="75352" cy="204759"/>
            <a:chOff x="7732704" y="3077073"/>
            <a:chExt cx="257588" cy="153600"/>
          </a:xfrm>
        </p:grpSpPr>
        <p:cxnSp>
          <p:nvCxnSpPr>
            <p:cNvPr id="5207" name="Shape 52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08" name="Shape 52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09" name="Shape 5209"/>
          <p:cNvGrpSpPr/>
          <p:nvPr/>
        </p:nvGrpSpPr>
        <p:grpSpPr>
          <a:xfrm>
            <a:off x="11541732" y="5457450"/>
            <a:ext cx="75352" cy="204759"/>
            <a:chOff x="7732704" y="3077073"/>
            <a:chExt cx="257588" cy="153600"/>
          </a:xfrm>
        </p:grpSpPr>
        <p:cxnSp>
          <p:nvCxnSpPr>
            <p:cNvPr id="5210" name="Shape 52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11" name="Shape 52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12" name="Shape 5212"/>
          <p:cNvGrpSpPr/>
          <p:nvPr/>
        </p:nvGrpSpPr>
        <p:grpSpPr>
          <a:xfrm>
            <a:off x="11064697" y="5457450"/>
            <a:ext cx="75352" cy="204759"/>
            <a:chOff x="7732704" y="3077073"/>
            <a:chExt cx="257588" cy="153600"/>
          </a:xfrm>
        </p:grpSpPr>
        <p:cxnSp>
          <p:nvCxnSpPr>
            <p:cNvPr id="5213" name="Shape 52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14" name="Shape 52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15" name="Shape 5215"/>
          <p:cNvGrpSpPr/>
          <p:nvPr/>
        </p:nvGrpSpPr>
        <p:grpSpPr>
          <a:xfrm>
            <a:off x="11350917" y="5457450"/>
            <a:ext cx="75352" cy="204759"/>
            <a:chOff x="7732704" y="3077073"/>
            <a:chExt cx="257588" cy="153600"/>
          </a:xfrm>
        </p:grpSpPr>
        <p:cxnSp>
          <p:nvCxnSpPr>
            <p:cNvPr id="5216" name="Shape 52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17" name="Shape 52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18" name="Shape 5218"/>
          <p:cNvGrpSpPr/>
          <p:nvPr/>
        </p:nvGrpSpPr>
        <p:grpSpPr>
          <a:xfrm>
            <a:off x="11255511" y="5457450"/>
            <a:ext cx="75352" cy="204759"/>
            <a:chOff x="7732704" y="3077073"/>
            <a:chExt cx="257588" cy="153600"/>
          </a:xfrm>
        </p:grpSpPr>
        <p:cxnSp>
          <p:nvCxnSpPr>
            <p:cNvPr id="5219" name="Shape 52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20" name="Shape 52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21" name="Shape 5221"/>
          <p:cNvGrpSpPr/>
          <p:nvPr/>
        </p:nvGrpSpPr>
        <p:grpSpPr>
          <a:xfrm>
            <a:off x="11160104" y="5457450"/>
            <a:ext cx="75352" cy="204759"/>
            <a:chOff x="7732704" y="3077073"/>
            <a:chExt cx="257588" cy="153600"/>
          </a:xfrm>
        </p:grpSpPr>
        <p:cxnSp>
          <p:nvCxnSpPr>
            <p:cNvPr id="5222" name="Shape 52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23" name="Shape 52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24" name="Shape 5224"/>
          <p:cNvGrpSpPr/>
          <p:nvPr/>
        </p:nvGrpSpPr>
        <p:grpSpPr>
          <a:xfrm>
            <a:off x="10587663" y="5457450"/>
            <a:ext cx="75352" cy="204759"/>
            <a:chOff x="7732704" y="3077073"/>
            <a:chExt cx="257588" cy="153600"/>
          </a:xfrm>
        </p:grpSpPr>
        <p:cxnSp>
          <p:nvCxnSpPr>
            <p:cNvPr id="5225" name="Shape 52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26" name="Shape 52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27" name="Shape 5227"/>
          <p:cNvGrpSpPr/>
          <p:nvPr/>
        </p:nvGrpSpPr>
        <p:grpSpPr>
          <a:xfrm>
            <a:off x="10969291" y="5457450"/>
            <a:ext cx="75352" cy="204759"/>
            <a:chOff x="7732704" y="3077073"/>
            <a:chExt cx="257588" cy="153600"/>
          </a:xfrm>
        </p:grpSpPr>
        <p:cxnSp>
          <p:nvCxnSpPr>
            <p:cNvPr id="5228" name="Shape 52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29" name="Shape 52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30" name="Shape 5230"/>
          <p:cNvGrpSpPr/>
          <p:nvPr/>
        </p:nvGrpSpPr>
        <p:grpSpPr>
          <a:xfrm>
            <a:off x="10873884" y="5457450"/>
            <a:ext cx="75352" cy="204759"/>
            <a:chOff x="7732704" y="3077073"/>
            <a:chExt cx="257588" cy="153600"/>
          </a:xfrm>
        </p:grpSpPr>
        <p:cxnSp>
          <p:nvCxnSpPr>
            <p:cNvPr id="5231" name="Shape 52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32" name="Shape 52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33" name="Shape 5233"/>
          <p:cNvGrpSpPr/>
          <p:nvPr/>
        </p:nvGrpSpPr>
        <p:grpSpPr>
          <a:xfrm>
            <a:off x="10778477" y="5457450"/>
            <a:ext cx="75352" cy="204759"/>
            <a:chOff x="7732704" y="3077073"/>
            <a:chExt cx="257588" cy="153600"/>
          </a:xfrm>
        </p:grpSpPr>
        <p:cxnSp>
          <p:nvCxnSpPr>
            <p:cNvPr id="5234" name="Shape 52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35" name="Shape 52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36" name="Shape 5236"/>
          <p:cNvGrpSpPr/>
          <p:nvPr/>
        </p:nvGrpSpPr>
        <p:grpSpPr>
          <a:xfrm>
            <a:off x="10396849" y="5457450"/>
            <a:ext cx="75352" cy="204759"/>
            <a:chOff x="7732704" y="3077073"/>
            <a:chExt cx="257588" cy="153600"/>
          </a:xfrm>
        </p:grpSpPr>
        <p:cxnSp>
          <p:nvCxnSpPr>
            <p:cNvPr id="5237" name="Shape 52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38" name="Shape 52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39" name="Shape 5239"/>
          <p:cNvGrpSpPr/>
          <p:nvPr/>
        </p:nvGrpSpPr>
        <p:grpSpPr>
          <a:xfrm>
            <a:off x="9824408" y="5457450"/>
            <a:ext cx="75352" cy="204759"/>
            <a:chOff x="7732704" y="3077073"/>
            <a:chExt cx="257588" cy="153600"/>
          </a:xfrm>
        </p:grpSpPr>
        <p:cxnSp>
          <p:nvCxnSpPr>
            <p:cNvPr id="5240" name="Shape 52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41" name="Shape 52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42" name="Shape 5242"/>
          <p:cNvGrpSpPr/>
          <p:nvPr/>
        </p:nvGrpSpPr>
        <p:grpSpPr>
          <a:xfrm>
            <a:off x="10206036" y="5457450"/>
            <a:ext cx="75352" cy="204759"/>
            <a:chOff x="7732704" y="3077073"/>
            <a:chExt cx="257588" cy="153600"/>
          </a:xfrm>
        </p:grpSpPr>
        <p:cxnSp>
          <p:nvCxnSpPr>
            <p:cNvPr id="5243" name="Shape 52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44" name="Shape 52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45" name="Shape 5245"/>
          <p:cNvGrpSpPr/>
          <p:nvPr/>
        </p:nvGrpSpPr>
        <p:grpSpPr>
          <a:xfrm>
            <a:off x="10110629" y="5457450"/>
            <a:ext cx="75352" cy="204759"/>
            <a:chOff x="7732704" y="3077073"/>
            <a:chExt cx="257588" cy="153600"/>
          </a:xfrm>
        </p:grpSpPr>
        <p:cxnSp>
          <p:nvCxnSpPr>
            <p:cNvPr id="5246" name="Shape 52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47" name="Shape 52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48" name="Shape 5248"/>
          <p:cNvGrpSpPr/>
          <p:nvPr/>
        </p:nvGrpSpPr>
        <p:grpSpPr>
          <a:xfrm>
            <a:off x="9919816" y="5457450"/>
            <a:ext cx="75352" cy="204759"/>
            <a:chOff x="7732704" y="3077073"/>
            <a:chExt cx="257588" cy="153600"/>
          </a:xfrm>
        </p:grpSpPr>
        <p:cxnSp>
          <p:nvCxnSpPr>
            <p:cNvPr id="5249" name="Shape 52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50" name="Shape 52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51" name="Shape 5251"/>
          <p:cNvGrpSpPr/>
          <p:nvPr/>
        </p:nvGrpSpPr>
        <p:grpSpPr>
          <a:xfrm>
            <a:off x="9156561" y="5457450"/>
            <a:ext cx="75352" cy="204759"/>
            <a:chOff x="7732704" y="3077073"/>
            <a:chExt cx="257588" cy="153600"/>
          </a:xfrm>
        </p:grpSpPr>
        <p:cxnSp>
          <p:nvCxnSpPr>
            <p:cNvPr id="5252" name="Shape 52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53" name="Shape 52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54" name="Shape 5254"/>
          <p:cNvGrpSpPr/>
          <p:nvPr/>
        </p:nvGrpSpPr>
        <p:grpSpPr>
          <a:xfrm>
            <a:off x="9538188" y="5457450"/>
            <a:ext cx="75352" cy="204759"/>
            <a:chOff x="7732704" y="3077073"/>
            <a:chExt cx="257588" cy="153600"/>
          </a:xfrm>
        </p:grpSpPr>
        <p:cxnSp>
          <p:nvCxnSpPr>
            <p:cNvPr id="5255" name="Shape 52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56" name="Shape 52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57" name="Shape 5257"/>
          <p:cNvGrpSpPr/>
          <p:nvPr/>
        </p:nvGrpSpPr>
        <p:grpSpPr>
          <a:xfrm>
            <a:off x="9442781" y="5457450"/>
            <a:ext cx="75352" cy="204759"/>
            <a:chOff x="7732704" y="3077073"/>
            <a:chExt cx="257588" cy="153600"/>
          </a:xfrm>
        </p:grpSpPr>
        <p:cxnSp>
          <p:nvCxnSpPr>
            <p:cNvPr id="5258" name="Shape 52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59" name="Shape 52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60" name="Shape 5260"/>
          <p:cNvGrpSpPr/>
          <p:nvPr/>
        </p:nvGrpSpPr>
        <p:grpSpPr>
          <a:xfrm>
            <a:off x="9251968" y="5457450"/>
            <a:ext cx="75352" cy="204759"/>
            <a:chOff x="7732704" y="3077073"/>
            <a:chExt cx="257588" cy="153600"/>
          </a:xfrm>
        </p:grpSpPr>
        <p:cxnSp>
          <p:nvCxnSpPr>
            <p:cNvPr id="5261" name="Shape 52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62" name="Shape 52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63" name="Shape 5263"/>
          <p:cNvGrpSpPr/>
          <p:nvPr/>
        </p:nvGrpSpPr>
        <p:grpSpPr>
          <a:xfrm>
            <a:off x="10683069" y="5457450"/>
            <a:ext cx="75352" cy="204759"/>
            <a:chOff x="7732704" y="3077073"/>
            <a:chExt cx="257588" cy="153600"/>
          </a:xfrm>
        </p:grpSpPr>
        <p:cxnSp>
          <p:nvCxnSpPr>
            <p:cNvPr id="5264" name="Shape 52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65" name="Shape 52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66" name="Shape 5266"/>
          <p:cNvGrpSpPr/>
          <p:nvPr/>
        </p:nvGrpSpPr>
        <p:grpSpPr>
          <a:xfrm>
            <a:off x="10015223" y="5457450"/>
            <a:ext cx="75352" cy="204759"/>
            <a:chOff x="7732704" y="3077073"/>
            <a:chExt cx="257588" cy="153600"/>
          </a:xfrm>
        </p:grpSpPr>
        <p:cxnSp>
          <p:nvCxnSpPr>
            <p:cNvPr id="5267" name="Shape 52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68" name="Shape 52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69" name="Shape 5269"/>
          <p:cNvGrpSpPr/>
          <p:nvPr/>
        </p:nvGrpSpPr>
        <p:grpSpPr>
          <a:xfrm>
            <a:off x="10492256" y="5457450"/>
            <a:ext cx="75352" cy="204759"/>
            <a:chOff x="7732704" y="3077073"/>
            <a:chExt cx="257588" cy="153600"/>
          </a:xfrm>
        </p:grpSpPr>
        <p:cxnSp>
          <p:nvCxnSpPr>
            <p:cNvPr id="5270" name="Shape 52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71" name="Shape 52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72" name="Shape 5272"/>
          <p:cNvGrpSpPr/>
          <p:nvPr/>
        </p:nvGrpSpPr>
        <p:grpSpPr>
          <a:xfrm>
            <a:off x="10301443" y="5457450"/>
            <a:ext cx="75352" cy="204759"/>
            <a:chOff x="7732704" y="3077073"/>
            <a:chExt cx="257588" cy="153600"/>
          </a:xfrm>
        </p:grpSpPr>
        <p:cxnSp>
          <p:nvCxnSpPr>
            <p:cNvPr id="5273" name="Shape 52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74" name="Shape 52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75" name="Shape 5275"/>
          <p:cNvGrpSpPr/>
          <p:nvPr/>
        </p:nvGrpSpPr>
        <p:grpSpPr>
          <a:xfrm>
            <a:off x="9347375" y="5457450"/>
            <a:ext cx="75352" cy="204759"/>
            <a:chOff x="7732704" y="3077073"/>
            <a:chExt cx="257588" cy="153600"/>
          </a:xfrm>
        </p:grpSpPr>
        <p:cxnSp>
          <p:nvCxnSpPr>
            <p:cNvPr id="5276" name="Shape 52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77" name="Shape 52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78" name="Shape 5278"/>
          <p:cNvGrpSpPr/>
          <p:nvPr/>
        </p:nvGrpSpPr>
        <p:grpSpPr>
          <a:xfrm>
            <a:off x="9729001" y="5457450"/>
            <a:ext cx="75352" cy="204759"/>
            <a:chOff x="7732704" y="3077073"/>
            <a:chExt cx="257588" cy="153600"/>
          </a:xfrm>
        </p:grpSpPr>
        <p:cxnSp>
          <p:nvCxnSpPr>
            <p:cNvPr id="5279" name="Shape 52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80" name="Shape 52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81" name="Shape 5281"/>
          <p:cNvGrpSpPr/>
          <p:nvPr/>
        </p:nvGrpSpPr>
        <p:grpSpPr>
          <a:xfrm>
            <a:off x="9633595" y="5457450"/>
            <a:ext cx="75352" cy="204759"/>
            <a:chOff x="7732704" y="3077073"/>
            <a:chExt cx="257588" cy="153600"/>
          </a:xfrm>
        </p:grpSpPr>
        <p:cxnSp>
          <p:nvCxnSpPr>
            <p:cNvPr id="5282" name="Shape 52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83" name="Shape 52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84" name="Shape 5284"/>
          <p:cNvGrpSpPr/>
          <p:nvPr/>
        </p:nvGrpSpPr>
        <p:grpSpPr>
          <a:xfrm>
            <a:off x="2681301" y="5682953"/>
            <a:ext cx="75352" cy="204759"/>
            <a:chOff x="7732704" y="3077073"/>
            <a:chExt cx="257588" cy="153600"/>
          </a:xfrm>
        </p:grpSpPr>
        <p:cxnSp>
          <p:nvCxnSpPr>
            <p:cNvPr id="5285" name="Shape 52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86" name="Shape 52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87" name="Shape 5287"/>
          <p:cNvGrpSpPr/>
          <p:nvPr/>
        </p:nvGrpSpPr>
        <p:grpSpPr>
          <a:xfrm>
            <a:off x="2967521" y="5682953"/>
            <a:ext cx="75352" cy="204759"/>
            <a:chOff x="7732704" y="3077073"/>
            <a:chExt cx="257588" cy="153600"/>
          </a:xfrm>
        </p:grpSpPr>
        <p:cxnSp>
          <p:nvCxnSpPr>
            <p:cNvPr id="5288" name="Shape 52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89" name="Shape 52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90" name="Shape 5290"/>
          <p:cNvGrpSpPr/>
          <p:nvPr/>
        </p:nvGrpSpPr>
        <p:grpSpPr>
          <a:xfrm>
            <a:off x="2872115" y="5682953"/>
            <a:ext cx="75352" cy="204759"/>
            <a:chOff x="7732704" y="3077073"/>
            <a:chExt cx="257588" cy="153600"/>
          </a:xfrm>
        </p:grpSpPr>
        <p:cxnSp>
          <p:nvCxnSpPr>
            <p:cNvPr id="5291" name="Shape 52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92" name="Shape 52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93" name="Shape 5293"/>
          <p:cNvGrpSpPr/>
          <p:nvPr/>
        </p:nvGrpSpPr>
        <p:grpSpPr>
          <a:xfrm>
            <a:off x="2776708" y="5682953"/>
            <a:ext cx="75352" cy="204759"/>
            <a:chOff x="7732704" y="3077073"/>
            <a:chExt cx="257588" cy="153600"/>
          </a:xfrm>
        </p:grpSpPr>
        <p:cxnSp>
          <p:nvCxnSpPr>
            <p:cNvPr id="5294" name="Shape 52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95" name="Shape 52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96" name="Shape 5296"/>
          <p:cNvGrpSpPr/>
          <p:nvPr/>
        </p:nvGrpSpPr>
        <p:grpSpPr>
          <a:xfrm>
            <a:off x="2299673" y="5682953"/>
            <a:ext cx="75352" cy="204759"/>
            <a:chOff x="7732704" y="3077073"/>
            <a:chExt cx="257588" cy="153600"/>
          </a:xfrm>
        </p:grpSpPr>
        <p:cxnSp>
          <p:nvCxnSpPr>
            <p:cNvPr id="5297" name="Shape 52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298" name="Shape 52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299" name="Shape 5299"/>
          <p:cNvGrpSpPr/>
          <p:nvPr/>
        </p:nvGrpSpPr>
        <p:grpSpPr>
          <a:xfrm>
            <a:off x="2585895" y="5682953"/>
            <a:ext cx="75352" cy="204759"/>
            <a:chOff x="7732704" y="3077073"/>
            <a:chExt cx="257588" cy="153600"/>
          </a:xfrm>
        </p:grpSpPr>
        <p:cxnSp>
          <p:nvCxnSpPr>
            <p:cNvPr id="5300" name="Shape 53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01" name="Shape 53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02" name="Shape 5302"/>
          <p:cNvGrpSpPr/>
          <p:nvPr/>
        </p:nvGrpSpPr>
        <p:grpSpPr>
          <a:xfrm>
            <a:off x="2490488" y="5682953"/>
            <a:ext cx="75352" cy="204759"/>
            <a:chOff x="7732704" y="3077073"/>
            <a:chExt cx="257588" cy="153600"/>
          </a:xfrm>
        </p:grpSpPr>
        <p:cxnSp>
          <p:nvCxnSpPr>
            <p:cNvPr id="5303" name="Shape 53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04" name="Shape 53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05" name="Shape 5305"/>
          <p:cNvGrpSpPr/>
          <p:nvPr/>
        </p:nvGrpSpPr>
        <p:grpSpPr>
          <a:xfrm>
            <a:off x="2395081" y="5682953"/>
            <a:ext cx="75352" cy="204759"/>
            <a:chOff x="7732704" y="3077073"/>
            <a:chExt cx="257588" cy="153600"/>
          </a:xfrm>
        </p:grpSpPr>
        <p:cxnSp>
          <p:nvCxnSpPr>
            <p:cNvPr id="5306" name="Shape 53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07" name="Shape 53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08" name="Shape 5308"/>
          <p:cNvGrpSpPr/>
          <p:nvPr/>
        </p:nvGrpSpPr>
        <p:grpSpPr>
          <a:xfrm>
            <a:off x="1918047" y="5682953"/>
            <a:ext cx="75352" cy="204759"/>
            <a:chOff x="7732704" y="3077073"/>
            <a:chExt cx="257588" cy="153600"/>
          </a:xfrm>
        </p:grpSpPr>
        <p:cxnSp>
          <p:nvCxnSpPr>
            <p:cNvPr id="5309" name="Shape 53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10" name="Shape 53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11" name="Shape 5311"/>
          <p:cNvGrpSpPr/>
          <p:nvPr/>
        </p:nvGrpSpPr>
        <p:grpSpPr>
          <a:xfrm>
            <a:off x="2204267" y="5682953"/>
            <a:ext cx="75352" cy="204759"/>
            <a:chOff x="7732704" y="3077073"/>
            <a:chExt cx="257588" cy="153600"/>
          </a:xfrm>
        </p:grpSpPr>
        <p:cxnSp>
          <p:nvCxnSpPr>
            <p:cNvPr id="5312" name="Shape 53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13" name="Shape 53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14" name="Shape 5314"/>
          <p:cNvGrpSpPr/>
          <p:nvPr/>
        </p:nvGrpSpPr>
        <p:grpSpPr>
          <a:xfrm>
            <a:off x="2108860" y="5682953"/>
            <a:ext cx="75352" cy="204759"/>
            <a:chOff x="7732704" y="3077073"/>
            <a:chExt cx="257588" cy="153600"/>
          </a:xfrm>
        </p:grpSpPr>
        <p:cxnSp>
          <p:nvCxnSpPr>
            <p:cNvPr id="5315" name="Shape 53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16" name="Shape 53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17" name="Shape 5317"/>
          <p:cNvGrpSpPr/>
          <p:nvPr/>
        </p:nvGrpSpPr>
        <p:grpSpPr>
          <a:xfrm>
            <a:off x="2013453" y="5682953"/>
            <a:ext cx="75352" cy="204759"/>
            <a:chOff x="7732704" y="3077073"/>
            <a:chExt cx="257588" cy="153600"/>
          </a:xfrm>
        </p:grpSpPr>
        <p:cxnSp>
          <p:nvCxnSpPr>
            <p:cNvPr id="5318" name="Shape 53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19" name="Shape 53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20" name="Shape 5320"/>
          <p:cNvGrpSpPr/>
          <p:nvPr/>
        </p:nvGrpSpPr>
        <p:grpSpPr>
          <a:xfrm>
            <a:off x="1441012" y="5682953"/>
            <a:ext cx="75352" cy="204759"/>
            <a:chOff x="7732704" y="3077073"/>
            <a:chExt cx="257588" cy="153600"/>
          </a:xfrm>
        </p:grpSpPr>
        <p:cxnSp>
          <p:nvCxnSpPr>
            <p:cNvPr id="5321" name="Shape 53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22" name="Shape 53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23" name="Shape 5323"/>
          <p:cNvGrpSpPr/>
          <p:nvPr/>
        </p:nvGrpSpPr>
        <p:grpSpPr>
          <a:xfrm>
            <a:off x="1822640" y="5682953"/>
            <a:ext cx="75352" cy="204759"/>
            <a:chOff x="7732704" y="3077073"/>
            <a:chExt cx="257588" cy="153600"/>
          </a:xfrm>
        </p:grpSpPr>
        <p:cxnSp>
          <p:nvCxnSpPr>
            <p:cNvPr id="5324" name="Shape 53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25" name="Shape 53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26" name="Shape 5326"/>
          <p:cNvGrpSpPr/>
          <p:nvPr/>
        </p:nvGrpSpPr>
        <p:grpSpPr>
          <a:xfrm>
            <a:off x="1727233" y="5682953"/>
            <a:ext cx="75352" cy="204759"/>
            <a:chOff x="7732704" y="3077073"/>
            <a:chExt cx="257588" cy="153600"/>
          </a:xfrm>
        </p:grpSpPr>
        <p:cxnSp>
          <p:nvCxnSpPr>
            <p:cNvPr id="5327" name="Shape 53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28" name="Shape 53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29" name="Shape 5329"/>
          <p:cNvGrpSpPr/>
          <p:nvPr/>
        </p:nvGrpSpPr>
        <p:grpSpPr>
          <a:xfrm>
            <a:off x="1631827" y="5682953"/>
            <a:ext cx="75352" cy="204759"/>
            <a:chOff x="7732704" y="3077073"/>
            <a:chExt cx="257588" cy="153600"/>
          </a:xfrm>
        </p:grpSpPr>
        <p:cxnSp>
          <p:nvCxnSpPr>
            <p:cNvPr id="5330" name="Shape 53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31" name="Shape 53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32" name="Shape 5332"/>
          <p:cNvGrpSpPr/>
          <p:nvPr/>
        </p:nvGrpSpPr>
        <p:grpSpPr>
          <a:xfrm>
            <a:off x="1250199" y="5682953"/>
            <a:ext cx="75352" cy="204759"/>
            <a:chOff x="7732704" y="3077073"/>
            <a:chExt cx="257588" cy="153600"/>
          </a:xfrm>
        </p:grpSpPr>
        <p:cxnSp>
          <p:nvCxnSpPr>
            <p:cNvPr id="5333" name="Shape 53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34" name="Shape 53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35" name="Shape 5335"/>
          <p:cNvGrpSpPr/>
          <p:nvPr/>
        </p:nvGrpSpPr>
        <p:grpSpPr>
          <a:xfrm>
            <a:off x="677757" y="5682953"/>
            <a:ext cx="75352" cy="204759"/>
            <a:chOff x="7732704" y="3077073"/>
            <a:chExt cx="257588" cy="153600"/>
          </a:xfrm>
        </p:grpSpPr>
        <p:cxnSp>
          <p:nvCxnSpPr>
            <p:cNvPr id="5336" name="Shape 53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37" name="Shape 53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38" name="Shape 5338"/>
          <p:cNvGrpSpPr/>
          <p:nvPr/>
        </p:nvGrpSpPr>
        <p:grpSpPr>
          <a:xfrm>
            <a:off x="1059385" y="5682953"/>
            <a:ext cx="75352" cy="204759"/>
            <a:chOff x="7732704" y="3077073"/>
            <a:chExt cx="257588" cy="153600"/>
          </a:xfrm>
        </p:grpSpPr>
        <p:cxnSp>
          <p:nvCxnSpPr>
            <p:cNvPr id="5339" name="Shape 53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40" name="Shape 53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41" name="Shape 5341"/>
          <p:cNvGrpSpPr/>
          <p:nvPr/>
        </p:nvGrpSpPr>
        <p:grpSpPr>
          <a:xfrm>
            <a:off x="963979" y="5682953"/>
            <a:ext cx="75352" cy="204759"/>
            <a:chOff x="7732704" y="3077073"/>
            <a:chExt cx="257588" cy="153600"/>
          </a:xfrm>
        </p:grpSpPr>
        <p:cxnSp>
          <p:nvCxnSpPr>
            <p:cNvPr id="5342" name="Shape 53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43" name="Shape 53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44" name="Shape 5344"/>
          <p:cNvGrpSpPr/>
          <p:nvPr/>
        </p:nvGrpSpPr>
        <p:grpSpPr>
          <a:xfrm>
            <a:off x="773165" y="5682953"/>
            <a:ext cx="75352" cy="204759"/>
            <a:chOff x="7732704" y="3077073"/>
            <a:chExt cx="257588" cy="153600"/>
          </a:xfrm>
        </p:grpSpPr>
        <p:cxnSp>
          <p:nvCxnSpPr>
            <p:cNvPr id="5345" name="Shape 53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46" name="Shape 53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47" name="Shape 5347"/>
          <p:cNvGrpSpPr/>
          <p:nvPr/>
        </p:nvGrpSpPr>
        <p:grpSpPr>
          <a:xfrm>
            <a:off x="9911" y="5682953"/>
            <a:ext cx="75352" cy="204759"/>
            <a:chOff x="7732704" y="3077073"/>
            <a:chExt cx="257588" cy="153600"/>
          </a:xfrm>
        </p:grpSpPr>
        <p:cxnSp>
          <p:nvCxnSpPr>
            <p:cNvPr id="5348" name="Shape 53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49" name="Shape 53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50" name="Shape 5350"/>
          <p:cNvGrpSpPr/>
          <p:nvPr/>
        </p:nvGrpSpPr>
        <p:grpSpPr>
          <a:xfrm>
            <a:off x="391537" y="5682953"/>
            <a:ext cx="75352" cy="204759"/>
            <a:chOff x="7732704" y="3077073"/>
            <a:chExt cx="257588" cy="153600"/>
          </a:xfrm>
        </p:grpSpPr>
        <p:cxnSp>
          <p:nvCxnSpPr>
            <p:cNvPr id="5351" name="Shape 53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52" name="Shape 53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53" name="Shape 5353"/>
          <p:cNvGrpSpPr/>
          <p:nvPr/>
        </p:nvGrpSpPr>
        <p:grpSpPr>
          <a:xfrm>
            <a:off x="296131" y="5682953"/>
            <a:ext cx="75352" cy="204759"/>
            <a:chOff x="7732704" y="3077073"/>
            <a:chExt cx="257588" cy="153600"/>
          </a:xfrm>
        </p:grpSpPr>
        <p:cxnSp>
          <p:nvCxnSpPr>
            <p:cNvPr id="5354" name="Shape 53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55" name="Shape 53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56" name="Shape 5356"/>
          <p:cNvGrpSpPr/>
          <p:nvPr/>
        </p:nvGrpSpPr>
        <p:grpSpPr>
          <a:xfrm>
            <a:off x="105317" y="5682953"/>
            <a:ext cx="75352" cy="204759"/>
            <a:chOff x="7732704" y="3077073"/>
            <a:chExt cx="257588" cy="153600"/>
          </a:xfrm>
        </p:grpSpPr>
        <p:cxnSp>
          <p:nvCxnSpPr>
            <p:cNvPr id="5357" name="Shape 53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58" name="Shape 53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59" name="Shape 5359"/>
          <p:cNvGrpSpPr/>
          <p:nvPr/>
        </p:nvGrpSpPr>
        <p:grpSpPr>
          <a:xfrm>
            <a:off x="1536420" y="5682953"/>
            <a:ext cx="75352" cy="204759"/>
            <a:chOff x="7732704" y="3077073"/>
            <a:chExt cx="257588" cy="153600"/>
          </a:xfrm>
        </p:grpSpPr>
        <p:cxnSp>
          <p:nvCxnSpPr>
            <p:cNvPr id="5360" name="Shape 53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61" name="Shape 53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62" name="Shape 5362"/>
          <p:cNvGrpSpPr/>
          <p:nvPr/>
        </p:nvGrpSpPr>
        <p:grpSpPr>
          <a:xfrm>
            <a:off x="868572" y="5682953"/>
            <a:ext cx="75352" cy="204759"/>
            <a:chOff x="7732704" y="3077073"/>
            <a:chExt cx="257588" cy="153600"/>
          </a:xfrm>
        </p:grpSpPr>
        <p:cxnSp>
          <p:nvCxnSpPr>
            <p:cNvPr id="5363" name="Shape 53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64" name="Shape 53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65" name="Shape 5365"/>
          <p:cNvGrpSpPr/>
          <p:nvPr/>
        </p:nvGrpSpPr>
        <p:grpSpPr>
          <a:xfrm>
            <a:off x="1345605" y="5682953"/>
            <a:ext cx="75352" cy="204759"/>
            <a:chOff x="7732704" y="3077073"/>
            <a:chExt cx="257588" cy="153600"/>
          </a:xfrm>
        </p:grpSpPr>
        <p:cxnSp>
          <p:nvCxnSpPr>
            <p:cNvPr id="5366" name="Shape 53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67" name="Shape 53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68" name="Shape 5368"/>
          <p:cNvGrpSpPr/>
          <p:nvPr/>
        </p:nvGrpSpPr>
        <p:grpSpPr>
          <a:xfrm>
            <a:off x="1154792" y="5682953"/>
            <a:ext cx="75352" cy="204759"/>
            <a:chOff x="7732704" y="3077073"/>
            <a:chExt cx="257588" cy="153600"/>
          </a:xfrm>
        </p:grpSpPr>
        <p:cxnSp>
          <p:nvCxnSpPr>
            <p:cNvPr id="5369" name="Shape 536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70" name="Shape 537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71" name="Shape 5371"/>
          <p:cNvGrpSpPr/>
          <p:nvPr/>
        </p:nvGrpSpPr>
        <p:grpSpPr>
          <a:xfrm>
            <a:off x="200724" y="5682953"/>
            <a:ext cx="75352" cy="204759"/>
            <a:chOff x="7732704" y="3077073"/>
            <a:chExt cx="257588" cy="153600"/>
          </a:xfrm>
        </p:grpSpPr>
        <p:cxnSp>
          <p:nvCxnSpPr>
            <p:cNvPr id="5372" name="Shape 537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73" name="Shape 537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74" name="Shape 5374"/>
          <p:cNvGrpSpPr/>
          <p:nvPr/>
        </p:nvGrpSpPr>
        <p:grpSpPr>
          <a:xfrm>
            <a:off x="582351" y="5682953"/>
            <a:ext cx="75352" cy="204759"/>
            <a:chOff x="7732704" y="3077073"/>
            <a:chExt cx="257588" cy="153600"/>
          </a:xfrm>
        </p:grpSpPr>
        <p:cxnSp>
          <p:nvCxnSpPr>
            <p:cNvPr id="5375" name="Shape 537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76" name="Shape 537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77" name="Shape 5377"/>
          <p:cNvGrpSpPr/>
          <p:nvPr/>
        </p:nvGrpSpPr>
        <p:grpSpPr>
          <a:xfrm>
            <a:off x="486944" y="5682953"/>
            <a:ext cx="75352" cy="204759"/>
            <a:chOff x="7732704" y="3077073"/>
            <a:chExt cx="257588" cy="153600"/>
          </a:xfrm>
        </p:grpSpPr>
        <p:cxnSp>
          <p:nvCxnSpPr>
            <p:cNvPr id="5378" name="Shape 537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79" name="Shape 537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80" name="Shape 5380"/>
          <p:cNvGrpSpPr/>
          <p:nvPr/>
        </p:nvGrpSpPr>
        <p:grpSpPr>
          <a:xfrm>
            <a:off x="5734320" y="5682953"/>
            <a:ext cx="75352" cy="204759"/>
            <a:chOff x="7732704" y="3077073"/>
            <a:chExt cx="257588" cy="153600"/>
          </a:xfrm>
        </p:grpSpPr>
        <p:cxnSp>
          <p:nvCxnSpPr>
            <p:cNvPr id="5381" name="Shape 538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82" name="Shape 538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83" name="Shape 5383"/>
          <p:cNvGrpSpPr/>
          <p:nvPr/>
        </p:nvGrpSpPr>
        <p:grpSpPr>
          <a:xfrm>
            <a:off x="6020540" y="5682953"/>
            <a:ext cx="75352" cy="204759"/>
            <a:chOff x="7732704" y="3077073"/>
            <a:chExt cx="257588" cy="153600"/>
          </a:xfrm>
        </p:grpSpPr>
        <p:cxnSp>
          <p:nvCxnSpPr>
            <p:cNvPr id="5384" name="Shape 538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85" name="Shape 538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86" name="Shape 5386"/>
          <p:cNvGrpSpPr/>
          <p:nvPr/>
        </p:nvGrpSpPr>
        <p:grpSpPr>
          <a:xfrm>
            <a:off x="5925133" y="5682953"/>
            <a:ext cx="75352" cy="204759"/>
            <a:chOff x="7732704" y="3077073"/>
            <a:chExt cx="257588" cy="153600"/>
          </a:xfrm>
        </p:grpSpPr>
        <p:cxnSp>
          <p:nvCxnSpPr>
            <p:cNvPr id="5387" name="Shape 538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88" name="Shape 538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89" name="Shape 5389"/>
          <p:cNvGrpSpPr/>
          <p:nvPr/>
        </p:nvGrpSpPr>
        <p:grpSpPr>
          <a:xfrm>
            <a:off x="5829727" y="5682953"/>
            <a:ext cx="75352" cy="204759"/>
            <a:chOff x="7732704" y="3077073"/>
            <a:chExt cx="257588" cy="153600"/>
          </a:xfrm>
        </p:grpSpPr>
        <p:cxnSp>
          <p:nvCxnSpPr>
            <p:cNvPr id="5390" name="Shape 539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91" name="Shape 539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92" name="Shape 5392"/>
          <p:cNvGrpSpPr/>
          <p:nvPr/>
        </p:nvGrpSpPr>
        <p:grpSpPr>
          <a:xfrm>
            <a:off x="5352692" y="5682953"/>
            <a:ext cx="75352" cy="204759"/>
            <a:chOff x="7732704" y="3077073"/>
            <a:chExt cx="257588" cy="153600"/>
          </a:xfrm>
        </p:grpSpPr>
        <p:cxnSp>
          <p:nvCxnSpPr>
            <p:cNvPr id="5393" name="Shape 539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94" name="Shape 539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95" name="Shape 5395"/>
          <p:cNvGrpSpPr/>
          <p:nvPr/>
        </p:nvGrpSpPr>
        <p:grpSpPr>
          <a:xfrm>
            <a:off x="5638913" y="5682953"/>
            <a:ext cx="75352" cy="204759"/>
            <a:chOff x="7732704" y="3077073"/>
            <a:chExt cx="257588" cy="153600"/>
          </a:xfrm>
        </p:grpSpPr>
        <p:cxnSp>
          <p:nvCxnSpPr>
            <p:cNvPr id="5396" name="Shape 539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397" name="Shape 539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398" name="Shape 5398"/>
          <p:cNvGrpSpPr/>
          <p:nvPr/>
        </p:nvGrpSpPr>
        <p:grpSpPr>
          <a:xfrm>
            <a:off x="5543505" y="5682953"/>
            <a:ext cx="75352" cy="204759"/>
            <a:chOff x="7732704" y="3077073"/>
            <a:chExt cx="257588" cy="153600"/>
          </a:xfrm>
        </p:grpSpPr>
        <p:cxnSp>
          <p:nvCxnSpPr>
            <p:cNvPr id="5399" name="Shape 539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00" name="Shape 540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01" name="Shape 5401"/>
          <p:cNvGrpSpPr/>
          <p:nvPr/>
        </p:nvGrpSpPr>
        <p:grpSpPr>
          <a:xfrm>
            <a:off x="5448099" y="5682953"/>
            <a:ext cx="75352" cy="204759"/>
            <a:chOff x="7732704" y="3077073"/>
            <a:chExt cx="257588" cy="153600"/>
          </a:xfrm>
        </p:grpSpPr>
        <p:cxnSp>
          <p:nvCxnSpPr>
            <p:cNvPr id="5402" name="Shape 540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03" name="Shape 540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04" name="Shape 5404"/>
          <p:cNvGrpSpPr/>
          <p:nvPr/>
        </p:nvGrpSpPr>
        <p:grpSpPr>
          <a:xfrm>
            <a:off x="4971065" y="5682953"/>
            <a:ext cx="75352" cy="204759"/>
            <a:chOff x="7732704" y="3077073"/>
            <a:chExt cx="257588" cy="153600"/>
          </a:xfrm>
        </p:grpSpPr>
        <p:cxnSp>
          <p:nvCxnSpPr>
            <p:cNvPr id="5405" name="Shape 540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06" name="Shape 540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07" name="Shape 5407"/>
          <p:cNvGrpSpPr/>
          <p:nvPr/>
        </p:nvGrpSpPr>
        <p:grpSpPr>
          <a:xfrm>
            <a:off x="5257285" y="5682953"/>
            <a:ext cx="75352" cy="204759"/>
            <a:chOff x="7732704" y="3077073"/>
            <a:chExt cx="257588" cy="153600"/>
          </a:xfrm>
        </p:grpSpPr>
        <p:cxnSp>
          <p:nvCxnSpPr>
            <p:cNvPr id="5408" name="Shape 540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09" name="Shape 540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10" name="Shape 5410"/>
          <p:cNvGrpSpPr/>
          <p:nvPr/>
        </p:nvGrpSpPr>
        <p:grpSpPr>
          <a:xfrm>
            <a:off x="5161879" y="5682953"/>
            <a:ext cx="75352" cy="204759"/>
            <a:chOff x="7732704" y="3077073"/>
            <a:chExt cx="257588" cy="153600"/>
          </a:xfrm>
        </p:grpSpPr>
        <p:cxnSp>
          <p:nvCxnSpPr>
            <p:cNvPr id="5411" name="Shape 541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12" name="Shape 541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13" name="Shape 5413"/>
          <p:cNvGrpSpPr/>
          <p:nvPr/>
        </p:nvGrpSpPr>
        <p:grpSpPr>
          <a:xfrm>
            <a:off x="5066472" y="5682953"/>
            <a:ext cx="75352" cy="204759"/>
            <a:chOff x="7732704" y="3077073"/>
            <a:chExt cx="257588" cy="153600"/>
          </a:xfrm>
        </p:grpSpPr>
        <p:cxnSp>
          <p:nvCxnSpPr>
            <p:cNvPr id="5414" name="Shape 541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15" name="Shape 541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16" name="Shape 5416"/>
          <p:cNvGrpSpPr/>
          <p:nvPr/>
        </p:nvGrpSpPr>
        <p:grpSpPr>
          <a:xfrm>
            <a:off x="4494031" y="5682953"/>
            <a:ext cx="75352" cy="204759"/>
            <a:chOff x="7732704" y="3077073"/>
            <a:chExt cx="257588" cy="153600"/>
          </a:xfrm>
        </p:grpSpPr>
        <p:cxnSp>
          <p:nvCxnSpPr>
            <p:cNvPr id="5417" name="Shape 541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18" name="Shape 541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19" name="Shape 5419"/>
          <p:cNvGrpSpPr/>
          <p:nvPr/>
        </p:nvGrpSpPr>
        <p:grpSpPr>
          <a:xfrm>
            <a:off x="4875659" y="5682953"/>
            <a:ext cx="75352" cy="204759"/>
            <a:chOff x="7732704" y="3077073"/>
            <a:chExt cx="257588" cy="153600"/>
          </a:xfrm>
        </p:grpSpPr>
        <p:cxnSp>
          <p:nvCxnSpPr>
            <p:cNvPr id="5420" name="Shape 542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21" name="Shape 542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22" name="Shape 5422"/>
          <p:cNvGrpSpPr/>
          <p:nvPr/>
        </p:nvGrpSpPr>
        <p:grpSpPr>
          <a:xfrm>
            <a:off x="4780252" y="5682953"/>
            <a:ext cx="75352" cy="204759"/>
            <a:chOff x="7732704" y="3077073"/>
            <a:chExt cx="257588" cy="153600"/>
          </a:xfrm>
        </p:grpSpPr>
        <p:cxnSp>
          <p:nvCxnSpPr>
            <p:cNvPr id="5423" name="Shape 542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24" name="Shape 542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25" name="Shape 5425"/>
          <p:cNvGrpSpPr/>
          <p:nvPr/>
        </p:nvGrpSpPr>
        <p:grpSpPr>
          <a:xfrm>
            <a:off x="4684844" y="5682953"/>
            <a:ext cx="75352" cy="204759"/>
            <a:chOff x="7732704" y="3077073"/>
            <a:chExt cx="257588" cy="153600"/>
          </a:xfrm>
        </p:grpSpPr>
        <p:cxnSp>
          <p:nvCxnSpPr>
            <p:cNvPr id="5426" name="Shape 542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27" name="Shape 542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28" name="Shape 5428"/>
          <p:cNvGrpSpPr/>
          <p:nvPr/>
        </p:nvGrpSpPr>
        <p:grpSpPr>
          <a:xfrm>
            <a:off x="4303217" y="5682953"/>
            <a:ext cx="75352" cy="204759"/>
            <a:chOff x="7732704" y="3077073"/>
            <a:chExt cx="257588" cy="153600"/>
          </a:xfrm>
        </p:grpSpPr>
        <p:cxnSp>
          <p:nvCxnSpPr>
            <p:cNvPr id="5429" name="Shape 542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30" name="Shape 543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31" name="Shape 5431"/>
          <p:cNvGrpSpPr/>
          <p:nvPr/>
        </p:nvGrpSpPr>
        <p:grpSpPr>
          <a:xfrm>
            <a:off x="3730776" y="5682953"/>
            <a:ext cx="75352" cy="204759"/>
            <a:chOff x="7732704" y="3077073"/>
            <a:chExt cx="257588" cy="153600"/>
          </a:xfrm>
        </p:grpSpPr>
        <p:cxnSp>
          <p:nvCxnSpPr>
            <p:cNvPr id="5432" name="Shape 543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33" name="Shape 543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34" name="Shape 5434"/>
          <p:cNvGrpSpPr/>
          <p:nvPr/>
        </p:nvGrpSpPr>
        <p:grpSpPr>
          <a:xfrm>
            <a:off x="4112404" y="5682953"/>
            <a:ext cx="75352" cy="204759"/>
            <a:chOff x="7732704" y="3077073"/>
            <a:chExt cx="257588" cy="153600"/>
          </a:xfrm>
        </p:grpSpPr>
        <p:cxnSp>
          <p:nvCxnSpPr>
            <p:cNvPr id="5435" name="Shape 543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36" name="Shape 543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37" name="Shape 5437"/>
          <p:cNvGrpSpPr/>
          <p:nvPr/>
        </p:nvGrpSpPr>
        <p:grpSpPr>
          <a:xfrm>
            <a:off x="4016997" y="5682953"/>
            <a:ext cx="75352" cy="204759"/>
            <a:chOff x="7732704" y="3077073"/>
            <a:chExt cx="257588" cy="153600"/>
          </a:xfrm>
        </p:grpSpPr>
        <p:cxnSp>
          <p:nvCxnSpPr>
            <p:cNvPr id="5438" name="Shape 543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39" name="Shape 543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40" name="Shape 5440"/>
          <p:cNvGrpSpPr/>
          <p:nvPr/>
        </p:nvGrpSpPr>
        <p:grpSpPr>
          <a:xfrm>
            <a:off x="3826183" y="5682953"/>
            <a:ext cx="75352" cy="204759"/>
            <a:chOff x="7732704" y="3077073"/>
            <a:chExt cx="257588" cy="153600"/>
          </a:xfrm>
        </p:grpSpPr>
        <p:cxnSp>
          <p:nvCxnSpPr>
            <p:cNvPr id="5441" name="Shape 544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42" name="Shape 544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43" name="Shape 5443"/>
          <p:cNvGrpSpPr/>
          <p:nvPr/>
        </p:nvGrpSpPr>
        <p:grpSpPr>
          <a:xfrm>
            <a:off x="3062928" y="5682953"/>
            <a:ext cx="75352" cy="204759"/>
            <a:chOff x="7732704" y="3077073"/>
            <a:chExt cx="257588" cy="153600"/>
          </a:xfrm>
        </p:grpSpPr>
        <p:cxnSp>
          <p:nvCxnSpPr>
            <p:cNvPr id="5444" name="Shape 544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45" name="Shape 544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46" name="Shape 5446"/>
          <p:cNvGrpSpPr/>
          <p:nvPr/>
        </p:nvGrpSpPr>
        <p:grpSpPr>
          <a:xfrm>
            <a:off x="3444556" y="5682953"/>
            <a:ext cx="75352" cy="204759"/>
            <a:chOff x="7732704" y="3077073"/>
            <a:chExt cx="257588" cy="153600"/>
          </a:xfrm>
        </p:grpSpPr>
        <p:cxnSp>
          <p:nvCxnSpPr>
            <p:cNvPr id="5447" name="Shape 544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48" name="Shape 544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49" name="Shape 5449"/>
          <p:cNvGrpSpPr/>
          <p:nvPr/>
        </p:nvGrpSpPr>
        <p:grpSpPr>
          <a:xfrm>
            <a:off x="3349149" y="5682953"/>
            <a:ext cx="75352" cy="204759"/>
            <a:chOff x="7732704" y="3077073"/>
            <a:chExt cx="257588" cy="153600"/>
          </a:xfrm>
        </p:grpSpPr>
        <p:cxnSp>
          <p:nvCxnSpPr>
            <p:cNvPr id="5450" name="Shape 545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51" name="Shape 545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52" name="Shape 5452"/>
          <p:cNvGrpSpPr/>
          <p:nvPr/>
        </p:nvGrpSpPr>
        <p:grpSpPr>
          <a:xfrm>
            <a:off x="3158336" y="5682953"/>
            <a:ext cx="75352" cy="204759"/>
            <a:chOff x="7732704" y="3077073"/>
            <a:chExt cx="257588" cy="153600"/>
          </a:xfrm>
        </p:grpSpPr>
        <p:cxnSp>
          <p:nvCxnSpPr>
            <p:cNvPr id="5453" name="Shape 545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54" name="Shape 545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55" name="Shape 5455"/>
          <p:cNvGrpSpPr/>
          <p:nvPr/>
        </p:nvGrpSpPr>
        <p:grpSpPr>
          <a:xfrm>
            <a:off x="4589437" y="5682953"/>
            <a:ext cx="75352" cy="204759"/>
            <a:chOff x="7732704" y="3077073"/>
            <a:chExt cx="257588" cy="153600"/>
          </a:xfrm>
        </p:grpSpPr>
        <p:cxnSp>
          <p:nvCxnSpPr>
            <p:cNvPr id="5456" name="Shape 545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57" name="Shape 545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58" name="Shape 5458"/>
          <p:cNvGrpSpPr/>
          <p:nvPr/>
        </p:nvGrpSpPr>
        <p:grpSpPr>
          <a:xfrm>
            <a:off x="3921589" y="5682953"/>
            <a:ext cx="75352" cy="204759"/>
            <a:chOff x="7732704" y="3077073"/>
            <a:chExt cx="257588" cy="153600"/>
          </a:xfrm>
        </p:grpSpPr>
        <p:cxnSp>
          <p:nvCxnSpPr>
            <p:cNvPr id="5459" name="Shape 545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60" name="Shape 546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61" name="Shape 5461"/>
          <p:cNvGrpSpPr/>
          <p:nvPr/>
        </p:nvGrpSpPr>
        <p:grpSpPr>
          <a:xfrm>
            <a:off x="4398624" y="5682953"/>
            <a:ext cx="75352" cy="204759"/>
            <a:chOff x="7732704" y="3077073"/>
            <a:chExt cx="257588" cy="153600"/>
          </a:xfrm>
        </p:grpSpPr>
        <p:cxnSp>
          <p:nvCxnSpPr>
            <p:cNvPr id="5462" name="Shape 546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63" name="Shape 546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64" name="Shape 5464"/>
          <p:cNvGrpSpPr/>
          <p:nvPr/>
        </p:nvGrpSpPr>
        <p:grpSpPr>
          <a:xfrm>
            <a:off x="4207811" y="5682953"/>
            <a:ext cx="75352" cy="204759"/>
            <a:chOff x="7732704" y="3077073"/>
            <a:chExt cx="257588" cy="153600"/>
          </a:xfrm>
        </p:grpSpPr>
        <p:cxnSp>
          <p:nvCxnSpPr>
            <p:cNvPr id="5465" name="Shape 546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66" name="Shape 546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67" name="Shape 5467"/>
          <p:cNvGrpSpPr/>
          <p:nvPr/>
        </p:nvGrpSpPr>
        <p:grpSpPr>
          <a:xfrm>
            <a:off x="3253743" y="5682953"/>
            <a:ext cx="75352" cy="204759"/>
            <a:chOff x="7732704" y="3077073"/>
            <a:chExt cx="257588" cy="153600"/>
          </a:xfrm>
        </p:grpSpPr>
        <p:cxnSp>
          <p:nvCxnSpPr>
            <p:cNvPr id="5468" name="Shape 546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69" name="Shape 546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70" name="Shape 5470"/>
          <p:cNvGrpSpPr/>
          <p:nvPr/>
        </p:nvGrpSpPr>
        <p:grpSpPr>
          <a:xfrm>
            <a:off x="3635369" y="5682953"/>
            <a:ext cx="75352" cy="204759"/>
            <a:chOff x="7732704" y="3077073"/>
            <a:chExt cx="257588" cy="153600"/>
          </a:xfrm>
        </p:grpSpPr>
        <p:cxnSp>
          <p:nvCxnSpPr>
            <p:cNvPr id="5471" name="Shape 547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72" name="Shape 547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73" name="Shape 5473"/>
          <p:cNvGrpSpPr/>
          <p:nvPr/>
        </p:nvGrpSpPr>
        <p:grpSpPr>
          <a:xfrm>
            <a:off x="3539963" y="5682953"/>
            <a:ext cx="75352" cy="204759"/>
            <a:chOff x="7732704" y="3077073"/>
            <a:chExt cx="257588" cy="153600"/>
          </a:xfrm>
        </p:grpSpPr>
        <p:cxnSp>
          <p:nvCxnSpPr>
            <p:cNvPr id="5474" name="Shape 547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75" name="Shape 547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76" name="Shape 5476"/>
          <p:cNvGrpSpPr/>
          <p:nvPr/>
        </p:nvGrpSpPr>
        <p:grpSpPr>
          <a:xfrm>
            <a:off x="8787324" y="5682953"/>
            <a:ext cx="75352" cy="204759"/>
            <a:chOff x="7732704" y="3077073"/>
            <a:chExt cx="257588" cy="153600"/>
          </a:xfrm>
        </p:grpSpPr>
        <p:cxnSp>
          <p:nvCxnSpPr>
            <p:cNvPr id="5477" name="Shape 547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78" name="Shape 547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79" name="Shape 5479"/>
          <p:cNvGrpSpPr/>
          <p:nvPr/>
        </p:nvGrpSpPr>
        <p:grpSpPr>
          <a:xfrm>
            <a:off x="9073544" y="5682953"/>
            <a:ext cx="75352" cy="204759"/>
            <a:chOff x="7732704" y="3077073"/>
            <a:chExt cx="257588" cy="153600"/>
          </a:xfrm>
        </p:grpSpPr>
        <p:cxnSp>
          <p:nvCxnSpPr>
            <p:cNvPr id="5480" name="Shape 548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81" name="Shape 548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82" name="Shape 5482"/>
          <p:cNvGrpSpPr/>
          <p:nvPr/>
        </p:nvGrpSpPr>
        <p:grpSpPr>
          <a:xfrm>
            <a:off x="8978137" y="5682953"/>
            <a:ext cx="75352" cy="204759"/>
            <a:chOff x="7732704" y="3077073"/>
            <a:chExt cx="257588" cy="153600"/>
          </a:xfrm>
        </p:grpSpPr>
        <p:cxnSp>
          <p:nvCxnSpPr>
            <p:cNvPr id="5483" name="Shape 548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84" name="Shape 548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85" name="Shape 5485"/>
          <p:cNvGrpSpPr/>
          <p:nvPr/>
        </p:nvGrpSpPr>
        <p:grpSpPr>
          <a:xfrm>
            <a:off x="8882731" y="5682953"/>
            <a:ext cx="75352" cy="204759"/>
            <a:chOff x="7732704" y="3077073"/>
            <a:chExt cx="257588" cy="153600"/>
          </a:xfrm>
        </p:grpSpPr>
        <p:cxnSp>
          <p:nvCxnSpPr>
            <p:cNvPr id="5486" name="Shape 548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87" name="Shape 548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88" name="Shape 5488"/>
          <p:cNvGrpSpPr/>
          <p:nvPr/>
        </p:nvGrpSpPr>
        <p:grpSpPr>
          <a:xfrm>
            <a:off x="8405696" y="5682953"/>
            <a:ext cx="75352" cy="204759"/>
            <a:chOff x="7732704" y="3077073"/>
            <a:chExt cx="257588" cy="153600"/>
          </a:xfrm>
        </p:grpSpPr>
        <p:cxnSp>
          <p:nvCxnSpPr>
            <p:cNvPr id="5489" name="Shape 548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90" name="Shape 549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91" name="Shape 5491"/>
          <p:cNvGrpSpPr/>
          <p:nvPr/>
        </p:nvGrpSpPr>
        <p:grpSpPr>
          <a:xfrm>
            <a:off x="8691917" y="5682953"/>
            <a:ext cx="75352" cy="204759"/>
            <a:chOff x="7732704" y="3077073"/>
            <a:chExt cx="257588" cy="153600"/>
          </a:xfrm>
        </p:grpSpPr>
        <p:cxnSp>
          <p:nvCxnSpPr>
            <p:cNvPr id="5492" name="Shape 549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93" name="Shape 549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94" name="Shape 5494"/>
          <p:cNvGrpSpPr/>
          <p:nvPr/>
        </p:nvGrpSpPr>
        <p:grpSpPr>
          <a:xfrm>
            <a:off x="8596511" y="5682953"/>
            <a:ext cx="75352" cy="204759"/>
            <a:chOff x="7732704" y="3077073"/>
            <a:chExt cx="257588" cy="153600"/>
          </a:xfrm>
        </p:grpSpPr>
        <p:cxnSp>
          <p:nvCxnSpPr>
            <p:cNvPr id="5495" name="Shape 549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96" name="Shape 549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497" name="Shape 5497"/>
          <p:cNvGrpSpPr/>
          <p:nvPr/>
        </p:nvGrpSpPr>
        <p:grpSpPr>
          <a:xfrm>
            <a:off x="8501103" y="5682953"/>
            <a:ext cx="75352" cy="204759"/>
            <a:chOff x="7732704" y="3077073"/>
            <a:chExt cx="257588" cy="153600"/>
          </a:xfrm>
        </p:grpSpPr>
        <p:cxnSp>
          <p:nvCxnSpPr>
            <p:cNvPr id="5498" name="Shape 549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499" name="Shape 549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00" name="Shape 5500"/>
          <p:cNvGrpSpPr/>
          <p:nvPr/>
        </p:nvGrpSpPr>
        <p:grpSpPr>
          <a:xfrm>
            <a:off x="8024069" y="5682953"/>
            <a:ext cx="75352" cy="204759"/>
            <a:chOff x="7732704" y="3077073"/>
            <a:chExt cx="257588" cy="153600"/>
          </a:xfrm>
        </p:grpSpPr>
        <p:cxnSp>
          <p:nvCxnSpPr>
            <p:cNvPr id="5501" name="Shape 550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02" name="Shape 550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03" name="Shape 5503"/>
          <p:cNvGrpSpPr/>
          <p:nvPr/>
        </p:nvGrpSpPr>
        <p:grpSpPr>
          <a:xfrm>
            <a:off x="8310289" y="5682953"/>
            <a:ext cx="75352" cy="204759"/>
            <a:chOff x="7732704" y="3077073"/>
            <a:chExt cx="257588" cy="153600"/>
          </a:xfrm>
        </p:grpSpPr>
        <p:cxnSp>
          <p:nvCxnSpPr>
            <p:cNvPr id="5504" name="Shape 550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05" name="Shape 550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06" name="Shape 5506"/>
          <p:cNvGrpSpPr/>
          <p:nvPr/>
        </p:nvGrpSpPr>
        <p:grpSpPr>
          <a:xfrm>
            <a:off x="8214883" y="5682953"/>
            <a:ext cx="75352" cy="204759"/>
            <a:chOff x="7732704" y="3077073"/>
            <a:chExt cx="257588" cy="153600"/>
          </a:xfrm>
        </p:grpSpPr>
        <p:cxnSp>
          <p:nvCxnSpPr>
            <p:cNvPr id="5507" name="Shape 550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08" name="Shape 550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09" name="Shape 5509"/>
          <p:cNvGrpSpPr/>
          <p:nvPr/>
        </p:nvGrpSpPr>
        <p:grpSpPr>
          <a:xfrm>
            <a:off x="8119476" y="5682953"/>
            <a:ext cx="75352" cy="204759"/>
            <a:chOff x="7732704" y="3077073"/>
            <a:chExt cx="257588" cy="153600"/>
          </a:xfrm>
        </p:grpSpPr>
        <p:cxnSp>
          <p:nvCxnSpPr>
            <p:cNvPr id="5510" name="Shape 551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11" name="Shape 551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12" name="Shape 5512"/>
          <p:cNvGrpSpPr/>
          <p:nvPr/>
        </p:nvGrpSpPr>
        <p:grpSpPr>
          <a:xfrm>
            <a:off x="7547035" y="5682953"/>
            <a:ext cx="75352" cy="204759"/>
            <a:chOff x="7732704" y="3077073"/>
            <a:chExt cx="257588" cy="153600"/>
          </a:xfrm>
        </p:grpSpPr>
        <p:cxnSp>
          <p:nvCxnSpPr>
            <p:cNvPr id="5513" name="Shape 551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14" name="Shape 551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15" name="Shape 5515"/>
          <p:cNvGrpSpPr/>
          <p:nvPr/>
        </p:nvGrpSpPr>
        <p:grpSpPr>
          <a:xfrm>
            <a:off x="7928663" y="5682953"/>
            <a:ext cx="75352" cy="204759"/>
            <a:chOff x="7732704" y="3077073"/>
            <a:chExt cx="257588" cy="153600"/>
          </a:xfrm>
        </p:grpSpPr>
        <p:cxnSp>
          <p:nvCxnSpPr>
            <p:cNvPr id="5516" name="Shape 551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17" name="Shape 551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18" name="Shape 5518"/>
          <p:cNvGrpSpPr/>
          <p:nvPr/>
        </p:nvGrpSpPr>
        <p:grpSpPr>
          <a:xfrm>
            <a:off x="7833256" y="5682953"/>
            <a:ext cx="75352" cy="204759"/>
            <a:chOff x="7732704" y="3077073"/>
            <a:chExt cx="257588" cy="153600"/>
          </a:xfrm>
        </p:grpSpPr>
        <p:cxnSp>
          <p:nvCxnSpPr>
            <p:cNvPr id="5519" name="Shape 551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20" name="Shape 552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21" name="Shape 5521"/>
          <p:cNvGrpSpPr/>
          <p:nvPr/>
        </p:nvGrpSpPr>
        <p:grpSpPr>
          <a:xfrm>
            <a:off x="7737848" y="5682953"/>
            <a:ext cx="75352" cy="204759"/>
            <a:chOff x="7732704" y="3077073"/>
            <a:chExt cx="257588" cy="153600"/>
          </a:xfrm>
        </p:grpSpPr>
        <p:cxnSp>
          <p:nvCxnSpPr>
            <p:cNvPr id="5522" name="Shape 552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23" name="Shape 552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24" name="Shape 5524"/>
          <p:cNvGrpSpPr/>
          <p:nvPr/>
        </p:nvGrpSpPr>
        <p:grpSpPr>
          <a:xfrm>
            <a:off x="7356221" y="5682953"/>
            <a:ext cx="75352" cy="204759"/>
            <a:chOff x="7732704" y="3077073"/>
            <a:chExt cx="257588" cy="153600"/>
          </a:xfrm>
        </p:grpSpPr>
        <p:cxnSp>
          <p:nvCxnSpPr>
            <p:cNvPr id="5525" name="Shape 552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26" name="Shape 552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27" name="Shape 5527"/>
          <p:cNvGrpSpPr/>
          <p:nvPr/>
        </p:nvGrpSpPr>
        <p:grpSpPr>
          <a:xfrm>
            <a:off x="6783780" y="5682953"/>
            <a:ext cx="75352" cy="204759"/>
            <a:chOff x="7732704" y="3077073"/>
            <a:chExt cx="257588" cy="153600"/>
          </a:xfrm>
        </p:grpSpPr>
        <p:cxnSp>
          <p:nvCxnSpPr>
            <p:cNvPr id="5528" name="Shape 552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29" name="Shape 552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30" name="Shape 5530"/>
          <p:cNvGrpSpPr/>
          <p:nvPr/>
        </p:nvGrpSpPr>
        <p:grpSpPr>
          <a:xfrm>
            <a:off x="7165408" y="5682953"/>
            <a:ext cx="75352" cy="204759"/>
            <a:chOff x="7732704" y="3077073"/>
            <a:chExt cx="257588" cy="153600"/>
          </a:xfrm>
        </p:grpSpPr>
        <p:cxnSp>
          <p:nvCxnSpPr>
            <p:cNvPr id="5531" name="Shape 553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32" name="Shape 553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33" name="Shape 5533"/>
          <p:cNvGrpSpPr/>
          <p:nvPr/>
        </p:nvGrpSpPr>
        <p:grpSpPr>
          <a:xfrm>
            <a:off x="7070001" y="5682953"/>
            <a:ext cx="75352" cy="204759"/>
            <a:chOff x="7732704" y="3077073"/>
            <a:chExt cx="257588" cy="153600"/>
          </a:xfrm>
        </p:grpSpPr>
        <p:cxnSp>
          <p:nvCxnSpPr>
            <p:cNvPr id="5534" name="Shape 553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35" name="Shape 553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36" name="Shape 5536"/>
          <p:cNvGrpSpPr/>
          <p:nvPr/>
        </p:nvGrpSpPr>
        <p:grpSpPr>
          <a:xfrm>
            <a:off x="6879187" y="5682953"/>
            <a:ext cx="75352" cy="204759"/>
            <a:chOff x="7732704" y="3077073"/>
            <a:chExt cx="257588" cy="153600"/>
          </a:xfrm>
        </p:grpSpPr>
        <p:cxnSp>
          <p:nvCxnSpPr>
            <p:cNvPr id="5537" name="Shape 553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38" name="Shape 553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39" name="Shape 5539"/>
          <p:cNvGrpSpPr/>
          <p:nvPr/>
        </p:nvGrpSpPr>
        <p:grpSpPr>
          <a:xfrm>
            <a:off x="6115932" y="5682953"/>
            <a:ext cx="75352" cy="204759"/>
            <a:chOff x="7732704" y="3077073"/>
            <a:chExt cx="257588" cy="153600"/>
          </a:xfrm>
        </p:grpSpPr>
        <p:cxnSp>
          <p:nvCxnSpPr>
            <p:cNvPr id="5540" name="Shape 554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41" name="Shape 554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42" name="Shape 5542"/>
          <p:cNvGrpSpPr/>
          <p:nvPr/>
        </p:nvGrpSpPr>
        <p:grpSpPr>
          <a:xfrm>
            <a:off x="6497560" y="5682953"/>
            <a:ext cx="75352" cy="204759"/>
            <a:chOff x="7732704" y="3077073"/>
            <a:chExt cx="257588" cy="153600"/>
          </a:xfrm>
        </p:grpSpPr>
        <p:cxnSp>
          <p:nvCxnSpPr>
            <p:cNvPr id="5543" name="Shape 554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44" name="Shape 554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45" name="Shape 5545"/>
          <p:cNvGrpSpPr/>
          <p:nvPr/>
        </p:nvGrpSpPr>
        <p:grpSpPr>
          <a:xfrm>
            <a:off x="6402153" y="5682953"/>
            <a:ext cx="75352" cy="204759"/>
            <a:chOff x="7732704" y="3077073"/>
            <a:chExt cx="257588" cy="153600"/>
          </a:xfrm>
        </p:grpSpPr>
        <p:cxnSp>
          <p:nvCxnSpPr>
            <p:cNvPr id="5546" name="Shape 554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47" name="Shape 554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48" name="Shape 5548"/>
          <p:cNvGrpSpPr/>
          <p:nvPr/>
        </p:nvGrpSpPr>
        <p:grpSpPr>
          <a:xfrm>
            <a:off x="6211340" y="5682953"/>
            <a:ext cx="75352" cy="204759"/>
            <a:chOff x="7732704" y="3077073"/>
            <a:chExt cx="257588" cy="153600"/>
          </a:xfrm>
        </p:grpSpPr>
        <p:cxnSp>
          <p:nvCxnSpPr>
            <p:cNvPr id="5549" name="Shape 554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50" name="Shape 555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51" name="Shape 5551"/>
          <p:cNvGrpSpPr/>
          <p:nvPr/>
        </p:nvGrpSpPr>
        <p:grpSpPr>
          <a:xfrm>
            <a:off x="7642441" y="5682953"/>
            <a:ext cx="75352" cy="204759"/>
            <a:chOff x="7732704" y="3077073"/>
            <a:chExt cx="257588" cy="153600"/>
          </a:xfrm>
        </p:grpSpPr>
        <p:cxnSp>
          <p:nvCxnSpPr>
            <p:cNvPr id="5552" name="Shape 555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53" name="Shape 555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54" name="Shape 5554"/>
          <p:cNvGrpSpPr/>
          <p:nvPr/>
        </p:nvGrpSpPr>
        <p:grpSpPr>
          <a:xfrm>
            <a:off x="6974595" y="5682953"/>
            <a:ext cx="75352" cy="204759"/>
            <a:chOff x="7732704" y="3077073"/>
            <a:chExt cx="257588" cy="153600"/>
          </a:xfrm>
        </p:grpSpPr>
        <p:cxnSp>
          <p:nvCxnSpPr>
            <p:cNvPr id="5555" name="Shape 555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56" name="Shape 555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57" name="Shape 5557"/>
          <p:cNvGrpSpPr/>
          <p:nvPr/>
        </p:nvGrpSpPr>
        <p:grpSpPr>
          <a:xfrm>
            <a:off x="7451628" y="5682953"/>
            <a:ext cx="75352" cy="204759"/>
            <a:chOff x="7732704" y="3077073"/>
            <a:chExt cx="257588" cy="153600"/>
          </a:xfrm>
        </p:grpSpPr>
        <p:cxnSp>
          <p:nvCxnSpPr>
            <p:cNvPr id="5558" name="Shape 555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59" name="Shape 555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60" name="Shape 5560"/>
          <p:cNvGrpSpPr/>
          <p:nvPr/>
        </p:nvGrpSpPr>
        <p:grpSpPr>
          <a:xfrm>
            <a:off x="7260815" y="5682953"/>
            <a:ext cx="75352" cy="204759"/>
            <a:chOff x="7732704" y="3077073"/>
            <a:chExt cx="257588" cy="153600"/>
          </a:xfrm>
        </p:grpSpPr>
        <p:cxnSp>
          <p:nvCxnSpPr>
            <p:cNvPr id="5561" name="Shape 556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62" name="Shape 556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63" name="Shape 5563"/>
          <p:cNvGrpSpPr/>
          <p:nvPr/>
        </p:nvGrpSpPr>
        <p:grpSpPr>
          <a:xfrm>
            <a:off x="6306747" y="5682953"/>
            <a:ext cx="75352" cy="204759"/>
            <a:chOff x="7732704" y="3077073"/>
            <a:chExt cx="257588" cy="153600"/>
          </a:xfrm>
        </p:grpSpPr>
        <p:cxnSp>
          <p:nvCxnSpPr>
            <p:cNvPr id="5564" name="Shape 556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65" name="Shape 556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66" name="Shape 5566"/>
          <p:cNvGrpSpPr/>
          <p:nvPr/>
        </p:nvGrpSpPr>
        <p:grpSpPr>
          <a:xfrm>
            <a:off x="6688373" y="5682953"/>
            <a:ext cx="75352" cy="204759"/>
            <a:chOff x="7732704" y="3077073"/>
            <a:chExt cx="257588" cy="153600"/>
          </a:xfrm>
        </p:grpSpPr>
        <p:cxnSp>
          <p:nvCxnSpPr>
            <p:cNvPr id="5567" name="Shape 556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68" name="Shape 556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69" name="Shape 5569"/>
          <p:cNvGrpSpPr/>
          <p:nvPr/>
        </p:nvGrpSpPr>
        <p:grpSpPr>
          <a:xfrm>
            <a:off x="6592967" y="5682953"/>
            <a:ext cx="75352" cy="204759"/>
            <a:chOff x="7732704" y="3077073"/>
            <a:chExt cx="257588" cy="153600"/>
          </a:xfrm>
        </p:grpSpPr>
        <p:cxnSp>
          <p:nvCxnSpPr>
            <p:cNvPr id="5570" name="Shape 557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71" name="Shape 557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72" name="Shape 5572"/>
          <p:cNvGrpSpPr/>
          <p:nvPr/>
        </p:nvGrpSpPr>
        <p:grpSpPr>
          <a:xfrm>
            <a:off x="11840343" y="5682953"/>
            <a:ext cx="75352" cy="204759"/>
            <a:chOff x="7732704" y="3077073"/>
            <a:chExt cx="257588" cy="153600"/>
          </a:xfrm>
        </p:grpSpPr>
        <p:cxnSp>
          <p:nvCxnSpPr>
            <p:cNvPr id="5573" name="Shape 557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74" name="Shape 557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75" name="Shape 5575"/>
          <p:cNvGrpSpPr/>
          <p:nvPr/>
        </p:nvGrpSpPr>
        <p:grpSpPr>
          <a:xfrm>
            <a:off x="12126563" y="5682953"/>
            <a:ext cx="75352" cy="204759"/>
            <a:chOff x="7732704" y="3077073"/>
            <a:chExt cx="257588" cy="153600"/>
          </a:xfrm>
        </p:grpSpPr>
        <p:cxnSp>
          <p:nvCxnSpPr>
            <p:cNvPr id="5576" name="Shape 557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77" name="Shape 557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78" name="Shape 5578"/>
          <p:cNvGrpSpPr/>
          <p:nvPr/>
        </p:nvGrpSpPr>
        <p:grpSpPr>
          <a:xfrm>
            <a:off x="12031156" y="5682953"/>
            <a:ext cx="75352" cy="204759"/>
            <a:chOff x="7732704" y="3077073"/>
            <a:chExt cx="257588" cy="153600"/>
          </a:xfrm>
        </p:grpSpPr>
        <p:cxnSp>
          <p:nvCxnSpPr>
            <p:cNvPr id="5579" name="Shape 557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80" name="Shape 558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81" name="Shape 5581"/>
          <p:cNvGrpSpPr/>
          <p:nvPr/>
        </p:nvGrpSpPr>
        <p:grpSpPr>
          <a:xfrm>
            <a:off x="11935749" y="5682953"/>
            <a:ext cx="75352" cy="204759"/>
            <a:chOff x="7732704" y="3077073"/>
            <a:chExt cx="257588" cy="153600"/>
          </a:xfrm>
        </p:grpSpPr>
        <p:cxnSp>
          <p:nvCxnSpPr>
            <p:cNvPr id="5582" name="Shape 558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83" name="Shape 558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84" name="Shape 5584"/>
          <p:cNvGrpSpPr/>
          <p:nvPr/>
        </p:nvGrpSpPr>
        <p:grpSpPr>
          <a:xfrm>
            <a:off x="11458715" y="5682953"/>
            <a:ext cx="75352" cy="204759"/>
            <a:chOff x="7732704" y="3077073"/>
            <a:chExt cx="257588" cy="153600"/>
          </a:xfrm>
        </p:grpSpPr>
        <p:cxnSp>
          <p:nvCxnSpPr>
            <p:cNvPr id="5585" name="Shape 558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86" name="Shape 558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87" name="Shape 5587"/>
          <p:cNvGrpSpPr/>
          <p:nvPr/>
        </p:nvGrpSpPr>
        <p:grpSpPr>
          <a:xfrm>
            <a:off x="11744935" y="5682953"/>
            <a:ext cx="75352" cy="204759"/>
            <a:chOff x="7732704" y="3077073"/>
            <a:chExt cx="257588" cy="153600"/>
          </a:xfrm>
        </p:grpSpPr>
        <p:cxnSp>
          <p:nvCxnSpPr>
            <p:cNvPr id="5588" name="Shape 558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89" name="Shape 558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90" name="Shape 5590"/>
          <p:cNvGrpSpPr/>
          <p:nvPr/>
        </p:nvGrpSpPr>
        <p:grpSpPr>
          <a:xfrm>
            <a:off x="11649528" y="5682953"/>
            <a:ext cx="75352" cy="204759"/>
            <a:chOff x="7732704" y="3077073"/>
            <a:chExt cx="257588" cy="153600"/>
          </a:xfrm>
        </p:grpSpPr>
        <p:cxnSp>
          <p:nvCxnSpPr>
            <p:cNvPr id="5591" name="Shape 559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92" name="Shape 559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93" name="Shape 5593"/>
          <p:cNvGrpSpPr/>
          <p:nvPr/>
        </p:nvGrpSpPr>
        <p:grpSpPr>
          <a:xfrm>
            <a:off x="11554121" y="5682953"/>
            <a:ext cx="75352" cy="204759"/>
            <a:chOff x="7732704" y="3077073"/>
            <a:chExt cx="257588" cy="153600"/>
          </a:xfrm>
        </p:grpSpPr>
        <p:cxnSp>
          <p:nvCxnSpPr>
            <p:cNvPr id="5594" name="Shape 559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95" name="Shape 559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96" name="Shape 5596"/>
          <p:cNvGrpSpPr/>
          <p:nvPr/>
        </p:nvGrpSpPr>
        <p:grpSpPr>
          <a:xfrm>
            <a:off x="11077088" y="5682953"/>
            <a:ext cx="75352" cy="204759"/>
            <a:chOff x="7732704" y="3077073"/>
            <a:chExt cx="257588" cy="153600"/>
          </a:xfrm>
        </p:grpSpPr>
        <p:cxnSp>
          <p:nvCxnSpPr>
            <p:cNvPr id="5597" name="Shape 559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598" name="Shape 559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599" name="Shape 5599"/>
          <p:cNvGrpSpPr/>
          <p:nvPr/>
        </p:nvGrpSpPr>
        <p:grpSpPr>
          <a:xfrm>
            <a:off x="11363308" y="5682953"/>
            <a:ext cx="75352" cy="204759"/>
            <a:chOff x="7732704" y="3077073"/>
            <a:chExt cx="257588" cy="153600"/>
          </a:xfrm>
        </p:grpSpPr>
        <p:cxnSp>
          <p:nvCxnSpPr>
            <p:cNvPr id="5600" name="Shape 560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01" name="Shape 560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02" name="Shape 5602"/>
          <p:cNvGrpSpPr/>
          <p:nvPr/>
        </p:nvGrpSpPr>
        <p:grpSpPr>
          <a:xfrm>
            <a:off x="11267901" y="5682953"/>
            <a:ext cx="75352" cy="204759"/>
            <a:chOff x="7732704" y="3077073"/>
            <a:chExt cx="257588" cy="153600"/>
          </a:xfrm>
        </p:grpSpPr>
        <p:cxnSp>
          <p:nvCxnSpPr>
            <p:cNvPr id="5603" name="Shape 560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04" name="Shape 560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05" name="Shape 5605"/>
          <p:cNvGrpSpPr/>
          <p:nvPr/>
        </p:nvGrpSpPr>
        <p:grpSpPr>
          <a:xfrm>
            <a:off x="11172495" y="5682953"/>
            <a:ext cx="75352" cy="204759"/>
            <a:chOff x="7732704" y="3077073"/>
            <a:chExt cx="257588" cy="153600"/>
          </a:xfrm>
        </p:grpSpPr>
        <p:cxnSp>
          <p:nvCxnSpPr>
            <p:cNvPr id="5606" name="Shape 560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07" name="Shape 560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08" name="Shape 5608"/>
          <p:cNvGrpSpPr/>
          <p:nvPr/>
        </p:nvGrpSpPr>
        <p:grpSpPr>
          <a:xfrm>
            <a:off x="10600053" y="5682953"/>
            <a:ext cx="75352" cy="204759"/>
            <a:chOff x="7732704" y="3077073"/>
            <a:chExt cx="257588" cy="153600"/>
          </a:xfrm>
        </p:grpSpPr>
        <p:cxnSp>
          <p:nvCxnSpPr>
            <p:cNvPr id="5609" name="Shape 560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10" name="Shape 561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11" name="Shape 5611"/>
          <p:cNvGrpSpPr/>
          <p:nvPr/>
        </p:nvGrpSpPr>
        <p:grpSpPr>
          <a:xfrm>
            <a:off x="10981681" y="5682953"/>
            <a:ext cx="75352" cy="204759"/>
            <a:chOff x="7732704" y="3077073"/>
            <a:chExt cx="257588" cy="153600"/>
          </a:xfrm>
        </p:grpSpPr>
        <p:cxnSp>
          <p:nvCxnSpPr>
            <p:cNvPr id="5612" name="Shape 561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13" name="Shape 561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14" name="Shape 5614"/>
          <p:cNvGrpSpPr/>
          <p:nvPr/>
        </p:nvGrpSpPr>
        <p:grpSpPr>
          <a:xfrm>
            <a:off x="10886273" y="5682953"/>
            <a:ext cx="75352" cy="204759"/>
            <a:chOff x="7732704" y="3077073"/>
            <a:chExt cx="257588" cy="153600"/>
          </a:xfrm>
        </p:grpSpPr>
        <p:cxnSp>
          <p:nvCxnSpPr>
            <p:cNvPr id="5615" name="Shape 561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16" name="Shape 561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17" name="Shape 5617"/>
          <p:cNvGrpSpPr/>
          <p:nvPr/>
        </p:nvGrpSpPr>
        <p:grpSpPr>
          <a:xfrm>
            <a:off x="10790867" y="5682953"/>
            <a:ext cx="75352" cy="204759"/>
            <a:chOff x="7732704" y="3077073"/>
            <a:chExt cx="257588" cy="153600"/>
          </a:xfrm>
        </p:grpSpPr>
        <p:cxnSp>
          <p:nvCxnSpPr>
            <p:cNvPr id="5618" name="Shape 561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19" name="Shape 561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20" name="Shape 5620"/>
          <p:cNvGrpSpPr/>
          <p:nvPr/>
        </p:nvGrpSpPr>
        <p:grpSpPr>
          <a:xfrm>
            <a:off x="10409240" y="5682953"/>
            <a:ext cx="75352" cy="204759"/>
            <a:chOff x="7732704" y="3077073"/>
            <a:chExt cx="257588" cy="153600"/>
          </a:xfrm>
        </p:grpSpPr>
        <p:cxnSp>
          <p:nvCxnSpPr>
            <p:cNvPr id="5621" name="Shape 562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22" name="Shape 562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23" name="Shape 5623"/>
          <p:cNvGrpSpPr/>
          <p:nvPr/>
        </p:nvGrpSpPr>
        <p:grpSpPr>
          <a:xfrm>
            <a:off x="9836799" y="5682953"/>
            <a:ext cx="75352" cy="204759"/>
            <a:chOff x="7732704" y="3077073"/>
            <a:chExt cx="257588" cy="153600"/>
          </a:xfrm>
        </p:grpSpPr>
        <p:cxnSp>
          <p:nvCxnSpPr>
            <p:cNvPr id="5624" name="Shape 562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25" name="Shape 562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26" name="Shape 5626"/>
          <p:cNvGrpSpPr/>
          <p:nvPr/>
        </p:nvGrpSpPr>
        <p:grpSpPr>
          <a:xfrm>
            <a:off x="10218427" y="5682953"/>
            <a:ext cx="75352" cy="204759"/>
            <a:chOff x="7732704" y="3077073"/>
            <a:chExt cx="257588" cy="153600"/>
          </a:xfrm>
        </p:grpSpPr>
        <p:cxnSp>
          <p:nvCxnSpPr>
            <p:cNvPr id="5627" name="Shape 562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28" name="Shape 562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29" name="Shape 5629"/>
          <p:cNvGrpSpPr/>
          <p:nvPr/>
        </p:nvGrpSpPr>
        <p:grpSpPr>
          <a:xfrm>
            <a:off x="10123019" y="5682953"/>
            <a:ext cx="75352" cy="204759"/>
            <a:chOff x="7732704" y="3077073"/>
            <a:chExt cx="257588" cy="153600"/>
          </a:xfrm>
        </p:grpSpPr>
        <p:cxnSp>
          <p:nvCxnSpPr>
            <p:cNvPr id="5630" name="Shape 563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31" name="Shape 563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32" name="Shape 5632"/>
          <p:cNvGrpSpPr/>
          <p:nvPr/>
        </p:nvGrpSpPr>
        <p:grpSpPr>
          <a:xfrm>
            <a:off x="9932205" y="5682953"/>
            <a:ext cx="75352" cy="204759"/>
            <a:chOff x="7732704" y="3077073"/>
            <a:chExt cx="257588" cy="153600"/>
          </a:xfrm>
        </p:grpSpPr>
        <p:cxnSp>
          <p:nvCxnSpPr>
            <p:cNvPr id="5633" name="Shape 563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34" name="Shape 563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35" name="Shape 5635"/>
          <p:cNvGrpSpPr/>
          <p:nvPr/>
        </p:nvGrpSpPr>
        <p:grpSpPr>
          <a:xfrm>
            <a:off x="9168951" y="5682953"/>
            <a:ext cx="75352" cy="204759"/>
            <a:chOff x="7732704" y="3077073"/>
            <a:chExt cx="257588" cy="153600"/>
          </a:xfrm>
        </p:grpSpPr>
        <p:cxnSp>
          <p:nvCxnSpPr>
            <p:cNvPr id="5636" name="Shape 563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37" name="Shape 563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38" name="Shape 5638"/>
          <p:cNvGrpSpPr/>
          <p:nvPr/>
        </p:nvGrpSpPr>
        <p:grpSpPr>
          <a:xfrm>
            <a:off x="9550579" y="5682953"/>
            <a:ext cx="75352" cy="204759"/>
            <a:chOff x="7732704" y="3077073"/>
            <a:chExt cx="257588" cy="153600"/>
          </a:xfrm>
        </p:grpSpPr>
        <p:cxnSp>
          <p:nvCxnSpPr>
            <p:cNvPr id="5639" name="Shape 5639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40" name="Shape 5640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41" name="Shape 5641"/>
          <p:cNvGrpSpPr/>
          <p:nvPr/>
        </p:nvGrpSpPr>
        <p:grpSpPr>
          <a:xfrm>
            <a:off x="9455172" y="5682953"/>
            <a:ext cx="75352" cy="204759"/>
            <a:chOff x="7732704" y="3077073"/>
            <a:chExt cx="257588" cy="153600"/>
          </a:xfrm>
        </p:grpSpPr>
        <p:cxnSp>
          <p:nvCxnSpPr>
            <p:cNvPr id="5642" name="Shape 5642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43" name="Shape 5643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44" name="Shape 5644"/>
          <p:cNvGrpSpPr/>
          <p:nvPr/>
        </p:nvGrpSpPr>
        <p:grpSpPr>
          <a:xfrm>
            <a:off x="9264357" y="5682953"/>
            <a:ext cx="75352" cy="204759"/>
            <a:chOff x="7732704" y="3077073"/>
            <a:chExt cx="257588" cy="153600"/>
          </a:xfrm>
        </p:grpSpPr>
        <p:cxnSp>
          <p:nvCxnSpPr>
            <p:cNvPr id="5645" name="Shape 5645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46" name="Shape 5646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47" name="Shape 5647"/>
          <p:cNvGrpSpPr/>
          <p:nvPr/>
        </p:nvGrpSpPr>
        <p:grpSpPr>
          <a:xfrm>
            <a:off x="10695460" y="5682953"/>
            <a:ext cx="75352" cy="204759"/>
            <a:chOff x="7732704" y="3077073"/>
            <a:chExt cx="257588" cy="153600"/>
          </a:xfrm>
        </p:grpSpPr>
        <p:cxnSp>
          <p:nvCxnSpPr>
            <p:cNvPr id="5648" name="Shape 5648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49" name="Shape 5649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50" name="Shape 5650"/>
          <p:cNvGrpSpPr/>
          <p:nvPr/>
        </p:nvGrpSpPr>
        <p:grpSpPr>
          <a:xfrm>
            <a:off x="10027612" y="5682953"/>
            <a:ext cx="75352" cy="204759"/>
            <a:chOff x="7732704" y="3077073"/>
            <a:chExt cx="257588" cy="153600"/>
          </a:xfrm>
        </p:grpSpPr>
        <p:cxnSp>
          <p:nvCxnSpPr>
            <p:cNvPr id="5651" name="Shape 5651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52" name="Shape 5652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53" name="Shape 5653"/>
          <p:cNvGrpSpPr/>
          <p:nvPr/>
        </p:nvGrpSpPr>
        <p:grpSpPr>
          <a:xfrm>
            <a:off x="10504647" y="5682953"/>
            <a:ext cx="75352" cy="204759"/>
            <a:chOff x="7732704" y="3077073"/>
            <a:chExt cx="257588" cy="153600"/>
          </a:xfrm>
        </p:grpSpPr>
        <p:cxnSp>
          <p:nvCxnSpPr>
            <p:cNvPr id="5654" name="Shape 5654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55" name="Shape 5655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56" name="Shape 5656"/>
          <p:cNvGrpSpPr/>
          <p:nvPr/>
        </p:nvGrpSpPr>
        <p:grpSpPr>
          <a:xfrm>
            <a:off x="10313833" y="5682953"/>
            <a:ext cx="75352" cy="204759"/>
            <a:chOff x="7732704" y="3077073"/>
            <a:chExt cx="257588" cy="153600"/>
          </a:xfrm>
        </p:grpSpPr>
        <p:cxnSp>
          <p:nvCxnSpPr>
            <p:cNvPr id="5657" name="Shape 5657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58" name="Shape 5658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59" name="Shape 5659"/>
          <p:cNvGrpSpPr/>
          <p:nvPr/>
        </p:nvGrpSpPr>
        <p:grpSpPr>
          <a:xfrm>
            <a:off x="9359765" y="5682953"/>
            <a:ext cx="75352" cy="204759"/>
            <a:chOff x="7732704" y="3077073"/>
            <a:chExt cx="257588" cy="153600"/>
          </a:xfrm>
        </p:grpSpPr>
        <p:cxnSp>
          <p:nvCxnSpPr>
            <p:cNvPr id="5660" name="Shape 5660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61" name="Shape 5661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62" name="Shape 5662"/>
          <p:cNvGrpSpPr/>
          <p:nvPr/>
        </p:nvGrpSpPr>
        <p:grpSpPr>
          <a:xfrm>
            <a:off x="9741392" y="5682953"/>
            <a:ext cx="75352" cy="204759"/>
            <a:chOff x="7732704" y="3077073"/>
            <a:chExt cx="257588" cy="153600"/>
          </a:xfrm>
        </p:grpSpPr>
        <p:cxnSp>
          <p:nvCxnSpPr>
            <p:cNvPr id="5663" name="Shape 5663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64" name="Shape 5664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5665" name="Shape 5665"/>
          <p:cNvGrpSpPr/>
          <p:nvPr/>
        </p:nvGrpSpPr>
        <p:grpSpPr>
          <a:xfrm>
            <a:off x="9645985" y="5682953"/>
            <a:ext cx="75352" cy="204759"/>
            <a:chOff x="7732704" y="3077073"/>
            <a:chExt cx="257588" cy="153600"/>
          </a:xfrm>
        </p:grpSpPr>
        <p:cxnSp>
          <p:nvCxnSpPr>
            <p:cNvPr id="5666" name="Shape 5666"/>
            <p:cNvCxnSpPr/>
            <p:nvPr/>
          </p:nvCxnSpPr>
          <p:spPr>
            <a:xfrm>
              <a:off x="7860992" y="3077073"/>
              <a:ext cx="1293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5667" name="Shape 5667"/>
            <p:cNvCxnSpPr/>
            <p:nvPr/>
          </p:nvCxnSpPr>
          <p:spPr>
            <a:xfrm flipH="1">
              <a:off x="7732704" y="3077073"/>
              <a:ext cx="128400" cy="1536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5668" name="Shape 5668"/>
          <p:cNvSpPr/>
          <p:nvPr/>
        </p:nvSpPr>
        <p:spPr>
          <a:xfrm rot="10800000">
            <a:off x="-111500" y="5250292"/>
            <a:ext cx="12378000" cy="706800"/>
          </a:xfrm>
          <a:prstGeom prst="rect">
            <a:avLst/>
          </a:prstGeom>
          <a:solidFill>
            <a:srgbClr val="EAEAEA">
              <a:alpha val="52690"/>
            </a:srgbClr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9" name="Shape 5669"/>
          <p:cNvSpPr/>
          <p:nvPr/>
        </p:nvSpPr>
        <p:spPr>
          <a:xfrm rot="10800000">
            <a:off x="-111500" y="5453429"/>
            <a:ext cx="12378000" cy="466000"/>
          </a:xfrm>
          <a:prstGeom prst="rect">
            <a:avLst/>
          </a:prstGeom>
          <a:solidFill>
            <a:srgbClr val="EAEAEA">
              <a:alpha val="52690"/>
            </a:srgbClr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0" name="Shape 5670"/>
          <p:cNvSpPr/>
          <p:nvPr/>
        </p:nvSpPr>
        <p:spPr>
          <a:xfrm rot="10800000">
            <a:off x="-111500" y="5656700"/>
            <a:ext cx="12378000" cy="300400"/>
          </a:xfrm>
          <a:prstGeom prst="rect">
            <a:avLst/>
          </a:prstGeom>
          <a:solidFill>
            <a:srgbClr val="EAEAEA">
              <a:alpha val="52690"/>
            </a:srgbClr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1" name="Shape 5671"/>
          <p:cNvSpPr/>
          <p:nvPr/>
        </p:nvSpPr>
        <p:spPr>
          <a:xfrm rot="10800000">
            <a:off x="-24233" y="4968755"/>
            <a:ext cx="12378000" cy="905600"/>
          </a:xfrm>
          <a:prstGeom prst="rect">
            <a:avLst/>
          </a:prstGeom>
          <a:solidFill>
            <a:srgbClr val="EAEAEA">
              <a:alpha val="52690"/>
            </a:srgbClr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2" name="Shape 5672"/>
          <p:cNvSpPr txBox="1">
            <a:spLocks noGrp="1"/>
          </p:cNvSpPr>
          <p:nvPr>
            <p:ph type="title"/>
          </p:nvPr>
        </p:nvSpPr>
        <p:spPr>
          <a:xfrm>
            <a:off x="851511" y="1730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ctr">
              <a:buSzPct val="25000"/>
            </a:pPr>
            <a:r>
              <a:rPr lang="en-US" dirty="0"/>
              <a:t>One more thing: </a:t>
            </a:r>
            <a:r>
              <a:rPr lang="en" dirty="0"/>
              <a:t>Monte-Carlo rollouts</a:t>
            </a:r>
          </a:p>
        </p:txBody>
      </p:sp>
      <p:sp>
        <p:nvSpPr>
          <p:cNvPr id="5673" name="Shape 5673"/>
          <p:cNvSpPr/>
          <p:nvPr/>
        </p:nvSpPr>
        <p:spPr>
          <a:xfrm>
            <a:off x="6549334" y="5019367"/>
            <a:ext cx="67100" cy="858933"/>
          </a:xfrm>
          <a:custGeom>
            <a:avLst/>
            <a:gdLst/>
            <a:ahLst/>
            <a:cxnLst/>
            <a:rect l="0" t="0" r="0" b="0"/>
            <a:pathLst>
              <a:path w="2013" h="25768" extrusionOk="0">
                <a:moveTo>
                  <a:pt x="402" y="0"/>
                </a:moveTo>
                <a:lnTo>
                  <a:pt x="2013" y="6442"/>
                </a:lnTo>
                <a:lnTo>
                  <a:pt x="805" y="13689"/>
                </a:lnTo>
                <a:lnTo>
                  <a:pt x="0" y="20131"/>
                </a:lnTo>
                <a:lnTo>
                  <a:pt x="2013" y="25768"/>
                </a:ln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5674" name="Shape 56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5533" y="2084332"/>
            <a:ext cx="463280" cy="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5" name="Shape 56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5850" y="2987043"/>
            <a:ext cx="347199" cy="34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6" name="Shape 56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995" y="3717055"/>
            <a:ext cx="193200" cy="19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7" name="Shape 56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4401" y="3947097"/>
            <a:ext cx="193200" cy="19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8" name="Shape 56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510" y="4159741"/>
            <a:ext cx="151399" cy="15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9" name="Shape 56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7131" y="4403203"/>
            <a:ext cx="151399" cy="15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0" name="Shape 56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1946" y="3487492"/>
            <a:ext cx="280399" cy="28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1" name="Shape 56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186" y="4606403"/>
            <a:ext cx="151399" cy="15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2" name="Shape 56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8690" y="4809603"/>
            <a:ext cx="151399" cy="15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3" name="Shape 56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110" y="5026224"/>
            <a:ext cx="151399" cy="15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4" name="Shape 56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419" y="5720623"/>
            <a:ext cx="67099" cy="6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5" name="Shape 56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419" y="5517423"/>
            <a:ext cx="67099" cy="6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6" name="Shape 56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956" y="5337198"/>
            <a:ext cx="76667" cy="77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60673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2" y="0"/>
            <a:ext cx="1176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2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Pac-Man Beyond the Game!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6850" y="1231902"/>
            <a:ext cx="9810751" cy="654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Pacman: Beyond Simulation?</a:t>
            </a:r>
          </a:p>
        </p:txBody>
      </p:sp>
      <p:pic>
        <p:nvPicPr>
          <p:cNvPr id="37890" name="Picture 2" descr="http://pacman.elstonj.com/images/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28902"/>
            <a:ext cx="40481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0" y="6400802"/>
            <a:ext cx="12192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Students at Colorado University: http://pacman.elstonj.com</a:t>
            </a:r>
          </a:p>
        </p:txBody>
      </p:sp>
      <p:pic>
        <p:nvPicPr>
          <p:cNvPr id="37894" name="Picture 6" descr="http://pacman.elstonj.com/data/photos/.tn/imgp546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00" y="1447803"/>
            <a:ext cx="28194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http://pacman.elstonj.com/data/photos/.tn/imgp547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63003" y="3810000"/>
            <a:ext cx="2847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0" y="1447802"/>
            <a:ext cx="2209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http://i.i.com.com/cnwk.1d/i/bto/20091110/PACM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002" y="3733801"/>
            <a:ext cx="2871788" cy="215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: Beyond Simulation!</a:t>
            </a:r>
          </a:p>
        </p:txBody>
      </p:sp>
      <p:pic>
        <p:nvPicPr>
          <p:cNvPr id="5" name="Roomba Pac-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2" y="1143000"/>
            <a:ext cx="10159999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5442" y="1"/>
            <a:ext cx="3098696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Roomba Pacman.mp4]</a:t>
            </a:r>
          </a:p>
        </p:txBody>
      </p:sp>
    </p:spTree>
    <p:extLst>
      <p:ext uri="{BB962C8B-B14F-4D97-AF65-F5344CB8AC3E}">
        <p14:creationId xmlns:p14="http://schemas.microsoft.com/office/powerpoint/2010/main" val="29021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Bugman?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447801"/>
            <a:ext cx="3124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AI = Animal Intelligence?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Wim</a:t>
            </a:r>
            <a:r>
              <a:rPr lang="en-US" sz="2000" dirty="0"/>
              <a:t> van Eck at Leiden University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Pacman</a:t>
            </a:r>
            <a:r>
              <a:rPr lang="en-US" sz="2000" dirty="0"/>
              <a:t> controlled by a human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Ghosts controlled by crickets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Vibrations drive crickets toward or away from </a:t>
            </a:r>
            <a:r>
              <a:rPr lang="en-US" sz="2000" dirty="0" err="1"/>
              <a:t>Pacman’s</a:t>
            </a:r>
            <a:r>
              <a:rPr lang="en-US" sz="2000" dirty="0"/>
              <a:t> location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04800" y="6338888"/>
            <a:ext cx="42672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http://pong.hku.nl/~wim/bugman.htm</a:t>
            </a:r>
          </a:p>
        </p:txBody>
      </p:sp>
      <p:pic>
        <p:nvPicPr>
          <p:cNvPr id="1406982" name="Picture 6" descr="constru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447802"/>
            <a:ext cx="3200400" cy="480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6984" name="Picture 8" descr="game"/>
          <p:cNvPicPr>
            <a:picLocks noChangeAspect="1" noChangeArrowheads="1"/>
          </p:cNvPicPr>
          <p:nvPr/>
        </p:nvPicPr>
        <p:blipFill>
          <a:blip r:embed="rId4" cstate="print"/>
          <a:srcRect r="55200"/>
          <a:stretch>
            <a:fillRect/>
          </a:stretch>
        </p:blipFill>
        <p:spPr bwMode="auto">
          <a:xfrm>
            <a:off x="8610600" y="1295401"/>
            <a:ext cx="2133600" cy="245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6985" name="Picture 9" descr="game"/>
          <p:cNvPicPr>
            <a:picLocks noChangeAspect="1" noChangeArrowheads="1"/>
          </p:cNvPicPr>
          <p:nvPr/>
        </p:nvPicPr>
        <p:blipFill>
          <a:blip r:embed="rId4" cstate="print"/>
          <a:srcRect l="43201"/>
          <a:stretch>
            <a:fillRect/>
          </a:stretch>
        </p:blipFill>
        <p:spPr bwMode="auto">
          <a:xfrm>
            <a:off x="8267702" y="4019549"/>
            <a:ext cx="2705100" cy="245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Bugman</a:t>
            </a:r>
            <a:endParaRPr lang="en-US" dirty="0"/>
          </a:p>
        </p:txBody>
      </p:sp>
      <p:pic>
        <p:nvPicPr>
          <p:cNvPr id="4" name="bugman_movie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1" y="1219200"/>
            <a:ext cx="10471355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95444" y="1"/>
            <a:ext cx="319810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bugman_movie_1.mov]</a:t>
            </a:r>
          </a:p>
        </p:txBody>
      </p:sp>
    </p:spTree>
    <p:extLst>
      <p:ext uri="{BB962C8B-B14F-4D97-AF65-F5344CB8AC3E}">
        <p14:creationId xmlns:p14="http://schemas.microsoft.com/office/powerpoint/2010/main" val="27152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Crawler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754" y="1219200"/>
            <a:ext cx="4484846" cy="2397760"/>
          </a:xfrm>
          <a:prstGeom prst="rect">
            <a:avLst/>
          </a:prstGeom>
          <a:noFill/>
        </p:spPr>
      </p:pic>
      <p:pic>
        <p:nvPicPr>
          <p:cNvPr id="3" name="Picture 2" descr="Screen Shot 2016-04-28 at 12.49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67310"/>
            <a:ext cx="5555610" cy="24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1219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647702"/>
            <a:ext cx="11506200" cy="5753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25407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with Robot Crawler</a:t>
            </a:r>
          </a:p>
        </p:txBody>
      </p:sp>
      <p:pic>
        <p:nvPicPr>
          <p:cNvPr id="4" name="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219200"/>
            <a:ext cx="85344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2831" y="6488668"/>
            <a:ext cx="166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[Jan </a:t>
            </a:r>
            <a:r>
              <a:rPr lang="en-US" dirty="0" err="1"/>
              <a:t>Balewski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963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 Next?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143000"/>
            <a:ext cx="96012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Where to go next?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263" y="1828800"/>
            <a:ext cx="6815137" cy="4543425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1"/>
            <a:ext cx="115570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Congratulations, you’ve seen the basics of modern AI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 and done some amazing work putting it to use!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to continue: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Machine learning: cs189, stat154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Intro to Data Science: CS194-16 (Franklin)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Probability: ee126, stat134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Optimization: ee127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Cognitive modeling: cog </a:t>
            </a:r>
            <a:r>
              <a:rPr lang="en-US" sz="2000" dirty="0" err="1"/>
              <a:t>sci</a:t>
            </a:r>
            <a:r>
              <a:rPr lang="en-US" sz="2000" dirty="0"/>
              <a:t> 131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Machine learning theory: cs281a/b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Vision: cs280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Robotics: cs287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Algorithmic Human Robot Interaction: CS294-115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NLP: cs288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 and more; ask if you’re interested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That’s It!</a:t>
            </a:r>
          </a:p>
        </p:txBody>
      </p:sp>
      <p:sp>
        <p:nvSpPr>
          <p:cNvPr id="1434627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2057401"/>
            <a:ext cx="8001000" cy="4068767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Help us out with some course evaluations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Have a great summer, and always maximize your expected utilities!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1219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2"/>
            <a:ext cx="114614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06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1219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209801"/>
            <a:ext cx="2324100" cy="23241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001000" y="4876800"/>
            <a:ext cx="4394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895" indent="-2857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1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8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47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12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578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74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591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600" dirty="0" err="1"/>
              <a:t>Ketrina</a:t>
            </a:r>
            <a:r>
              <a:rPr lang="en-US" sz="3600" dirty="0"/>
              <a:t> </a:t>
            </a:r>
            <a:r>
              <a:rPr lang="en-US" sz="3600" dirty="0" err="1"/>
              <a:t>Yim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CS188 Artist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409701"/>
            <a:ext cx="7848599" cy="3924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28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30502_1532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333" y="2202384"/>
            <a:ext cx="8861332" cy="2453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14296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4" y="0"/>
            <a:ext cx="960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5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770"/>
            <a:ext cx="12192000" cy="63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9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990"/>
            <a:ext cx="12192000" cy="63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1502"/>
      </p:ext>
    </p:extLst>
  </p:cSld>
  <p:clrMapOvr>
    <a:masterClrMapping/>
  </p:clrMapOvr>
  <p:transition spd="slow"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ags">
  <a:themeElements>
    <a:clrScheme name="dag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0" algn="ctr">
          <a:solidFill>
            <a:srgbClr val="FF0000"/>
          </a:solidFill>
          <a:round/>
          <a:headEnd/>
          <a:tailEnd/>
        </a:ln>
      </a:spPr>
      <a:bodyPr wrap="square" rtlCol="0" anchor="ctr">
        <a:noAutofit/>
      </a:bodyPr>
      <a:lstStyle>
        <a:defPPr algn="ctr" eaLnBrk="0" hangingPunct="0">
          <a:spcBef>
            <a:spcPct val="50000"/>
          </a:spcBef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ag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ags">
  <a:themeElements>
    <a:clrScheme name="dag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0" algn="ctr">
          <a:solidFill>
            <a:srgbClr val="FF0000"/>
          </a:solidFill>
          <a:round/>
          <a:headEnd/>
          <a:tailEnd/>
        </a:ln>
      </a:spPr>
      <a:bodyPr wrap="square" anchor="ctr">
        <a:spAutoFit/>
      </a:bodyPr>
      <a:lstStyle>
        <a:defPPr algn="ctr" eaLnBrk="0" hangingPunct="0">
          <a:spcBef>
            <a:spcPct val="50000"/>
          </a:spcBef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g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69250</TotalTime>
  <Words>782</Words>
  <Application>Microsoft Macintosh PowerPoint</Application>
  <PresentationFormat>Widescreen</PresentationFormat>
  <Paragraphs>137</Paragraphs>
  <Slides>34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Helvetica Neue</vt:lpstr>
      <vt:lpstr>Open Sans</vt:lpstr>
      <vt:lpstr>Roboto</vt:lpstr>
      <vt:lpstr>Tahoma</vt:lpstr>
      <vt:lpstr>Times New Roman</vt:lpstr>
      <vt:lpstr>Wingdings</vt:lpstr>
      <vt:lpstr>dan-berkeley-nlp-v1</vt:lpstr>
      <vt:lpstr>4_dags</vt:lpstr>
      <vt:lpstr>2_dags</vt:lpstr>
      <vt:lpstr>simple-light</vt:lpstr>
      <vt:lpstr>CS 188: Artificial Intelligence </vt:lpstr>
      <vt:lpstr>Contest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would you  make an AI for Go?</vt:lpstr>
      <vt:lpstr>MiniMax!</vt:lpstr>
      <vt:lpstr>Why is it hard?</vt:lpstr>
      <vt:lpstr>PowerPoint Presentation</vt:lpstr>
      <vt:lpstr>PowerPoint Presentation</vt:lpstr>
      <vt:lpstr>Exhaustive search</vt:lpstr>
      <vt:lpstr>Reducing depth with value network</vt:lpstr>
      <vt:lpstr>Value network</vt:lpstr>
      <vt:lpstr>Reducing breadth with policy network</vt:lpstr>
      <vt:lpstr>Policy network</vt:lpstr>
      <vt:lpstr>Neural network training pipeline</vt:lpstr>
      <vt:lpstr>One more thing: Monte-Carlo rollouts</vt:lpstr>
      <vt:lpstr>PowerPoint Presentation</vt:lpstr>
      <vt:lpstr>Pac-Man Beyond the Game!</vt:lpstr>
      <vt:lpstr>Pacman: Beyond Simulation?</vt:lpstr>
      <vt:lpstr>Pacman: Beyond Simulation!</vt:lpstr>
      <vt:lpstr>Bugman?</vt:lpstr>
      <vt:lpstr>Bugman</vt:lpstr>
      <vt:lpstr>Crawler</vt:lpstr>
      <vt:lpstr>Q-learning with Robot Crawler</vt:lpstr>
      <vt:lpstr>Where to Go Next?</vt:lpstr>
      <vt:lpstr>Where to go next?</vt:lpstr>
      <vt:lpstr>That’s It!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2877</cp:revision>
  <cp:lastPrinted>2016-04-28T17:47:55Z</cp:lastPrinted>
  <dcterms:created xsi:type="dcterms:W3CDTF">2004-08-27T04:16:05Z</dcterms:created>
  <dcterms:modified xsi:type="dcterms:W3CDTF">2020-12-03T05:44:11Z</dcterms:modified>
</cp:coreProperties>
</file>