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9"/>
  </p:notesMasterIdLst>
  <p:handoutMasterIdLst>
    <p:handoutMasterId r:id="rId50"/>
  </p:handoutMasterIdLst>
  <p:sldIdLst>
    <p:sldId id="787" r:id="rId2"/>
    <p:sldId id="759" r:id="rId3"/>
    <p:sldId id="760" r:id="rId4"/>
    <p:sldId id="761" r:id="rId5"/>
    <p:sldId id="735" r:id="rId6"/>
    <p:sldId id="788" r:id="rId7"/>
    <p:sldId id="789" r:id="rId8"/>
    <p:sldId id="770" r:id="rId9"/>
    <p:sldId id="771" r:id="rId10"/>
    <p:sldId id="737" r:id="rId11"/>
    <p:sldId id="738" r:id="rId12"/>
    <p:sldId id="739" r:id="rId13"/>
    <p:sldId id="767" r:id="rId14"/>
    <p:sldId id="685" r:id="rId15"/>
    <p:sldId id="773" r:id="rId16"/>
    <p:sldId id="691" r:id="rId17"/>
    <p:sldId id="762" r:id="rId18"/>
    <p:sldId id="763" r:id="rId19"/>
    <p:sldId id="741" r:id="rId20"/>
    <p:sldId id="772" r:id="rId21"/>
    <p:sldId id="790" r:id="rId22"/>
    <p:sldId id="791" r:id="rId23"/>
    <p:sldId id="792" r:id="rId24"/>
    <p:sldId id="793" r:id="rId25"/>
    <p:sldId id="796" r:id="rId26"/>
    <p:sldId id="795" r:id="rId27"/>
    <p:sldId id="764" r:id="rId28"/>
    <p:sldId id="732" r:id="rId29"/>
    <p:sldId id="733" r:id="rId30"/>
    <p:sldId id="734" r:id="rId31"/>
    <p:sldId id="765" r:id="rId32"/>
    <p:sldId id="743" r:id="rId33"/>
    <p:sldId id="742" r:id="rId34"/>
    <p:sldId id="744" r:id="rId35"/>
    <p:sldId id="745" r:id="rId36"/>
    <p:sldId id="746" r:id="rId37"/>
    <p:sldId id="768" r:id="rId38"/>
    <p:sldId id="797" r:id="rId39"/>
    <p:sldId id="748" r:id="rId40"/>
    <p:sldId id="749" r:id="rId41"/>
    <p:sldId id="769" r:id="rId42"/>
    <p:sldId id="750" r:id="rId43"/>
    <p:sldId id="751" r:id="rId44"/>
    <p:sldId id="752" r:id="rId45"/>
    <p:sldId id="753" r:id="rId46"/>
    <p:sldId id="756" r:id="rId47"/>
    <p:sldId id="775" r:id="rId48"/>
  </p:sldIdLst>
  <p:sldSz cx="12192000" cy="6858000"/>
  <p:notesSz cx="7099300" cy="10234613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17" autoAdjust="0"/>
    <p:restoredTop sz="61020" autoAdjust="0"/>
  </p:normalViewPr>
  <p:slideViewPr>
    <p:cSldViewPr>
      <p:cViewPr varScale="1">
        <p:scale>
          <a:sx n="75" d="100"/>
          <a:sy n="75" d="100"/>
        </p:scale>
        <p:origin x="15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28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3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python </a:t>
            </a:r>
            <a:r>
              <a:rPr lang="en-US" dirty="0" err="1">
                <a:latin typeface="Arial" charset="0"/>
              </a:rPr>
              <a:t>pacman.py</a:t>
            </a:r>
            <a:r>
              <a:rPr lang="en-US" dirty="0">
                <a:latin typeface="Arial" charset="0"/>
              </a:rPr>
              <a:t> -g </a:t>
            </a:r>
            <a:r>
              <a:rPr lang="en-US" dirty="0" err="1">
                <a:latin typeface="Arial" charset="0"/>
              </a:rPr>
              <a:t>SmartGhost</a:t>
            </a:r>
            <a:r>
              <a:rPr lang="en-US" dirty="0">
                <a:latin typeface="Arial" charset="0"/>
              </a:rPr>
              <a:t> -l trapped2 -p </a:t>
            </a:r>
            <a:r>
              <a:rPr lang="en-US" dirty="0" err="1">
                <a:latin typeface="Arial" charset="0"/>
              </a:rPr>
              <a:t>ExpectimaxAgent</a:t>
            </a:r>
            <a:r>
              <a:rPr lang="en-US" dirty="0">
                <a:latin typeface="Arial" charset="0"/>
              </a:rPr>
              <a:t>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python </a:t>
            </a:r>
            <a:r>
              <a:rPr lang="en-US" dirty="0" err="1">
                <a:latin typeface="Arial" charset="0"/>
              </a:rPr>
              <a:t>pacman.py</a:t>
            </a:r>
            <a:r>
              <a:rPr lang="en-US" dirty="0">
                <a:latin typeface="Arial" charset="0"/>
              </a:rPr>
              <a:t> -g </a:t>
            </a:r>
            <a:r>
              <a:rPr lang="en-US" dirty="0" err="1">
                <a:latin typeface="Arial" charset="0"/>
              </a:rPr>
              <a:t>SmartGhost</a:t>
            </a:r>
            <a:r>
              <a:rPr lang="en-US" dirty="0">
                <a:latin typeface="Arial" charset="0"/>
              </a:rPr>
              <a:t> -l trapped2 -p </a:t>
            </a:r>
            <a:r>
              <a:rPr lang="en-US" dirty="0" err="1">
                <a:latin typeface="Arial" charset="0"/>
              </a:rPr>
              <a:t>ExpectimaxAgent</a:t>
            </a:r>
            <a:r>
              <a:rPr lang="en-US" dirty="0">
                <a:latin typeface="Arial" charset="0"/>
              </a:rPr>
              <a:t>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32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4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1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Outcomes not under control</a:t>
            </a:r>
          </a:p>
          <a:p>
            <a:r>
              <a:rPr lang="en-US" dirty="0"/>
              <a:t>adversarial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51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56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7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85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73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04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0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6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1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0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4.xml"/><Relationship Id="rId7" Type="http://schemas.openxmlformats.org/officeDocument/2006/relationships/image" Target="../media/image3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6"/>
            <a:endParaRPr lang="en-US" sz="500" dirty="0">
              <a:latin typeface="Calibri"/>
              <a:cs typeface="Calibri"/>
            </a:endParaRP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Written Assessments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Written Assessment 1 accepting submissions until 11:59pm</a:t>
            </a:r>
          </a:p>
          <a:p>
            <a:pPr lvl="2"/>
            <a:endParaRPr lang="en-US" sz="16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Exams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Alternate time requests have been processed</a:t>
            </a:r>
          </a:p>
          <a:p>
            <a:pPr lvl="2"/>
            <a:endParaRPr lang="en-US" sz="16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Homework 2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Has been released,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Thursday 7/2 at 11:59pm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Not Friday: nothing due on the 4</a:t>
            </a:r>
            <a:r>
              <a:rPr lang="en-US" sz="2000" baseline="30000" dirty="0">
                <a:latin typeface="Calibri"/>
                <a:cs typeface="Calibri"/>
              </a:rPr>
              <a:t>th</a:t>
            </a:r>
            <a:r>
              <a:rPr lang="en-US" sz="2000" dirty="0">
                <a:latin typeface="Calibri"/>
                <a:cs typeface="Calibri"/>
              </a:rPr>
              <a:t> of July weekend</a:t>
            </a:r>
          </a:p>
          <a:p>
            <a:pPr lvl="2"/>
            <a:endParaRPr lang="en-US" sz="1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1: Search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Released! Aim to finish by Thursday 7/2 (no TA help after that!)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Formally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Monday 7/6 at 11:59pm</a:t>
            </a:r>
          </a:p>
          <a:p>
            <a:pPr marL="457176" lvl="1" indent="0">
              <a:buNone/>
            </a:pPr>
            <a:r>
              <a:rPr lang="en-US" sz="1200" dirty="0">
                <a:latin typeface="Calibri"/>
                <a:cs typeface="Calibri"/>
              </a:rPr>
              <a:t>		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59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627992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7.0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2971800"/>
            <a:ext cx="15240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895600"/>
            <a:ext cx="16002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89929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8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  <p:extLst>
      <p:ext uri="{BB962C8B-B14F-4D97-AF65-F5344CB8AC3E}">
        <p14:creationId xmlns:p14="http://schemas.microsoft.com/office/powerpoint/2010/main" val="2216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570.8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6364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30.2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37611</TotalTime>
  <Words>2169</Words>
  <Application>Microsoft Macintosh PowerPoint</Application>
  <PresentationFormat>Widescreen</PresentationFormat>
  <Paragraphs>453</Paragraphs>
  <Slides>47</Slides>
  <Notes>29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Wingdings</vt:lpstr>
      <vt:lpstr>dan-berkeley-nlp-v1</vt:lpstr>
      <vt:lpstr>Equation</vt:lpstr>
      <vt:lpstr>Announcements</vt:lpstr>
      <vt:lpstr>CS 188: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Assumptions vs. Reality</vt:lpstr>
      <vt:lpstr>Assumptions vs. Reality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2436</cp:revision>
  <cp:lastPrinted>2020-06-29T19:11:42Z</cp:lastPrinted>
  <dcterms:created xsi:type="dcterms:W3CDTF">2004-08-27T04:16:05Z</dcterms:created>
  <dcterms:modified xsi:type="dcterms:W3CDTF">2020-06-29T21:11:26Z</dcterms:modified>
</cp:coreProperties>
</file>