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1.jpeg" ContentType="image/jpeg"/>
  <Override PartName="/ppt/notesSlides/notesSlide2.xml" ContentType="application/vnd.openxmlformats-officedocument.presentationml.notesSlide+xml"/>
  <Override PartName="/ppt/media/image2.jpeg" ContentType="image/jpeg"/>
  <Override PartName="/ppt/notesSlides/notesSlide3.xml" ContentType="application/vnd.openxmlformats-officedocument.presentationml.notesSlide+xml"/>
  <Override PartName="/ppt/media/image3.jpeg" ContentType="image/jpeg"/>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4.jpeg" ContentType="image/jpeg"/>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5.jpeg" ContentType="image/jpeg"/>
  <Override PartName="/ppt/notesSlides/notesSlide8.xml" ContentType="application/vnd.openxmlformats-officedocument.presentationml.notesSlide+xml"/>
  <Override PartName="/ppt/media/image6.jpeg" ContentType="image/jpeg"/>
  <Override PartName="/ppt/notesSlides/notesSlide9.xml" ContentType="application/vnd.openxmlformats-officedocument.presentationml.notesSlide+xml"/>
  <Override PartName="/ppt/media/image7.jpeg" ContentType="image/jpeg"/>
  <Override PartName="/ppt/notesSlides/notesSlide10.xml" ContentType="application/vnd.openxmlformats-officedocument.presentationml.notesSlide+xml"/>
  <Override PartName="/ppt/media/image8.jpeg" ContentType="image/jpeg"/>
  <Override PartName="/ppt/notesSlides/notesSlide11.xml" ContentType="application/vnd.openxmlformats-officedocument.presentationml.notesSlide+xml"/>
  <Override PartName="/ppt/media/image9.jpeg" ContentType="image/jpeg"/>
  <Override PartName="/ppt/media/image10.jpeg" ContentType="image/jpeg"/>
  <Override PartName="/ppt/media/image11.jpeg" ContentType="image/jpeg"/>
  <Override PartName="/ppt/media/image12.jpeg" ContentType="image/jpeg"/>
  <Override PartName="/ppt/notesSlides/notesSlide12.xml" ContentType="application/vnd.openxmlformats-officedocument.presentationml.notesSlide+xml"/>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media/image19.jpeg" ContentType="image/jpeg"/>
  <Override PartName="/ppt/media/image20.jpeg" ContentType="image/jpeg"/>
  <Override PartName="/ppt/media/image21.jpeg" ContentType="image/jpeg"/>
  <Override PartName="/ppt/media/image22.jpeg" ContentType="image/jpeg"/>
  <Override PartName="/ppt/notesSlides/notesSlide13.xml" ContentType="application/vnd.openxmlformats-officedocument.presentationml.notesSlide+xml"/>
  <Override PartName="/ppt/media/image23.jpeg" ContentType="image/jpeg"/>
  <Override PartName="/ppt/media/image24.jpeg" ContentType="image/jpeg"/>
  <Override PartName="/ppt/media/image25.jpeg" ContentType="image/jpeg"/>
  <Override PartName="/ppt/media/image26.jpeg" ContentType="image/jpeg"/>
  <Override PartName="/ppt/media/image27.jpeg" ContentType="image/jpeg"/>
  <Override PartName="/ppt/media/image28.jpeg" ContentType="image/jpeg"/>
  <Override PartName="/ppt/media/image29.jpeg" ContentType="image/jpeg"/>
  <Override PartName="/ppt/notesSlides/notesSlide14.xml" ContentType="application/vnd.openxmlformats-officedocument.presentationml.notesSlide+xml"/>
  <Override PartName="/ppt/notesSlides/notesSlide15.xml" ContentType="application/vnd.openxmlformats-officedocument.presentationml.notesSlide+xml"/>
  <Override PartName="/ppt/media/image30.jpeg" ContentType="image/jpeg"/>
  <Override PartName="/ppt/media/image31.jpeg" ContentType="image/jpeg"/>
  <Override PartName="/ppt/media/image32.jpeg" ContentType="image/jpeg"/>
  <Override PartName="/ppt/media/image33.jpeg" ContentType="image/jpeg"/>
  <Override PartName="/ppt/media/image34.jpeg" ContentType="image/jpeg"/>
  <Override PartName="/ppt/media/image35.jpeg" ContentType="image/jpeg"/>
  <Override PartName="/ppt/media/image36.jpeg" ContentType="image/jpeg"/>
  <Override PartName="/ppt/media/image37.jpeg" ContentType="image/jpeg"/>
  <Override PartName="/ppt/media/image38.jpeg" ContentType="image/jpeg"/>
  <Override PartName="/ppt/media/image39.jpeg" ContentType="image/jpeg"/>
  <Override PartName="/ppt/notesSlides/notesSlide16.xml" ContentType="application/vnd.openxmlformats-officedocument.presentationml.notesSlide+xml"/>
  <Override PartName="/ppt/media/image40.jpeg" ContentType="image/jpeg"/>
  <Override PartName="/ppt/media/image41.jpeg" ContentType="image/jpeg"/>
  <Override PartName="/ppt/media/image42.jpeg" ContentType="image/jpeg"/>
  <Override PartName="/ppt/media/image43.jpeg" ContentType="image/jpeg"/>
  <Override PartName="/ppt/media/image44.jpeg" ContentType="image/jpeg"/>
  <Override PartName="/ppt/media/image45.jpeg" ContentType="image/jpeg"/>
  <Override PartName="/ppt/media/image46.jpeg" ContentType="image/jpeg"/>
  <Override PartName="/ppt/media/image47.jpeg" ContentType="image/jpeg"/>
  <Override PartName="/ppt/media/image48.jpeg" ContentType="image/jpeg"/>
  <Override PartName="/ppt/media/image49.jpeg" ContentType="image/jpeg"/>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media/image50.jpeg" ContentType="image/jpeg"/>
  <Override PartName="/ppt/notesSlides/notesSlide47.xml" ContentType="application/vnd.openxmlformats-officedocument.presentationml.notesSlide+xml"/>
  <Override PartName="/ppt/media/image51.jpeg" ContentType="image/jpeg"/>
  <Override PartName="/ppt/notesSlides/notesSlide48.xml" ContentType="application/vnd.openxmlformats-officedocument.presentationml.notesSlide+xml"/>
  <Override PartName="/ppt/notesSlides/notesSlide49.xml" ContentType="application/vnd.openxmlformats-officedocument.presentationml.notesSlide+xml"/>
  <Override PartName="/ppt/media/image52.jpeg" ContentType="image/jpeg"/>
  <Override PartName="/ppt/media/image53.jpeg" ContentType="image/jpeg"/>
  <Override PartName="/ppt/media/image54.jpeg" ContentType="image/jpeg"/>
  <Override PartName="/ppt/media/image55.jpeg" ContentType="image/jpeg"/>
  <Override PartName="/ppt/notesSlides/notesSlide50.xml" ContentType="application/vnd.openxmlformats-officedocument.presentationml.notesSlide+xml"/>
  <Override PartName="/ppt/media/image56.jpeg" ContentType="image/jpeg"/>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 id="355" r:id="rId107"/>
    <p:sldId id="356" r:id="rId108"/>
    <p:sldId id="357" r:id="rId109"/>
    <p:sldId id="358" r:id="rId110"/>
    <p:sldId id="359" r:id="rId111"/>
    <p:sldId id="360" r:id="rId112"/>
    <p:sldId id="361" r:id="rId113"/>
    <p:sldId id="362" r:id="rId114"/>
    <p:sldId id="363" r:id="rId115"/>
    <p:sldId id="364" r:id="rId116"/>
    <p:sldId id="365" r:id="rId117"/>
    <p:sldId id="366" r:id="rId118"/>
    <p:sldId id="367" r:id="rId119"/>
    <p:sldId id="368" r:id="rId120"/>
    <p:sldId id="369" r:id="rId121"/>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1pPr>
    <a:lvl2pPr marL="0" marR="0" indent="2286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2pPr>
    <a:lvl3pPr marL="0" marR="0" indent="4572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3pPr>
    <a:lvl4pPr marL="0" marR="0" indent="6858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4pPr>
    <a:lvl5pPr marL="0" marR="0" indent="9144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5pPr>
    <a:lvl6pPr marL="0" marR="0" indent="11430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6pPr>
    <a:lvl7pPr marL="0" marR="0" indent="13716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7pPr>
    <a:lvl8pPr marL="0" marR="0" indent="16002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8pPr>
    <a:lvl9pPr marL="0" marR="0" indent="18288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b="def" i="def"/>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b="def" i="def"/>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b="def" i="def"/>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 Id="rId95" Type="http://schemas.openxmlformats.org/officeDocument/2006/relationships/slide" Target="slides/slide88.xml"/><Relationship Id="rId96" Type="http://schemas.openxmlformats.org/officeDocument/2006/relationships/slide" Target="slides/slide89.xml"/><Relationship Id="rId97" Type="http://schemas.openxmlformats.org/officeDocument/2006/relationships/slide" Target="slides/slide90.xml"/><Relationship Id="rId98" Type="http://schemas.openxmlformats.org/officeDocument/2006/relationships/slide" Target="slides/slide91.xml"/><Relationship Id="rId99" Type="http://schemas.openxmlformats.org/officeDocument/2006/relationships/slide" Target="slides/slide92.xml"/><Relationship Id="rId100" Type="http://schemas.openxmlformats.org/officeDocument/2006/relationships/slide" Target="slides/slide93.xml"/><Relationship Id="rId101" Type="http://schemas.openxmlformats.org/officeDocument/2006/relationships/slide" Target="slides/slide94.xml"/><Relationship Id="rId102" Type="http://schemas.openxmlformats.org/officeDocument/2006/relationships/slide" Target="slides/slide95.xml"/><Relationship Id="rId103" Type="http://schemas.openxmlformats.org/officeDocument/2006/relationships/slide" Target="slides/slide96.xml"/><Relationship Id="rId104" Type="http://schemas.openxmlformats.org/officeDocument/2006/relationships/slide" Target="slides/slide97.xml"/><Relationship Id="rId105" Type="http://schemas.openxmlformats.org/officeDocument/2006/relationships/slide" Target="slides/slide98.xml"/><Relationship Id="rId106" Type="http://schemas.openxmlformats.org/officeDocument/2006/relationships/slide" Target="slides/slide99.xml"/><Relationship Id="rId107" Type="http://schemas.openxmlformats.org/officeDocument/2006/relationships/slide" Target="slides/slide100.xml"/><Relationship Id="rId108" Type="http://schemas.openxmlformats.org/officeDocument/2006/relationships/slide" Target="slides/slide101.xml"/><Relationship Id="rId109" Type="http://schemas.openxmlformats.org/officeDocument/2006/relationships/slide" Target="slides/slide102.xml"/><Relationship Id="rId110" Type="http://schemas.openxmlformats.org/officeDocument/2006/relationships/slide" Target="slides/slide103.xml"/><Relationship Id="rId111" Type="http://schemas.openxmlformats.org/officeDocument/2006/relationships/slide" Target="slides/slide104.xml"/><Relationship Id="rId112" Type="http://schemas.openxmlformats.org/officeDocument/2006/relationships/slide" Target="slides/slide105.xml"/><Relationship Id="rId113" Type="http://schemas.openxmlformats.org/officeDocument/2006/relationships/slide" Target="slides/slide106.xml"/><Relationship Id="rId114" Type="http://schemas.openxmlformats.org/officeDocument/2006/relationships/slide" Target="slides/slide107.xml"/><Relationship Id="rId115" Type="http://schemas.openxmlformats.org/officeDocument/2006/relationships/slide" Target="slides/slide108.xml"/><Relationship Id="rId116" Type="http://schemas.openxmlformats.org/officeDocument/2006/relationships/slide" Target="slides/slide109.xml"/><Relationship Id="rId117" Type="http://schemas.openxmlformats.org/officeDocument/2006/relationships/slide" Target="slides/slide110.xml"/><Relationship Id="rId118" Type="http://schemas.openxmlformats.org/officeDocument/2006/relationships/slide" Target="slides/slide111.xml"/><Relationship Id="rId119" Type="http://schemas.openxmlformats.org/officeDocument/2006/relationships/slide" Target="slides/slide112.xml"/><Relationship Id="rId120" Type="http://schemas.openxmlformats.org/officeDocument/2006/relationships/slide" Target="slides/slide113.xml"/><Relationship Id="rId121" Type="http://schemas.openxmlformats.org/officeDocument/2006/relationships/slide" Target="slides/slide114.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Shape 149"/>
          <p:cNvSpPr/>
          <p:nvPr>
            <p:ph type="sldImg"/>
          </p:nvPr>
        </p:nvSpPr>
        <p:spPr>
          <a:xfrm>
            <a:off x="1143000" y="685800"/>
            <a:ext cx="4572000" cy="3429000"/>
          </a:xfrm>
          <a:prstGeom prst="rect">
            <a:avLst/>
          </a:prstGeom>
        </p:spPr>
        <p:txBody>
          <a:bodyPr/>
          <a:lstStyle/>
          <a:p>
            <a:pPr/>
          </a:p>
        </p:txBody>
      </p:sp>
      <p:sp>
        <p:nvSpPr>
          <p:cNvPr id="150" name="Shape 150"/>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10.xml.rels><?xml version="1.0" encoding="UTF-8" standalone="yes"?><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1.xml.rels><?xml version="1.0" encoding="UTF-8" standalone="yes"?><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12.xml.rels><?xml version="1.0" encoding="UTF-8" standalone="yes"?><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13.xml.rels><?xml version="1.0" encoding="UTF-8" standalone="yes"?><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Relationships>

</file>

<file path=ppt/notesSlides/_rels/notesSlide14.xml.rels><?xml version="1.0" encoding="UTF-8" standalone="yes"?><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Relationships>

</file>

<file path=ppt/notesSlides/_rels/notesSlide15.xml.rels><?xml version="1.0" encoding="UTF-8" standalone="yes"?><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Relationships>

</file>

<file path=ppt/notesSlides/_rels/notesSlide16.xml.rels><?xml version="1.0" encoding="UTF-8" standalone="yes"?><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Relationships>

</file>

<file path=ppt/notesSlides/_rels/notesSlide17.xml.rels><?xml version="1.0" encoding="UTF-8" standalone="yes"?><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Relationships>

</file>

<file path=ppt/notesSlides/_rels/notesSlide18.xml.rels><?xml version="1.0" encoding="UTF-8" standalone="yes"?><Relationships xmlns="http://schemas.openxmlformats.org/package/2006/relationships"><Relationship Id="rId1" Type="http://schemas.openxmlformats.org/officeDocument/2006/relationships/slide" Target="../slides/slide46.xml"/><Relationship Id="rId2" Type="http://schemas.openxmlformats.org/officeDocument/2006/relationships/notesMaster" Target="../notesMasters/notesMaster1.xml"/></Relationships>

</file>

<file path=ppt/notesSlides/_rels/notesSlide19.xml.rels><?xml version="1.0" encoding="UTF-8" standalone="yes"?><Relationships xmlns="http://schemas.openxmlformats.org/package/2006/relationships"><Relationship Id="rId1" Type="http://schemas.openxmlformats.org/officeDocument/2006/relationships/slide" Target="../slides/slide47.xml"/><Relationship Id="rId2" Type="http://schemas.openxmlformats.org/officeDocument/2006/relationships/notesMaster" Target="../notesMasters/notesMaster1.xml"/></Relationships>

</file>

<file path=ppt/notesSlides/_rels/notesSlide2.xml.rels><?xml version="1.0" encoding="UTF-8" standalone="yes"?><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20.xml.rels><?xml version="1.0" encoding="UTF-8" standalone="yes"?><Relationships xmlns="http://schemas.openxmlformats.org/package/2006/relationships"><Relationship Id="rId1" Type="http://schemas.openxmlformats.org/officeDocument/2006/relationships/slide" Target="../slides/slide48.xml"/><Relationship Id="rId2" Type="http://schemas.openxmlformats.org/officeDocument/2006/relationships/notesMaster" Target="../notesMasters/notesMaster1.xml"/></Relationships>

</file>

<file path=ppt/notesSlides/_rels/notesSlide21.xml.rels><?xml version="1.0" encoding="UTF-8" standalone="yes"?><Relationships xmlns="http://schemas.openxmlformats.org/package/2006/relationships"><Relationship Id="rId1" Type="http://schemas.openxmlformats.org/officeDocument/2006/relationships/slide" Target="../slides/slide49.xml"/><Relationship Id="rId2" Type="http://schemas.openxmlformats.org/officeDocument/2006/relationships/notesMaster" Target="../notesMasters/notesMaster1.xml"/></Relationships>

</file>

<file path=ppt/notesSlides/_rels/notesSlide22.xml.rels><?xml version="1.0" encoding="UTF-8" standalone="yes"?><Relationships xmlns="http://schemas.openxmlformats.org/package/2006/relationships"><Relationship Id="rId1" Type="http://schemas.openxmlformats.org/officeDocument/2006/relationships/slide" Target="../slides/slide50.xml"/><Relationship Id="rId2" Type="http://schemas.openxmlformats.org/officeDocument/2006/relationships/notesMaster" Target="../notesMasters/notesMaster1.xml"/></Relationships>

</file>

<file path=ppt/notesSlides/_rels/notesSlide23.xml.rels><?xml version="1.0" encoding="UTF-8" standalone="yes"?><Relationships xmlns="http://schemas.openxmlformats.org/package/2006/relationships"><Relationship Id="rId1" Type="http://schemas.openxmlformats.org/officeDocument/2006/relationships/slide" Target="../slides/slide51.xml"/><Relationship Id="rId2" Type="http://schemas.openxmlformats.org/officeDocument/2006/relationships/notesMaster" Target="../notesMasters/notesMaster1.xml"/></Relationships>

</file>

<file path=ppt/notesSlides/_rels/notesSlide24.xml.rels><?xml version="1.0" encoding="UTF-8" standalone="yes"?><Relationships xmlns="http://schemas.openxmlformats.org/package/2006/relationships"><Relationship Id="rId1" Type="http://schemas.openxmlformats.org/officeDocument/2006/relationships/slide" Target="../slides/slide52.xml"/><Relationship Id="rId2" Type="http://schemas.openxmlformats.org/officeDocument/2006/relationships/notesMaster" Target="../notesMasters/notesMaster1.xml"/></Relationships>

</file>

<file path=ppt/notesSlides/_rels/notesSlide25.xml.rels><?xml version="1.0" encoding="UTF-8" standalone="yes"?><Relationships xmlns="http://schemas.openxmlformats.org/package/2006/relationships"><Relationship Id="rId1" Type="http://schemas.openxmlformats.org/officeDocument/2006/relationships/slide" Target="../slides/slide53.xml"/><Relationship Id="rId2" Type="http://schemas.openxmlformats.org/officeDocument/2006/relationships/notesMaster" Target="../notesMasters/notesMaster1.xml"/></Relationships>

</file>

<file path=ppt/notesSlides/_rels/notesSlide26.xml.rels><?xml version="1.0" encoding="UTF-8" standalone="yes"?><Relationships xmlns="http://schemas.openxmlformats.org/package/2006/relationships"><Relationship Id="rId1" Type="http://schemas.openxmlformats.org/officeDocument/2006/relationships/slide" Target="../slides/slide57.xml"/><Relationship Id="rId2" Type="http://schemas.openxmlformats.org/officeDocument/2006/relationships/notesMaster" Target="../notesMasters/notesMaster1.xml"/></Relationships>

</file>

<file path=ppt/notesSlides/_rels/notesSlide27.xml.rels><?xml version="1.0" encoding="UTF-8" standalone="yes"?><Relationships xmlns="http://schemas.openxmlformats.org/package/2006/relationships"><Relationship Id="rId1" Type="http://schemas.openxmlformats.org/officeDocument/2006/relationships/slide" Target="../slides/slide58.xml"/><Relationship Id="rId2" Type="http://schemas.openxmlformats.org/officeDocument/2006/relationships/notesMaster" Target="../notesMasters/notesMaster1.xml"/></Relationships>

</file>

<file path=ppt/notesSlides/_rels/notesSlide28.xml.rels><?xml version="1.0" encoding="UTF-8" standalone="yes"?><Relationships xmlns="http://schemas.openxmlformats.org/package/2006/relationships"><Relationship Id="rId1" Type="http://schemas.openxmlformats.org/officeDocument/2006/relationships/slide" Target="../slides/slide60.xml"/><Relationship Id="rId2" Type="http://schemas.openxmlformats.org/officeDocument/2006/relationships/notesMaster" Target="../notesMasters/notesMaster1.xml"/></Relationships>

</file>

<file path=ppt/notesSlides/_rels/notesSlide29.xml.rels><?xml version="1.0" encoding="UTF-8" standalone="yes"?><Relationships xmlns="http://schemas.openxmlformats.org/package/2006/relationships"><Relationship Id="rId1" Type="http://schemas.openxmlformats.org/officeDocument/2006/relationships/slide" Target="../slides/slide62.xml"/><Relationship Id="rId2" Type="http://schemas.openxmlformats.org/officeDocument/2006/relationships/notesMaster" Target="../notesMasters/notesMaster1.xml"/></Relationships>

</file>

<file path=ppt/notesSlides/_rels/notesSlide3.xml.rels><?xml version="1.0" encoding="UTF-8" standalone="yes"?><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30.xml.rels><?xml version="1.0" encoding="UTF-8" standalone="yes"?><Relationships xmlns="http://schemas.openxmlformats.org/package/2006/relationships"><Relationship Id="rId1" Type="http://schemas.openxmlformats.org/officeDocument/2006/relationships/slide" Target="../slides/slide64.xml"/><Relationship Id="rId2" Type="http://schemas.openxmlformats.org/officeDocument/2006/relationships/notesMaster" Target="../notesMasters/notesMaster1.xml"/></Relationships>

</file>

<file path=ppt/notesSlides/_rels/notesSlide31.xml.rels><?xml version="1.0" encoding="UTF-8" standalone="yes"?><Relationships xmlns="http://schemas.openxmlformats.org/package/2006/relationships"><Relationship Id="rId1" Type="http://schemas.openxmlformats.org/officeDocument/2006/relationships/slide" Target="../slides/slide68.xml"/><Relationship Id="rId2" Type="http://schemas.openxmlformats.org/officeDocument/2006/relationships/notesMaster" Target="../notesMasters/notesMaster1.xml"/></Relationships>

</file>

<file path=ppt/notesSlides/_rels/notesSlide32.xml.rels><?xml version="1.0" encoding="UTF-8" standalone="yes"?><Relationships xmlns="http://schemas.openxmlformats.org/package/2006/relationships"><Relationship Id="rId1" Type="http://schemas.openxmlformats.org/officeDocument/2006/relationships/slide" Target="../slides/slide70.xml"/><Relationship Id="rId2" Type="http://schemas.openxmlformats.org/officeDocument/2006/relationships/notesMaster" Target="../notesMasters/notesMaster1.xml"/></Relationships>

</file>

<file path=ppt/notesSlides/_rels/notesSlide33.xml.rels><?xml version="1.0" encoding="UTF-8" standalone="yes"?><Relationships xmlns="http://schemas.openxmlformats.org/package/2006/relationships"><Relationship Id="rId1" Type="http://schemas.openxmlformats.org/officeDocument/2006/relationships/slide" Target="../slides/slide74.xml"/><Relationship Id="rId2" Type="http://schemas.openxmlformats.org/officeDocument/2006/relationships/notesMaster" Target="../notesMasters/notesMaster1.xml"/></Relationships>

</file>

<file path=ppt/notesSlides/_rels/notesSlide34.xml.rels><?xml version="1.0" encoding="UTF-8" standalone="yes"?><Relationships xmlns="http://schemas.openxmlformats.org/package/2006/relationships"><Relationship Id="rId1" Type="http://schemas.openxmlformats.org/officeDocument/2006/relationships/slide" Target="../slides/slide75.xml"/><Relationship Id="rId2" Type="http://schemas.openxmlformats.org/officeDocument/2006/relationships/notesMaster" Target="../notesMasters/notesMaster1.xml"/></Relationships>

</file>

<file path=ppt/notesSlides/_rels/notesSlide35.xml.rels><?xml version="1.0" encoding="UTF-8" standalone="yes"?><Relationships xmlns="http://schemas.openxmlformats.org/package/2006/relationships"><Relationship Id="rId1" Type="http://schemas.openxmlformats.org/officeDocument/2006/relationships/slide" Target="../slides/slide76.xml"/><Relationship Id="rId2" Type="http://schemas.openxmlformats.org/officeDocument/2006/relationships/notesMaster" Target="../notesMasters/notesMaster1.xml"/></Relationships>

</file>

<file path=ppt/notesSlides/_rels/notesSlide36.xml.rels><?xml version="1.0" encoding="UTF-8" standalone="yes"?><Relationships xmlns="http://schemas.openxmlformats.org/package/2006/relationships"><Relationship Id="rId1" Type="http://schemas.openxmlformats.org/officeDocument/2006/relationships/slide" Target="../slides/slide77.xml"/><Relationship Id="rId2" Type="http://schemas.openxmlformats.org/officeDocument/2006/relationships/notesMaster" Target="../notesMasters/notesMaster1.xml"/></Relationships>

</file>

<file path=ppt/notesSlides/_rels/notesSlide37.xml.rels><?xml version="1.0" encoding="UTF-8" standalone="yes"?><Relationships xmlns="http://schemas.openxmlformats.org/package/2006/relationships"><Relationship Id="rId1" Type="http://schemas.openxmlformats.org/officeDocument/2006/relationships/slide" Target="../slides/slide78.xml"/><Relationship Id="rId2" Type="http://schemas.openxmlformats.org/officeDocument/2006/relationships/notesMaster" Target="../notesMasters/notesMaster1.xml"/></Relationships>

</file>

<file path=ppt/notesSlides/_rels/notesSlide38.xml.rels><?xml version="1.0" encoding="UTF-8" standalone="yes"?><Relationships xmlns="http://schemas.openxmlformats.org/package/2006/relationships"><Relationship Id="rId1" Type="http://schemas.openxmlformats.org/officeDocument/2006/relationships/slide" Target="../slides/slide81.xml"/><Relationship Id="rId2" Type="http://schemas.openxmlformats.org/officeDocument/2006/relationships/notesMaster" Target="../notesMasters/notesMaster1.xml"/></Relationships>

</file>

<file path=ppt/notesSlides/_rels/notesSlide39.xml.rels><?xml version="1.0" encoding="UTF-8" standalone="yes"?><Relationships xmlns="http://schemas.openxmlformats.org/package/2006/relationships"><Relationship Id="rId1" Type="http://schemas.openxmlformats.org/officeDocument/2006/relationships/slide" Target="../slides/slide82.xml"/><Relationship Id="rId2" Type="http://schemas.openxmlformats.org/officeDocument/2006/relationships/notesMaster" Target="../notesMasters/notesMaster1.xml"/></Relationships>

</file>

<file path=ppt/notesSlides/_rels/notesSlide4.xml.rels><?xml version="1.0" encoding="UTF-8" standalone="yes"?><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40.xml.rels><?xml version="1.0" encoding="UTF-8" standalone="yes"?><Relationships xmlns="http://schemas.openxmlformats.org/package/2006/relationships"><Relationship Id="rId1" Type="http://schemas.openxmlformats.org/officeDocument/2006/relationships/slide" Target="../slides/slide83.xml"/><Relationship Id="rId2" Type="http://schemas.openxmlformats.org/officeDocument/2006/relationships/notesMaster" Target="../notesMasters/notesMaster1.xml"/></Relationships>

</file>

<file path=ppt/notesSlides/_rels/notesSlide41.xml.rels><?xml version="1.0" encoding="UTF-8" standalone="yes"?><Relationships xmlns="http://schemas.openxmlformats.org/package/2006/relationships"><Relationship Id="rId1" Type="http://schemas.openxmlformats.org/officeDocument/2006/relationships/slide" Target="../slides/slide96.xml"/><Relationship Id="rId2" Type="http://schemas.openxmlformats.org/officeDocument/2006/relationships/notesMaster" Target="../notesMasters/notesMaster1.xml"/></Relationships>

</file>

<file path=ppt/notesSlides/_rels/notesSlide42.xml.rels><?xml version="1.0" encoding="UTF-8" standalone="yes"?><Relationships xmlns="http://schemas.openxmlformats.org/package/2006/relationships"><Relationship Id="rId1" Type="http://schemas.openxmlformats.org/officeDocument/2006/relationships/slide" Target="../slides/slide97.xml"/><Relationship Id="rId2" Type="http://schemas.openxmlformats.org/officeDocument/2006/relationships/notesMaster" Target="../notesMasters/notesMaster1.xml"/></Relationships>

</file>

<file path=ppt/notesSlides/_rels/notesSlide43.xml.rels><?xml version="1.0" encoding="UTF-8" standalone="yes"?><Relationships xmlns="http://schemas.openxmlformats.org/package/2006/relationships"><Relationship Id="rId1" Type="http://schemas.openxmlformats.org/officeDocument/2006/relationships/slide" Target="../slides/slide98.xml"/><Relationship Id="rId2" Type="http://schemas.openxmlformats.org/officeDocument/2006/relationships/notesMaster" Target="../notesMasters/notesMaster1.xml"/></Relationships>

</file>

<file path=ppt/notesSlides/_rels/notesSlide44.xml.rels><?xml version="1.0" encoding="UTF-8" standalone="yes"?><Relationships xmlns="http://schemas.openxmlformats.org/package/2006/relationships"><Relationship Id="rId1" Type="http://schemas.openxmlformats.org/officeDocument/2006/relationships/slide" Target="../slides/slide99.xml"/><Relationship Id="rId2" Type="http://schemas.openxmlformats.org/officeDocument/2006/relationships/notesMaster" Target="../notesMasters/notesMaster1.xml"/></Relationships>

</file>

<file path=ppt/notesSlides/_rels/notesSlide45.xml.rels><?xml version="1.0" encoding="UTF-8" standalone="yes"?><Relationships xmlns="http://schemas.openxmlformats.org/package/2006/relationships"><Relationship Id="rId1" Type="http://schemas.openxmlformats.org/officeDocument/2006/relationships/slide" Target="../slides/slide101.xml"/><Relationship Id="rId2" Type="http://schemas.openxmlformats.org/officeDocument/2006/relationships/notesMaster" Target="../notesMasters/notesMaster1.xml"/></Relationships>

</file>

<file path=ppt/notesSlides/_rels/notesSlide46.xml.rels><?xml version="1.0" encoding="UTF-8" standalone="yes"?><Relationships xmlns="http://schemas.openxmlformats.org/package/2006/relationships"><Relationship Id="rId1" Type="http://schemas.openxmlformats.org/officeDocument/2006/relationships/slide" Target="../slides/slide102.xml"/><Relationship Id="rId2" Type="http://schemas.openxmlformats.org/officeDocument/2006/relationships/notesMaster" Target="../notesMasters/notesMaster1.xml"/></Relationships>

</file>

<file path=ppt/notesSlides/_rels/notesSlide47.xml.rels><?xml version="1.0" encoding="UTF-8" standalone="yes"?><Relationships xmlns="http://schemas.openxmlformats.org/package/2006/relationships"><Relationship Id="rId1" Type="http://schemas.openxmlformats.org/officeDocument/2006/relationships/slide" Target="../slides/slide103.xml"/><Relationship Id="rId2" Type="http://schemas.openxmlformats.org/officeDocument/2006/relationships/notesMaster" Target="../notesMasters/notesMaster1.xml"/></Relationships>

</file>

<file path=ppt/notesSlides/_rels/notesSlide48.xml.rels><?xml version="1.0" encoding="UTF-8" standalone="yes"?><Relationships xmlns="http://schemas.openxmlformats.org/package/2006/relationships"><Relationship Id="rId1" Type="http://schemas.openxmlformats.org/officeDocument/2006/relationships/slide" Target="../slides/slide105.xml"/><Relationship Id="rId2" Type="http://schemas.openxmlformats.org/officeDocument/2006/relationships/notesMaster" Target="../notesMasters/notesMaster1.xml"/></Relationships>

</file>

<file path=ppt/notesSlides/_rels/notesSlide49.xml.rels><?xml version="1.0" encoding="UTF-8" standalone="yes"?><Relationships xmlns="http://schemas.openxmlformats.org/package/2006/relationships"><Relationship Id="rId1" Type="http://schemas.openxmlformats.org/officeDocument/2006/relationships/slide" Target="../slides/slide106.xml"/><Relationship Id="rId2" Type="http://schemas.openxmlformats.org/officeDocument/2006/relationships/notesMaster" Target="../notesMasters/notesMaster1.xml"/></Relationships>

</file>

<file path=ppt/notesSlides/_rels/notesSlide5.xml.rels><?xml version="1.0" encoding="UTF-8" standalone="yes"?><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50.xml.rels><?xml version="1.0" encoding="UTF-8" standalone="yes"?><Relationships xmlns="http://schemas.openxmlformats.org/package/2006/relationships"><Relationship Id="rId1" Type="http://schemas.openxmlformats.org/officeDocument/2006/relationships/slide" Target="../slides/slide107.xml"/><Relationship Id="rId2" Type="http://schemas.openxmlformats.org/officeDocument/2006/relationships/notesMaster" Target="../notesMasters/notesMaster1.xml"/></Relationships>

</file>

<file path=ppt/notesSlides/_rels/notesSlide51.xml.rels><?xml version="1.0" encoding="UTF-8" standalone="yes"?><Relationships xmlns="http://schemas.openxmlformats.org/package/2006/relationships"><Relationship Id="rId1" Type="http://schemas.openxmlformats.org/officeDocument/2006/relationships/slide" Target="../slides/slide108.xml"/><Relationship Id="rId2" Type="http://schemas.openxmlformats.org/officeDocument/2006/relationships/notesMaster" Target="../notesMasters/notesMaster1.xml"/></Relationships>

</file>

<file path=ppt/notesSlides/_rels/notesSlide52.xml.rels><?xml version="1.0" encoding="UTF-8" standalone="yes"?><Relationships xmlns="http://schemas.openxmlformats.org/package/2006/relationships"><Relationship Id="rId1" Type="http://schemas.openxmlformats.org/officeDocument/2006/relationships/slide" Target="../slides/slide109.xml"/><Relationship Id="rId2" Type="http://schemas.openxmlformats.org/officeDocument/2006/relationships/notesMaster" Target="../notesMasters/notesMaster1.xml"/></Relationships>

</file>

<file path=ppt/notesSlides/_rels/notesSlide53.xml.rels><?xml version="1.0" encoding="UTF-8" standalone="yes"?><Relationships xmlns="http://schemas.openxmlformats.org/package/2006/relationships"><Relationship Id="rId1" Type="http://schemas.openxmlformats.org/officeDocument/2006/relationships/slide" Target="../slides/slide110.xml"/><Relationship Id="rId2" Type="http://schemas.openxmlformats.org/officeDocument/2006/relationships/notesMaster" Target="../notesMasters/notesMaster1.xml"/></Relationships>

</file>

<file path=ppt/notesSlides/_rels/notesSlide54.xml.rels><?xml version="1.0" encoding="UTF-8" standalone="yes"?><Relationships xmlns="http://schemas.openxmlformats.org/package/2006/relationships"><Relationship Id="rId1" Type="http://schemas.openxmlformats.org/officeDocument/2006/relationships/slide" Target="../slides/slide111.xml"/><Relationship Id="rId2" Type="http://schemas.openxmlformats.org/officeDocument/2006/relationships/notesMaster" Target="../notesMasters/notesMaster1.xml"/></Relationships>

</file>

<file path=ppt/notesSlides/_rels/notesSlide55.xml.rels><?xml version="1.0" encoding="UTF-8" standalone="yes"?><Relationships xmlns="http://schemas.openxmlformats.org/package/2006/relationships"><Relationship Id="rId1" Type="http://schemas.openxmlformats.org/officeDocument/2006/relationships/slide" Target="../slides/slide112.xml"/><Relationship Id="rId2" Type="http://schemas.openxmlformats.org/officeDocument/2006/relationships/notesMaster" Target="../notesMasters/notesMaster1.xml"/></Relationships>

</file>

<file path=ppt/notesSlides/_rels/notesSlide56.xml.rels><?xml version="1.0" encoding="UTF-8" standalone="yes"?><Relationships xmlns="http://schemas.openxmlformats.org/package/2006/relationships"><Relationship Id="rId1" Type="http://schemas.openxmlformats.org/officeDocument/2006/relationships/slide" Target="../slides/slide113.xml"/><Relationship Id="rId2" Type="http://schemas.openxmlformats.org/officeDocument/2006/relationships/notesMaster" Target="../notesMasters/notesMaster1.xml"/></Relationships>

</file>

<file path=ppt/notesSlides/_rels/notesSlide6.xml.rels><?xml version="1.0" encoding="UTF-8" standalone="yes"?><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7.xml.rels><?xml version="1.0" encoding="UTF-8" standalone="yes"?><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8.xml.rels><?xml version="1.0" encoding="UTF-8" standalone="yes"?><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9.xml.rels><?xml version="1.0" encoding="UTF-8" standalone="yes"?><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7" name="Shape 177"/>
          <p:cNvSpPr/>
          <p:nvPr>
            <p:ph type="sldImg"/>
          </p:nvPr>
        </p:nvSpPr>
        <p:spPr>
          <a:prstGeom prst="rect">
            <a:avLst/>
          </a:prstGeom>
        </p:spPr>
        <p:txBody>
          <a:bodyPr/>
          <a:lstStyle/>
          <a:p>
            <a:pPr/>
          </a:p>
        </p:txBody>
      </p:sp>
      <p:sp>
        <p:nvSpPr>
          <p:cNvPr id="178" name="Shape 178"/>
          <p:cNvSpPr/>
          <p:nvPr>
            <p:ph type="body" sz="quarter" idx="1"/>
          </p:nvPr>
        </p:nvSpPr>
        <p:spPr>
          <a:prstGeom prst="rect">
            <a:avLst/>
          </a:prstGeom>
        </p:spPr>
        <p:txBody>
          <a:bodyPr/>
          <a:lstStyle/>
          <a:p>
            <a:pPr/>
            <a:r>
              <a:t>The story of deep learning starts with the story of data. And the data these days is really big.</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9" name="Shape 239"/>
          <p:cNvSpPr/>
          <p:nvPr>
            <p:ph type="sldImg"/>
          </p:nvPr>
        </p:nvSpPr>
        <p:spPr>
          <a:prstGeom prst="rect">
            <a:avLst/>
          </a:prstGeom>
        </p:spPr>
        <p:txBody>
          <a:bodyPr/>
          <a:lstStyle/>
          <a:p>
            <a:pPr/>
          </a:p>
        </p:txBody>
      </p:sp>
      <p:sp>
        <p:nvSpPr>
          <p:cNvPr id="240" name="Shape 240"/>
          <p:cNvSpPr/>
          <p:nvPr>
            <p:ph type="body" sz="quarter" idx="1"/>
          </p:nvPr>
        </p:nvSpPr>
        <p:spPr>
          <a:prstGeom prst="rect">
            <a:avLst/>
          </a:prstGeom>
        </p:spPr>
        <p:txBody>
          <a:bodyPr/>
          <a:lstStyle>
            <a:lvl1pPr defTabSz="914400">
              <a:lnSpc>
                <a:spcPct val="100000"/>
              </a:lnSpc>
              <a:defRPr sz="1200">
                <a:latin typeface="Calibri"/>
                <a:ea typeface="Calibri"/>
                <a:cs typeface="Calibri"/>
                <a:sym typeface="Calibri"/>
              </a:defRPr>
            </a:lvl1pPr>
          </a:lstStyle>
          <a:p>
            <a:pPr/>
            <a:r>
              <a:t>Edge energy is just the magnitude of directional derivatives of image intensity.</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5" name="Shape 255"/>
          <p:cNvSpPr/>
          <p:nvPr>
            <p:ph type="sldImg"/>
          </p:nvPr>
        </p:nvSpPr>
        <p:spPr>
          <a:prstGeom prst="rect">
            <a:avLst/>
          </a:prstGeom>
        </p:spPr>
        <p:txBody>
          <a:bodyPr/>
          <a:lstStyle/>
          <a:p>
            <a:pPr/>
          </a:p>
        </p:txBody>
      </p:sp>
      <p:sp>
        <p:nvSpPr>
          <p:cNvPr id="256" name="Shape 256"/>
          <p:cNvSpPr/>
          <p:nvPr>
            <p:ph type="body" sz="quarter" idx="1"/>
          </p:nvPr>
        </p:nvSpPr>
        <p:spPr>
          <a:prstGeom prst="rect">
            <a:avLst/>
          </a:prstGeom>
        </p:spPr>
        <p:txBody>
          <a:bodyPr/>
          <a:lstStyle>
            <a:lvl1pPr defTabSz="914400">
              <a:lnSpc>
                <a:spcPct val="100000"/>
              </a:lnSpc>
              <a:defRPr sz="1200">
                <a:latin typeface="Calibri"/>
                <a:ea typeface="Calibri"/>
                <a:cs typeface="Calibri"/>
                <a:sym typeface="Calibri"/>
              </a:defRPr>
            </a:lvl1pPr>
          </a:lstStyle>
          <a:p>
            <a:pPr/>
            <a:r>
              <a:t>Now we take our gist (and mask and color image) and find it’s L2 nearest neighbors in the database of 2.3 million images, and here they are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3" name="Shape 283"/>
          <p:cNvSpPr/>
          <p:nvPr>
            <p:ph type="sldImg"/>
          </p:nvPr>
        </p:nvSpPr>
        <p:spPr>
          <a:prstGeom prst="rect">
            <a:avLst/>
          </a:prstGeom>
        </p:spPr>
        <p:txBody>
          <a:bodyPr/>
          <a:lstStyle/>
          <a:p>
            <a:pPr/>
          </a:p>
        </p:txBody>
      </p:sp>
      <p:sp>
        <p:nvSpPr>
          <p:cNvPr id="284" name="Shape 284"/>
          <p:cNvSpPr/>
          <p:nvPr>
            <p:ph type="body" sz="quarter" idx="1"/>
          </p:nvPr>
        </p:nvSpPr>
        <p:spPr>
          <a:prstGeom prst="rect">
            <a:avLst/>
          </a:prstGeom>
        </p:spPr>
        <p:txBody>
          <a:bodyPr/>
          <a:lstStyle>
            <a:lvl1pPr defTabSz="914400">
              <a:lnSpc>
                <a:spcPct val="100000"/>
              </a:lnSpc>
              <a:defRPr sz="1200">
                <a:latin typeface="Calibri"/>
                <a:ea typeface="Calibri"/>
                <a:cs typeface="Calibri"/>
                <a:sym typeface="Calibri"/>
              </a:defRPr>
            </a:lvl1pPr>
          </a:lstStyle>
          <a:p>
            <a:pPr/>
            <a:r>
              <a:t>Johnson et al. used the graph cut cost to sort results for users in Semantic Photo Synthesis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7" name="Shape 307"/>
          <p:cNvSpPr/>
          <p:nvPr>
            <p:ph type="sldImg"/>
          </p:nvPr>
        </p:nvSpPr>
        <p:spPr>
          <a:prstGeom prst="rect">
            <a:avLst/>
          </a:prstGeom>
        </p:spPr>
        <p:txBody>
          <a:bodyPr/>
          <a:lstStyle/>
          <a:p>
            <a:pPr/>
          </a:p>
        </p:txBody>
      </p:sp>
      <p:sp>
        <p:nvSpPr>
          <p:cNvPr id="308" name="Shape 308"/>
          <p:cNvSpPr/>
          <p:nvPr>
            <p:ph type="body" sz="quarter" idx="1"/>
          </p:nvPr>
        </p:nvSpPr>
        <p:spPr>
          <a:prstGeom prst="rect">
            <a:avLst/>
          </a:prstGeom>
        </p:spPr>
        <p:txBody>
          <a:bodyPr/>
          <a:lstStyle>
            <a:lvl1pPr defTabSz="914400">
              <a:lnSpc>
                <a:spcPct val="100000"/>
              </a:lnSpc>
              <a:defRPr sz="1200">
                <a:latin typeface="Calibri"/>
                <a:ea typeface="Calibri"/>
                <a:cs typeface="Calibri"/>
                <a:sym typeface="Calibri"/>
              </a:defRPr>
            </a:lvl1pPr>
          </a:lstStyle>
          <a:p>
            <a:pPr/>
            <a:r>
              <a:t>Not actually the same scene, even though they’re startlingly similar</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6" name="Shape 326"/>
          <p:cNvSpPr/>
          <p:nvPr>
            <p:ph type="sldImg"/>
          </p:nvPr>
        </p:nvSpPr>
        <p:spPr>
          <a:prstGeom prst="rect">
            <a:avLst/>
          </a:prstGeom>
        </p:spPr>
        <p:txBody>
          <a:bodyPr/>
          <a:lstStyle/>
          <a:p>
            <a:pPr/>
          </a:p>
        </p:txBody>
      </p:sp>
      <p:sp>
        <p:nvSpPr>
          <p:cNvPr id="327" name="Shape 327"/>
          <p:cNvSpPr/>
          <p:nvPr>
            <p:ph type="body" sz="quarter" idx="1"/>
          </p:nvPr>
        </p:nvSpPr>
        <p:spPr>
          <a:prstGeom prst="rect">
            <a:avLst/>
          </a:prstGeom>
        </p:spPr>
        <p:txBody>
          <a:bodyPr/>
          <a:lstStyle>
            <a:lvl1pPr defTabSz="914400">
              <a:lnSpc>
                <a:spcPct val="100000"/>
              </a:lnSpc>
              <a:defRPr sz="1200">
                <a:latin typeface="Calibri"/>
                <a:ea typeface="Calibri"/>
                <a:cs typeface="Calibri"/>
                <a:sym typeface="Calibri"/>
              </a:defRPr>
            </a:lvl1pPr>
          </a:lstStyle>
          <a:p>
            <a:pPr/>
            <a:r>
              <a:t>10 nearest neighbors, 20,000 image database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1" name="Shape 341"/>
          <p:cNvSpPr/>
          <p:nvPr>
            <p:ph type="sldImg"/>
          </p:nvPr>
        </p:nvSpPr>
        <p:spPr>
          <a:prstGeom prst="rect">
            <a:avLst/>
          </a:prstGeom>
        </p:spPr>
        <p:txBody>
          <a:bodyPr/>
          <a:lstStyle/>
          <a:p>
            <a:pPr/>
          </a:p>
        </p:txBody>
      </p:sp>
      <p:sp>
        <p:nvSpPr>
          <p:cNvPr id="342" name="Shape 342"/>
          <p:cNvSpPr/>
          <p:nvPr>
            <p:ph type="body" sz="quarter" idx="1"/>
          </p:nvPr>
        </p:nvSpPr>
        <p:spPr>
          <a:prstGeom prst="rect">
            <a:avLst/>
          </a:prstGeom>
        </p:spPr>
        <p:txBody>
          <a:bodyPr/>
          <a:lstStyle/>
          <a:p>
            <a:pPr defTabSz="914400">
              <a:lnSpc>
                <a:spcPct val="100000"/>
              </a:lnSpc>
              <a:defRPr sz="1200">
                <a:latin typeface="Calibri"/>
                <a:ea typeface="Calibri"/>
                <a:cs typeface="Calibri"/>
                <a:sym typeface="Calibri"/>
              </a:defRPr>
            </a:pPr>
            <a:r>
              <a:t>10 nearest neighbors, 20,000 image database</a:t>
            </a:r>
          </a:p>
          <a:p>
            <a:pPr defTabSz="914400">
              <a:lnSpc>
                <a:spcPct val="100000"/>
              </a:lnSpc>
              <a:defRPr sz="1200">
                <a:latin typeface="Calibri"/>
                <a:ea typeface="Calibri"/>
                <a:cs typeface="Calibri"/>
                <a:sym typeface="Calibri"/>
              </a:defRPr>
            </a:pPr>
            <a:r>
              <a:t>20000 images is still 5 times larger than the PASCAL training set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6" name="Shape 356"/>
          <p:cNvSpPr/>
          <p:nvPr>
            <p:ph type="sldImg"/>
          </p:nvPr>
        </p:nvSpPr>
        <p:spPr>
          <a:prstGeom prst="rect">
            <a:avLst/>
          </a:prstGeom>
        </p:spPr>
        <p:txBody>
          <a:bodyPr/>
          <a:lstStyle/>
          <a:p>
            <a:pPr/>
          </a:p>
        </p:txBody>
      </p:sp>
      <p:sp>
        <p:nvSpPr>
          <p:cNvPr id="357" name="Shape 357"/>
          <p:cNvSpPr/>
          <p:nvPr>
            <p:ph type="body" sz="quarter" idx="1"/>
          </p:nvPr>
        </p:nvSpPr>
        <p:spPr>
          <a:prstGeom prst="rect">
            <a:avLst/>
          </a:prstGeom>
        </p:spPr>
        <p:txBody>
          <a:bodyPr/>
          <a:lstStyle/>
          <a:p>
            <a:pPr defTabSz="914400">
              <a:lnSpc>
                <a:spcPct val="100000"/>
              </a:lnSpc>
              <a:defRPr sz="1200">
                <a:latin typeface="Calibri"/>
                <a:ea typeface="Calibri"/>
                <a:cs typeface="Calibri"/>
                <a:sym typeface="Calibri"/>
              </a:defRPr>
            </a:pPr>
            <a:r>
              <a:t>10 nearest neighbors, 2.3 million image database</a:t>
            </a:r>
          </a:p>
          <a:p>
            <a:pPr defTabSz="914400">
              <a:lnSpc>
                <a:spcPct val="100000"/>
              </a:lnSpc>
              <a:defRPr sz="1200">
                <a:latin typeface="Calibri"/>
                <a:ea typeface="Calibri"/>
                <a:cs typeface="Calibri"/>
                <a:sym typeface="Calibri"/>
              </a:defRPr>
            </a:pPr>
            <a:r>
              <a:t>This is one of the key results from my research – I’ve discovered that it’s possible to sample the space of scenes densely enough to permit photorealistic image manipulations, short circuiting the typical graphics pipelines. Say that this is </a:t>
            </a:r>
            <a:r>
              <a:rPr i="1"/>
              <a:t>surprising</a:t>
            </a:r>
            <a:endParaRPr i="1"/>
          </a:p>
          <a:p>
            <a:pPr defTabSz="914400">
              <a:lnSpc>
                <a:spcPct val="100000"/>
              </a:lnSpc>
              <a:defRPr b="1" sz="1200">
                <a:latin typeface="Calibri"/>
                <a:ea typeface="Calibri"/>
                <a:cs typeface="Calibri"/>
                <a:sym typeface="Calibri"/>
              </a:defRPr>
            </a:pPr>
            <a:r>
              <a:t>DATA</a:t>
            </a:r>
            <a:r>
              <a:rPr b="0"/>
              <a:t> is the key</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44" name="Shape 744"/>
          <p:cNvSpPr/>
          <p:nvPr>
            <p:ph type="sldImg"/>
          </p:nvPr>
        </p:nvSpPr>
        <p:spPr>
          <a:prstGeom prst="rect">
            <a:avLst/>
          </a:prstGeom>
        </p:spPr>
        <p:txBody>
          <a:bodyPr/>
          <a:lstStyle/>
          <a:p>
            <a:pPr/>
          </a:p>
        </p:txBody>
      </p:sp>
      <p:sp>
        <p:nvSpPr>
          <p:cNvPr id="745" name="Shape 745"/>
          <p:cNvSpPr/>
          <p:nvPr>
            <p:ph type="body" sz="quarter" idx="1"/>
          </p:nvPr>
        </p:nvSpPr>
        <p:spPr>
          <a:prstGeom prst="rect">
            <a:avLst/>
          </a:prstGeom>
        </p:spPr>
        <p:txBody>
          <a:bodyPr/>
          <a:lstStyle/>
          <a:p>
            <a:pPr>
              <a:defRPr sz="1600"/>
            </a:pPr>
            <a:r>
              <a:t>I’m going to introduce an alternate way to model textures, which we will see has advantages, the main one being that it is a compact representation of texture, and intimately connected to other modeling problems…</a:t>
            </a:r>
          </a:p>
          <a:p>
            <a:pPr>
              <a:defRPr sz="1600"/>
            </a:pPr>
          </a:p>
          <a:p>
            <a:pPr>
              <a:defRPr sz="1600"/>
            </a:pPr>
            <a:r>
              <a:t>We will eventually see how this alternate approach is related to image modeling more generally, and the same kinds of techniques can then be applied to other image modeling problems, besides just texture synthesis.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50" name="Shape 750"/>
          <p:cNvSpPr/>
          <p:nvPr>
            <p:ph type="sldImg"/>
          </p:nvPr>
        </p:nvSpPr>
        <p:spPr>
          <a:prstGeom prst="rect">
            <a:avLst/>
          </a:prstGeom>
        </p:spPr>
        <p:txBody>
          <a:bodyPr/>
          <a:lstStyle/>
          <a:p>
            <a:pPr/>
          </a:p>
        </p:txBody>
      </p:sp>
      <p:sp>
        <p:nvSpPr>
          <p:cNvPr id="751" name="Shape 751"/>
          <p:cNvSpPr/>
          <p:nvPr>
            <p:ph type="body" sz="quarter" idx="1"/>
          </p:nvPr>
        </p:nvSpPr>
        <p:spPr>
          <a:prstGeom prst="rect">
            <a:avLst/>
          </a:prstGeom>
        </p:spPr>
        <p:txBody>
          <a:bodyPr/>
          <a:lstStyle/>
          <a:p>
            <a:pPr>
              <a:defRPr sz="1400"/>
            </a:pPr>
            <a:r>
              <a:t>Now we introduce deep nets as a more compact way of representing the knowledge in all that data. Rather than recording all the pixels, we compress the information into an abstracted representation, that can be quickly queried.</a:t>
            </a:r>
          </a:p>
          <a:p>
            <a:pPr>
              <a:defRPr sz="1400"/>
            </a:pPr>
          </a:p>
          <a:p>
            <a:pPr>
              <a:defRPr sz="1400"/>
            </a:pPr>
            <a:r>
              <a:t>The previous methods we saw were basically lookup tables. Lookup tables are learned functions. They tell us what to output by matching to a memory. There are other and better ways to  learn a mapping between input and output. These other methods basically assume the world has some simple structure that can be exploited. For example, neural nets factor the world into a hierarchy of parts, so that search can be done much faster. E.g., a T detector is the composition of two line detectors, at orthogonal angles. So we don’t need to make the T detector from scratch but can instead reuse our line detectors.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60" name="Shape 760"/>
          <p:cNvSpPr/>
          <p:nvPr>
            <p:ph type="sldImg"/>
          </p:nvPr>
        </p:nvSpPr>
        <p:spPr>
          <a:prstGeom prst="rect">
            <a:avLst/>
          </a:prstGeom>
        </p:spPr>
        <p:txBody>
          <a:bodyPr/>
          <a:lstStyle/>
          <a:p>
            <a:pPr/>
          </a:p>
        </p:txBody>
      </p:sp>
      <p:sp>
        <p:nvSpPr>
          <p:cNvPr id="761" name="Shape 761"/>
          <p:cNvSpPr/>
          <p:nvPr>
            <p:ph type="body" sz="quarter" idx="1"/>
          </p:nvPr>
        </p:nvSpPr>
        <p:spPr>
          <a:prstGeom prst="rect">
            <a:avLst/>
          </a:prstGeom>
        </p:spPr>
        <p:txBody>
          <a:bodyPr/>
          <a:lstStyle/>
          <a:p>
            <a:pPr/>
            <a:r>
              <a:t>Take some data input. Process it through a hierarchy of simple computational units. Units are reused in stereotyped fashion. Produce some output.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5" name="Shape 185"/>
          <p:cNvSpPr/>
          <p:nvPr>
            <p:ph type="sldImg"/>
          </p:nvPr>
        </p:nvSpPr>
        <p:spPr>
          <a:prstGeom prst="rect">
            <a:avLst/>
          </a:prstGeom>
        </p:spPr>
        <p:txBody>
          <a:bodyPr/>
          <a:lstStyle/>
          <a:p>
            <a:pPr/>
          </a:p>
        </p:txBody>
      </p:sp>
      <p:sp>
        <p:nvSpPr>
          <p:cNvPr id="186" name="Shape 186"/>
          <p:cNvSpPr/>
          <p:nvPr>
            <p:ph type="body" sz="quarter" idx="1"/>
          </p:nvPr>
        </p:nvSpPr>
        <p:spPr>
          <a:prstGeom prst="rect">
            <a:avLst/>
          </a:prstGeom>
        </p:spPr>
        <p:txBody>
          <a:bodyPr/>
          <a:lstStyle/>
          <a:p>
            <a:pPr defTabSz="914400">
              <a:lnSpc>
                <a:spcPct val="100000"/>
              </a:lnSpc>
              <a:spcBef>
                <a:spcPts val="400"/>
              </a:spcBef>
              <a:defRPr sz="1200">
                <a:latin typeface="Calibri"/>
                <a:ea typeface="Calibri"/>
                <a:cs typeface="Calibri"/>
                <a:sym typeface="Calibri"/>
              </a:defRPr>
            </a:pPr>
            <a:r>
              <a:t>In fact, much of the visual data on the Internet has never been </a:t>
            </a:r>
            <a:r>
              <a:rPr b="1"/>
              <a:t>seen</a:t>
            </a:r>
            <a:r>
              <a:t> by a Human Being. </a:t>
            </a:r>
          </a:p>
          <a:p>
            <a:pPr defTabSz="914400">
              <a:lnSpc>
                <a:spcPct val="100000"/>
              </a:lnSpc>
              <a:spcBef>
                <a:spcPts val="400"/>
              </a:spcBef>
              <a:defRPr sz="1200">
                <a:latin typeface="Calibri"/>
                <a:ea typeface="Calibri"/>
                <a:cs typeface="Calibri"/>
                <a:sym typeface="Calibri"/>
              </a:defRPr>
            </a:pPr>
            <a:r>
              <a:t>In the words of “</a:t>
            </a:r>
            <a:r>
              <a:rPr b="1"/>
              <a:t>Pietro Perona</a:t>
            </a:r>
            <a:r>
              <a:t>”, visual data is the </a:t>
            </a:r>
            <a:r>
              <a:rPr b="1"/>
              <a:t>digital dark matter </a:t>
            </a:r>
            <a:r>
              <a:t>of the Internet. </a:t>
            </a:r>
          </a:p>
          <a:p>
            <a:pPr defTabSz="914400">
              <a:lnSpc>
                <a:spcPct val="100000"/>
              </a:lnSpc>
              <a:spcBef>
                <a:spcPts val="400"/>
              </a:spcBef>
              <a:defRPr sz="1200">
                <a:latin typeface="Calibri"/>
                <a:ea typeface="Calibri"/>
                <a:cs typeface="Calibri"/>
                <a:sym typeface="Calibri"/>
              </a:defRPr>
            </a:pPr>
            <a:r>
              <a:t>So how can we see what’s in the data?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00" name="Shape 800"/>
          <p:cNvSpPr/>
          <p:nvPr>
            <p:ph type="sldImg"/>
          </p:nvPr>
        </p:nvSpPr>
        <p:spPr>
          <a:prstGeom prst="rect">
            <a:avLst/>
          </a:prstGeom>
        </p:spPr>
        <p:txBody>
          <a:bodyPr/>
          <a:lstStyle/>
          <a:p>
            <a:pPr/>
          </a:p>
        </p:txBody>
      </p:sp>
      <p:sp>
        <p:nvSpPr>
          <p:cNvPr id="801" name="Shape 801"/>
          <p:cNvSpPr/>
          <p:nvPr>
            <p:ph type="body" sz="quarter" idx="1"/>
          </p:nvPr>
        </p:nvSpPr>
        <p:spPr>
          <a:prstGeom prst="rect">
            <a:avLst/>
          </a:prstGeom>
        </p:spPr>
        <p:txBody>
          <a:bodyPr/>
          <a:lstStyle/>
          <a:p>
            <a:pPr/>
            <a:r>
              <a:t>Take some data input. Process it through a hierarchy of simple computational units. Units are reused in stereotyped fashion. Produce some output.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41" name="Shape 841"/>
          <p:cNvSpPr/>
          <p:nvPr>
            <p:ph type="sldImg"/>
          </p:nvPr>
        </p:nvSpPr>
        <p:spPr>
          <a:prstGeom prst="rect">
            <a:avLst/>
          </a:prstGeom>
        </p:spPr>
        <p:txBody>
          <a:bodyPr/>
          <a:lstStyle/>
          <a:p>
            <a:pPr/>
          </a:p>
        </p:txBody>
      </p:sp>
      <p:sp>
        <p:nvSpPr>
          <p:cNvPr id="842" name="Shape 842"/>
          <p:cNvSpPr/>
          <p:nvPr>
            <p:ph type="body" sz="quarter" idx="1"/>
          </p:nvPr>
        </p:nvSpPr>
        <p:spPr>
          <a:prstGeom prst="rect">
            <a:avLst/>
          </a:prstGeom>
        </p:spPr>
        <p:txBody>
          <a:bodyPr/>
          <a:lstStyle/>
          <a:p>
            <a:pPr/>
            <a:r>
              <a:t>Take some data input. Process it through a hierarchy of simple computational units. Units are reused in stereotyped fashion. Produce some output.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77" name="Shape 877"/>
          <p:cNvSpPr/>
          <p:nvPr>
            <p:ph type="sldImg"/>
          </p:nvPr>
        </p:nvSpPr>
        <p:spPr>
          <a:prstGeom prst="rect">
            <a:avLst/>
          </a:prstGeom>
        </p:spPr>
        <p:txBody>
          <a:bodyPr/>
          <a:lstStyle/>
          <a:p>
            <a:pPr/>
          </a:p>
        </p:txBody>
      </p:sp>
      <p:sp>
        <p:nvSpPr>
          <p:cNvPr id="878" name="Shape 878"/>
          <p:cNvSpPr/>
          <p:nvPr>
            <p:ph type="body" sz="quarter" idx="1"/>
          </p:nvPr>
        </p:nvSpPr>
        <p:spPr>
          <a:prstGeom prst="rect">
            <a:avLst/>
          </a:prstGeom>
        </p:spPr>
        <p:txBody>
          <a:bodyPr/>
          <a:lstStyle/>
          <a:p>
            <a:pPr/>
            <a:r>
              <a:t>Generic hierarchical architecture. The world factors nicely into a hierarchy of increasingly abstracted representations.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94" name="Shape 894"/>
          <p:cNvSpPr/>
          <p:nvPr>
            <p:ph type="sldImg"/>
          </p:nvPr>
        </p:nvSpPr>
        <p:spPr>
          <a:prstGeom prst="rect">
            <a:avLst/>
          </a:prstGeom>
        </p:spPr>
        <p:txBody>
          <a:bodyPr/>
          <a:lstStyle/>
          <a:p>
            <a:pPr/>
          </a:p>
        </p:txBody>
      </p:sp>
      <p:sp>
        <p:nvSpPr>
          <p:cNvPr id="895" name="Shape 895"/>
          <p:cNvSpPr/>
          <p:nvPr>
            <p:ph type="body" sz="quarter" idx="1"/>
          </p:nvPr>
        </p:nvSpPr>
        <p:spPr>
          <a:prstGeom prst="rect">
            <a:avLst/>
          </a:prstGeom>
        </p:spPr>
        <p:txBody>
          <a:bodyPr/>
          <a:lstStyle/>
          <a:p>
            <a:pPr/>
            <a:r>
              <a:t>Take some data input. Process it through a hierarchy of simple computational units. Units are reused in stereotyped fashion. Produce some output.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23" name="Shape 923"/>
          <p:cNvSpPr/>
          <p:nvPr>
            <p:ph type="sldImg"/>
          </p:nvPr>
        </p:nvSpPr>
        <p:spPr>
          <a:prstGeom prst="rect">
            <a:avLst/>
          </a:prstGeom>
        </p:spPr>
        <p:txBody>
          <a:bodyPr/>
          <a:lstStyle/>
          <a:p>
            <a:pPr/>
          </a:p>
        </p:txBody>
      </p:sp>
      <p:sp>
        <p:nvSpPr>
          <p:cNvPr id="924" name="Shape 924"/>
          <p:cNvSpPr/>
          <p:nvPr>
            <p:ph type="body" sz="quarter" idx="1"/>
          </p:nvPr>
        </p:nvSpPr>
        <p:spPr>
          <a:prstGeom prst="rect">
            <a:avLst/>
          </a:prstGeom>
        </p:spPr>
        <p:txBody>
          <a:bodyPr/>
          <a:lstStyle/>
          <a:p>
            <a:pPr/>
            <a:r>
              <a:t>Take some data input. Process it through a hierarchy of simple computational units. Units are reused in stereotyped fashion. Produce some output.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33" name="Shape 933"/>
          <p:cNvSpPr/>
          <p:nvPr>
            <p:ph type="sldImg"/>
          </p:nvPr>
        </p:nvSpPr>
        <p:spPr>
          <a:prstGeom prst="rect">
            <a:avLst/>
          </a:prstGeom>
        </p:spPr>
        <p:txBody>
          <a:bodyPr/>
          <a:lstStyle/>
          <a:p>
            <a:pPr/>
          </a:p>
        </p:txBody>
      </p:sp>
      <p:sp>
        <p:nvSpPr>
          <p:cNvPr id="934" name="Shape 934"/>
          <p:cNvSpPr/>
          <p:nvPr>
            <p:ph type="body" sz="quarter" idx="1"/>
          </p:nvPr>
        </p:nvSpPr>
        <p:spPr>
          <a:prstGeom prst="rect">
            <a:avLst/>
          </a:prstGeom>
        </p:spPr>
        <p:txBody>
          <a:bodyPr/>
          <a:lstStyle/>
          <a:p>
            <a:pPr/>
            <a:r>
              <a:t>What do the arrows mean? What computation do they do? A cool thing about neural nets is they reuse the same simple computational units over and over again. So the arrows here are all mostly doing the same class of computation.</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86" name="Shape 1086"/>
          <p:cNvSpPr/>
          <p:nvPr>
            <p:ph type="sldImg"/>
          </p:nvPr>
        </p:nvSpPr>
        <p:spPr>
          <a:prstGeom prst="rect">
            <a:avLst/>
          </a:prstGeom>
        </p:spPr>
        <p:txBody>
          <a:bodyPr/>
          <a:lstStyle/>
          <a:p>
            <a:pPr/>
          </a:p>
        </p:txBody>
      </p:sp>
      <p:sp>
        <p:nvSpPr>
          <p:cNvPr id="1087" name="Shape 1087"/>
          <p:cNvSpPr/>
          <p:nvPr>
            <p:ph type="body" sz="quarter" idx="1"/>
          </p:nvPr>
        </p:nvSpPr>
        <p:spPr>
          <a:prstGeom prst="rect">
            <a:avLst/>
          </a:prstGeom>
        </p:spPr>
        <p:txBody>
          <a:bodyPr/>
          <a:lstStyle/>
          <a:p>
            <a:pPr/>
            <a:r>
              <a:t>mention bias term?</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95" name="Shape 1095"/>
          <p:cNvSpPr/>
          <p:nvPr>
            <p:ph type="sldImg"/>
          </p:nvPr>
        </p:nvSpPr>
        <p:spPr>
          <a:prstGeom prst="rect">
            <a:avLst/>
          </a:prstGeom>
        </p:spPr>
        <p:txBody>
          <a:bodyPr/>
          <a:lstStyle/>
          <a:p>
            <a:pPr/>
          </a:p>
        </p:txBody>
      </p:sp>
      <p:sp>
        <p:nvSpPr>
          <p:cNvPr id="1096" name="Shape 1096"/>
          <p:cNvSpPr/>
          <p:nvPr>
            <p:ph type="body" sz="quarter" idx="1"/>
          </p:nvPr>
        </p:nvSpPr>
        <p:spPr>
          <a:prstGeom prst="rect">
            <a:avLst/>
          </a:prstGeom>
        </p:spPr>
        <p:txBody>
          <a:bodyPr/>
          <a:lstStyle/>
          <a:p>
            <a:pPr/>
            <a:r>
              <a:t>What’s the role of pooling?</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09" name="Shape 1209"/>
          <p:cNvSpPr/>
          <p:nvPr>
            <p:ph type="sldImg"/>
          </p:nvPr>
        </p:nvSpPr>
        <p:spPr>
          <a:prstGeom prst="rect">
            <a:avLst/>
          </a:prstGeom>
        </p:spPr>
        <p:txBody>
          <a:bodyPr/>
          <a:lstStyle/>
          <a:p>
            <a:pPr/>
          </a:p>
        </p:txBody>
      </p:sp>
      <p:sp>
        <p:nvSpPr>
          <p:cNvPr id="1210" name="Shape 1210"/>
          <p:cNvSpPr/>
          <p:nvPr>
            <p:ph type="body" sz="quarter" idx="1"/>
          </p:nvPr>
        </p:nvSpPr>
        <p:spPr>
          <a:prstGeom prst="rect">
            <a:avLst/>
          </a:prstGeom>
        </p:spPr>
        <p:txBody>
          <a:bodyPr/>
          <a:lstStyle>
            <a:lvl1pPr>
              <a:defRPr sz="1600"/>
            </a:lvl1pPr>
          </a:lstStyle>
          <a:p>
            <a:pPr/>
            <a:r>
              <a:t>Cascade of repeated simple computations. With each increasing layer we get more abstracted representations, we get a higher capacity model. This means it can perform more complex and abstract calculations. A shallow network can only efficiently compute simple things, like finding edges. A deep network can efficiently compute harder things like recognizing a clown fish or translating English to Chinese.</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24" name="Shape 1224"/>
          <p:cNvSpPr/>
          <p:nvPr>
            <p:ph type="sldImg"/>
          </p:nvPr>
        </p:nvSpPr>
        <p:spPr>
          <a:prstGeom prst="rect">
            <a:avLst/>
          </a:prstGeom>
        </p:spPr>
        <p:txBody>
          <a:bodyPr/>
          <a:lstStyle/>
          <a:p>
            <a:pPr/>
          </a:p>
        </p:txBody>
      </p:sp>
      <p:sp>
        <p:nvSpPr>
          <p:cNvPr id="1225" name="Shape 1225"/>
          <p:cNvSpPr/>
          <p:nvPr>
            <p:ph type="body" sz="quarter" idx="1"/>
          </p:nvPr>
        </p:nvSpPr>
        <p:spPr>
          <a:prstGeom prst="rect">
            <a:avLst/>
          </a:prstGeom>
        </p:spPr>
        <p:txBody>
          <a:bodyPr/>
          <a:lstStyle/>
          <a:p>
            <a:pPr>
              <a:defRPr sz="1600"/>
            </a:pPr>
            <a:r>
              <a:t>The advantage of convolution is that parameters are shared. All spatial windows are treated the same way during each filtering operation. This means there are far fewer parameters, weights, to learn. So we can learn more efficiently and avoid overfitting.</a:t>
            </a:r>
          </a:p>
          <a:p>
            <a:pPr>
              <a:defRPr sz="1600"/>
            </a:pPr>
          </a:p>
          <a:p>
            <a:pPr>
              <a:defRPr sz="1600"/>
            </a:pPr>
            <a:r>
              <a:t>This works because stuff in the world is mostly translation invariant. For example, a clown fish looks the same no matter where it is in the image. (Technically, a clown fish on the left looks like a clown fish on the right, except translated to the left, which means the clown fish semantic labels are equivariant with translation.)</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6" name="Shape 196"/>
          <p:cNvSpPr/>
          <p:nvPr>
            <p:ph type="sldImg"/>
          </p:nvPr>
        </p:nvSpPr>
        <p:spPr>
          <a:prstGeom prst="rect">
            <a:avLst/>
          </a:prstGeom>
        </p:spPr>
        <p:txBody>
          <a:bodyPr/>
          <a:lstStyle/>
          <a:p>
            <a:pPr/>
          </a:p>
        </p:txBody>
      </p:sp>
      <p:sp>
        <p:nvSpPr>
          <p:cNvPr id="197" name="Shape 197"/>
          <p:cNvSpPr/>
          <p:nvPr>
            <p:ph type="body" sz="quarter" idx="1"/>
          </p:nvPr>
        </p:nvSpPr>
        <p:spPr>
          <a:prstGeom prst="rect">
            <a:avLst/>
          </a:prstGeom>
        </p:spPr>
        <p:txBody>
          <a:bodyPr/>
          <a:lstStyle>
            <a:lvl1pPr defTabSz="914400">
              <a:lnSpc>
                <a:spcPct val="90000"/>
              </a:lnSpc>
              <a:defRPr sz="1000">
                <a:latin typeface="Calibri"/>
                <a:ea typeface="Calibri"/>
                <a:cs typeface="Calibri"/>
                <a:sym typeface="Calibri"/>
              </a:defRPr>
            </a:lvl1pPr>
          </a:lstStyle>
          <a:p>
            <a:pPr/>
            <a:r>
              <a:t>Change references to italics title</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63" name="Shape 1263"/>
          <p:cNvSpPr/>
          <p:nvPr>
            <p:ph type="sldImg"/>
          </p:nvPr>
        </p:nvSpPr>
        <p:spPr>
          <a:prstGeom prst="rect">
            <a:avLst/>
          </a:prstGeom>
        </p:spPr>
        <p:txBody>
          <a:bodyPr/>
          <a:lstStyle/>
          <a:p>
            <a:pPr/>
          </a:p>
        </p:txBody>
      </p:sp>
      <p:sp>
        <p:nvSpPr>
          <p:cNvPr id="1264" name="Shape 1264"/>
          <p:cNvSpPr/>
          <p:nvPr>
            <p:ph type="body" sz="quarter" idx="1"/>
          </p:nvPr>
        </p:nvSpPr>
        <p:spPr>
          <a:prstGeom prst="rect">
            <a:avLst/>
          </a:prstGeom>
        </p:spPr>
        <p:txBody>
          <a:bodyPr/>
          <a:lstStyle>
            <a:lvl1pPr>
              <a:defRPr sz="1600"/>
            </a:lvl1pPr>
          </a:lstStyle>
          <a:p>
            <a:pPr/>
            <a:r>
              <a:t>Cascade of repeated simple computations. With each increasing layer we get more abstracted representations, we get a higher capacity model. This means it can perform more complex and abstract calculations. A shallow network can only efficiently compute simple things, like finding edges. A deep network can efficiently compute harder things like recognizing a clown fish or translating English to Chinese.</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30" name="Shape 1330"/>
          <p:cNvSpPr/>
          <p:nvPr>
            <p:ph type="sldImg"/>
          </p:nvPr>
        </p:nvSpPr>
        <p:spPr>
          <a:prstGeom prst="rect">
            <a:avLst/>
          </a:prstGeom>
        </p:spPr>
        <p:txBody>
          <a:bodyPr/>
          <a:lstStyle/>
          <a:p>
            <a:pPr/>
          </a:p>
        </p:txBody>
      </p:sp>
      <p:sp>
        <p:nvSpPr>
          <p:cNvPr id="1331" name="Shape 1331"/>
          <p:cNvSpPr/>
          <p:nvPr>
            <p:ph type="body" sz="quarter" idx="1"/>
          </p:nvPr>
        </p:nvSpPr>
        <p:spPr>
          <a:prstGeom prst="rect">
            <a:avLst/>
          </a:prstGeom>
        </p:spPr>
        <p:txBody>
          <a:bodyPr/>
          <a:lstStyle>
            <a:lvl1pPr>
              <a:defRPr sz="1600"/>
            </a:lvl1pPr>
          </a:lstStyle>
          <a:p>
            <a:pPr/>
            <a:r>
              <a:t>The basic idea is that you fiddle all the weights until you match the desired output.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93" name="Shape 1393"/>
          <p:cNvSpPr/>
          <p:nvPr>
            <p:ph type="sldImg"/>
          </p:nvPr>
        </p:nvSpPr>
        <p:spPr>
          <a:prstGeom prst="rect">
            <a:avLst/>
          </a:prstGeom>
        </p:spPr>
        <p:txBody>
          <a:bodyPr/>
          <a:lstStyle/>
          <a:p>
            <a:pPr/>
          </a:p>
        </p:txBody>
      </p:sp>
      <p:sp>
        <p:nvSpPr>
          <p:cNvPr id="1394" name="Shape 1394"/>
          <p:cNvSpPr/>
          <p:nvPr>
            <p:ph type="body" sz="quarter" idx="1"/>
          </p:nvPr>
        </p:nvSpPr>
        <p:spPr>
          <a:prstGeom prst="rect">
            <a:avLst/>
          </a:prstGeom>
        </p:spPr>
        <p:txBody>
          <a:bodyPr/>
          <a:lstStyle>
            <a:lvl1pPr>
              <a:defRPr sz="1600"/>
            </a:lvl1pPr>
          </a:lstStyle>
          <a:p>
            <a:pPr/>
            <a:r>
              <a:t>The basic idea is that you fiddle all the weights until you match the desired output.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42" name="Shape 1542"/>
          <p:cNvSpPr/>
          <p:nvPr>
            <p:ph type="sldImg"/>
          </p:nvPr>
        </p:nvSpPr>
        <p:spPr>
          <a:prstGeom prst="rect">
            <a:avLst/>
          </a:prstGeom>
        </p:spPr>
        <p:txBody>
          <a:bodyPr/>
          <a:lstStyle/>
          <a:p>
            <a:pPr/>
          </a:p>
        </p:txBody>
      </p:sp>
      <p:sp>
        <p:nvSpPr>
          <p:cNvPr id="1543" name="Shape 1543"/>
          <p:cNvSpPr/>
          <p:nvPr>
            <p:ph type="body" sz="quarter" idx="1"/>
          </p:nvPr>
        </p:nvSpPr>
        <p:spPr>
          <a:prstGeom prst="rect">
            <a:avLst/>
          </a:prstGeom>
        </p:spPr>
        <p:txBody>
          <a:bodyPr/>
          <a:lstStyle/>
          <a:p>
            <a:pPr>
              <a:defRPr sz="1600"/>
            </a:pPr>
            <a:r>
              <a:t>H(\hat{\mathbf{z}},\mathbf{z}) = -\sum_c \hat{\mathbf{z}}_c \log \mathbf{z}_c</a:t>
            </a:r>
          </a:p>
          <a:p>
            <a:pPr>
              <a:defRPr sz="1600"/>
            </a:pPr>
          </a:p>
          <a:p>
            <a:pPr>
              <a:defRPr sz="1600"/>
            </a:pPr>
            <a:r>
              <a:t>When the net output is a normalized vector, we can think of it as a probability distribution over possible object classes. This loss function on the right tells the network to maximize the probability of the training data, which forces the output to be a good probability model of object class given image.</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90" name="Shape 1590"/>
          <p:cNvSpPr/>
          <p:nvPr>
            <p:ph type="sldImg"/>
          </p:nvPr>
        </p:nvSpPr>
        <p:spPr>
          <a:prstGeom prst="rect">
            <a:avLst/>
          </a:prstGeom>
        </p:spPr>
        <p:txBody>
          <a:bodyPr/>
          <a:lstStyle/>
          <a:p>
            <a:pPr/>
          </a:p>
        </p:txBody>
      </p:sp>
      <p:sp>
        <p:nvSpPr>
          <p:cNvPr id="1591" name="Shape 1591"/>
          <p:cNvSpPr/>
          <p:nvPr>
            <p:ph type="body" sz="quarter" idx="1"/>
          </p:nvPr>
        </p:nvSpPr>
        <p:spPr>
          <a:prstGeom prst="rect">
            <a:avLst/>
          </a:prstGeom>
        </p:spPr>
        <p:txBody>
          <a:bodyPr/>
          <a:lstStyle/>
          <a:p>
            <a:pPr>
              <a:defRPr sz="1600"/>
            </a:pPr>
            <a:r>
              <a:t>The basic idea is that you fiddle all the weights until you match the desired output.</a:t>
            </a:r>
          </a:p>
          <a:p>
            <a:pPr>
              <a:defRPr sz="1600"/>
            </a:pPr>
          </a:p>
          <a:p>
            <a:pPr>
              <a:defRPr sz="1600"/>
            </a:pPr>
            <a:r>
              <a:t>\underset{\mathbf{w}}{\operatorname{argmin}} \quad \sum_i \ell(\mathbf{z}_i,f(\mathbf{x}_i;\mathbf{w}))</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38" name="Shape 1638"/>
          <p:cNvSpPr/>
          <p:nvPr>
            <p:ph type="sldImg"/>
          </p:nvPr>
        </p:nvSpPr>
        <p:spPr>
          <a:prstGeom prst="rect">
            <a:avLst/>
          </a:prstGeom>
        </p:spPr>
        <p:txBody>
          <a:bodyPr/>
          <a:lstStyle/>
          <a:p>
            <a:pPr/>
          </a:p>
        </p:txBody>
      </p:sp>
      <p:sp>
        <p:nvSpPr>
          <p:cNvPr id="1639" name="Shape 1639"/>
          <p:cNvSpPr/>
          <p:nvPr>
            <p:ph type="body" sz="quarter" idx="1"/>
          </p:nvPr>
        </p:nvSpPr>
        <p:spPr>
          <a:prstGeom prst="rect">
            <a:avLst/>
          </a:prstGeom>
        </p:spPr>
        <p:txBody>
          <a:bodyPr/>
          <a:lstStyle/>
          <a:p>
            <a:pPr>
              <a:defRPr sz="1600"/>
            </a:pPr>
            <a:r>
              <a:t>The basic idea is that you fiddle all the weights until you match the desired output.</a:t>
            </a:r>
          </a:p>
          <a:p>
            <a:pPr>
              <a:defRPr sz="1600"/>
            </a:pPr>
          </a:p>
          <a:p>
            <a:pPr>
              <a:defRPr sz="1600"/>
            </a:pPr>
            <a:r>
              <a:t>\underset{\mathbf{w}}{\operatorname{argmin}} \quad \sum_i \ell(\mathbf{z}_i,f(\mathbf{x}_i;\mathbf{w}))</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90" name="Shape 1690"/>
          <p:cNvSpPr/>
          <p:nvPr>
            <p:ph type="sldImg"/>
          </p:nvPr>
        </p:nvSpPr>
        <p:spPr>
          <a:prstGeom prst="rect">
            <a:avLst/>
          </a:prstGeom>
        </p:spPr>
        <p:txBody>
          <a:bodyPr/>
          <a:lstStyle/>
          <a:p>
            <a:pPr/>
          </a:p>
        </p:txBody>
      </p:sp>
      <p:sp>
        <p:nvSpPr>
          <p:cNvPr id="1691" name="Shape 1691"/>
          <p:cNvSpPr/>
          <p:nvPr>
            <p:ph type="body" sz="quarter" idx="1"/>
          </p:nvPr>
        </p:nvSpPr>
        <p:spPr>
          <a:prstGeom prst="rect">
            <a:avLst/>
          </a:prstGeom>
        </p:spPr>
        <p:txBody>
          <a:bodyPr/>
          <a:lstStyle/>
          <a:p>
            <a:pPr>
              <a:defRPr sz="1600"/>
            </a:pPr>
            <a:r>
              <a:t>The basic idea is that you fiddle all the weights until you match the desired output.</a:t>
            </a:r>
          </a:p>
          <a:p>
            <a:pPr>
              <a:defRPr sz="1600"/>
            </a:pPr>
          </a:p>
          <a:p>
            <a:pPr>
              <a:defRPr sz="1600"/>
            </a:pPr>
            <a:r>
              <a:t>\underset{\mathbf{w}}{\operatorname{argmin}} \quad \sum_i \ell(\mathbf{z}_i,f(\mathbf{x}_i;\mathbf{w}))</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03" name="Shape 1703"/>
          <p:cNvSpPr/>
          <p:nvPr>
            <p:ph type="sldImg"/>
          </p:nvPr>
        </p:nvSpPr>
        <p:spPr>
          <a:prstGeom prst="rect">
            <a:avLst/>
          </a:prstGeom>
        </p:spPr>
        <p:txBody>
          <a:bodyPr/>
          <a:lstStyle/>
          <a:p>
            <a:pPr/>
          </a:p>
        </p:txBody>
      </p:sp>
      <p:sp>
        <p:nvSpPr>
          <p:cNvPr id="1704" name="Shape 1704"/>
          <p:cNvSpPr/>
          <p:nvPr>
            <p:ph type="body" sz="quarter" idx="1"/>
          </p:nvPr>
        </p:nvSpPr>
        <p:spPr>
          <a:prstGeom prst="rect">
            <a:avLst/>
          </a:prstGeom>
        </p:spPr>
        <p:txBody>
          <a:bodyPr/>
          <a:lstStyle/>
          <a:p>
            <a:pPr>
              <a:defRPr sz="1600"/>
            </a:pPr>
            <a:r>
              <a:t>\underset{\mathbf{w}}{\operatorname{argmin}} \quad \sum_i \ell(\mathbf{z}_i,f(\mathbf{x}_i;\mathbf{w})) = L(\mathbf{w})</a:t>
            </a:r>
          </a:p>
          <a:p>
            <a:pPr>
              <a:defRPr sz="1600"/>
            </a:pPr>
          </a:p>
          <a:p>
            <a:pPr>
              <a:defRPr sz="1600"/>
            </a:pPr>
            <a:r>
              <a:t>\mathbf{w}^{t+1} = \mathbf{w}^t - \eta_t \frac{\partial L(\mathbf{w^t})}{\partial \mathbf{w}}</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99" name="Shape 2399"/>
          <p:cNvSpPr/>
          <p:nvPr>
            <p:ph type="sldImg"/>
          </p:nvPr>
        </p:nvSpPr>
        <p:spPr>
          <a:prstGeom prst="rect">
            <a:avLst/>
          </a:prstGeom>
        </p:spPr>
        <p:txBody>
          <a:bodyPr/>
          <a:lstStyle/>
          <a:p>
            <a:pPr/>
          </a:p>
        </p:txBody>
      </p:sp>
      <p:sp>
        <p:nvSpPr>
          <p:cNvPr id="2400" name="Shape 2400"/>
          <p:cNvSpPr/>
          <p:nvPr>
            <p:ph type="body" sz="quarter" idx="1"/>
          </p:nvPr>
        </p:nvSpPr>
        <p:spPr>
          <a:prstGeom prst="rect">
            <a:avLst/>
          </a:prstGeom>
        </p:spPr>
        <p:txBody>
          <a:bodyPr/>
          <a:lstStyle/>
          <a:p>
            <a:pPr/>
            <a:r>
              <a:t>PixelCNN</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23" name="Shape 2423"/>
          <p:cNvSpPr/>
          <p:nvPr>
            <p:ph type="sldImg"/>
          </p:nvPr>
        </p:nvSpPr>
        <p:spPr>
          <a:prstGeom prst="rect">
            <a:avLst/>
          </a:prstGeom>
        </p:spPr>
        <p:txBody>
          <a:bodyPr/>
          <a:lstStyle/>
          <a:p>
            <a:pPr/>
          </a:p>
        </p:txBody>
      </p:sp>
      <p:sp>
        <p:nvSpPr>
          <p:cNvPr id="2424" name="Shape 2424"/>
          <p:cNvSpPr/>
          <p:nvPr>
            <p:ph type="body" sz="quarter" idx="1"/>
          </p:nvPr>
        </p:nvSpPr>
        <p:spPr>
          <a:prstGeom prst="rect">
            <a:avLst/>
          </a:prstGeom>
        </p:spPr>
        <p:txBody>
          <a:bodyPr/>
          <a:lstStyle/>
          <a:p>
            <a:pPr/>
            <a:r>
              <a:t>The layers have encoded implicit knowledge about brick patterns, among many other stored patterns.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0" name="Shape 200"/>
          <p:cNvSpPr/>
          <p:nvPr>
            <p:ph type="sldImg"/>
          </p:nvPr>
        </p:nvSpPr>
        <p:spPr>
          <a:prstGeom prst="rect">
            <a:avLst/>
          </a:prstGeom>
        </p:spPr>
        <p:txBody>
          <a:bodyPr/>
          <a:lstStyle/>
          <a:p>
            <a:pPr/>
          </a:p>
        </p:txBody>
      </p:sp>
      <p:sp>
        <p:nvSpPr>
          <p:cNvPr id="201" name="Shape 201"/>
          <p:cNvSpPr/>
          <p:nvPr>
            <p:ph type="body" sz="quarter" idx="1"/>
          </p:nvPr>
        </p:nvSpPr>
        <p:spPr>
          <a:prstGeom prst="rect">
            <a:avLst/>
          </a:prstGeom>
        </p:spPr>
        <p:txBody>
          <a:bodyPr/>
          <a:lstStyle>
            <a:lvl1pPr defTabSz="914400">
              <a:lnSpc>
                <a:spcPct val="90000"/>
              </a:lnSpc>
              <a:defRPr sz="1000">
                <a:latin typeface="Calibri"/>
                <a:ea typeface="Calibri"/>
                <a:cs typeface="Calibri"/>
                <a:sym typeface="Calibri"/>
              </a:defRPr>
            </a:lvl1pPr>
          </a:lstStyle>
          <a:p>
            <a:pPr/>
            <a:r>
              <a:t>Can justify broader use of image completion here</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54" name="Shape 2454"/>
          <p:cNvSpPr/>
          <p:nvPr>
            <p:ph type="sldImg"/>
          </p:nvPr>
        </p:nvSpPr>
        <p:spPr>
          <a:prstGeom prst="rect">
            <a:avLst/>
          </a:prstGeom>
        </p:spPr>
        <p:txBody>
          <a:bodyPr/>
          <a:lstStyle/>
          <a:p>
            <a:pPr/>
          </a:p>
        </p:txBody>
      </p:sp>
      <p:sp>
        <p:nvSpPr>
          <p:cNvPr id="2455" name="Shape 2455"/>
          <p:cNvSpPr/>
          <p:nvPr>
            <p:ph type="body" sz="quarter" idx="1"/>
          </p:nvPr>
        </p:nvSpPr>
        <p:spPr>
          <a:prstGeom prst="rect">
            <a:avLst/>
          </a:prstGeom>
        </p:spPr>
        <p:txBody>
          <a:bodyPr/>
          <a:lstStyle/>
          <a:p>
            <a:pPr/>
            <a:r>
              <a:t>The layers have encoded implicit knowledge about brick patterns, among many other stored patterns.</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95" name="Shape 2795"/>
          <p:cNvSpPr/>
          <p:nvPr>
            <p:ph type="sldImg"/>
          </p:nvPr>
        </p:nvSpPr>
        <p:spPr>
          <a:prstGeom prst="rect">
            <a:avLst/>
          </a:prstGeom>
        </p:spPr>
        <p:txBody>
          <a:bodyPr/>
          <a:lstStyle/>
          <a:p>
            <a:pPr/>
          </a:p>
        </p:txBody>
      </p:sp>
      <p:sp>
        <p:nvSpPr>
          <p:cNvPr id="2796" name="Shape 2796"/>
          <p:cNvSpPr/>
          <p:nvPr>
            <p:ph type="body" sz="quarter" idx="1"/>
          </p:nvPr>
        </p:nvSpPr>
        <p:spPr>
          <a:prstGeom prst="rect">
            <a:avLst/>
          </a:prstGeom>
        </p:spPr>
        <p:txBody>
          <a:bodyPr/>
          <a:lstStyle/>
          <a:p>
            <a:pPr defTabSz="914400">
              <a:lnSpc>
                <a:spcPct val="100000"/>
              </a:lnSpc>
              <a:defRPr sz="1200">
                <a:latin typeface="Calibri"/>
                <a:ea typeface="Calibri"/>
                <a:cs typeface="Calibri"/>
                <a:sym typeface="Calibri"/>
              </a:defRPr>
            </a:pPr>
            <a:r>
              <a:t>So formally, we are working in the Lab color space. The grayscale information is contained in the L, or lightness channel of the image, and is the input to our system.</a:t>
            </a:r>
          </a:p>
          <a:p>
            <a:pPr defTabSz="914400">
              <a:lnSpc>
                <a:spcPct val="100000"/>
              </a:lnSpc>
              <a:defRPr sz="1200">
                <a:latin typeface="Calibri"/>
                <a:ea typeface="Calibri"/>
                <a:cs typeface="Calibri"/>
                <a:sym typeface="Calibri"/>
              </a:defRPr>
            </a:pPr>
          </a:p>
          <a:p>
            <a:pPr defTabSz="914400">
              <a:lnSpc>
                <a:spcPct val="100000"/>
              </a:lnSpc>
              <a:defRPr sz="1200">
                <a:latin typeface="Calibri"/>
                <a:ea typeface="Calibri"/>
                <a:cs typeface="Calibri"/>
                <a:sym typeface="Calibri"/>
              </a:defRPr>
            </a:pPr>
            <a:r>
              <a:t>The output is the ab, or color channels.</a:t>
            </a:r>
          </a:p>
          <a:p>
            <a:pPr defTabSz="914400">
              <a:lnSpc>
                <a:spcPct val="100000"/>
              </a:lnSpc>
              <a:defRPr sz="1200">
                <a:latin typeface="Calibri"/>
                <a:ea typeface="Calibri"/>
                <a:cs typeface="Calibri"/>
                <a:sym typeface="Calibri"/>
              </a:defRPr>
            </a:pPr>
          </a:p>
          <a:p>
            <a:pPr defTabSz="914400">
              <a:lnSpc>
                <a:spcPct val="100000"/>
              </a:lnSpc>
              <a:defRPr sz="1200">
                <a:latin typeface="Calibri"/>
                <a:ea typeface="Calibri"/>
                <a:cs typeface="Calibri"/>
                <a:sym typeface="Calibri"/>
              </a:defRPr>
            </a:pPr>
            <a:r>
              <a:t>We’re looking to learn the mapping from L to ab using a CNN.</a:t>
            </a:r>
          </a:p>
          <a:p>
            <a:pPr defTabSz="914400">
              <a:lnSpc>
                <a:spcPct val="100000"/>
              </a:lnSpc>
              <a:defRPr sz="1200">
                <a:latin typeface="Calibri"/>
                <a:ea typeface="Calibri"/>
                <a:cs typeface="Calibri"/>
                <a:sym typeface="Calibri"/>
              </a:defRPr>
            </a:pPr>
          </a:p>
          <a:p>
            <a:pPr defTabSz="914400">
              <a:lnSpc>
                <a:spcPct val="100000"/>
              </a:lnSpc>
              <a:defRPr sz="1200">
                <a:latin typeface="Calibri"/>
                <a:ea typeface="Calibri"/>
                <a:cs typeface="Calibri"/>
                <a:sym typeface="Calibri"/>
              </a:defRPr>
            </a:pPr>
            <a:r>
              <a:t>We can then take the predicted ab channels, concatenate them with the input, and hopefully get a plausible colorization of the input image. This is the graphics benefit of this problem.</a:t>
            </a:r>
          </a:p>
          <a:p>
            <a:pPr defTabSz="914400">
              <a:lnSpc>
                <a:spcPct val="100000"/>
              </a:lnSpc>
              <a:defRPr sz="1200">
                <a:latin typeface="Calibri"/>
                <a:ea typeface="Calibri"/>
                <a:cs typeface="Calibri"/>
                <a:sym typeface="Calibri"/>
              </a:defRPr>
            </a:p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66" name="Shape 2866"/>
          <p:cNvSpPr/>
          <p:nvPr>
            <p:ph type="sldImg"/>
          </p:nvPr>
        </p:nvSpPr>
        <p:spPr>
          <a:prstGeom prst="rect">
            <a:avLst/>
          </a:prstGeom>
        </p:spPr>
        <p:txBody>
          <a:bodyPr/>
          <a:lstStyle/>
          <a:p>
            <a:pPr/>
          </a:p>
        </p:txBody>
      </p:sp>
      <p:sp>
        <p:nvSpPr>
          <p:cNvPr id="2867" name="Shape 2867"/>
          <p:cNvSpPr/>
          <p:nvPr>
            <p:ph type="body" sz="quarter" idx="1"/>
          </p:nvPr>
        </p:nvSpPr>
        <p:spPr>
          <a:prstGeom prst="rect">
            <a:avLst/>
          </a:prstGeom>
        </p:spPr>
        <p:txBody>
          <a:bodyPr/>
          <a:lstStyle/>
          <a:p>
            <a:pPr defTabSz="914400">
              <a:lnSpc>
                <a:spcPct val="100000"/>
              </a:lnSpc>
              <a:defRPr sz="1200">
                <a:latin typeface="Calibri"/>
                <a:ea typeface="Calibri"/>
                <a:cs typeface="Calibri"/>
                <a:sym typeface="Calibri"/>
              </a:defRPr>
            </a:pPr>
            <a:r>
              <a:t>We note that any image can be broken up into its grayscale and color components, and in this manner, can serve as a free supervisory signal for training a CNN. So perhaps by learning to color, we can achieve a deep representation which has higher level abstractions, or semantics.</a:t>
            </a:r>
          </a:p>
          <a:p>
            <a:pPr defTabSz="914400">
              <a:lnSpc>
                <a:spcPct val="100000"/>
              </a:lnSpc>
              <a:defRPr sz="1200">
                <a:latin typeface="Calibri"/>
                <a:ea typeface="Calibri"/>
                <a:cs typeface="Calibri"/>
                <a:sym typeface="Calibri"/>
              </a:defRPr>
            </a:pPr>
          </a:p>
          <a:p>
            <a:pPr defTabSz="914400">
              <a:lnSpc>
                <a:spcPct val="100000"/>
              </a:lnSpc>
              <a:defRPr sz="1200">
                <a:latin typeface="Calibri"/>
                <a:ea typeface="Calibri"/>
                <a:cs typeface="Calibri"/>
                <a:sym typeface="Calibri"/>
              </a:defRPr>
            </a:pPr>
            <a:r>
              <a:t>Now, this learning problem is less straightforward than one may expect.</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71" name="Shape 2871"/>
          <p:cNvSpPr/>
          <p:nvPr>
            <p:ph type="sldImg"/>
          </p:nvPr>
        </p:nvSpPr>
        <p:spPr>
          <a:prstGeom prst="rect">
            <a:avLst/>
          </a:prstGeom>
        </p:spPr>
        <p:txBody>
          <a:bodyPr/>
          <a:lstStyle/>
          <a:p>
            <a:pPr/>
          </a:p>
        </p:txBody>
      </p:sp>
      <p:sp>
        <p:nvSpPr>
          <p:cNvPr id="2872" name="Shape 2872"/>
          <p:cNvSpPr/>
          <p:nvPr>
            <p:ph type="body" sz="quarter" idx="1"/>
          </p:nvPr>
        </p:nvSpPr>
        <p:spPr>
          <a:prstGeom prst="rect">
            <a:avLst/>
          </a:prstGeom>
        </p:spPr>
        <p:txBody>
          <a:bodyPr/>
          <a:lstStyle>
            <a:lvl1pPr defTabSz="914400">
              <a:lnSpc>
                <a:spcPct val="100000"/>
              </a:lnSpc>
              <a:defRPr sz="1200">
                <a:latin typeface="Calibri"/>
                <a:ea typeface="Calibri"/>
                <a:cs typeface="Calibri"/>
                <a:sym typeface="Calibri"/>
              </a:defRPr>
            </a:lvl1pPr>
          </a:lstStyle>
          <a:p>
            <a:pPr/>
            <a:r>
              <a:t>This indicates that any loss which assumes a unimodal output distribution, such as an L2 regression loss, is likely to be inadequate.</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76" name="Shape 2876"/>
          <p:cNvSpPr/>
          <p:nvPr>
            <p:ph type="sldImg"/>
          </p:nvPr>
        </p:nvSpPr>
        <p:spPr>
          <a:prstGeom prst="rect">
            <a:avLst/>
          </a:prstGeom>
        </p:spPr>
        <p:txBody>
          <a:bodyPr/>
          <a:lstStyle/>
          <a:p>
            <a:pPr/>
          </a:p>
        </p:txBody>
      </p:sp>
      <p:sp>
        <p:nvSpPr>
          <p:cNvPr id="2877" name="Shape 2877"/>
          <p:cNvSpPr/>
          <p:nvPr>
            <p:ph type="body" sz="quarter" idx="1"/>
          </p:nvPr>
        </p:nvSpPr>
        <p:spPr>
          <a:prstGeom prst="rect">
            <a:avLst/>
          </a:prstGeom>
        </p:spPr>
        <p:txBody>
          <a:bodyPr/>
          <a:lstStyle>
            <a:lvl1pPr defTabSz="914400">
              <a:lnSpc>
                <a:spcPct val="100000"/>
              </a:lnSpc>
              <a:defRPr sz="1200">
                <a:latin typeface="Calibri"/>
                <a:ea typeface="Calibri"/>
                <a:cs typeface="Calibri"/>
                <a:sym typeface="Calibri"/>
              </a:defRPr>
            </a:lvl1pPr>
          </a:lstStyle>
          <a:p>
            <a:pPr/>
            <a:r>
              <a:t>We reformulate the problem as multinomial classification. We divide the output ab space into discrete bins of size 10.</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42" name="Shape 3242"/>
          <p:cNvSpPr/>
          <p:nvPr>
            <p:ph type="sldImg"/>
          </p:nvPr>
        </p:nvSpPr>
        <p:spPr>
          <a:prstGeom prst="rect">
            <a:avLst/>
          </a:prstGeom>
        </p:spPr>
        <p:txBody>
          <a:bodyPr/>
          <a:lstStyle/>
          <a:p>
            <a:pPr/>
          </a:p>
        </p:txBody>
      </p:sp>
      <p:sp>
        <p:nvSpPr>
          <p:cNvPr id="3243" name="Shape 3243"/>
          <p:cNvSpPr/>
          <p:nvPr>
            <p:ph type="body" sz="quarter" idx="1"/>
          </p:nvPr>
        </p:nvSpPr>
        <p:spPr>
          <a:prstGeom prst="rect">
            <a:avLst/>
          </a:prstGeom>
        </p:spPr>
        <p:txBody>
          <a:bodyPr/>
          <a:lstStyle>
            <a:lvl1pPr defTabSz="914400">
              <a:lnSpc>
                <a:spcPct val="100000"/>
              </a:lnSpc>
              <a:defRPr sz="1200">
                <a:latin typeface="Calibri"/>
                <a:ea typeface="Calibri"/>
                <a:cs typeface="Calibri"/>
                <a:sym typeface="Calibri"/>
              </a:defRPr>
            </a:lvl1pPr>
          </a:lstStyle>
          <a:p>
            <a:pPr/>
            <a:r>
              <a:t>For example, consider this grayscale image.</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50" name="Shape 3250"/>
          <p:cNvSpPr/>
          <p:nvPr>
            <p:ph type="sldImg"/>
          </p:nvPr>
        </p:nvSpPr>
        <p:spPr>
          <a:prstGeom prst="rect">
            <a:avLst/>
          </a:prstGeom>
        </p:spPr>
        <p:txBody>
          <a:bodyPr/>
          <a:lstStyle/>
          <a:p>
            <a:pPr/>
          </a:p>
        </p:txBody>
      </p:sp>
      <p:sp>
        <p:nvSpPr>
          <p:cNvPr id="3251" name="Shape 3251"/>
          <p:cNvSpPr/>
          <p:nvPr>
            <p:ph type="body" sz="quarter" idx="1"/>
          </p:nvPr>
        </p:nvSpPr>
        <p:spPr>
          <a:prstGeom prst="rect">
            <a:avLst/>
          </a:prstGeom>
        </p:spPr>
        <p:txBody>
          <a:bodyPr/>
          <a:lstStyle>
            <a:lvl1pPr defTabSz="914400">
              <a:lnSpc>
                <a:spcPct val="100000"/>
              </a:lnSpc>
              <a:defRPr sz="1200">
                <a:latin typeface="Calibri"/>
                <a:ea typeface="Calibri"/>
                <a:cs typeface="Calibri"/>
                <a:sym typeface="Calibri"/>
              </a:defRPr>
            </a:lvl1pPr>
          </a:lstStyle>
          <a:p>
            <a:pPr/>
            <a:r>
              <a:t>This is the output after passing it through our system. Now, it seems to look plausible. Now here is the ground truth. So notice that these two look very different. But even though red and blue are far apart in ab space, we are just as happy with the red colorization as we are with the blue, and perhaps the red is even better...</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56" name="Shape 3256"/>
          <p:cNvSpPr/>
          <p:nvPr>
            <p:ph type="sldImg"/>
          </p:nvPr>
        </p:nvSpPr>
        <p:spPr>
          <a:prstGeom prst="rect">
            <a:avLst/>
          </a:prstGeom>
        </p:spPr>
        <p:txBody>
          <a:bodyPr/>
          <a:lstStyle/>
          <a:p>
            <a:pPr/>
          </a:p>
        </p:txBody>
      </p:sp>
      <p:sp>
        <p:nvSpPr>
          <p:cNvPr id="3257" name="Shape 3257"/>
          <p:cNvSpPr/>
          <p:nvPr>
            <p:ph type="body" sz="quarter" idx="1"/>
          </p:nvPr>
        </p:nvSpPr>
        <p:spPr>
          <a:prstGeom prst="rect">
            <a:avLst/>
          </a:prstGeom>
        </p:spPr>
        <p:txBody>
          <a:bodyPr/>
          <a:lstStyle/>
          <a:p>
            <a:pPr defTabSz="914400">
              <a:lnSpc>
                <a:spcPct val="100000"/>
              </a:lnSpc>
              <a:defRPr sz="1200">
                <a:latin typeface="Calibri"/>
                <a:ea typeface="Calibri"/>
                <a:cs typeface="Calibri"/>
                <a:sym typeface="Calibri"/>
              </a:defRPr>
            </a:pPr>
            <a:r>
              <a:t>So given the input grayscale image of the bird on the upper left, here is a predicted distribution from out system. Each tile corresponds to one output color bins in our multinomial classification problem, which are subsampled for visual clarity. For each tile, spatial regions inside which have high lightness values indicate high probability for that color.</a:t>
            </a:r>
          </a:p>
          <a:p>
            <a:pPr defTabSz="914400">
              <a:lnSpc>
                <a:spcPct val="100000"/>
              </a:lnSpc>
              <a:defRPr sz="1200">
                <a:latin typeface="Calibri"/>
                <a:ea typeface="Calibri"/>
                <a:cs typeface="Calibri"/>
                <a:sym typeface="Calibri"/>
              </a:defRPr>
            </a:pPr>
          </a:p>
          <a:p>
            <a:pPr defTabSz="914400">
              <a:lnSpc>
                <a:spcPct val="100000"/>
              </a:lnSpc>
              <a:defRPr sz="1200">
                <a:latin typeface="Calibri"/>
                <a:ea typeface="Calibri"/>
                <a:cs typeface="Calibri"/>
                <a:sym typeface="Calibri"/>
              </a:defRPr>
            </a:pPr>
            <a:r>
              <a:t>Note that the foreground object, the bird, has been predicted to be blue, purple, or perhaps red.</a:t>
            </a:r>
          </a:p>
          <a:p>
            <a:pPr defTabSz="914400">
              <a:lnSpc>
                <a:spcPct val="100000"/>
              </a:lnSpc>
              <a:defRPr sz="1200">
                <a:latin typeface="Calibri"/>
                <a:ea typeface="Calibri"/>
                <a:cs typeface="Calibri"/>
                <a:sym typeface="Calibri"/>
              </a:defRPr>
            </a:pPr>
          </a:p>
          <a:p>
            <a:pPr defTabSz="914400">
              <a:lnSpc>
                <a:spcPct val="100000"/>
              </a:lnSpc>
              <a:defRPr sz="1200">
                <a:latin typeface="Calibri"/>
                <a:ea typeface="Calibri"/>
                <a:cs typeface="Calibri"/>
                <a:sym typeface="Calibri"/>
              </a:defRPr>
            </a:pPr>
            <a:r>
              <a:t>Meanwhile, the background vegetation has been classified to be either green, yellow, or perhaps brown.</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66" name="Shape 3266"/>
          <p:cNvSpPr/>
          <p:nvPr>
            <p:ph type="sldImg"/>
          </p:nvPr>
        </p:nvSpPr>
        <p:spPr>
          <a:prstGeom prst="rect">
            <a:avLst/>
          </a:prstGeom>
        </p:spPr>
        <p:txBody>
          <a:bodyPr/>
          <a:lstStyle/>
          <a:p>
            <a:pPr/>
          </a:p>
        </p:txBody>
      </p:sp>
      <p:sp>
        <p:nvSpPr>
          <p:cNvPr id="3267" name="Shape 3267"/>
          <p:cNvSpPr/>
          <p:nvPr>
            <p:ph type="body" sz="quarter" idx="1"/>
          </p:nvPr>
        </p:nvSpPr>
        <p:spPr>
          <a:prstGeom prst="rect">
            <a:avLst/>
          </a:prstGeom>
        </p:spPr>
        <p:txBody>
          <a:bodyPr/>
          <a:lstStyle>
            <a:lvl1pPr defTabSz="914400">
              <a:lnSpc>
                <a:spcPct val="100000"/>
              </a:lnSpc>
              <a:defRPr sz="1200">
                <a:latin typeface="Calibri"/>
                <a:ea typeface="Calibri"/>
                <a:cs typeface="Calibri"/>
                <a:sym typeface="Calibri"/>
              </a:defRPr>
            </a:lvl1pPr>
          </a:lstStyle>
          <a:p>
            <a:pPr/>
            <a:r>
              <a:t>The system does have some interesting failure cases. We find that many man-made objects can be multiple colors. The system sometimes has a difficult time deciding which one to go with, leading to this type of tie-dye effect.</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81" name="Shape 3281"/>
          <p:cNvSpPr/>
          <p:nvPr>
            <p:ph type="sldImg"/>
          </p:nvPr>
        </p:nvSpPr>
        <p:spPr>
          <a:prstGeom prst="rect">
            <a:avLst/>
          </a:prstGeom>
        </p:spPr>
        <p:txBody>
          <a:bodyPr/>
          <a:lstStyle/>
          <a:p>
            <a:pPr/>
          </a:p>
        </p:txBody>
      </p:sp>
      <p:sp>
        <p:nvSpPr>
          <p:cNvPr id="3282" name="Shape 3282"/>
          <p:cNvSpPr/>
          <p:nvPr>
            <p:ph type="body" sz="quarter" idx="1"/>
          </p:nvPr>
        </p:nvSpPr>
        <p:spPr>
          <a:prstGeom prst="rect">
            <a:avLst/>
          </a:prstGeom>
        </p:spPr>
        <p:txBody>
          <a:bodyPr/>
          <a:lstStyle/>
          <a:p>
            <a:pPr defTabSz="914400">
              <a:lnSpc>
                <a:spcPct val="100000"/>
              </a:lnSpc>
              <a:defRPr sz="1200">
                <a:latin typeface="Calibri"/>
                <a:ea typeface="Calibri"/>
                <a:cs typeface="Calibri"/>
                <a:sym typeface="Calibri"/>
              </a:defRPr>
            </a:pPr>
            <a:r>
              <a:t>So how do we do? Well consider the image of the boat. Using L2 regression fares quite well. Since sky is always blue and the vegetation is always green, there is only 1 plausible color, so L2 regression will works just fine. Our full system does just as well.</a:t>
            </a:r>
          </a:p>
          <a:p>
            <a:pPr defTabSz="914400">
              <a:lnSpc>
                <a:spcPct val="100000"/>
              </a:lnSpc>
              <a:defRPr sz="1200">
                <a:latin typeface="Calibri"/>
                <a:ea typeface="Calibri"/>
                <a:cs typeface="Calibri"/>
                <a:sym typeface="Calibri"/>
              </a:defRPr>
            </a:pPr>
          </a:p>
          <a:p>
            <a:pPr defTabSz="914400">
              <a:lnSpc>
                <a:spcPct val="100000"/>
              </a:lnSpc>
              <a:defRPr sz="1200">
                <a:latin typeface="Calibri"/>
                <a:ea typeface="Calibri"/>
                <a:cs typeface="Calibri"/>
                <a:sym typeface="Calibri"/>
              </a:defRPr>
            </a:pPr>
            <a:r>
              <a:t>However, consider this bird. Because of the multimodality of the output, L2 regression gives us a sepia result, whereas our full system results in a bright blue bird with a yellow belly.</a:t>
            </a:r>
          </a:p>
          <a:p>
            <a:pPr defTabSz="914400">
              <a:lnSpc>
                <a:spcPct val="100000"/>
              </a:lnSpc>
              <a:defRPr sz="1200">
                <a:latin typeface="Calibri"/>
                <a:ea typeface="Calibri"/>
                <a:cs typeface="Calibri"/>
                <a:sym typeface="Calibri"/>
              </a:defRPr>
            </a:pPr>
          </a:p>
          <a:p>
            <a:pPr defTabSz="914400">
              <a:lnSpc>
                <a:spcPct val="100000"/>
              </a:lnSpc>
              <a:defRPr sz="1200">
                <a:latin typeface="Calibri"/>
                <a:ea typeface="Calibri"/>
                <a:cs typeface="Calibri"/>
                <a:sym typeface="Calibri"/>
              </a:defRPr>
            </a:pPr>
            <a:r>
              <a:t>Now you may be wondering what the ground truth colors look like. Notice that the bird is actually yellow in ground truth! Even though the L2 distance between the blue bird and the yellow bird is rather far, we are satisfied with the output, since blue is a plausible colorization of the bird.</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8" name="Shape 208"/>
          <p:cNvSpPr/>
          <p:nvPr>
            <p:ph type="sldImg"/>
          </p:nvPr>
        </p:nvSpPr>
        <p:spPr>
          <a:prstGeom prst="rect">
            <a:avLst/>
          </a:prstGeom>
        </p:spPr>
        <p:txBody>
          <a:bodyPr/>
          <a:lstStyle/>
          <a:p>
            <a:pPr/>
          </a:p>
        </p:txBody>
      </p:sp>
      <p:sp>
        <p:nvSpPr>
          <p:cNvPr id="209" name="Shape 209"/>
          <p:cNvSpPr/>
          <p:nvPr>
            <p:ph type="body" sz="quarter" idx="1"/>
          </p:nvPr>
        </p:nvSpPr>
        <p:spPr>
          <a:prstGeom prst="rect">
            <a:avLst/>
          </a:prstGeom>
        </p:spPr>
        <p:txBody>
          <a:bodyPr/>
          <a:lstStyle>
            <a:lvl1pPr defTabSz="914400">
              <a:lnSpc>
                <a:spcPct val="100000"/>
              </a:lnSpc>
              <a:defRPr sz="1200">
                <a:latin typeface="Calibri"/>
                <a:ea typeface="Calibri"/>
                <a:cs typeface="Calibri"/>
                <a:sym typeface="Calibri"/>
              </a:defRPr>
            </a:lvl1pPr>
          </a:lstStyle>
          <a:p>
            <a:pPr/>
            <a:r>
              <a:t>Efros and leung result</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98" name="Shape 3298"/>
          <p:cNvSpPr/>
          <p:nvPr>
            <p:ph type="sldImg"/>
          </p:nvPr>
        </p:nvSpPr>
        <p:spPr>
          <a:prstGeom prst="rect">
            <a:avLst/>
          </a:prstGeom>
        </p:spPr>
        <p:txBody>
          <a:bodyPr/>
          <a:lstStyle/>
          <a:p>
            <a:pPr/>
          </a:p>
        </p:txBody>
      </p:sp>
      <p:sp>
        <p:nvSpPr>
          <p:cNvPr id="3299" name="Shape 3299"/>
          <p:cNvSpPr/>
          <p:nvPr>
            <p:ph type="body" sz="quarter" idx="1"/>
          </p:nvPr>
        </p:nvSpPr>
        <p:spPr>
          <a:prstGeom prst="rect">
            <a:avLst/>
          </a:prstGeom>
        </p:spPr>
        <p:txBody>
          <a:bodyPr/>
          <a:lstStyle/>
          <a:p>
            <a:pPr defTabSz="914400">
              <a:lnSpc>
                <a:spcPct val="100000"/>
              </a:lnSpc>
              <a:defRPr sz="1200">
                <a:latin typeface="Calibri"/>
                <a:ea typeface="Calibri"/>
                <a:cs typeface="Calibri"/>
                <a:sym typeface="Calibri"/>
              </a:defRPr>
            </a:pPr>
            <a:r>
              <a:t>But this is not the end of the story. We also have to take into consideration the statistics of natural images. To the right, we have a 2d histogram showing the occurrences of colors over all pixels in ImageNet on a log scale. You can see that most of the distribution is at the center of the gamut, where colors are desaturated and bland. This is because almost all pixels in images belong to background. For example, if you look around this room, almost every pixel will be white.</a:t>
            </a:r>
          </a:p>
          <a:p>
            <a:pPr defTabSz="914400">
              <a:lnSpc>
                <a:spcPct val="100000"/>
              </a:lnSpc>
              <a:defRPr sz="1200">
                <a:latin typeface="Calibri"/>
                <a:ea typeface="Calibri"/>
                <a:cs typeface="Calibri"/>
                <a:sym typeface="Calibri"/>
              </a:defRPr>
            </a:pPr>
          </a:p>
          <a:p>
            <a:pPr defTabSz="914400">
              <a:lnSpc>
                <a:spcPct val="100000"/>
              </a:lnSpc>
              <a:defRPr sz="1200">
                <a:latin typeface="Calibri"/>
                <a:ea typeface="Calibri"/>
                <a:cs typeface="Calibri"/>
                <a:sym typeface="Calibri"/>
              </a:defRPr>
            </a:pPr>
            <a:r>
              <a:t>Without taking this into account, given any uncertainty, the predictions will tend to be desaturated.</a:t>
            </a:r>
          </a:p>
          <a:p>
            <a:pPr defTabSz="914400">
              <a:lnSpc>
                <a:spcPct val="100000"/>
              </a:lnSpc>
              <a:defRPr sz="1200">
                <a:latin typeface="Calibri"/>
                <a:ea typeface="Calibri"/>
                <a:cs typeface="Calibri"/>
                <a:sym typeface="Calibri"/>
              </a:defRPr>
            </a:p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14" name="Shape 3314"/>
          <p:cNvSpPr/>
          <p:nvPr>
            <p:ph type="sldImg"/>
          </p:nvPr>
        </p:nvSpPr>
        <p:spPr>
          <a:prstGeom prst="rect">
            <a:avLst/>
          </a:prstGeom>
        </p:spPr>
        <p:txBody>
          <a:bodyPr/>
          <a:lstStyle/>
          <a:p>
            <a:pPr/>
          </a:p>
        </p:txBody>
      </p:sp>
      <p:sp>
        <p:nvSpPr>
          <p:cNvPr id="3315" name="Shape 3315"/>
          <p:cNvSpPr/>
          <p:nvPr>
            <p:ph type="body" sz="quarter" idx="1"/>
          </p:nvPr>
        </p:nvSpPr>
        <p:spPr>
          <a:prstGeom prst="rect">
            <a:avLst/>
          </a:prstGeom>
        </p:spPr>
        <p:txBody>
          <a:bodyPr/>
          <a:lstStyle/>
          <a:p>
            <a:pPr defTabSz="914400">
              <a:lnSpc>
                <a:spcPct val="100000"/>
              </a:lnSpc>
              <a:defRPr sz="1200">
                <a:latin typeface="Calibri"/>
                <a:ea typeface="Calibri"/>
                <a:cs typeface="Calibri"/>
                <a:sym typeface="Calibri"/>
              </a:defRPr>
            </a:pPr>
            <a:r>
              <a:t>As such, we add a class rebalancing term in the training objective, effectively oversampling rarer, more vibrant colors relative to their representation in the training set.</a:t>
            </a:r>
          </a:p>
          <a:p>
            <a:pPr defTabSz="914400">
              <a:lnSpc>
                <a:spcPct val="100000"/>
              </a:lnSpc>
              <a:defRPr sz="1200">
                <a:latin typeface="Calibri"/>
                <a:ea typeface="Calibri"/>
                <a:cs typeface="Calibri"/>
                <a:sym typeface="Calibri"/>
              </a:defRPr>
            </a:pPr>
          </a:p>
          <a:p>
            <a:pPr defTabSz="914400">
              <a:lnSpc>
                <a:spcPct val="100000"/>
              </a:lnSpc>
              <a:defRPr sz="1200">
                <a:latin typeface="Calibri"/>
                <a:ea typeface="Calibri"/>
                <a:cs typeface="Calibri"/>
                <a:sym typeface="Calibri"/>
              </a:defRPr>
            </a:pPr>
            <a:r>
              <a:t>It is the combination of these modifications, using classification instead of regression, and adding the class-rebalancing, that makes our results qualitatively more colorful than previous and concurrent work, hence the name of our project, "Colorful Image Colorization"</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21" name="Shape 3321"/>
          <p:cNvSpPr/>
          <p:nvPr>
            <p:ph type="sldImg"/>
          </p:nvPr>
        </p:nvSpPr>
        <p:spPr>
          <a:prstGeom prst="rect">
            <a:avLst/>
          </a:prstGeom>
        </p:spPr>
        <p:txBody>
          <a:bodyPr/>
          <a:lstStyle/>
          <a:p>
            <a:pPr/>
          </a:p>
        </p:txBody>
      </p:sp>
      <p:sp>
        <p:nvSpPr>
          <p:cNvPr id="3322" name="Shape 3322"/>
          <p:cNvSpPr/>
          <p:nvPr>
            <p:ph type="body" sz="quarter" idx="1"/>
          </p:nvPr>
        </p:nvSpPr>
        <p:spPr>
          <a:prstGeom prst="rect">
            <a:avLst/>
          </a:prstGeom>
        </p:spPr>
        <p:txBody>
          <a:bodyPr/>
          <a:lstStyle/>
          <a:p>
            <a:pPr/>
            <a:r>
              <a:t>Caution: biases in the data! The net will learn to match whatever it was trained on, and if the training set is not representative of what you want then it will be “biased”.</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26" name="Shape 3326"/>
          <p:cNvSpPr/>
          <p:nvPr>
            <p:ph type="sldImg"/>
          </p:nvPr>
        </p:nvSpPr>
        <p:spPr>
          <a:prstGeom prst="rect">
            <a:avLst/>
          </a:prstGeom>
        </p:spPr>
        <p:txBody>
          <a:bodyPr/>
          <a:lstStyle/>
          <a:p>
            <a:pPr/>
          </a:p>
        </p:txBody>
      </p:sp>
      <p:sp>
        <p:nvSpPr>
          <p:cNvPr id="3327" name="Shape 3327"/>
          <p:cNvSpPr/>
          <p:nvPr>
            <p:ph type="body" sz="quarter" idx="1"/>
          </p:nvPr>
        </p:nvSpPr>
        <p:spPr>
          <a:prstGeom prst="rect">
            <a:avLst/>
          </a:prstGeom>
        </p:spPr>
        <p:txBody>
          <a:bodyPr/>
          <a:lstStyle>
            <a:lvl1pPr defTabSz="914400">
              <a:lnSpc>
                <a:spcPct val="100000"/>
              </a:lnSpc>
              <a:defRPr sz="1200">
                <a:latin typeface="Calibri"/>
                <a:ea typeface="Calibri"/>
                <a:cs typeface="Calibri"/>
                <a:sym typeface="Calibri"/>
              </a:defRPr>
            </a:lvl1pPr>
          </a:lstStyle>
          <a:p>
            <a:pPr/>
            <a:r>
              <a:t>We have also found some additional examples of this behavior. This example was submitted from a reddit user.</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31" name="Shape 3331"/>
          <p:cNvSpPr/>
          <p:nvPr>
            <p:ph type="sldImg"/>
          </p:nvPr>
        </p:nvSpPr>
        <p:spPr>
          <a:prstGeom prst="rect">
            <a:avLst/>
          </a:prstGeom>
        </p:spPr>
        <p:txBody>
          <a:bodyPr/>
          <a:lstStyle/>
          <a:p>
            <a:pPr/>
          </a:p>
        </p:txBody>
      </p:sp>
      <p:sp>
        <p:nvSpPr>
          <p:cNvPr id="3332" name="Shape 3332"/>
          <p:cNvSpPr/>
          <p:nvPr>
            <p:ph type="body" sz="quarter" idx="1"/>
          </p:nvPr>
        </p:nvSpPr>
        <p:spPr>
          <a:prstGeom prst="rect">
            <a:avLst/>
          </a:prstGeom>
        </p:spPr>
        <p:txBody>
          <a:bodyPr/>
          <a:lstStyle>
            <a:lvl1pPr defTabSz="914400">
              <a:lnSpc>
                <a:spcPct val="100000"/>
              </a:lnSpc>
              <a:defRPr sz="1200">
                <a:latin typeface="Calibri"/>
                <a:ea typeface="Calibri"/>
                <a:cs typeface="Calibri"/>
                <a:sym typeface="Calibri"/>
              </a:defRPr>
            </a:lvl1pPr>
          </a:lstStyle>
          <a:p>
            <a:pPr/>
            <a:r>
              <a:t>Our algorithm makes him normal colored. This was processed by the Reddit ColorizeBot, which is running our system under the hood.</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36" name="Shape 3336"/>
          <p:cNvSpPr/>
          <p:nvPr>
            <p:ph type="sldImg"/>
          </p:nvPr>
        </p:nvSpPr>
        <p:spPr>
          <a:prstGeom prst="rect">
            <a:avLst/>
          </a:prstGeom>
        </p:spPr>
        <p:txBody>
          <a:bodyPr/>
          <a:lstStyle/>
          <a:p>
            <a:pPr/>
          </a:p>
        </p:txBody>
      </p:sp>
      <p:sp>
        <p:nvSpPr>
          <p:cNvPr id="3337" name="Shape 3337"/>
          <p:cNvSpPr/>
          <p:nvPr>
            <p:ph type="body" sz="quarter" idx="1"/>
          </p:nvPr>
        </p:nvSpPr>
        <p:spPr>
          <a:prstGeom prst="rect">
            <a:avLst/>
          </a:prstGeom>
        </p:spPr>
        <p:txBody>
          <a:bodyPr/>
          <a:lstStyle>
            <a:lvl1pPr defTabSz="914400">
              <a:lnSpc>
                <a:spcPct val="100000"/>
              </a:lnSpc>
              <a:defRPr sz="1200">
                <a:latin typeface="Calibri"/>
                <a:ea typeface="Calibri"/>
                <a:cs typeface="Calibri"/>
                <a:sym typeface="Calibri"/>
              </a:defRPr>
            </a:lvl1pPr>
          </a:lstStyle>
          <a:p>
            <a:pPr/>
            <a:r>
              <a:t>Colorfully tiled Yoda becomes</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41" name="Shape 3341"/>
          <p:cNvSpPr/>
          <p:nvPr>
            <p:ph type="sldImg"/>
          </p:nvPr>
        </p:nvSpPr>
        <p:spPr>
          <a:prstGeom prst="rect">
            <a:avLst/>
          </a:prstGeom>
        </p:spPr>
        <p:txBody>
          <a:bodyPr/>
          <a:lstStyle/>
          <a:p>
            <a:pPr/>
          </a:p>
        </p:txBody>
      </p:sp>
      <p:sp>
        <p:nvSpPr>
          <p:cNvPr id="3342" name="Shape 3342"/>
          <p:cNvSpPr/>
          <p:nvPr>
            <p:ph type="body" sz="quarter" idx="1"/>
          </p:nvPr>
        </p:nvSpPr>
        <p:spPr>
          <a:prstGeom prst="rect">
            <a:avLst/>
          </a:prstGeom>
        </p:spPr>
        <p:txBody>
          <a:bodyPr/>
          <a:lstStyle>
            <a:lvl1pPr defTabSz="914400">
              <a:lnSpc>
                <a:spcPct val="100000"/>
              </a:lnSpc>
              <a:defRPr sz="1200">
                <a:latin typeface="Calibri"/>
                <a:ea typeface="Calibri"/>
                <a:cs typeface="Calibri"/>
                <a:sym typeface="Calibri"/>
              </a:defRPr>
            </a:lvl1pPr>
          </a:lstStyle>
          <a:p>
            <a:pPr/>
            <a:r>
              <a:t>Normal green yoda.</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2" name="Shape 212"/>
          <p:cNvSpPr/>
          <p:nvPr>
            <p:ph type="sldImg"/>
          </p:nvPr>
        </p:nvSpPr>
        <p:spPr>
          <a:prstGeom prst="rect">
            <a:avLst/>
          </a:prstGeom>
        </p:spPr>
        <p:txBody>
          <a:bodyPr/>
          <a:lstStyle/>
          <a:p>
            <a:pPr/>
          </a:p>
        </p:txBody>
      </p:sp>
      <p:sp>
        <p:nvSpPr>
          <p:cNvPr id="213" name="Shape 213"/>
          <p:cNvSpPr/>
          <p:nvPr>
            <p:ph type="body" sz="quarter" idx="1"/>
          </p:nvPr>
        </p:nvSpPr>
        <p:spPr>
          <a:prstGeom prst="rect">
            <a:avLst/>
          </a:prstGeom>
        </p:spPr>
        <p:txBody>
          <a:bodyPr/>
          <a:lstStyle/>
          <a:p>
            <a:pPr defTabSz="914400">
              <a:lnSpc>
                <a:spcPct val="100000"/>
              </a:lnSpc>
              <a:defRPr sz="1200">
                <a:latin typeface="Calibri"/>
                <a:ea typeface="Calibri"/>
                <a:cs typeface="Calibri"/>
                <a:sym typeface="Calibri"/>
              </a:defRPr>
            </a:pPr>
            <a:r>
              <a:t>We don’t want to manually specify any semantics- contours or region labels.  </a:t>
            </a:r>
          </a:p>
          <a:p>
            <a:pPr defTabSz="914400">
              <a:lnSpc>
                <a:spcPct val="100000"/>
              </a:lnSpc>
              <a:defRPr sz="1200">
                <a:latin typeface="Calibri"/>
                <a:ea typeface="Calibri"/>
                <a:cs typeface="Calibri"/>
                <a:sym typeface="Calibri"/>
              </a:defRPr>
            </a:pPr>
            <a:r>
              <a:t>We want to try and get our semantics (and our data) from other images</a:t>
            </a:r>
          </a:p>
          <a:p>
            <a:pPr defTabSz="914400">
              <a:lnSpc>
                <a:spcPct val="100000"/>
              </a:lnSpc>
              <a:defRPr sz="1200">
                <a:latin typeface="Calibri"/>
                <a:ea typeface="Calibri"/>
                <a:cs typeface="Calibri"/>
                <a:sym typeface="Calibri"/>
              </a:defRPr>
            </a:pPr>
            <a:r>
              <a:t>What semantics? This should be road, the building stops here, the vanishing point is in that direction.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0" name="Shape 220"/>
          <p:cNvSpPr/>
          <p:nvPr>
            <p:ph type="sldImg"/>
          </p:nvPr>
        </p:nvSpPr>
        <p:spPr>
          <a:prstGeom prst="rect">
            <a:avLst/>
          </a:prstGeom>
        </p:spPr>
        <p:txBody>
          <a:bodyPr/>
          <a:lstStyle/>
          <a:p>
            <a:pPr/>
          </a:p>
        </p:txBody>
      </p:sp>
      <p:sp>
        <p:nvSpPr>
          <p:cNvPr id="221" name="Shape 221"/>
          <p:cNvSpPr/>
          <p:nvPr>
            <p:ph type="body" sz="quarter" idx="1"/>
          </p:nvPr>
        </p:nvSpPr>
        <p:spPr>
          <a:prstGeom prst="rect">
            <a:avLst/>
          </a:prstGeom>
        </p:spPr>
        <p:txBody>
          <a:bodyPr/>
          <a:lstStyle/>
          <a:p>
            <a:pPr defTabSz="914400">
              <a:lnSpc>
                <a:spcPct val="100000"/>
              </a:lnSpc>
              <a:defRPr sz="1200">
                <a:latin typeface="Calibri"/>
                <a:ea typeface="Calibri"/>
                <a:cs typeface="Calibri"/>
                <a:sym typeface="Calibri"/>
              </a:defRPr>
            </a:pPr>
            <a:r>
              <a:t>How does a human do it? Interesting point – we don’t use labels.</a:t>
            </a:r>
          </a:p>
          <a:p>
            <a:pPr defTabSz="914400">
              <a:lnSpc>
                <a:spcPct val="100000"/>
              </a:lnSpc>
              <a:defRPr sz="1200">
                <a:latin typeface="Calibri"/>
                <a:ea typeface="Calibri"/>
                <a:cs typeface="Calibri"/>
                <a:sym typeface="Calibri"/>
              </a:defRPr>
            </a:pPr>
          </a:p>
          <a:p>
            <a:pPr defTabSz="914400">
              <a:lnSpc>
                <a:spcPct val="100000"/>
              </a:lnSpc>
              <a:defRPr sz="1200">
                <a:latin typeface="Calibri"/>
                <a:ea typeface="Calibri"/>
                <a:cs typeface="Calibri"/>
                <a:sym typeface="Calibri"/>
              </a:defRPr>
            </a:pPr>
            <a:r>
              <a:t>We don’t want to manually specify any semantics- contours or region labels.  </a:t>
            </a:r>
          </a:p>
          <a:p>
            <a:pPr defTabSz="914400">
              <a:lnSpc>
                <a:spcPct val="100000"/>
              </a:lnSpc>
              <a:defRPr sz="1200">
                <a:latin typeface="Calibri"/>
                <a:ea typeface="Calibri"/>
                <a:cs typeface="Calibri"/>
                <a:sym typeface="Calibri"/>
              </a:defRPr>
            </a:pPr>
            <a:r>
              <a:t>We want to try and get our semantics (and our data) from other images</a:t>
            </a:r>
          </a:p>
          <a:p>
            <a:pPr defTabSz="914400">
              <a:lnSpc>
                <a:spcPct val="100000"/>
              </a:lnSpc>
              <a:defRPr sz="1200">
                <a:latin typeface="Calibri"/>
                <a:ea typeface="Calibri"/>
                <a:cs typeface="Calibri"/>
                <a:sym typeface="Calibri"/>
              </a:defRPr>
            </a:pPr>
            <a:r>
              <a:t>What semantics? This should be road, the building stops here, the vanishing point is in that direction.</a:t>
            </a:r>
          </a:p>
          <a:p>
            <a:pPr defTabSz="914400">
              <a:lnSpc>
                <a:spcPct val="100000"/>
              </a:lnSpc>
              <a:defRPr sz="1200">
                <a:latin typeface="Calibri"/>
                <a:ea typeface="Calibri"/>
                <a:cs typeface="Calibri"/>
                <a:sym typeface="Calibri"/>
              </a:defRPr>
            </a:pPr>
          </a:p>
          <a:p>
            <a:pPr defTabSz="914400">
              <a:lnSpc>
                <a:spcPct val="100000"/>
              </a:lnSpc>
              <a:defRPr sz="1200">
                <a:latin typeface="Calibri"/>
                <a:ea typeface="Calibri"/>
                <a:cs typeface="Calibri"/>
                <a:sym typeface="Calibri"/>
              </a:defRPr>
            </a:pPr>
            <a:r>
              <a:t>But can you find such a close match?  That is the biggest question, and we certainly didn’t know the answer when we set out.</a:t>
            </a:r>
          </a:p>
          <a:p>
            <a:pPr defTabSz="914400">
              <a:lnSpc>
                <a:spcPct val="100000"/>
              </a:lnSpc>
              <a:defRPr sz="1200">
                <a:latin typeface="Calibri"/>
                <a:ea typeface="Calibri"/>
                <a:cs typeface="Calibri"/>
                <a:sym typeface="Calibri"/>
              </a:defRPr>
            </a:pPr>
          </a:p>
          <a:p>
            <a:pPr defTabSz="914400">
              <a:lnSpc>
                <a:spcPct val="100000"/>
              </a:lnSpc>
              <a:defRPr sz="1200">
                <a:latin typeface="Calibri"/>
                <a:ea typeface="Calibri"/>
                <a:cs typeface="Calibri"/>
                <a:sym typeface="Calibri"/>
              </a:defRPr>
            </a:pPr>
            <a:r>
              <a:t>------</a:t>
            </a:r>
          </a:p>
          <a:p>
            <a:pPr defTabSz="914400">
              <a:lnSpc>
                <a:spcPct val="100000"/>
              </a:lnSpc>
              <a:defRPr sz="1200">
                <a:latin typeface="Calibri"/>
                <a:ea typeface="Calibri"/>
                <a:cs typeface="Calibri"/>
                <a:sym typeface="Calibri"/>
              </a:defRPr>
            </a:pPr>
            <a:r>
              <a:t>We’re going to try and find a similar scene and steal content from it </a:t>
            </a:r>
          </a:p>
          <a:p>
            <a:pPr defTabSz="914400">
              <a:lnSpc>
                <a:spcPct val="100000"/>
              </a:lnSpc>
              <a:defRPr sz="1200">
                <a:latin typeface="Calibri"/>
                <a:ea typeface="Calibri"/>
                <a:cs typeface="Calibri"/>
                <a:sym typeface="Calibri"/>
              </a:defRPr>
            </a:pPr>
          </a:p>
          <a:p>
            <a:pPr defTabSz="914400">
              <a:lnSpc>
                <a:spcPct val="100000"/>
              </a:lnSpc>
              <a:defRPr sz="1200">
                <a:latin typeface="Calibri"/>
                <a:ea typeface="Calibri"/>
                <a:cs typeface="Calibri"/>
                <a:sym typeface="Calibri"/>
              </a:defRPr>
            </a:pPr>
            <a:r>
              <a:t>But this doesn’t answer any questions yet. Is scene matching good enough?  </a:t>
            </a:r>
          </a:p>
          <a:p>
            <a:pPr defTabSz="914400">
              <a:lnSpc>
                <a:spcPct val="100000"/>
              </a:lnSpc>
              <a:defRPr sz="1200">
                <a:latin typeface="Calibri"/>
                <a:ea typeface="Calibri"/>
                <a:cs typeface="Calibri"/>
                <a:sym typeface="Calibri"/>
              </a:defRPr>
            </a:pPr>
            <a:r>
              <a:t>How big is the space of images?  </a:t>
            </a:r>
          </a:p>
          <a:p>
            <a:pPr defTabSz="914400">
              <a:lnSpc>
                <a:spcPct val="100000"/>
              </a:lnSpc>
              <a:defRPr sz="1200">
                <a:latin typeface="Calibri"/>
                <a:ea typeface="Calibri"/>
                <a:cs typeface="Calibri"/>
                <a:sym typeface="Calibri"/>
              </a:defRPr>
            </a:pPr>
            <a:r>
              <a:t>Can we really expect to find a match that’s good enough for a generic image?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8" name="Shape 228"/>
          <p:cNvSpPr/>
          <p:nvPr>
            <p:ph type="sldImg"/>
          </p:nvPr>
        </p:nvSpPr>
        <p:spPr>
          <a:prstGeom prst="rect">
            <a:avLst/>
          </a:prstGeom>
        </p:spPr>
        <p:txBody>
          <a:bodyPr/>
          <a:lstStyle/>
          <a:p>
            <a:pPr/>
          </a:p>
        </p:txBody>
      </p:sp>
      <p:sp>
        <p:nvSpPr>
          <p:cNvPr id="229" name="Shape 229"/>
          <p:cNvSpPr/>
          <p:nvPr>
            <p:ph type="body" sz="quarter" idx="1"/>
          </p:nvPr>
        </p:nvSpPr>
        <p:spPr>
          <a:prstGeom prst="rect">
            <a:avLst/>
          </a:prstGeom>
        </p:spPr>
        <p:txBody>
          <a:bodyPr/>
          <a:lstStyle>
            <a:lvl1pPr defTabSz="914400">
              <a:lnSpc>
                <a:spcPct val="100000"/>
              </a:lnSpc>
              <a:defRPr sz="1200">
                <a:latin typeface="Calibri"/>
                <a:ea typeface="Calibri"/>
                <a:cs typeface="Calibri"/>
                <a:sym typeface="Calibri"/>
              </a:defRPr>
            </a:lvl1pPr>
          </a:lstStyle>
          <a:p>
            <a:pPr/>
            <a:r>
              <a:t>Introduce gist.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3" name="Shape 233"/>
          <p:cNvSpPr/>
          <p:nvPr>
            <p:ph type="sldImg"/>
          </p:nvPr>
        </p:nvSpPr>
        <p:spPr>
          <a:prstGeom prst="rect">
            <a:avLst/>
          </a:prstGeom>
        </p:spPr>
        <p:txBody>
          <a:bodyPr/>
          <a:lstStyle/>
          <a:p>
            <a:pPr/>
          </a:p>
        </p:txBody>
      </p:sp>
      <p:sp>
        <p:nvSpPr>
          <p:cNvPr id="234" name="Shape 234"/>
          <p:cNvSpPr/>
          <p:nvPr>
            <p:ph type="body" sz="quarter" idx="1"/>
          </p:nvPr>
        </p:nvSpPr>
        <p:spPr>
          <a:prstGeom prst="rect">
            <a:avLst/>
          </a:prstGeom>
        </p:spPr>
        <p:txBody>
          <a:bodyPr/>
          <a:lstStyle>
            <a:lvl1pPr defTabSz="914400">
              <a:lnSpc>
                <a:spcPct val="100000"/>
              </a:lnSpc>
              <a:defRPr sz="1200">
                <a:latin typeface="Calibri"/>
                <a:ea typeface="Calibri"/>
                <a:cs typeface="Calibri"/>
                <a:sym typeface="Calibri"/>
              </a:defRPr>
            </a:lvl1pPr>
          </a:lstStyle>
          <a:p>
            <a:pPr/>
            <a:r>
              <a:t>Introduce gist.  </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Shape 11"/>
          <p:cNvSpPr/>
          <p:nvPr>
            <p:ph type="title"/>
          </p:nvPr>
        </p:nvSpPr>
        <p:spPr>
          <a:xfrm>
            <a:off x="1270000" y="1638300"/>
            <a:ext cx="10464800" cy="3302000"/>
          </a:xfrm>
          <a:prstGeom prst="rect">
            <a:avLst/>
          </a:prstGeom>
        </p:spPr>
        <p:txBody>
          <a:bodyPr anchor="b"/>
          <a:lstStyle/>
          <a:p>
            <a:pPr/>
            <a:r>
              <a:t>Title Text</a:t>
            </a:r>
          </a:p>
        </p:txBody>
      </p:sp>
      <p:sp>
        <p:nvSpPr>
          <p:cNvPr id="12" name="Shape 12"/>
          <p:cNvSpPr/>
          <p:nvPr>
            <p:ph type="body" sz="quarter"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a:r>
              <a:t>Body Level One</a:t>
            </a:r>
          </a:p>
          <a:p>
            <a:pPr lvl="1"/>
            <a:r>
              <a:t>Body Level Two</a:t>
            </a:r>
          </a:p>
          <a:p>
            <a:pPr lvl="2"/>
            <a:r>
              <a:t>Body Level Three</a:t>
            </a:r>
          </a:p>
          <a:p>
            <a:pPr lvl="3"/>
            <a:r>
              <a:t>Body Level Four</a:t>
            </a:r>
          </a:p>
          <a:p>
            <a:pPr lvl="4"/>
            <a:r>
              <a:t>Body Level Five</a:t>
            </a:r>
          </a:p>
        </p:txBody>
      </p:sp>
      <p:sp>
        <p:nvSpPr>
          <p:cNvPr id="13" name="Shape 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Shape 93"/>
          <p:cNvSpPr/>
          <p:nvPr>
            <p:ph type="body" sz="quarter" idx="13"/>
          </p:nvPr>
        </p:nvSpPr>
        <p:spPr>
          <a:xfrm>
            <a:off x="1270000" y="6362700"/>
            <a:ext cx="10464800" cy="469900"/>
          </a:xfrm>
          <a:prstGeom prst="rect">
            <a:avLst/>
          </a:prstGeom>
        </p:spPr>
        <p:txBody>
          <a:bodyPr anchor="t">
            <a:spAutoFit/>
          </a:bodyPr>
          <a:lstStyle>
            <a:lvl1pPr marL="0" indent="0" algn="ctr">
              <a:spcBef>
                <a:spcPts val="0"/>
              </a:spcBef>
              <a:buSzTx/>
              <a:buNone/>
              <a:defRPr sz="2400"/>
            </a:lvl1pPr>
          </a:lstStyle>
          <a:p>
            <a:pPr/>
            <a:r>
              <a:t>–Johnny Appleseed</a:t>
            </a:r>
          </a:p>
        </p:txBody>
      </p:sp>
      <p:sp>
        <p:nvSpPr>
          <p:cNvPr id="94" name="Shape 94"/>
          <p:cNvSpPr/>
          <p:nvPr>
            <p:ph type="body" sz="quarter" idx="14"/>
          </p:nvPr>
        </p:nvSpPr>
        <p:spPr>
          <a:xfrm>
            <a:off x="1270000" y="4267200"/>
            <a:ext cx="10464800" cy="685800"/>
          </a:xfrm>
          <a:prstGeom prst="rect">
            <a:avLst/>
          </a:prstGeom>
        </p:spPr>
        <p:txBody>
          <a:bodyPr>
            <a:spAutoFit/>
          </a:bodyPr>
          <a:lstStyle>
            <a:lvl1pPr marL="0" indent="0" algn="ctr">
              <a:spcBef>
                <a:spcPts val="0"/>
              </a:spcBef>
              <a:buSzTx/>
              <a:buNone/>
              <a:defRPr sz="3800"/>
            </a:lvl1pPr>
          </a:lstStyle>
          <a:p>
            <a:pPr/>
            <a:r>
              <a:t>“Type a quote here.” </a:t>
            </a:r>
          </a:p>
        </p:txBody>
      </p:sp>
      <p:sp>
        <p:nvSpPr>
          <p:cNvPr id="95" name="Shape 9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Shape 102"/>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03" name="Shape 10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hape 11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Default">
    <p:bg>
      <p:bgPr>
        <a:gradFill flip="none" rotWithShape="1">
          <a:gsLst>
            <a:gs pos="0">
              <a:srgbClr val="000000"/>
            </a:gs>
            <a:gs pos="75000">
              <a:srgbClr val="0C1B2E"/>
            </a:gs>
            <a:gs pos="100000">
              <a:srgbClr val="0B192B"/>
            </a:gs>
          </a:gsLst>
          <a:lin ang="5400000" scaled="0"/>
        </a:gradFill>
      </p:bgPr>
    </p:bg>
    <p:spTree>
      <p:nvGrpSpPr>
        <p:cNvPr id="1" name=""/>
        <p:cNvGrpSpPr/>
        <p:nvPr/>
      </p:nvGrpSpPr>
      <p:grpSpPr>
        <a:xfrm>
          <a:off x="0" y="0"/>
          <a:ext cx="0" cy="0"/>
          <a:chOff x="0" y="0"/>
          <a:chExt cx="0" cy="0"/>
        </a:xfrm>
      </p:grpSpPr>
      <p:sp>
        <p:nvSpPr>
          <p:cNvPr id="117" name="Shape 117"/>
          <p:cNvSpPr/>
          <p:nvPr>
            <p:ph type="sldNum" sz="quarter" idx="2"/>
          </p:nvPr>
        </p:nvSpPr>
        <p:spPr>
          <a:xfrm>
            <a:off x="6285653" y="8779792"/>
            <a:ext cx="3034455" cy="520701"/>
          </a:xfrm>
          <a:prstGeom prst="rect">
            <a:avLst/>
          </a:prstGeom>
        </p:spPr>
        <p:txBody>
          <a:bodyPr lIns="65011" tIns="65011" rIns="65011" bIns="65011" anchor="ctr"/>
          <a:lstStyle>
            <a:lvl1pPr algn="r" defTabSz="1298222">
              <a:defRPr sz="1600">
                <a:solidFill>
                  <a:srgbClr val="898989"/>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Title and Content">
    <p:spTree>
      <p:nvGrpSpPr>
        <p:cNvPr id="1" name=""/>
        <p:cNvGrpSpPr/>
        <p:nvPr/>
      </p:nvGrpSpPr>
      <p:grpSpPr>
        <a:xfrm>
          <a:off x="0" y="0"/>
          <a:ext cx="0" cy="0"/>
          <a:chOff x="0" y="0"/>
          <a:chExt cx="0" cy="0"/>
        </a:xfrm>
      </p:grpSpPr>
      <p:sp>
        <p:nvSpPr>
          <p:cNvPr id="124" name="Shape 124"/>
          <p:cNvSpPr/>
          <p:nvPr>
            <p:ph type="title"/>
          </p:nvPr>
        </p:nvSpPr>
        <p:spPr>
          <a:xfrm>
            <a:off x="894079" y="1608666"/>
            <a:ext cx="11216642" cy="1413935"/>
          </a:xfrm>
          <a:prstGeom prst="rect">
            <a:avLst/>
          </a:prstGeom>
        </p:spPr>
        <p:txBody>
          <a:bodyPr lIns="48767" tIns="48767" rIns="48767" bIns="48767"/>
          <a:lstStyle>
            <a:lvl1pPr algn="l" defTabSz="1300480">
              <a:lnSpc>
                <a:spcPct val="90000"/>
              </a:lnSpc>
              <a:defRPr sz="6200">
                <a:latin typeface="Calibri Light"/>
                <a:ea typeface="Calibri Light"/>
                <a:cs typeface="Calibri Light"/>
                <a:sym typeface="Calibri Light"/>
              </a:defRPr>
            </a:lvl1pPr>
          </a:lstStyle>
          <a:p>
            <a:pPr/>
            <a:r>
              <a:t>Title Text</a:t>
            </a:r>
          </a:p>
        </p:txBody>
      </p:sp>
      <p:sp>
        <p:nvSpPr>
          <p:cNvPr id="125" name="Shape 125"/>
          <p:cNvSpPr/>
          <p:nvPr>
            <p:ph type="body" idx="1"/>
          </p:nvPr>
        </p:nvSpPr>
        <p:spPr>
          <a:xfrm>
            <a:off x="894079" y="3166533"/>
            <a:ext cx="11216642" cy="4641428"/>
          </a:xfrm>
          <a:prstGeom prst="rect">
            <a:avLst/>
          </a:prstGeom>
        </p:spPr>
        <p:txBody>
          <a:bodyPr lIns="48767" tIns="48767" rIns="48767" bIns="48767" anchor="t"/>
          <a:lstStyle>
            <a:lvl1pPr marL="310242" indent="-310242" defTabSz="1300480">
              <a:lnSpc>
                <a:spcPct val="90000"/>
              </a:lnSpc>
              <a:spcBef>
                <a:spcPts val="1400"/>
              </a:spcBef>
              <a:buSzPct val="100000"/>
              <a:buFont typeface="Arial"/>
              <a:defRPr sz="3800">
                <a:latin typeface="Calibri"/>
                <a:ea typeface="Calibri"/>
                <a:cs typeface="Calibri"/>
                <a:sym typeface="Calibri"/>
              </a:defRPr>
            </a:lvl1pPr>
            <a:lvl2pPr marL="819150" indent="-361950" defTabSz="1300480">
              <a:lnSpc>
                <a:spcPct val="90000"/>
              </a:lnSpc>
              <a:spcBef>
                <a:spcPts val="1400"/>
              </a:spcBef>
              <a:buSzPct val="100000"/>
              <a:buFont typeface="Arial"/>
              <a:defRPr sz="3800">
                <a:latin typeface="Calibri"/>
                <a:ea typeface="Calibri"/>
                <a:cs typeface="Calibri"/>
                <a:sym typeface="Calibri"/>
              </a:defRPr>
            </a:lvl2pPr>
            <a:lvl3pPr marL="1348739" indent="-434339" defTabSz="1300480">
              <a:lnSpc>
                <a:spcPct val="90000"/>
              </a:lnSpc>
              <a:spcBef>
                <a:spcPts val="1400"/>
              </a:spcBef>
              <a:buSzPct val="100000"/>
              <a:buFont typeface="Arial"/>
              <a:defRPr sz="3800">
                <a:latin typeface="Calibri"/>
                <a:ea typeface="Calibri"/>
                <a:cs typeface="Calibri"/>
                <a:sym typeface="Calibri"/>
              </a:defRPr>
            </a:lvl3pPr>
            <a:lvl4pPr marL="1854200" indent="-482600" defTabSz="1300480">
              <a:lnSpc>
                <a:spcPct val="90000"/>
              </a:lnSpc>
              <a:spcBef>
                <a:spcPts val="1400"/>
              </a:spcBef>
              <a:buSzPct val="100000"/>
              <a:buFont typeface="Arial"/>
              <a:defRPr sz="3800">
                <a:latin typeface="Calibri"/>
                <a:ea typeface="Calibri"/>
                <a:cs typeface="Calibri"/>
                <a:sym typeface="Calibri"/>
              </a:defRPr>
            </a:lvl4pPr>
            <a:lvl5pPr marL="2311400" indent="-482600" defTabSz="1300480">
              <a:lnSpc>
                <a:spcPct val="90000"/>
              </a:lnSpc>
              <a:spcBef>
                <a:spcPts val="1400"/>
              </a:spcBef>
              <a:buSzPct val="100000"/>
              <a:buFont typeface="Arial"/>
              <a:defRPr sz="3800">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26" name="Shape 126"/>
          <p:cNvSpPr/>
          <p:nvPr>
            <p:ph type="sldNum" sz="quarter" idx="2"/>
          </p:nvPr>
        </p:nvSpPr>
        <p:spPr>
          <a:xfrm>
            <a:off x="11794506" y="8024622"/>
            <a:ext cx="316215" cy="338837"/>
          </a:xfrm>
          <a:prstGeom prst="rect">
            <a:avLst/>
          </a:prstGeom>
        </p:spPr>
        <p:txBody>
          <a:bodyPr lIns="48767" tIns="48767" rIns="48767" bIns="48767" anchor="ctr"/>
          <a:lstStyle>
            <a:lvl1pPr algn="r" defTabSz="1300480">
              <a:defRPr sz="16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1" showMasterPhAnim="1">
  <p:cSld name="Two Content">
    <p:spTree>
      <p:nvGrpSpPr>
        <p:cNvPr id="1" name=""/>
        <p:cNvGrpSpPr/>
        <p:nvPr/>
      </p:nvGrpSpPr>
      <p:grpSpPr>
        <a:xfrm>
          <a:off x="0" y="0"/>
          <a:ext cx="0" cy="0"/>
          <a:chOff x="0" y="0"/>
          <a:chExt cx="0" cy="0"/>
        </a:xfrm>
      </p:grpSpPr>
      <p:sp>
        <p:nvSpPr>
          <p:cNvPr id="133" name="Shape 133"/>
          <p:cNvSpPr/>
          <p:nvPr>
            <p:ph type="title"/>
          </p:nvPr>
        </p:nvSpPr>
        <p:spPr>
          <a:xfrm>
            <a:off x="894079" y="1608666"/>
            <a:ext cx="11216642" cy="1413935"/>
          </a:xfrm>
          <a:prstGeom prst="rect">
            <a:avLst/>
          </a:prstGeom>
        </p:spPr>
        <p:txBody>
          <a:bodyPr lIns="48767" tIns="48767" rIns="48767" bIns="48767"/>
          <a:lstStyle>
            <a:lvl1pPr algn="l" defTabSz="1300480">
              <a:lnSpc>
                <a:spcPct val="90000"/>
              </a:lnSpc>
              <a:defRPr sz="6200">
                <a:latin typeface="Calibri Light"/>
                <a:ea typeface="Calibri Light"/>
                <a:cs typeface="Calibri Light"/>
                <a:sym typeface="Calibri Light"/>
              </a:defRPr>
            </a:lvl1pPr>
          </a:lstStyle>
          <a:p>
            <a:pPr/>
            <a:r>
              <a:t>Title Text</a:t>
            </a:r>
          </a:p>
        </p:txBody>
      </p:sp>
      <p:sp>
        <p:nvSpPr>
          <p:cNvPr id="134" name="Shape 134"/>
          <p:cNvSpPr/>
          <p:nvPr>
            <p:ph type="body" sz="half" idx="1"/>
          </p:nvPr>
        </p:nvSpPr>
        <p:spPr>
          <a:xfrm>
            <a:off x="894079" y="3166533"/>
            <a:ext cx="5527041" cy="4641428"/>
          </a:xfrm>
          <a:prstGeom prst="rect">
            <a:avLst/>
          </a:prstGeom>
        </p:spPr>
        <p:txBody>
          <a:bodyPr lIns="48767" tIns="48767" rIns="48767" bIns="48767" anchor="t"/>
          <a:lstStyle>
            <a:lvl1pPr marL="310242" indent="-310242" defTabSz="1300480">
              <a:lnSpc>
                <a:spcPct val="90000"/>
              </a:lnSpc>
              <a:spcBef>
                <a:spcPts val="1400"/>
              </a:spcBef>
              <a:buSzPct val="100000"/>
              <a:buFont typeface="Arial"/>
              <a:defRPr sz="3800">
                <a:latin typeface="Calibri"/>
                <a:ea typeface="Calibri"/>
                <a:cs typeface="Calibri"/>
                <a:sym typeface="Calibri"/>
              </a:defRPr>
            </a:lvl1pPr>
            <a:lvl2pPr marL="819150" indent="-361950" defTabSz="1300480">
              <a:lnSpc>
                <a:spcPct val="90000"/>
              </a:lnSpc>
              <a:spcBef>
                <a:spcPts val="1400"/>
              </a:spcBef>
              <a:buSzPct val="100000"/>
              <a:buFont typeface="Arial"/>
              <a:defRPr sz="3800">
                <a:latin typeface="Calibri"/>
                <a:ea typeface="Calibri"/>
                <a:cs typeface="Calibri"/>
                <a:sym typeface="Calibri"/>
              </a:defRPr>
            </a:lvl2pPr>
            <a:lvl3pPr marL="1348739" indent="-434339" defTabSz="1300480">
              <a:lnSpc>
                <a:spcPct val="90000"/>
              </a:lnSpc>
              <a:spcBef>
                <a:spcPts val="1400"/>
              </a:spcBef>
              <a:buSzPct val="100000"/>
              <a:buFont typeface="Arial"/>
              <a:defRPr sz="3800">
                <a:latin typeface="Calibri"/>
                <a:ea typeface="Calibri"/>
                <a:cs typeface="Calibri"/>
                <a:sym typeface="Calibri"/>
              </a:defRPr>
            </a:lvl3pPr>
            <a:lvl4pPr marL="1854200" indent="-482600" defTabSz="1300480">
              <a:lnSpc>
                <a:spcPct val="90000"/>
              </a:lnSpc>
              <a:spcBef>
                <a:spcPts val="1400"/>
              </a:spcBef>
              <a:buSzPct val="100000"/>
              <a:buFont typeface="Arial"/>
              <a:defRPr sz="3800">
                <a:latin typeface="Calibri"/>
                <a:ea typeface="Calibri"/>
                <a:cs typeface="Calibri"/>
                <a:sym typeface="Calibri"/>
              </a:defRPr>
            </a:lvl4pPr>
            <a:lvl5pPr marL="2311400" indent="-482600" defTabSz="1300480">
              <a:lnSpc>
                <a:spcPct val="90000"/>
              </a:lnSpc>
              <a:spcBef>
                <a:spcPts val="1400"/>
              </a:spcBef>
              <a:buSzPct val="100000"/>
              <a:buFont typeface="Arial"/>
              <a:defRPr sz="3800">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35" name="Shape 135"/>
          <p:cNvSpPr/>
          <p:nvPr>
            <p:ph type="sldNum" sz="quarter" idx="2"/>
          </p:nvPr>
        </p:nvSpPr>
        <p:spPr>
          <a:xfrm>
            <a:off x="11794506" y="8024622"/>
            <a:ext cx="316215" cy="338837"/>
          </a:xfrm>
          <a:prstGeom prst="rect">
            <a:avLst/>
          </a:prstGeom>
        </p:spPr>
        <p:txBody>
          <a:bodyPr lIns="48767" tIns="48767" rIns="48767" bIns="48767" anchor="ctr"/>
          <a:lstStyle>
            <a:lvl1pPr algn="r" defTabSz="1300480">
              <a:defRPr sz="16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1" showMasterPhAnim="1">
  <p:cSld name="Default">
    <p:spTree>
      <p:nvGrpSpPr>
        <p:cNvPr id="1" name=""/>
        <p:cNvGrpSpPr/>
        <p:nvPr/>
      </p:nvGrpSpPr>
      <p:grpSpPr>
        <a:xfrm>
          <a:off x="0" y="0"/>
          <a:ext cx="0" cy="0"/>
          <a:chOff x="0" y="0"/>
          <a:chExt cx="0" cy="0"/>
        </a:xfrm>
      </p:grpSpPr>
      <p:sp>
        <p:nvSpPr>
          <p:cNvPr id="142" name="Shape 142"/>
          <p:cNvSpPr/>
          <p:nvPr/>
        </p:nvSpPr>
        <p:spPr>
          <a:xfrm>
            <a:off x="975359" y="1192106"/>
            <a:ext cx="11054082" cy="1"/>
          </a:xfrm>
          <a:prstGeom prst="line">
            <a:avLst/>
          </a:prstGeom>
          <a:ln w="50800">
            <a:solidFill>
              <a:srgbClr val="000000"/>
            </a:solidFill>
          </a:ln>
        </p:spPr>
        <p:txBody>
          <a:bodyPr lIns="65023" tIns="65023" rIns="65023" bIns="65023"/>
          <a:lstStyle/>
          <a:p>
            <a:pPr algn="l" defTabSz="1300480">
              <a:defRPr sz="2400">
                <a:latin typeface="Calibri"/>
                <a:ea typeface="Calibri"/>
                <a:cs typeface="Calibri"/>
                <a:sym typeface="Calibri"/>
              </a:defRPr>
            </a:pPr>
          </a:p>
        </p:txBody>
      </p:sp>
      <p:sp>
        <p:nvSpPr>
          <p:cNvPr id="143" name="Shape 143"/>
          <p:cNvSpPr/>
          <p:nvPr>
            <p:ph type="sldNum" sz="quarter" idx="2"/>
          </p:nvPr>
        </p:nvSpPr>
        <p:spPr>
          <a:xfrm>
            <a:off x="11658117" y="8886613"/>
            <a:ext cx="371324" cy="387012"/>
          </a:xfrm>
          <a:prstGeom prst="rect">
            <a:avLst/>
          </a:prstGeom>
        </p:spPr>
        <p:txBody>
          <a:bodyPr lIns="65011" tIns="65011" rIns="65011" bIns="65011"/>
          <a:lstStyle>
            <a:lvl1pPr algn="r" defTabSz="1298222">
              <a:defRPr>
                <a:latin typeface="Times New Roman"/>
                <a:ea typeface="Times New Roman"/>
                <a:cs typeface="Times New Roman"/>
                <a:sym typeface="Times New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0" name="Shape 20"/>
          <p:cNvSpPr/>
          <p:nvPr>
            <p:ph type="pic" idx="13"/>
          </p:nvPr>
        </p:nvSpPr>
        <p:spPr>
          <a:xfrm>
            <a:off x="1606550" y="635000"/>
            <a:ext cx="9779000" cy="5918200"/>
          </a:xfrm>
          <a:prstGeom prst="rect">
            <a:avLst/>
          </a:prstGeom>
        </p:spPr>
        <p:txBody>
          <a:bodyPr lIns="91439" tIns="45719" rIns="91439" bIns="45719" anchor="t">
            <a:noAutofit/>
          </a:bodyPr>
          <a:lstStyle/>
          <a:p>
            <a:pPr/>
          </a:p>
        </p:txBody>
      </p:sp>
      <p:sp>
        <p:nvSpPr>
          <p:cNvPr id="21" name="Shape 21"/>
          <p:cNvSpPr/>
          <p:nvPr>
            <p:ph type="title"/>
          </p:nvPr>
        </p:nvSpPr>
        <p:spPr>
          <a:xfrm>
            <a:off x="1270000" y="6718300"/>
            <a:ext cx="10464800" cy="1422400"/>
          </a:xfrm>
          <a:prstGeom prst="rect">
            <a:avLst/>
          </a:prstGeom>
        </p:spPr>
        <p:txBody>
          <a:bodyPr anchor="b"/>
          <a:lstStyle/>
          <a:p>
            <a:pPr/>
            <a:r>
              <a:t>Title Text</a:t>
            </a:r>
          </a:p>
        </p:txBody>
      </p:sp>
      <p:sp>
        <p:nvSpPr>
          <p:cNvPr id="22" name="Shape 22"/>
          <p:cNvSpPr/>
          <p:nvPr>
            <p:ph type="body" sz="quarter" idx="1"/>
          </p:nvPr>
        </p:nvSpPr>
        <p:spPr>
          <a:xfrm>
            <a:off x="1270000" y="81915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a:r>
              <a:t>Body Level One</a:t>
            </a:r>
          </a:p>
          <a:p>
            <a:pPr lvl="1"/>
            <a:r>
              <a:t>Body Level Two</a:t>
            </a:r>
          </a:p>
          <a:p>
            <a:pPr lvl="2"/>
            <a:r>
              <a:t>Body Level Three</a:t>
            </a:r>
          </a:p>
          <a:p>
            <a:pPr lvl="3"/>
            <a:r>
              <a:t>Body Level Four</a:t>
            </a:r>
          </a:p>
          <a:p>
            <a:pPr lvl="4"/>
            <a:r>
              <a:t>Body Level Five</a:t>
            </a:r>
          </a:p>
        </p:txBody>
      </p:sp>
      <p:sp>
        <p:nvSpPr>
          <p:cNvPr id="23" name="Shape 23"/>
          <p:cNvSpPr/>
          <p:nvPr>
            <p:ph type="sldNum" sz="quarter" idx="2"/>
          </p:nvPr>
        </p:nvSpPr>
        <p:spPr>
          <a:xfrm>
            <a:off x="6311798" y="9245600"/>
            <a:ext cx="368504" cy="3810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30" name="Shape 30"/>
          <p:cNvSpPr/>
          <p:nvPr>
            <p:ph type="title"/>
          </p:nvPr>
        </p:nvSpPr>
        <p:spPr>
          <a:xfrm>
            <a:off x="1270000" y="3225800"/>
            <a:ext cx="10464800" cy="3302000"/>
          </a:xfrm>
          <a:prstGeom prst="rect">
            <a:avLst/>
          </a:prstGeom>
        </p:spPr>
        <p:txBody>
          <a:bodyPr/>
          <a:lstStyle/>
          <a:p>
            <a:pPr/>
            <a:r>
              <a:t>Title Text</a:t>
            </a:r>
          </a:p>
        </p:txBody>
      </p:sp>
      <p:sp>
        <p:nvSpPr>
          <p:cNvPr id="31" name="Shape 3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38" name="Shape 38"/>
          <p:cNvSpPr/>
          <p:nvPr>
            <p:ph type="pic" sz="half" idx="13"/>
          </p:nvPr>
        </p:nvSpPr>
        <p:spPr>
          <a:xfrm>
            <a:off x="6718300" y="635000"/>
            <a:ext cx="5334000" cy="8229600"/>
          </a:xfrm>
          <a:prstGeom prst="rect">
            <a:avLst/>
          </a:prstGeom>
        </p:spPr>
        <p:txBody>
          <a:bodyPr lIns="91439" tIns="45719" rIns="91439" bIns="45719" anchor="t">
            <a:noAutofit/>
          </a:bodyPr>
          <a:lstStyle/>
          <a:p>
            <a:pPr/>
          </a:p>
        </p:txBody>
      </p:sp>
      <p:sp>
        <p:nvSpPr>
          <p:cNvPr id="39" name="Shape 39"/>
          <p:cNvSpPr/>
          <p:nvPr>
            <p:ph type="title"/>
          </p:nvPr>
        </p:nvSpPr>
        <p:spPr>
          <a:xfrm>
            <a:off x="952500" y="635000"/>
            <a:ext cx="5334000" cy="3987800"/>
          </a:xfrm>
          <a:prstGeom prst="rect">
            <a:avLst/>
          </a:prstGeom>
        </p:spPr>
        <p:txBody>
          <a:bodyPr anchor="b"/>
          <a:lstStyle>
            <a:lvl1pPr>
              <a:defRPr sz="6000"/>
            </a:lvl1pPr>
          </a:lstStyle>
          <a:p>
            <a:pPr/>
            <a:r>
              <a:t>Title Text</a:t>
            </a:r>
          </a:p>
        </p:txBody>
      </p:sp>
      <p:sp>
        <p:nvSpPr>
          <p:cNvPr id="40" name="Shape 40"/>
          <p:cNvSpPr/>
          <p:nvPr>
            <p:ph type="body" sz="quarter" idx="1"/>
          </p:nvPr>
        </p:nvSpPr>
        <p:spPr>
          <a:xfrm>
            <a:off x="952500" y="4762500"/>
            <a:ext cx="5334000" cy="41021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a:r>
              <a:t>Body Level One</a:t>
            </a:r>
          </a:p>
          <a:p>
            <a:pPr lvl="1"/>
            <a:r>
              <a:t>Body Level Two</a:t>
            </a:r>
          </a:p>
          <a:p>
            <a:pPr lvl="2"/>
            <a:r>
              <a:t>Body Level Three</a:t>
            </a:r>
          </a:p>
          <a:p>
            <a:pPr lvl="3"/>
            <a:r>
              <a:t>Body Level Four</a:t>
            </a:r>
          </a:p>
          <a:p>
            <a:pPr lvl="4"/>
            <a:r>
              <a:t>Body Level Five</a:t>
            </a:r>
          </a:p>
        </p:txBody>
      </p:sp>
      <p:sp>
        <p:nvSpPr>
          <p:cNvPr id="41" name="Shape 4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Shape 48"/>
          <p:cNvSpPr/>
          <p:nvPr>
            <p:ph type="title"/>
          </p:nvPr>
        </p:nvSpPr>
        <p:spPr>
          <a:prstGeom prst="rect">
            <a:avLst/>
          </a:prstGeom>
        </p:spPr>
        <p:txBody>
          <a:bodyPr/>
          <a:lstStyle/>
          <a:p>
            <a:pPr/>
            <a:r>
              <a:t>Title Text</a:t>
            </a:r>
          </a:p>
        </p:txBody>
      </p:sp>
      <p:sp>
        <p:nvSpPr>
          <p:cNvPr id="49" name="Shape 4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Shape 56"/>
          <p:cNvSpPr/>
          <p:nvPr>
            <p:ph type="title"/>
          </p:nvPr>
        </p:nvSpPr>
        <p:spPr>
          <a:prstGeom prst="rect">
            <a:avLst/>
          </a:prstGeom>
        </p:spPr>
        <p:txBody>
          <a:bodyPr/>
          <a:lstStyle/>
          <a:p>
            <a:pPr/>
            <a:r>
              <a:t>Title Text</a:t>
            </a:r>
          </a:p>
        </p:txBody>
      </p:sp>
      <p:sp>
        <p:nvSpPr>
          <p:cNvPr id="57" name="Shape 57"/>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hape 5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Shape 65"/>
          <p:cNvSpPr/>
          <p:nvPr>
            <p:ph type="pic" sz="half" idx="13"/>
          </p:nvPr>
        </p:nvSpPr>
        <p:spPr>
          <a:xfrm>
            <a:off x="6718300" y="2603500"/>
            <a:ext cx="5334000" cy="6286500"/>
          </a:xfrm>
          <a:prstGeom prst="rect">
            <a:avLst/>
          </a:prstGeom>
        </p:spPr>
        <p:txBody>
          <a:bodyPr lIns="91439" tIns="45719" rIns="91439" bIns="45719" anchor="t">
            <a:noAutofit/>
          </a:bodyPr>
          <a:lstStyle/>
          <a:p>
            <a:pPr/>
          </a:p>
        </p:txBody>
      </p:sp>
      <p:sp>
        <p:nvSpPr>
          <p:cNvPr id="66" name="Shape 66"/>
          <p:cNvSpPr/>
          <p:nvPr>
            <p:ph type="title"/>
          </p:nvPr>
        </p:nvSpPr>
        <p:spPr>
          <a:prstGeom prst="rect">
            <a:avLst/>
          </a:prstGeom>
        </p:spPr>
        <p:txBody>
          <a:bodyPr/>
          <a:lstStyle/>
          <a:p>
            <a:pPr/>
            <a:r>
              <a:t>Title Text</a:t>
            </a:r>
          </a:p>
        </p:txBody>
      </p:sp>
      <p:sp>
        <p:nvSpPr>
          <p:cNvPr id="67" name="Shape 67"/>
          <p:cNvSpPr/>
          <p:nvPr>
            <p:ph type="body" sz="half" idx="1"/>
          </p:nvPr>
        </p:nvSpPr>
        <p:spPr>
          <a:xfrm>
            <a:off x="952500" y="26035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pPr/>
            <a:r>
              <a:t>Body Level One</a:t>
            </a:r>
          </a:p>
          <a:p>
            <a:pPr lvl="1"/>
            <a:r>
              <a:t>Body Level Two</a:t>
            </a:r>
          </a:p>
          <a:p>
            <a:pPr lvl="2"/>
            <a:r>
              <a:t>Body Level Three</a:t>
            </a:r>
          </a:p>
          <a:p>
            <a:pPr lvl="3"/>
            <a:r>
              <a:t>Body Level Four</a:t>
            </a:r>
          </a:p>
          <a:p>
            <a:pPr lvl="4"/>
            <a:r>
              <a:t>Body Level Five</a:t>
            </a:r>
          </a:p>
        </p:txBody>
      </p:sp>
      <p:sp>
        <p:nvSpPr>
          <p:cNvPr id="68" name="Shape 6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Shape 75"/>
          <p:cNvSpPr/>
          <p:nvPr>
            <p:ph type="body" idx="1"/>
          </p:nvPr>
        </p:nvSpPr>
        <p:spPr>
          <a:xfrm>
            <a:off x="952500" y="1270000"/>
            <a:ext cx="11099800" cy="7213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hape 7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Shape 83"/>
          <p:cNvSpPr/>
          <p:nvPr>
            <p:ph type="pic" sz="quarter" idx="13"/>
          </p:nvPr>
        </p:nvSpPr>
        <p:spPr>
          <a:xfrm>
            <a:off x="6718300" y="5092700"/>
            <a:ext cx="5334000" cy="3771900"/>
          </a:xfrm>
          <a:prstGeom prst="rect">
            <a:avLst/>
          </a:prstGeom>
        </p:spPr>
        <p:txBody>
          <a:bodyPr lIns="91439" tIns="45719" rIns="91439" bIns="45719" anchor="t">
            <a:noAutofit/>
          </a:bodyPr>
          <a:lstStyle/>
          <a:p>
            <a:pPr/>
          </a:p>
        </p:txBody>
      </p:sp>
      <p:sp>
        <p:nvSpPr>
          <p:cNvPr id="84" name="Shape 84"/>
          <p:cNvSpPr/>
          <p:nvPr>
            <p:ph type="pic" sz="quarter" idx="14"/>
          </p:nvPr>
        </p:nvSpPr>
        <p:spPr>
          <a:xfrm>
            <a:off x="6724518" y="889000"/>
            <a:ext cx="5334001" cy="3771900"/>
          </a:xfrm>
          <a:prstGeom prst="rect">
            <a:avLst/>
          </a:prstGeom>
        </p:spPr>
        <p:txBody>
          <a:bodyPr lIns="91439" tIns="45719" rIns="91439" bIns="45719" anchor="t">
            <a:noAutofit/>
          </a:bodyPr>
          <a:lstStyle/>
          <a:p>
            <a:pPr/>
          </a:p>
        </p:txBody>
      </p:sp>
      <p:sp>
        <p:nvSpPr>
          <p:cNvPr id="85" name="Shape 85"/>
          <p:cNvSpPr/>
          <p:nvPr>
            <p:ph type="pic" sz="half" idx="15"/>
          </p:nvPr>
        </p:nvSpPr>
        <p:spPr>
          <a:xfrm>
            <a:off x="952500" y="889000"/>
            <a:ext cx="5334000" cy="7975600"/>
          </a:xfrm>
          <a:prstGeom prst="rect">
            <a:avLst/>
          </a:prstGeom>
        </p:spPr>
        <p:txBody>
          <a:bodyPr lIns="91439" tIns="45719" rIns="91439" bIns="45719" anchor="t">
            <a:noAutofit/>
          </a:bodyPr>
          <a:lstStyle/>
          <a:p>
            <a:pPr/>
          </a:p>
        </p:txBody>
      </p:sp>
      <p:sp>
        <p:nvSpPr>
          <p:cNvPr id="86" name="Shape 8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sp>
        <p:nvSpPr>
          <p:cNvPr id="2" name="Shape 2"/>
          <p:cNvSpPr/>
          <p:nvPr>
            <p:ph type="title"/>
          </p:nvPr>
        </p:nvSpPr>
        <p:spPr>
          <a:xfrm>
            <a:off x="952500" y="444500"/>
            <a:ext cx="11099800" cy="215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Shape 3"/>
          <p:cNvSpPr/>
          <p:nvPr>
            <p:ph type="body" idx="1"/>
          </p:nvPr>
        </p:nvSpPr>
        <p:spPr>
          <a:xfrm>
            <a:off x="952500" y="2603500"/>
            <a:ext cx="11099800" cy="6286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hape 4"/>
          <p:cNvSpPr/>
          <p:nvPr>
            <p:ph type="sldNum" sz="quarter" idx="2"/>
          </p:nvPr>
        </p:nvSpPr>
        <p:spPr>
          <a:xfrm>
            <a:off x="6311798" y="9251950"/>
            <a:ext cx="368504" cy="381000"/>
          </a:xfrm>
          <a:prstGeom prst="rect">
            <a:avLst/>
          </a:prstGeom>
          <a:ln w="12700">
            <a:miter lim="400000"/>
          </a:ln>
        </p:spPr>
        <p:txBody>
          <a:bodyPr wrap="none" lIns="50800" tIns="50800" rIns="50800" bIns="50800">
            <a:spAutoFit/>
          </a:bodyPr>
          <a:lstStyle>
            <a:lvl1pPr>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Light"/>
        </a:defRPr>
      </a:lvl9pPr>
    </p:titleStyle>
    <p:bodyStyle>
      <a:lvl1pPr marL="4445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1pPr>
      <a:lvl2pPr marL="8890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2pPr>
      <a:lvl3pPr marL="13335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3pPr>
      <a:lvl4pPr marL="17780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4pPr>
      <a:lvl5pPr marL="22225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8.png"/></Relationships>

</file>

<file path=ppt/slides/_rels/slide100.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08.png"/><Relationship Id="rId3" Type="http://schemas.openxmlformats.org/officeDocument/2006/relationships/image" Target="../media/image117.png"/><Relationship Id="rId4" Type="http://schemas.openxmlformats.org/officeDocument/2006/relationships/image" Target="../media/image118.png"/><Relationship Id="rId5" Type="http://schemas.openxmlformats.org/officeDocument/2006/relationships/image" Target="../media/image119.png"/><Relationship Id="rId6" Type="http://schemas.openxmlformats.org/officeDocument/2006/relationships/image" Target="../media/image120.png"/></Relationships>

</file>

<file path=ppt/slides/_rels/slide101.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5.xml"/><Relationship Id="rId3" Type="http://schemas.openxmlformats.org/officeDocument/2006/relationships/image" Target="../media/image121.png"/></Relationships>

</file>

<file path=ppt/slides/_rels/slide102.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6.xml"/><Relationship Id="rId3" Type="http://schemas.openxmlformats.org/officeDocument/2006/relationships/image" Target="../media/image50.jpeg"/><Relationship Id="rId4" Type="http://schemas.openxmlformats.org/officeDocument/2006/relationships/image" Target="../media/image122.png"/></Relationships>

</file>

<file path=ppt/slides/_rels/slide103.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7.xml"/><Relationship Id="rId3" Type="http://schemas.openxmlformats.org/officeDocument/2006/relationships/image" Target="../media/image123.png"/><Relationship Id="rId4" Type="http://schemas.openxmlformats.org/officeDocument/2006/relationships/image" Target="../media/image51.jpeg"/></Relationships>

</file>

<file path=ppt/slides/_rels/slide104.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24.png"/></Relationships>

</file>

<file path=ppt/slides/_rels/slide105.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8.xml"/><Relationship Id="rId3" Type="http://schemas.openxmlformats.org/officeDocument/2006/relationships/image" Target="../media/image125.png"/><Relationship Id="rId4" Type="http://schemas.openxmlformats.org/officeDocument/2006/relationships/image" Target="../media/image126.png"/></Relationships>

</file>

<file path=ppt/slides/_rels/slide106.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9.xml"/><Relationship Id="rId3" Type="http://schemas.openxmlformats.org/officeDocument/2006/relationships/image" Target="../media/image127.png"/><Relationship Id="rId4" Type="http://schemas.openxmlformats.org/officeDocument/2006/relationships/image" Target="../media/image128.png"/><Relationship Id="rId5" Type="http://schemas.openxmlformats.org/officeDocument/2006/relationships/image" Target="../media/image129.png"/><Relationship Id="rId6" Type="http://schemas.openxmlformats.org/officeDocument/2006/relationships/image" Target="../media/image52.jpeg"/><Relationship Id="rId7" Type="http://schemas.openxmlformats.org/officeDocument/2006/relationships/image" Target="../media/image130.png"/><Relationship Id="rId8" Type="http://schemas.openxmlformats.org/officeDocument/2006/relationships/image" Target="../media/image53.jpeg"/><Relationship Id="rId9" Type="http://schemas.openxmlformats.org/officeDocument/2006/relationships/image" Target="../media/image54.jpeg"/><Relationship Id="rId10" Type="http://schemas.openxmlformats.org/officeDocument/2006/relationships/image" Target="../media/image55.jpeg"/></Relationships>

</file>

<file path=ppt/slides/_rels/slide107.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0.xml"/><Relationship Id="rId3" Type="http://schemas.openxmlformats.org/officeDocument/2006/relationships/image" Target="../media/image3.tif"/><Relationship Id="rId4" Type="http://schemas.openxmlformats.org/officeDocument/2006/relationships/image" Target="../media/image56.jpeg"/><Relationship Id="rId5" Type="http://schemas.openxmlformats.org/officeDocument/2006/relationships/image" Target="../media/image4.tif"/><Relationship Id="rId6" Type="http://schemas.openxmlformats.org/officeDocument/2006/relationships/image" Target="../media/image131.png"/><Relationship Id="rId7" Type="http://schemas.openxmlformats.org/officeDocument/2006/relationships/image" Target="../media/image132.png"/><Relationship Id="rId8" Type="http://schemas.openxmlformats.org/officeDocument/2006/relationships/image" Target="../media/image133.png"/><Relationship Id="rId9" Type="http://schemas.openxmlformats.org/officeDocument/2006/relationships/image" Target="../media/image134.png"/></Relationships>

</file>

<file path=ppt/slides/_rels/slide108.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1.xml"/><Relationship Id="rId3" Type="http://schemas.openxmlformats.org/officeDocument/2006/relationships/image" Target="../media/image3.tif"/><Relationship Id="rId4" Type="http://schemas.openxmlformats.org/officeDocument/2006/relationships/image" Target="../media/image131.png"/><Relationship Id="rId5" Type="http://schemas.openxmlformats.org/officeDocument/2006/relationships/image" Target="../media/image132.png"/><Relationship Id="rId6" Type="http://schemas.openxmlformats.org/officeDocument/2006/relationships/image" Target="../media/image133.png"/><Relationship Id="rId7" Type="http://schemas.openxmlformats.org/officeDocument/2006/relationships/image" Target="../media/image134.png"/><Relationship Id="rId8" Type="http://schemas.openxmlformats.org/officeDocument/2006/relationships/image" Target="../media/image56.jpeg"/><Relationship Id="rId9" Type="http://schemas.openxmlformats.org/officeDocument/2006/relationships/image" Target="../media/image4.tif"/></Relationships>

</file>

<file path=ppt/slides/_rels/slide109.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2.xml"/><Relationship Id="rId3" Type="http://schemas.openxmlformats.org/officeDocument/2006/relationships/image" Target="../media/image135.png"/><Relationship Id="rId4" Type="http://schemas.openxmlformats.org/officeDocument/2006/relationships/image" Target="../media/image136.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png"/></Relationships>

</file>

<file path=ppt/slides/_rels/slide110.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3.xml"/><Relationship Id="rId3" Type="http://schemas.openxmlformats.org/officeDocument/2006/relationships/image" Target="../media/image5.tif"/></Relationships>

</file>

<file path=ppt/slides/_rels/slide111.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4.xml"/><Relationship Id="rId3" Type="http://schemas.openxmlformats.org/officeDocument/2006/relationships/image" Target="../media/image6.tif"/></Relationships>

</file>

<file path=ppt/slides/_rels/slide112.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5.xml"/><Relationship Id="rId3" Type="http://schemas.openxmlformats.org/officeDocument/2006/relationships/image" Target="../media/image7.tif"/></Relationships>

</file>

<file path=ppt/slides/_rels/slide113.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6.xml"/><Relationship Id="rId3" Type="http://schemas.openxmlformats.org/officeDocument/2006/relationships/image" Target="../media/image8.tif"/></Relationships>

</file>

<file path=ppt/slides/_rels/slide114.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4.jpe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8.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8.png"/><Relationship Id="rId6" Type="http://schemas.openxmlformats.org/officeDocument/2006/relationships/image" Target="../media/image12.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jpe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6.jpe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7.jpe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13.png"/><Relationship Id="rId4" Type="http://schemas.openxmlformats.org/officeDocument/2006/relationships/image" Target="../media/image7.jpe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jpeg"/><Relationship Id="rId3" Type="http://schemas.openxmlformats.org/officeDocument/2006/relationships/image" Target="../media/image14.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5.png"/><Relationship Id="rId3" Type="http://schemas.openxmlformats.org/officeDocument/2006/relationships/image" Target="../media/image14.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9.jpe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jpeg"/><Relationship Id="rId3" Type="http://schemas.openxmlformats.org/officeDocument/2006/relationships/image" Target="../media/image16.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jpeg"/><Relationship Id="rId3" Type="http://schemas.openxmlformats.org/officeDocument/2006/relationships/image" Target="../media/image7.jpeg"/><Relationship Id="rId4" Type="http://schemas.openxmlformats.org/officeDocument/2006/relationships/image" Target="../media/image17.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jpeg"/><Relationship Id="rId3" Type="http://schemas.openxmlformats.org/officeDocument/2006/relationships/image" Target="../media/image18.png"/><Relationship Id="rId4" Type="http://schemas.openxmlformats.org/officeDocument/2006/relationships/image" Target="../media/image12.jpe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19.png"/><Relationship Id="rId4" Type="http://schemas.openxmlformats.org/officeDocument/2006/relationships/image" Target="../media/image13.jpeg"/><Relationship Id="rId5" Type="http://schemas.openxmlformats.org/officeDocument/2006/relationships/image" Target="../media/image20.png"/><Relationship Id="rId6" Type="http://schemas.openxmlformats.org/officeDocument/2006/relationships/image" Target="../media/image14.jpeg"/><Relationship Id="rId7" Type="http://schemas.openxmlformats.org/officeDocument/2006/relationships/image" Target="../media/image21.pn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5.jpe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6.jpe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7.jpe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8.jpe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png"/></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9.jpeg"/></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0.jpeg"/></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1.jpeg"/></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2.jpeg"/><Relationship Id="rId3" Type="http://schemas.openxmlformats.org/officeDocument/2006/relationships/image" Target="../media/image22.png"/></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23.jpeg"/><Relationship Id="rId4" Type="http://schemas.openxmlformats.org/officeDocument/2006/relationships/image" Target="../media/image19.jpeg"/></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0.jpeg"/><Relationship Id="rId3" Type="http://schemas.openxmlformats.org/officeDocument/2006/relationships/image" Target="../media/image21.jpeg"/></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4.jpeg"/></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5.jpeg"/></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6.jpeg"/></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7.jpeg"/><Relationship Id="rId3" Type="http://schemas.openxmlformats.org/officeDocument/2006/relationships/image" Target="../media/image28.jpeg"/><Relationship Id="rId4" Type="http://schemas.openxmlformats.org/officeDocument/2006/relationships/image" Target="../media/image29.jpe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23.png"/></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30.jpeg"/><Relationship Id="rId4" Type="http://schemas.openxmlformats.org/officeDocument/2006/relationships/image" Target="../media/image31.jpeg"/><Relationship Id="rId5" Type="http://schemas.openxmlformats.org/officeDocument/2006/relationships/image" Target="../media/image32.jpeg"/><Relationship Id="rId6" Type="http://schemas.openxmlformats.org/officeDocument/2006/relationships/image" Target="../media/image33.jpeg"/><Relationship Id="rId7" Type="http://schemas.openxmlformats.org/officeDocument/2006/relationships/image" Target="../media/image34.jpeg"/><Relationship Id="rId8" Type="http://schemas.openxmlformats.org/officeDocument/2006/relationships/image" Target="../media/image35.jpeg"/><Relationship Id="rId9" Type="http://schemas.openxmlformats.org/officeDocument/2006/relationships/image" Target="../media/image36.jpeg"/><Relationship Id="rId10" Type="http://schemas.openxmlformats.org/officeDocument/2006/relationships/image" Target="../media/image37.jpeg"/><Relationship Id="rId11" Type="http://schemas.openxmlformats.org/officeDocument/2006/relationships/image" Target="../media/image38.jpeg"/><Relationship Id="rId12" Type="http://schemas.openxmlformats.org/officeDocument/2006/relationships/image" Target="../media/image39.jpeg"/><Relationship Id="rId13" Type="http://schemas.openxmlformats.org/officeDocument/2006/relationships/image" Target="../media/image23.png"/></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40.jpeg"/><Relationship Id="rId4" Type="http://schemas.openxmlformats.org/officeDocument/2006/relationships/image" Target="../media/image41.jpeg"/><Relationship Id="rId5" Type="http://schemas.openxmlformats.org/officeDocument/2006/relationships/image" Target="../media/image42.jpeg"/><Relationship Id="rId6" Type="http://schemas.openxmlformats.org/officeDocument/2006/relationships/image" Target="../media/image43.jpeg"/><Relationship Id="rId7" Type="http://schemas.openxmlformats.org/officeDocument/2006/relationships/image" Target="../media/image44.jpeg"/><Relationship Id="rId8" Type="http://schemas.openxmlformats.org/officeDocument/2006/relationships/image" Target="../media/image45.jpeg"/><Relationship Id="rId9" Type="http://schemas.openxmlformats.org/officeDocument/2006/relationships/image" Target="../media/image46.jpeg"/><Relationship Id="rId10" Type="http://schemas.openxmlformats.org/officeDocument/2006/relationships/image" Target="../media/image47.jpeg"/><Relationship Id="rId11" Type="http://schemas.openxmlformats.org/officeDocument/2006/relationships/image" Target="../media/image48.jpeg"/><Relationship Id="rId12" Type="http://schemas.openxmlformats.org/officeDocument/2006/relationships/image" Target="../media/image49.jpeg"/><Relationship Id="rId13" Type="http://schemas.openxmlformats.org/officeDocument/2006/relationships/image" Target="../media/image23.png"/></Relationships>

</file>

<file path=ppt/slides/_rels/slide44.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23.png"/><Relationship Id="rId4" Type="http://schemas.openxmlformats.org/officeDocument/2006/relationships/image" Target="../media/image24.png"/></Relationships>

</file>

<file path=ppt/slides/_rels/slide46.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25.png"/><Relationship Id="rId4" Type="http://schemas.openxmlformats.org/officeDocument/2006/relationships/image" Target="../media/image26.png"/></Relationships>

</file>

<file path=ppt/slides/_rels/slide47.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27.png"/></Relationships>

</file>

<file path=ppt/slides/_rels/slide48.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27.png"/></Relationships>

</file>

<file path=ppt/slides/_rels/slide49.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28.png"/><Relationship Id="rId4" Type="http://schemas.openxmlformats.org/officeDocument/2006/relationships/image" Target="../media/image27.png"/><Relationship Id="rId5" Type="http://schemas.openxmlformats.org/officeDocument/2006/relationships/image" Target="../media/image29.png"/><Relationship Id="rId6" Type="http://schemas.openxmlformats.org/officeDocument/2006/relationships/image" Target="../media/image30.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1.jpeg"/></Relationships>

</file>

<file path=ppt/slides/_rels/slide50.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27.png"/><Relationship Id="rId6" Type="http://schemas.openxmlformats.org/officeDocument/2006/relationships/image" Target="../media/image33.png"/><Relationship Id="rId7" Type="http://schemas.openxmlformats.org/officeDocument/2006/relationships/image" Target="../media/image34.png"/><Relationship Id="rId8" Type="http://schemas.openxmlformats.org/officeDocument/2006/relationships/image" Target="../media/image35.png"/><Relationship Id="rId9" Type="http://schemas.openxmlformats.org/officeDocument/2006/relationships/image" Target="../media/image36.png"/><Relationship Id="rId10" Type="http://schemas.openxmlformats.org/officeDocument/2006/relationships/image" Target="../media/image37.png"/><Relationship Id="rId11" Type="http://schemas.openxmlformats.org/officeDocument/2006/relationships/image" Target="../media/image38.png"/><Relationship Id="rId12" Type="http://schemas.openxmlformats.org/officeDocument/2006/relationships/image" Target="../media/image39.png"/><Relationship Id="rId13" Type="http://schemas.openxmlformats.org/officeDocument/2006/relationships/image" Target="../media/image30.png"/></Relationships>

</file>

<file path=ppt/slides/_rels/slide51.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31.png"/><Relationship Id="rId4" Type="http://schemas.openxmlformats.org/officeDocument/2006/relationships/image" Target="../media/image27.png"/><Relationship Id="rId5" Type="http://schemas.openxmlformats.org/officeDocument/2006/relationships/image" Target="../media/image30.png"/><Relationship Id="rId6" Type="http://schemas.openxmlformats.org/officeDocument/2006/relationships/image" Target="../media/image40.png"/></Relationships>

</file>

<file path=ppt/slides/_rels/slide5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31.png"/><Relationship Id="rId4" Type="http://schemas.openxmlformats.org/officeDocument/2006/relationships/image" Target="../media/image27.png"/><Relationship Id="rId5" Type="http://schemas.openxmlformats.org/officeDocument/2006/relationships/image" Target="../media/image30.png"/><Relationship Id="rId6" Type="http://schemas.openxmlformats.org/officeDocument/2006/relationships/image" Target="../media/image40.png"/></Relationships>

</file>

<file path=ppt/slides/_rels/slide53.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41.png"/></Relationships>

</file>

<file path=ppt/slides/_rels/slide54.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2.png"/><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s>

</file>

<file path=ppt/slides/_rels/slide55.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2.png"/><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s>

</file>

<file path=ppt/slides/_rels/slide56.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9.png"/><Relationship Id="rId3" Type="http://schemas.openxmlformats.org/officeDocument/2006/relationships/image" Target="../media/image46.png"/><Relationship Id="rId4" Type="http://schemas.openxmlformats.org/officeDocument/2006/relationships/image" Target="../media/image50.png"/><Relationship Id="rId5" Type="http://schemas.openxmlformats.org/officeDocument/2006/relationships/image" Target="../media/image51.png"/></Relationships>

</file>

<file path=ppt/slides/_rels/slide57.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image" Target="../media/image52.png"/><Relationship Id="rId7" Type="http://schemas.openxmlformats.org/officeDocument/2006/relationships/image" Target="../media/image47.png"/><Relationship Id="rId8" Type="http://schemas.openxmlformats.org/officeDocument/2006/relationships/image" Target="../media/image45.png"/><Relationship Id="rId9" Type="http://schemas.openxmlformats.org/officeDocument/2006/relationships/image" Target="../media/image53.png"/></Relationships>

</file>

<file path=ppt/slides/_rels/slide58.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54.png"/></Relationships>

</file>

<file path=ppt/slides/_rels/slide59.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2.jpeg"/><Relationship Id="rId4" Type="http://schemas.openxmlformats.org/officeDocument/2006/relationships/image" Target="../media/image7.png"/></Relationships>

</file>

<file path=ppt/slides/_rels/slide60.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image" Target="../media/image27.png"/><Relationship Id="rId4" Type="http://schemas.openxmlformats.org/officeDocument/2006/relationships/image" Target="../media/image55.png"/></Relationships>

</file>

<file path=ppt/slides/_rels/slide61.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6.png"/></Relationships>

</file>

<file path=ppt/slides/_rels/slide6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 Id="rId3" Type="http://schemas.openxmlformats.org/officeDocument/2006/relationships/image" Target="../media/image27.png"/><Relationship Id="rId4" Type="http://schemas.openxmlformats.org/officeDocument/2006/relationships/image" Target="../media/image57.png"/><Relationship Id="rId5" Type="http://schemas.openxmlformats.org/officeDocument/2006/relationships/image" Target="../media/image58.png"/></Relationships>

</file>

<file path=ppt/slides/_rels/slide63.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9.png"/></Relationships>

</file>

<file path=ppt/slides/_rels/slide64.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 Id="rId3" Type="http://schemas.openxmlformats.org/officeDocument/2006/relationships/image" Target="../media/image27.png"/><Relationship Id="rId4" Type="http://schemas.openxmlformats.org/officeDocument/2006/relationships/image" Target="../media/image55.png"/></Relationships>

</file>

<file path=ppt/slides/_rels/slide65.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png"/><Relationship Id="rId3" Type="http://schemas.openxmlformats.org/officeDocument/2006/relationships/image" Target="../media/image26.png"/></Relationships>

</file>

<file path=ppt/slides/_rels/slide67.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 Id="rId3" Type="http://schemas.openxmlformats.org/officeDocument/2006/relationships/image" Target="../media/image31.png"/><Relationship Id="rId4" Type="http://schemas.openxmlformats.org/officeDocument/2006/relationships/image" Target="../media/image27.png"/><Relationship Id="rId5" Type="http://schemas.openxmlformats.org/officeDocument/2006/relationships/image" Target="../media/image40.png"/><Relationship Id="rId6" Type="http://schemas.openxmlformats.org/officeDocument/2006/relationships/image" Target="../media/image30.png"/></Relationships>

</file>

<file path=ppt/slides/_rels/slide69.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png"/><Relationship Id="rId3" Type="http://schemas.openxmlformats.org/officeDocument/2006/relationships/image" Target="../media/image60.png"/><Relationship Id="rId4" Type="http://schemas.openxmlformats.org/officeDocument/2006/relationships/image" Target="../media/image61.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 Id="rId3" Type="http://schemas.openxmlformats.org/officeDocument/2006/relationships/image" Target="../media/image31.png"/><Relationship Id="rId4" Type="http://schemas.openxmlformats.org/officeDocument/2006/relationships/image" Target="../media/image27.png"/><Relationship Id="rId5" Type="http://schemas.openxmlformats.org/officeDocument/2006/relationships/image" Target="../media/image40.png"/><Relationship Id="rId6" Type="http://schemas.openxmlformats.org/officeDocument/2006/relationships/image" Target="../media/image62.png"/><Relationship Id="rId7" Type="http://schemas.openxmlformats.org/officeDocument/2006/relationships/image" Target="../media/image63.png"/><Relationship Id="rId8" Type="http://schemas.openxmlformats.org/officeDocument/2006/relationships/image" Target="../media/image64.png"/><Relationship Id="rId9" Type="http://schemas.openxmlformats.org/officeDocument/2006/relationships/image" Target="../media/image65.png"/><Relationship Id="rId10" Type="http://schemas.openxmlformats.org/officeDocument/2006/relationships/image" Target="../media/image66.png"/><Relationship Id="rId11" Type="http://schemas.openxmlformats.org/officeDocument/2006/relationships/image" Target="../media/image67.png"/><Relationship Id="rId12" Type="http://schemas.openxmlformats.org/officeDocument/2006/relationships/image" Target="../media/image30.png"/><Relationship Id="rId13" Type="http://schemas.openxmlformats.org/officeDocument/2006/relationships/image" Target="../media/image68.png"/><Relationship Id="rId14" Type="http://schemas.openxmlformats.org/officeDocument/2006/relationships/image" Target="../media/image69.png"/><Relationship Id="rId15" Type="http://schemas.openxmlformats.org/officeDocument/2006/relationships/image" Target="../media/image70.png"/></Relationships>

</file>

<file path=ppt/slides/_rels/slide71.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 Id="rId3" Type="http://schemas.openxmlformats.org/officeDocument/2006/relationships/image" Target="../media/image71.png"/><Relationship Id="rId4" Type="http://schemas.openxmlformats.org/officeDocument/2006/relationships/image" Target="../media/image72.png"/><Relationship Id="rId5" Type="http://schemas.openxmlformats.org/officeDocument/2006/relationships/image" Target="../media/image73.png"/><Relationship Id="rId6" Type="http://schemas.openxmlformats.org/officeDocument/2006/relationships/image" Target="../media/image74.png"/></Relationships>

</file>

<file path=ppt/slides/_rels/slide75.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 Id="rId3" Type="http://schemas.openxmlformats.org/officeDocument/2006/relationships/image" Target="../media/image31.png"/><Relationship Id="rId4" Type="http://schemas.openxmlformats.org/officeDocument/2006/relationships/image" Target="../media/image27.png"/><Relationship Id="rId5" Type="http://schemas.openxmlformats.org/officeDocument/2006/relationships/image" Target="../media/image40.png"/><Relationship Id="rId6" Type="http://schemas.openxmlformats.org/officeDocument/2006/relationships/image" Target="../media/image62.png"/><Relationship Id="rId7" Type="http://schemas.openxmlformats.org/officeDocument/2006/relationships/image" Target="../media/image63.png"/><Relationship Id="rId8" Type="http://schemas.openxmlformats.org/officeDocument/2006/relationships/image" Target="../media/image64.png"/><Relationship Id="rId9" Type="http://schemas.openxmlformats.org/officeDocument/2006/relationships/image" Target="../media/image65.png"/><Relationship Id="rId10" Type="http://schemas.openxmlformats.org/officeDocument/2006/relationships/image" Target="../media/image66.png"/><Relationship Id="rId11" Type="http://schemas.openxmlformats.org/officeDocument/2006/relationships/image" Target="../media/image67.png"/><Relationship Id="rId12" Type="http://schemas.openxmlformats.org/officeDocument/2006/relationships/image" Target="../media/image30.png"/><Relationship Id="rId13" Type="http://schemas.openxmlformats.org/officeDocument/2006/relationships/image" Target="../media/image75.png"/><Relationship Id="rId14" Type="http://schemas.openxmlformats.org/officeDocument/2006/relationships/image" Target="../media/image76.png"/><Relationship Id="rId15" Type="http://schemas.openxmlformats.org/officeDocument/2006/relationships/image" Target="../media/image77.png"/></Relationships>

</file>

<file path=ppt/slides/_rels/slide76.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5.xml"/><Relationship Id="rId3" Type="http://schemas.openxmlformats.org/officeDocument/2006/relationships/image" Target="../media/image31.png"/><Relationship Id="rId4" Type="http://schemas.openxmlformats.org/officeDocument/2006/relationships/image" Target="../media/image40.png"/><Relationship Id="rId5" Type="http://schemas.openxmlformats.org/officeDocument/2006/relationships/image" Target="../media/image62.png"/><Relationship Id="rId6" Type="http://schemas.openxmlformats.org/officeDocument/2006/relationships/image" Target="../media/image63.png"/><Relationship Id="rId7" Type="http://schemas.openxmlformats.org/officeDocument/2006/relationships/image" Target="../media/image64.png"/><Relationship Id="rId8" Type="http://schemas.openxmlformats.org/officeDocument/2006/relationships/image" Target="../media/image65.png"/><Relationship Id="rId9" Type="http://schemas.openxmlformats.org/officeDocument/2006/relationships/image" Target="../media/image66.png"/><Relationship Id="rId10" Type="http://schemas.openxmlformats.org/officeDocument/2006/relationships/image" Target="../media/image67.png"/><Relationship Id="rId11" Type="http://schemas.openxmlformats.org/officeDocument/2006/relationships/image" Target="../media/image30.png"/><Relationship Id="rId12" Type="http://schemas.openxmlformats.org/officeDocument/2006/relationships/image" Target="../media/image60.png"/><Relationship Id="rId13" Type="http://schemas.openxmlformats.org/officeDocument/2006/relationships/image" Target="../media/image78.png"/><Relationship Id="rId14" Type="http://schemas.openxmlformats.org/officeDocument/2006/relationships/image" Target="../media/image79.png"/><Relationship Id="rId15" Type="http://schemas.openxmlformats.org/officeDocument/2006/relationships/image" Target="../media/image80.png"/></Relationships>

</file>

<file path=ppt/slides/_rels/slide77.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6.xml"/><Relationship Id="rId3" Type="http://schemas.openxmlformats.org/officeDocument/2006/relationships/image" Target="../media/image31.png"/><Relationship Id="rId4" Type="http://schemas.openxmlformats.org/officeDocument/2006/relationships/image" Target="../media/image40.png"/><Relationship Id="rId5" Type="http://schemas.openxmlformats.org/officeDocument/2006/relationships/image" Target="../media/image62.png"/><Relationship Id="rId6" Type="http://schemas.openxmlformats.org/officeDocument/2006/relationships/image" Target="../media/image63.png"/><Relationship Id="rId7" Type="http://schemas.openxmlformats.org/officeDocument/2006/relationships/image" Target="../media/image64.png"/><Relationship Id="rId8" Type="http://schemas.openxmlformats.org/officeDocument/2006/relationships/image" Target="../media/image65.png"/><Relationship Id="rId9" Type="http://schemas.openxmlformats.org/officeDocument/2006/relationships/image" Target="../media/image66.png"/><Relationship Id="rId10" Type="http://schemas.openxmlformats.org/officeDocument/2006/relationships/image" Target="../media/image67.png"/><Relationship Id="rId11" Type="http://schemas.openxmlformats.org/officeDocument/2006/relationships/image" Target="../media/image30.png"/><Relationship Id="rId12" Type="http://schemas.openxmlformats.org/officeDocument/2006/relationships/image" Target="../media/image81.png"/><Relationship Id="rId13" Type="http://schemas.openxmlformats.org/officeDocument/2006/relationships/image" Target="../media/image82.png"/><Relationship Id="rId14" Type="http://schemas.openxmlformats.org/officeDocument/2006/relationships/image" Target="../media/image83.png"/><Relationship Id="rId15" Type="http://schemas.openxmlformats.org/officeDocument/2006/relationships/image" Target="../media/image84.png"/><Relationship Id="rId16" Type="http://schemas.openxmlformats.org/officeDocument/2006/relationships/image" Target="../media/image61.png"/><Relationship Id="rId17" Type="http://schemas.openxmlformats.org/officeDocument/2006/relationships/image" Target="../media/image85.png"/></Relationships>

</file>

<file path=ppt/slides/_rels/slide78.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7.xml"/><Relationship Id="rId3" Type="http://schemas.openxmlformats.org/officeDocument/2006/relationships/image" Target="../media/image86.png"/><Relationship Id="rId4" Type="http://schemas.openxmlformats.org/officeDocument/2006/relationships/image" Target="../media/image87.png"/><Relationship Id="rId5" Type="http://schemas.openxmlformats.org/officeDocument/2006/relationships/image" Target="../media/image88.png"/></Relationships>

</file>

<file path=ppt/slides/_rels/slide79.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9.png"/><Relationship Id="rId3" Type="http://schemas.openxmlformats.org/officeDocument/2006/relationships/image" Target="../media/image90.png"/><Relationship Id="rId4" Type="http://schemas.openxmlformats.org/officeDocument/2006/relationships/image" Target="../media/image91.png"/><Relationship Id="rId5" Type="http://schemas.openxmlformats.org/officeDocument/2006/relationships/image" Target="../media/image92.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80.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3.png"/><Relationship Id="rId3" Type="http://schemas.openxmlformats.org/officeDocument/2006/relationships/image" Target="../media/image74.png"/></Relationships>

</file>

<file path=ppt/slides/_rels/slide81.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8.xml"/><Relationship Id="rId3" Type="http://schemas.openxmlformats.org/officeDocument/2006/relationships/image" Target="../media/image24.png"/><Relationship Id="rId4" Type="http://schemas.openxmlformats.org/officeDocument/2006/relationships/image" Target="../media/image94.png"/><Relationship Id="rId5" Type="http://schemas.openxmlformats.org/officeDocument/2006/relationships/image" Target="../media/image95.png"/></Relationships>

</file>

<file path=ppt/slides/_rels/slide8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9.xml"/><Relationship Id="rId3" Type="http://schemas.openxmlformats.org/officeDocument/2006/relationships/image" Target="../media/image96.png"/></Relationships>

</file>

<file path=ppt/slides/_rels/slide83.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0.xml"/><Relationship Id="rId3" Type="http://schemas.openxmlformats.org/officeDocument/2006/relationships/image" Target="../media/image96.png"/><Relationship Id="rId4" Type="http://schemas.openxmlformats.org/officeDocument/2006/relationships/image" Target="../media/image94.png"/><Relationship Id="rId5" Type="http://schemas.openxmlformats.org/officeDocument/2006/relationships/image" Target="../media/image97.png"/><Relationship Id="rId6" Type="http://schemas.openxmlformats.org/officeDocument/2006/relationships/image" Target="../media/image98.png"/><Relationship Id="rId7" Type="http://schemas.openxmlformats.org/officeDocument/2006/relationships/image" Target="../media/image99.png"/><Relationship Id="rId8" Type="http://schemas.openxmlformats.org/officeDocument/2006/relationships/image" Target="../media/image100.png"/></Relationships>

</file>

<file path=ppt/slides/_rels/slide84.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png"/><Relationship Id="rId3" Type="http://schemas.openxmlformats.org/officeDocument/2006/relationships/image" Target="../media/image101.png"/></Relationships>

</file>

<file path=ppt/slides/_rels/slide85.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png"/><Relationship Id="rId3" Type="http://schemas.openxmlformats.org/officeDocument/2006/relationships/image" Target="../media/image101.png"/></Relationships>

</file>

<file path=ppt/slides/_rels/slide86.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png"/><Relationship Id="rId3" Type="http://schemas.openxmlformats.org/officeDocument/2006/relationships/image" Target="../media/image101.png"/></Relationships>

</file>

<file path=ppt/slides/_rels/slide87.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1.png"/><Relationship Id="rId3" Type="http://schemas.openxmlformats.org/officeDocument/2006/relationships/image" Target="../media/image24.png"/></Relationships>

</file>

<file path=ppt/slides/_rels/slide88.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1.png"/><Relationship Id="rId3" Type="http://schemas.openxmlformats.org/officeDocument/2006/relationships/image" Target="../media/image24.png"/></Relationships>

</file>

<file path=ppt/slides/_rels/slide89.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1.png"/><Relationship Id="rId3" Type="http://schemas.openxmlformats.org/officeDocument/2006/relationships/image" Target="../media/image24.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3.jpeg"/></Relationships>

</file>

<file path=ppt/slides/_rels/slide90.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2.png"/></Relationships>

</file>

<file path=ppt/slides/_rels/slide91.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1.png"/><Relationship Id="rId3" Type="http://schemas.openxmlformats.org/officeDocument/2006/relationships/image" Target="../media/image96.png"/><Relationship Id="rId4" Type="http://schemas.openxmlformats.org/officeDocument/2006/relationships/image" Target="../media/image103.png"/></Relationships>

</file>

<file path=ppt/slides/_rels/slide9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4.png"/></Relationships>

</file>

<file path=ppt/slides/_rels/slide93.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gif"/></Relationships>

</file>

<file path=ppt/slides/_rels/slide94.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5.png"/><Relationship Id="rId3" Type="http://schemas.openxmlformats.org/officeDocument/2006/relationships/image" Target="../media/image106.png"/></Relationships>

</file>

<file path=ppt/slides/_rels/slide95.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7.png"/></Relationships>

</file>

<file path=ppt/slides/_rels/slide96.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1.xml"/><Relationship Id="rId3" Type="http://schemas.openxmlformats.org/officeDocument/2006/relationships/image" Target="../media/image108.png"/><Relationship Id="rId4" Type="http://schemas.openxmlformats.org/officeDocument/2006/relationships/image" Target="../media/image109.png"/><Relationship Id="rId5" Type="http://schemas.openxmlformats.org/officeDocument/2006/relationships/image" Target="../media/image110.png"/><Relationship Id="rId6" Type="http://schemas.openxmlformats.org/officeDocument/2006/relationships/image" Target="../media/image111.png"/><Relationship Id="rId7" Type="http://schemas.openxmlformats.org/officeDocument/2006/relationships/image" Target="../media/image112.png"/><Relationship Id="rId8" Type="http://schemas.openxmlformats.org/officeDocument/2006/relationships/image" Target="../media/image113.png"/></Relationships>

</file>

<file path=ppt/slides/_rels/slide97.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2.xml"/><Relationship Id="rId3" Type="http://schemas.openxmlformats.org/officeDocument/2006/relationships/image" Target="../media/image108.png"/><Relationship Id="rId4" Type="http://schemas.openxmlformats.org/officeDocument/2006/relationships/image" Target="../media/image114.png"/><Relationship Id="rId5" Type="http://schemas.openxmlformats.org/officeDocument/2006/relationships/image" Target="../media/image110.png"/><Relationship Id="rId6" Type="http://schemas.openxmlformats.org/officeDocument/2006/relationships/image" Target="../media/image115.png"/><Relationship Id="rId7" Type="http://schemas.openxmlformats.org/officeDocument/2006/relationships/image" Target="../media/image116.png"/><Relationship Id="rId8" Type="http://schemas.openxmlformats.org/officeDocument/2006/relationships/image" Target="../media/image111.png"/><Relationship Id="rId9" Type="http://schemas.openxmlformats.org/officeDocument/2006/relationships/image" Target="../media/image113.png"/></Relationships>

</file>

<file path=ppt/slides/_rels/slide98.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3.xml"/><Relationship Id="rId3" Type="http://schemas.openxmlformats.org/officeDocument/2006/relationships/image" Target="../media/image1.tif"/></Relationships>

</file>

<file path=ppt/slides/_rels/slide99.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4.xml"/><Relationship Id="rId3" Type="http://schemas.openxmlformats.org/officeDocument/2006/relationships/image" Target="../media/image2.tif"/></Relationships>

</file>

<file path=ppt/slides/slide1.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152" name="Shape 152"/>
          <p:cNvSpPr/>
          <p:nvPr/>
        </p:nvSpPr>
        <p:spPr>
          <a:xfrm>
            <a:off x="810631" y="510520"/>
            <a:ext cx="6655072" cy="452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b="1" sz="2400">
                <a:latin typeface="Helvetica"/>
                <a:ea typeface="Helvetica"/>
                <a:cs typeface="Helvetica"/>
                <a:sym typeface="Helvetica"/>
              </a:defRPr>
            </a:pPr>
            <a:r>
              <a:t>Yet another possible outline</a:t>
            </a:r>
          </a:p>
          <a:p>
            <a:pPr marL="423333" indent="-423333" algn="l">
              <a:buSzPct val="100000"/>
              <a:buAutoNum type="arabicPeriod" startAt="1"/>
              <a:defRPr sz="2400"/>
            </a:pPr>
            <a:r>
              <a:t>Big data for graphics</a:t>
            </a:r>
          </a:p>
          <a:p>
            <a:pPr lvl="1" marL="1058333" indent="-423333" algn="l">
              <a:buSzPct val="100000"/>
              <a:buAutoNum type="arabicPeriod" startAt="1"/>
              <a:defRPr sz="2400"/>
            </a:pPr>
            <a:r>
              <a:t>Hays &amp; Efros</a:t>
            </a:r>
          </a:p>
          <a:p>
            <a:pPr marL="423333" indent="-423333" algn="l">
              <a:buSzPct val="100000"/>
              <a:buAutoNum type="arabicPeriod" startAt="1"/>
              <a:defRPr sz="2400"/>
            </a:pPr>
            <a:r>
              <a:t>Deep nets to the rescue</a:t>
            </a:r>
          </a:p>
          <a:p>
            <a:pPr lvl="1" marL="1058333" indent="-423333" algn="l">
              <a:buSzPct val="100000"/>
              <a:buAutoNum type="arabicPeriod" startAt="1"/>
              <a:defRPr sz="2400"/>
            </a:pPr>
            <a:r>
              <a:t>CNNs as image processing pyramids</a:t>
            </a:r>
          </a:p>
          <a:p>
            <a:pPr lvl="1" marL="1058333" indent="-423333" algn="l">
              <a:buSzPct val="100000"/>
              <a:buAutoNum type="arabicPeriod" startAt="1"/>
              <a:defRPr sz="2400"/>
            </a:pPr>
            <a:r>
              <a:t>Learning with CNNs</a:t>
            </a:r>
          </a:p>
          <a:p>
            <a:pPr marL="423333" indent="-423333" algn="l">
              <a:buSzPct val="100000"/>
              <a:buAutoNum type="arabicPeriod" startAt="1"/>
              <a:defRPr sz="2400"/>
            </a:pPr>
            <a:r>
              <a:t>Doing graphics with CNNs</a:t>
            </a:r>
          </a:p>
          <a:p>
            <a:pPr lvl="1" marL="1058333" indent="-423333" algn="l">
              <a:buSzPct val="100000"/>
              <a:buAutoNum type="arabicPeriod" startAt="1"/>
              <a:defRPr sz="2400"/>
            </a:pPr>
            <a:r>
              <a:t>Texture synthesis / inpainting: PixelCNN</a:t>
            </a:r>
          </a:p>
          <a:p>
            <a:pPr lvl="1" marL="1058333" indent="-423333" algn="l">
              <a:buSzPct val="100000"/>
              <a:buAutoNum type="arabicPeriod" startAt="1"/>
              <a:defRPr sz="2400"/>
            </a:pPr>
            <a:r>
              <a:t>Colorization</a:t>
            </a:r>
          </a:p>
          <a:p>
            <a:pPr marL="423333" indent="-423333" algn="l">
              <a:buSzPct val="100000"/>
              <a:buAutoNum type="arabicPeriod" startAt="1"/>
              <a:defRPr sz="2400"/>
            </a:pPr>
            <a:r>
              <a:t>Parametric texture, content, and style</a:t>
            </a:r>
          </a:p>
          <a:p>
            <a:pPr marL="423333" indent="-423333" algn="l">
              <a:buSzPct val="100000"/>
              <a:buAutoNum type="arabicPeriod" startAt="1"/>
              <a:defRPr sz="2400"/>
            </a:pPr>
            <a:r>
              <a:t>GANs</a:t>
            </a:r>
          </a:p>
          <a:p>
            <a:pPr marL="423333" indent="-423333" algn="l">
              <a:buSzPct val="100000"/>
              <a:buAutoNum type="arabicPeriod" startAt="1"/>
              <a:defRPr sz="2400"/>
            </a:pPr>
            <a:r>
              <a:t>Inpainting: Deepak</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99" name="IMG_1158_mask_red.png" descr="IMG_1158_mask_red"/>
          <p:cNvPicPr>
            <a:picLocks noChangeAspect="1"/>
          </p:cNvPicPr>
          <p:nvPr/>
        </p:nvPicPr>
        <p:blipFill>
          <a:blip r:embed="rId3">
            <a:extLst/>
          </a:blip>
          <a:stretch>
            <a:fillRect/>
          </a:stretch>
        </p:blipFill>
        <p:spPr>
          <a:xfrm>
            <a:off x="3556000" y="325119"/>
            <a:ext cx="5892800" cy="8128001"/>
          </a:xfrm>
          <a:prstGeom prst="rect">
            <a:avLst/>
          </a:prstGeom>
          <a:ln w="12700">
            <a:miter lim="400000"/>
          </a:ln>
        </p:spPr>
      </p:pic>
    </p:spTree>
  </p:cSld>
  <p:clrMapOvr>
    <a:masterClrMapping/>
  </p:clrMapOvr>
  <p:transition xmlns:p14="http://schemas.microsoft.com/office/powerpoint/2010/main" spd="med" advClick="1" p14:dur="1000"/>
</p:sld>
</file>

<file path=ppt/slides/slide10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879" name="image4.png"/>
          <p:cNvPicPr>
            <a:picLocks noChangeAspect="1"/>
          </p:cNvPicPr>
          <p:nvPr/>
        </p:nvPicPr>
        <p:blipFill>
          <a:blip r:embed="rId2">
            <a:extLst/>
          </a:blip>
          <a:stretch>
            <a:fillRect/>
          </a:stretch>
        </p:blipFill>
        <p:spPr>
          <a:xfrm>
            <a:off x="-2493024" y="2809115"/>
            <a:ext cx="5462018" cy="4096513"/>
          </a:xfrm>
          <a:prstGeom prst="rect">
            <a:avLst/>
          </a:prstGeom>
          <a:ln w="12700">
            <a:miter lim="400000"/>
          </a:ln>
        </p:spPr>
      </p:pic>
      <p:sp>
        <p:nvSpPr>
          <p:cNvPr id="2880" name="Shape 2880"/>
          <p:cNvSpPr/>
          <p:nvPr/>
        </p:nvSpPr>
        <p:spPr>
          <a:xfrm>
            <a:off x="3068428" y="4876975"/>
            <a:ext cx="759230" cy="1"/>
          </a:xfrm>
          <a:prstGeom prst="line">
            <a:avLst/>
          </a:prstGeom>
          <a:ln w="25400">
            <a:solidFill>
              <a:srgbClr val="000000"/>
            </a:solidFill>
            <a:miter lim="400000"/>
            <a:tailEnd type="triangle"/>
          </a:ln>
        </p:spPr>
        <p:txBody>
          <a:bodyPr lIns="50800" tIns="50800" rIns="50800" bIns="50800" anchor="ctr"/>
          <a:lstStyle/>
          <a:p>
            <a:pPr>
              <a:defRPr sz="2400"/>
            </a:pPr>
          </a:p>
        </p:txBody>
      </p:sp>
      <p:sp>
        <p:nvSpPr>
          <p:cNvPr id="2881" name="Shape 2881"/>
          <p:cNvSpPr/>
          <p:nvPr/>
        </p:nvSpPr>
        <p:spPr>
          <a:xfrm>
            <a:off x="3939618" y="3113418"/>
            <a:ext cx="386913" cy="3546351"/>
          </a:xfrm>
          <a:prstGeom prst="rect">
            <a:avLst/>
          </a:prstGeom>
          <a:ln w="25400">
            <a:solidFill>
              <a:srgbClr val="000000"/>
            </a:solidFill>
            <a:miter lim="400000"/>
          </a:ln>
        </p:spPr>
        <p:txBody>
          <a:bodyPr lIns="50800" tIns="50800" rIns="50800" bIns="50800" anchor="ctr"/>
          <a:lstStyle/>
          <a:p>
            <a:pPr>
              <a:defRPr sz="2400"/>
            </a:pPr>
          </a:p>
        </p:txBody>
      </p:sp>
      <p:sp>
        <p:nvSpPr>
          <p:cNvPr id="2882" name="Shape 2882"/>
          <p:cNvSpPr/>
          <p:nvPr/>
        </p:nvSpPr>
        <p:spPr>
          <a:xfrm>
            <a:off x="4415624" y="4876975"/>
            <a:ext cx="493583" cy="1"/>
          </a:xfrm>
          <a:prstGeom prst="line">
            <a:avLst/>
          </a:prstGeom>
          <a:ln w="25400">
            <a:solidFill>
              <a:srgbClr val="000000"/>
            </a:solidFill>
            <a:miter lim="400000"/>
            <a:tailEnd type="triangle"/>
          </a:ln>
        </p:spPr>
        <p:txBody>
          <a:bodyPr lIns="50800" tIns="50800" rIns="50800" bIns="50800" anchor="ctr"/>
          <a:lstStyle/>
          <a:p>
            <a:pPr>
              <a:defRPr sz="2400"/>
            </a:pPr>
          </a:p>
        </p:txBody>
      </p:sp>
      <p:sp>
        <p:nvSpPr>
          <p:cNvPr id="2883" name="Shape 2883"/>
          <p:cNvSpPr/>
          <p:nvPr/>
        </p:nvSpPr>
        <p:spPr>
          <a:xfrm>
            <a:off x="4944967" y="3103625"/>
            <a:ext cx="386914" cy="3546350"/>
          </a:xfrm>
          <a:prstGeom prst="rect">
            <a:avLst/>
          </a:prstGeom>
          <a:ln w="25400">
            <a:solidFill>
              <a:srgbClr val="000000"/>
            </a:solidFill>
            <a:miter lim="400000"/>
          </a:ln>
        </p:spPr>
        <p:txBody>
          <a:bodyPr lIns="50800" tIns="50800" rIns="50800" bIns="50800" anchor="ctr"/>
          <a:lstStyle/>
          <a:p>
            <a:pPr>
              <a:defRPr sz="2400"/>
            </a:pPr>
          </a:p>
        </p:txBody>
      </p:sp>
      <p:sp>
        <p:nvSpPr>
          <p:cNvPr id="2884" name="Shape 2884"/>
          <p:cNvSpPr/>
          <p:nvPr/>
        </p:nvSpPr>
        <p:spPr>
          <a:xfrm>
            <a:off x="5382874" y="4867181"/>
            <a:ext cx="493583" cy="1"/>
          </a:xfrm>
          <a:prstGeom prst="line">
            <a:avLst/>
          </a:prstGeom>
          <a:ln w="25400">
            <a:solidFill>
              <a:srgbClr val="000000"/>
            </a:solidFill>
            <a:miter lim="400000"/>
            <a:tailEnd type="triangle"/>
          </a:ln>
        </p:spPr>
        <p:txBody>
          <a:bodyPr lIns="50800" tIns="50800" rIns="50800" bIns="50800" anchor="ctr"/>
          <a:lstStyle/>
          <a:p>
            <a:pPr>
              <a:defRPr sz="2400"/>
            </a:pPr>
          </a:p>
        </p:txBody>
      </p:sp>
      <p:sp>
        <p:nvSpPr>
          <p:cNvPr id="2885" name="Shape 2885"/>
          <p:cNvSpPr/>
          <p:nvPr/>
        </p:nvSpPr>
        <p:spPr>
          <a:xfrm>
            <a:off x="5963017" y="3093831"/>
            <a:ext cx="386913" cy="3546351"/>
          </a:xfrm>
          <a:prstGeom prst="rect">
            <a:avLst/>
          </a:prstGeom>
          <a:ln w="25400">
            <a:solidFill>
              <a:srgbClr val="000000"/>
            </a:solidFill>
            <a:miter lim="400000"/>
          </a:ln>
        </p:spPr>
        <p:txBody>
          <a:bodyPr lIns="50800" tIns="50800" rIns="50800" bIns="50800" anchor="ctr"/>
          <a:lstStyle/>
          <a:p>
            <a:pPr>
              <a:defRPr sz="2400"/>
            </a:pPr>
          </a:p>
        </p:txBody>
      </p:sp>
      <p:sp>
        <p:nvSpPr>
          <p:cNvPr id="2886" name="Shape 2886"/>
          <p:cNvSpPr/>
          <p:nvPr/>
        </p:nvSpPr>
        <p:spPr>
          <a:xfrm>
            <a:off x="6426323" y="4857387"/>
            <a:ext cx="493583" cy="1"/>
          </a:xfrm>
          <a:prstGeom prst="line">
            <a:avLst/>
          </a:prstGeom>
          <a:ln w="25400">
            <a:solidFill>
              <a:srgbClr val="000000"/>
            </a:solidFill>
            <a:miter lim="400000"/>
            <a:tailEnd type="triangle"/>
          </a:ln>
        </p:spPr>
        <p:txBody>
          <a:bodyPr lIns="50800" tIns="50800" rIns="50800" bIns="50800" anchor="ctr"/>
          <a:lstStyle/>
          <a:p>
            <a:pPr>
              <a:defRPr sz="2400"/>
            </a:pPr>
          </a:p>
        </p:txBody>
      </p:sp>
      <p:sp>
        <p:nvSpPr>
          <p:cNvPr id="2887" name="Shape 2887"/>
          <p:cNvSpPr/>
          <p:nvPr/>
        </p:nvSpPr>
        <p:spPr>
          <a:xfrm>
            <a:off x="6986523" y="3093831"/>
            <a:ext cx="386913" cy="3546351"/>
          </a:xfrm>
          <a:prstGeom prst="rect">
            <a:avLst/>
          </a:prstGeom>
          <a:ln w="25400">
            <a:solidFill>
              <a:srgbClr val="000000"/>
            </a:solidFill>
            <a:miter lim="400000"/>
          </a:ln>
        </p:spPr>
        <p:txBody>
          <a:bodyPr lIns="50800" tIns="50800" rIns="50800" bIns="50800" anchor="ctr"/>
          <a:lstStyle/>
          <a:p>
            <a:pPr>
              <a:defRPr sz="2400"/>
            </a:pPr>
          </a:p>
        </p:txBody>
      </p:sp>
      <p:sp>
        <p:nvSpPr>
          <p:cNvPr id="2888" name="Shape 2888"/>
          <p:cNvSpPr/>
          <p:nvPr/>
        </p:nvSpPr>
        <p:spPr>
          <a:xfrm>
            <a:off x="7449829" y="4857387"/>
            <a:ext cx="493583" cy="1"/>
          </a:xfrm>
          <a:prstGeom prst="line">
            <a:avLst/>
          </a:prstGeom>
          <a:ln w="25400">
            <a:solidFill>
              <a:srgbClr val="000000"/>
            </a:solidFill>
            <a:miter lim="400000"/>
            <a:tailEnd type="triangle"/>
          </a:ln>
        </p:spPr>
        <p:txBody>
          <a:bodyPr lIns="50800" tIns="50800" rIns="50800" bIns="50800" anchor="ctr"/>
          <a:lstStyle/>
          <a:p>
            <a:pPr>
              <a:defRPr sz="2400"/>
            </a:pPr>
          </a:p>
        </p:txBody>
      </p:sp>
      <p:sp>
        <p:nvSpPr>
          <p:cNvPr id="2889" name="Shape 2889"/>
          <p:cNvSpPr/>
          <p:nvPr/>
        </p:nvSpPr>
        <p:spPr>
          <a:xfrm>
            <a:off x="8042672" y="3093831"/>
            <a:ext cx="386914" cy="3546351"/>
          </a:xfrm>
          <a:prstGeom prst="rect">
            <a:avLst/>
          </a:prstGeom>
          <a:ln w="25400">
            <a:solidFill>
              <a:srgbClr val="000000"/>
            </a:solidFill>
            <a:miter lim="400000"/>
          </a:ln>
        </p:spPr>
        <p:txBody>
          <a:bodyPr lIns="50800" tIns="50800" rIns="50800" bIns="50800" anchor="ctr"/>
          <a:lstStyle/>
          <a:p>
            <a:pPr>
              <a:defRPr sz="2400"/>
            </a:pPr>
          </a:p>
        </p:txBody>
      </p:sp>
      <p:sp>
        <p:nvSpPr>
          <p:cNvPr id="2890" name="Shape 2890"/>
          <p:cNvSpPr/>
          <p:nvPr/>
        </p:nvSpPr>
        <p:spPr>
          <a:xfrm>
            <a:off x="8531378" y="4857387"/>
            <a:ext cx="493583" cy="1"/>
          </a:xfrm>
          <a:prstGeom prst="line">
            <a:avLst/>
          </a:prstGeom>
          <a:ln w="25400">
            <a:solidFill>
              <a:srgbClr val="000000"/>
            </a:solidFill>
            <a:miter lim="400000"/>
            <a:tailEnd type="triangle"/>
          </a:ln>
        </p:spPr>
        <p:txBody>
          <a:bodyPr lIns="50800" tIns="50800" rIns="50800" bIns="50800" anchor="ctr"/>
          <a:lstStyle/>
          <a:p>
            <a:pPr>
              <a:defRPr sz="2400"/>
            </a:pPr>
          </a:p>
        </p:txBody>
      </p:sp>
      <p:sp>
        <p:nvSpPr>
          <p:cNvPr id="2891" name="Shape 2891"/>
          <p:cNvSpPr/>
          <p:nvPr/>
        </p:nvSpPr>
        <p:spPr>
          <a:xfrm>
            <a:off x="9098822" y="3093831"/>
            <a:ext cx="386913" cy="3546351"/>
          </a:xfrm>
          <a:prstGeom prst="rect">
            <a:avLst/>
          </a:prstGeom>
          <a:ln w="25400">
            <a:solidFill>
              <a:srgbClr val="000000"/>
            </a:solidFill>
            <a:miter lim="400000"/>
          </a:ln>
        </p:spPr>
        <p:txBody>
          <a:bodyPr lIns="50800" tIns="50800" rIns="50800" bIns="50800" anchor="ctr"/>
          <a:lstStyle/>
          <a:p>
            <a:pPr>
              <a:defRPr sz="2400"/>
            </a:pPr>
          </a:p>
        </p:txBody>
      </p:sp>
      <p:sp>
        <p:nvSpPr>
          <p:cNvPr id="2892" name="Shape 2892"/>
          <p:cNvSpPr/>
          <p:nvPr/>
        </p:nvSpPr>
        <p:spPr>
          <a:xfrm>
            <a:off x="9587527" y="4857387"/>
            <a:ext cx="493584" cy="1"/>
          </a:xfrm>
          <a:prstGeom prst="line">
            <a:avLst/>
          </a:prstGeom>
          <a:ln w="25400">
            <a:solidFill>
              <a:srgbClr val="000000"/>
            </a:solidFill>
            <a:miter lim="400000"/>
            <a:tailEnd type="triangle"/>
          </a:ln>
        </p:spPr>
        <p:txBody>
          <a:bodyPr lIns="50800" tIns="50800" rIns="50800" bIns="50800" anchor="ctr"/>
          <a:lstStyle/>
          <a:p>
            <a:pPr>
              <a:defRPr sz="2400"/>
            </a:pPr>
          </a:p>
        </p:txBody>
      </p:sp>
      <p:sp>
        <p:nvSpPr>
          <p:cNvPr id="2893" name="Shape 2893"/>
          <p:cNvSpPr/>
          <p:nvPr/>
        </p:nvSpPr>
        <p:spPr>
          <a:xfrm>
            <a:off x="10496735" y="4771689"/>
            <a:ext cx="190985" cy="190985"/>
          </a:xfrm>
          <a:prstGeom prst="rect">
            <a:avLst/>
          </a:prstGeom>
          <a:solidFill>
            <a:schemeClr val="accent3">
              <a:satOff val="18648"/>
              <a:lumOff val="5971"/>
            </a:schemeClr>
          </a:solidFill>
          <a:ln w="25400">
            <a:solidFill>
              <a:srgbClr val="000000"/>
            </a:solidFill>
            <a:miter lim="400000"/>
          </a:ln>
        </p:spPr>
        <p:txBody>
          <a:bodyPr lIns="50800" tIns="50800" rIns="50800" bIns="50800" anchor="ctr"/>
          <a:lstStyle/>
          <a:p>
            <a:pPr>
              <a:defRPr sz="2400"/>
            </a:pPr>
          </a:p>
        </p:txBody>
      </p:sp>
      <p:sp>
        <p:nvSpPr>
          <p:cNvPr id="2894" name="Shape 2894"/>
          <p:cNvSpPr/>
          <p:nvPr/>
        </p:nvSpPr>
        <p:spPr>
          <a:xfrm>
            <a:off x="10641145" y="4533537"/>
            <a:ext cx="2110327" cy="647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“yellow”</a:t>
            </a:r>
          </a:p>
        </p:txBody>
      </p:sp>
      <p:grpSp>
        <p:nvGrpSpPr>
          <p:cNvPr id="3230" name="Group 3230"/>
          <p:cNvGrpSpPr/>
          <p:nvPr/>
        </p:nvGrpSpPr>
        <p:grpSpPr>
          <a:xfrm>
            <a:off x="488934" y="3349080"/>
            <a:ext cx="2216151" cy="2216152"/>
            <a:chOff x="0" y="0"/>
            <a:chExt cx="2216150" cy="2216150"/>
          </a:xfrm>
        </p:grpSpPr>
        <p:sp>
          <p:nvSpPr>
            <p:cNvPr id="2895" name="Shape 2895"/>
            <p:cNvSpPr/>
            <p:nvPr/>
          </p:nvSpPr>
          <p:spPr>
            <a:xfrm flipH="1" rot="10800000">
              <a:off x="0" y="590973"/>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896" name="Shape 2896"/>
            <p:cNvSpPr/>
            <p:nvPr/>
          </p:nvSpPr>
          <p:spPr>
            <a:xfrm flipH="1" rot="10800000">
              <a:off x="147743" y="590973"/>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897" name="Shape 2897"/>
            <p:cNvSpPr/>
            <p:nvPr/>
          </p:nvSpPr>
          <p:spPr>
            <a:xfrm flipH="1" rot="10800000">
              <a:off x="295486" y="590973"/>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898" name="Shape 2898"/>
            <p:cNvSpPr/>
            <p:nvPr/>
          </p:nvSpPr>
          <p:spPr>
            <a:xfrm flipH="1" rot="10800000">
              <a:off x="295486" y="443230"/>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899" name="Shape 2899"/>
            <p:cNvSpPr/>
            <p:nvPr/>
          </p:nvSpPr>
          <p:spPr>
            <a:xfrm flipH="1" rot="10800000">
              <a:off x="0" y="443230"/>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900" name="Shape 2900"/>
            <p:cNvSpPr/>
            <p:nvPr/>
          </p:nvSpPr>
          <p:spPr>
            <a:xfrm flipH="1" rot="10800000">
              <a:off x="147743" y="443230"/>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901" name="Shape 2901"/>
            <p:cNvSpPr/>
            <p:nvPr/>
          </p:nvSpPr>
          <p:spPr>
            <a:xfrm flipH="1" rot="10800000">
              <a:off x="443229" y="590973"/>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902" name="Shape 2902"/>
            <p:cNvSpPr/>
            <p:nvPr/>
          </p:nvSpPr>
          <p:spPr>
            <a:xfrm flipH="1" rot="10800000">
              <a:off x="590973" y="738716"/>
              <a:ext cx="147744" cy="147745"/>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903" name="Shape 2903"/>
            <p:cNvSpPr/>
            <p:nvPr/>
          </p:nvSpPr>
          <p:spPr>
            <a:xfrm flipH="1" rot="10800000">
              <a:off x="590973" y="590973"/>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904" name="Shape 2904"/>
            <p:cNvSpPr/>
            <p:nvPr/>
          </p:nvSpPr>
          <p:spPr>
            <a:xfrm flipH="1" rot="10800000">
              <a:off x="738716" y="590973"/>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905" name="Shape 2905"/>
            <p:cNvSpPr/>
            <p:nvPr/>
          </p:nvSpPr>
          <p:spPr>
            <a:xfrm flipH="1" rot="10800000">
              <a:off x="738716" y="443230"/>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906" name="Shape 2906"/>
            <p:cNvSpPr/>
            <p:nvPr/>
          </p:nvSpPr>
          <p:spPr>
            <a:xfrm flipH="1" rot="10800000">
              <a:off x="738716" y="738716"/>
              <a:ext cx="147745" cy="147745"/>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907" name="Shape 2907"/>
            <p:cNvSpPr/>
            <p:nvPr/>
          </p:nvSpPr>
          <p:spPr>
            <a:xfrm flipH="1" rot="10800000">
              <a:off x="443229" y="443230"/>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908" name="Shape 2908"/>
            <p:cNvSpPr/>
            <p:nvPr/>
          </p:nvSpPr>
          <p:spPr>
            <a:xfrm flipH="1" rot="10800000">
              <a:off x="590973" y="443230"/>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909" name="Shape 2909"/>
            <p:cNvSpPr/>
            <p:nvPr/>
          </p:nvSpPr>
          <p:spPr>
            <a:xfrm flipH="1" rot="10800000">
              <a:off x="886460" y="590973"/>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910" name="Shape 2910"/>
            <p:cNvSpPr/>
            <p:nvPr/>
          </p:nvSpPr>
          <p:spPr>
            <a:xfrm flipH="1" rot="10800000">
              <a:off x="886460" y="738716"/>
              <a:ext cx="147744" cy="147745"/>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911" name="Shape 2911"/>
            <p:cNvSpPr/>
            <p:nvPr/>
          </p:nvSpPr>
          <p:spPr>
            <a:xfrm flipH="1" rot="10800000">
              <a:off x="1034203" y="738716"/>
              <a:ext cx="147744" cy="147745"/>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912" name="Shape 2912"/>
            <p:cNvSpPr/>
            <p:nvPr/>
          </p:nvSpPr>
          <p:spPr>
            <a:xfrm flipH="1" rot="10800000">
              <a:off x="1034203" y="590973"/>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913" name="Shape 2913"/>
            <p:cNvSpPr/>
            <p:nvPr/>
          </p:nvSpPr>
          <p:spPr>
            <a:xfrm flipH="1" rot="10800000">
              <a:off x="1181946" y="590973"/>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914" name="Shape 2914"/>
            <p:cNvSpPr/>
            <p:nvPr/>
          </p:nvSpPr>
          <p:spPr>
            <a:xfrm flipH="1" rot="10800000">
              <a:off x="1181946" y="443230"/>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915" name="Shape 2915"/>
            <p:cNvSpPr/>
            <p:nvPr/>
          </p:nvSpPr>
          <p:spPr>
            <a:xfrm flipH="1" rot="10800000">
              <a:off x="1181946" y="738716"/>
              <a:ext cx="147744" cy="147745"/>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916" name="Shape 2916"/>
            <p:cNvSpPr/>
            <p:nvPr/>
          </p:nvSpPr>
          <p:spPr>
            <a:xfrm flipH="1" rot="10800000">
              <a:off x="886460" y="443230"/>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917" name="Shape 2917"/>
            <p:cNvSpPr/>
            <p:nvPr/>
          </p:nvSpPr>
          <p:spPr>
            <a:xfrm flipH="1" rot="10800000">
              <a:off x="1034203" y="443230"/>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918" name="Shape 2918"/>
            <p:cNvSpPr/>
            <p:nvPr/>
          </p:nvSpPr>
          <p:spPr>
            <a:xfrm flipH="1" rot="10800000">
              <a:off x="1329689" y="590973"/>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919" name="Shape 2919"/>
            <p:cNvSpPr/>
            <p:nvPr/>
          </p:nvSpPr>
          <p:spPr>
            <a:xfrm flipH="1" rot="10800000">
              <a:off x="1329689" y="738716"/>
              <a:ext cx="147745" cy="147745"/>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920" name="Shape 2920"/>
            <p:cNvSpPr/>
            <p:nvPr/>
          </p:nvSpPr>
          <p:spPr>
            <a:xfrm flipH="1" rot="10800000">
              <a:off x="1477433" y="738716"/>
              <a:ext cx="147744" cy="147745"/>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921" name="Shape 2921"/>
            <p:cNvSpPr/>
            <p:nvPr/>
          </p:nvSpPr>
          <p:spPr>
            <a:xfrm flipH="1" rot="10800000">
              <a:off x="1477433" y="590973"/>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922" name="Shape 2922"/>
            <p:cNvSpPr/>
            <p:nvPr/>
          </p:nvSpPr>
          <p:spPr>
            <a:xfrm flipH="1" rot="10800000">
              <a:off x="1625176" y="590973"/>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923" name="Shape 2923"/>
            <p:cNvSpPr/>
            <p:nvPr/>
          </p:nvSpPr>
          <p:spPr>
            <a:xfrm flipH="1" rot="10800000">
              <a:off x="1625176" y="443230"/>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924" name="Shape 2924"/>
            <p:cNvSpPr/>
            <p:nvPr/>
          </p:nvSpPr>
          <p:spPr>
            <a:xfrm flipH="1" rot="10800000">
              <a:off x="1625176" y="738716"/>
              <a:ext cx="147744" cy="147745"/>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925" name="Shape 2925"/>
            <p:cNvSpPr/>
            <p:nvPr/>
          </p:nvSpPr>
          <p:spPr>
            <a:xfrm flipH="1" rot="10800000">
              <a:off x="1329689" y="443230"/>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926" name="Shape 2926"/>
            <p:cNvSpPr/>
            <p:nvPr/>
          </p:nvSpPr>
          <p:spPr>
            <a:xfrm flipH="1" rot="10800000">
              <a:off x="1477433" y="443230"/>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927" name="Shape 2927"/>
            <p:cNvSpPr/>
            <p:nvPr/>
          </p:nvSpPr>
          <p:spPr>
            <a:xfrm flipH="1" rot="10800000">
              <a:off x="1329689" y="1034203"/>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928" name="Shape 2928"/>
            <p:cNvSpPr/>
            <p:nvPr/>
          </p:nvSpPr>
          <p:spPr>
            <a:xfrm flipH="1" rot="10800000">
              <a:off x="1477433" y="1181947"/>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929" name="Shape 2929"/>
            <p:cNvSpPr/>
            <p:nvPr/>
          </p:nvSpPr>
          <p:spPr>
            <a:xfrm flipH="1" rot="10800000">
              <a:off x="1477433" y="1034203"/>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930" name="Shape 2930"/>
            <p:cNvSpPr/>
            <p:nvPr/>
          </p:nvSpPr>
          <p:spPr>
            <a:xfrm flipH="1" rot="10800000">
              <a:off x="1625176" y="1034203"/>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931" name="Shape 2931"/>
            <p:cNvSpPr/>
            <p:nvPr/>
          </p:nvSpPr>
          <p:spPr>
            <a:xfrm flipH="1" rot="10800000">
              <a:off x="1625176" y="886460"/>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932" name="Shape 2932"/>
            <p:cNvSpPr/>
            <p:nvPr/>
          </p:nvSpPr>
          <p:spPr>
            <a:xfrm flipH="1" rot="10800000">
              <a:off x="1625176" y="1181947"/>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933" name="Shape 2933"/>
            <p:cNvSpPr/>
            <p:nvPr/>
          </p:nvSpPr>
          <p:spPr>
            <a:xfrm flipH="1" rot="10800000">
              <a:off x="1329689" y="886460"/>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934" name="Shape 2934"/>
            <p:cNvSpPr/>
            <p:nvPr/>
          </p:nvSpPr>
          <p:spPr>
            <a:xfrm flipH="1" rot="10800000">
              <a:off x="1477433" y="886460"/>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935" name="Shape 2935"/>
            <p:cNvSpPr/>
            <p:nvPr/>
          </p:nvSpPr>
          <p:spPr>
            <a:xfrm flipH="1" rot="10800000">
              <a:off x="1034203" y="1034203"/>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936" name="Shape 2936"/>
            <p:cNvSpPr/>
            <p:nvPr/>
          </p:nvSpPr>
          <p:spPr>
            <a:xfrm flipH="1" rot="10800000">
              <a:off x="1181946" y="1034203"/>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937" name="Shape 2937"/>
            <p:cNvSpPr/>
            <p:nvPr/>
          </p:nvSpPr>
          <p:spPr>
            <a:xfrm flipH="1" rot="10800000">
              <a:off x="1181946" y="886460"/>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938" name="Shape 2938"/>
            <p:cNvSpPr/>
            <p:nvPr/>
          </p:nvSpPr>
          <p:spPr>
            <a:xfrm flipH="1" rot="10800000">
              <a:off x="886460" y="886460"/>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939" name="Shape 2939"/>
            <p:cNvSpPr/>
            <p:nvPr/>
          </p:nvSpPr>
          <p:spPr>
            <a:xfrm flipH="1" rot="10800000">
              <a:off x="1034203" y="886460"/>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940" name="Shape 2940"/>
            <p:cNvSpPr/>
            <p:nvPr/>
          </p:nvSpPr>
          <p:spPr>
            <a:xfrm flipH="1" rot="10800000">
              <a:off x="0" y="147743"/>
              <a:ext cx="147744" cy="147745"/>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941" name="Shape 2941"/>
            <p:cNvSpPr/>
            <p:nvPr/>
          </p:nvSpPr>
          <p:spPr>
            <a:xfrm flipH="1" rot="10800000">
              <a:off x="0" y="295487"/>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942" name="Shape 2942"/>
            <p:cNvSpPr/>
            <p:nvPr/>
          </p:nvSpPr>
          <p:spPr>
            <a:xfrm flipH="1" rot="10800000">
              <a:off x="147743" y="295487"/>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943" name="Shape 2943"/>
            <p:cNvSpPr/>
            <p:nvPr/>
          </p:nvSpPr>
          <p:spPr>
            <a:xfrm flipH="1" rot="10800000">
              <a:off x="147743" y="147743"/>
              <a:ext cx="147744" cy="147745"/>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944" name="Shape 2944"/>
            <p:cNvSpPr/>
            <p:nvPr/>
          </p:nvSpPr>
          <p:spPr>
            <a:xfrm flipH="1" rot="10800000">
              <a:off x="295486" y="147743"/>
              <a:ext cx="147744" cy="147745"/>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945" name="Shape 2945"/>
            <p:cNvSpPr/>
            <p:nvPr/>
          </p:nvSpPr>
          <p:spPr>
            <a:xfrm flipH="1" rot="10800000">
              <a:off x="295486" y="0"/>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946" name="Shape 2946"/>
            <p:cNvSpPr/>
            <p:nvPr/>
          </p:nvSpPr>
          <p:spPr>
            <a:xfrm flipH="1" rot="10800000">
              <a:off x="295486" y="295487"/>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947" name="Shape 2947"/>
            <p:cNvSpPr/>
            <p:nvPr/>
          </p:nvSpPr>
          <p:spPr>
            <a:xfrm flipH="1" rot="10800000">
              <a:off x="0" y="0"/>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948" name="Shape 2948"/>
            <p:cNvSpPr/>
            <p:nvPr/>
          </p:nvSpPr>
          <p:spPr>
            <a:xfrm flipH="1" rot="10800000">
              <a:off x="147743" y="0"/>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949" name="Shape 2949"/>
            <p:cNvSpPr/>
            <p:nvPr/>
          </p:nvSpPr>
          <p:spPr>
            <a:xfrm flipH="1" rot="10800000">
              <a:off x="443229" y="147743"/>
              <a:ext cx="147745" cy="147745"/>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950" name="Shape 2950"/>
            <p:cNvSpPr/>
            <p:nvPr/>
          </p:nvSpPr>
          <p:spPr>
            <a:xfrm flipH="1" rot="10800000">
              <a:off x="443229" y="295487"/>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951" name="Shape 2951"/>
            <p:cNvSpPr/>
            <p:nvPr/>
          </p:nvSpPr>
          <p:spPr>
            <a:xfrm flipH="1" rot="10800000">
              <a:off x="590973" y="295487"/>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952" name="Shape 2952"/>
            <p:cNvSpPr/>
            <p:nvPr/>
          </p:nvSpPr>
          <p:spPr>
            <a:xfrm flipH="1" rot="10800000">
              <a:off x="590973" y="147743"/>
              <a:ext cx="147744" cy="147745"/>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953" name="Shape 2953"/>
            <p:cNvSpPr/>
            <p:nvPr/>
          </p:nvSpPr>
          <p:spPr>
            <a:xfrm flipH="1" rot="10800000">
              <a:off x="738716" y="147743"/>
              <a:ext cx="147745" cy="147745"/>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954" name="Shape 2954"/>
            <p:cNvSpPr/>
            <p:nvPr/>
          </p:nvSpPr>
          <p:spPr>
            <a:xfrm flipH="1" rot="10800000">
              <a:off x="738716" y="0"/>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955" name="Shape 2955"/>
            <p:cNvSpPr/>
            <p:nvPr/>
          </p:nvSpPr>
          <p:spPr>
            <a:xfrm flipH="1" rot="10800000">
              <a:off x="738716" y="295487"/>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956" name="Shape 2956"/>
            <p:cNvSpPr/>
            <p:nvPr/>
          </p:nvSpPr>
          <p:spPr>
            <a:xfrm flipH="1" rot="10800000">
              <a:off x="443229" y="0"/>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957" name="Shape 2957"/>
            <p:cNvSpPr/>
            <p:nvPr/>
          </p:nvSpPr>
          <p:spPr>
            <a:xfrm flipH="1" rot="10800000">
              <a:off x="590973" y="0"/>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958" name="Shape 2958"/>
            <p:cNvSpPr/>
            <p:nvPr/>
          </p:nvSpPr>
          <p:spPr>
            <a:xfrm flipH="1" rot="10800000">
              <a:off x="886460" y="147743"/>
              <a:ext cx="147744" cy="147745"/>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959" name="Shape 2959"/>
            <p:cNvSpPr/>
            <p:nvPr/>
          </p:nvSpPr>
          <p:spPr>
            <a:xfrm flipH="1" rot="10800000">
              <a:off x="886460" y="295487"/>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960" name="Shape 2960"/>
            <p:cNvSpPr/>
            <p:nvPr/>
          </p:nvSpPr>
          <p:spPr>
            <a:xfrm flipH="1" rot="10800000">
              <a:off x="1034203" y="295487"/>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961" name="Shape 2961"/>
            <p:cNvSpPr/>
            <p:nvPr/>
          </p:nvSpPr>
          <p:spPr>
            <a:xfrm flipH="1" rot="10800000">
              <a:off x="1034203" y="147743"/>
              <a:ext cx="147744" cy="147745"/>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962" name="Shape 2962"/>
            <p:cNvSpPr/>
            <p:nvPr/>
          </p:nvSpPr>
          <p:spPr>
            <a:xfrm flipH="1" rot="10800000">
              <a:off x="1181946" y="147743"/>
              <a:ext cx="147744" cy="147745"/>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963" name="Shape 2963"/>
            <p:cNvSpPr/>
            <p:nvPr/>
          </p:nvSpPr>
          <p:spPr>
            <a:xfrm flipH="1" rot="10800000">
              <a:off x="1181946" y="0"/>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964" name="Shape 2964"/>
            <p:cNvSpPr/>
            <p:nvPr/>
          </p:nvSpPr>
          <p:spPr>
            <a:xfrm flipH="1" rot="10800000">
              <a:off x="1181946" y="295487"/>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965" name="Shape 2965"/>
            <p:cNvSpPr/>
            <p:nvPr/>
          </p:nvSpPr>
          <p:spPr>
            <a:xfrm flipH="1" rot="10800000">
              <a:off x="886460" y="0"/>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966" name="Shape 2966"/>
            <p:cNvSpPr/>
            <p:nvPr/>
          </p:nvSpPr>
          <p:spPr>
            <a:xfrm flipH="1" rot="10800000">
              <a:off x="1034203" y="0"/>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967" name="Shape 2967"/>
            <p:cNvSpPr/>
            <p:nvPr/>
          </p:nvSpPr>
          <p:spPr>
            <a:xfrm flipH="1" rot="10800000">
              <a:off x="1329689" y="147743"/>
              <a:ext cx="147745" cy="147745"/>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968" name="Shape 2968"/>
            <p:cNvSpPr/>
            <p:nvPr/>
          </p:nvSpPr>
          <p:spPr>
            <a:xfrm flipH="1" rot="10800000">
              <a:off x="1329689" y="295487"/>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969" name="Shape 2969"/>
            <p:cNvSpPr/>
            <p:nvPr/>
          </p:nvSpPr>
          <p:spPr>
            <a:xfrm flipH="1" rot="10800000">
              <a:off x="1477433" y="295487"/>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970" name="Shape 2970"/>
            <p:cNvSpPr/>
            <p:nvPr/>
          </p:nvSpPr>
          <p:spPr>
            <a:xfrm flipH="1" rot="10800000">
              <a:off x="1477433" y="147743"/>
              <a:ext cx="147744" cy="147745"/>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971" name="Shape 2971"/>
            <p:cNvSpPr/>
            <p:nvPr/>
          </p:nvSpPr>
          <p:spPr>
            <a:xfrm flipH="1" rot="10800000">
              <a:off x="1625176" y="147743"/>
              <a:ext cx="147744" cy="147745"/>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972" name="Shape 2972"/>
            <p:cNvSpPr/>
            <p:nvPr/>
          </p:nvSpPr>
          <p:spPr>
            <a:xfrm flipH="1" rot="10800000">
              <a:off x="1625176" y="0"/>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973" name="Shape 2973"/>
            <p:cNvSpPr/>
            <p:nvPr/>
          </p:nvSpPr>
          <p:spPr>
            <a:xfrm flipH="1" rot="10800000">
              <a:off x="1625176" y="295487"/>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974" name="Shape 2974"/>
            <p:cNvSpPr/>
            <p:nvPr/>
          </p:nvSpPr>
          <p:spPr>
            <a:xfrm flipH="1" rot="10800000">
              <a:off x="1329689" y="0"/>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975" name="Shape 2975"/>
            <p:cNvSpPr/>
            <p:nvPr/>
          </p:nvSpPr>
          <p:spPr>
            <a:xfrm flipH="1" rot="10800000">
              <a:off x="1477433" y="0"/>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976" name="Shape 2976"/>
            <p:cNvSpPr/>
            <p:nvPr/>
          </p:nvSpPr>
          <p:spPr>
            <a:xfrm flipH="1" rot="10800000">
              <a:off x="1772919" y="147743"/>
              <a:ext cx="147745" cy="147745"/>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977" name="Shape 2977"/>
            <p:cNvSpPr/>
            <p:nvPr/>
          </p:nvSpPr>
          <p:spPr>
            <a:xfrm flipH="1" rot="10800000">
              <a:off x="1772919" y="295487"/>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978" name="Shape 2978"/>
            <p:cNvSpPr/>
            <p:nvPr/>
          </p:nvSpPr>
          <p:spPr>
            <a:xfrm flipH="1" rot="10800000">
              <a:off x="1920663" y="295487"/>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979" name="Shape 2979"/>
            <p:cNvSpPr/>
            <p:nvPr/>
          </p:nvSpPr>
          <p:spPr>
            <a:xfrm flipH="1" rot="10800000">
              <a:off x="1920663" y="147743"/>
              <a:ext cx="147744" cy="147745"/>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980" name="Shape 2980"/>
            <p:cNvSpPr/>
            <p:nvPr/>
          </p:nvSpPr>
          <p:spPr>
            <a:xfrm flipH="1" rot="10800000">
              <a:off x="2068406" y="147743"/>
              <a:ext cx="147745" cy="147745"/>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981" name="Shape 2981"/>
            <p:cNvSpPr/>
            <p:nvPr/>
          </p:nvSpPr>
          <p:spPr>
            <a:xfrm flipH="1" rot="10800000">
              <a:off x="2068406" y="0"/>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982" name="Shape 2982"/>
            <p:cNvSpPr/>
            <p:nvPr/>
          </p:nvSpPr>
          <p:spPr>
            <a:xfrm flipH="1" rot="10800000">
              <a:off x="2068406" y="295487"/>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983" name="Shape 2983"/>
            <p:cNvSpPr/>
            <p:nvPr/>
          </p:nvSpPr>
          <p:spPr>
            <a:xfrm flipH="1" rot="10800000">
              <a:off x="1772919" y="0"/>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984" name="Shape 2984"/>
            <p:cNvSpPr/>
            <p:nvPr/>
          </p:nvSpPr>
          <p:spPr>
            <a:xfrm flipH="1" rot="10800000">
              <a:off x="1920663" y="0"/>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985" name="Shape 2985"/>
            <p:cNvSpPr/>
            <p:nvPr/>
          </p:nvSpPr>
          <p:spPr>
            <a:xfrm flipH="1" rot="10800000">
              <a:off x="1772919" y="590973"/>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986" name="Shape 2986"/>
            <p:cNvSpPr/>
            <p:nvPr/>
          </p:nvSpPr>
          <p:spPr>
            <a:xfrm flipH="1" rot="10800000">
              <a:off x="1772919" y="738716"/>
              <a:ext cx="147745" cy="147745"/>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987" name="Shape 2987"/>
            <p:cNvSpPr/>
            <p:nvPr/>
          </p:nvSpPr>
          <p:spPr>
            <a:xfrm flipH="1" rot="10800000">
              <a:off x="1920663" y="738716"/>
              <a:ext cx="147744" cy="147745"/>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988" name="Shape 2988"/>
            <p:cNvSpPr/>
            <p:nvPr/>
          </p:nvSpPr>
          <p:spPr>
            <a:xfrm flipH="1" rot="10800000">
              <a:off x="1920663" y="590973"/>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989" name="Shape 2989"/>
            <p:cNvSpPr/>
            <p:nvPr/>
          </p:nvSpPr>
          <p:spPr>
            <a:xfrm flipH="1" rot="10800000">
              <a:off x="2068406" y="590973"/>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990" name="Shape 2990"/>
            <p:cNvSpPr/>
            <p:nvPr/>
          </p:nvSpPr>
          <p:spPr>
            <a:xfrm flipH="1" rot="10800000">
              <a:off x="2068406" y="443230"/>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991" name="Shape 2991"/>
            <p:cNvSpPr/>
            <p:nvPr/>
          </p:nvSpPr>
          <p:spPr>
            <a:xfrm flipH="1" rot="10800000">
              <a:off x="2068406" y="738716"/>
              <a:ext cx="147745" cy="147745"/>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992" name="Shape 2992"/>
            <p:cNvSpPr/>
            <p:nvPr/>
          </p:nvSpPr>
          <p:spPr>
            <a:xfrm flipH="1" rot="10800000">
              <a:off x="1772919" y="443230"/>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993" name="Shape 2993"/>
            <p:cNvSpPr/>
            <p:nvPr/>
          </p:nvSpPr>
          <p:spPr>
            <a:xfrm flipH="1" rot="10800000">
              <a:off x="1920663" y="443230"/>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994" name="Shape 2994"/>
            <p:cNvSpPr/>
            <p:nvPr/>
          </p:nvSpPr>
          <p:spPr>
            <a:xfrm flipH="1" rot="10800000">
              <a:off x="1772919" y="1034203"/>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995" name="Shape 2995"/>
            <p:cNvSpPr/>
            <p:nvPr/>
          </p:nvSpPr>
          <p:spPr>
            <a:xfrm flipH="1" rot="10800000">
              <a:off x="1772919" y="1181947"/>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996" name="Shape 2996"/>
            <p:cNvSpPr/>
            <p:nvPr/>
          </p:nvSpPr>
          <p:spPr>
            <a:xfrm flipH="1" rot="10800000">
              <a:off x="1920663" y="1181947"/>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997" name="Shape 2997"/>
            <p:cNvSpPr/>
            <p:nvPr/>
          </p:nvSpPr>
          <p:spPr>
            <a:xfrm flipH="1" rot="10800000">
              <a:off x="1920663" y="1034203"/>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998" name="Shape 2998"/>
            <p:cNvSpPr/>
            <p:nvPr/>
          </p:nvSpPr>
          <p:spPr>
            <a:xfrm flipH="1" rot="10800000">
              <a:off x="2068406" y="1034203"/>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999" name="Shape 2999"/>
            <p:cNvSpPr/>
            <p:nvPr/>
          </p:nvSpPr>
          <p:spPr>
            <a:xfrm flipH="1" rot="10800000">
              <a:off x="2068406" y="886460"/>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000" name="Shape 3000"/>
            <p:cNvSpPr/>
            <p:nvPr/>
          </p:nvSpPr>
          <p:spPr>
            <a:xfrm flipH="1" rot="10800000">
              <a:off x="2068406" y="1181947"/>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001" name="Shape 3001"/>
            <p:cNvSpPr/>
            <p:nvPr/>
          </p:nvSpPr>
          <p:spPr>
            <a:xfrm flipH="1" rot="10800000">
              <a:off x="1772919" y="886460"/>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002" name="Shape 3002"/>
            <p:cNvSpPr/>
            <p:nvPr/>
          </p:nvSpPr>
          <p:spPr>
            <a:xfrm flipH="1" rot="10800000">
              <a:off x="1920663" y="886460"/>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003" name="Shape 3003"/>
            <p:cNvSpPr/>
            <p:nvPr/>
          </p:nvSpPr>
          <p:spPr>
            <a:xfrm flipH="1" rot="10800000">
              <a:off x="1034203" y="1034203"/>
              <a:ext cx="147744" cy="147744"/>
            </a:xfrm>
            <a:prstGeom prst="rect">
              <a:avLst/>
            </a:prstGeom>
            <a:solidFill>
              <a:srgbClr val="11B119"/>
            </a:solid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004" name="Shape 3004"/>
            <p:cNvSpPr/>
            <p:nvPr/>
          </p:nvSpPr>
          <p:spPr>
            <a:xfrm flipH="1" rot="10800000">
              <a:off x="0" y="1477433"/>
              <a:ext cx="147744" cy="147745"/>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005" name="Shape 3005"/>
            <p:cNvSpPr/>
            <p:nvPr/>
          </p:nvSpPr>
          <p:spPr>
            <a:xfrm flipH="1" rot="10800000">
              <a:off x="0" y="1625177"/>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006" name="Shape 3006"/>
            <p:cNvSpPr/>
            <p:nvPr/>
          </p:nvSpPr>
          <p:spPr>
            <a:xfrm flipH="1" rot="10800000">
              <a:off x="147743" y="1625177"/>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007" name="Shape 3007"/>
            <p:cNvSpPr/>
            <p:nvPr/>
          </p:nvSpPr>
          <p:spPr>
            <a:xfrm flipH="1" rot="10800000">
              <a:off x="147743" y="1477433"/>
              <a:ext cx="147744" cy="147745"/>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008" name="Shape 3008"/>
            <p:cNvSpPr/>
            <p:nvPr/>
          </p:nvSpPr>
          <p:spPr>
            <a:xfrm flipH="1" rot="10800000">
              <a:off x="295486" y="1477433"/>
              <a:ext cx="147744" cy="147745"/>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009" name="Shape 3009"/>
            <p:cNvSpPr/>
            <p:nvPr/>
          </p:nvSpPr>
          <p:spPr>
            <a:xfrm flipH="1" rot="10800000">
              <a:off x="295486" y="1329690"/>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010" name="Shape 3010"/>
            <p:cNvSpPr/>
            <p:nvPr/>
          </p:nvSpPr>
          <p:spPr>
            <a:xfrm flipH="1" rot="10800000">
              <a:off x="295486" y="1625177"/>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011" name="Shape 3011"/>
            <p:cNvSpPr/>
            <p:nvPr/>
          </p:nvSpPr>
          <p:spPr>
            <a:xfrm flipH="1" rot="10800000">
              <a:off x="0" y="1329690"/>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012" name="Shape 3012"/>
            <p:cNvSpPr/>
            <p:nvPr/>
          </p:nvSpPr>
          <p:spPr>
            <a:xfrm flipH="1" rot="10800000">
              <a:off x="147743" y="1329690"/>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013" name="Shape 3013"/>
            <p:cNvSpPr/>
            <p:nvPr/>
          </p:nvSpPr>
          <p:spPr>
            <a:xfrm flipH="1" rot="10800000">
              <a:off x="443229" y="1477433"/>
              <a:ext cx="147745" cy="147745"/>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014" name="Shape 3014"/>
            <p:cNvSpPr/>
            <p:nvPr/>
          </p:nvSpPr>
          <p:spPr>
            <a:xfrm flipH="1" rot="10800000">
              <a:off x="443229" y="1625177"/>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015" name="Shape 3015"/>
            <p:cNvSpPr/>
            <p:nvPr/>
          </p:nvSpPr>
          <p:spPr>
            <a:xfrm flipH="1" rot="10800000">
              <a:off x="590973" y="1625177"/>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016" name="Shape 3016"/>
            <p:cNvSpPr/>
            <p:nvPr/>
          </p:nvSpPr>
          <p:spPr>
            <a:xfrm flipH="1" rot="10800000">
              <a:off x="590973" y="1477433"/>
              <a:ext cx="147744" cy="147745"/>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017" name="Shape 3017"/>
            <p:cNvSpPr/>
            <p:nvPr/>
          </p:nvSpPr>
          <p:spPr>
            <a:xfrm flipH="1" rot="10800000">
              <a:off x="738716" y="1477433"/>
              <a:ext cx="147745" cy="147745"/>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018" name="Shape 3018"/>
            <p:cNvSpPr/>
            <p:nvPr/>
          </p:nvSpPr>
          <p:spPr>
            <a:xfrm flipH="1" rot="10800000">
              <a:off x="738716" y="1329690"/>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019" name="Shape 3019"/>
            <p:cNvSpPr/>
            <p:nvPr/>
          </p:nvSpPr>
          <p:spPr>
            <a:xfrm flipH="1" rot="10800000">
              <a:off x="738716" y="1625177"/>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020" name="Shape 3020"/>
            <p:cNvSpPr/>
            <p:nvPr/>
          </p:nvSpPr>
          <p:spPr>
            <a:xfrm flipH="1" rot="10800000">
              <a:off x="443229" y="1329690"/>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021" name="Shape 3021"/>
            <p:cNvSpPr/>
            <p:nvPr/>
          </p:nvSpPr>
          <p:spPr>
            <a:xfrm flipH="1" rot="10800000">
              <a:off x="590973" y="1329690"/>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022" name="Shape 3022"/>
            <p:cNvSpPr/>
            <p:nvPr/>
          </p:nvSpPr>
          <p:spPr>
            <a:xfrm flipH="1" rot="10800000">
              <a:off x="443229" y="1920664"/>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023" name="Shape 3023"/>
            <p:cNvSpPr/>
            <p:nvPr/>
          </p:nvSpPr>
          <p:spPr>
            <a:xfrm flipH="1" rot="10800000">
              <a:off x="443229" y="2068407"/>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024" name="Shape 3024"/>
            <p:cNvSpPr/>
            <p:nvPr/>
          </p:nvSpPr>
          <p:spPr>
            <a:xfrm flipH="1" rot="10800000">
              <a:off x="590973" y="2068407"/>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025" name="Shape 3025"/>
            <p:cNvSpPr/>
            <p:nvPr/>
          </p:nvSpPr>
          <p:spPr>
            <a:xfrm flipH="1" rot="10800000">
              <a:off x="590973" y="1920664"/>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026" name="Shape 3026"/>
            <p:cNvSpPr/>
            <p:nvPr/>
          </p:nvSpPr>
          <p:spPr>
            <a:xfrm flipH="1" rot="10800000">
              <a:off x="738716" y="1920664"/>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027" name="Shape 3027"/>
            <p:cNvSpPr/>
            <p:nvPr/>
          </p:nvSpPr>
          <p:spPr>
            <a:xfrm flipH="1" rot="10800000">
              <a:off x="738716" y="1772920"/>
              <a:ext cx="147745" cy="147745"/>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028" name="Shape 3028"/>
            <p:cNvSpPr/>
            <p:nvPr/>
          </p:nvSpPr>
          <p:spPr>
            <a:xfrm flipH="1" rot="10800000">
              <a:off x="738716" y="2068407"/>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029" name="Shape 3029"/>
            <p:cNvSpPr/>
            <p:nvPr/>
          </p:nvSpPr>
          <p:spPr>
            <a:xfrm flipH="1" rot="10800000">
              <a:off x="443229" y="1772920"/>
              <a:ext cx="147745" cy="147745"/>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030" name="Shape 3030"/>
            <p:cNvSpPr/>
            <p:nvPr/>
          </p:nvSpPr>
          <p:spPr>
            <a:xfrm flipH="1" rot="10800000">
              <a:off x="590973" y="1772920"/>
              <a:ext cx="147744" cy="147745"/>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031" name="Shape 3031"/>
            <p:cNvSpPr/>
            <p:nvPr/>
          </p:nvSpPr>
          <p:spPr>
            <a:xfrm flipH="1" rot="10800000">
              <a:off x="0" y="1920664"/>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032" name="Shape 3032"/>
            <p:cNvSpPr/>
            <p:nvPr/>
          </p:nvSpPr>
          <p:spPr>
            <a:xfrm flipH="1" rot="10800000">
              <a:off x="0" y="2068407"/>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033" name="Shape 3033"/>
            <p:cNvSpPr/>
            <p:nvPr/>
          </p:nvSpPr>
          <p:spPr>
            <a:xfrm flipH="1" rot="10800000">
              <a:off x="147743" y="2068407"/>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034" name="Shape 3034"/>
            <p:cNvSpPr/>
            <p:nvPr/>
          </p:nvSpPr>
          <p:spPr>
            <a:xfrm flipH="1" rot="10800000">
              <a:off x="147743" y="1920664"/>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035" name="Shape 3035"/>
            <p:cNvSpPr/>
            <p:nvPr/>
          </p:nvSpPr>
          <p:spPr>
            <a:xfrm flipH="1" rot="10800000">
              <a:off x="295486" y="1920664"/>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036" name="Shape 3036"/>
            <p:cNvSpPr/>
            <p:nvPr/>
          </p:nvSpPr>
          <p:spPr>
            <a:xfrm flipH="1" rot="10800000">
              <a:off x="295486" y="1772920"/>
              <a:ext cx="147744" cy="147745"/>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037" name="Shape 3037"/>
            <p:cNvSpPr/>
            <p:nvPr/>
          </p:nvSpPr>
          <p:spPr>
            <a:xfrm flipH="1" rot="10800000">
              <a:off x="295486" y="2068407"/>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038" name="Shape 3038"/>
            <p:cNvSpPr/>
            <p:nvPr/>
          </p:nvSpPr>
          <p:spPr>
            <a:xfrm flipH="1" rot="10800000">
              <a:off x="0" y="1772920"/>
              <a:ext cx="147744" cy="147745"/>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039" name="Shape 3039"/>
            <p:cNvSpPr/>
            <p:nvPr/>
          </p:nvSpPr>
          <p:spPr>
            <a:xfrm flipH="1" rot="10800000">
              <a:off x="147743" y="1772920"/>
              <a:ext cx="147744" cy="147745"/>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040" name="Shape 3040"/>
            <p:cNvSpPr/>
            <p:nvPr/>
          </p:nvSpPr>
          <p:spPr>
            <a:xfrm flipH="1" rot="10800000">
              <a:off x="886460" y="1477433"/>
              <a:ext cx="147744" cy="147745"/>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041" name="Shape 3041"/>
            <p:cNvSpPr/>
            <p:nvPr/>
          </p:nvSpPr>
          <p:spPr>
            <a:xfrm flipH="1" rot="10800000">
              <a:off x="886460" y="1625177"/>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042" name="Shape 3042"/>
            <p:cNvSpPr/>
            <p:nvPr/>
          </p:nvSpPr>
          <p:spPr>
            <a:xfrm flipH="1" rot="10800000">
              <a:off x="1034203" y="1625177"/>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043" name="Shape 3043"/>
            <p:cNvSpPr/>
            <p:nvPr/>
          </p:nvSpPr>
          <p:spPr>
            <a:xfrm flipH="1" rot="10800000">
              <a:off x="1034203" y="1477433"/>
              <a:ext cx="147744" cy="147745"/>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044" name="Shape 3044"/>
            <p:cNvSpPr/>
            <p:nvPr/>
          </p:nvSpPr>
          <p:spPr>
            <a:xfrm flipH="1" rot="10800000">
              <a:off x="1181946" y="1477433"/>
              <a:ext cx="147744" cy="147745"/>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045" name="Shape 3045"/>
            <p:cNvSpPr/>
            <p:nvPr/>
          </p:nvSpPr>
          <p:spPr>
            <a:xfrm flipH="1" rot="10800000">
              <a:off x="1181946" y="1329690"/>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046" name="Shape 3046"/>
            <p:cNvSpPr/>
            <p:nvPr/>
          </p:nvSpPr>
          <p:spPr>
            <a:xfrm flipH="1" rot="10800000">
              <a:off x="1181946" y="1625177"/>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047" name="Shape 3047"/>
            <p:cNvSpPr/>
            <p:nvPr/>
          </p:nvSpPr>
          <p:spPr>
            <a:xfrm flipH="1" rot="10800000">
              <a:off x="886460" y="1329690"/>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048" name="Shape 3048"/>
            <p:cNvSpPr/>
            <p:nvPr/>
          </p:nvSpPr>
          <p:spPr>
            <a:xfrm flipH="1" rot="10800000">
              <a:off x="1034203" y="1329690"/>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049" name="Shape 3049"/>
            <p:cNvSpPr/>
            <p:nvPr/>
          </p:nvSpPr>
          <p:spPr>
            <a:xfrm flipH="1" rot="10800000">
              <a:off x="1329689" y="1477433"/>
              <a:ext cx="147745" cy="147745"/>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050" name="Shape 3050"/>
            <p:cNvSpPr/>
            <p:nvPr/>
          </p:nvSpPr>
          <p:spPr>
            <a:xfrm flipH="1" rot="10800000">
              <a:off x="1329689" y="1625177"/>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051" name="Shape 3051"/>
            <p:cNvSpPr/>
            <p:nvPr/>
          </p:nvSpPr>
          <p:spPr>
            <a:xfrm flipH="1" rot="10800000">
              <a:off x="1477433" y="1625177"/>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052" name="Shape 3052"/>
            <p:cNvSpPr/>
            <p:nvPr/>
          </p:nvSpPr>
          <p:spPr>
            <a:xfrm flipH="1" rot="10800000">
              <a:off x="1477433" y="1477433"/>
              <a:ext cx="147744" cy="147745"/>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053" name="Shape 3053"/>
            <p:cNvSpPr/>
            <p:nvPr/>
          </p:nvSpPr>
          <p:spPr>
            <a:xfrm flipH="1" rot="10800000">
              <a:off x="1625176" y="1477433"/>
              <a:ext cx="147744" cy="147745"/>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054" name="Shape 3054"/>
            <p:cNvSpPr/>
            <p:nvPr/>
          </p:nvSpPr>
          <p:spPr>
            <a:xfrm flipH="1" rot="10800000">
              <a:off x="1625176" y="1329690"/>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055" name="Shape 3055"/>
            <p:cNvSpPr/>
            <p:nvPr/>
          </p:nvSpPr>
          <p:spPr>
            <a:xfrm flipH="1" rot="10800000">
              <a:off x="1625176" y="1625177"/>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056" name="Shape 3056"/>
            <p:cNvSpPr/>
            <p:nvPr/>
          </p:nvSpPr>
          <p:spPr>
            <a:xfrm flipH="1" rot="10800000">
              <a:off x="1329689" y="1329690"/>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057" name="Shape 3057"/>
            <p:cNvSpPr/>
            <p:nvPr/>
          </p:nvSpPr>
          <p:spPr>
            <a:xfrm flipH="1" rot="10800000">
              <a:off x="1477433" y="1329690"/>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058" name="Shape 3058"/>
            <p:cNvSpPr/>
            <p:nvPr/>
          </p:nvSpPr>
          <p:spPr>
            <a:xfrm flipH="1" rot="10800000">
              <a:off x="1329689" y="1920664"/>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059" name="Shape 3059"/>
            <p:cNvSpPr/>
            <p:nvPr/>
          </p:nvSpPr>
          <p:spPr>
            <a:xfrm flipH="1" rot="10800000">
              <a:off x="1329689" y="2068407"/>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060" name="Shape 3060"/>
            <p:cNvSpPr/>
            <p:nvPr/>
          </p:nvSpPr>
          <p:spPr>
            <a:xfrm flipH="1" rot="10800000">
              <a:off x="1477433" y="2068407"/>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061" name="Shape 3061"/>
            <p:cNvSpPr/>
            <p:nvPr/>
          </p:nvSpPr>
          <p:spPr>
            <a:xfrm flipH="1" rot="10800000">
              <a:off x="1477433" y="1920664"/>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062" name="Shape 3062"/>
            <p:cNvSpPr/>
            <p:nvPr/>
          </p:nvSpPr>
          <p:spPr>
            <a:xfrm flipH="1" rot="10800000">
              <a:off x="1625176" y="1920664"/>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063" name="Shape 3063"/>
            <p:cNvSpPr/>
            <p:nvPr/>
          </p:nvSpPr>
          <p:spPr>
            <a:xfrm flipH="1" rot="10800000">
              <a:off x="1625176" y="1772920"/>
              <a:ext cx="147744" cy="147745"/>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064" name="Shape 3064"/>
            <p:cNvSpPr/>
            <p:nvPr/>
          </p:nvSpPr>
          <p:spPr>
            <a:xfrm flipH="1" rot="10800000">
              <a:off x="1625176" y="2068407"/>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065" name="Shape 3065"/>
            <p:cNvSpPr/>
            <p:nvPr/>
          </p:nvSpPr>
          <p:spPr>
            <a:xfrm flipH="1" rot="10800000">
              <a:off x="1329689" y="1772920"/>
              <a:ext cx="147745" cy="147745"/>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066" name="Shape 3066"/>
            <p:cNvSpPr/>
            <p:nvPr/>
          </p:nvSpPr>
          <p:spPr>
            <a:xfrm flipH="1" rot="10800000">
              <a:off x="1477433" y="1772920"/>
              <a:ext cx="147744" cy="147745"/>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067" name="Shape 3067"/>
            <p:cNvSpPr/>
            <p:nvPr/>
          </p:nvSpPr>
          <p:spPr>
            <a:xfrm flipH="1" rot="10800000">
              <a:off x="886460" y="1920664"/>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068" name="Shape 3068"/>
            <p:cNvSpPr/>
            <p:nvPr/>
          </p:nvSpPr>
          <p:spPr>
            <a:xfrm flipH="1" rot="10800000">
              <a:off x="886460" y="2068407"/>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069" name="Shape 3069"/>
            <p:cNvSpPr/>
            <p:nvPr/>
          </p:nvSpPr>
          <p:spPr>
            <a:xfrm flipH="1" rot="10800000">
              <a:off x="1034203" y="2068407"/>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070" name="Shape 3070"/>
            <p:cNvSpPr/>
            <p:nvPr/>
          </p:nvSpPr>
          <p:spPr>
            <a:xfrm flipH="1" rot="10800000">
              <a:off x="1034203" y="1920664"/>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071" name="Shape 3071"/>
            <p:cNvSpPr/>
            <p:nvPr/>
          </p:nvSpPr>
          <p:spPr>
            <a:xfrm flipH="1" rot="10800000">
              <a:off x="1181946" y="1920664"/>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072" name="Shape 3072"/>
            <p:cNvSpPr/>
            <p:nvPr/>
          </p:nvSpPr>
          <p:spPr>
            <a:xfrm flipH="1" rot="10800000">
              <a:off x="1181946" y="1772920"/>
              <a:ext cx="147744" cy="147745"/>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073" name="Shape 3073"/>
            <p:cNvSpPr/>
            <p:nvPr/>
          </p:nvSpPr>
          <p:spPr>
            <a:xfrm flipH="1" rot="10800000">
              <a:off x="1181946" y="2068407"/>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074" name="Shape 3074"/>
            <p:cNvSpPr/>
            <p:nvPr/>
          </p:nvSpPr>
          <p:spPr>
            <a:xfrm flipH="1" rot="10800000">
              <a:off x="886460" y="1772920"/>
              <a:ext cx="147744" cy="147745"/>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075" name="Shape 3075"/>
            <p:cNvSpPr/>
            <p:nvPr/>
          </p:nvSpPr>
          <p:spPr>
            <a:xfrm flipH="1" rot="10800000">
              <a:off x="1034203" y="1772920"/>
              <a:ext cx="147744" cy="147745"/>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076" name="Shape 3076"/>
            <p:cNvSpPr/>
            <p:nvPr/>
          </p:nvSpPr>
          <p:spPr>
            <a:xfrm flipH="1" rot="10800000">
              <a:off x="0" y="590973"/>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077" name="Shape 3077"/>
            <p:cNvSpPr/>
            <p:nvPr/>
          </p:nvSpPr>
          <p:spPr>
            <a:xfrm flipH="1" rot="10800000">
              <a:off x="0" y="738716"/>
              <a:ext cx="147744" cy="147745"/>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078" name="Shape 3078"/>
            <p:cNvSpPr/>
            <p:nvPr/>
          </p:nvSpPr>
          <p:spPr>
            <a:xfrm flipH="1" rot="10800000">
              <a:off x="147743" y="738716"/>
              <a:ext cx="147744" cy="147745"/>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079" name="Shape 3079"/>
            <p:cNvSpPr/>
            <p:nvPr/>
          </p:nvSpPr>
          <p:spPr>
            <a:xfrm flipH="1" rot="10800000">
              <a:off x="147743" y="590973"/>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080" name="Shape 3080"/>
            <p:cNvSpPr/>
            <p:nvPr/>
          </p:nvSpPr>
          <p:spPr>
            <a:xfrm flipH="1" rot="10800000">
              <a:off x="295486" y="590973"/>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081" name="Shape 3081"/>
            <p:cNvSpPr/>
            <p:nvPr/>
          </p:nvSpPr>
          <p:spPr>
            <a:xfrm flipH="1" rot="10800000">
              <a:off x="295486" y="443230"/>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082" name="Shape 3082"/>
            <p:cNvSpPr/>
            <p:nvPr/>
          </p:nvSpPr>
          <p:spPr>
            <a:xfrm flipH="1" rot="10800000">
              <a:off x="295486" y="738716"/>
              <a:ext cx="147744" cy="147745"/>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083" name="Shape 3083"/>
            <p:cNvSpPr/>
            <p:nvPr/>
          </p:nvSpPr>
          <p:spPr>
            <a:xfrm flipH="1" rot="10800000">
              <a:off x="0" y="443230"/>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084" name="Shape 3084"/>
            <p:cNvSpPr/>
            <p:nvPr/>
          </p:nvSpPr>
          <p:spPr>
            <a:xfrm flipH="1" rot="10800000">
              <a:off x="147743" y="443230"/>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085" name="Shape 3085"/>
            <p:cNvSpPr/>
            <p:nvPr/>
          </p:nvSpPr>
          <p:spPr>
            <a:xfrm flipH="1" rot="10800000">
              <a:off x="443229" y="590973"/>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086" name="Shape 3086"/>
            <p:cNvSpPr/>
            <p:nvPr/>
          </p:nvSpPr>
          <p:spPr>
            <a:xfrm flipH="1" rot="10800000">
              <a:off x="443229" y="738716"/>
              <a:ext cx="147745" cy="147745"/>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087" name="Shape 3087"/>
            <p:cNvSpPr/>
            <p:nvPr/>
          </p:nvSpPr>
          <p:spPr>
            <a:xfrm flipH="1" rot="10800000">
              <a:off x="590973" y="738716"/>
              <a:ext cx="147744" cy="147745"/>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088" name="Shape 3088"/>
            <p:cNvSpPr/>
            <p:nvPr/>
          </p:nvSpPr>
          <p:spPr>
            <a:xfrm flipH="1" rot="10800000">
              <a:off x="590973" y="590973"/>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089" name="Shape 3089"/>
            <p:cNvSpPr/>
            <p:nvPr/>
          </p:nvSpPr>
          <p:spPr>
            <a:xfrm flipH="1" rot="10800000">
              <a:off x="738716" y="590973"/>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090" name="Shape 3090"/>
            <p:cNvSpPr/>
            <p:nvPr/>
          </p:nvSpPr>
          <p:spPr>
            <a:xfrm flipH="1" rot="10800000">
              <a:off x="738716" y="443230"/>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091" name="Shape 3091"/>
            <p:cNvSpPr/>
            <p:nvPr/>
          </p:nvSpPr>
          <p:spPr>
            <a:xfrm flipH="1" rot="10800000">
              <a:off x="738716" y="738716"/>
              <a:ext cx="147745" cy="147745"/>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092" name="Shape 3092"/>
            <p:cNvSpPr/>
            <p:nvPr/>
          </p:nvSpPr>
          <p:spPr>
            <a:xfrm flipH="1" rot="10800000">
              <a:off x="443229" y="443230"/>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093" name="Shape 3093"/>
            <p:cNvSpPr/>
            <p:nvPr/>
          </p:nvSpPr>
          <p:spPr>
            <a:xfrm flipH="1" rot="10800000">
              <a:off x="590973" y="443230"/>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094" name="Shape 3094"/>
            <p:cNvSpPr/>
            <p:nvPr/>
          </p:nvSpPr>
          <p:spPr>
            <a:xfrm flipH="1" rot="10800000">
              <a:off x="443229" y="1034203"/>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095" name="Shape 3095"/>
            <p:cNvSpPr/>
            <p:nvPr/>
          </p:nvSpPr>
          <p:spPr>
            <a:xfrm flipH="1" rot="10800000">
              <a:off x="443229" y="1181947"/>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096" name="Shape 3096"/>
            <p:cNvSpPr/>
            <p:nvPr/>
          </p:nvSpPr>
          <p:spPr>
            <a:xfrm flipH="1" rot="10800000">
              <a:off x="590973" y="1181947"/>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097" name="Shape 3097"/>
            <p:cNvSpPr/>
            <p:nvPr/>
          </p:nvSpPr>
          <p:spPr>
            <a:xfrm flipH="1" rot="10800000">
              <a:off x="590973" y="1034203"/>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098" name="Shape 3098"/>
            <p:cNvSpPr/>
            <p:nvPr/>
          </p:nvSpPr>
          <p:spPr>
            <a:xfrm flipH="1" rot="10800000">
              <a:off x="738716" y="1034203"/>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099" name="Shape 3099"/>
            <p:cNvSpPr/>
            <p:nvPr/>
          </p:nvSpPr>
          <p:spPr>
            <a:xfrm flipH="1" rot="10800000">
              <a:off x="738716" y="886460"/>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100" name="Shape 3100"/>
            <p:cNvSpPr/>
            <p:nvPr/>
          </p:nvSpPr>
          <p:spPr>
            <a:xfrm flipH="1" rot="10800000">
              <a:off x="738716" y="1181947"/>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101" name="Shape 3101"/>
            <p:cNvSpPr/>
            <p:nvPr/>
          </p:nvSpPr>
          <p:spPr>
            <a:xfrm flipH="1" rot="10800000">
              <a:off x="443229" y="886460"/>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102" name="Shape 3102"/>
            <p:cNvSpPr/>
            <p:nvPr/>
          </p:nvSpPr>
          <p:spPr>
            <a:xfrm flipH="1" rot="10800000">
              <a:off x="590973" y="886460"/>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103" name="Shape 3103"/>
            <p:cNvSpPr/>
            <p:nvPr/>
          </p:nvSpPr>
          <p:spPr>
            <a:xfrm flipH="1" rot="10800000">
              <a:off x="0" y="1034203"/>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104" name="Shape 3104"/>
            <p:cNvSpPr/>
            <p:nvPr/>
          </p:nvSpPr>
          <p:spPr>
            <a:xfrm flipH="1" rot="10800000">
              <a:off x="0" y="1181947"/>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105" name="Shape 3105"/>
            <p:cNvSpPr/>
            <p:nvPr/>
          </p:nvSpPr>
          <p:spPr>
            <a:xfrm flipH="1" rot="10800000">
              <a:off x="147743" y="1181947"/>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106" name="Shape 3106"/>
            <p:cNvSpPr/>
            <p:nvPr/>
          </p:nvSpPr>
          <p:spPr>
            <a:xfrm flipH="1" rot="10800000">
              <a:off x="147743" y="1034203"/>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107" name="Shape 3107"/>
            <p:cNvSpPr/>
            <p:nvPr/>
          </p:nvSpPr>
          <p:spPr>
            <a:xfrm flipH="1" rot="10800000">
              <a:off x="295486" y="1034203"/>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108" name="Shape 3108"/>
            <p:cNvSpPr/>
            <p:nvPr/>
          </p:nvSpPr>
          <p:spPr>
            <a:xfrm flipH="1" rot="10800000">
              <a:off x="295486" y="886460"/>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109" name="Shape 3109"/>
            <p:cNvSpPr/>
            <p:nvPr/>
          </p:nvSpPr>
          <p:spPr>
            <a:xfrm flipH="1" rot="10800000">
              <a:off x="295486" y="1181947"/>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110" name="Shape 3110"/>
            <p:cNvSpPr/>
            <p:nvPr/>
          </p:nvSpPr>
          <p:spPr>
            <a:xfrm flipH="1" rot="10800000">
              <a:off x="0" y="886460"/>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111" name="Shape 3111"/>
            <p:cNvSpPr/>
            <p:nvPr/>
          </p:nvSpPr>
          <p:spPr>
            <a:xfrm flipH="1" rot="10800000">
              <a:off x="147743" y="886460"/>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112" name="Shape 3112"/>
            <p:cNvSpPr/>
            <p:nvPr/>
          </p:nvSpPr>
          <p:spPr>
            <a:xfrm flipH="1" rot="10800000">
              <a:off x="886460" y="590973"/>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113" name="Shape 3113"/>
            <p:cNvSpPr/>
            <p:nvPr/>
          </p:nvSpPr>
          <p:spPr>
            <a:xfrm flipH="1" rot="10800000">
              <a:off x="886460" y="738716"/>
              <a:ext cx="147744" cy="147745"/>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114" name="Shape 3114"/>
            <p:cNvSpPr/>
            <p:nvPr/>
          </p:nvSpPr>
          <p:spPr>
            <a:xfrm flipH="1" rot="10800000">
              <a:off x="1034203" y="738716"/>
              <a:ext cx="147744" cy="147745"/>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115" name="Shape 3115"/>
            <p:cNvSpPr/>
            <p:nvPr/>
          </p:nvSpPr>
          <p:spPr>
            <a:xfrm flipH="1" rot="10800000">
              <a:off x="1034203" y="590973"/>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116" name="Shape 3116"/>
            <p:cNvSpPr/>
            <p:nvPr/>
          </p:nvSpPr>
          <p:spPr>
            <a:xfrm flipH="1" rot="10800000">
              <a:off x="1181946" y="590973"/>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117" name="Shape 3117"/>
            <p:cNvSpPr/>
            <p:nvPr/>
          </p:nvSpPr>
          <p:spPr>
            <a:xfrm flipH="1" rot="10800000">
              <a:off x="1181946" y="443230"/>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118" name="Shape 3118"/>
            <p:cNvSpPr/>
            <p:nvPr/>
          </p:nvSpPr>
          <p:spPr>
            <a:xfrm flipH="1" rot="10800000">
              <a:off x="1181946" y="738716"/>
              <a:ext cx="147744" cy="147745"/>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119" name="Shape 3119"/>
            <p:cNvSpPr/>
            <p:nvPr/>
          </p:nvSpPr>
          <p:spPr>
            <a:xfrm flipH="1" rot="10800000">
              <a:off x="886460" y="443230"/>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120" name="Shape 3120"/>
            <p:cNvSpPr/>
            <p:nvPr/>
          </p:nvSpPr>
          <p:spPr>
            <a:xfrm flipH="1" rot="10800000">
              <a:off x="1034203" y="443230"/>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121" name="Shape 3121"/>
            <p:cNvSpPr/>
            <p:nvPr/>
          </p:nvSpPr>
          <p:spPr>
            <a:xfrm flipH="1" rot="10800000">
              <a:off x="1329689" y="590973"/>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122" name="Shape 3122"/>
            <p:cNvSpPr/>
            <p:nvPr/>
          </p:nvSpPr>
          <p:spPr>
            <a:xfrm flipH="1" rot="10800000">
              <a:off x="1329689" y="738716"/>
              <a:ext cx="147745" cy="147745"/>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123" name="Shape 3123"/>
            <p:cNvSpPr/>
            <p:nvPr/>
          </p:nvSpPr>
          <p:spPr>
            <a:xfrm flipH="1" rot="10800000">
              <a:off x="1477433" y="738716"/>
              <a:ext cx="147744" cy="147745"/>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124" name="Shape 3124"/>
            <p:cNvSpPr/>
            <p:nvPr/>
          </p:nvSpPr>
          <p:spPr>
            <a:xfrm flipH="1" rot="10800000">
              <a:off x="1477433" y="590973"/>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125" name="Shape 3125"/>
            <p:cNvSpPr/>
            <p:nvPr/>
          </p:nvSpPr>
          <p:spPr>
            <a:xfrm flipH="1" rot="10800000">
              <a:off x="1625176" y="590973"/>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126" name="Shape 3126"/>
            <p:cNvSpPr/>
            <p:nvPr/>
          </p:nvSpPr>
          <p:spPr>
            <a:xfrm flipH="1" rot="10800000">
              <a:off x="1625176" y="443230"/>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127" name="Shape 3127"/>
            <p:cNvSpPr/>
            <p:nvPr/>
          </p:nvSpPr>
          <p:spPr>
            <a:xfrm flipH="1" rot="10800000">
              <a:off x="1625176" y="738716"/>
              <a:ext cx="147744" cy="147745"/>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128" name="Shape 3128"/>
            <p:cNvSpPr/>
            <p:nvPr/>
          </p:nvSpPr>
          <p:spPr>
            <a:xfrm flipH="1" rot="10800000">
              <a:off x="1329689" y="443230"/>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129" name="Shape 3129"/>
            <p:cNvSpPr/>
            <p:nvPr/>
          </p:nvSpPr>
          <p:spPr>
            <a:xfrm flipH="1" rot="10800000">
              <a:off x="1477433" y="443230"/>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130" name="Shape 3130"/>
            <p:cNvSpPr/>
            <p:nvPr/>
          </p:nvSpPr>
          <p:spPr>
            <a:xfrm flipH="1" rot="10800000">
              <a:off x="1329689" y="1034203"/>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131" name="Shape 3131"/>
            <p:cNvSpPr/>
            <p:nvPr/>
          </p:nvSpPr>
          <p:spPr>
            <a:xfrm flipH="1" rot="10800000">
              <a:off x="1329689" y="1181947"/>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132" name="Shape 3132"/>
            <p:cNvSpPr/>
            <p:nvPr/>
          </p:nvSpPr>
          <p:spPr>
            <a:xfrm flipH="1" rot="10800000">
              <a:off x="1477433" y="1181947"/>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133" name="Shape 3133"/>
            <p:cNvSpPr/>
            <p:nvPr/>
          </p:nvSpPr>
          <p:spPr>
            <a:xfrm flipH="1" rot="10800000">
              <a:off x="1477433" y="1034203"/>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134" name="Shape 3134"/>
            <p:cNvSpPr/>
            <p:nvPr/>
          </p:nvSpPr>
          <p:spPr>
            <a:xfrm flipH="1" rot="10800000">
              <a:off x="1625176" y="1034203"/>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135" name="Shape 3135"/>
            <p:cNvSpPr/>
            <p:nvPr/>
          </p:nvSpPr>
          <p:spPr>
            <a:xfrm flipH="1" rot="10800000">
              <a:off x="1625176" y="886460"/>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136" name="Shape 3136"/>
            <p:cNvSpPr/>
            <p:nvPr/>
          </p:nvSpPr>
          <p:spPr>
            <a:xfrm flipH="1" rot="10800000">
              <a:off x="1625176" y="1181947"/>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137" name="Shape 3137"/>
            <p:cNvSpPr/>
            <p:nvPr/>
          </p:nvSpPr>
          <p:spPr>
            <a:xfrm flipH="1" rot="10800000">
              <a:off x="1329689" y="886460"/>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138" name="Shape 3138"/>
            <p:cNvSpPr/>
            <p:nvPr/>
          </p:nvSpPr>
          <p:spPr>
            <a:xfrm flipH="1" rot="10800000">
              <a:off x="1477433" y="886460"/>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139" name="Shape 3139"/>
            <p:cNvSpPr/>
            <p:nvPr/>
          </p:nvSpPr>
          <p:spPr>
            <a:xfrm flipH="1" rot="10800000">
              <a:off x="886460" y="1034203"/>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140" name="Shape 3140"/>
            <p:cNvSpPr/>
            <p:nvPr/>
          </p:nvSpPr>
          <p:spPr>
            <a:xfrm flipH="1" rot="10800000">
              <a:off x="886460" y="1181947"/>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141" name="Shape 3141"/>
            <p:cNvSpPr/>
            <p:nvPr/>
          </p:nvSpPr>
          <p:spPr>
            <a:xfrm flipH="1" rot="10800000">
              <a:off x="1034203" y="1181947"/>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142" name="Shape 3142"/>
            <p:cNvSpPr/>
            <p:nvPr/>
          </p:nvSpPr>
          <p:spPr>
            <a:xfrm flipH="1" rot="10800000">
              <a:off x="1034203" y="1034203"/>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143" name="Shape 3143"/>
            <p:cNvSpPr/>
            <p:nvPr/>
          </p:nvSpPr>
          <p:spPr>
            <a:xfrm flipH="1" rot="10800000">
              <a:off x="1181946" y="1034203"/>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144" name="Shape 3144"/>
            <p:cNvSpPr/>
            <p:nvPr/>
          </p:nvSpPr>
          <p:spPr>
            <a:xfrm flipH="1" rot="10800000">
              <a:off x="1181946" y="886460"/>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145" name="Shape 3145"/>
            <p:cNvSpPr/>
            <p:nvPr/>
          </p:nvSpPr>
          <p:spPr>
            <a:xfrm flipH="1" rot="10800000">
              <a:off x="1181946" y="1181947"/>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146" name="Shape 3146"/>
            <p:cNvSpPr/>
            <p:nvPr/>
          </p:nvSpPr>
          <p:spPr>
            <a:xfrm flipH="1" rot="10800000">
              <a:off x="886460" y="886460"/>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147" name="Shape 3147"/>
            <p:cNvSpPr/>
            <p:nvPr/>
          </p:nvSpPr>
          <p:spPr>
            <a:xfrm flipH="1" rot="10800000">
              <a:off x="1034203" y="886460"/>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148" name="Shape 3148"/>
            <p:cNvSpPr/>
            <p:nvPr/>
          </p:nvSpPr>
          <p:spPr>
            <a:xfrm flipH="1" rot="10800000">
              <a:off x="0" y="147743"/>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149" name="Shape 3149"/>
            <p:cNvSpPr/>
            <p:nvPr/>
          </p:nvSpPr>
          <p:spPr>
            <a:xfrm flipH="1" rot="10800000">
              <a:off x="0" y="295487"/>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150" name="Shape 3150"/>
            <p:cNvSpPr/>
            <p:nvPr/>
          </p:nvSpPr>
          <p:spPr>
            <a:xfrm flipH="1" rot="10800000">
              <a:off x="147743" y="295487"/>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151" name="Shape 3151"/>
            <p:cNvSpPr/>
            <p:nvPr/>
          </p:nvSpPr>
          <p:spPr>
            <a:xfrm flipH="1" rot="10800000">
              <a:off x="147743" y="147743"/>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152" name="Shape 3152"/>
            <p:cNvSpPr/>
            <p:nvPr/>
          </p:nvSpPr>
          <p:spPr>
            <a:xfrm flipH="1" rot="10800000">
              <a:off x="295486" y="147743"/>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153" name="Shape 3153"/>
            <p:cNvSpPr/>
            <p:nvPr/>
          </p:nvSpPr>
          <p:spPr>
            <a:xfrm flipH="1" rot="10800000">
              <a:off x="295486" y="0"/>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154" name="Shape 3154"/>
            <p:cNvSpPr/>
            <p:nvPr/>
          </p:nvSpPr>
          <p:spPr>
            <a:xfrm flipH="1" rot="10800000">
              <a:off x="295486" y="295487"/>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155" name="Shape 3155"/>
            <p:cNvSpPr/>
            <p:nvPr/>
          </p:nvSpPr>
          <p:spPr>
            <a:xfrm flipH="1" rot="10800000">
              <a:off x="0" y="0"/>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156" name="Shape 3156"/>
            <p:cNvSpPr/>
            <p:nvPr/>
          </p:nvSpPr>
          <p:spPr>
            <a:xfrm flipH="1" rot="10800000">
              <a:off x="147743" y="0"/>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157" name="Shape 3157"/>
            <p:cNvSpPr/>
            <p:nvPr/>
          </p:nvSpPr>
          <p:spPr>
            <a:xfrm flipH="1" rot="10800000">
              <a:off x="443229" y="147743"/>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158" name="Shape 3158"/>
            <p:cNvSpPr/>
            <p:nvPr/>
          </p:nvSpPr>
          <p:spPr>
            <a:xfrm flipH="1" rot="10800000">
              <a:off x="443229" y="295487"/>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159" name="Shape 3159"/>
            <p:cNvSpPr/>
            <p:nvPr/>
          </p:nvSpPr>
          <p:spPr>
            <a:xfrm flipH="1" rot="10800000">
              <a:off x="590973" y="295487"/>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160" name="Shape 3160"/>
            <p:cNvSpPr/>
            <p:nvPr/>
          </p:nvSpPr>
          <p:spPr>
            <a:xfrm flipH="1" rot="10800000">
              <a:off x="590973" y="147743"/>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161" name="Shape 3161"/>
            <p:cNvSpPr/>
            <p:nvPr/>
          </p:nvSpPr>
          <p:spPr>
            <a:xfrm flipH="1" rot="10800000">
              <a:off x="738716" y="147743"/>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162" name="Shape 3162"/>
            <p:cNvSpPr/>
            <p:nvPr/>
          </p:nvSpPr>
          <p:spPr>
            <a:xfrm flipH="1" rot="10800000">
              <a:off x="738716" y="0"/>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163" name="Shape 3163"/>
            <p:cNvSpPr/>
            <p:nvPr/>
          </p:nvSpPr>
          <p:spPr>
            <a:xfrm flipH="1" rot="10800000">
              <a:off x="738716" y="295487"/>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164" name="Shape 3164"/>
            <p:cNvSpPr/>
            <p:nvPr/>
          </p:nvSpPr>
          <p:spPr>
            <a:xfrm flipH="1" rot="10800000">
              <a:off x="443229" y="0"/>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165" name="Shape 3165"/>
            <p:cNvSpPr/>
            <p:nvPr/>
          </p:nvSpPr>
          <p:spPr>
            <a:xfrm flipH="1" rot="10800000">
              <a:off x="590973" y="0"/>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166" name="Shape 3166"/>
            <p:cNvSpPr/>
            <p:nvPr/>
          </p:nvSpPr>
          <p:spPr>
            <a:xfrm flipH="1" rot="10800000">
              <a:off x="886460" y="147743"/>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167" name="Shape 3167"/>
            <p:cNvSpPr/>
            <p:nvPr/>
          </p:nvSpPr>
          <p:spPr>
            <a:xfrm flipH="1" rot="10800000">
              <a:off x="886460" y="295487"/>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168" name="Shape 3168"/>
            <p:cNvSpPr/>
            <p:nvPr/>
          </p:nvSpPr>
          <p:spPr>
            <a:xfrm flipH="1" rot="10800000">
              <a:off x="1034203" y="295487"/>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169" name="Shape 3169"/>
            <p:cNvSpPr/>
            <p:nvPr/>
          </p:nvSpPr>
          <p:spPr>
            <a:xfrm flipH="1" rot="10800000">
              <a:off x="1034203" y="147743"/>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170" name="Shape 3170"/>
            <p:cNvSpPr/>
            <p:nvPr/>
          </p:nvSpPr>
          <p:spPr>
            <a:xfrm flipH="1" rot="10800000">
              <a:off x="1181946" y="147743"/>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171" name="Shape 3171"/>
            <p:cNvSpPr/>
            <p:nvPr/>
          </p:nvSpPr>
          <p:spPr>
            <a:xfrm flipH="1" rot="10800000">
              <a:off x="1181946" y="0"/>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172" name="Shape 3172"/>
            <p:cNvSpPr/>
            <p:nvPr/>
          </p:nvSpPr>
          <p:spPr>
            <a:xfrm flipH="1" rot="10800000">
              <a:off x="1181946" y="295487"/>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173" name="Shape 3173"/>
            <p:cNvSpPr/>
            <p:nvPr/>
          </p:nvSpPr>
          <p:spPr>
            <a:xfrm flipH="1" rot="10800000">
              <a:off x="886460" y="0"/>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174" name="Shape 3174"/>
            <p:cNvSpPr/>
            <p:nvPr/>
          </p:nvSpPr>
          <p:spPr>
            <a:xfrm flipH="1" rot="10800000">
              <a:off x="1034203" y="0"/>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175" name="Shape 3175"/>
            <p:cNvSpPr/>
            <p:nvPr/>
          </p:nvSpPr>
          <p:spPr>
            <a:xfrm flipH="1" rot="10800000">
              <a:off x="1329689" y="147743"/>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176" name="Shape 3176"/>
            <p:cNvSpPr/>
            <p:nvPr/>
          </p:nvSpPr>
          <p:spPr>
            <a:xfrm flipH="1" rot="10800000">
              <a:off x="1329689" y="295487"/>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177" name="Shape 3177"/>
            <p:cNvSpPr/>
            <p:nvPr/>
          </p:nvSpPr>
          <p:spPr>
            <a:xfrm flipH="1" rot="10800000">
              <a:off x="1477433" y="295487"/>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178" name="Shape 3178"/>
            <p:cNvSpPr/>
            <p:nvPr/>
          </p:nvSpPr>
          <p:spPr>
            <a:xfrm flipH="1" rot="10800000">
              <a:off x="1477433" y="147743"/>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179" name="Shape 3179"/>
            <p:cNvSpPr/>
            <p:nvPr/>
          </p:nvSpPr>
          <p:spPr>
            <a:xfrm flipH="1" rot="10800000">
              <a:off x="1625176" y="147743"/>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180" name="Shape 3180"/>
            <p:cNvSpPr/>
            <p:nvPr/>
          </p:nvSpPr>
          <p:spPr>
            <a:xfrm flipH="1" rot="10800000">
              <a:off x="1625176" y="0"/>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181" name="Shape 3181"/>
            <p:cNvSpPr/>
            <p:nvPr/>
          </p:nvSpPr>
          <p:spPr>
            <a:xfrm flipH="1" rot="10800000">
              <a:off x="1625176" y="295487"/>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182" name="Shape 3182"/>
            <p:cNvSpPr/>
            <p:nvPr/>
          </p:nvSpPr>
          <p:spPr>
            <a:xfrm flipH="1" rot="10800000">
              <a:off x="1329689" y="0"/>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183" name="Shape 3183"/>
            <p:cNvSpPr/>
            <p:nvPr/>
          </p:nvSpPr>
          <p:spPr>
            <a:xfrm flipH="1" rot="10800000">
              <a:off x="1477433" y="0"/>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184" name="Shape 3184"/>
            <p:cNvSpPr/>
            <p:nvPr/>
          </p:nvSpPr>
          <p:spPr>
            <a:xfrm flipH="1" rot="10800000">
              <a:off x="1772919" y="147743"/>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185" name="Shape 3185"/>
            <p:cNvSpPr/>
            <p:nvPr/>
          </p:nvSpPr>
          <p:spPr>
            <a:xfrm flipH="1" rot="10800000">
              <a:off x="1772919" y="295487"/>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186" name="Shape 3186"/>
            <p:cNvSpPr/>
            <p:nvPr/>
          </p:nvSpPr>
          <p:spPr>
            <a:xfrm flipH="1" rot="10800000">
              <a:off x="1920663" y="295487"/>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187" name="Shape 3187"/>
            <p:cNvSpPr/>
            <p:nvPr/>
          </p:nvSpPr>
          <p:spPr>
            <a:xfrm flipH="1" rot="10800000">
              <a:off x="1920663" y="147743"/>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188" name="Shape 3188"/>
            <p:cNvSpPr/>
            <p:nvPr/>
          </p:nvSpPr>
          <p:spPr>
            <a:xfrm flipH="1" rot="10800000">
              <a:off x="2068406" y="147743"/>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189" name="Shape 3189"/>
            <p:cNvSpPr/>
            <p:nvPr/>
          </p:nvSpPr>
          <p:spPr>
            <a:xfrm flipH="1" rot="10800000">
              <a:off x="2068406" y="0"/>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190" name="Shape 3190"/>
            <p:cNvSpPr/>
            <p:nvPr/>
          </p:nvSpPr>
          <p:spPr>
            <a:xfrm flipH="1" rot="10800000">
              <a:off x="2068406" y="295487"/>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191" name="Shape 3191"/>
            <p:cNvSpPr/>
            <p:nvPr/>
          </p:nvSpPr>
          <p:spPr>
            <a:xfrm flipH="1" rot="10800000">
              <a:off x="1772919" y="0"/>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192" name="Shape 3192"/>
            <p:cNvSpPr/>
            <p:nvPr/>
          </p:nvSpPr>
          <p:spPr>
            <a:xfrm flipH="1" rot="10800000">
              <a:off x="1920663" y="0"/>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193" name="Shape 3193"/>
            <p:cNvSpPr/>
            <p:nvPr/>
          </p:nvSpPr>
          <p:spPr>
            <a:xfrm flipH="1" rot="10800000">
              <a:off x="1772919" y="590973"/>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194" name="Shape 3194"/>
            <p:cNvSpPr/>
            <p:nvPr/>
          </p:nvSpPr>
          <p:spPr>
            <a:xfrm flipH="1" rot="10800000">
              <a:off x="1772919" y="738716"/>
              <a:ext cx="147745" cy="147745"/>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195" name="Shape 3195"/>
            <p:cNvSpPr/>
            <p:nvPr/>
          </p:nvSpPr>
          <p:spPr>
            <a:xfrm flipH="1" rot="10800000">
              <a:off x="1920663" y="738716"/>
              <a:ext cx="147744" cy="147745"/>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196" name="Shape 3196"/>
            <p:cNvSpPr/>
            <p:nvPr/>
          </p:nvSpPr>
          <p:spPr>
            <a:xfrm flipH="1" rot="10800000">
              <a:off x="1920663" y="590973"/>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197" name="Shape 3197"/>
            <p:cNvSpPr/>
            <p:nvPr/>
          </p:nvSpPr>
          <p:spPr>
            <a:xfrm flipH="1" rot="10800000">
              <a:off x="2068406" y="590973"/>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198" name="Shape 3198"/>
            <p:cNvSpPr/>
            <p:nvPr/>
          </p:nvSpPr>
          <p:spPr>
            <a:xfrm flipH="1" rot="10800000">
              <a:off x="2068406" y="443230"/>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199" name="Shape 3199"/>
            <p:cNvSpPr/>
            <p:nvPr/>
          </p:nvSpPr>
          <p:spPr>
            <a:xfrm flipH="1" rot="10800000">
              <a:off x="2068406" y="738716"/>
              <a:ext cx="147745" cy="147745"/>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200" name="Shape 3200"/>
            <p:cNvSpPr/>
            <p:nvPr/>
          </p:nvSpPr>
          <p:spPr>
            <a:xfrm flipH="1" rot="10800000">
              <a:off x="1772919" y="443230"/>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201" name="Shape 3201"/>
            <p:cNvSpPr/>
            <p:nvPr/>
          </p:nvSpPr>
          <p:spPr>
            <a:xfrm flipH="1" rot="10800000">
              <a:off x="1920663" y="443230"/>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202" name="Shape 3202"/>
            <p:cNvSpPr/>
            <p:nvPr/>
          </p:nvSpPr>
          <p:spPr>
            <a:xfrm flipH="1" rot="10800000">
              <a:off x="1772919" y="1034203"/>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203" name="Shape 3203"/>
            <p:cNvSpPr/>
            <p:nvPr/>
          </p:nvSpPr>
          <p:spPr>
            <a:xfrm flipH="1" rot="10800000">
              <a:off x="1772919" y="1181947"/>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204" name="Shape 3204"/>
            <p:cNvSpPr/>
            <p:nvPr/>
          </p:nvSpPr>
          <p:spPr>
            <a:xfrm flipH="1" rot="10800000">
              <a:off x="1920663" y="1181947"/>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205" name="Shape 3205"/>
            <p:cNvSpPr/>
            <p:nvPr/>
          </p:nvSpPr>
          <p:spPr>
            <a:xfrm flipH="1" rot="10800000">
              <a:off x="1920663" y="1034203"/>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206" name="Shape 3206"/>
            <p:cNvSpPr/>
            <p:nvPr/>
          </p:nvSpPr>
          <p:spPr>
            <a:xfrm flipH="1" rot="10800000">
              <a:off x="2068406" y="1034203"/>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207" name="Shape 3207"/>
            <p:cNvSpPr/>
            <p:nvPr/>
          </p:nvSpPr>
          <p:spPr>
            <a:xfrm flipH="1" rot="10800000">
              <a:off x="2068406" y="886460"/>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208" name="Shape 3208"/>
            <p:cNvSpPr/>
            <p:nvPr/>
          </p:nvSpPr>
          <p:spPr>
            <a:xfrm flipH="1" rot="10800000">
              <a:off x="2068406" y="1181947"/>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209" name="Shape 3209"/>
            <p:cNvSpPr/>
            <p:nvPr/>
          </p:nvSpPr>
          <p:spPr>
            <a:xfrm flipH="1" rot="10800000">
              <a:off x="1772919" y="886460"/>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210" name="Shape 3210"/>
            <p:cNvSpPr/>
            <p:nvPr/>
          </p:nvSpPr>
          <p:spPr>
            <a:xfrm flipH="1" rot="10800000">
              <a:off x="1920663" y="886460"/>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211" name="Shape 3211"/>
            <p:cNvSpPr/>
            <p:nvPr/>
          </p:nvSpPr>
          <p:spPr>
            <a:xfrm flipH="1" rot="10800000">
              <a:off x="1772919" y="1477433"/>
              <a:ext cx="147745" cy="147745"/>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212" name="Shape 3212"/>
            <p:cNvSpPr/>
            <p:nvPr/>
          </p:nvSpPr>
          <p:spPr>
            <a:xfrm flipH="1" rot="10800000">
              <a:off x="1772919" y="1625177"/>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213" name="Shape 3213"/>
            <p:cNvSpPr/>
            <p:nvPr/>
          </p:nvSpPr>
          <p:spPr>
            <a:xfrm flipH="1" rot="10800000">
              <a:off x="1920663" y="1625177"/>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214" name="Shape 3214"/>
            <p:cNvSpPr/>
            <p:nvPr/>
          </p:nvSpPr>
          <p:spPr>
            <a:xfrm flipH="1" rot="10800000">
              <a:off x="1920663" y="1477433"/>
              <a:ext cx="147744" cy="147745"/>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215" name="Shape 3215"/>
            <p:cNvSpPr/>
            <p:nvPr/>
          </p:nvSpPr>
          <p:spPr>
            <a:xfrm flipH="1" rot="10800000">
              <a:off x="2068406" y="1477433"/>
              <a:ext cx="147745" cy="147745"/>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216" name="Shape 3216"/>
            <p:cNvSpPr/>
            <p:nvPr/>
          </p:nvSpPr>
          <p:spPr>
            <a:xfrm flipH="1" rot="10800000">
              <a:off x="2068406" y="1329690"/>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217" name="Shape 3217"/>
            <p:cNvSpPr/>
            <p:nvPr/>
          </p:nvSpPr>
          <p:spPr>
            <a:xfrm flipH="1" rot="10800000">
              <a:off x="2068406" y="1625177"/>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218" name="Shape 3218"/>
            <p:cNvSpPr/>
            <p:nvPr/>
          </p:nvSpPr>
          <p:spPr>
            <a:xfrm flipH="1" rot="10800000">
              <a:off x="1772919" y="1329690"/>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219" name="Shape 3219"/>
            <p:cNvSpPr/>
            <p:nvPr/>
          </p:nvSpPr>
          <p:spPr>
            <a:xfrm flipH="1" rot="10800000">
              <a:off x="1920663" y="1329690"/>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220" name="Shape 3220"/>
            <p:cNvSpPr/>
            <p:nvPr/>
          </p:nvSpPr>
          <p:spPr>
            <a:xfrm flipH="1" rot="10800000">
              <a:off x="1772919" y="1920664"/>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221" name="Shape 3221"/>
            <p:cNvSpPr/>
            <p:nvPr/>
          </p:nvSpPr>
          <p:spPr>
            <a:xfrm flipH="1" rot="10800000">
              <a:off x="1772919" y="2068407"/>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222" name="Shape 3222"/>
            <p:cNvSpPr/>
            <p:nvPr/>
          </p:nvSpPr>
          <p:spPr>
            <a:xfrm flipH="1" rot="10800000">
              <a:off x="1920663" y="2068407"/>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223" name="Shape 3223"/>
            <p:cNvSpPr/>
            <p:nvPr/>
          </p:nvSpPr>
          <p:spPr>
            <a:xfrm flipH="1" rot="10800000">
              <a:off x="1920663" y="1920664"/>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224" name="Shape 3224"/>
            <p:cNvSpPr/>
            <p:nvPr/>
          </p:nvSpPr>
          <p:spPr>
            <a:xfrm flipH="1" rot="10800000">
              <a:off x="2068406" y="1920664"/>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225" name="Shape 3225"/>
            <p:cNvSpPr/>
            <p:nvPr/>
          </p:nvSpPr>
          <p:spPr>
            <a:xfrm flipH="1" rot="10800000">
              <a:off x="2068406" y="1772920"/>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226" name="Shape 3226"/>
            <p:cNvSpPr/>
            <p:nvPr/>
          </p:nvSpPr>
          <p:spPr>
            <a:xfrm flipH="1" rot="10800000">
              <a:off x="2068406" y="2068407"/>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227" name="Shape 3227"/>
            <p:cNvSpPr/>
            <p:nvPr/>
          </p:nvSpPr>
          <p:spPr>
            <a:xfrm flipH="1" rot="10800000">
              <a:off x="1772919" y="1772920"/>
              <a:ext cx="147745"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228" name="Shape 3228"/>
            <p:cNvSpPr/>
            <p:nvPr/>
          </p:nvSpPr>
          <p:spPr>
            <a:xfrm flipH="1" rot="10800000">
              <a:off x="1920663" y="1772920"/>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229" name="Shape 3229"/>
            <p:cNvSpPr/>
            <p:nvPr/>
          </p:nvSpPr>
          <p:spPr>
            <a:xfrm flipH="1" rot="10800000">
              <a:off x="1034203" y="1034203"/>
              <a:ext cx="147744" cy="147744"/>
            </a:xfrm>
            <a:prstGeom prst="rect">
              <a:avLst/>
            </a:prstGeom>
            <a:noFill/>
            <a:ln w="25400" cap="flat">
              <a:solidFill>
                <a:srgbClr val="11B119"/>
              </a:solidFill>
              <a:prstDash val="solid"/>
              <a:miter lim="4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grpSp>
      <p:grpSp>
        <p:nvGrpSpPr>
          <p:cNvPr id="3237" name="Group 3237"/>
          <p:cNvGrpSpPr/>
          <p:nvPr/>
        </p:nvGrpSpPr>
        <p:grpSpPr>
          <a:xfrm>
            <a:off x="6245642" y="178551"/>
            <a:ext cx="4885222" cy="2705955"/>
            <a:chOff x="0" y="0"/>
            <a:chExt cx="4885220" cy="2705954"/>
          </a:xfrm>
        </p:grpSpPr>
        <p:sp>
          <p:nvSpPr>
            <p:cNvPr id="3231" name="Shape 3231"/>
            <p:cNvSpPr/>
            <p:nvPr/>
          </p:nvSpPr>
          <p:spPr>
            <a:xfrm flipH="1" rot="2539508">
              <a:off x="235468" y="1760544"/>
              <a:ext cx="293623" cy="813075"/>
            </a:xfrm>
            <a:custGeom>
              <a:avLst/>
              <a:gdLst/>
              <a:ahLst/>
              <a:cxnLst>
                <a:cxn ang="0">
                  <a:pos x="wd2" y="hd2"/>
                </a:cxn>
                <a:cxn ang="5400000">
                  <a:pos x="wd2" y="hd2"/>
                </a:cxn>
                <a:cxn ang="10800000">
                  <a:pos x="wd2" y="hd2"/>
                </a:cxn>
                <a:cxn ang="16200000">
                  <a:pos x="wd2" y="hd2"/>
                </a:cxn>
              </a:cxnLst>
              <a:rect l="0" t="0" r="r" b="b"/>
              <a:pathLst>
                <a:path w="20655" h="21600" fill="norm" stroke="1" extrusionOk="0">
                  <a:moveTo>
                    <a:pt x="19914" y="0"/>
                  </a:moveTo>
                  <a:cubicBezTo>
                    <a:pt x="21600" y="5136"/>
                    <a:pt x="20474" y="9572"/>
                    <a:pt x="15849" y="13428"/>
                  </a:cubicBezTo>
                  <a:cubicBezTo>
                    <a:pt x="12300" y="16388"/>
                    <a:pt x="6538" y="19027"/>
                    <a:pt x="0" y="21600"/>
                  </a:cubicBezTo>
                </a:path>
              </a:pathLst>
            </a:custGeom>
            <a:noFill/>
            <a:ln w="25400" cap="flat">
              <a:solidFill>
                <a:srgbClr val="000000"/>
              </a:solidFill>
              <a:prstDash val="sysDot"/>
              <a:miter lim="400000"/>
            </a:ln>
            <a:effectLst/>
          </p:spPr>
          <p:txBody>
            <a:bodyPr wrap="square" lIns="50800" tIns="50800" rIns="50800" bIns="50800" numCol="1" anchor="ctr">
              <a:noAutofit/>
            </a:bodyPr>
            <a:lstStyle/>
            <a:p>
              <a:pPr>
                <a:defRPr sz="2400"/>
              </a:pPr>
            </a:p>
          </p:txBody>
        </p:sp>
        <p:sp>
          <p:nvSpPr>
            <p:cNvPr id="3232" name="Shape 3232"/>
            <p:cNvSpPr/>
            <p:nvPr/>
          </p:nvSpPr>
          <p:spPr>
            <a:xfrm>
              <a:off x="4313720" y="1518001"/>
              <a:ext cx="571501" cy="647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a:latin typeface="Helvetica"/>
                  <a:ea typeface="Helvetica"/>
                  <a:cs typeface="Helvetica"/>
                  <a:sym typeface="Helvetica"/>
                </a:defRPr>
              </a:lvl1pPr>
            </a:lstStyle>
            <a:p>
              <a:pPr/>
              <a:r>
                <a:t>…</a:t>
              </a:r>
            </a:p>
          </p:txBody>
        </p:sp>
        <p:pic>
          <p:nvPicPr>
            <p:cNvPr id="3233" name="Screen Shot 2016-10-17 at 11.03.31 PM.png"/>
            <p:cNvPicPr>
              <a:picLocks noChangeAspect="1"/>
            </p:cNvPicPr>
            <p:nvPr/>
          </p:nvPicPr>
          <p:blipFill>
            <a:blip r:embed="rId3">
              <a:extLst/>
            </a:blip>
            <a:stretch>
              <a:fillRect/>
            </a:stretch>
          </p:blipFill>
          <p:spPr>
            <a:xfrm>
              <a:off x="2640998" y="1379600"/>
              <a:ext cx="1399031" cy="1326355"/>
            </a:xfrm>
            <a:prstGeom prst="rect">
              <a:avLst/>
            </a:prstGeom>
            <a:ln w="12700" cap="flat">
              <a:noFill/>
              <a:miter lim="400000"/>
            </a:ln>
            <a:effectLst/>
          </p:spPr>
        </p:pic>
        <p:pic>
          <p:nvPicPr>
            <p:cNvPr id="3234" name="Screen Shot 2016-10-17 at 11.03.27 PM.png"/>
            <p:cNvPicPr>
              <a:picLocks noChangeAspect="1"/>
            </p:cNvPicPr>
            <p:nvPr/>
          </p:nvPicPr>
          <p:blipFill>
            <a:blip r:embed="rId4">
              <a:extLst/>
            </a:blip>
            <a:stretch>
              <a:fillRect/>
            </a:stretch>
          </p:blipFill>
          <p:spPr>
            <a:xfrm>
              <a:off x="720845" y="1369102"/>
              <a:ext cx="1646461" cy="1223305"/>
            </a:xfrm>
            <a:prstGeom prst="rect">
              <a:avLst/>
            </a:prstGeom>
            <a:ln w="12700" cap="flat">
              <a:noFill/>
              <a:miter lim="400000"/>
            </a:ln>
            <a:effectLst/>
          </p:spPr>
        </p:pic>
        <p:pic>
          <p:nvPicPr>
            <p:cNvPr id="3235" name="Screen Shot 2016-10-17 at 11.03.22 PM.png"/>
            <p:cNvPicPr>
              <a:picLocks noChangeAspect="1"/>
            </p:cNvPicPr>
            <p:nvPr/>
          </p:nvPicPr>
          <p:blipFill>
            <a:blip r:embed="rId5">
              <a:extLst/>
            </a:blip>
            <a:stretch>
              <a:fillRect/>
            </a:stretch>
          </p:blipFill>
          <p:spPr>
            <a:xfrm>
              <a:off x="2703140" y="0"/>
              <a:ext cx="1528746" cy="1144875"/>
            </a:xfrm>
            <a:prstGeom prst="rect">
              <a:avLst/>
            </a:prstGeom>
            <a:ln w="12700" cap="flat">
              <a:noFill/>
              <a:miter lim="400000"/>
            </a:ln>
            <a:effectLst/>
          </p:spPr>
        </p:pic>
        <p:pic>
          <p:nvPicPr>
            <p:cNvPr id="3236" name="Screen Shot 2016-10-17 at 11.03.18 PM.png"/>
            <p:cNvPicPr>
              <a:picLocks noChangeAspect="1"/>
            </p:cNvPicPr>
            <p:nvPr/>
          </p:nvPicPr>
          <p:blipFill>
            <a:blip r:embed="rId6">
              <a:extLst/>
            </a:blip>
            <a:stretch>
              <a:fillRect/>
            </a:stretch>
          </p:blipFill>
          <p:spPr>
            <a:xfrm>
              <a:off x="619316" y="25372"/>
              <a:ext cx="1849520" cy="1223305"/>
            </a:xfrm>
            <a:prstGeom prst="rect">
              <a:avLst/>
            </a:prstGeom>
            <a:ln w="12700" cap="flat">
              <a:noFill/>
              <a:miter lim="400000"/>
            </a:ln>
            <a:effectLst/>
          </p:spPr>
        </p:pic>
      </p:gr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23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237" grpId="1"/>
    </p:bldLst>
  </p:timing>
</p:sld>
</file>

<file path=ppt/slides/slide101.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3239" name="Shape 3239"/>
          <p:cNvSpPr/>
          <p:nvPr>
            <p:ph type="title"/>
          </p:nvPr>
        </p:nvSpPr>
        <p:spPr>
          <a:xfrm>
            <a:off x="-1" y="1219199"/>
            <a:ext cx="11216642" cy="1413935"/>
          </a:xfrm>
          <a:prstGeom prst="rect">
            <a:avLst/>
          </a:prstGeom>
        </p:spPr>
        <p:txBody>
          <a:bodyPr/>
          <a:lstStyle/>
          <a:p>
            <a:pPr/>
            <a:r>
              <a:t>	Inherent Ambiguity</a:t>
            </a:r>
          </a:p>
        </p:txBody>
      </p:sp>
      <p:sp>
        <p:nvSpPr>
          <p:cNvPr id="3240" name="Shape 3240"/>
          <p:cNvSpPr/>
          <p:nvPr/>
        </p:nvSpPr>
        <p:spPr>
          <a:xfrm>
            <a:off x="2325746" y="7318129"/>
            <a:ext cx="2275314" cy="783337"/>
          </a:xfrm>
          <a:prstGeom prst="rect">
            <a:avLst/>
          </a:prstGeom>
          <a:ln w="12700">
            <a:miter lim="400000"/>
          </a:ln>
          <a:extLst>
            <a:ext uri="{C572A759-6A51-4108-AA02-DFA0A04FC94B}">
              <ma14:wrappingTextBoxFlag xmlns:ma14="http://schemas.microsoft.com/office/mac/drawingml/2011/main" val="1"/>
            </a:ext>
          </a:extLst>
        </p:spPr>
        <p:txBody>
          <a:bodyPr wrap="none" lIns="48767" tIns="48767" rIns="48767" bIns="48767">
            <a:spAutoFit/>
          </a:bodyPr>
          <a:lstStyle>
            <a:lvl1pPr algn="l" defTabSz="1300480">
              <a:defRPr sz="4400">
                <a:latin typeface="Calibri"/>
                <a:ea typeface="Calibri"/>
                <a:cs typeface="Calibri"/>
                <a:sym typeface="Calibri"/>
              </a:defRPr>
            </a:lvl1pPr>
          </a:lstStyle>
          <a:p>
            <a:pPr/>
            <a:r>
              <a:t>Grayscale</a:t>
            </a:r>
          </a:p>
        </p:txBody>
      </p:sp>
      <p:pic>
        <p:nvPicPr>
          <p:cNvPr id="3241" name="image13.png"/>
          <p:cNvPicPr>
            <a:picLocks noChangeAspect="1"/>
          </p:cNvPicPr>
          <p:nvPr/>
        </p:nvPicPr>
        <p:blipFill>
          <a:blip r:embed="rId3">
            <a:extLst/>
          </a:blip>
          <a:stretch>
            <a:fillRect/>
          </a:stretch>
        </p:blipFill>
        <p:spPr>
          <a:xfrm>
            <a:off x="165413" y="2656571"/>
            <a:ext cx="6242304" cy="4681729"/>
          </a:xfrm>
          <a:prstGeom prst="rect">
            <a:avLst/>
          </a:prstGeom>
          <a:ln w="12700">
            <a:miter lim="400000"/>
          </a:ln>
        </p:spPr>
      </p:pic>
    </p:spTree>
  </p:cSld>
  <p:clrMapOvr>
    <a:masterClrMapping/>
  </p:clrMapOvr>
  <p:transition xmlns:p14="http://schemas.microsoft.com/office/powerpoint/2010/main" spd="med" advClick="1" p14:dur="1000"/>
</p:sld>
</file>

<file path=ppt/slides/slide102.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3245" name="Shape 3245"/>
          <p:cNvSpPr/>
          <p:nvPr>
            <p:ph type="title"/>
          </p:nvPr>
        </p:nvSpPr>
        <p:spPr>
          <a:xfrm>
            <a:off x="-1" y="1219199"/>
            <a:ext cx="11216642" cy="1413935"/>
          </a:xfrm>
          <a:prstGeom prst="rect">
            <a:avLst/>
          </a:prstGeom>
        </p:spPr>
        <p:txBody>
          <a:bodyPr/>
          <a:lstStyle/>
          <a:p>
            <a:pPr/>
            <a:r>
              <a:t>	Inherent Ambiguity</a:t>
            </a:r>
          </a:p>
        </p:txBody>
      </p:sp>
      <p:sp>
        <p:nvSpPr>
          <p:cNvPr id="3246" name="Shape 3246"/>
          <p:cNvSpPr/>
          <p:nvPr/>
        </p:nvSpPr>
        <p:spPr>
          <a:xfrm>
            <a:off x="2165185" y="7341568"/>
            <a:ext cx="2720063" cy="783337"/>
          </a:xfrm>
          <a:prstGeom prst="rect">
            <a:avLst/>
          </a:prstGeom>
          <a:ln w="12700">
            <a:miter lim="400000"/>
          </a:ln>
          <a:extLst>
            <a:ext uri="{C572A759-6A51-4108-AA02-DFA0A04FC94B}">
              <ma14:wrappingTextBoxFlag xmlns:ma14="http://schemas.microsoft.com/office/mac/drawingml/2011/main" val="1"/>
            </a:ext>
          </a:extLst>
        </p:spPr>
        <p:txBody>
          <a:bodyPr wrap="none" lIns="48767" tIns="48767" rIns="48767" bIns="48767">
            <a:spAutoFit/>
          </a:bodyPr>
          <a:lstStyle>
            <a:lvl1pPr algn="l" defTabSz="1300480">
              <a:defRPr sz="4400">
                <a:latin typeface="Calibri"/>
                <a:ea typeface="Calibri"/>
                <a:cs typeface="Calibri"/>
                <a:sym typeface="Calibri"/>
              </a:defRPr>
            </a:lvl1pPr>
          </a:lstStyle>
          <a:p>
            <a:pPr/>
            <a:r>
              <a:t>Our Output</a:t>
            </a:r>
          </a:p>
        </p:txBody>
      </p:sp>
      <p:sp>
        <p:nvSpPr>
          <p:cNvPr id="3247" name="Shape 3247"/>
          <p:cNvSpPr/>
          <p:nvPr/>
        </p:nvSpPr>
        <p:spPr>
          <a:xfrm>
            <a:off x="8587730" y="7345734"/>
            <a:ext cx="3157170" cy="783337"/>
          </a:xfrm>
          <a:prstGeom prst="rect">
            <a:avLst/>
          </a:prstGeom>
          <a:ln w="12700">
            <a:miter lim="400000"/>
          </a:ln>
          <a:extLst>
            <a:ext uri="{C572A759-6A51-4108-AA02-DFA0A04FC94B}">
              <ma14:wrappingTextBoxFlag xmlns:ma14="http://schemas.microsoft.com/office/mac/drawingml/2011/main" val="1"/>
            </a:ext>
          </a:extLst>
        </p:spPr>
        <p:txBody>
          <a:bodyPr wrap="none" lIns="48767" tIns="48767" rIns="48767" bIns="48767">
            <a:spAutoFit/>
          </a:bodyPr>
          <a:lstStyle>
            <a:lvl1pPr algn="l" defTabSz="1300480">
              <a:defRPr sz="4400">
                <a:latin typeface="Calibri"/>
                <a:ea typeface="Calibri"/>
                <a:cs typeface="Calibri"/>
                <a:sym typeface="Calibri"/>
              </a:defRPr>
            </a:lvl1pPr>
          </a:lstStyle>
          <a:p>
            <a:pPr/>
            <a:r>
              <a:t>Ground Truth</a:t>
            </a:r>
          </a:p>
        </p:txBody>
      </p:sp>
      <p:pic>
        <p:nvPicPr>
          <p:cNvPr id="3248" name="image14.jpg"/>
          <p:cNvPicPr>
            <a:picLocks noChangeAspect="1"/>
          </p:cNvPicPr>
          <p:nvPr/>
        </p:nvPicPr>
        <p:blipFill>
          <a:blip r:embed="rId3">
            <a:extLst/>
          </a:blip>
          <a:stretch>
            <a:fillRect/>
          </a:stretch>
        </p:blipFill>
        <p:spPr>
          <a:xfrm>
            <a:off x="6587956" y="2656571"/>
            <a:ext cx="6246661" cy="4684996"/>
          </a:xfrm>
          <a:prstGeom prst="rect">
            <a:avLst/>
          </a:prstGeom>
          <a:ln w="12700">
            <a:miter lim="400000"/>
          </a:ln>
        </p:spPr>
      </p:pic>
      <p:pic>
        <p:nvPicPr>
          <p:cNvPr id="3249" name="image15.png"/>
          <p:cNvPicPr>
            <a:picLocks noChangeAspect="1"/>
          </p:cNvPicPr>
          <p:nvPr/>
        </p:nvPicPr>
        <p:blipFill>
          <a:blip r:embed="rId4">
            <a:extLst/>
          </a:blip>
          <a:stretch>
            <a:fillRect/>
          </a:stretch>
        </p:blipFill>
        <p:spPr>
          <a:xfrm>
            <a:off x="165413" y="2656571"/>
            <a:ext cx="6246660" cy="4684996"/>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3247"/>
                                        </p:tgtEl>
                                        <p:attrNameLst>
                                          <p:attrName>style.visibility</p:attrName>
                                        </p:attrNameLst>
                                      </p:cBhvr>
                                      <p:to>
                                        <p:strVal val="visible"/>
                                      </p:to>
                                    </p:set>
                                    <p:animEffect filter="dissolve" transition="in">
                                      <p:cBhvr>
                                        <p:cTn id="7" dur="500"/>
                                        <p:tgtEl>
                                          <p:spTgt spid="3247"/>
                                        </p:tgtEl>
                                      </p:cBhvr>
                                    </p:animEffect>
                                  </p:childTnLst>
                                </p:cTn>
                              </p:par>
                            </p:childTnLst>
                          </p:cTn>
                        </p:par>
                        <p:par>
                          <p:cTn id="8" fill="hold">
                            <p:stCondLst>
                              <p:cond delay="500"/>
                            </p:stCondLst>
                            <p:childTnLst>
                              <p:par>
                                <p:cTn id="9" presetClass="entr" nodeType="afterEffect" presetID="9" grpId="2" fill="hold">
                                  <p:stCondLst>
                                    <p:cond delay="0"/>
                                  </p:stCondLst>
                                  <p:iterate type="el" backwards="0">
                                    <p:tmAbs val="0"/>
                                  </p:iterate>
                                  <p:childTnLst>
                                    <p:set>
                                      <p:cBhvr>
                                        <p:cTn id="10" fill="hold"/>
                                        <p:tgtEl>
                                          <p:spTgt spid="3248"/>
                                        </p:tgtEl>
                                        <p:attrNameLst>
                                          <p:attrName>style.visibility</p:attrName>
                                        </p:attrNameLst>
                                      </p:cBhvr>
                                      <p:to>
                                        <p:strVal val="visible"/>
                                      </p:to>
                                    </p:set>
                                    <p:animEffect filter="dissolve" transition="in">
                                      <p:cBhvr>
                                        <p:cTn id="11" dur="500"/>
                                        <p:tgtEl>
                                          <p:spTgt spid="324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248" grpId="2"/>
      <p:bldP build="whole" bldLvl="1" animBg="1" rev="0" advAuto="0" spid="3247" grpId="1"/>
    </p:bldLst>
  </p:timing>
</p:sld>
</file>

<file path=ppt/slides/slide10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3255" name="Group 3255"/>
          <p:cNvGrpSpPr/>
          <p:nvPr/>
        </p:nvGrpSpPr>
        <p:grpSpPr>
          <a:xfrm>
            <a:off x="2607902" y="1219199"/>
            <a:ext cx="7788996" cy="7315201"/>
            <a:chOff x="0" y="0"/>
            <a:chExt cx="7788995" cy="7315200"/>
          </a:xfrm>
        </p:grpSpPr>
        <p:pic>
          <p:nvPicPr>
            <p:cNvPr id="3253" name="image22.png"/>
            <p:cNvPicPr>
              <a:picLocks noChangeAspect="1"/>
            </p:cNvPicPr>
            <p:nvPr/>
          </p:nvPicPr>
          <p:blipFill>
            <a:blip r:embed="rId3">
              <a:extLst/>
            </a:blip>
            <a:srcRect l="13586" t="7962" r="14869" b="2451"/>
            <a:stretch>
              <a:fillRect/>
            </a:stretch>
          </p:blipFill>
          <p:spPr>
            <a:xfrm>
              <a:off x="0" y="-1"/>
              <a:ext cx="7788996" cy="7315201"/>
            </a:xfrm>
            <a:prstGeom prst="rect">
              <a:avLst/>
            </a:prstGeom>
            <a:ln w="12700" cap="flat">
              <a:noFill/>
              <a:miter lim="400000"/>
            </a:ln>
            <a:effectLst/>
          </p:spPr>
        </p:pic>
        <p:pic>
          <p:nvPicPr>
            <p:cNvPr id="3254" name="image23.jpg"/>
            <p:cNvPicPr>
              <a:picLocks noChangeAspect="1"/>
            </p:cNvPicPr>
            <p:nvPr/>
          </p:nvPicPr>
          <p:blipFill>
            <a:blip r:embed="rId4">
              <a:extLst/>
            </a:blip>
            <a:stretch>
              <a:fillRect/>
            </a:stretch>
          </p:blipFill>
          <p:spPr>
            <a:xfrm>
              <a:off x="0" y="-1"/>
              <a:ext cx="2672632" cy="2224507"/>
            </a:xfrm>
            <a:prstGeom prst="rect">
              <a:avLst/>
            </a:prstGeom>
            <a:ln w="12700" cap="flat">
              <a:noFill/>
              <a:miter lim="400000"/>
            </a:ln>
            <a:effectLst/>
          </p:spPr>
        </p:pic>
      </p:gr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mph" nodeType="clickEffect" presetSubtype="0" presetID="6" grpId="1" fill="hold">
                                  <p:stCondLst>
                                    <p:cond delay="0"/>
                                  </p:stCondLst>
                                  <p:childTnLst>
                                    <p:animScale>
                                      <p:cBhvr>
                                        <p:cTn id="6" dur="2000" fill="hold"/>
                                        <p:tgtEl>
                                          <p:spTgt spid="3255"/>
                                        </p:tgtEl>
                                      </p:cBhvr>
                                      <p:by x="250000" y="250000"/>
                                    </p:animScale>
                                  </p:childTnLst>
                                </p:cTn>
                              </p:par>
                            </p:childTnLst>
                          </p:cTn>
                        </p:par>
                        <p:par>
                          <p:cTn id="7" fill="hold">
                            <p:stCondLst>
                              <p:cond delay="0"/>
                            </p:stCondLst>
                            <p:childTnLst>
                              <p:par>
                                <p:cTn id="8" presetClass="path" nodeType="afterEffect" presetSubtype="0" presetID="-1" grpId="2" accel="50000" decel="50000" fill="hold">
                                  <p:stCondLst>
                                    <p:cond delay="0"/>
                                  </p:stCondLst>
                                  <p:childTnLst>
                                    <p:animMotion path="M 0.000000 0.000000 L -0.134770 -0.095310" origin="layout" pathEditMode="relative">
                                      <p:cBhvr>
                                        <p:cTn id="9" dur="2000" fill="hold"/>
                                        <p:tgtEl>
                                          <p:spTgt spid="3255"/>
                                        </p:tgtEl>
                                        <p:attrNameLst>
                                          <p:attrName>ppt_x</p:attrName>
                                          <p:attrName>ppt_y</p:attrName>
                                        </p:attrNameLst>
                                      </p:cBhvr>
                                    </p:animMotion>
                                  </p:childTnLst>
                                </p:cTn>
                              </p:par>
                            </p:childTnLst>
                          </p:cTn>
                        </p:par>
                      </p:childTnLst>
                    </p:cTn>
                  </p:par>
                  <p:par>
                    <p:cTn id="10" fill="hold">
                      <p:stCondLst>
                        <p:cond delay="indefinite"/>
                      </p:stCondLst>
                      <p:childTnLst>
                        <p:par>
                          <p:cTn id="11" fill="hold">
                            <p:stCondLst>
                              <p:cond delay="0"/>
                            </p:stCondLst>
                            <p:childTnLst>
                              <p:par>
                                <p:cTn id="12" presetClass="path" nodeType="clickEffect" presetSubtype="0" presetID="-1" grpId="3" accel="50000" decel="50000" fill="hold">
                                  <p:stCondLst>
                                    <p:cond delay="0"/>
                                  </p:stCondLst>
                                  <p:childTnLst>
                                    <p:animMotion path="M -0.134770 -0.095310 L -0.343100 0.195315" origin="layout" pathEditMode="relative">
                                      <p:cBhvr>
                                        <p:cTn id="13" dur="2000" fill="hold"/>
                                        <p:tgtEl>
                                          <p:spTgt spid="3255"/>
                                        </p:tgtEl>
                                        <p:attrNameLst>
                                          <p:attrName>ppt_x</p:attrName>
                                          <p:attrName>ppt_y</p:attrName>
                                        </p:attrNameLst>
                                      </p:cBhvr>
                                    </p:animMotion>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255" grpId="1"/>
    </p:bldLst>
  </p:timing>
</p:sld>
</file>

<file path=ppt/slides/slide10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259" name="image1.png"/>
          <p:cNvPicPr>
            <a:picLocks noChangeAspect="1"/>
          </p:cNvPicPr>
          <p:nvPr/>
        </p:nvPicPr>
        <p:blipFill>
          <a:blip r:embed="rId2">
            <a:extLst/>
          </a:blip>
          <a:stretch>
            <a:fillRect/>
          </a:stretch>
        </p:blipFill>
        <p:spPr>
          <a:xfrm>
            <a:off x="126983" y="2477858"/>
            <a:ext cx="12750834" cy="5348098"/>
          </a:xfrm>
          <a:prstGeom prst="rect">
            <a:avLst/>
          </a:prstGeom>
          <a:ln w="12700">
            <a:miter lim="400000"/>
          </a:ln>
        </p:spPr>
      </p:pic>
      <p:sp>
        <p:nvSpPr>
          <p:cNvPr id="3260" name="Shape 3260"/>
          <p:cNvSpPr/>
          <p:nvPr>
            <p:ph type="title"/>
          </p:nvPr>
        </p:nvSpPr>
        <p:spPr>
          <a:xfrm>
            <a:off x="598220" y="1219199"/>
            <a:ext cx="10618421" cy="1158240"/>
          </a:xfrm>
          <a:prstGeom prst="rect">
            <a:avLst/>
          </a:prstGeom>
        </p:spPr>
        <p:txBody>
          <a:bodyPr/>
          <a:lstStyle/>
          <a:p>
            <a:pPr/>
            <a:r>
              <a:t>Some of the better results</a:t>
            </a:r>
          </a:p>
        </p:txBody>
      </p:sp>
    </p:spTree>
  </p:cSld>
  <p:clrMapOvr>
    <a:masterClrMapping/>
  </p:clrMapOvr>
  <p:transition xmlns:p14="http://schemas.microsoft.com/office/powerpoint/2010/main" spd="med" advClick="1" p14:dur="1000"/>
</p:sld>
</file>

<file path=ppt/slides/slide10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3264" name="Group 3264"/>
          <p:cNvGrpSpPr/>
          <p:nvPr/>
        </p:nvGrpSpPr>
        <p:grpSpPr>
          <a:xfrm>
            <a:off x="137706" y="2377438"/>
            <a:ext cx="12607468" cy="5882643"/>
            <a:chOff x="0" y="0"/>
            <a:chExt cx="12607467" cy="5882641"/>
          </a:xfrm>
        </p:grpSpPr>
        <p:pic>
          <p:nvPicPr>
            <p:cNvPr id="3262" name="image49.png"/>
            <p:cNvPicPr>
              <a:picLocks noChangeAspect="1"/>
            </p:cNvPicPr>
            <p:nvPr/>
          </p:nvPicPr>
          <p:blipFill>
            <a:blip r:embed="rId3">
              <a:extLst/>
            </a:blip>
            <a:stretch>
              <a:fillRect/>
            </a:stretch>
          </p:blipFill>
          <p:spPr>
            <a:xfrm>
              <a:off x="0" y="0"/>
              <a:ext cx="7941930" cy="5882642"/>
            </a:xfrm>
            <a:prstGeom prst="rect">
              <a:avLst/>
            </a:prstGeom>
            <a:ln w="12700" cap="flat">
              <a:noFill/>
              <a:miter lim="400000"/>
            </a:ln>
            <a:effectLst/>
          </p:spPr>
        </p:pic>
        <p:pic>
          <p:nvPicPr>
            <p:cNvPr id="3263" name="image50.png"/>
            <p:cNvPicPr>
              <a:picLocks noChangeAspect="1"/>
            </p:cNvPicPr>
            <p:nvPr/>
          </p:nvPicPr>
          <p:blipFill>
            <a:blip r:embed="rId4">
              <a:extLst/>
            </a:blip>
            <a:stretch>
              <a:fillRect/>
            </a:stretch>
          </p:blipFill>
          <p:spPr>
            <a:xfrm>
              <a:off x="8195486" y="0"/>
              <a:ext cx="4411982" cy="5882642"/>
            </a:xfrm>
            <a:prstGeom prst="rect">
              <a:avLst/>
            </a:prstGeom>
            <a:ln w="12700" cap="flat">
              <a:noFill/>
              <a:miter lim="400000"/>
            </a:ln>
            <a:effectLst/>
          </p:spPr>
        </p:pic>
      </p:grpSp>
      <p:sp>
        <p:nvSpPr>
          <p:cNvPr id="3265" name="Shape 3265"/>
          <p:cNvSpPr/>
          <p:nvPr>
            <p:ph type="title"/>
          </p:nvPr>
        </p:nvSpPr>
        <p:spPr>
          <a:xfrm>
            <a:off x="598220" y="1219199"/>
            <a:ext cx="10618421" cy="1158240"/>
          </a:xfrm>
          <a:prstGeom prst="rect">
            <a:avLst/>
          </a:prstGeom>
        </p:spPr>
        <p:txBody>
          <a:bodyPr/>
          <a:lstStyle/>
          <a:p>
            <a:pPr/>
            <a:r>
              <a:t>Failure Cases</a:t>
            </a:r>
          </a:p>
        </p:txBody>
      </p:sp>
    </p:spTree>
  </p:cSld>
  <p:clrMapOvr>
    <a:masterClrMapping/>
  </p:clrMapOvr>
  <p:transition xmlns:p14="http://schemas.microsoft.com/office/powerpoint/2010/main" spd="med" advClick="1" p14:dur="1000"/>
</p:sld>
</file>

<file path=ppt/slides/slide106.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pic>
        <p:nvPicPr>
          <p:cNvPr id="3269" name="image41.png"/>
          <p:cNvPicPr>
            <a:picLocks noChangeAspect="1"/>
          </p:cNvPicPr>
          <p:nvPr/>
        </p:nvPicPr>
        <p:blipFill>
          <a:blip r:embed="rId3">
            <a:extLst/>
          </a:blip>
          <a:stretch>
            <a:fillRect/>
          </a:stretch>
        </p:blipFill>
        <p:spPr>
          <a:xfrm>
            <a:off x="508470" y="4876798"/>
            <a:ext cx="3958129" cy="3424406"/>
          </a:xfrm>
          <a:prstGeom prst="rect">
            <a:avLst/>
          </a:prstGeom>
          <a:ln w="12700">
            <a:miter lim="400000"/>
          </a:ln>
        </p:spPr>
      </p:pic>
      <p:sp>
        <p:nvSpPr>
          <p:cNvPr id="3270" name="Shape 3270"/>
          <p:cNvSpPr/>
          <p:nvPr/>
        </p:nvSpPr>
        <p:spPr>
          <a:xfrm>
            <a:off x="1994040" y="1310857"/>
            <a:ext cx="1264027" cy="745237"/>
          </a:xfrm>
          <a:prstGeom prst="rect">
            <a:avLst/>
          </a:prstGeom>
          <a:ln w="12700">
            <a:miter lim="400000"/>
          </a:ln>
          <a:extLst>
            <a:ext uri="{C572A759-6A51-4108-AA02-DFA0A04FC94B}">
              <ma14:wrappingTextBoxFlag xmlns:ma14="http://schemas.microsoft.com/office/mac/drawingml/2011/main" val="1"/>
            </a:ext>
          </a:extLst>
        </p:spPr>
        <p:txBody>
          <a:bodyPr wrap="none" lIns="48767" tIns="48767" rIns="48767" bIns="48767">
            <a:spAutoFit/>
          </a:bodyPr>
          <a:lstStyle>
            <a:lvl1pPr algn="l" defTabSz="1300480">
              <a:defRPr sz="4200">
                <a:latin typeface="Calibri"/>
                <a:ea typeface="Calibri"/>
                <a:cs typeface="Calibri"/>
                <a:sym typeface="Calibri"/>
              </a:defRPr>
            </a:lvl1pPr>
          </a:lstStyle>
          <a:p>
            <a:pPr/>
            <a:r>
              <a:t>Input</a:t>
            </a:r>
          </a:p>
        </p:txBody>
      </p:sp>
      <p:sp>
        <p:nvSpPr>
          <p:cNvPr id="3271" name="Shape 3271"/>
          <p:cNvSpPr/>
          <p:nvPr/>
        </p:nvSpPr>
        <p:spPr>
          <a:xfrm>
            <a:off x="8583255" y="1316956"/>
            <a:ext cx="4637105" cy="745237"/>
          </a:xfrm>
          <a:prstGeom prst="rect">
            <a:avLst/>
          </a:prstGeom>
          <a:ln w="12700">
            <a:miter lim="400000"/>
          </a:ln>
          <a:extLst>
            <a:ext uri="{C572A759-6A51-4108-AA02-DFA0A04FC94B}">
              <ma14:wrappingTextBoxFlag xmlns:ma14="http://schemas.microsoft.com/office/mac/drawingml/2011/main" val="1"/>
            </a:ext>
          </a:extLst>
        </p:spPr>
        <p:txBody>
          <a:bodyPr wrap="none" lIns="48767" tIns="48767" rIns="48767" bIns="48767">
            <a:spAutoFit/>
          </a:bodyPr>
          <a:lstStyle>
            <a:lvl1pPr algn="l" defTabSz="1300480">
              <a:defRPr sz="4200">
                <a:latin typeface="Calibri"/>
                <a:ea typeface="Calibri"/>
                <a:cs typeface="Calibri"/>
                <a:sym typeface="Calibri"/>
              </a:defRPr>
            </a:lvl1pPr>
          </a:lstStyle>
          <a:p>
            <a:pPr/>
            <a:r>
              <a:t>Class w/ Rebalancing</a:t>
            </a:r>
          </a:p>
        </p:txBody>
      </p:sp>
      <p:pic>
        <p:nvPicPr>
          <p:cNvPr id="3272" name="image42.png"/>
          <p:cNvPicPr>
            <a:picLocks noChangeAspect="1"/>
          </p:cNvPicPr>
          <p:nvPr/>
        </p:nvPicPr>
        <p:blipFill>
          <a:blip r:embed="rId4">
            <a:extLst/>
          </a:blip>
          <a:stretch>
            <a:fillRect/>
          </a:stretch>
        </p:blipFill>
        <p:spPr>
          <a:xfrm>
            <a:off x="4551365" y="1927851"/>
            <a:ext cx="3862427" cy="2896820"/>
          </a:xfrm>
          <a:prstGeom prst="rect">
            <a:avLst/>
          </a:prstGeom>
          <a:ln w="12700">
            <a:miter lim="400000"/>
          </a:ln>
        </p:spPr>
      </p:pic>
      <p:pic>
        <p:nvPicPr>
          <p:cNvPr id="3273" name="image43.png"/>
          <p:cNvPicPr>
            <a:picLocks noChangeAspect="1"/>
          </p:cNvPicPr>
          <p:nvPr/>
        </p:nvPicPr>
        <p:blipFill>
          <a:blip r:embed="rId5">
            <a:extLst/>
          </a:blip>
          <a:stretch>
            <a:fillRect/>
          </a:stretch>
        </p:blipFill>
        <p:spPr>
          <a:xfrm>
            <a:off x="604172" y="1927851"/>
            <a:ext cx="3862427" cy="2896820"/>
          </a:xfrm>
          <a:prstGeom prst="rect">
            <a:avLst/>
          </a:prstGeom>
          <a:ln w="12700">
            <a:miter lim="400000"/>
          </a:ln>
        </p:spPr>
      </p:pic>
      <p:pic>
        <p:nvPicPr>
          <p:cNvPr id="3274" name="image44.jpeg"/>
          <p:cNvPicPr>
            <a:picLocks noChangeAspect="1"/>
          </p:cNvPicPr>
          <p:nvPr/>
        </p:nvPicPr>
        <p:blipFill>
          <a:blip r:embed="rId6">
            <a:extLst/>
          </a:blip>
          <a:stretch>
            <a:fillRect/>
          </a:stretch>
        </p:blipFill>
        <p:spPr>
          <a:xfrm>
            <a:off x="8450410" y="4876800"/>
            <a:ext cx="3909607" cy="3424404"/>
          </a:xfrm>
          <a:prstGeom prst="rect">
            <a:avLst/>
          </a:prstGeom>
          <a:ln w="12700">
            <a:miter lim="400000"/>
          </a:ln>
        </p:spPr>
      </p:pic>
      <p:sp>
        <p:nvSpPr>
          <p:cNvPr id="3275" name="Shape 3275"/>
          <p:cNvSpPr/>
          <p:nvPr/>
        </p:nvSpPr>
        <p:spPr>
          <a:xfrm>
            <a:off x="5266164" y="1297923"/>
            <a:ext cx="3067638" cy="745237"/>
          </a:xfrm>
          <a:prstGeom prst="rect">
            <a:avLst/>
          </a:prstGeom>
          <a:ln w="12700">
            <a:miter lim="400000"/>
          </a:ln>
          <a:extLst>
            <a:ext uri="{C572A759-6A51-4108-AA02-DFA0A04FC94B}">
              <ma14:wrappingTextBoxFlag xmlns:ma14="http://schemas.microsoft.com/office/mac/drawingml/2011/main" val="1"/>
            </a:ext>
          </a:extLst>
        </p:spPr>
        <p:txBody>
          <a:bodyPr wrap="none" lIns="48767" tIns="48767" rIns="48767" bIns="48767">
            <a:spAutoFit/>
          </a:bodyPr>
          <a:lstStyle>
            <a:lvl1pPr algn="l" defTabSz="1300480">
              <a:defRPr sz="4200">
                <a:latin typeface="Calibri"/>
                <a:ea typeface="Calibri"/>
                <a:cs typeface="Calibri"/>
                <a:sym typeface="Calibri"/>
              </a:defRPr>
            </a:lvl1pPr>
          </a:lstStyle>
          <a:p>
            <a:pPr/>
            <a:r>
              <a:t>L2 Regression</a:t>
            </a:r>
          </a:p>
        </p:txBody>
      </p:sp>
      <p:pic>
        <p:nvPicPr>
          <p:cNvPr id="3276" name="image45.png"/>
          <p:cNvPicPr>
            <a:picLocks noChangeAspect="1"/>
          </p:cNvPicPr>
          <p:nvPr/>
        </p:nvPicPr>
        <p:blipFill>
          <a:blip r:embed="rId7">
            <a:extLst/>
          </a:blip>
          <a:stretch>
            <a:fillRect/>
          </a:stretch>
        </p:blipFill>
        <p:spPr>
          <a:xfrm>
            <a:off x="8497590" y="1927851"/>
            <a:ext cx="3862427" cy="2896820"/>
          </a:xfrm>
          <a:prstGeom prst="rect">
            <a:avLst/>
          </a:prstGeom>
          <a:ln w="12700">
            <a:miter lim="400000"/>
          </a:ln>
        </p:spPr>
      </p:pic>
      <p:pic>
        <p:nvPicPr>
          <p:cNvPr id="3277" name="image46.jpg"/>
          <p:cNvPicPr>
            <a:picLocks noChangeAspect="1"/>
          </p:cNvPicPr>
          <p:nvPr/>
        </p:nvPicPr>
        <p:blipFill>
          <a:blip r:embed="rId8">
            <a:extLst/>
          </a:blip>
          <a:stretch>
            <a:fillRect/>
          </a:stretch>
        </p:blipFill>
        <p:spPr>
          <a:xfrm>
            <a:off x="604172" y="1927851"/>
            <a:ext cx="3862427" cy="2896820"/>
          </a:xfrm>
          <a:prstGeom prst="rect">
            <a:avLst/>
          </a:prstGeom>
          <a:ln w="12700">
            <a:miter lim="400000"/>
          </a:ln>
        </p:spPr>
      </p:pic>
      <p:pic>
        <p:nvPicPr>
          <p:cNvPr id="3278" name="image47.jpeg"/>
          <p:cNvPicPr>
            <a:picLocks noChangeAspect="1"/>
          </p:cNvPicPr>
          <p:nvPr/>
        </p:nvPicPr>
        <p:blipFill>
          <a:blip r:embed="rId9">
            <a:extLst/>
          </a:blip>
          <a:stretch>
            <a:fillRect/>
          </a:stretch>
        </p:blipFill>
        <p:spPr>
          <a:xfrm>
            <a:off x="578801" y="4876800"/>
            <a:ext cx="3951558" cy="3424407"/>
          </a:xfrm>
          <a:prstGeom prst="rect">
            <a:avLst/>
          </a:prstGeom>
          <a:ln w="12700">
            <a:miter lim="400000"/>
          </a:ln>
        </p:spPr>
      </p:pic>
      <p:sp>
        <p:nvSpPr>
          <p:cNvPr id="3279" name="Shape 3279"/>
          <p:cNvSpPr/>
          <p:nvPr/>
        </p:nvSpPr>
        <p:spPr>
          <a:xfrm>
            <a:off x="1308233" y="1310857"/>
            <a:ext cx="3018673" cy="745237"/>
          </a:xfrm>
          <a:prstGeom prst="rect">
            <a:avLst/>
          </a:prstGeom>
          <a:ln w="12700">
            <a:miter lim="400000"/>
          </a:ln>
          <a:extLst>
            <a:ext uri="{C572A759-6A51-4108-AA02-DFA0A04FC94B}">
              <ma14:wrappingTextBoxFlag xmlns:ma14="http://schemas.microsoft.com/office/mac/drawingml/2011/main" val="1"/>
            </a:ext>
          </a:extLst>
        </p:spPr>
        <p:txBody>
          <a:bodyPr wrap="none" lIns="48767" tIns="48767" rIns="48767" bIns="48767">
            <a:spAutoFit/>
          </a:bodyPr>
          <a:lstStyle>
            <a:lvl1pPr algn="l" defTabSz="1300480">
              <a:defRPr sz="4200">
                <a:latin typeface="Calibri"/>
                <a:ea typeface="Calibri"/>
                <a:cs typeface="Calibri"/>
                <a:sym typeface="Calibri"/>
              </a:defRPr>
            </a:lvl1pPr>
          </a:lstStyle>
          <a:p>
            <a:pPr/>
            <a:r>
              <a:t>Ground Truth</a:t>
            </a:r>
          </a:p>
        </p:txBody>
      </p:sp>
      <p:pic>
        <p:nvPicPr>
          <p:cNvPr id="3280" name="image48.jpeg"/>
          <p:cNvPicPr>
            <a:picLocks noChangeAspect="1"/>
          </p:cNvPicPr>
          <p:nvPr/>
        </p:nvPicPr>
        <p:blipFill>
          <a:blip r:embed="rId10">
            <a:extLst/>
          </a:blip>
          <a:stretch>
            <a:fillRect/>
          </a:stretch>
        </p:blipFill>
        <p:spPr>
          <a:xfrm>
            <a:off x="4553040" y="4876798"/>
            <a:ext cx="3920054" cy="3424405"/>
          </a:xfrm>
          <a:prstGeom prst="rect">
            <a:avLst/>
          </a:prstGeom>
          <a:ln w="12700">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3272"/>
                                        </p:tgtEl>
                                        <p:attrNameLst>
                                          <p:attrName>style.visibility</p:attrName>
                                        </p:attrNameLst>
                                      </p:cBhvr>
                                      <p:to>
                                        <p:strVal val="visible"/>
                                      </p:to>
                                    </p:set>
                                    <p:animEffect filter="dissolve" transition="in">
                                      <p:cBhvr>
                                        <p:cTn id="7" dur="500"/>
                                        <p:tgtEl>
                                          <p:spTgt spid="3272"/>
                                        </p:tgtEl>
                                      </p:cBhvr>
                                    </p:animEffect>
                                  </p:childTnLst>
                                </p:cTn>
                              </p:par>
                            </p:childTnLst>
                          </p:cTn>
                        </p:par>
                        <p:par>
                          <p:cTn id="8" fill="hold">
                            <p:stCondLst>
                              <p:cond delay="500"/>
                            </p:stCondLst>
                            <p:childTnLst>
                              <p:par>
                                <p:cTn id="9" presetClass="entr" nodeType="afterEffect" presetID="9" grpId="2" fill="hold">
                                  <p:stCondLst>
                                    <p:cond delay="0"/>
                                  </p:stCondLst>
                                  <p:iterate type="el" backwards="0">
                                    <p:tmAbs val="0"/>
                                  </p:iterate>
                                  <p:childTnLst>
                                    <p:set>
                                      <p:cBhvr>
                                        <p:cTn id="10" fill="hold"/>
                                        <p:tgtEl>
                                          <p:spTgt spid="3275"/>
                                        </p:tgtEl>
                                        <p:attrNameLst>
                                          <p:attrName>style.visibility</p:attrName>
                                        </p:attrNameLst>
                                      </p:cBhvr>
                                      <p:to>
                                        <p:strVal val="visible"/>
                                      </p:to>
                                    </p:set>
                                    <p:animEffect filter="dissolve" transition="in">
                                      <p:cBhvr>
                                        <p:cTn id="11" dur="500"/>
                                        <p:tgtEl>
                                          <p:spTgt spid="3275"/>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ID="9" grpId="3" fill="hold">
                                  <p:stCondLst>
                                    <p:cond delay="0"/>
                                  </p:stCondLst>
                                  <p:iterate type="el" backwards="0">
                                    <p:tmAbs val="0"/>
                                  </p:iterate>
                                  <p:childTnLst>
                                    <p:set>
                                      <p:cBhvr>
                                        <p:cTn id="15" fill="hold"/>
                                        <p:tgtEl>
                                          <p:spTgt spid="3271"/>
                                        </p:tgtEl>
                                        <p:attrNameLst>
                                          <p:attrName>style.visibility</p:attrName>
                                        </p:attrNameLst>
                                      </p:cBhvr>
                                      <p:to>
                                        <p:strVal val="visible"/>
                                      </p:to>
                                    </p:set>
                                    <p:animEffect filter="dissolve" transition="in">
                                      <p:cBhvr>
                                        <p:cTn id="16" dur="500"/>
                                        <p:tgtEl>
                                          <p:spTgt spid="3271"/>
                                        </p:tgtEl>
                                      </p:cBhvr>
                                    </p:animEffect>
                                  </p:childTnLst>
                                </p:cTn>
                              </p:par>
                            </p:childTnLst>
                          </p:cTn>
                        </p:par>
                        <p:par>
                          <p:cTn id="17" fill="hold">
                            <p:stCondLst>
                              <p:cond delay="500"/>
                            </p:stCondLst>
                            <p:childTnLst>
                              <p:par>
                                <p:cTn id="18" presetClass="entr" nodeType="afterEffect" presetID="9" grpId="4" fill="hold">
                                  <p:stCondLst>
                                    <p:cond delay="0"/>
                                  </p:stCondLst>
                                  <p:iterate type="el" backwards="0">
                                    <p:tmAbs val="0"/>
                                  </p:iterate>
                                  <p:childTnLst>
                                    <p:set>
                                      <p:cBhvr>
                                        <p:cTn id="19" fill="hold"/>
                                        <p:tgtEl>
                                          <p:spTgt spid="3276"/>
                                        </p:tgtEl>
                                        <p:attrNameLst>
                                          <p:attrName>style.visibility</p:attrName>
                                        </p:attrNameLst>
                                      </p:cBhvr>
                                      <p:to>
                                        <p:strVal val="visible"/>
                                      </p:to>
                                    </p:set>
                                    <p:animEffect filter="dissolve" transition="in">
                                      <p:cBhvr>
                                        <p:cTn id="20" dur="500"/>
                                        <p:tgtEl>
                                          <p:spTgt spid="3276"/>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9" grpId="5" fill="hold">
                                  <p:stCondLst>
                                    <p:cond delay="0"/>
                                  </p:stCondLst>
                                  <p:iterate type="el" backwards="0">
                                    <p:tmAbs val="0"/>
                                  </p:iterate>
                                  <p:childTnLst>
                                    <p:set>
                                      <p:cBhvr>
                                        <p:cTn id="24" fill="hold"/>
                                        <p:tgtEl>
                                          <p:spTgt spid="3269"/>
                                        </p:tgtEl>
                                        <p:attrNameLst>
                                          <p:attrName>style.visibility</p:attrName>
                                        </p:attrNameLst>
                                      </p:cBhvr>
                                      <p:to>
                                        <p:strVal val="visible"/>
                                      </p:to>
                                    </p:set>
                                    <p:animEffect filter="dissolve" transition="in">
                                      <p:cBhvr>
                                        <p:cTn id="25" dur="500"/>
                                        <p:tgtEl>
                                          <p:spTgt spid="3269"/>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ID="9" grpId="6" fill="hold">
                                  <p:stCondLst>
                                    <p:cond delay="0"/>
                                  </p:stCondLst>
                                  <p:iterate type="el" backwards="0">
                                    <p:tmAbs val="0"/>
                                  </p:iterate>
                                  <p:childTnLst>
                                    <p:set>
                                      <p:cBhvr>
                                        <p:cTn id="29" fill="hold"/>
                                        <p:tgtEl>
                                          <p:spTgt spid="3280"/>
                                        </p:tgtEl>
                                        <p:attrNameLst>
                                          <p:attrName>style.visibility</p:attrName>
                                        </p:attrNameLst>
                                      </p:cBhvr>
                                      <p:to>
                                        <p:strVal val="visible"/>
                                      </p:to>
                                    </p:set>
                                    <p:animEffect filter="dissolve" transition="in">
                                      <p:cBhvr>
                                        <p:cTn id="30" dur="500"/>
                                        <p:tgtEl>
                                          <p:spTgt spid="3280"/>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ID="9" grpId="7" fill="hold">
                                  <p:stCondLst>
                                    <p:cond delay="0"/>
                                  </p:stCondLst>
                                  <p:iterate type="el" backwards="0">
                                    <p:tmAbs val="0"/>
                                  </p:iterate>
                                  <p:childTnLst>
                                    <p:set>
                                      <p:cBhvr>
                                        <p:cTn id="34" fill="hold"/>
                                        <p:tgtEl>
                                          <p:spTgt spid="3274"/>
                                        </p:tgtEl>
                                        <p:attrNameLst>
                                          <p:attrName>style.visibility</p:attrName>
                                        </p:attrNameLst>
                                      </p:cBhvr>
                                      <p:to>
                                        <p:strVal val="visible"/>
                                      </p:to>
                                    </p:set>
                                    <p:animEffect filter="dissolve" transition="in">
                                      <p:cBhvr>
                                        <p:cTn id="35" dur="500"/>
                                        <p:tgtEl>
                                          <p:spTgt spid="3274"/>
                                        </p:tgtEl>
                                      </p:cBhvr>
                                    </p:animEffect>
                                  </p:childTnLst>
                                </p:cTn>
                              </p:par>
                            </p:childTnLst>
                          </p:cTn>
                        </p:par>
                      </p:childTnLst>
                    </p:cTn>
                  </p:par>
                  <p:par>
                    <p:cTn id="36" fill="hold">
                      <p:stCondLst>
                        <p:cond delay="indefinite"/>
                      </p:stCondLst>
                      <p:childTnLst>
                        <p:par>
                          <p:cTn id="37" fill="hold">
                            <p:stCondLst>
                              <p:cond delay="0"/>
                            </p:stCondLst>
                            <p:childTnLst>
                              <p:par>
                                <p:cTn id="38" presetClass="entr" nodeType="clickEffect" presetID="9" grpId="8" fill="hold">
                                  <p:stCondLst>
                                    <p:cond delay="0"/>
                                  </p:stCondLst>
                                  <p:iterate type="el" backwards="0">
                                    <p:tmAbs val="0"/>
                                  </p:iterate>
                                  <p:childTnLst>
                                    <p:set>
                                      <p:cBhvr>
                                        <p:cTn id="39" fill="hold"/>
                                        <p:tgtEl>
                                          <p:spTgt spid="3279"/>
                                        </p:tgtEl>
                                        <p:attrNameLst>
                                          <p:attrName>style.visibility</p:attrName>
                                        </p:attrNameLst>
                                      </p:cBhvr>
                                      <p:to>
                                        <p:strVal val="visible"/>
                                      </p:to>
                                    </p:set>
                                    <p:animEffect filter="dissolve" transition="in">
                                      <p:cBhvr>
                                        <p:cTn id="40" dur="500"/>
                                        <p:tgtEl>
                                          <p:spTgt spid="3279"/>
                                        </p:tgtEl>
                                      </p:cBhvr>
                                    </p:animEffect>
                                  </p:childTnLst>
                                </p:cTn>
                              </p:par>
                            </p:childTnLst>
                          </p:cTn>
                        </p:par>
                        <p:par>
                          <p:cTn id="41" fill="hold">
                            <p:stCondLst>
                              <p:cond delay="500"/>
                            </p:stCondLst>
                            <p:childTnLst>
                              <p:par>
                                <p:cTn id="42" presetClass="exit" nodeType="afterEffect" presetSubtype="0" presetID="1" grpId="9" fill="hold">
                                  <p:stCondLst>
                                    <p:cond delay="0"/>
                                  </p:stCondLst>
                                  <p:iterate type="el" backwards="0">
                                    <p:tmAbs val="0"/>
                                  </p:iterate>
                                  <p:childTnLst>
                                    <p:set>
                                      <p:cBhvr>
                                        <p:cTn id="43" fill="hold">
                                          <p:stCondLst>
                                            <p:cond delay="0"/>
                                          </p:stCondLst>
                                        </p:cTn>
                                        <p:tgtEl>
                                          <p:spTgt spid="3270"/>
                                        </p:tgtEl>
                                        <p:attrNameLst>
                                          <p:attrName>style.visibility</p:attrName>
                                        </p:attrNameLst>
                                      </p:cBhvr>
                                      <p:to>
                                        <p:strVal val="hidden"/>
                                      </p:to>
                                    </p:set>
                                  </p:childTnLst>
                                </p:cTn>
                              </p:par>
                            </p:childTnLst>
                          </p:cTn>
                        </p:par>
                        <p:par>
                          <p:cTn id="44" fill="hold">
                            <p:stCondLst>
                              <p:cond delay="500"/>
                            </p:stCondLst>
                            <p:childTnLst>
                              <p:par>
                                <p:cTn id="45" presetClass="entr" nodeType="afterEffect" presetID="9" grpId="10" fill="hold">
                                  <p:stCondLst>
                                    <p:cond delay="0"/>
                                  </p:stCondLst>
                                  <p:iterate type="el" backwards="0">
                                    <p:tmAbs val="0"/>
                                  </p:iterate>
                                  <p:childTnLst>
                                    <p:set>
                                      <p:cBhvr>
                                        <p:cTn id="46" fill="hold"/>
                                        <p:tgtEl>
                                          <p:spTgt spid="3277"/>
                                        </p:tgtEl>
                                        <p:attrNameLst>
                                          <p:attrName>style.visibility</p:attrName>
                                        </p:attrNameLst>
                                      </p:cBhvr>
                                      <p:to>
                                        <p:strVal val="visible"/>
                                      </p:to>
                                    </p:set>
                                    <p:animEffect filter="dissolve" transition="in">
                                      <p:cBhvr>
                                        <p:cTn id="47" dur="500"/>
                                        <p:tgtEl>
                                          <p:spTgt spid="3277"/>
                                        </p:tgtEl>
                                      </p:cBhvr>
                                    </p:animEffect>
                                  </p:childTnLst>
                                </p:cTn>
                              </p:par>
                            </p:childTnLst>
                          </p:cTn>
                        </p:par>
                        <p:par>
                          <p:cTn id="48" fill="hold">
                            <p:stCondLst>
                              <p:cond delay="1000"/>
                            </p:stCondLst>
                            <p:childTnLst>
                              <p:par>
                                <p:cTn id="49" presetClass="entr" nodeType="afterEffect" presetID="9" grpId="11" fill="hold">
                                  <p:stCondLst>
                                    <p:cond delay="0"/>
                                  </p:stCondLst>
                                  <p:iterate type="el" backwards="0">
                                    <p:tmAbs val="0"/>
                                  </p:iterate>
                                  <p:childTnLst>
                                    <p:set>
                                      <p:cBhvr>
                                        <p:cTn id="50" fill="hold"/>
                                        <p:tgtEl>
                                          <p:spTgt spid="3278"/>
                                        </p:tgtEl>
                                        <p:attrNameLst>
                                          <p:attrName>style.visibility</p:attrName>
                                        </p:attrNameLst>
                                      </p:cBhvr>
                                      <p:to>
                                        <p:strVal val="visible"/>
                                      </p:to>
                                    </p:set>
                                    <p:animEffect filter="dissolve" transition="in">
                                      <p:cBhvr>
                                        <p:cTn id="51" dur="500"/>
                                        <p:tgtEl>
                                          <p:spTgt spid="32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280" grpId="6"/>
      <p:bldP build="whole" bldLvl="1" animBg="1" rev="0" advAuto="0" spid="3275" grpId="2"/>
      <p:bldP build="whole" bldLvl="1" animBg="1" rev="0" advAuto="0" spid="3276" grpId="4"/>
      <p:bldP build="whole" bldLvl="1" animBg="1" rev="0" advAuto="0" spid="3277" grpId="10"/>
      <p:bldP build="whole" bldLvl="1" animBg="1" rev="0" advAuto="0" spid="3271" grpId="3"/>
      <p:bldP build="whole" bldLvl="1" animBg="1" rev="0" advAuto="0" spid="3279" grpId="8"/>
      <p:bldP build="whole" bldLvl="1" animBg="1" rev="0" advAuto="0" spid="3269" grpId="5"/>
      <p:bldP build="whole" bldLvl="1" animBg="1" rev="0" advAuto="0" spid="3274" grpId="7"/>
      <p:bldP build="whole" bldLvl="1" animBg="1" rev="0" advAuto="0" spid="3278" grpId="11"/>
      <p:bldP build="whole" bldLvl="1" animBg="1" rev="0" advAuto="0" spid="3272" grpId="1"/>
      <p:bldP build="whole" bldLvl="1" animBg="1" rev="0" advAuto="0" spid="3270" grpId="9"/>
    </p:bldLst>
  </p:timing>
</p:sld>
</file>

<file path=ppt/slides/slide107.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pic>
        <p:nvPicPr>
          <p:cNvPr id="3284" name="image24.tif"/>
          <p:cNvPicPr>
            <a:picLocks noChangeAspect="1"/>
          </p:cNvPicPr>
          <p:nvPr/>
        </p:nvPicPr>
        <p:blipFill>
          <a:blip r:embed="rId3">
            <a:extLst/>
          </a:blip>
          <a:stretch>
            <a:fillRect/>
          </a:stretch>
        </p:blipFill>
        <p:spPr>
          <a:xfrm>
            <a:off x="6643543" y="2818715"/>
            <a:ext cx="5277195" cy="5702268"/>
          </a:xfrm>
          <a:prstGeom prst="rect">
            <a:avLst/>
          </a:prstGeom>
          <a:ln w="12700">
            <a:miter lim="400000"/>
          </a:ln>
        </p:spPr>
      </p:pic>
      <p:pic>
        <p:nvPicPr>
          <p:cNvPr id="3285" name="image25.jpeg"/>
          <p:cNvPicPr>
            <a:picLocks noChangeAspect="1"/>
          </p:cNvPicPr>
          <p:nvPr/>
        </p:nvPicPr>
        <p:blipFill>
          <a:blip r:embed="rId4">
            <a:extLst/>
          </a:blip>
          <a:stretch>
            <a:fillRect/>
          </a:stretch>
        </p:blipFill>
        <p:spPr>
          <a:xfrm>
            <a:off x="12032911" y="2891417"/>
            <a:ext cx="738405" cy="4656763"/>
          </a:xfrm>
          <a:prstGeom prst="rect">
            <a:avLst/>
          </a:prstGeom>
          <a:ln w="12700">
            <a:miter lim="400000"/>
          </a:ln>
        </p:spPr>
      </p:pic>
      <p:pic>
        <p:nvPicPr>
          <p:cNvPr id="3286" name="image26.tif"/>
          <p:cNvPicPr>
            <a:picLocks noChangeAspect="1"/>
          </p:cNvPicPr>
          <p:nvPr/>
        </p:nvPicPr>
        <p:blipFill>
          <a:blip r:embed="rId5">
            <a:extLst/>
          </a:blip>
          <a:stretch>
            <a:fillRect/>
          </a:stretch>
        </p:blipFill>
        <p:spPr>
          <a:xfrm>
            <a:off x="6348105" y="4849705"/>
            <a:ext cx="365027" cy="551971"/>
          </a:xfrm>
          <a:prstGeom prst="rect">
            <a:avLst/>
          </a:prstGeom>
          <a:ln w="12700">
            <a:miter lim="400000"/>
          </a:ln>
        </p:spPr>
      </p:pic>
      <p:sp>
        <p:nvSpPr>
          <p:cNvPr id="3287" name="Shape 3287"/>
          <p:cNvSpPr/>
          <p:nvPr/>
        </p:nvSpPr>
        <p:spPr>
          <a:xfrm>
            <a:off x="7227230" y="2298495"/>
            <a:ext cx="4660832" cy="14691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p>
            <a:pPr defTabSz="1300480">
              <a:defRPr b="1" sz="4400">
                <a:latin typeface="Calibri"/>
                <a:ea typeface="Calibri"/>
                <a:cs typeface="Calibri"/>
                <a:sym typeface="Calibri"/>
              </a:defRPr>
            </a:pPr>
            <a:r>
              <a:t>Histogram over </a:t>
            </a:r>
            <a:r>
              <a:rPr i="1"/>
              <a:t>ab</a:t>
            </a:r>
            <a:r>
              <a:t> space</a:t>
            </a:r>
          </a:p>
        </p:txBody>
      </p:sp>
      <p:sp>
        <p:nvSpPr>
          <p:cNvPr id="3288" name="Shape 3288"/>
          <p:cNvSpPr/>
          <p:nvPr/>
        </p:nvSpPr>
        <p:spPr>
          <a:xfrm>
            <a:off x="9333815" y="1831278"/>
            <a:ext cx="3437501" cy="676149"/>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p>
            <a:pPr defTabSz="1300480">
              <a:defRPr sz="3400">
                <a:latin typeface="Calibri"/>
                <a:ea typeface="Calibri"/>
                <a:cs typeface="Calibri"/>
                <a:sym typeface="Calibri"/>
              </a:defRPr>
            </a:pPr>
            <a:r>
              <a:t>log</a:t>
            </a:r>
            <a:r>
              <a:rPr baseline="-19411"/>
              <a:t>10</a:t>
            </a:r>
            <a:r>
              <a:t> probability</a:t>
            </a:r>
          </a:p>
        </p:txBody>
      </p:sp>
      <p:sp>
        <p:nvSpPr>
          <p:cNvPr id="3289" name="Shape 3289"/>
          <p:cNvSpPr/>
          <p:nvPr/>
        </p:nvSpPr>
        <p:spPr>
          <a:xfrm>
            <a:off x="12032911" y="2368527"/>
            <a:ext cx="177776" cy="473526"/>
          </a:xfrm>
          <a:prstGeom prst="line">
            <a:avLst/>
          </a:prstGeom>
          <a:ln w="3175">
            <a:solidFill>
              <a:srgbClr val="000000"/>
            </a:solidFill>
            <a:miter/>
            <a:tailEnd type="triangle"/>
          </a:ln>
        </p:spPr>
        <p:txBody>
          <a:bodyPr lIns="48767" tIns="48767" rIns="48767" bIns="48767"/>
          <a:lstStyle/>
          <a:p>
            <a:pPr algn="l" defTabSz="1300480">
              <a:defRPr sz="2400">
                <a:latin typeface="Calibri"/>
                <a:ea typeface="Calibri"/>
                <a:cs typeface="Calibri"/>
                <a:sym typeface="Calibri"/>
              </a:defRPr>
            </a:pPr>
          </a:p>
        </p:txBody>
      </p:sp>
      <p:sp>
        <p:nvSpPr>
          <p:cNvPr id="3290" name="Shape 3290"/>
          <p:cNvSpPr/>
          <p:nvPr/>
        </p:nvSpPr>
        <p:spPr>
          <a:xfrm>
            <a:off x="144497" y="2569512"/>
            <a:ext cx="6357903" cy="8358322"/>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p>
            <a:pPr marL="320040" indent="-320040" algn="l" defTabSz="1300480">
              <a:lnSpc>
                <a:spcPct val="90000"/>
              </a:lnSpc>
              <a:spcBef>
                <a:spcPts val="1400"/>
              </a:spcBef>
              <a:buSzPct val="100000"/>
              <a:buFont typeface="Arial"/>
              <a:buChar char="•"/>
              <a:defRPr sz="4200">
                <a:latin typeface="Calibri"/>
                <a:ea typeface="Calibri"/>
                <a:cs typeface="Calibri"/>
                <a:sym typeface="Calibri"/>
              </a:defRPr>
            </a:pPr>
            <a:r>
              <a:t>Regression with L2 loss inadequate</a:t>
            </a:r>
            <a:endParaRPr sz="3800"/>
          </a:p>
          <a:p>
            <a:pPr marL="320040" indent="-320040" algn="l" defTabSz="1300480">
              <a:lnSpc>
                <a:spcPct val="90000"/>
              </a:lnSpc>
              <a:spcBef>
                <a:spcPts val="1400"/>
              </a:spcBef>
              <a:buSzPct val="100000"/>
              <a:buFont typeface="Arial"/>
              <a:buChar char="•"/>
              <a:defRPr sz="4200">
                <a:latin typeface="Calibri"/>
                <a:ea typeface="Calibri"/>
                <a:cs typeface="Calibri"/>
                <a:sym typeface="Calibri"/>
              </a:defRPr>
            </a:pPr>
          </a:p>
          <a:p>
            <a:pPr marL="320040" indent="-320040" algn="l" defTabSz="1300480">
              <a:lnSpc>
                <a:spcPct val="90000"/>
              </a:lnSpc>
              <a:spcBef>
                <a:spcPts val="1400"/>
              </a:spcBef>
              <a:buSzPct val="100000"/>
              <a:buFont typeface="Arial"/>
              <a:buChar char="•"/>
              <a:defRPr sz="4200">
                <a:latin typeface="Calibri"/>
                <a:ea typeface="Calibri"/>
                <a:cs typeface="Calibri"/>
                <a:sym typeface="Calibri"/>
              </a:defRPr>
            </a:pPr>
          </a:p>
          <a:p>
            <a:pPr marL="320040" indent="-320040" algn="l" defTabSz="1300480">
              <a:lnSpc>
                <a:spcPct val="90000"/>
              </a:lnSpc>
              <a:spcBef>
                <a:spcPts val="1400"/>
              </a:spcBef>
              <a:buSzPct val="100000"/>
              <a:buFont typeface="Arial"/>
              <a:buChar char="•"/>
              <a:defRPr sz="4200">
                <a:latin typeface="Calibri"/>
                <a:ea typeface="Calibri"/>
                <a:cs typeface="Calibri"/>
                <a:sym typeface="Calibri"/>
              </a:defRPr>
            </a:pPr>
            <a:r>
              <a:t>Use </a:t>
            </a:r>
            <a:r>
              <a:rPr b="1"/>
              <a:t>multinomial classification</a:t>
            </a:r>
          </a:p>
          <a:p>
            <a:pPr marL="320040" indent="-320040" algn="l" defTabSz="1300480">
              <a:lnSpc>
                <a:spcPct val="90000"/>
              </a:lnSpc>
              <a:spcBef>
                <a:spcPts val="1400"/>
              </a:spcBef>
              <a:buSzPct val="100000"/>
              <a:buFont typeface="Arial"/>
              <a:buChar char="•"/>
              <a:defRPr b="1" sz="4200">
                <a:latin typeface="Calibri"/>
                <a:ea typeface="Calibri"/>
                <a:cs typeface="Calibri"/>
                <a:sym typeface="Calibri"/>
              </a:defRPr>
            </a:pPr>
          </a:p>
          <a:p>
            <a:pPr marL="320040" indent="-320040" algn="l" defTabSz="1300480">
              <a:lnSpc>
                <a:spcPct val="90000"/>
              </a:lnSpc>
              <a:spcBef>
                <a:spcPts val="1400"/>
              </a:spcBef>
              <a:buSzPct val="100000"/>
              <a:buFont typeface="Arial"/>
              <a:buChar char="•"/>
              <a:defRPr b="1" sz="4200">
                <a:latin typeface="Calibri"/>
                <a:ea typeface="Calibri"/>
                <a:cs typeface="Calibri"/>
                <a:sym typeface="Calibri"/>
              </a:defRPr>
            </a:pPr>
          </a:p>
          <a:p>
            <a:pPr marL="320040" indent="-320040" algn="l" defTabSz="1300480">
              <a:lnSpc>
                <a:spcPct val="90000"/>
              </a:lnSpc>
              <a:spcBef>
                <a:spcPts val="1400"/>
              </a:spcBef>
              <a:buSzPct val="100000"/>
              <a:buFont typeface="Arial"/>
              <a:buChar char="•"/>
              <a:defRPr b="1" sz="4200">
                <a:latin typeface="Calibri"/>
                <a:ea typeface="Calibri"/>
                <a:cs typeface="Calibri"/>
                <a:sym typeface="Calibri"/>
              </a:defRPr>
            </a:pPr>
            <a:r>
              <a:t>Class rebalancing </a:t>
            </a:r>
            <a:r>
              <a:rPr b="0"/>
              <a:t>to encourage learning of </a:t>
            </a:r>
            <a:r>
              <a:rPr b="0" i="1"/>
              <a:t>rare</a:t>
            </a:r>
            <a:r>
              <a:rPr b="0"/>
              <a:t> colors</a:t>
            </a:r>
            <a:endParaRPr sz="3800"/>
          </a:p>
        </p:txBody>
      </p:sp>
      <p:pic>
        <p:nvPicPr>
          <p:cNvPr id="3291" name="image17.png"/>
          <p:cNvPicPr>
            <a:picLocks noChangeAspect="1"/>
          </p:cNvPicPr>
          <p:nvPr/>
        </p:nvPicPr>
        <p:blipFill>
          <a:blip r:embed="rId6">
            <a:extLst/>
          </a:blip>
          <a:stretch>
            <a:fillRect/>
          </a:stretch>
        </p:blipFill>
        <p:spPr>
          <a:xfrm>
            <a:off x="144497" y="6949364"/>
            <a:ext cx="6430490" cy="834638"/>
          </a:xfrm>
          <a:prstGeom prst="rect">
            <a:avLst/>
          </a:prstGeom>
          <a:ln w="12700">
            <a:miter lim="400000"/>
          </a:ln>
        </p:spPr>
      </p:pic>
      <p:sp>
        <p:nvSpPr>
          <p:cNvPr id="3292" name="Shape 3292"/>
          <p:cNvSpPr/>
          <p:nvPr>
            <p:ph type="title"/>
          </p:nvPr>
        </p:nvSpPr>
        <p:spPr>
          <a:xfrm>
            <a:off x="-3089" y="1219199"/>
            <a:ext cx="11216642" cy="1413935"/>
          </a:xfrm>
          <a:prstGeom prst="rect">
            <a:avLst/>
          </a:prstGeom>
        </p:spPr>
        <p:txBody>
          <a:bodyPr/>
          <a:lstStyle>
            <a:lvl1pPr>
              <a:tabLst>
                <a:tab pos="622300" algn="l"/>
              </a:tabLst>
            </a:lvl1pPr>
          </a:lstStyle>
          <a:p>
            <a:pPr/>
            <a:r>
              <a:t>	Better Loss Function</a:t>
            </a:r>
          </a:p>
        </p:txBody>
      </p:sp>
      <p:sp>
        <p:nvSpPr>
          <p:cNvPr id="3293" name="Shape 3293"/>
          <p:cNvSpPr/>
          <p:nvPr/>
        </p:nvSpPr>
        <p:spPr>
          <a:xfrm>
            <a:off x="355228" y="4795520"/>
            <a:ext cx="4603016" cy="821356"/>
          </a:xfrm>
          <a:prstGeom prst="rect">
            <a:avLst/>
          </a:prstGeom>
          <a:solidFill>
            <a:srgbClr val="FFFFFF"/>
          </a:solidFill>
          <a:ln w="12700">
            <a:solidFill>
              <a:srgbClr val="FFFFFF"/>
            </a:solidFill>
            <a:miter/>
          </a:ln>
        </p:spPr>
        <p:txBody>
          <a:bodyPr lIns="48767" tIns="48767" rIns="48767" bIns="48767" anchor="ctr"/>
          <a:lstStyle/>
          <a:p>
            <a:pPr defTabSz="1300480">
              <a:defRPr sz="2400">
                <a:solidFill>
                  <a:srgbClr val="FFFFFF"/>
                </a:solidFill>
                <a:latin typeface="Calibri"/>
                <a:ea typeface="Calibri"/>
                <a:cs typeface="Calibri"/>
                <a:sym typeface="Calibri"/>
              </a:defRPr>
            </a:pPr>
          </a:p>
        </p:txBody>
      </p:sp>
      <p:pic>
        <p:nvPicPr>
          <p:cNvPr id="3294" name="image18.png"/>
          <p:cNvPicPr>
            <a:picLocks noChangeAspect="1"/>
          </p:cNvPicPr>
          <p:nvPr/>
        </p:nvPicPr>
        <p:blipFill>
          <a:blip r:embed="rId7">
            <a:extLst/>
          </a:blip>
          <a:stretch>
            <a:fillRect/>
          </a:stretch>
        </p:blipFill>
        <p:spPr>
          <a:xfrm>
            <a:off x="213055" y="4849705"/>
            <a:ext cx="2933974" cy="894081"/>
          </a:xfrm>
          <a:prstGeom prst="rect">
            <a:avLst/>
          </a:prstGeom>
          <a:ln w="12700">
            <a:miter lim="400000"/>
          </a:ln>
        </p:spPr>
      </p:pic>
      <p:pic>
        <p:nvPicPr>
          <p:cNvPr id="3295" name="image19.png"/>
          <p:cNvPicPr>
            <a:picLocks noChangeAspect="1"/>
          </p:cNvPicPr>
          <p:nvPr/>
        </p:nvPicPr>
        <p:blipFill>
          <a:blip r:embed="rId8">
            <a:extLst/>
          </a:blip>
          <a:stretch>
            <a:fillRect/>
          </a:stretch>
        </p:blipFill>
        <p:spPr>
          <a:xfrm>
            <a:off x="3147028" y="4849705"/>
            <a:ext cx="2910472" cy="894081"/>
          </a:xfrm>
          <a:prstGeom prst="rect">
            <a:avLst/>
          </a:prstGeom>
          <a:ln w="12700">
            <a:miter lim="400000"/>
          </a:ln>
        </p:spPr>
      </p:pic>
      <p:sp>
        <p:nvSpPr>
          <p:cNvPr id="3296" name="Shape 3296"/>
          <p:cNvSpPr/>
          <p:nvPr/>
        </p:nvSpPr>
        <p:spPr>
          <a:xfrm>
            <a:off x="-1" y="6023751"/>
            <a:ext cx="6574988" cy="2113281"/>
          </a:xfrm>
          <a:prstGeom prst="rect">
            <a:avLst/>
          </a:prstGeom>
          <a:solidFill>
            <a:srgbClr val="FFFFFF"/>
          </a:solidFill>
          <a:ln w="12700">
            <a:solidFill>
              <a:srgbClr val="FFFFFF"/>
            </a:solidFill>
            <a:miter/>
          </a:ln>
        </p:spPr>
        <p:txBody>
          <a:bodyPr lIns="48767" tIns="48767" rIns="48767" bIns="48767" anchor="ctr"/>
          <a:lstStyle/>
          <a:p>
            <a:pPr defTabSz="1300480">
              <a:defRPr sz="2400">
                <a:solidFill>
                  <a:srgbClr val="FFFFFF"/>
                </a:solidFill>
                <a:latin typeface="Calibri"/>
                <a:ea typeface="Calibri"/>
                <a:cs typeface="Calibri"/>
                <a:sym typeface="Calibri"/>
              </a:defRPr>
            </a:pPr>
          </a:p>
        </p:txBody>
      </p:sp>
      <p:pic>
        <p:nvPicPr>
          <p:cNvPr id="3297" name="image20.png"/>
          <p:cNvPicPr>
            <a:picLocks noChangeAspect="1"/>
          </p:cNvPicPr>
          <p:nvPr/>
        </p:nvPicPr>
        <p:blipFill>
          <a:blip r:embed="rId9">
            <a:extLst/>
          </a:blip>
          <a:stretch>
            <a:fillRect/>
          </a:stretch>
        </p:blipFill>
        <p:spPr>
          <a:xfrm>
            <a:off x="1062316" y="3026192"/>
            <a:ext cx="4594850" cy="907139"/>
          </a:xfrm>
          <a:prstGeom prst="rect">
            <a:avLst/>
          </a:prstGeom>
          <a:ln w="12700">
            <a:miter lim="400000"/>
          </a:ln>
        </p:spPr>
      </p:pic>
    </p:spTree>
  </p:cSld>
  <p:clrMapOvr>
    <a:masterClrMapping/>
  </p:clrMapOvr>
  <p:transition xmlns:p14="http://schemas.microsoft.com/office/powerpoint/2010/main" spd="med" advClick="1" p14:dur="1000"/>
</p:sld>
</file>

<file path=ppt/slides/slide108.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pic>
        <p:nvPicPr>
          <p:cNvPr id="3301" name="image24.tif"/>
          <p:cNvPicPr>
            <a:picLocks noChangeAspect="1"/>
          </p:cNvPicPr>
          <p:nvPr/>
        </p:nvPicPr>
        <p:blipFill>
          <a:blip r:embed="rId3">
            <a:extLst/>
          </a:blip>
          <a:stretch>
            <a:fillRect/>
          </a:stretch>
        </p:blipFill>
        <p:spPr>
          <a:xfrm>
            <a:off x="6643543" y="2818715"/>
            <a:ext cx="5277195" cy="5702268"/>
          </a:xfrm>
          <a:prstGeom prst="rect">
            <a:avLst/>
          </a:prstGeom>
          <a:ln w="12700">
            <a:miter lim="400000"/>
          </a:ln>
        </p:spPr>
      </p:pic>
      <p:sp>
        <p:nvSpPr>
          <p:cNvPr id="3302" name="Shape 3302"/>
          <p:cNvSpPr/>
          <p:nvPr/>
        </p:nvSpPr>
        <p:spPr>
          <a:xfrm>
            <a:off x="144497" y="2569512"/>
            <a:ext cx="6357903" cy="8358322"/>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p>
            <a:pPr marL="320040" indent="-320040" algn="l" defTabSz="1300480">
              <a:lnSpc>
                <a:spcPct val="90000"/>
              </a:lnSpc>
              <a:spcBef>
                <a:spcPts val="1400"/>
              </a:spcBef>
              <a:buSzPct val="100000"/>
              <a:buFont typeface="Arial"/>
              <a:buChar char="•"/>
              <a:defRPr sz="4200">
                <a:latin typeface="Calibri"/>
                <a:ea typeface="Calibri"/>
                <a:cs typeface="Calibri"/>
                <a:sym typeface="Calibri"/>
              </a:defRPr>
            </a:pPr>
            <a:r>
              <a:t>Regression with L2 loss inadequate</a:t>
            </a:r>
            <a:endParaRPr sz="3800"/>
          </a:p>
          <a:p>
            <a:pPr marL="320040" indent="-320040" algn="l" defTabSz="1300480">
              <a:lnSpc>
                <a:spcPct val="90000"/>
              </a:lnSpc>
              <a:spcBef>
                <a:spcPts val="1400"/>
              </a:spcBef>
              <a:buSzPct val="100000"/>
              <a:buFont typeface="Arial"/>
              <a:buChar char="•"/>
              <a:defRPr sz="4200">
                <a:latin typeface="Calibri"/>
                <a:ea typeface="Calibri"/>
                <a:cs typeface="Calibri"/>
                <a:sym typeface="Calibri"/>
              </a:defRPr>
            </a:pPr>
          </a:p>
          <a:p>
            <a:pPr marL="320040" indent="-320040" algn="l" defTabSz="1300480">
              <a:lnSpc>
                <a:spcPct val="90000"/>
              </a:lnSpc>
              <a:spcBef>
                <a:spcPts val="1400"/>
              </a:spcBef>
              <a:buSzPct val="100000"/>
              <a:buFont typeface="Arial"/>
              <a:buChar char="•"/>
              <a:defRPr sz="4200">
                <a:latin typeface="Calibri"/>
                <a:ea typeface="Calibri"/>
                <a:cs typeface="Calibri"/>
                <a:sym typeface="Calibri"/>
              </a:defRPr>
            </a:pPr>
          </a:p>
          <a:p>
            <a:pPr marL="320040" indent="-320040" algn="l" defTabSz="1300480">
              <a:lnSpc>
                <a:spcPct val="90000"/>
              </a:lnSpc>
              <a:spcBef>
                <a:spcPts val="1400"/>
              </a:spcBef>
              <a:buSzPct val="100000"/>
              <a:buFont typeface="Arial"/>
              <a:buChar char="•"/>
              <a:defRPr sz="4200">
                <a:latin typeface="Calibri"/>
                <a:ea typeface="Calibri"/>
                <a:cs typeface="Calibri"/>
                <a:sym typeface="Calibri"/>
              </a:defRPr>
            </a:pPr>
            <a:r>
              <a:t>Use </a:t>
            </a:r>
            <a:r>
              <a:rPr b="1"/>
              <a:t>multinomial classification</a:t>
            </a:r>
          </a:p>
          <a:p>
            <a:pPr marL="320040" indent="-320040" algn="l" defTabSz="1300480">
              <a:lnSpc>
                <a:spcPct val="90000"/>
              </a:lnSpc>
              <a:spcBef>
                <a:spcPts val="1400"/>
              </a:spcBef>
              <a:buSzPct val="100000"/>
              <a:buFont typeface="Arial"/>
              <a:buChar char="•"/>
              <a:defRPr b="1" sz="4200">
                <a:latin typeface="Calibri"/>
                <a:ea typeface="Calibri"/>
                <a:cs typeface="Calibri"/>
                <a:sym typeface="Calibri"/>
              </a:defRPr>
            </a:pPr>
          </a:p>
          <a:p>
            <a:pPr marL="320040" indent="-320040" algn="l" defTabSz="1300480">
              <a:lnSpc>
                <a:spcPct val="90000"/>
              </a:lnSpc>
              <a:spcBef>
                <a:spcPts val="1400"/>
              </a:spcBef>
              <a:buSzPct val="100000"/>
              <a:buFont typeface="Arial"/>
              <a:buChar char="•"/>
              <a:defRPr b="1" sz="4200">
                <a:latin typeface="Calibri"/>
                <a:ea typeface="Calibri"/>
                <a:cs typeface="Calibri"/>
                <a:sym typeface="Calibri"/>
              </a:defRPr>
            </a:pPr>
          </a:p>
          <a:p>
            <a:pPr marL="320040" indent="-320040" algn="l" defTabSz="1300480">
              <a:lnSpc>
                <a:spcPct val="90000"/>
              </a:lnSpc>
              <a:spcBef>
                <a:spcPts val="1400"/>
              </a:spcBef>
              <a:buSzPct val="100000"/>
              <a:buFont typeface="Arial"/>
              <a:buChar char="•"/>
              <a:defRPr b="1" sz="4200">
                <a:latin typeface="Calibri"/>
                <a:ea typeface="Calibri"/>
                <a:cs typeface="Calibri"/>
                <a:sym typeface="Calibri"/>
              </a:defRPr>
            </a:pPr>
            <a:r>
              <a:t>Class rebalancing </a:t>
            </a:r>
            <a:r>
              <a:rPr b="0"/>
              <a:t>to encourage learning of </a:t>
            </a:r>
            <a:r>
              <a:rPr b="0" i="1"/>
              <a:t>rare</a:t>
            </a:r>
            <a:r>
              <a:rPr b="0"/>
              <a:t> colors</a:t>
            </a:r>
            <a:endParaRPr sz="3800"/>
          </a:p>
        </p:txBody>
      </p:sp>
      <p:pic>
        <p:nvPicPr>
          <p:cNvPr id="3303" name="image17.png"/>
          <p:cNvPicPr>
            <a:picLocks noChangeAspect="1"/>
          </p:cNvPicPr>
          <p:nvPr/>
        </p:nvPicPr>
        <p:blipFill>
          <a:blip r:embed="rId4">
            <a:extLst/>
          </a:blip>
          <a:stretch>
            <a:fillRect/>
          </a:stretch>
        </p:blipFill>
        <p:spPr>
          <a:xfrm>
            <a:off x="144497" y="6949364"/>
            <a:ext cx="6430490" cy="834638"/>
          </a:xfrm>
          <a:prstGeom prst="rect">
            <a:avLst/>
          </a:prstGeom>
          <a:ln w="12700">
            <a:miter lim="400000"/>
          </a:ln>
        </p:spPr>
      </p:pic>
      <p:sp>
        <p:nvSpPr>
          <p:cNvPr id="3304" name="Shape 3304"/>
          <p:cNvSpPr/>
          <p:nvPr>
            <p:ph type="title"/>
          </p:nvPr>
        </p:nvSpPr>
        <p:spPr>
          <a:xfrm>
            <a:off x="-3089" y="1219199"/>
            <a:ext cx="11216642" cy="1413935"/>
          </a:xfrm>
          <a:prstGeom prst="rect">
            <a:avLst/>
          </a:prstGeom>
        </p:spPr>
        <p:txBody>
          <a:bodyPr/>
          <a:lstStyle>
            <a:lvl1pPr>
              <a:tabLst>
                <a:tab pos="622300" algn="l"/>
              </a:tabLst>
            </a:lvl1pPr>
          </a:lstStyle>
          <a:p>
            <a:pPr/>
            <a:r>
              <a:t>	Better Loss Function</a:t>
            </a:r>
          </a:p>
        </p:txBody>
      </p:sp>
      <p:sp>
        <p:nvSpPr>
          <p:cNvPr id="3305" name="Shape 3305"/>
          <p:cNvSpPr/>
          <p:nvPr/>
        </p:nvSpPr>
        <p:spPr>
          <a:xfrm>
            <a:off x="355228" y="4795520"/>
            <a:ext cx="4603016" cy="821356"/>
          </a:xfrm>
          <a:prstGeom prst="rect">
            <a:avLst/>
          </a:prstGeom>
          <a:solidFill>
            <a:srgbClr val="FFFFFF"/>
          </a:solidFill>
          <a:ln w="12700">
            <a:solidFill>
              <a:srgbClr val="FFFFFF"/>
            </a:solidFill>
            <a:miter/>
          </a:ln>
        </p:spPr>
        <p:txBody>
          <a:bodyPr lIns="48767" tIns="48767" rIns="48767" bIns="48767" anchor="ctr"/>
          <a:lstStyle/>
          <a:p>
            <a:pPr defTabSz="1300480">
              <a:defRPr sz="2400">
                <a:solidFill>
                  <a:srgbClr val="FFFFFF"/>
                </a:solidFill>
                <a:latin typeface="Calibri"/>
                <a:ea typeface="Calibri"/>
                <a:cs typeface="Calibri"/>
                <a:sym typeface="Calibri"/>
              </a:defRPr>
            </a:pPr>
          </a:p>
        </p:txBody>
      </p:sp>
      <p:pic>
        <p:nvPicPr>
          <p:cNvPr id="3306" name="image18.png"/>
          <p:cNvPicPr>
            <a:picLocks noChangeAspect="1"/>
          </p:cNvPicPr>
          <p:nvPr/>
        </p:nvPicPr>
        <p:blipFill>
          <a:blip r:embed="rId5">
            <a:extLst/>
          </a:blip>
          <a:stretch>
            <a:fillRect/>
          </a:stretch>
        </p:blipFill>
        <p:spPr>
          <a:xfrm>
            <a:off x="213055" y="4849705"/>
            <a:ext cx="2933974" cy="894081"/>
          </a:xfrm>
          <a:prstGeom prst="rect">
            <a:avLst/>
          </a:prstGeom>
          <a:ln w="12700">
            <a:miter lim="400000"/>
          </a:ln>
        </p:spPr>
      </p:pic>
      <p:pic>
        <p:nvPicPr>
          <p:cNvPr id="3307" name="image19.png"/>
          <p:cNvPicPr>
            <a:picLocks noChangeAspect="1"/>
          </p:cNvPicPr>
          <p:nvPr/>
        </p:nvPicPr>
        <p:blipFill>
          <a:blip r:embed="rId6">
            <a:extLst/>
          </a:blip>
          <a:stretch>
            <a:fillRect/>
          </a:stretch>
        </p:blipFill>
        <p:spPr>
          <a:xfrm>
            <a:off x="3147028" y="4849705"/>
            <a:ext cx="2910472" cy="894081"/>
          </a:xfrm>
          <a:prstGeom prst="rect">
            <a:avLst/>
          </a:prstGeom>
          <a:ln w="12700">
            <a:miter lim="400000"/>
          </a:ln>
        </p:spPr>
      </p:pic>
      <p:pic>
        <p:nvPicPr>
          <p:cNvPr id="3308" name="image20.png"/>
          <p:cNvPicPr>
            <a:picLocks noChangeAspect="1"/>
          </p:cNvPicPr>
          <p:nvPr/>
        </p:nvPicPr>
        <p:blipFill>
          <a:blip r:embed="rId7">
            <a:extLst/>
          </a:blip>
          <a:stretch>
            <a:fillRect/>
          </a:stretch>
        </p:blipFill>
        <p:spPr>
          <a:xfrm>
            <a:off x="1062316" y="3026192"/>
            <a:ext cx="4594850" cy="907139"/>
          </a:xfrm>
          <a:prstGeom prst="rect">
            <a:avLst/>
          </a:prstGeom>
          <a:ln w="12700">
            <a:miter lim="400000"/>
          </a:ln>
        </p:spPr>
      </p:pic>
      <p:pic>
        <p:nvPicPr>
          <p:cNvPr id="3309" name="image25.jpeg"/>
          <p:cNvPicPr>
            <a:picLocks noChangeAspect="1"/>
          </p:cNvPicPr>
          <p:nvPr/>
        </p:nvPicPr>
        <p:blipFill>
          <a:blip r:embed="rId8">
            <a:extLst/>
          </a:blip>
          <a:stretch>
            <a:fillRect/>
          </a:stretch>
        </p:blipFill>
        <p:spPr>
          <a:xfrm>
            <a:off x="12032911" y="2891417"/>
            <a:ext cx="738405" cy="4656763"/>
          </a:xfrm>
          <a:prstGeom prst="rect">
            <a:avLst/>
          </a:prstGeom>
          <a:ln w="12700">
            <a:miter lim="400000"/>
          </a:ln>
        </p:spPr>
      </p:pic>
      <p:pic>
        <p:nvPicPr>
          <p:cNvPr id="3310" name="image26.tif"/>
          <p:cNvPicPr>
            <a:picLocks noChangeAspect="1"/>
          </p:cNvPicPr>
          <p:nvPr/>
        </p:nvPicPr>
        <p:blipFill>
          <a:blip r:embed="rId9">
            <a:extLst/>
          </a:blip>
          <a:stretch>
            <a:fillRect/>
          </a:stretch>
        </p:blipFill>
        <p:spPr>
          <a:xfrm>
            <a:off x="6348105" y="4849705"/>
            <a:ext cx="365027" cy="551971"/>
          </a:xfrm>
          <a:prstGeom prst="rect">
            <a:avLst/>
          </a:prstGeom>
          <a:ln w="12700">
            <a:miter lim="400000"/>
          </a:ln>
        </p:spPr>
      </p:pic>
      <p:sp>
        <p:nvSpPr>
          <p:cNvPr id="3311" name="Shape 3311"/>
          <p:cNvSpPr/>
          <p:nvPr/>
        </p:nvSpPr>
        <p:spPr>
          <a:xfrm>
            <a:off x="7227230" y="2298495"/>
            <a:ext cx="4660832" cy="14691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p>
            <a:pPr defTabSz="1300480">
              <a:defRPr b="1" sz="4400">
                <a:latin typeface="Calibri"/>
                <a:ea typeface="Calibri"/>
                <a:cs typeface="Calibri"/>
                <a:sym typeface="Calibri"/>
              </a:defRPr>
            </a:pPr>
            <a:r>
              <a:t>Histogram over </a:t>
            </a:r>
            <a:r>
              <a:rPr i="1"/>
              <a:t>ab</a:t>
            </a:r>
            <a:r>
              <a:t> space</a:t>
            </a:r>
          </a:p>
        </p:txBody>
      </p:sp>
      <p:sp>
        <p:nvSpPr>
          <p:cNvPr id="3312" name="Shape 3312"/>
          <p:cNvSpPr/>
          <p:nvPr/>
        </p:nvSpPr>
        <p:spPr>
          <a:xfrm>
            <a:off x="9333815" y="1831278"/>
            <a:ext cx="3437501" cy="676149"/>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p>
            <a:pPr defTabSz="1300480">
              <a:defRPr sz="3400">
                <a:latin typeface="Calibri"/>
                <a:ea typeface="Calibri"/>
                <a:cs typeface="Calibri"/>
                <a:sym typeface="Calibri"/>
              </a:defRPr>
            </a:pPr>
            <a:r>
              <a:t>log</a:t>
            </a:r>
            <a:r>
              <a:rPr baseline="-19411"/>
              <a:t>10</a:t>
            </a:r>
            <a:r>
              <a:t> probability</a:t>
            </a:r>
          </a:p>
        </p:txBody>
      </p:sp>
      <p:sp>
        <p:nvSpPr>
          <p:cNvPr id="3313" name="Shape 3313"/>
          <p:cNvSpPr/>
          <p:nvPr/>
        </p:nvSpPr>
        <p:spPr>
          <a:xfrm>
            <a:off x="12032911" y="2368527"/>
            <a:ext cx="177776" cy="473526"/>
          </a:xfrm>
          <a:prstGeom prst="line">
            <a:avLst/>
          </a:prstGeom>
          <a:ln w="3175">
            <a:solidFill>
              <a:srgbClr val="000000"/>
            </a:solidFill>
            <a:miter/>
            <a:tailEnd type="triangle"/>
          </a:ln>
        </p:spPr>
        <p:txBody>
          <a:bodyPr lIns="48767" tIns="48767" rIns="48767" bIns="48767"/>
          <a:lstStyle/>
          <a:p>
            <a:pPr algn="l" defTabSz="1300480">
              <a:defRPr sz="2400">
                <a:latin typeface="Calibri"/>
                <a:ea typeface="Calibri"/>
                <a:cs typeface="Calibri"/>
                <a:sym typeface="Calibri"/>
              </a:defRPr>
            </a:pPr>
          </a:p>
        </p:txBody>
      </p:sp>
    </p:spTree>
  </p:cSld>
  <p:clrMapOvr>
    <a:masterClrMapping/>
  </p:clrMapOvr>
  <p:transition xmlns:p14="http://schemas.microsoft.com/office/powerpoint/2010/main" spd="med" advClick="1" p14:dur="1000"/>
</p:sld>
</file>

<file path=ppt/slides/slide10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3319" name="Group 3319"/>
          <p:cNvGrpSpPr/>
          <p:nvPr/>
        </p:nvGrpSpPr>
        <p:grpSpPr>
          <a:xfrm>
            <a:off x="227770" y="2560525"/>
            <a:ext cx="12582322" cy="4959231"/>
            <a:chOff x="0" y="0"/>
            <a:chExt cx="12582321" cy="4959230"/>
          </a:xfrm>
        </p:grpSpPr>
        <p:pic>
          <p:nvPicPr>
            <p:cNvPr id="3317" name="image51.png"/>
            <p:cNvPicPr>
              <a:picLocks noChangeAspect="1"/>
            </p:cNvPicPr>
            <p:nvPr/>
          </p:nvPicPr>
          <p:blipFill>
            <a:blip r:embed="rId3">
              <a:extLst/>
            </a:blip>
            <a:stretch>
              <a:fillRect/>
            </a:stretch>
          </p:blipFill>
          <p:spPr>
            <a:xfrm>
              <a:off x="0" y="0"/>
              <a:ext cx="4840208" cy="4959230"/>
            </a:xfrm>
            <a:prstGeom prst="rect">
              <a:avLst/>
            </a:prstGeom>
            <a:ln w="12700" cap="flat">
              <a:noFill/>
              <a:miter lim="400000"/>
            </a:ln>
            <a:effectLst/>
          </p:spPr>
        </p:pic>
        <p:pic>
          <p:nvPicPr>
            <p:cNvPr id="3318" name="image52.png"/>
            <p:cNvPicPr>
              <a:picLocks noChangeAspect="1"/>
            </p:cNvPicPr>
            <p:nvPr/>
          </p:nvPicPr>
          <p:blipFill>
            <a:blip r:embed="rId4">
              <a:extLst/>
            </a:blip>
            <a:stretch>
              <a:fillRect/>
            </a:stretch>
          </p:blipFill>
          <p:spPr>
            <a:xfrm>
              <a:off x="5143477" y="0"/>
              <a:ext cx="7438845" cy="4959231"/>
            </a:xfrm>
            <a:prstGeom prst="rect">
              <a:avLst/>
            </a:prstGeom>
            <a:ln w="12700" cap="flat">
              <a:noFill/>
              <a:miter lim="400000"/>
            </a:ln>
            <a:effectLst/>
          </p:spPr>
        </p:pic>
      </p:grpSp>
      <p:sp>
        <p:nvSpPr>
          <p:cNvPr id="3320" name="Shape 3320"/>
          <p:cNvSpPr/>
          <p:nvPr>
            <p:ph type="title"/>
          </p:nvPr>
        </p:nvSpPr>
        <p:spPr>
          <a:xfrm>
            <a:off x="598220" y="1219199"/>
            <a:ext cx="10618421" cy="1158240"/>
          </a:xfrm>
          <a:prstGeom prst="rect">
            <a:avLst/>
          </a:prstGeom>
        </p:spPr>
        <p:txBody>
          <a:bodyPr/>
          <a:lstStyle/>
          <a:p>
            <a:pPr/>
            <a:r>
              <a:t>Biases</a:t>
            </a:r>
          </a:p>
        </p:txBody>
      </p:sp>
    </p:spTree>
  </p:cSld>
  <p:clrMapOvr>
    <a:masterClrMapping/>
  </p:clrMapOvr>
  <p:transition xmlns:p14="http://schemas.microsoft.com/office/powerpoint/2010/main" spd="med" advClick="1" p14:dur="1000"/>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03" name="IMG_1158_diffusion.png" descr="IMG_1158_diffusion"/>
          <p:cNvPicPr>
            <a:picLocks noChangeAspect="1"/>
          </p:cNvPicPr>
          <p:nvPr/>
        </p:nvPicPr>
        <p:blipFill>
          <a:blip r:embed="rId2">
            <a:extLst/>
          </a:blip>
          <a:stretch>
            <a:fillRect/>
          </a:stretch>
        </p:blipFill>
        <p:spPr>
          <a:xfrm>
            <a:off x="3556000" y="325119"/>
            <a:ext cx="5892800" cy="8128001"/>
          </a:xfrm>
          <a:prstGeom prst="rect">
            <a:avLst/>
          </a:prstGeom>
          <a:ln w="12700">
            <a:miter lim="400000"/>
          </a:ln>
        </p:spPr>
      </p:pic>
      <p:sp>
        <p:nvSpPr>
          <p:cNvPr id="204" name="Shape 204"/>
          <p:cNvSpPr/>
          <p:nvPr/>
        </p:nvSpPr>
        <p:spPr>
          <a:xfrm>
            <a:off x="941493" y="8669866"/>
            <a:ext cx="10990863" cy="6507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defTabSz="1300480">
              <a:spcBef>
                <a:spcPts val="2000"/>
              </a:spcBef>
              <a:defRPr sz="3400">
                <a:latin typeface="Calibri"/>
                <a:ea typeface="Calibri"/>
                <a:cs typeface="Calibri"/>
                <a:sym typeface="Calibri"/>
              </a:defRPr>
            </a:lvl1pPr>
          </a:lstStyle>
          <a:p>
            <a:pPr/>
            <a:r>
              <a:t>Diffusion Result</a:t>
            </a:r>
          </a:p>
        </p:txBody>
      </p:sp>
    </p:spTree>
  </p:cSld>
  <p:clrMapOvr>
    <a:masterClrMapping/>
  </p:clrMapOvr>
  <p:transition xmlns:p14="http://schemas.microsoft.com/office/powerpoint/2010/main" spd="med" advClick="1" p14:dur="1000"/>
</p:sld>
</file>

<file path=ppt/slides/slide1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324" name="image56.tif"/>
          <p:cNvPicPr>
            <a:picLocks noChangeAspect="1"/>
          </p:cNvPicPr>
          <p:nvPr/>
        </p:nvPicPr>
        <p:blipFill>
          <a:blip r:embed="rId3">
            <a:extLst/>
          </a:blip>
          <a:stretch>
            <a:fillRect/>
          </a:stretch>
        </p:blipFill>
        <p:spPr>
          <a:xfrm>
            <a:off x="2740280" y="1454877"/>
            <a:ext cx="7524238" cy="6261108"/>
          </a:xfrm>
          <a:prstGeom prst="rect">
            <a:avLst/>
          </a:prstGeom>
          <a:ln w="12700">
            <a:miter lim="400000"/>
          </a:ln>
        </p:spPr>
      </p:pic>
      <p:sp>
        <p:nvSpPr>
          <p:cNvPr id="3325" name="Shape 3325"/>
          <p:cNvSpPr/>
          <p:nvPr/>
        </p:nvSpPr>
        <p:spPr>
          <a:xfrm>
            <a:off x="-2" y="7769043"/>
            <a:ext cx="13004801" cy="71229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nchor="ctr">
            <a:normAutofit fontScale="100000" lnSpcReduction="0"/>
          </a:bodyPr>
          <a:lstStyle>
            <a:lvl1pPr defTabSz="1300480">
              <a:lnSpc>
                <a:spcPct val="90000"/>
              </a:lnSpc>
              <a:defRPr sz="4800">
                <a:latin typeface="Calibri Light"/>
                <a:ea typeface="Calibri Light"/>
                <a:cs typeface="Calibri Light"/>
                <a:sym typeface="Calibri Light"/>
              </a:defRPr>
            </a:lvl1pPr>
          </a:lstStyle>
          <a:p>
            <a:pPr/>
            <a:r>
              <a:t>from Reddit /u/SherySantucci</a:t>
            </a:r>
          </a:p>
        </p:txBody>
      </p:sp>
    </p:spTree>
  </p:cSld>
  <p:clrMapOvr>
    <a:masterClrMapping/>
  </p:clrMapOvr>
  <p:transition xmlns:p14="http://schemas.microsoft.com/office/powerpoint/2010/main" spd="med" advClick="1" p14:dur="1000"/>
</p:sld>
</file>

<file path=ppt/slides/slide1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29" name="Shape 3329"/>
          <p:cNvSpPr/>
          <p:nvPr/>
        </p:nvSpPr>
        <p:spPr>
          <a:xfrm>
            <a:off x="-1" y="7769043"/>
            <a:ext cx="13004801" cy="71229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nchor="ctr">
            <a:normAutofit fontScale="100000" lnSpcReduction="0"/>
          </a:bodyPr>
          <a:lstStyle>
            <a:lvl1pPr defTabSz="1300480">
              <a:lnSpc>
                <a:spcPct val="90000"/>
              </a:lnSpc>
              <a:defRPr sz="4800">
                <a:latin typeface="Calibri Light"/>
                <a:ea typeface="Calibri Light"/>
                <a:cs typeface="Calibri Light"/>
                <a:sym typeface="Calibri Light"/>
              </a:defRPr>
            </a:lvl1pPr>
          </a:lstStyle>
          <a:p>
            <a:pPr/>
            <a:r>
              <a:t>Recolorized by Reddit ColorizeBot</a:t>
            </a:r>
          </a:p>
        </p:txBody>
      </p:sp>
      <p:pic>
        <p:nvPicPr>
          <p:cNvPr id="3330" name="image57.tif"/>
          <p:cNvPicPr>
            <a:picLocks noChangeAspect="1"/>
          </p:cNvPicPr>
          <p:nvPr/>
        </p:nvPicPr>
        <p:blipFill>
          <a:blip r:embed="rId3">
            <a:extLst/>
          </a:blip>
          <a:stretch>
            <a:fillRect/>
          </a:stretch>
        </p:blipFill>
        <p:spPr>
          <a:xfrm>
            <a:off x="2740280" y="1454876"/>
            <a:ext cx="7524238" cy="626110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334" name="image58.tif"/>
          <p:cNvPicPr>
            <a:picLocks noChangeAspect="1"/>
          </p:cNvPicPr>
          <p:nvPr/>
        </p:nvPicPr>
        <p:blipFill>
          <a:blip r:embed="rId3">
            <a:extLst/>
          </a:blip>
          <a:stretch>
            <a:fillRect/>
          </a:stretch>
        </p:blipFill>
        <p:spPr>
          <a:xfrm>
            <a:off x="3759200" y="1219199"/>
            <a:ext cx="5486401" cy="7315201"/>
          </a:xfrm>
          <a:prstGeom prst="rect">
            <a:avLst/>
          </a:prstGeom>
          <a:ln w="12700">
            <a:miter lim="400000"/>
          </a:ln>
        </p:spPr>
      </p:pic>
      <p:sp>
        <p:nvSpPr>
          <p:cNvPr id="3335" name="Shape 3335"/>
          <p:cNvSpPr/>
          <p:nvPr/>
        </p:nvSpPr>
        <p:spPr>
          <a:xfrm>
            <a:off x="9245600" y="6250697"/>
            <a:ext cx="3759201" cy="2277790"/>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nchor="ctr">
            <a:normAutofit fontScale="100000" lnSpcReduction="0"/>
          </a:bodyPr>
          <a:lstStyle/>
          <a:p>
            <a:pPr defTabSz="1300480">
              <a:lnSpc>
                <a:spcPct val="72000"/>
              </a:lnSpc>
              <a:defRPr>
                <a:latin typeface="Calibri Light"/>
                <a:ea typeface="Calibri Light"/>
                <a:cs typeface="Calibri Light"/>
                <a:sym typeface="Calibri Light"/>
              </a:defRPr>
            </a:pPr>
            <a:r>
              <a:t>Photo taken by Reddit /u/Timteroo,</a:t>
            </a:r>
          </a:p>
          <a:p>
            <a:pPr defTabSz="1300480">
              <a:lnSpc>
                <a:spcPct val="72000"/>
              </a:lnSpc>
              <a:defRPr>
                <a:latin typeface="Calibri Light"/>
                <a:ea typeface="Calibri Light"/>
                <a:cs typeface="Calibri Light"/>
                <a:sym typeface="Calibri Light"/>
              </a:defRPr>
            </a:pPr>
            <a:r>
              <a:t>Mural from street artist Eduardo Kobra</a:t>
            </a:r>
          </a:p>
        </p:txBody>
      </p:sp>
    </p:spTree>
  </p:cSld>
  <p:clrMapOvr>
    <a:masterClrMapping/>
  </p:clrMapOvr>
  <p:transition xmlns:p14="http://schemas.microsoft.com/office/powerpoint/2010/main" spd="med" advClick="1" p14:dur="1000"/>
</p:sld>
</file>

<file path=ppt/slides/slide1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339" name="image59.tif"/>
          <p:cNvPicPr>
            <a:picLocks noChangeAspect="1"/>
          </p:cNvPicPr>
          <p:nvPr/>
        </p:nvPicPr>
        <p:blipFill>
          <a:blip r:embed="rId3">
            <a:extLst/>
          </a:blip>
          <a:stretch>
            <a:fillRect/>
          </a:stretch>
        </p:blipFill>
        <p:spPr>
          <a:xfrm>
            <a:off x="3759821" y="1219199"/>
            <a:ext cx="5485157" cy="7315201"/>
          </a:xfrm>
          <a:prstGeom prst="rect">
            <a:avLst/>
          </a:prstGeom>
          <a:ln w="12700">
            <a:miter lim="400000"/>
          </a:ln>
        </p:spPr>
      </p:pic>
      <p:sp>
        <p:nvSpPr>
          <p:cNvPr id="3340" name="Shape 3340"/>
          <p:cNvSpPr/>
          <p:nvPr/>
        </p:nvSpPr>
        <p:spPr>
          <a:xfrm>
            <a:off x="9266762" y="7040551"/>
            <a:ext cx="3759201" cy="1068442"/>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nchor="ctr">
            <a:normAutofit fontScale="100000" lnSpcReduction="0"/>
          </a:bodyPr>
          <a:lstStyle>
            <a:lvl1pPr defTabSz="1300480">
              <a:lnSpc>
                <a:spcPct val="90000"/>
              </a:lnSpc>
              <a:defRPr>
                <a:latin typeface="Calibri Light"/>
                <a:ea typeface="Calibri Light"/>
                <a:cs typeface="Calibri Light"/>
                <a:sym typeface="Calibri Light"/>
              </a:defRPr>
            </a:lvl1pPr>
          </a:lstStyle>
          <a:p>
            <a:pPr/>
            <a:r>
              <a:t>Recolorized by Reddit ColorizeBot</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44" name="Shape 3344"/>
          <p:cNvSpPr/>
          <p:nvPr/>
        </p:nvSpPr>
        <p:spPr>
          <a:xfrm>
            <a:off x="1013372" y="2139319"/>
            <a:ext cx="8108900" cy="1193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r>
              <a:t>Next time:</a:t>
            </a:r>
          </a:p>
          <a:p>
            <a:pPr algn="l"/>
            <a:r>
              <a:t>Andrew Owens — more deep learning!</a:t>
            </a:r>
          </a:p>
        </p:txBody>
      </p:sp>
    </p:spTree>
  </p:cSld>
  <p:clrMapOvr>
    <a:masterClrMapping/>
  </p:clrMapOvr>
  <p:transition xmlns:p14="http://schemas.microsoft.com/office/powerpoint/2010/main" spd="med" advClick="1" p14:dur="1000"/>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06" name="IMG_1158_efros.jpg" descr="IMG_1158_efros"/>
          <p:cNvPicPr>
            <a:picLocks noChangeAspect="1"/>
          </p:cNvPicPr>
          <p:nvPr/>
        </p:nvPicPr>
        <p:blipFill>
          <a:blip r:embed="rId3">
            <a:extLst/>
          </a:blip>
          <a:stretch>
            <a:fillRect/>
          </a:stretch>
        </p:blipFill>
        <p:spPr>
          <a:xfrm>
            <a:off x="3556000" y="327377"/>
            <a:ext cx="5892800" cy="8125744"/>
          </a:xfrm>
          <a:prstGeom prst="rect">
            <a:avLst/>
          </a:prstGeom>
          <a:ln w="12700">
            <a:miter lim="400000"/>
          </a:ln>
        </p:spPr>
      </p:pic>
      <p:sp>
        <p:nvSpPr>
          <p:cNvPr id="207" name="Shape 207"/>
          <p:cNvSpPr/>
          <p:nvPr/>
        </p:nvSpPr>
        <p:spPr>
          <a:xfrm>
            <a:off x="941493" y="8669866"/>
            <a:ext cx="10990863" cy="6507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defTabSz="1300480">
              <a:spcBef>
                <a:spcPts val="2000"/>
              </a:spcBef>
              <a:defRPr sz="3400">
                <a:latin typeface="Calibri"/>
                <a:ea typeface="Calibri"/>
                <a:cs typeface="Calibri"/>
                <a:sym typeface="Calibri"/>
              </a:defRPr>
            </a:lvl1pPr>
          </a:lstStyle>
          <a:p>
            <a:pPr/>
            <a:r>
              <a:t>Efros and Leung result</a:t>
            </a:r>
          </a:p>
        </p:txBody>
      </p:sp>
    </p:spTree>
  </p:cSld>
  <p:clrMapOvr>
    <a:masterClrMapping/>
  </p:clrMapOvr>
  <p:transition xmlns:p14="http://schemas.microsoft.com/office/powerpoint/2010/main" spd="med" advClick="1" p14:dur="1000"/>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11" name="IMG_1158_mask_red.png" descr="IMG_1158_mask_red"/>
          <p:cNvPicPr>
            <a:picLocks noChangeAspect="1"/>
          </p:cNvPicPr>
          <p:nvPr/>
        </p:nvPicPr>
        <p:blipFill>
          <a:blip r:embed="rId3">
            <a:extLst/>
          </a:blip>
          <a:stretch>
            <a:fillRect/>
          </a:stretch>
        </p:blipFill>
        <p:spPr>
          <a:xfrm>
            <a:off x="1083733" y="2167466"/>
            <a:ext cx="5109352" cy="704426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15" name="scene_sketch.png" descr="scene_sketch"/>
          <p:cNvPicPr>
            <a:picLocks noChangeAspect="1"/>
          </p:cNvPicPr>
          <p:nvPr/>
        </p:nvPicPr>
        <p:blipFill>
          <a:blip r:embed="rId3">
            <a:extLst/>
          </a:blip>
          <a:stretch>
            <a:fillRect/>
          </a:stretch>
        </p:blipFill>
        <p:spPr>
          <a:xfrm>
            <a:off x="6610773" y="2167466"/>
            <a:ext cx="5014525" cy="7261014"/>
          </a:xfrm>
          <a:prstGeom prst="rect">
            <a:avLst/>
          </a:prstGeom>
          <a:ln w="12700">
            <a:miter lim="400000"/>
          </a:ln>
        </p:spPr>
      </p:pic>
      <p:pic>
        <p:nvPicPr>
          <p:cNvPr id="216" name="scene_sketch2.png" descr="scene_sketch2"/>
          <p:cNvPicPr>
            <a:picLocks noChangeAspect="1"/>
          </p:cNvPicPr>
          <p:nvPr/>
        </p:nvPicPr>
        <p:blipFill>
          <a:blip r:embed="rId4">
            <a:extLst/>
          </a:blip>
          <a:stretch>
            <a:fillRect/>
          </a:stretch>
        </p:blipFill>
        <p:spPr>
          <a:xfrm>
            <a:off x="6610773" y="2167466"/>
            <a:ext cx="5014525" cy="7261014"/>
          </a:xfrm>
          <a:prstGeom prst="rect">
            <a:avLst/>
          </a:prstGeom>
          <a:ln w="12700">
            <a:miter lim="400000"/>
          </a:ln>
        </p:spPr>
      </p:pic>
      <p:sp>
        <p:nvSpPr>
          <p:cNvPr id="217" name="Shape 217"/>
          <p:cNvSpPr/>
          <p:nvPr>
            <p:ph type="title" idx="4294967295"/>
          </p:nvPr>
        </p:nvSpPr>
        <p:spPr>
          <a:xfrm>
            <a:off x="433493" y="214488"/>
            <a:ext cx="11950419" cy="1733975"/>
          </a:xfrm>
          <a:prstGeom prst="rect">
            <a:avLst/>
          </a:prstGeom>
        </p:spPr>
        <p:txBody>
          <a:bodyPr lIns="65011" tIns="65011" rIns="65011" bIns="65011"/>
          <a:lstStyle/>
          <a:p>
            <a:pPr defTabSz="1196441">
              <a:defRPr sz="5152">
                <a:latin typeface="Calibri"/>
                <a:ea typeface="Calibri"/>
                <a:cs typeface="Calibri"/>
                <a:sym typeface="Calibri"/>
              </a:defRPr>
            </a:pPr>
            <a:r>
              <a:t>Scene Matching for </a:t>
            </a:r>
            <a:br/>
            <a:r>
              <a:t>Image Completion</a:t>
            </a:r>
          </a:p>
        </p:txBody>
      </p:sp>
      <p:pic>
        <p:nvPicPr>
          <p:cNvPr id="218" name="IMG_1158_mask_red.png" descr="IMG_1158_mask_red"/>
          <p:cNvPicPr>
            <a:picLocks noChangeAspect="1"/>
          </p:cNvPicPr>
          <p:nvPr/>
        </p:nvPicPr>
        <p:blipFill>
          <a:blip r:embed="rId5">
            <a:extLst/>
          </a:blip>
          <a:stretch>
            <a:fillRect/>
          </a:stretch>
        </p:blipFill>
        <p:spPr>
          <a:xfrm>
            <a:off x="1083733" y="2167466"/>
            <a:ext cx="5109352" cy="7044268"/>
          </a:xfrm>
          <a:prstGeom prst="rect">
            <a:avLst/>
          </a:prstGeom>
          <a:ln w="12700">
            <a:miter lim="400000"/>
          </a:ln>
        </p:spPr>
      </p:pic>
      <p:pic>
        <p:nvPicPr>
          <p:cNvPr id="219" name="big_left_arrow.png" descr="big_left_arrow"/>
          <p:cNvPicPr>
            <a:picLocks noChangeAspect="1"/>
          </p:cNvPicPr>
          <p:nvPr/>
        </p:nvPicPr>
        <p:blipFill>
          <a:blip r:embed="rId6">
            <a:extLst/>
          </a:blip>
          <a:stretch>
            <a:fillRect/>
          </a:stretch>
        </p:blipFill>
        <p:spPr>
          <a:xfrm>
            <a:off x="5743786" y="7261013"/>
            <a:ext cx="3467948" cy="214037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216"/>
                                        </p:tgtEl>
                                        <p:attrNameLst>
                                          <p:attrName>style.visibility</p:attrName>
                                        </p:attrNameLst>
                                      </p:cBhvr>
                                      <p:to>
                                        <p:strVal val="visible"/>
                                      </p:to>
                                    </p:set>
                                    <p:animEffect filter="dissolve" transition="in">
                                      <p:cBhvr>
                                        <p:cTn id="7" dur="500"/>
                                        <p:tgtEl>
                                          <p:spTgt spid="216"/>
                                        </p:tgtEl>
                                      </p:cBhvr>
                                    </p:animEffect>
                                  </p:childTnLst>
                                </p:cTn>
                              </p:par>
                            </p:childTnLst>
                          </p:cTn>
                        </p:par>
                        <p:par>
                          <p:cTn id="8" fill="hold">
                            <p:stCondLst>
                              <p:cond delay="500"/>
                            </p:stCondLst>
                            <p:childTnLst>
                              <p:par>
                                <p:cTn id="9" presetClass="entr" nodeType="afterEffect" presetID="9" grpId="2" fill="hold">
                                  <p:stCondLst>
                                    <p:cond delay="0"/>
                                  </p:stCondLst>
                                  <p:iterate type="el" backwards="0">
                                    <p:tmAbs val="0"/>
                                  </p:iterate>
                                  <p:childTnLst>
                                    <p:set>
                                      <p:cBhvr>
                                        <p:cTn id="10" fill="hold"/>
                                        <p:tgtEl>
                                          <p:spTgt spid="219"/>
                                        </p:tgtEl>
                                        <p:attrNameLst>
                                          <p:attrName>style.visibility</p:attrName>
                                        </p:attrNameLst>
                                      </p:cBhvr>
                                      <p:to>
                                        <p:strVal val="visible"/>
                                      </p:to>
                                    </p:set>
                                    <p:animEffect filter="dissolve" transition="in">
                                      <p:cBhvr>
                                        <p:cTn id="11" dur="500"/>
                                        <p:tgtEl>
                                          <p:spTgt spid="2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19" grpId="2"/>
      <p:bldP build="whole" bldLvl="1" animBg="1" rev="0" advAuto="0" spid="216" grpId="1"/>
    </p:bldLst>
  </p:timing>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23" name="IMG_1158_mask_output_011_0019_travel_00405_288251910_c7e3fc993c_117_66208256@N00.jpg" descr="IMG_1158_mask_output_011_0019_travel_00405_288251910_c7e3fc993c_117_66208256@N00"/>
          <p:cNvPicPr>
            <a:picLocks noChangeAspect="1"/>
          </p:cNvPicPr>
          <p:nvPr/>
        </p:nvPicPr>
        <p:blipFill>
          <a:blip r:embed="rId2">
            <a:extLst/>
          </a:blip>
          <a:stretch>
            <a:fillRect/>
          </a:stretch>
        </p:blipFill>
        <p:spPr>
          <a:xfrm>
            <a:off x="3445368" y="216746"/>
            <a:ext cx="6116321" cy="8435059"/>
          </a:xfrm>
          <a:prstGeom prst="rect">
            <a:avLst/>
          </a:prstGeom>
          <a:ln w="12700">
            <a:miter lim="400000"/>
          </a:ln>
        </p:spPr>
      </p:pic>
      <p:sp>
        <p:nvSpPr>
          <p:cNvPr id="224" name="Shape 224"/>
          <p:cNvSpPr/>
          <p:nvPr/>
        </p:nvSpPr>
        <p:spPr>
          <a:xfrm>
            <a:off x="941493" y="8886613"/>
            <a:ext cx="10990863" cy="6507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defTabSz="1300480">
              <a:spcBef>
                <a:spcPts val="2000"/>
              </a:spcBef>
              <a:defRPr sz="3400">
                <a:latin typeface="Calibri"/>
                <a:ea typeface="Calibri"/>
                <a:cs typeface="Calibri"/>
                <a:sym typeface="Calibri"/>
              </a:defRPr>
            </a:lvl1pPr>
          </a:lstStyle>
          <a:p>
            <a:pPr/>
            <a:r>
              <a:t>Scene Completion Result</a:t>
            </a:r>
          </a:p>
        </p:txBody>
      </p:sp>
    </p:spTree>
  </p:cSld>
  <p:clrMapOvr>
    <a:masterClrMapping/>
  </p:clrMapOvr>
  <p:transition xmlns:p14="http://schemas.microsoft.com/office/powerpoint/2010/main" spd="med" advClick="1" p14:dur="1000"/>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26" name="teaser_original.jpg" descr="teaser_original"/>
          <p:cNvPicPr>
            <a:picLocks noChangeAspect="1"/>
          </p:cNvPicPr>
          <p:nvPr/>
        </p:nvPicPr>
        <p:blipFill>
          <a:blip r:embed="rId3">
            <a:extLst/>
          </a:blip>
          <a:stretch>
            <a:fillRect/>
          </a:stretch>
        </p:blipFill>
        <p:spPr>
          <a:xfrm>
            <a:off x="1408853" y="1790417"/>
            <a:ext cx="10187094" cy="7638064"/>
          </a:xfrm>
          <a:prstGeom prst="rect">
            <a:avLst/>
          </a:prstGeom>
          <a:ln w="12700">
            <a:miter lim="400000"/>
          </a:ln>
        </p:spPr>
      </p:pic>
      <p:sp>
        <p:nvSpPr>
          <p:cNvPr id="227" name="Shape 227"/>
          <p:cNvSpPr/>
          <p:nvPr>
            <p:ph type="title" idx="4294967295"/>
          </p:nvPr>
        </p:nvSpPr>
        <p:spPr>
          <a:xfrm>
            <a:off x="433493" y="-216747"/>
            <a:ext cx="11950419" cy="1733974"/>
          </a:xfrm>
          <a:prstGeom prst="rect">
            <a:avLst/>
          </a:prstGeom>
        </p:spPr>
        <p:txBody>
          <a:bodyPr lIns="65011" tIns="65011" rIns="65011" bIns="65011"/>
          <a:lstStyle>
            <a:lvl1pPr defTabSz="1300480">
              <a:defRPr sz="6200">
                <a:latin typeface="Calibri"/>
                <a:ea typeface="Calibri"/>
                <a:cs typeface="Calibri"/>
                <a:sym typeface="Calibri"/>
              </a:defRPr>
            </a:lvl1pPr>
          </a:lstStyle>
          <a:p>
            <a:pPr/>
            <a:r>
              <a:t>The Algorithm</a:t>
            </a:r>
          </a:p>
        </p:txBody>
      </p:sp>
    </p:spTree>
  </p:cSld>
  <p:clrMapOvr>
    <a:masterClrMapping/>
  </p:clrMapOvr>
  <p:transition xmlns:p14="http://schemas.microsoft.com/office/powerpoint/2010/main" spd="med" advClick="1" p14:dur="1000"/>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1" name="Shape 231"/>
          <p:cNvSpPr/>
          <p:nvPr>
            <p:ph type="title" idx="4294967295"/>
          </p:nvPr>
        </p:nvSpPr>
        <p:spPr>
          <a:xfrm>
            <a:off x="433493" y="-216747"/>
            <a:ext cx="11950419" cy="1733974"/>
          </a:xfrm>
          <a:prstGeom prst="rect">
            <a:avLst/>
          </a:prstGeom>
        </p:spPr>
        <p:txBody>
          <a:bodyPr lIns="65011" tIns="65011" rIns="65011" bIns="65011"/>
          <a:lstStyle>
            <a:lvl1pPr defTabSz="1300480">
              <a:defRPr sz="6200">
                <a:latin typeface="Calibri"/>
                <a:ea typeface="Calibri"/>
                <a:cs typeface="Calibri"/>
                <a:sym typeface="Calibri"/>
              </a:defRPr>
            </a:lvl1pPr>
          </a:lstStyle>
          <a:p>
            <a:pPr/>
            <a:r>
              <a:t>Scene Matching</a:t>
            </a:r>
          </a:p>
        </p:txBody>
      </p:sp>
      <p:pic>
        <p:nvPicPr>
          <p:cNvPr id="232" name="teaser_input.jpg" descr="teaser_input"/>
          <p:cNvPicPr>
            <a:picLocks noChangeAspect="1"/>
          </p:cNvPicPr>
          <p:nvPr/>
        </p:nvPicPr>
        <p:blipFill>
          <a:blip r:embed="rId3">
            <a:extLst/>
          </a:blip>
          <a:stretch>
            <a:fillRect/>
          </a:stretch>
        </p:blipFill>
        <p:spPr>
          <a:xfrm>
            <a:off x="1422399" y="1803964"/>
            <a:ext cx="10160001" cy="7624517"/>
          </a:xfrm>
          <a:prstGeom prst="rect">
            <a:avLst/>
          </a:prstGeom>
          <a:ln w="12700">
            <a:miter lim="400000"/>
          </a:ln>
        </p:spPr>
      </p:pic>
    </p:spTree>
  </p:cSld>
  <p:clrMapOvr>
    <a:masterClrMapping/>
  </p:clrMapOvr>
  <p:transition xmlns:p14="http://schemas.microsoft.com/office/powerpoint/2010/main" spd="med" advClick="1" p14:dur="1000"/>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36" name="gist_visualization1.png" descr="E:\presentations\job_talk\images\gist_white\gist_visualization1.png"/>
          <p:cNvPicPr>
            <a:picLocks noChangeAspect="1"/>
          </p:cNvPicPr>
          <p:nvPr/>
        </p:nvPicPr>
        <p:blipFill>
          <a:blip r:embed="rId3">
            <a:extLst/>
          </a:blip>
          <a:stretch>
            <a:fillRect/>
          </a:stretch>
        </p:blipFill>
        <p:spPr>
          <a:xfrm>
            <a:off x="6019235" y="2600960"/>
            <a:ext cx="6985565" cy="5461565"/>
          </a:xfrm>
          <a:prstGeom prst="rect">
            <a:avLst/>
          </a:prstGeom>
          <a:ln w="12700">
            <a:miter lim="400000"/>
          </a:ln>
        </p:spPr>
      </p:pic>
      <p:sp>
        <p:nvSpPr>
          <p:cNvPr id="237" name="Shape 237"/>
          <p:cNvSpPr/>
          <p:nvPr>
            <p:ph type="title" idx="4294967295"/>
          </p:nvPr>
        </p:nvSpPr>
        <p:spPr>
          <a:xfrm>
            <a:off x="433493" y="-216747"/>
            <a:ext cx="11950419" cy="1733974"/>
          </a:xfrm>
          <a:prstGeom prst="rect">
            <a:avLst/>
          </a:prstGeom>
        </p:spPr>
        <p:txBody>
          <a:bodyPr lIns="65011" tIns="65011" rIns="65011" bIns="65011"/>
          <a:lstStyle>
            <a:lvl1pPr defTabSz="1300480">
              <a:defRPr sz="6200">
                <a:latin typeface="Calibri"/>
                <a:ea typeface="Calibri"/>
                <a:cs typeface="Calibri"/>
                <a:sym typeface="Calibri"/>
              </a:defRPr>
            </a:lvl1pPr>
          </a:lstStyle>
          <a:p>
            <a:pPr/>
            <a:r>
              <a:t>Scene Descriptor</a:t>
            </a:r>
          </a:p>
        </p:txBody>
      </p:sp>
      <p:pic>
        <p:nvPicPr>
          <p:cNvPr id="238" name="teaser_input.jpg" descr="teaser_input"/>
          <p:cNvPicPr>
            <a:picLocks noChangeAspect="1"/>
          </p:cNvPicPr>
          <p:nvPr/>
        </p:nvPicPr>
        <p:blipFill>
          <a:blip r:embed="rId4">
            <a:extLst/>
          </a:blip>
          <a:stretch>
            <a:fillRect/>
          </a:stretch>
        </p:blipFill>
        <p:spPr>
          <a:xfrm>
            <a:off x="216746" y="2817706"/>
            <a:ext cx="5635414" cy="4226561"/>
          </a:xfrm>
          <a:prstGeom prst="rect">
            <a:avLst/>
          </a:prstGeom>
          <a:ln w="12700">
            <a:miter lim="400000"/>
          </a:ln>
        </p:spPr>
      </p:pic>
    </p:spTree>
  </p:cSld>
  <p:clrMapOvr>
    <a:masterClrMapping/>
  </p:clrMapOvr>
  <p:transition xmlns:p14="http://schemas.microsoft.com/office/powerpoint/2010/main" spd="med" advClick="1" p14:dur="1000"/>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42" name="IMG_0681_grid.jpg" descr="IMG_0681_grid"/>
          <p:cNvPicPr>
            <a:picLocks noChangeAspect="1"/>
          </p:cNvPicPr>
          <p:nvPr/>
        </p:nvPicPr>
        <p:blipFill>
          <a:blip r:embed="rId2">
            <a:extLst/>
          </a:blip>
          <a:stretch>
            <a:fillRect/>
          </a:stretch>
        </p:blipFill>
        <p:spPr>
          <a:xfrm>
            <a:off x="216746" y="2817706"/>
            <a:ext cx="5635414" cy="4226561"/>
          </a:xfrm>
          <a:prstGeom prst="rect">
            <a:avLst/>
          </a:prstGeom>
          <a:ln w="12700">
            <a:miter lim="400000"/>
          </a:ln>
        </p:spPr>
      </p:pic>
      <p:sp>
        <p:nvSpPr>
          <p:cNvPr id="243" name="Shape 243"/>
          <p:cNvSpPr/>
          <p:nvPr>
            <p:ph type="title" idx="4294967295"/>
          </p:nvPr>
        </p:nvSpPr>
        <p:spPr>
          <a:xfrm>
            <a:off x="433493" y="-216747"/>
            <a:ext cx="11950419" cy="1733974"/>
          </a:xfrm>
          <a:prstGeom prst="rect">
            <a:avLst/>
          </a:prstGeom>
        </p:spPr>
        <p:txBody>
          <a:bodyPr lIns="65011" tIns="65011" rIns="65011" bIns="65011"/>
          <a:lstStyle>
            <a:lvl1pPr defTabSz="1300480">
              <a:defRPr sz="6200">
                <a:latin typeface="Calibri"/>
                <a:ea typeface="Calibri"/>
                <a:cs typeface="Calibri"/>
                <a:sym typeface="Calibri"/>
              </a:defRPr>
            </a:lvl1pPr>
          </a:lstStyle>
          <a:p>
            <a:pPr/>
            <a:r>
              <a:t>Scene Descriptor</a:t>
            </a:r>
          </a:p>
        </p:txBody>
      </p:sp>
      <p:sp>
        <p:nvSpPr>
          <p:cNvPr id="244" name="Shape 244"/>
          <p:cNvSpPr/>
          <p:nvPr/>
        </p:nvSpPr>
        <p:spPr>
          <a:xfrm>
            <a:off x="6719146" y="8453120"/>
            <a:ext cx="5635414" cy="11714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defTabSz="1300480">
              <a:spcBef>
                <a:spcPts val="2000"/>
              </a:spcBef>
              <a:defRPr sz="3400">
                <a:latin typeface="Calibri"/>
                <a:ea typeface="Calibri"/>
                <a:cs typeface="Calibri"/>
                <a:sym typeface="Calibri"/>
              </a:defRPr>
            </a:pPr>
            <a:r>
              <a:t>Scene Gist Descriptor </a:t>
            </a:r>
            <a:br/>
            <a:r>
              <a:t>(Oliva and Torralba 2001)</a:t>
            </a:r>
          </a:p>
        </p:txBody>
      </p:sp>
      <p:pic>
        <p:nvPicPr>
          <p:cNvPr id="245" name="gist_visualization2.png" descr="E:\presentations\job_talk\images\gist_white\gist_visualization2.png"/>
          <p:cNvPicPr>
            <a:picLocks noChangeAspect="1"/>
          </p:cNvPicPr>
          <p:nvPr/>
        </p:nvPicPr>
        <p:blipFill>
          <a:blip r:embed="rId3">
            <a:extLst/>
          </a:blip>
          <a:stretch>
            <a:fillRect/>
          </a:stretch>
        </p:blipFill>
        <p:spPr>
          <a:xfrm>
            <a:off x="6019235" y="2600960"/>
            <a:ext cx="6985565" cy="546156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154" name="Shape 154"/>
          <p:cNvSpPr/>
          <p:nvPr>
            <p:ph type="ctrTitle"/>
          </p:nvPr>
        </p:nvSpPr>
        <p:spPr>
          <a:prstGeom prst="rect">
            <a:avLst/>
          </a:prstGeom>
        </p:spPr>
        <p:txBody>
          <a:bodyPr/>
          <a:lstStyle>
            <a:lvl1pPr defTabSz="514095">
              <a:defRPr sz="7040"/>
            </a:lvl1pPr>
          </a:lstStyle>
          <a:p>
            <a:pPr/>
            <a:r>
              <a:t>Data-driven methods: Deep Learning for Graphics I</a:t>
            </a:r>
          </a:p>
        </p:txBody>
      </p:sp>
      <p:sp>
        <p:nvSpPr>
          <p:cNvPr id="155" name="Shape 155"/>
          <p:cNvSpPr/>
          <p:nvPr>
            <p:ph type="subTitle" sz="quarter" idx="1"/>
          </p:nvPr>
        </p:nvSpPr>
        <p:spPr>
          <a:xfrm>
            <a:off x="1270000" y="5308406"/>
            <a:ext cx="10464800" cy="1130301"/>
          </a:xfrm>
          <a:prstGeom prst="rect">
            <a:avLst/>
          </a:prstGeom>
        </p:spPr>
        <p:txBody>
          <a:bodyPr/>
          <a:lstStyle/>
          <a:p>
            <a:pPr/>
            <a:r>
              <a:t>CS194, Fall 2016</a:t>
            </a:r>
          </a:p>
          <a:p>
            <a:pPr/>
            <a:r>
              <a:t>Phillip Isola</a:t>
            </a:r>
          </a:p>
        </p:txBody>
      </p:sp>
    </p:spTree>
  </p:cSld>
  <p:clrMapOvr>
    <a:masterClrMapping/>
  </p:clrMapOvr>
  <p:transition xmlns:p14="http://schemas.microsoft.com/office/powerpoint/2010/main" spd="med" advClick="1" p14:dur="1000"/>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7" name="Shape 247"/>
          <p:cNvSpPr/>
          <p:nvPr>
            <p:ph type="title" idx="4294967295"/>
          </p:nvPr>
        </p:nvSpPr>
        <p:spPr>
          <a:xfrm>
            <a:off x="433493" y="-216747"/>
            <a:ext cx="11950419" cy="1733974"/>
          </a:xfrm>
          <a:prstGeom prst="rect">
            <a:avLst/>
          </a:prstGeom>
        </p:spPr>
        <p:txBody>
          <a:bodyPr lIns="65011" tIns="65011" rIns="65011" bIns="65011"/>
          <a:lstStyle>
            <a:lvl1pPr defTabSz="1300480">
              <a:defRPr sz="6200">
                <a:latin typeface="Calibri"/>
                <a:ea typeface="Calibri"/>
                <a:cs typeface="Calibri"/>
                <a:sym typeface="Calibri"/>
              </a:defRPr>
            </a:lvl1pPr>
          </a:lstStyle>
          <a:p>
            <a:pPr/>
            <a:r>
              <a:t>Scene Descriptor</a:t>
            </a:r>
          </a:p>
        </p:txBody>
      </p:sp>
      <p:sp>
        <p:nvSpPr>
          <p:cNvPr id="248" name="Shape 248"/>
          <p:cNvSpPr/>
          <p:nvPr/>
        </p:nvSpPr>
        <p:spPr>
          <a:xfrm>
            <a:off x="4645989" y="4094226"/>
            <a:ext cx="2275841" cy="15651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l" defTabSz="1300480">
              <a:spcBef>
                <a:spcPts val="5600"/>
              </a:spcBef>
              <a:defRPr sz="9200">
                <a:latin typeface="Calibri"/>
                <a:ea typeface="Calibri"/>
                <a:cs typeface="Calibri"/>
                <a:sym typeface="Calibri"/>
              </a:defRPr>
            </a:lvl1pPr>
          </a:lstStyle>
          <a:p>
            <a:pPr/>
            <a:r>
              <a:t>+</a:t>
            </a:r>
          </a:p>
        </p:txBody>
      </p:sp>
      <p:pic>
        <p:nvPicPr>
          <p:cNvPr id="249" name="IMG_0681_4x4_color_gist.png" descr="IMG_0681_4x4_color_gist"/>
          <p:cNvPicPr>
            <a:picLocks noChangeAspect="1"/>
          </p:cNvPicPr>
          <p:nvPr/>
        </p:nvPicPr>
        <p:blipFill>
          <a:blip r:embed="rId2">
            <a:extLst/>
          </a:blip>
          <a:stretch>
            <a:fillRect/>
          </a:stretch>
        </p:blipFill>
        <p:spPr>
          <a:xfrm>
            <a:off x="1842346" y="3793066"/>
            <a:ext cx="2167468" cy="2167468"/>
          </a:xfrm>
          <a:prstGeom prst="rect">
            <a:avLst/>
          </a:prstGeom>
          <a:ln w="12700">
            <a:miter lim="400000"/>
          </a:ln>
        </p:spPr>
      </p:pic>
      <p:pic>
        <p:nvPicPr>
          <p:cNvPr id="250" name="gist_visualization2.png" descr="E:\presentations\job_talk\images\gist_white\gist_visualization2.png"/>
          <p:cNvPicPr>
            <a:picLocks noChangeAspect="1"/>
          </p:cNvPicPr>
          <p:nvPr/>
        </p:nvPicPr>
        <p:blipFill>
          <a:blip r:embed="rId3">
            <a:extLst/>
          </a:blip>
          <a:stretch>
            <a:fillRect/>
          </a:stretch>
        </p:blipFill>
        <p:spPr>
          <a:xfrm>
            <a:off x="6019235" y="2600960"/>
            <a:ext cx="6985565" cy="5461565"/>
          </a:xfrm>
          <a:prstGeom prst="rect">
            <a:avLst/>
          </a:prstGeom>
          <a:ln w="12700">
            <a:miter lim="400000"/>
          </a:ln>
        </p:spPr>
      </p:pic>
      <p:sp>
        <p:nvSpPr>
          <p:cNvPr id="251" name="Shape 251"/>
          <p:cNvSpPr/>
          <p:nvPr/>
        </p:nvSpPr>
        <p:spPr>
          <a:xfrm>
            <a:off x="6719146" y="8453120"/>
            <a:ext cx="5635414" cy="11714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defTabSz="1300480">
              <a:spcBef>
                <a:spcPts val="2000"/>
              </a:spcBef>
              <a:defRPr sz="3400">
                <a:latin typeface="Calibri"/>
                <a:ea typeface="Calibri"/>
                <a:cs typeface="Calibri"/>
                <a:sym typeface="Calibri"/>
              </a:defRPr>
            </a:pPr>
            <a:r>
              <a:t>Scene Gist Descriptor </a:t>
            </a:r>
            <a:br/>
            <a:r>
              <a:t>(Oliva and Torralba 2001)</a:t>
            </a:r>
          </a:p>
        </p:txBody>
      </p:sp>
    </p:spTree>
  </p:cSld>
  <p:clrMapOvr>
    <a:masterClrMapping/>
  </p:clrMapOvr>
  <p:transition xmlns:p14="http://schemas.microsoft.com/office/powerpoint/2010/main" spd="med" advClick="1" p14:dur="1000"/>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53" name="1024x758_montage.jpg" descr="1024x758_montage"/>
          <p:cNvPicPr>
            <a:picLocks noChangeAspect="1"/>
          </p:cNvPicPr>
          <p:nvPr/>
        </p:nvPicPr>
        <p:blipFill>
          <a:blip r:embed="rId3">
            <a:extLst/>
          </a:blip>
          <a:stretch>
            <a:fillRect/>
          </a:stretch>
        </p:blipFill>
        <p:spPr>
          <a:xfrm>
            <a:off x="-1" y="-1"/>
            <a:ext cx="13004801" cy="9753601"/>
          </a:xfrm>
          <a:prstGeom prst="rect">
            <a:avLst/>
          </a:prstGeom>
          <a:ln w="12700">
            <a:miter lim="400000"/>
          </a:ln>
        </p:spPr>
      </p:pic>
      <p:sp>
        <p:nvSpPr>
          <p:cNvPr id="254" name="Shape 254"/>
          <p:cNvSpPr/>
          <p:nvPr/>
        </p:nvSpPr>
        <p:spPr>
          <a:xfrm>
            <a:off x="2167466" y="282222"/>
            <a:ext cx="8684714" cy="1092396"/>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1300480">
              <a:defRPr sz="6800">
                <a:solidFill>
                  <a:srgbClr val="FFFFFF"/>
                </a:solidFill>
                <a:latin typeface="Arial"/>
                <a:ea typeface="Arial"/>
                <a:cs typeface="Arial"/>
                <a:sym typeface="Arial"/>
              </a:defRPr>
            </a:lvl1pPr>
          </a:lstStyle>
          <a:p>
            <a:pPr/>
            <a:r>
              <a:t>2 Million Flickr Images</a:t>
            </a:r>
          </a:p>
        </p:txBody>
      </p:sp>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58" name="teaser_input.jpg" descr="teaser_input"/>
          <p:cNvPicPr>
            <a:picLocks noChangeAspect="1"/>
          </p:cNvPicPr>
          <p:nvPr/>
        </p:nvPicPr>
        <p:blipFill>
          <a:blip r:embed="rId2">
            <a:extLst/>
          </a:blip>
          <a:stretch>
            <a:fillRect/>
          </a:stretch>
        </p:blipFill>
        <p:spPr>
          <a:xfrm>
            <a:off x="325119" y="3684693"/>
            <a:ext cx="3251201" cy="2438401"/>
          </a:xfrm>
          <a:prstGeom prst="rect">
            <a:avLst/>
          </a:prstGeom>
          <a:ln w="12700">
            <a:miter lim="400000"/>
          </a:ln>
        </p:spPr>
      </p:pic>
      <p:sp>
        <p:nvSpPr>
          <p:cNvPr id="259" name="Shape 259"/>
          <p:cNvSpPr/>
          <p:nvPr/>
        </p:nvSpPr>
        <p:spPr>
          <a:xfrm>
            <a:off x="7044266" y="8561493"/>
            <a:ext cx="4009815" cy="6507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l" defTabSz="1300480">
              <a:spcBef>
                <a:spcPts val="2000"/>
              </a:spcBef>
              <a:defRPr sz="3400">
                <a:latin typeface="Calibri"/>
                <a:ea typeface="Calibri"/>
                <a:cs typeface="Calibri"/>
                <a:sym typeface="Calibri"/>
              </a:defRPr>
            </a:lvl1pPr>
          </a:lstStyle>
          <a:p>
            <a:pPr/>
            <a:r>
              <a:t>… 200 total</a:t>
            </a:r>
          </a:p>
        </p:txBody>
      </p:sp>
      <p:pic>
        <p:nvPicPr>
          <p:cNvPr id="260" name="IMG_0681_mask.png" descr="E:\presentations\Siggraph 2007\images\montages\IMG_0681_mask.bmp"/>
          <p:cNvPicPr>
            <a:picLocks noChangeAspect="1"/>
          </p:cNvPicPr>
          <p:nvPr/>
        </p:nvPicPr>
        <p:blipFill>
          <a:blip r:embed="rId3">
            <a:extLst/>
          </a:blip>
          <a:stretch>
            <a:fillRect/>
          </a:stretch>
        </p:blipFill>
        <p:spPr>
          <a:xfrm>
            <a:off x="3793066" y="1490133"/>
            <a:ext cx="9060464" cy="6795912"/>
          </a:xfrm>
          <a:prstGeom prst="rect">
            <a:avLst/>
          </a:prstGeom>
          <a:ln w="12700">
            <a:miter lim="400000"/>
          </a:ln>
        </p:spPr>
      </p:pic>
    </p:spTree>
  </p:cSld>
  <p:clrMapOvr>
    <a:masterClrMapping/>
  </p:clrMapOvr>
  <p:transition xmlns:p14="http://schemas.microsoft.com/office/powerpoint/2010/main" spd="med" advClick="1" p14:dur="1000"/>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62" name="0007_landscape_00084_132090349_27e120a56c_1_11254121@N00.jpg" descr="0007_landscape_00084_132090349_27e120a56c_1_11254121@N00"/>
          <p:cNvPicPr>
            <a:picLocks noChangeAspect="1"/>
          </p:cNvPicPr>
          <p:nvPr/>
        </p:nvPicPr>
        <p:blipFill>
          <a:blip r:embed="rId2">
            <a:extLst/>
          </a:blip>
          <a:stretch>
            <a:fillRect/>
          </a:stretch>
        </p:blipFill>
        <p:spPr>
          <a:xfrm>
            <a:off x="5779911" y="2384213"/>
            <a:ext cx="7116517" cy="5337387"/>
          </a:xfrm>
          <a:prstGeom prst="rect">
            <a:avLst/>
          </a:prstGeom>
          <a:ln w="12700">
            <a:miter lim="400000"/>
          </a:ln>
        </p:spPr>
      </p:pic>
      <p:pic>
        <p:nvPicPr>
          <p:cNvPr id="263" name="teaser_input.jpg" descr="IMG_0681_mask_red"/>
          <p:cNvPicPr>
            <a:picLocks noChangeAspect="1"/>
          </p:cNvPicPr>
          <p:nvPr/>
        </p:nvPicPr>
        <p:blipFill>
          <a:blip r:embed="rId3">
            <a:extLst/>
          </a:blip>
          <a:stretch>
            <a:fillRect/>
          </a:stretch>
        </p:blipFill>
        <p:spPr>
          <a:xfrm>
            <a:off x="108373" y="3117991"/>
            <a:ext cx="5563165" cy="4172374"/>
          </a:xfrm>
          <a:prstGeom prst="rect">
            <a:avLst/>
          </a:prstGeom>
          <a:ln w="12700">
            <a:miter lim="400000"/>
          </a:ln>
        </p:spPr>
      </p:pic>
      <p:pic>
        <p:nvPicPr>
          <p:cNvPr id="264" name="IMG_0681_context.png" descr="IMG_0681_context"/>
          <p:cNvPicPr>
            <a:picLocks noChangeAspect="1"/>
          </p:cNvPicPr>
          <p:nvPr/>
        </p:nvPicPr>
        <p:blipFill>
          <a:blip r:embed="rId4">
            <a:extLst/>
          </a:blip>
          <a:stretch>
            <a:fillRect/>
          </a:stretch>
        </p:blipFill>
        <p:spPr>
          <a:xfrm>
            <a:off x="108373" y="3117991"/>
            <a:ext cx="5563165" cy="4172374"/>
          </a:xfrm>
          <a:prstGeom prst="rect">
            <a:avLst/>
          </a:prstGeom>
          <a:ln w="12700">
            <a:miter lim="400000"/>
          </a:ln>
        </p:spPr>
      </p:pic>
      <p:sp>
        <p:nvSpPr>
          <p:cNvPr id="265" name="Shape 265"/>
          <p:cNvSpPr/>
          <p:nvPr>
            <p:ph type="title" idx="4294967295"/>
          </p:nvPr>
        </p:nvSpPr>
        <p:spPr>
          <a:xfrm>
            <a:off x="433493" y="-216747"/>
            <a:ext cx="11950419" cy="1733974"/>
          </a:xfrm>
          <a:prstGeom prst="rect">
            <a:avLst/>
          </a:prstGeom>
        </p:spPr>
        <p:txBody>
          <a:bodyPr lIns="65011" tIns="65011" rIns="65011" bIns="65011"/>
          <a:lstStyle>
            <a:lvl1pPr defTabSz="1300480">
              <a:defRPr sz="6200">
                <a:latin typeface="Calibri"/>
                <a:ea typeface="Calibri"/>
                <a:cs typeface="Calibri"/>
                <a:sym typeface="Calibri"/>
              </a:defRPr>
            </a:lvl1pPr>
          </a:lstStyle>
          <a:p>
            <a:pPr/>
            <a:r>
              <a:t>Context Matching</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path" nodeType="clickEffect" presetSubtype="0" presetID="-1" grpId="1" fill="hold">
                                  <p:stCondLst>
                                    <p:cond delay="0"/>
                                  </p:stCondLst>
                                  <p:childTnLst>
                                    <p:animMotion path="M 0.000000 0.000000 L 0.425000 -0.070370 L 0.547220 -0.063430 L 0.425000 -0.055790 L 0.547220 -0.048380 L 0.425000 -0.041210 L 0.547220 -0.033570 L 0.425000 -0.026390 L 0.547220 -0.018750 L 0.425000 -0.011350 L 0.547220 -0.004170 L 0.425000 0.003700 L 0.547220 0.010650 L 0.425000 0.018280 L 0.547220 0.025690 L 0.425000 0.032870 L 0.547220 0.040740" origin="layout" pathEditMode="relative">
                                      <p:cBhvr>
                                        <p:cTn id="6" dur="3000" fill="hold"/>
                                        <p:tgtEl>
                                          <p:spTgt spid="264"/>
                                        </p:tgtEl>
                                        <p:attrNameLst>
                                          <p:attrName>ppt_x</p:attrName>
                                          <p:attrName>ppt_y</p:attrName>
                                        </p:attrNameLst>
                                      </p:cBhvr>
                                    </p:animMotion>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67" name="0007_landscape_00084_132090349_27e120a56c_1_11254121@N00.jpg" descr="0007_landscape_00084_132090349_27e120a56c_1_11254121@N00"/>
          <p:cNvPicPr>
            <a:picLocks noChangeAspect="1"/>
          </p:cNvPicPr>
          <p:nvPr/>
        </p:nvPicPr>
        <p:blipFill>
          <a:blip r:embed="rId2">
            <a:extLst/>
          </a:blip>
          <a:stretch>
            <a:fillRect/>
          </a:stretch>
        </p:blipFill>
        <p:spPr>
          <a:xfrm>
            <a:off x="-1" y="-1"/>
            <a:ext cx="13004801" cy="9753601"/>
          </a:xfrm>
          <a:prstGeom prst="rect">
            <a:avLst/>
          </a:prstGeom>
          <a:ln w="12700">
            <a:miter lim="400000"/>
          </a:ln>
        </p:spPr>
      </p:pic>
      <p:pic>
        <p:nvPicPr>
          <p:cNvPr id="268" name="0007_landscape_00084_132090349_27e120a56c_1_11254121@N00.jpg" descr="0007_landscape_00084_132090349_27e120a56c_1_11254121@N00"/>
          <p:cNvPicPr>
            <a:picLocks noChangeAspect="1"/>
          </p:cNvPicPr>
          <p:nvPr/>
        </p:nvPicPr>
        <p:blipFill>
          <a:blip r:embed="rId2">
            <a:extLst/>
          </a:blip>
          <a:srcRect l="4861" t="13703" r="17083" b="7963"/>
          <a:stretch>
            <a:fillRect/>
          </a:stretch>
        </p:blipFill>
        <p:spPr>
          <a:xfrm>
            <a:off x="632177" y="1336604"/>
            <a:ext cx="10150970" cy="7640321"/>
          </a:xfrm>
          <a:prstGeom prst="rect">
            <a:avLst/>
          </a:prstGeom>
          <a:ln w="12700">
            <a:miter lim="400000"/>
          </a:ln>
        </p:spPr>
      </p:pic>
      <p:pic>
        <p:nvPicPr>
          <p:cNvPr id="269" name="IMG_0681_mask_red.png" descr="IMG_0681_mask_red"/>
          <p:cNvPicPr>
            <a:picLocks noChangeAspect="1"/>
          </p:cNvPicPr>
          <p:nvPr/>
        </p:nvPicPr>
        <p:blipFill>
          <a:blip r:embed="rId3">
            <a:extLst/>
          </a:blip>
          <a:stretch>
            <a:fillRect/>
          </a:stretch>
        </p:blipFill>
        <p:spPr>
          <a:xfrm>
            <a:off x="632177" y="1341119"/>
            <a:ext cx="10160001" cy="7620001"/>
          </a:xfrm>
          <a:prstGeom prst="rect">
            <a:avLst/>
          </a:prstGeom>
          <a:ln w="12700">
            <a:miter lim="400000"/>
          </a:ln>
        </p:spPr>
      </p:pic>
      <p:pic>
        <p:nvPicPr>
          <p:cNvPr id="270" name="teaser_output.jpg" descr="teaser_output"/>
          <p:cNvPicPr>
            <a:picLocks noChangeAspect="1"/>
          </p:cNvPicPr>
          <p:nvPr/>
        </p:nvPicPr>
        <p:blipFill>
          <a:blip r:embed="rId4">
            <a:extLst/>
          </a:blip>
          <a:stretch>
            <a:fillRect/>
          </a:stretch>
        </p:blipFill>
        <p:spPr>
          <a:xfrm>
            <a:off x="632177" y="1345635"/>
            <a:ext cx="10160001" cy="7620001"/>
          </a:xfrm>
          <a:prstGeom prst="rect">
            <a:avLst/>
          </a:prstGeom>
          <a:ln w="12700">
            <a:miter lim="400000"/>
          </a:ln>
        </p:spPr>
      </p:pic>
      <p:sp>
        <p:nvSpPr>
          <p:cNvPr id="271" name="Shape 271"/>
          <p:cNvSpPr/>
          <p:nvPr/>
        </p:nvSpPr>
        <p:spPr>
          <a:xfrm>
            <a:off x="2167466" y="9015307"/>
            <a:ext cx="6935895" cy="7142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l" defTabSz="1300480">
              <a:spcBef>
                <a:spcPts val="2300"/>
              </a:spcBef>
              <a:defRPr sz="3800">
                <a:latin typeface="Calibri"/>
                <a:ea typeface="Calibri"/>
                <a:cs typeface="Calibri"/>
                <a:sym typeface="Calibri"/>
              </a:defRPr>
            </a:lvl1pPr>
          </a:lstStyle>
          <a:p>
            <a:pPr/>
            <a:r>
              <a:t>Graph cut + Poisson blending</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267"/>
                                        </p:tgtEl>
                                        <p:attrNameLst>
                                          <p:attrName>style.visibility</p:attrName>
                                        </p:attrNameLst>
                                      </p:cBhvr>
                                      <p:to>
                                        <p:strVal val="visible"/>
                                      </p:to>
                                    </p:set>
                                    <p:animEffect filter="dissolve" transition="in">
                                      <p:cBhvr>
                                        <p:cTn id="7" dur="1000"/>
                                        <p:tgtEl>
                                          <p:spTgt spid="267"/>
                                        </p:tgtEl>
                                      </p:cBhvr>
                                    </p:animEffect>
                                  </p:childTnLst>
                                </p:cTn>
                              </p:par>
                            </p:childTnLst>
                          </p:cTn>
                        </p:par>
                        <p:par>
                          <p:cTn id="8" fill="hold">
                            <p:stCondLst>
                              <p:cond delay="1000"/>
                            </p:stCondLst>
                            <p:childTnLst>
                              <p:par>
                                <p:cTn id="9" presetClass="entr" nodeType="afterEffect" presetSubtype="0" presetID="1" grpId="2" fill="hold">
                                  <p:stCondLst>
                                    <p:cond delay="0"/>
                                  </p:stCondLst>
                                  <p:iterate type="el" backwards="0">
                                    <p:tmAbs val="0"/>
                                  </p:iterate>
                                  <p:childTnLst>
                                    <p:set>
                                      <p:cBhvr>
                                        <p:cTn id="10" fill="hold"/>
                                        <p:tgtEl>
                                          <p:spTgt spid="268"/>
                                        </p:tgtEl>
                                        <p:attrNameLst>
                                          <p:attrName>style.visibility</p:attrName>
                                        </p:attrNameLst>
                                      </p:cBhvr>
                                      <p:to>
                                        <p:strVal val="visible"/>
                                      </p:to>
                                    </p:set>
                                  </p:childTnLst>
                                </p:cTn>
                              </p:par>
                            </p:childTnLst>
                          </p:cTn>
                        </p:par>
                        <p:par>
                          <p:cTn id="11" fill="hold">
                            <p:stCondLst>
                              <p:cond delay="1000"/>
                            </p:stCondLst>
                            <p:childTnLst>
                              <p:par>
                                <p:cTn id="12" presetClass="exit" nodeType="afterEffect" presetID="9" grpId="3" fill="hold">
                                  <p:stCondLst>
                                    <p:cond delay="1000"/>
                                  </p:stCondLst>
                                  <p:iterate type="el" backwards="0">
                                    <p:tmAbs val="0"/>
                                  </p:iterate>
                                  <p:childTnLst>
                                    <p:animEffect filter="dissolve" transition="out">
                                      <p:cBhvr>
                                        <p:cTn id="13" dur="1000" fill="hold"/>
                                        <p:tgtEl>
                                          <p:spTgt spid="267"/>
                                        </p:tgtEl>
                                      </p:cBhvr>
                                    </p:animEffect>
                                    <p:set>
                                      <p:cBhvr>
                                        <p:cTn id="14" fill="hold">
                                          <p:stCondLst>
                                            <p:cond delay="999"/>
                                          </p:stCondLst>
                                        </p:cTn>
                                        <p:tgtEl>
                                          <p:spTgt spid="267"/>
                                        </p:tgtEl>
                                        <p:attrNameLst>
                                          <p:attrName>style.visibility</p:attrName>
                                        </p:attrNameLst>
                                      </p:cBhvr>
                                      <p:to>
                                        <p:strVal val="hidden"/>
                                      </p:to>
                                    </p:set>
                                  </p:childTnLst>
                                </p:cTn>
                              </p:par>
                            </p:childTnLst>
                          </p:cTn>
                        </p:par>
                        <p:par>
                          <p:cTn id="15" fill="hold">
                            <p:stCondLst>
                              <p:cond delay="3000"/>
                            </p:stCondLst>
                            <p:childTnLst>
                              <p:par>
                                <p:cTn id="16" presetClass="entr" nodeType="afterEffect" presetID="9" grpId="4" fill="hold">
                                  <p:stCondLst>
                                    <p:cond delay="1000"/>
                                  </p:stCondLst>
                                  <p:iterate type="el" backwards="0">
                                    <p:tmAbs val="0"/>
                                  </p:iterate>
                                  <p:childTnLst>
                                    <p:set>
                                      <p:cBhvr>
                                        <p:cTn id="17" fill="hold"/>
                                        <p:tgtEl>
                                          <p:spTgt spid="271"/>
                                        </p:tgtEl>
                                        <p:attrNameLst>
                                          <p:attrName>style.visibility</p:attrName>
                                        </p:attrNameLst>
                                      </p:cBhvr>
                                      <p:to>
                                        <p:strVal val="visible"/>
                                      </p:to>
                                    </p:set>
                                    <p:animEffect filter="dissolve" transition="in">
                                      <p:cBhvr>
                                        <p:cTn id="18" dur="1000"/>
                                        <p:tgtEl>
                                          <p:spTgt spid="271"/>
                                        </p:tgtEl>
                                      </p:cBhvr>
                                    </p:animEffect>
                                  </p:childTnLst>
                                </p:cTn>
                              </p:par>
                            </p:childTnLst>
                          </p:cTn>
                        </p:par>
                      </p:childTnLst>
                    </p:cTn>
                  </p:par>
                  <p:par>
                    <p:cTn id="19" fill="hold">
                      <p:stCondLst>
                        <p:cond delay="indefinite"/>
                      </p:stCondLst>
                      <p:childTnLst>
                        <p:par>
                          <p:cTn id="20" fill="hold">
                            <p:stCondLst>
                              <p:cond delay="0"/>
                            </p:stCondLst>
                            <p:childTnLst>
                              <p:par>
                                <p:cTn id="21" presetClass="entr" nodeType="clickEffect" presetID="9" grpId="5" fill="hold">
                                  <p:stCondLst>
                                    <p:cond delay="0"/>
                                  </p:stCondLst>
                                  <p:iterate type="el" backwards="0">
                                    <p:tmAbs val="0"/>
                                  </p:iterate>
                                  <p:childTnLst>
                                    <p:set>
                                      <p:cBhvr>
                                        <p:cTn id="22" fill="hold"/>
                                        <p:tgtEl>
                                          <p:spTgt spid="270"/>
                                        </p:tgtEl>
                                        <p:attrNameLst>
                                          <p:attrName>style.visibility</p:attrName>
                                        </p:attrNameLst>
                                      </p:cBhvr>
                                      <p:to>
                                        <p:strVal val="visible"/>
                                      </p:to>
                                    </p:set>
                                    <p:animEffect filter="dissolve" transition="in">
                                      <p:cBhvr>
                                        <p:cTn id="23" dur="1000"/>
                                        <p:tgtEl>
                                          <p:spTgt spid="27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71" grpId="4"/>
      <p:bldP build="whole" bldLvl="1" animBg="1" rev="0" advAuto="0" spid="267" grpId="1"/>
      <p:bldP build="whole" bldLvl="1" animBg="1" rev="0" advAuto="0" spid="270" grpId="5"/>
      <p:bldP build="whole" bldLvl="1" animBg="1" rev="0" advAuto="0" spid="267" grpId="3"/>
      <p:bldP build="whole" bldLvl="1" animBg="1" rev="0" advAuto="0" spid="268" grpId="2"/>
    </p:bldLst>
  </p:timing>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3" name="Shape 273"/>
          <p:cNvSpPr/>
          <p:nvPr>
            <p:ph type="title" idx="4294967295"/>
          </p:nvPr>
        </p:nvSpPr>
        <p:spPr>
          <a:xfrm>
            <a:off x="433493" y="-216747"/>
            <a:ext cx="11950419" cy="1733974"/>
          </a:xfrm>
          <a:prstGeom prst="rect">
            <a:avLst/>
          </a:prstGeom>
        </p:spPr>
        <p:txBody>
          <a:bodyPr lIns="65011" tIns="65011" rIns="65011" bIns="65011"/>
          <a:lstStyle>
            <a:lvl1pPr defTabSz="1300480">
              <a:defRPr sz="6200">
                <a:latin typeface="Calibri"/>
                <a:ea typeface="Calibri"/>
                <a:cs typeface="Calibri"/>
                <a:sym typeface="Calibri"/>
              </a:defRPr>
            </a:lvl1pPr>
          </a:lstStyle>
          <a:p>
            <a:pPr/>
            <a:r>
              <a:t>Result Ranking</a:t>
            </a:r>
          </a:p>
        </p:txBody>
      </p:sp>
      <p:sp>
        <p:nvSpPr>
          <p:cNvPr id="274" name="Shape 274"/>
          <p:cNvSpPr/>
          <p:nvPr/>
        </p:nvSpPr>
        <p:spPr>
          <a:xfrm>
            <a:off x="1733973" y="1905564"/>
            <a:ext cx="9861974" cy="12984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l" defTabSz="1300480">
              <a:spcBef>
                <a:spcPts val="2300"/>
              </a:spcBef>
              <a:defRPr sz="3800">
                <a:latin typeface="Calibri"/>
                <a:ea typeface="Calibri"/>
                <a:cs typeface="Calibri"/>
                <a:sym typeface="Calibri"/>
              </a:defRPr>
            </a:lvl1pPr>
          </a:lstStyle>
          <a:p>
            <a:pPr/>
            <a:r>
              <a:t>We assign each of the 200 results a score which is the sum of:</a:t>
            </a:r>
          </a:p>
        </p:txBody>
      </p:sp>
      <p:sp>
        <p:nvSpPr>
          <p:cNvPr id="275" name="Shape 275"/>
          <p:cNvSpPr/>
          <p:nvPr/>
        </p:nvSpPr>
        <p:spPr>
          <a:xfrm>
            <a:off x="4118186" y="4009813"/>
            <a:ext cx="8019628" cy="1645244"/>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l" defTabSz="1300480">
              <a:spcBef>
                <a:spcPts val="2300"/>
              </a:spcBef>
              <a:defRPr sz="3800">
                <a:latin typeface="Calibri"/>
                <a:ea typeface="Calibri"/>
                <a:cs typeface="Calibri"/>
                <a:sym typeface="Calibri"/>
              </a:defRPr>
            </a:lvl1pPr>
          </a:lstStyle>
          <a:p>
            <a:pPr/>
            <a:r>
              <a:t>The scene matching distance</a:t>
            </a:r>
          </a:p>
        </p:txBody>
      </p:sp>
      <p:sp>
        <p:nvSpPr>
          <p:cNvPr id="276" name="Shape 276"/>
          <p:cNvSpPr/>
          <p:nvPr/>
        </p:nvSpPr>
        <p:spPr>
          <a:xfrm>
            <a:off x="4118186" y="5734755"/>
            <a:ext cx="8561495" cy="12984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algn="l" defTabSz="1300480">
              <a:spcBef>
                <a:spcPts val="2300"/>
              </a:spcBef>
              <a:defRPr sz="3800">
                <a:latin typeface="Calibri"/>
                <a:ea typeface="Calibri"/>
                <a:cs typeface="Calibri"/>
                <a:sym typeface="Calibri"/>
              </a:defRPr>
            </a:pPr>
            <a:r>
              <a:t>The context matching distance </a:t>
            </a:r>
            <a:br/>
            <a:r>
              <a:t>         (color + texture)</a:t>
            </a:r>
          </a:p>
        </p:txBody>
      </p:sp>
      <p:sp>
        <p:nvSpPr>
          <p:cNvPr id="277" name="Shape 277"/>
          <p:cNvSpPr/>
          <p:nvPr/>
        </p:nvSpPr>
        <p:spPr>
          <a:xfrm>
            <a:off x="3811129" y="7931573"/>
            <a:ext cx="5093547" cy="7142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l" defTabSz="1300480">
              <a:spcBef>
                <a:spcPts val="2300"/>
              </a:spcBef>
              <a:defRPr sz="3800">
                <a:latin typeface="Calibri"/>
                <a:ea typeface="Calibri"/>
                <a:cs typeface="Calibri"/>
                <a:sym typeface="Calibri"/>
              </a:defRPr>
            </a:lvl1pPr>
          </a:lstStyle>
          <a:p>
            <a:pPr/>
            <a:r>
              <a:t>The graph cut cost</a:t>
            </a:r>
          </a:p>
        </p:txBody>
      </p:sp>
      <p:pic>
        <p:nvPicPr>
          <p:cNvPr id="278" name="IMG_0681_4x4_color_gist.png" descr="IMG_0681_4x4_color_gist"/>
          <p:cNvPicPr>
            <a:picLocks noChangeAspect="1"/>
          </p:cNvPicPr>
          <p:nvPr/>
        </p:nvPicPr>
        <p:blipFill>
          <a:blip r:embed="rId3">
            <a:extLst/>
          </a:blip>
          <a:stretch>
            <a:fillRect/>
          </a:stretch>
        </p:blipFill>
        <p:spPr>
          <a:xfrm>
            <a:off x="758613" y="3878862"/>
            <a:ext cx="812801" cy="812801"/>
          </a:xfrm>
          <a:prstGeom prst="rect">
            <a:avLst/>
          </a:prstGeom>
          <a:ln w="12700">
            <a:miter lim="400000"/>
          </a:ln>
        </p:spPr>
      </p:pic>
      <p:pic>
        <p:nvPicPr>
          <p:cNvPr id="279" name="0007_landscape_00084_132090349_27e120a56c_1_11254121@N00.jpg" descr="0007_landscape_00084_132090349_27e120a56c_1_11254121@N00"/>
          <p:cNvPicPr>
            <a:picLocks noChangeAspect="1"/>
          </p:cNvPicPr>
          <p:nvPr/>
        </p:nvPicPr>
        <p:blipFill>
          <a:blip r:embed="rId4">
            <a:extLst/>
          </a:blip>
          <a:stretch>
            <a:fillRect/>
          </a:stretch>
        </p:blipFill>
        <p:spPr>
          <a:xfrm>
            <a:off x="894079" y="5436729"/>
            <a:ext cx="2248748" cy="1686561"/>
          </a:xfrm>
          <a:prstGeom prst="rect">
            <a:avLst/>
          </a:prstGeom>
          <a:ln w="12700">
            <a:miter lim="400000"/>
          </a:ln>
        </p:spPr>
      </p:pic>
      <p:pic>
        <p:nvPicPr>
          <p:cNvPr id="280" name="IMG_0681_context.png" descr="IMG_0681_context"/>
          <p:cNvPicPr>
            <a:picLocks noChangeAspect="1"/>
          </p:cNvPicPr>
          <p:nvPr/>
        </p:nvPicPr>
        <p:blipFill>
          <a:blip r:embed="rId5">
            <a:extLst/>
          </a:blip>
          <a:stretch>
            <a:fillRect/>
          </a:stretch>
        </p:blipFill>
        <p:spPr>
          <a:xfrm>
            <a:off x="975359" y="5653475"/>
            <a:ext cx="1756552" cy="1318543"/>
          </a:xfrm>
          <a:prstGeom prst="rect">
            <a:avLst/>
          </a:prstGeom>
          <a:ln w="12700">
            <a:solidFill>
              <a:srgbClr val="FFFFFF"/>
            </a:solidFill>
          </a:ln>
        </p:spPr>
      </p:pic>
      <p:pic>
        <p:nvPicPr>
          <p:cNvPr id="281" name="graph-cut-cost-0618.jpg" descr="graph-cut-cost-0618"/>
          <p:cNvPicPr>
            <a:picLocks noChangeAspect="1"/>
          </p:cNvPicPr>
          <p:nvPr/>
        </p:nvPicPr>
        <p:blipFill>
          <a:blip r:embed="rId6">
            <a:extLst/>
          </a:blip>
          <a:stretch>
            <a:fillRect/>
          </a:stretch>
        </p:blipFill>
        <p:spPr>
          <a:xfrm>
            <a:off x="903110" y="7459698"/>
            <a:ext cx="2239717" cy="1679787"/>
          </a:xfrm>
          <a:prstGeom prst="rect">
            <a:avLst/>
          </a:prstGeom>
          <a:ln w="12700">
            <a:miter lim="400000"/>
          </a:ln>
        </p:spPr>
      </p:pic>
      <p:pic>
        <p:nvPicPr>
          <p:cNvPr id="282" name="gist_visualization2.png" descr="E:\presentations\job_talk\images\gist_white\gist_visualization2.png"/>
          <p:cNvPicPr>
            <a:picLocks noChangeAspect="1"/>
          </p:cNvPicPr>
          <p:nvPr/>
        </p:nvPicPr>
        <p:blipFill>
          <a:blip r:embed="rId7">
            <a:extLst/>
          </a:blip>
          <a:stretch>
            <a:fillRect/>
          </a:stretch>
        </p:blipFill>
        <p:spPr>
          <a:xfrm>
            <a:off x="1652693" y="3682435"/>
            <a:ext cx="1923628" cy="150368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86" name="IMG_0681_mask_output_003.jpg" descr="IMG_0681_mask_output_003"/>
          <p:cNvPicPr>
            <a:picLocks noChangeAspect="1"/>
          </p:cNvPicPr>
          <p:nvPr/>
        </p:nvPicPr>
        <p:blipFill>
          <a:blip r:embed="rId2">
            <a:extLst/>
          </a:blip>
          <a:stretch>
            <a:fillRect/>
          </a:stretch>
        </p:blipFill>
        <p:spPr>
          <a:xfrm>
            <a:off x="1422399" y="1065670"/>
            <a:ext cx="10160001" cy="7620001"/>
          </a:xfrm>
          <a:prstGeom prst="rect">
            <a:avLst/>
          </a:prstGeom>
          <a:ln w="12700">
            <a:miter lim="400000"/>
          </a:ln>
        </p:spPr>
      </p:pic>
    </p:spTree>
  </p:cSld>
  <p:clrMapOvr>
    <a:masterClrMapping/>
  </p:clrMapOvr>
  <p:transition xmlns:p14="http://schemas.microsoft.com/office/powerpoint/2010/main" spd="med" advClick="1" p14:dur="1000"/>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88" name="IMG_0681_mask_output_019.jpg" descr="IMG_0681_mask_output_019"/>
          <p:cNvPicPr>
            <a:picLocks noChangeAspect="1"/>
          </p:cNvPicPr>
          <p:nvPr/>
        </p:nvPicPr>
        <p:blipFill>
          <a:blip r:embed="rId2">
            <a:extLst/>
          </a:blip>
          <a:stretch>
            <a:fillRect/>
          </a:stretch>
        </p:blipFill>
        <p:spPr>
          <a:xfrm>
            <a:off x="1422399" y="1067928"/>
            <a:ext cx="10160001" cy="7620001"/>
          </a:xfrm>
          <a:prstGeom prst="rect">
            <a:avLst/>
          </a:prstGeom>
          <a:ln w="12700">
            <a:miter lim="400000"/>
          </a:ln>
        </p:spPr>
      </p:pic>
    </p:spTree>
  </p:cSld>
  <p:clrMapOvr>
    <a:masterClrMapping/>
  </p:clrMapOvr>
  <p:transition xmlns:p14="http://schemas.microsoft.com/office/powerpoint/2010/main" spd="med" advClick="1" p14:dur="1000"/>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90" name="IMG_0681_mask_output_016.jpg" descr="IMG_0681_mask_output_016"/>
          <p:cNvPicPr>
            <a:picLocks noChangeAspect="1"/>
          </p:cNvPicPr>
          <p:nvPr/>
        </p:nvPicPr>
        <p:blipFill>
          <a:blip r:embed="rId2">
            <a:extLst/>
          </a:blip>
          <a:stretch>
            <a:fillRect/>
          </a:stretch>
        </p:blipFill>
        <p:spPr>
          <a:xfrm>
            <a:off x="1422399" y="1065670"/>
            <a:ext cx="10160001" cy="7620001"/>
          </a:xfrm>
          <a:prstGeom prst="rect">
            <a:avLst/>
          </a:prstGeom>
          <a:ln w="12700">
            <a:miter lim="400000"/>
          </a:ln>
        </p:spPr>
      </p:pic>
    </p:spTree>
  </p:cSld>
  <p:clrMapOvr>
    <a:masterClrMapping/>
  </p:clrMapOvr>
  <p:transition xmlns:p14="http://schemas.microsoft.com/office/powerpoint/2010/main" spd="med" advClick="1" p14:dur="1000"/>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92" name="IMG_0681_mask_output_011.jpg" descr="IMG_0681_mask_output_011"/>
          <p:cNvPicPr>
            <a:picLocks noChangeAspect="1"/>
          </p:cNvPicPr>
          <p:nvPr/>
        </p:nvPicPr>
        <p:blipFill>
          <a:blip r:embed="rId2">
            <a:extLst/>
          </a:blip>
          <a:stretch>
            <a:fillRect/>
          </a:stretch>
        </p:blipFill>
        <p:spPr>
          <a:xfrm>
            <a:off x="1422399" y="1065670"/>
            <a:ext cx="10160001" cy="7620001"/>
          </a:xfrm>
          <a:prstGeom prst="rect">
            <a:avLst/>
          </a:prstGeom>
          <a:ln w="12700">
            <a:miter lim="400000"/>
          </a:ln>
        </p:spPr>
      </p:pic>
    </p:spTree>
  </p:cSld>
  <p:clrMapOvr>
    <a:masterClrMapping/>
  </p:clrMapOvr>
  <p:transition xmlns:p14="http://schemas.microsoft.com/office/powerpoint/2010/main" spd="med" advClick="1" p14:dur="1000"/>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7" name="Shape 157"/>
          <p:cNvSpPr/>
          <p:nvPr>
            <p:ph type="title" idx="4294967295"/>
          </p:nvPr>
        </p:nvSpPr>
        <p:spPr>
          <a:xfrm>
            <a:off x="975359" y="108373"/>
            <a:ext cx="11704322" cy="1192107"/>
          </a:xfrm>
          <a:prstGeom prst="rect">
            <a:avLst/>
          </a:prstGeom>
        </p:spPr>
        <p:txBody>
          <a:bodyPr lIns="65011" tIns="65011" rIns="65011" bIns="65011"/>
          <a:lstStyle>
            <a:lvl1pPr algn="l" defTabSz="1300480">
              <a:defRPr sz="4800">
                <a:latin typeface="Arial"/>
                <a:ea typeface="Arial"/>
                <a:cs typeface="Arial"/>
                <a:sym typeface="Arial"/>
              </a:defRPr>
            </a:lvl1pPr>
          </a:lstStyle>
          <a:p>
            <a:pPr/>
            <a:r>
              <a:t>Deep Learning for Graphics I</a:t>
            </a:r>
          </a:p>
        </p:txBody>
      </p:sp>
      <p:sp>
        <p:nvSpPr>
          <p:cNvPr id="158" name="Shape 158"/>
          <p:cNvSpPr/>
          <p:nvPr/>
        </p:nvSpPr>
        <p:spPr>
          <a:xfrm>
            <a:off x="7911253" y="1300479"/>
            <a:ext cx="4717856" cy="831278"/>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l" defTabSz="1300480">
              <a:defRPr sz="2400">
                <a:latin typeface="Arial"/>
                <a:ea typeface="Arial"/>
                <a:cs typeface="Arial"/>
                <a:sym typeface="Arial"/>
              </a:defRPr>
            </a:lvl1pPr>
          </a:lstStyle>
          <a:p>
            <a:pPr/>
            <a:r>
              <a:t>With slides from Alexei Efros, James Hays, and Andrea Vedaldi</a:t>
            </a:r>
          </a:p>
        </p:txBody>
      </p:sp>
      <p:sp>
        <p:nvSpPr>
          <p:cNvPr id="159" name="Shape 159"/>
          <p:cNvSpPr/>
          <p:nvPr/>
        </p:nvSpPr>
        <p:spPr>
          <a:xfrm>
            <a:off x="1532362" y="8561493"/>
            <a:ext cx="11472439" cy="1106523"/>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algn="r" defTabSz="1300480">
              <a:defRPr sz="3400">
                <a:latin typeface="Arial"/>
                <a:ea typeface="Arial"/>
                <a:cs typeface="Arial"/>
                <a:sym typeface="Arial"/>
              </a:defRPr>
            </a:pPr>
            <a:r>
              <a:t>CS194: Image Manipulation &amp; Computational Photography</a:t>
            </a:r>
          </a:p>
          <a:p>
            <a:pPr algn="r" defTabSz="1300480">
              <a:defRPr sz="3400">
                <a:latin typeface="Arial"/>
                <a:ea typeface="Arial"/>
                <a:cs typeface="Arial"/>
                <a:sym typeface="Arial"/>
              </a:defRPr>
            </a:pPr>
            <a:r>
              <a:t>Alexei Efros, UC Berkeley, Fall 2015</a:t>
            </a:r>
          </a:p>
        </p:txBody>
      </p:sp>
      <p:pic>
        <p:nvPicPr>
          <p:cNvPr id="160" name="Screen Shot 2015-06-16 at 1.58.31 PM.png"/>
          <p:cNvPicPr>
            <a:picLocks noChangeAspect="1"/>
          </p:cNvPicPr>
          <p:nvPr/>
        </p:nvPicPr>
        <p:blipFill>
          <a:blip r:embed="rId2">
            <a:extLst/>
          </a:blip>
          <a:stretch>
            <a:fillRect/>
          </a:stretch>
        </p:blipFill>
        <p:spPr>
          <a:xfrm>
            <a:off x="-1" y="3605534"/>
            <a:ext cx="13004801" cy="4193578"/>
          </a:xfrm>
          <a:prstGeom prst="rect">
            <a:avLst/>
          </a:prstGeom>
          <a:ln w="12700">
            <a:miter lim="400000"/>
          </a:ln>
        </p:spPr>
      </p:pic>
    </p:spTree>
  </p:cSld>
  <p:clrMapOvr>
    <a:masterClrMapping/>
  </p:clrMapOvr>
  <p:transition xmlns:p14="http://schemas.microsoft.com/office/powerpoint/2010/main" spd="med" advClick="1" p14:dur="1000"/>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94" name="IMG_2913.jpg" descr="IMG_2913"/>
          <p:cNvPicPr>
            <a:picLocks noChangeAspect="1"/>
          </p:cNvPicPr>
          <p:nvPr/>
        </p:nvPicPr>
        <p:blipFill>
          <a:blip r:embed="rId2">
            <a:extLst/>
          </a:blip>
          <a:stretch>
            <a:fillRect/>
          </a:stretch>
        </p:blipFill>
        <p:spPr>
          <a:xfrm>
            <a:off x="1422399" y="1070186"/>
            <a:ext cx="10160001" cy="7615486"/>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96" name="IMG_2913_mask_red.jpg" descr="IMG_2913_mask_red"/>
          <p:cNvPicPr>
            <a:picLocks noChangeAspect="1"/>
          </p:cNvPicPr>
          <p:nvPr/>
        </p:nvPicPr>
        <p:blipFill>
          <a:blip r:embed="rId2">
            <a:extLst/>
          </a:blip>
          <a:stretch>
            <a:fillRect/>
          </a:stretch>
        </p:blipFill>
        <p:spPr>
          <a:xfrm>
            <a:off x="1422399" y="1067928"/>
            <a:ext cx="10160001" cy="76200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98" name="IMG_2913_mask_output_006_0001_river_00263_257255557_d4668b81ae_101_41825958@N00.jpg" descr="IMG_2913_mask_output_006_0001_river_00263_257255557_d4668b81ae_101_41825958@N00"/>
          <p:cNvPicPr>
            <a:picLocks noChangeAspect="1"/>
          </p:cNvPicPr>
          <p:nvPr/>
        </p:nvPicPr>
        <p:blipFill>
          <a:blip r:embed="rId2">
            <a:extLst/>
          </a:blip>
          <a:stretch>
            <a:fillRect/>
          </a:stretch>
        </p:blipFill>
        <p:spPr>
          <a:xfrm>
            <a:off x="1422399" y="1063413"/>
            <a:ext cx="10160001" cy="76200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00" name="IMG_2913_mask_red.jpg" descr="IMG_2913_mask_red"/>
          <p:cNvPicPr>
            <a:picLocks noChangeAspect="1"/>
          </p:cNvPicPr>
          <p:nvPr/>
        </p:nvPicPr>
        <p:blipFill>
          <a:blip r:embed="rId2">
            <a:extLst/>
          </a:blip>
          <a:stretch>
            <a:fillRect/>
          </a:stretch>
        </p:blipFill>
        <p:spPr>
          <a:xfrm>
            <a:off x="216746" y="3576320"/>
            <a:ext cx="3359574" cy="2519681"/>
          </a:xfrm>
          <a:prstGeom prst="rect">
            <a:avLst/>
          </a:prstGeom>
          <a:ln w="12700">
            <a:miter lim="400000"/>
          </a:ln>
        </p:spPr>
      </p:pic>
      <p:pic>
        <p:nvPicPr>
          <p:cNvPr id="301" name="IMG_2913_montage.png" descr="IMG_2913_montage"/>
          <p:cNvPicPr>
            <a:picLocks noChangeAspect="1"/>
          </p:cNvPicPr>
          <p:nvPr/>
        </p:nvPicPr>
        <p:blipFill>
          <a:blip r:embed="rId3">
            <a:extLst/>
          </a:blip>
          <a:stretch>
            <a:fillRect/>
          </a:stretch>
        </p:blipFill>
        <p:spPr>
          <a:xfrm>
            <a:off x="3901439" y="1490133"/>
            <a:ext cx="8994988" cy="6746241"/>
          </a:xfrm>
          <a:prstGeom prst="rect">
            <a:avLst/>
          </a:prstGeom>
          <a:ln w="12700">
            <a:miter lim="400000"/>
          </a:ln>
        </p:spPr>
      </p:pic>
      <p:sp>
        <p:nvSpPr>
          <p:cNvPr id="302" name="Shape 302"/>
          <p:cNvSpPr/>
          <p:nvPr/>
        </p:nvSpPr>
        <p:spPr>
          <a:xfrm>
            <a:off x="6177279" y="8453120"/>
            <a:ext cx="4443308" cy="6507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defTabSz="1300480">
              <a:spcBef>
                <a:spcPts val="2000"/>
              </a:spcBef>
              <a:defRPr sz="3400">
                <a:latin typeface="Calibri"/>
                <a:ea typeface="Calibri"/>
                <a:cs typeface="Calibri"/>
                <a:sym typeface="Calibri"/>
              </a:defRPr>
            </a:lvl1pPr>
          </a:lstStyle>
          <a:p>
            <a:pPr/>
            <a:r>
              <a:t>… 200 scene matches</a:t>
            </a:r>
          </a:p>
        </p:txBody>
      </p:sp>
      <p:sp>
        <p:nvSpPr>
          <p:cNvPr id="303" name="Shape 303"/>
          <p:cNvSpPr/>
          <p:nvPr/>
        </p:nvSpPr>
        <p:spPr>
          <a:xfrm>
            <a:off x="3765973" y="1424657"/>
            <a:ext cx="2070383" cy="15691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lnTo>
                  <a:pt x="0" y="21600"/>
                </a:lnTo>
                <a:lnTo>
                  <a:pt x="0" y="0"/>
                </a:lnTo>
                <a:close/>
                <a:moveTo>
                  <a:pt x="2046" y="2700"/>
                </a:moveTo>
                <a:lnTo>
                  <a:pt x="2046" y="18900"/>
                </a:lnTo>
                <a:lnTo>
                  <a:pt x="19554" y="18900"/>
                </a:lnTo>
                <a:lnTo>
                  <a:pt x="19554" y="2700"/>
                </a:lnTo>
                <a:lnTo>
                  <a:pt x="2046" y="2700"/>
                </a:lnTo>
                <a:close/>
              </a:path>
            </a:pathLst>
          </a:custGeom>
          <a:solidFill>
            <a:srgbClr val="09FF09"/>
          </a:solidFill>
          <a:ln w="12700">
            <a:miter lim="400000"/>
          </a:ln>
          <a:effectLst>
            <a:outerShdw sx="100000" sy="100000" kx="0" ky="0" algn="b" rotWithShape="0" blurRad="63500" dist="50800" dir="2700000">
              <a:srgbClr val="000000">
                <a:alpha val="39999"/>
              </a:srgbClr>
            </a:outerShdw>
          </a:effectLst>
        </p:spPr>
        <p:txBody>
          <a:bodyPr lIns="65023" tIns="65023" rIns="65023" bIns="65023" anchor="ctr"/>
          <a:lstStyle/>
          <a:p>
            <a:pPr algn="l" defTabSz="1300480">
              <a:defRPr sz="2400">
                <a:latin typeface="Arial"/>
                <a:ea typeface="Arial"/>
                <a:cs typeface="Arial"/>
                <a:sym typeface="Arial"/>
              </a:defRPr>
            </a:pP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303"/>
                                        </p:tgtEl>
                                        <p:attrNameLst>
                                          <p:attrName>style.visibility</p:attrName>
                                        </p:attrNameLst>
                                      </p:cBhvr>
                                      <p:to>
                                        <p:strVal val="visible"/>
                                      </p:to>
                                    </p:set>
                                    <p:animEffect filter="dissolve" transition="in">
                                      <p:cBhvr>
                                        <p:cTn id="7" dur="500"/>
                                        <p:tgtEl>
                                          <p:spTgt spid="3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03" grpId="1"/>
    </p:bldLst>
  </p:timing>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05" name="0001_river_00263_257255557_d4668b81ae_101_41825958@N00.jpg" descr="0001_river_00263_257255557_d4668b81ae_101_41825958@N00"/>
          <p:cNvPicPr>
            <a:picLocks noChangeAspect="1"/>
          </p:cNvPicPr>
          <p:nvPr/>
        </p:nvPicPr>
        <p:blipFill>
          <a:blip r:embed="rId3">
            <a:extLst/>
          </a:blip>
          <a:stretch>
            <a:fillRect/>
          </a:stretch>
        </p:blipFill>
        <p:spPr>
          <a:xfrm>
            <a:off x="6651413" y="2167466"/>
            <a:ext cx="6136641" cy="4603610"/>
          </a:xfrm>
          <a:prstGeom prst="rect">
            <a:avLst/>
          </a:prstGeom>
          <a:ln w="12700">
            <a:miter lim="400000"/>
          </a:ln>
        </p:spPr>
      </p:pic>
      <p:pic>
        <p:nvPicPr>
          <p:cNvPr id="306" name="IMG_2913.jpg" descr="IMG_2913"/>
          <p:cNvPicPr>
            <a:picLocks noChangeAspect="1"/>
          </p:cNvPicPr>
          <p:nvPr/>
        </p:nvPicPr>
        <p:blipFill>
          <a:blip r:embed="rId4">
            <a:extLst/>
          </a:blip>
          <a:stretch>
            <a:fillRect/>
          </a:stretch>
        </p:blipFill>
        <p:spPr>
          <a:xfrm>
            <a:off x="216746" y="2167466"/>
            <a:ext cx="6177281" cy="4630703"/>
          </a:xfrm>
          <a:prstGeom prst="rect">
            <a:avLst/>
          </a:prstGeom>
          <a:ln w="12700">
            <a:miter lim="400000"/>
          </a:ln>
        </p:spPr>
      </p:pic>
    </p:spTree>
  </p:cSld>
  <p:clrMapOvr>
    <a:masterClrMapping/>
  </p:clrMapOvr>
  <p:transition xmlns:p14="http://schemas.microsoft.com/office/powerpoint/2010/main" spd="med" advClick="1" p14:dur="1000"/>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10" name="IMG_2913_mask_red.jpg" descr="IMG_2913_mask_red"/>
          <p:cNvPicPr>
            <a:picLocks noChangeAspect="1"/>
          </p:cNvPicPr>
          <p:nvPr/>
        </p:nvPicPr>
        <p:blipFill>
          <a:blip r:embed="rId2">
            <a:extLst/>
          </a:blip>
          <a:stretch>
            <a:fillRect/>
          </a:stretch>
        </p:blipFill>
        <p:spPr>
          <a:xfrm>
            <a:off x="1422399" y="1067928"/>
            <a:ext cx="10160001" cy="7620001"/>
          </a:xfrm>
          <a:prstGeom prst="rect">
            <a:avLst/>
          </a:prstGeom>
          <a:ln w="12700">
            <a:miter lim="400000"/>
          </a:ln>
        </p:spPr>
      </p:pic>
      <p:pic>
        <p:nvPicPr>
          <p:cNvPr id="311" name="IMG_2913_mask_output_006_0001_river_00263_257255557_d4668b81ae_101_41825958@N00.jpg" descr="IMG_2913_mask_output_006_0001_river_00263_257255557_d4668b81ae_101_41825958@N00"/>
          <p:cNvPicPr>
            <a:picLocks noChangeAspect="1"/>
          </p:cNvPicPr>
          <p:nvPr/>
        </p:nvPicPr>
        <p:blipFill>
          <a:blip r:embed="rId3">
            <a:extLst/>
          </a:blip>
          <a:stretch>
            <a:fillRect/>
          </a:stretch>
        </p:blipFill>
        <p:spPr>
          <a:xfrm>
            <a:off x="1422399" y="1067928"/>
            <a:ext cx="10160001" cy="7620001"/>
          </a:xfrm>
          <a:prstGeom prst="rect">
            <a:avLst/>
          </a:prstGeom>
          <a:ln w="12700">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311"/>
                                        </p:tgtEl>
                                        <p:attrNameLst>
                                          <p:attrName>style.visibility</p:attrName>
                                        </p:attrNameLst>
                                      </p:cBhvr>
                                      <p:to>
                                        <p:strVal val="visible"/>
                                      </p:to>
                                    </p:set>
                                    <p:animEffect filter="dissolve" transition="in">
                                      <p:cBhvr>
                                        <p:cTn id="7" dur="500"/>
                                        <p:tgtEl>
                                          <p:spTgt spid="31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11" grpId="1"/>
    </p:bldLst>
  </p:timing>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13" name="IMG_5049.jpg" descr="IMG_5049"/>
          <p:cNvPicPr>
            <a:picLocks noChangeAspect="1"/>
          </p:cNvPicPr>
          <p:nvPr/>
        </p:nvPicPr>
        <p:blipFill>
          <a:blip r:embed="rId2">
            <a:extLst/>
          </a:blip>
          <a:stretch>
            <a:fillRect/>
          </a:stretch>
        </p:blipFill>
        <p:spPr>
          <a:xfrm>
            <a:off x="2508391" y="431235"/>
            <a:ext cx="7988018" cy="8893388"/>
          </a:xfrm>
          <a:prstGeom prst="rect">
            <a:avLst/>
          </a:prstGeom>
          <a:ln w="12700">
            <a:miter lim="400000"/>
          </a:ln>
        </p:spPr>
      </p:pic>
    </p:spTree>
  </p:cSld>
  <p:clrMapOvr>
    <a:masterClrMapping/>
  </p:clrMapOvr>
  <p:transition xmlns:p14="http://schemas.microsoft.com/office/powerpoint/2010/main" spd="med" advClick="1" p14:dur="1000"/>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15" name="IMG_5049_mask_red.jpg" descr="IMG_5049_mask_red"/>
          <p:cNvPicPr>
            <a:picLocks noChangeAspect="1"/>
          </p:cNvPicPr>
          <p:nvPr/>
        </p:nvPicPr>
        <p:blipFill>
          <a:blip r:embed="rId2">
            <a:extLst/>
          </a:blip>
          <a:stretch>
            <a:fillRect/>
          </a:stretch>
        </p:blipFill>
        <p:spPr>
          <a:xfrm>
            <a:off x="2508391" y="431235"/>
            <a:ext cx="7988018" cy="888887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17" name="IMG_5049_mask_output_027_0064_landscape_00174_258323004_05100fec7f_92_28259381@N00.jpg" descr="IMG_5049_mask_output_027_0064_landscape_00174_258323004_05100fec7f_92_28259381@N00"/>
          <p:cNvPicPr>
            <a:picLocks noChangeAspect="1"/>
          </p:cNvPicPr>
          <p:nvPr/>
        </p:nvPicPr>
        <p:blipFill>
          <a:blip r:embed="rId2">
            <a:extLst/>
          </a:blip>
          <a:stretch>
            <a:fillRect/>
          </a:stretch>
        </p:blipFill>
        <p:spPr>
          <a:xfrm>
            <a:off x="2508391" y="431235"/>
            <a:ext cx="7988018" cy="888887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19" name="IMG_5619.jpg" descr="IMG_5619"/>
          <p:cNvPicPr>
            <a:picLocks noChangeAspect="1"/>
          </p:cNvPicPr>
          <p:nvPr/>
        </p:nvPicPr>
        <p:blipFill>
          <a:blip r:embed="rId2">
            <a:extLst/>
          </a:blip>
          <a:stretch>
            <a:fillRect/>
          </a:stretch>
        </p:blipFill>
        <p:spPr>
          <a:xfrm>
            <a:off x="1422399" y="1067928"/>
            <a:ext cx="10160001" cy="7617744"/>
          </a:xfrm>
          <a:prstGeom prst="rect">
            <a:avLst/>
          </a:prstGeom>
          <a:ln w="12700">
            <a:miter lim="400000"/>
          </a:ln>
        </p:spPr>
      </p:pic>
      <p:pic>
        <p:nvPicPr>
          <p:cNvPr id="320" name="IMG_5619_mask_red.jpg" descr="IMG_5619_mask_red"/>
          <p:cNvPicPr>
            <a:picLocks noChangeAspect="1"/>
          </p:cNvPicPr>
          <p:nvPr/>
        </p:nvPicPr>
        <p:blipFill>
          <a:blip r:embed="rId3">
            <a:extLst/>
          </a:blip>
          <a:stretch>
            <a:fillRect/>
          </a:stretch>
        </p:blipFill>
        <p:spPr>
          <a:xfrm>
            <a:off x="1422399" y="1065670"/>
            <a:ext cx="10160001" cy="7620001"/>
          </a:xfrm>
          <a:prstGeom prst="rect">
            <a:avLst/>
          </a:prstGeom>
          <a:ln w="12700">
            <a:miter lim="400000"/>
          </a:ln>
        </p:spPr>
      </p:pic>
      <p:pic>
        <p:nvPicPr>
          <p:cNvPr id="321" name="IMG_5619_mask_output_001_0032_forest_00054_231148317_43a16297cd_63_81555225@N00.jpg" descr="IMG_5619_mask_output_001_0032_forest_00054_231148317_43a16297cd_63_81555225@N00"/>
          <p:cNvPicPr>
            <a:picLocks noChangeAspect="1"/>
          </p:cNvPicPr>
          <p:nvPr/>
        </p:nvPicPr>
        <p:blipFill>
          <a:blip r:embed="rId4">
            <a:extLst/>
          </a:blip>
          <a:stretch>
            <a:fillRect/>
          </a:stretch>
        </p:blipFill>
        <p:spPr>
          <a:xfrm>
            <a:off x="1422399" y="1065670"/>
            <a:ext cx="10160001" cy="76200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320"/>
                                        </p:tgtEl>
                                        <p:attrNameLst>
                                          <p:attrName>style.visibility</p:attrName>
                                        </p:attrNameLst>
                                      </p:cBhvr>
                                      <p:to>
                                        <p:strVal val="visible"/>
                                      </p:to>
                                    </p:set>
                                    <p:animEffect filter="dissolve" transition="in">
                                      <p:cBhvr>
                                        <p:cTn id="7" dur="500"/>
                                        <p:tgtEl>
                                          <p:spTgt spid="320"/>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321"/>
                                        </p:tgtEl>
                                        <p:attrNameLst>
                                          <p:attrName>style.visibility</p:attrName>
                                        </p:attrNameLst>
                                      </p:cBhvr>
                                      <p:to>
                                        <p:strVal val="visible"/>
                                      </p:to>
                                    </p:set>
                                    <p:animEffect filter="dissolve" transition="in">
                                      <p:cBhvr>
                                        <p:cTn id="12" dur="500"/>
                                        <p:tgtEl>
                                          <p:spTgt spid="32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20" grpId="1"/>
      <p:bldP build="whole" bldLvl="1" animBg="1" rev="0" advAuto="0" spid="321" grpId="2"/>
    </p:bldLst>
  </p:timing>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2" name="Shape 162"/>
          <p:cNvSpPr/>
          <p:nvPr/>
        </p:nvSpPr>
        <p:spPr>
          <a:xfrm>
            <a:off x="1050599" y="1642759"/>
            <a:ext cx="11343590" cy="337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r>
              <a:t>Today: </a:t>
            </a:r>
          </a:p>
          <a:p>
            <a:pPr algn="l"/>
            <a:r>
              <a:t>Phillip Isola: Big data, Deep learning, Predicting pixels</a:t>
            </a:r>
          </a:p>
          <a:p>
            <a:pPr algn="l"/>
          </a:p>
          <a:p>
            <a:pPr algn="l"/>
            <a:r>
              <a:t>Next time: </a:t>
            </a:r>
          </a:p>
          <a:p>
            <a:pPr algn="l"/>
            <a:r>
              <a:t>Andrew Owens: More applications of deep learning to graphics</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3" name="Shape 323"/>
          <p:cNvSpPr/>
          <p:nvPr>
            <p:ph type="title" idx="4294967295"/>
          </p:nvPr>
        </p:nvSpPr>
        <p:spPr>
          <a:xfrm>
            <a:off x="975359" y="3029937"/>
            <a:ext cx="11054082" cy="2090703"/>
          </a:xfrm>
          <a:prstGeom prst="rect">
            <a:avLst/>
          </a:prstGeom>
        </p:spPr>
        <p:txBody>
          <a:bodyPr lIns="65011" tIns="65011" rIns="65011" bIns="65011"/>
          <a:lstStyle>
            <a:lvl1pPr algn="l" defTabSz="1300480">
              <a:defRPr b="1" sz="5200">
                <a:latin typeface="Arial"/>
                <a:ea typeface="Arial"/>
                <a:cs typeface="Arial"/>
                <a:sym typeface="Arial"/>
              </a:defRPr>
            </a:lvl1pPr>
          </a:lstStyle>
          <a:p>
            <a:pPr/>
            <a:r>
              <a:t>Why does it work?</a:t>
            </a:r>
          </a:p>
        </p:txBody>
      </p:sp>
    </p:spTree>
  </p:cSld>
  <p:clrMapOvr>
    <a:masterClrMapping/>
  </p:clrMapOvr>
  <p:transition xmlns:p14="http://schemas.microsoft.com/office/powerpoint/2010/main" spd="med" advClick="1" p14:dur="1000"/>
</p:sld>
</file>

<file path=ppt/slides/slide4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25" name="teaser_input.png" descr="teaser_input"/>
          <p:cNvPicPr>
            <a:picLocks noChangeAspect="1"/>
          </p:cNvPicPr>
          <p:nvPr/>
        </p:nvPicPr>
        <p:blipFill>
          <a:blip r:embed="rId3">
            <a:extLst/>
          </a:blip>
          <a:stretch>
            <a:fillRect/>
          </a:stretch>
        </p:blipFill>
        <p:spPr>
          <a:xfrm>
            <a:off x="5154506" y="3070577"/>
            <a:ext cx="2695788" cy="2022970"/>
          </a:xfrm>
          <a:prstGeom prst="rect">
            <a:avLst/>
          </a:prstGeom>
          <a:ln w="12700">
            <a:miter lim="400000"/>
          </a:ln>
          <a:effectLst>
            <a:outerShdw sx="100000" sy="100000" kx="0" ky="0" algn="b" rotWithShape="0" blurRad="63500" dist="50800" dir="2700000">
              <a:srgbClr val="000000">
                <a:alpha val="39999"/>
              </a:srgbClr>
            </a:outerShdw>
          </a:effectLst>
        </p:spPr>
      </p:pic>
    </p:spTree>
  </p:cSld>
  <p:clrMapOvr>
    <a:masterClrMapping/>
  </p:clrMapOvr>
  <p:transition xmlns:p14="http://schemas.microsoft.com/office/powerpoint/2010/main" spd="med" advClick="1" p14:dur="1000"/>
</p:sld>
</file>

<file path=ppt/slides/slide4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29" name="0002_scenery_00022_192691632_7262b1a623_69_86901650@N00.jpg" descr="0002_scenery_00022_192691632_7262b1a623_69_86901650@N00"/>
          <p:cNvPicPr>
            <a:picLocks noChangeAspect="1"/>
          </p:cNvPicPr>
          <p:nvPr/>
        </p:nvPicPr>
        <p:blipFill>
          <a:blip r:embed="rId3">
            <a:extLst/>
          </a:blip>
          <a:stretch>
            <a:fillRect/>
          </a:stretch>
        </p:blipFill>
        <p:spPr>
          <a:xfrm>
            <a:off x="1408853" y="5527040"/>
            <a:ext cx="1713654" cy="2282614"/>
          </a:xfrm>
          <a:prstGeom prst="rect">
            <a:avLst/>
          </a:prstGeom>
          <a:ln w="12700">
            <a:miter lim="400000"/>
          </a:ln>
          <a:effectLst>
            <a:outerShdw sx="100000" sy="100000" kx="0" ky="0" algn="b" rotWithShape="0" blurRad="88900" dist="50800" dir="2700000">
              <a:srgbClr val="000000">
                <a:alpha val="39997"/>
              </a:srgbClr>
            </a:outerShdw>
          </a:effectLst>
        </p:spPr>
      </p:pic>
      <p:pic>
        <p:nvPicPr>
          <p:cNvPr id="330" name="0003_unlabelled_jlandscape-0007_image_007067.jpg" descr="0003_unlabelled_jlandscape-0007_image_007067"/>
          <p:cNvPicPr>
            <a:picLocks noChangeAspect="1"/>
          </p:cNvPicPr>
          <p:nvPr/>
        </p:nvPicPr>
        <p:blipFill>
          <a:blip r:embed="rId4">
            <a:extLst/>
          </a:blip>
          <a:stretch>
            <a:fillRect/>
          </a:stretch>
        </p:blipFill>
        <p:spPr>
          <a:xfrm>
            <a:off x="1300479" y="758613"/>
            <a:ext cx="1623344" cy="2167467"/>
          </a:xfrm>
          <a:prstGeom prst="rect">
            <a:avLst/>
          </a:prstGeom>
          <a:ln w="12700">
            <a:miter lim="400000"/>
          </a:ln>
          <a:effectLst>
            <a:outerShdw sx="100000" sy="100000" kx="0" ky="0" algn="b" rotWithShape="0" blurRad="88900" dist="50800" dir="2700000">
              <a:srgbClr val="000000">
                <a:alpha val="39997"/>
              </a:srgbClr>
            </a:outerShdw>
          </a:effectLst>
        </p:spPr>
      </p:pic>
      <p:pic>
        <p:nvPicPr>
          <p:cNvPr id="331" name="0004_scenery_00034_306202524_c6a3a17925_105_54201875@N00.jpg" descr="0004_scenery_00034_306202524_c6a3a17925_105_54201875@N00"/>
          <p:cNvPicPr>
            <a:picLocks noChangeAspect="1"/>
          </p:cNvPicPr>
          <p:nvPr/>
        </p:nvPicPr>
        <p:blipFill>
          <a:blip r:embed="rId5">
            <a:extLst/>
          </a:blip>
          <a:stretch>
            <a:fillRect/>
          </a:stretch>
        </p:blipFill>
        <p:spPr>
          <a:xfrm>
            <a:off x="4009813" y="6285653"/>
            <a:ext cx="2248748" cy="1686561"/>
          </a:xfrm>
          <a:prstGeom prst="rect">
            <a:avLst/>
          </a:prstGeom>
          <a:ln w="12700">
            <a:miter lim="400000"/>
          </a:ln>
          <a:effectLst>
            <a:outerShdw sx="100000" sy="100000" kx="0" ky="0" algn="b" rotWithShape="0" blurRad="88900" dist="50800" dir="2700000">
              <a:srgbClr val="000000">
                <a:alpha val="39997"/>
              </a:srgbClr>
            </a:outerShdw>
          </a:effectLst>
        </p:spPr>
      </p:pic>
      <p:pic>
        <p:nvPicPr>
          <p:cNvPr id="332" name="0005_unlabelled_landscape-0051_image_051342.jpg" descr="0005_unlabelled_landscape-0051_image_051342"/>
          <p:cNvPicPr>
            <a:picLocks noChangeAspect="1"/>
          </p:cNvPicPr>
          <p:nvPr/>
        </p:nvPicPr>
        <p:blipFill>
          <a:blip r:embed="rId6">
            <a:extLst/>
          </a:blip>
          <a:stretch>
            <a:fillRect/>
          </a:stretch>
        </p:blipFill>
        <p:spPr>
          <a:xfrm>
            <a:off x="3684693" y="83537"/>
            <a:ext cx="2059094" cy="1542063"/>
          </a:xfrm>
          <a:prstGeom prst="rect">
            <a:avLst/>
          </a:prstGeom>
          <a:ln w="12700">
            <a:miter lim="400000"/>
          </a:ln>
          <a:effectLst>
            <a:outerShdw sx="100000" sy="100000" kx="0" ky="0" algn="b" rotWithShape="0" blurRad="88900" dist="50800" dir="2700000">
              <a:srgbClr val="000000">
                <a:alpha val="39997"/>
              </a:srgbClr>
            </a:outerShdw>
          </a:effectLst>
        </p:spPr>
      </p:pic>
      <p:pic>
        <p:nvPicPr>
          <p:cNvPr id="333" name="0006_vacation_00015_34293411_a0921e9bb9_23_36083508@N00.jpg" descr="0006_vacation_00015_34293411_a0921e9bb9_23_36083508@N00"/>
          <p:cNvPicPr>
            <a:picLocks noChangeAspect="1"/>
          </p:cNvPicPr>
          <p:nvPr/>
        </p:nvPicPr>
        <p:blipFill>
          <a:blip r:embed="rId7">
            <a:extLst/>
          </a:blip>
          <a:stretch>
            <a:fillRect/>
          </a:stretch>
        </p:blipFill>
        <p:spPr>
          <a:xfrm>
            <a:off x="10288693" y="3034453"/>
            <a:ext cx="2282615" cy="1720428"/>
          </a:xfrm>
          <a:prstGeom prst="rect">
            <a:avLst/>
          </a:prstGeom>
          <a:ln w="12700">
            <a:miter lim="400000"/>
          </a:ln>
          <a:effectLst>
            <a:outerShdw sx="100000" sy="100000" kx="0" ky="0" algn="b" rotWithShape="0" blurRad="88900" dist="50800" dir="2700000">
              <a:srgbClr val="000000">
                <a:alpha val="39997"/>
              </a:srgbClr>
            </a:outerShdw>
          </a:effectLst>
        </p:spPr>
      </p:pic>
      <p:pic>
        <p:nvPicPr>
          <p:cNvPr id="334" name="0007_river_00094_101141378_afffb5b74b_28_99737037@N00.jpg" descr="0007_river_00094_101141378_afffb5b74b_28_99737037@N00"/>
          <p:cNvPicPr>
            <a:picLocks noChangeAspect="1"/>
          </p:cNvPicPr>
          <p:nvPr/>
        </p:nvPicPr>
        <p:blipFill>
          <a:blip r:embed="rId8">
            <a:extLst/>
          </a:blip>
          <a:stretch>
            <a:fillRect/>
          </a:stretch>
        </p:blipFill>
        <p:spPr>
          <a:xfrm>
            <a:off x="6935893" y="6068906"/>
            <a:ext cx="2282615" cy="1711397"/>
          </a:xfrm>
          <a:prstGeom prst="rect">
            <a:avLst/>
          </a:prstGeom>
          <a:ln w="12700">
            <a:miter lim="400000"/>
          </a:ln>
          <a:effectLst>
            <a:outerShdw sx="100000" sy="100000" kx="0" ky="0" algn="b" rotWithShape="0" blurRad="88900" dist="50800" dir="2700000">
              <a:srgbClr val="000000">
                <a:alpha val="39997"/>
              </a:srgbClr>
            </a:outerShdw>
          </a:effectLst>
        </p:spPr>
      </p:pic>
      <p:pic>
        <p:nvPicPr>
          <p:cNvPr id="335" name="0008_vacation_00075_73543768_2b41c11284_34_45447737@N00.jpg" descr="0008_vacation_00075_73543768_2b41c11284_34_45447737@N00"/>
          <p:cNvPicPr>
            <a:picLocks noChangeAspect="1"/>
          </p:cNvPicPr>
          <p:nvPr/>
        </p:nvPicPr>
        <p:blipFill>
          <a:blip r:embed="rId9">
            <a:extLst/>
          </a:blip>
          <a:stretch>
            <a:fillRect/>
          </a:stretch>
        </p:blipFill>
        <p:spPr>
          <a:xfrm>
            <a:off x="433493" y="3576320"/>
            <a:ext cx="1950721" cy="1460783"/>
          </a:xfrm>
          <a:prstGeom prst="rect">
            <a:avLst/>
          </a:prstGeom>
          <a:ln w="12700">
            <a:miter lim="400000"/>
          </a:ln>
          <a:effectLst>
            <a:outerShdw sx="100000" sy="100000" kx="0" ky="0" algn="b" rotWithShape="0" blurRad="88900" dist="50800" dir="2700000">
              <a:srgbClr val="000000">
                <a:alpha val="39997"/>
              </a:srgbClr>
            </a:outerShdw>
          </a:effectLst>
        </p:spPr>
      </p:pic>
      <p:pic>
        <p:nvPicPr>
          <p:cNvPr id="336" name="0009_vacation2_00011_93849155_618bf94392_15_81504796@N00.jpg" descr="0009_vacation2_00011_93849155_618bf94392_15_81504796@N00"/>
          <p:cNvPicPr>
            <a:picLocks noChangeAspect="1"/>
          </p:cNvPicPr>
          <p:nvPr/>
        </p:nvPicPr>
        <p:blipFill>
          <a:blip r:embed="rId10">
            <a:extLst/>
          </a:blip>
          <a:stretch>
            <a:fillRect/>
          </a:stretch>
        </p:blipFill>
        <p:spPr>
          <a:xfrm>
            <a:off x="9753600" y="866986"/>
            <a:ext cx="2282614" cy="1704623"/>
          </a:xfrm>
          <a:prstGeom prst="rect">
            <a:avLst/>
          </a:prstGeom>
          <a:ln w="12700">
            <a:miter lim="400000"/>
          </a:ln>
          <a:effectLst>
            <a:outerShdw sx="100000" sy="100000" kx="0" ky="0" algn="b" rotWithShape="0" blurRad="88900" dist="50800" dir="2700000">
              <a:srgbClr val="000000">
                <a:alpha val="39997"/>
              </a:srgbClr>
            </a:outerShdw>
          </a:effectLst>
        </p:spPr>
      </p:pic>
      <p:pic>
        <p:nvPicPr>
          <p:cNvPr id="337" name="0010_scenic_00019_374590006_2c5ef01699_143_86537549@N00.jpg" descr="0010_scenic_00019_374590006_2c5ef01699_143_86537549@N00"/>
          <p:cNvPicPr>
            <a:picLocks noChangeAspect="1"/>
          </p:cNvPicPr>
          <p:nvPr/>
        </p:nvPicPr>
        <p:blipFill>
          <a:blip r:embed="rId11">
            <a:extLst/>
          </a:blip>
          <a:stretch>
            <a:fillRect/>
          </a:stretch>
        </p:blipFill>
        <p:spPr>
          <a:xfrm>
            <a:off x="10099040" y="5086773"/>
            <a:ext cx="1713654" cy="2282614"/>
          </a:xfrm>
          <a:prstGeom prst="rect">
            <a:avLst/>
          </a:prstGeom>
          <a:ln w="12700">
            <a:miter lim="400000"/>
          </a:ln>
          <a:effectLst>
            <a:outerShdw sx="100000" sy="100000" kx="0" ky="0" algn="b" rotWithShape="0" blurRad="88900" dist="50800" dir="2700000">
              <a:srgbClr val="000000">
                <a:alpha val="39997"/>
              </a:srgbClr>
            </a:outerShdw>
          </a:effectLst>
        </p:spPr>
      </p:pic>
      <p:pic>
        <p:nvPicPr>
          <p:cNvPr id="338" name="0001_water_00065_77917326_c4a2ec3423_38_57366077@N00.jpg" descr="0001_water_00065_77917326_c4a2ec3423_38_57366077@N00"/>
          <p:cNvPicPr>
            <a:picLocks noChangeAspect="1"/>
          </p:cNvPicPr>
          <p:nvPr/>
        </p:nvPicPr>
        <p:blipFill>
          <a:blip r:embed="rId12">
            <a:extLst/>
          </a:blip>
          <a:stretch>
            <a:fillRect/>
          </a:stretch>
        </p:blipFill>
        <p:spPr>
          <a:xfrm>
            <a:off x="6495626" y="130950"/>
            <a:ext cx="2282615" cy="1711397"/>
          </a:xfrm>
          <a:prstGeom prst="rect">
            <a:avLst/>
          </a:prstGeom>
          <a:ln w="12700">
            <a:miter lim="400000"/>
          </a:ln>
          <a:effectLst>
            <a:outerShdw sx="100000" sy="100000" kx="0" ky="0" algn="b" rotWithShape="0" blurRad="88900" dist="50800" dir="2700000">
              <a:srgbClr val="000000">
                <a:alpha val="39997"/>
              </a:srgbClr>
            </a:outerShdw>
          </a:effectLst>
        </p:spPr>
      </p:pic>
      <p:pic>
        <p:nvPicPr>
          <p:cNvPr id="339" name="teaser_input.png" descr="teaser_input"/>
          <p:cNvPicPr>
            <a:picLocks noChangeAspect="1"/>
          </p:cNvPicPr>
          <p:nvPr/>
        </p:nvPicPr>
        <p:blipFill>
          <a:blip r:embed="rId13">
            <a:extLst/>
          </a:blip>
          <a:stretch>
            <a:fillRect/>
          </a:stretch>
        </p:blipFill>
        <p:spPr>
          <a:xfrm>
            <a:off x="5154506" y="3070577"/>
            <a:ext cx="2695788" cy="2022970"/>
          </a:xfrm>
          <a:prstGeom prst="rect">
            <a:avLst/>
          </a:prstGeom>
          <a:ln w="12700">
            <a:miter lim="400000"/>
          </a:ln>
          <a:effectLst>
            <a:outerShdw sx="100000" sy="100000" kx="0" ky="0" algn="b" rotWithShape="0" blurRad="63500" dist="50800" dir="2700000">
              <a:srgbClr val="000000">
                <a:alpha val="39999"/>
              </a:srgbClr>
            </a:outerShdw>
          </a:effectLst>
        </p:spPr>
      </p:pic>
      <p:sp>
        <p:nvSpPr>
          <p:cNvPr id="340" name="Shape 340"/>
          <p:cNvSpPr/>
          <p:nvPr/>
        </p:nvSpPr>
        <p:spPr>
          <a:xfrm>
            <a:off x="2655146" y="8453120"/>
            <a:ext cx="7694508" cy="11714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defTabSz="1300480">
              <a:spcBef>
                <a:spcPts val="2000"/>
              </a:spcBef>
              <a:defRPr sz="3400">
                <a:latin typeface="Calibri"/>
                <a:ea typeface="Calibri"/>
                <a:cs typeface="Calibri"/>
                <a:sym typeface="Calibri"/>
              </a:defRPr>
            </a:pPr>
            <a:r>
              <a:t>Nearest neighbors from a</a:t>
            </a:r>
            <a:br/>
            <a:r>
              <a:t>collection of 20 thousand images</a:t>
            </a:r>
          </a:p>
        </p:txBody>
      </p:sp>
    </p:spTree>
  </p:cSld>
  <p:clrMapOvr>
    <a:masterClrMapping/>
  </p:clrMapOvr>
  <p:transition xmlns:p14="http://schemas.microsoft.com/office/powerpoint/2010/main" spd="med" advClick="1" p14:dur="1000"/>
</p:sld>
</file>

<file path=ppt/slides/slide4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44" name="0001_landscape_00050_90143470_7bf4dbd049_30_16375150@N00.jpg" descr="0001_landscape_00050_90143470_7bf4dbd049_30_16375150@N00"/>
          <p:cNvPicPr>
            <a:picLocks noChangeAspect="1"/>
          </p:cNvPicPr>
          <p:nvPr/>
        </p:nvPicPr>
        <p:blipFill>
          <a:blip r:embed="rId3">
            <a:extLst/>
          </a:blip>
          <a:stretch>
            <a:fillRect/>
          </a:stretch>
        </p:blipFill>
        <p:spPr>
          <a:xfrm>
            <a:off x="8019626" y="2203591"/>
            <a:ext cx="2386472" cy="1797192"/>
          </a:xfrm>
          <a:prstGeom prst="rect">
            <a:avLst/>
          </a:prstGeom>
          <a:ln w="12700">
            <a:miter lim="400000"/>
          </a:ln>
          <a:effectLst>
            <a:outerShdw sx="100000" sy="100000" kx="0" ky="0" algn="b" rotWithShape="0" blurRad="88900" dist="50800" dir="2700000">
              <a:srgbClr val="000000">
                <a:alpha val="39997"/>
              </a:srgbClr>
            </a:outerShdw>
          </a:effectLst>
        </p:spPr>
      </p:pic>
      <p:pic>
        <p:nvPicPr>
          <p:cNvPr id="345" name="0002_travel_00241_156045694_765ce968b6_46_82935691@N00.jpg" descr="0002_travel_00241_156045694_765ce968b6_46_82935691@N00"/>
          <p:cNvPicPr>
            <a:picLocks noChangeAspect="1"/>
          </p:cNvPicPr>
          <p:nvPr/>
        </p:nvPicPr>
        <p:blipFill>
          <a:blip r:embed="rId4">
            <a:extLst/>
          </a:blip>
          <a:stretch>
            <a:fillRect/>
          </a:stretch>
        </p:blipFill>
        <p:spPr>
          <a:xfrm>
            <a:off x="2591928" y="4045937"/>
            <a:ext cx="2068126" cy="1551095"/>
          </a:xfrm>
          <a:prstGeom prst="rect">
            <a:avLst/>
          </a:prstGeom>
          <a:ln w="12700">
            <a:miter lim="400000"/>
          </a:ln>
          <a:effectLst>
            <a:outerShdw sx="100000" sy="100000" kx="0" ky="0" algn="b" rotWithShape="0" blurRad="88900" dist="50800" dir="2700000">
              <a:srgbClr val="000000">
                <a:alpha val="39997"/>
              </a:srgbClr>
            </a:outerShdw>
          </a:effectLst>
        </p:spPr>
      </p:pic>
      <p:pic>
        <p:nvPicPr>
          <p:cNvPr id="346" name="0003_unlabelled_world-0085_image_085759.jpg" descr="0003_unlabelled_world-0085_image_085759"/>
          <p:cNvPicPr>
            <a:picLocks noChangeAspect="1"/>
          </p:cNvPicPr>
          <p:nvPr/>
        </p:nvPicPr>
        <p:blipFill>
          <a:blip r:embed="rId5">
            <a:extLst/>
          </a:blip>
          <a:stretch>
            <a:fillRect/>
          </a:stretch>
        </p:blipFill>
        <p:spPr>
          <a:xfrm>
            <a:off x="8035431" y="5779911"/>
            <a:ext cx="1934916" cy="1934916"/>
          </a:xfrm>
          <a:prstGeom prst="rect">
            <a:avLst/>
          </a:prstGeom>
          <a:ln w="12700">
            <a:miter lim="400000"/>
          </a:ln>
          <a:effectLst>
            <a:outerShdw sx="100000" sy="100000" kx="0" ky="0" algn="b" rotWithShape="0" blurRad="88900" dist="50800" dir="2700000">
              <a:srgbClr val="000000">
                <a:alpha val="39997"/>
              </a:srgbClr>
            </a:outerShdw>
          </a:effectLst>
        </p:spPr>
      </p:pic>
      <p:pic>
        <p:nvPicPr>
          <p:cNvPr id="347" name="0004_unlabelled_water-0063_image_063095.jpg" descr="0004_unlabelled_water-0063_image_063095"/>
          <p:cNvPicPr>
            <a:picLocks noChangeAspect="1"/>
          </p:cNvPicPr>
          <p:nvPr/>
        </p:nvPicPr>
        <p:blipFill>
          <a:blip r:embed="rId6">
            <a:extLst/>
          </a:blip>
          <a:stretch>
            <a:fillRect/>
          </a:stretch>
        </p:blipFill>
        <p:spPr>
          <a:xfrm>
            <a:off x="8128000" y="4154311"/>
            <a:ext cx="2264552" cy="1505938"/>
          </a:xfrm>
          <a:prstGeom prst="rect">
            <a:avLst/>
          </a:prstGeom>
          <a:ln w="12700">
            <a:miter lim="400000"/>
          </a:ln>
          <a:effectLst>
            <a:outerShdw sx="100000" sy="100000" kx="0" ky="0" algn="b" rotWithShape="0" blurRad="88900" dist="50800" dir="2700000">
              <a:srgbClr val="000000">
                <a:alpha val="39997"/>
              </a:srgbClr>
            </a:outerShdw>
          </a:effectLst>
        </p:spPr>
      </p:pic>
      <p:pic>
        <p:nvPicPr>
          <p:cNvPr id="348" name="0005_unlabelled_travel-photography-08_image_016538.jpg" descr="0005_unlabelled_travel-photography-08_image_016538"/>
          <p:cNvPicPr>
            <a:picLocks noChangeAspect="1"/>
          </p:cNvPicPr>
          <p:nvPr/>
        </p:nvPicPr>
        <p:blipFill>
          <a:blip r:embed="rId7">
            <a:extLst/>
          </a:blip>
          <a:stretch>
            <a:fillRect/>
          </a:stretch>
        </p:blipFill>
        <p:spPr>
          <a:xfrm>
            <a:off x="2926079" y="5777653"/>
            <a:ext cx="2458721" cy="1844606"/>
          </a:xfrm>
          <a:prstGeom prst="rect">
            <a:avLst/>
          </a:prstGeom>
          <a:ln w="12700">
            <a:miter lim="400000"/>
          </a:ln>
          <a:effectLst>
            <a:outerShdw sx="100000" sy="100000" kx="0" ky="0" algn="b" rotWithShape="0" blurRad="88900" dist="50800" dir="2700000">
              <a:srgbClr val="000000">
                <a:alpha val="39997"/>
              </a:srgbClr>
            </a:outerShdw>
          </a:effectLst>
        </p:spPr>
      </p:pic>
      <p:pic>
        <p:nvPicPr>
          <p:cNvPr id="349" name="0006_vacation_00069_67983488_199fafb5a8_30_28423283@N00.jpg" descr="0006_vacation_00069_67983488_199fafb5a8_30_28423283@N00"/>
          <p:cNvPicPr>
            <a:picLocks noChangeAspect="1"/>
          </p:cNvPicPr>
          <p:nvPr/>
        </p:nvPicPr>
        <p:blipFill>
          <a:blip r:embed="rId8">
            <a:extLst/>
          </a:blip>
          <a:stretch>
            <a:fillRect/>
          </a:stretch>
        </p:blipFill>
        <p:spPr>
          <a:xfrm>
            <a:off x="2709333" y="2528710"/>
            <a:ext cx="2167467" cy="1431433"/>
          </a:xfrm>
          <a:prstGeom prst="rect">
            <a:avLst/>
          </a:prstGeom>
          <a:ln w="12700">
            <a:miter lim="400000"/>
          </a:ln>
          <a:effectLst>
            <a:outerShdw sx="100000" sy="100000" kx="0" ky="0" algn="b" rotWithShape="0" blurRad="88900" dist="50800" dir="2700000">
              <a:srgbClr val="000000">
                <a:alpha val="39997"/>
              </a:srgbClr>
            </a:outerShdw>
          </a:effectLst>
        </p:spPr>
      </p:pic>
      <p:pic>
        <p:nvPicPr>
          <p:cNvPr id="350" name="0007_landscape_00084_132090349_27e120a56c_1_11254121@N00.jpg" descr="0007_landscape_00084_132090349_27e120a56c_1_11254121@N00"/>
          <p:cNvPicPr>
            <a:picLocks noChangeAspect="1"/>
          </p:cNvPicPr>
          <p:nvPr/>
        </p:nvPicPr>
        <p:blipFill>
          <a:blip r:embed="rId9">
            <a:extLst/>
          </a:blip>
          <a:stretch>
            <a:fillRect/>
          </a:stretch>
        </p:blipFill>
        <p:spPr>
          <a:xfrm>
            <a:off x="5527040" y="6213404"/>
            <a:ext cx="2384214" cy="1788161"/>
          </a:xfrm>
          <a:prstGeom prst="rect">
            <a:avLst/>
          </a:prstGeom>
          <a:ln w="12700">
            <a:miter lim="400000"/>
          </a:ln>
          <a:effectLst>
            <a:outerShdw sx="100000" sy="100000" kx="0" ky="0" algn="b" rotWithShape="0" blurRad="88900" dist="50800" dir="2700000">
              <a:srgbClr val="000000">
                <a:alpha val="39997"/>
              </a:srgbClr>
            </a:outerShdw>
          </a:effectLst>
        </p:spPr>
      </p:pic>
      <p:pic>
        <p:nvPicPr>
          <p:cNvPr id="351" name="0008_travel_00128_92040527_6104056acc_37_30117228@N00.jpg" descr="0008_travel_00128_92040527_6104056acc_37_30117228@N00"/>
          <p:cNvPicPr>
            <a:picLocks noChangeAspect="1"/>
          </p:cNvPicPr>
          <p:nvPr/>
        </p:nvPicPr>
        <p:blipFill>
          <a:blip r:embed="rId10">
            <a:extLst/>
          </a:blip>
          <a:stretch>
            <a:fillRect/>
          </a:stretch>
        </p:blipFill>
        <p:spPr>
          <a:xfrm>
            <a:off x="7608710" y="216746"/>
            <a:ext cx="2361637" cy="1770099"/>
          </a:xfrm>
          <a:prstGeom prst="rect">
            <a:avLst/>
          </a:prstGeom>
          <a:ln w="12700">
            <a:miter lim="400000"/>
          </a:ln>
          <a:effectLst>
            <a:outerShdw sx="100000" sy="100000" kx="0" ky="0" algn="b" rotWithShape="0" blurRad="88900" dist="50800" dir="2700000">
              <a:srgbClr val="000000">
                <a:alpha val="39997"/>
              </a:srgbClr>
            </a:outerShdw>
          </a:effectLst>
        </p:spPr>
      </p:pic>
      <p:pic>
        <p:nvPicPr>
          <p:cNvPr id="352" name="0009_vacation2_00084_151302555_8a5c83b0c1_52_36101698770@N01.jpg" descr="0009_vacation2_00084_151302555_8a5c83b0c1_52_36101698770@N01"/>
          <p:cNvPicPr>
            <a:picLocks noChangeAspect="1"/>
          </p:cNvPicPr>
          <p:nvPr/>
        </p:nvPicPr>
        <p:blipFill>
          <a:blip r:embed="rId11">
            <a:extLst/>
          </a:blip>
          <a:stretch>
            <a:fillRect/>
          </a:stretch>
        </p:blipFill>
        <p:spPr>
          <a:xfrm>
            <a:off x="5116124" y="325119"/>
            <a:ext cx="2361637" cy="1770099"/>
          </a:xfrm>
          <a:prstGeom prst="rect">
            <a:avLst/>
          </a:prstGeom>
          <a:ln w="12700">
            <a:miter lim="400000"/>
          </a:ln>
          <a:effectLst>
            <a:outerShdw sx="100000" sy="100000" kx="0" ky="0" algn="b" rotWithShape="0" blurRad="88900" dist="50800" dir="2700000">
              <a:srgbClr val="000000">
                <a:alpha val="39997"/>
              </a:srgbClr>
            </a:outerShdw>
          </a:effectLst>
        </p:spPr>
      </p:pic>
      <p:pic>
        <p:nvPicPr>
          <p:cNvPr id="353" name="0010_landscape_00122_184818660_0cb35c8dd9_49_11401693@N00.jpg" descr="0010_landscape_00122_184818660_0cb35c8dd9_49_11401693@N00"/>
          <p:cNvPicPr>
            <a:picLocks noChangeAspect="1"/>
          </p:cNvPicPr>
          <p:nvPr/>
        </p:nvPicPr>
        <p:blipFill>
          <a:blip r:embed="rId12">
            <a:extLst/>
          </a:blip>
          <a:stretch>
            <a:fillRect/>
          </a:stretch>
        </p:blipFill>
        <p:spPr>
          <a:xfrm>
            <a:off x="2623537" y="794737"/>
            <a:ext cx="2361637" cy="1643663"/>
          </a:xfrm>
          <a:prstGeom prst="rect">
            <a:avLst/>
          </a:prstGeom>
          <a:ln w="12700">
            <a:miter lim="400000"/>
          </a:ln>
          <a:effectLst>
            <a:outerShdw sx="100000" sy="100000" kx="0" ky="0" algn="b" rotWithShape="0" blurRad="88900" dist="50800" dir="2700000">
              <a:srgbClr val="000000">
                <a:alpha val="39997"/>
              </a:srgbClr>
            </a:outerShdw>
          </a:effectLst>
        </p:spPr>
      </p:pic>
      <p:pic>
        <p:nvPicPr>
          <p:cNvPr id="354" name="teaser_input.png" descr="teaser_input"/>
          <p:cNvPicPr>
            <a:picLocks noChangeAspect="1"/>
          </p:cNvPicPr>
          <p:nvPr/>
        </p:nvPicPr>
        <p:blipFill>
          <a:blip r:embed="rId13">
            <a:extLst/>
          </a:blip>
          <a:stretch>
            <a:fillRect/>
          </a:stretch>
        </p:blipFill>
        <p:spPr>
          <a:xfrm>
            <a:off x="5154506" y="3070577"/>
            <a:ext cx="2695788" cy="2022970"/>
          </a:xfrm>
          <a:prstGeom prst="rect">
            <a:avLst/>
          </a:prstGeom>
          <a:ln w="12700">
            <a:miter lim="400000"/>
          </a:ln>
          <a:effectLst>
            <a:outerShdw sx="100000" sy="100000" kx="0" ky="0" algn="b" rotWithShape="0" blurRad="63500" dist="50800" dir="2700000">
              <a:srgbClr val="000000">
                <a:alpha val="39999"/>
              </a:srgbClr>
            </a:outerShdw>
          </a:effectLst>
        </p:spPr>
      </p:pic>
      <p:sp>
        <p:nvSpPr>
          <p:cNvPr id="355" name="Shape 355"/>
          <p:cNvSpPr/>
          <p:nvPr/>
        </p:nvSpPr>
        <p:spPr>
          <a:xfrm>
            <a:off x="2655146" y="8453120"/>
            <a:ext cx="7694508" cy="11714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defTabSz="1300480">
              <a:spcBef>
                <a:spcPts val="2000"/>
              </a:spcBef>
              <a:defRPr sz="3400">
                <a:latin typeface="Calibri"/>
                <a:ea typeface="Calibri"/>
                <a:cs typeface="Calibri"/>
                <a:sym typeface="Calibri"/>
              </a:defRPr>
            </a:pPr>
            <a:r>
              <a:t>Nearest neighbors from a</a:t>
            </a:r>
            <a:br/>
            <a:r>
              <a:t>collection of 2 million images</a:t>
            </a:r>
          </a:p>
        </p:txBody>
      </p:sp>
    </p:spTree>
  </p:cSld>
  <p:clrMapOvr>
    <a:masterClrMapping/>
  </p:clrMapOvr>
  <p:transition xmlns:p14="http://schemas.microsoft.com/office/powerpoint/2010/main" spd="med" advClick="1" p14:dur="1000"/>
</p:sld>
</file>

<file path=ppt/slides/slide4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9" name="Shape 359"/>
          <p:cNvSpPr/>
          <p:nvPr>
            <p:ph type="title" idx="4294967295"/>
          </p:nvPr>
        </p:nvSpPr>
        <p:spPr>
          <a:xfrm>
            <a:off x="433493" y="255128"/>
            <a:ext cx="12571308" cy="1289192"/>
          </a:xfrm>
          <a:prstGeom prst="rect">
            <a:avLst/>
          </a:prstGeom>
        </p:spPr>
        <p:txBody>
          <a:bodyPr lIns="65011" tIns="65011" rIns="65011" bIns="65011"/>
          <a:lstStyle>
            <a:lvl1pPr algn="l" defTabSz="1300480">
              <a:defRPr b="1" sz="5200">
                <a:latin typeface="Arial"/>
                <a:ea typeface="Arial"/>
                <a:cs typeface="Arial"/>
                <a:sym typeface="Arial"/>
              </a:defRPr>
            </a:lvl1pPr>
          </a:lstStyle>
          <a:p>
            <a:pPr/>
            <a:r>
              <a:t>“Unreasonable Effectiveness of Data”</a:t>
            </a:r>
          </a:p>
        </p:txBody>
      </p:sp>
      <p:sp>
        <p:nvSpPr>
          <p:cNvPr id="360" name="Shape 360"/>
          <p:cNvSpPr/>
          <p:nvPr>
            <p:ph type="body" idx="4294967295"/>
          </p:nvPr>
        </p:nvSpPr>
        <p:spPr>
          <a:xfrm>
            <a:off x="494453" y="1544319"/>
            <a:ext cx="11968481" cy="7775789"/>
          </a:xfrm>
          <a:prstGeom prst="rect">
            <a:avLst/>
          </a:prstGeom>
        </p:spPr>
        <p:txBody>
          <a:bodyPr lIns="65011" tIns="65011" rIns="65011" bIns="65011" anchor="t"/>
          <a:lstStyle/>
          <a:p>
            <a:pPr marL="484443" indent="-484443" defTabSz="1300480">
              <a:lnSpc>
                <a:spcPct val="110000"/>
              </a:lnSpc>
              <a:spcBef>
                <a:spcPts val="800"/>
              </a:spcBef>
              <a:buClr>
                <a:srgbClr val="F17C0E"/>
              </a:buClr>
              <a:buSzPct val="110000"/>
              <a:defRPr sz="4400">
                <a:latin typeface="Arial"/>
                <a:ea typeface="Arial"/>
                <a:cs typeface="Arial"/>
                <a:sym typeface="Arial"/>
              </a:defRPr>
            </a:pPr>
            <a:r>
              <a:t>Parts of our world can be explained by elegant mathematics</a:t>
            </a:r>
          </a:p>
          <a:p>
            <a:pPr lvl="1" marL="850655" indent="-393455" defTabSz="1300480">
              <a:spcBef>
                <a:spcPts val="0"/>
              </a:spcBef>
              <a:buClr>
                <a:srgbClr val="F17C0E"/>
              </a:buClr>
              <a:buSzPct val="110000"/>
              <a:buFont typeface="Arial"/>
              <a:buChar char="–"/>
              <a:defRPr>
                <a:latin typeface="Arial"/>
                <a:ea typeface="Arial"/>
                <a:cs typeface="Arial"/>
                <a:sym typeface="Arial"/>
              </a:defRPr>
            </a:pPr>
            <a:r>
              <a:t>physics, chemistry, astronomy, etc.</a:t>
            </a:r>
          </a:p>
          <a:p>
            <a:pPr marL="484443" indent="-484443" defTabSz="1300480">
              <a:lnSpc>
                <a:spcPct val="110000"/>
              </a:lnSpc>
              <a:spcBef>
                <a:spcPts val="800"/>
              </a:spcBef>
              <a:buClr>
                <a:srgbClr val="F17C0E"/>
              </a:buClr>
              <a:buSzPct val="110000"/>
              <a:defRPr sz="4400">
                <a:latin typeface="Arial"/>
                <a:ea typeface="Arial"/>
                <a:cs typeface="Arial"/>
                <a:sym typeface="Arial"/>
              </a:defRPr>
            </a:pPr>
            <a:r>
              <a:t>But much cannot</a:t>
            </a:r>
          </a:p>
          <a:p>
            <a:pPr lvl="1" marL="850655" indent="-393455" defTabSz="1300480">
              <a:spcBef>
                <a:spcPts val="0"/>
              </a:spcBef>
              <a:buClr>
                <a:srgbClr val="F17C0E"/>
              </a:buClr>
              <a:buSzPct val="110000"/>
              <a:buFont typeface="Arial"/>
              <a:buChar char="–"/>
              <a:defRPr>
                <a:latin typeface="Arial"/>
                <a:ea typeface="Arial"/>
                <a:cs typeface="Arial"/>
                <a:sym typeface="Arial"/>
              </a:defRPr>
            </a:pPr>
            <a:r>
              <a:t>psychology, economics, genetics, etc.</a:t>
            </a:r>
          </a:p>
          <a:p>
            <a:pPr marL="484443" indent="-484443" defTabSz="1300480">
              <a:lnSpc>
                <a:spcPct val="110000"/>
              </a:lnSpc>
              <a:spcBef>
                <a:spcPts val="800"/>
              </a:spcBef>
              <a:buClr>
                <a:srgbClr val="F17C0E"/>
              </a:buClr>
              <a:buSzPct val="110000"/>
              <a:defRPr sz="4400">
                <a:latin typeface="Arial"/>
                <a:ea typeface="Arial"/>
                <a:cs typeface="Arial"/>
                <a:sym typeface="Arial"/>
              </a:defRPr>
            </a:pPr>
            <a:r>
              <a:t>Enter </a:t>
            </a:r>
            <a:r>
              <a:rPr u="sng"/>
              <a:t>The Data!</a:t>
            </a:r>
            <a:endParaRPr u="sng"/>
          </a:p>
          <a:p>
            <a:pPr lvl="1" marL="850655" indent="-393455" defTabSz="1300480">
              <a:spcBef>
                <a:spcPts val="0"/>
              </a:spcBef>
              <a:buClr>
                <a:srgbClr val="F17C0E"/>
              </a:buClr>
              <a:buSzPct val="110000"/>
              <a:buFont typeface="Arial"/>
              <a:buChar char="–"/>
              <a:defRPr>
                <a:latin typeface="Arial"/>
                <a:ea typeface="Arial"/>
                <a:cs typeface="Arial"/>
                <a:sym typeface="Arial"/>
              </a:defRPr>
            </a:pPr>
            <a:r>
              <a:t>Great advances in several fields:</a:t>
            </a:r>
          </a:p>
          <a:p>
            <a:pPr lvl="2" marL="1217083" indent="-302683" defTabSz="1300480">
              <a:spcBef>
                <a:spcPts val="0"/>
              </a:spcBef>
              <a:buClr>
                <a:srgbClr val="F17C0E"/>
              </a:buClr>
              <a:buSzPct val="110000"/>
              <a:defRPr sz="2800">
                <a:latin typeface="Arial"/>
                <a:ea typeface="Arial"/>
                <a:cs typeface="Arial"/>
                <a:sym typeface="Arial"/>
              </a:defRPr>
            </a:pPr>
            <a:r>
              <a:t>e.g., speech recognition, machine translation</a:t>
            </a:r>
          </a:p>
          <a:p>
            <a:pPr lvl="2" marL="1217083" indent="-302683" defTabSz="1300480">
              <a:spcBef>
                <a:spcPts val="0"/>
              </a:spcBef>
              <a:buClr>
                <a:srgbClr val="F17C0E"/>
              </a:buClr>
              <a:buSzPct val="110000"/>
              <a:defRPr sz="2800">
                <a:latin typeface="Arial"/>
                <a:ea typeface="Arial"/>
                <a:cs typeface="Arial"/>
                <a:sym typeface="Arial"/>
              </a:defRPr>
            </a:pPr>
            <a:r>
              <a:t>Case study: Google</a:t>
            </a:r>
          </a:p>
        </p:txBody>
      </p:sp>
      <p:sp>
        <p:nvSpPr>
          <p:cNvPr id="361" name="Shape 361"/>
          <p:cNvSpPr/>
          <p:nvPr/>
        </p:nvSpPr>
        <p:spPr>
          <a:xfrm>
            <a:off x="8128000" y="1192106"/>
            <a:ext cx="4270645" cy="47567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algn="l" defTabSz="1300480">
              <a:defRPr sz="2400">
                <a:solidFill>
                  <a:srgbClr val="004731"/>
                </a:solidFill>
                <a:latin typeface="Arial"/>
                <a:ea typeface="Arial"/>
                <a:cs typeface="Arial"/>
                <a:sym typeface="Arial"/>
              </a:defRPr>
            </a:pPr>
            <a:r>
              <a:t>[</a:t>
            </a:r>
            <a:r>
              <a:t>Halevy, Norvig</a:t>
            </a:r>
            <a:r>
              <a:t>, Pereira 2009]</a:t>
            </a:r>
            <a:r>
              <a:t> </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60">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360">
                                            <p:txEl>
                                              <p:pRg st="0" end="0"/>
                                            </p:txEl>
                                          </p:spTgt>
                                        </p:tgtEl>
                                        <p:attrNameLst>
                                          <p:attrName>style.visibility</p:attrName>
                                        </p:attrNameLst>
                                      </p:cBhvr>
                                      <p:to>
                                        <p:strVal val="visible"/>
                                      </p:to>
                                    </p:set>
                                  </p:childTnLst>
                                </p:cTn>
                              </p:par>
                              <p:par>
                                <p:cTn id="9" presetClass="entr" nodeType="withEffect" presetSubtype="0" presetID="1" grpId="1" fill="hold">
                                  <p:stCondLst>
                                    <p:cond delay="0"/>
                                  </p:stCondLst>
                                  <p:iterate type="el" backwards="0">
                                    <p:tmAbs val="0"/>
                                  </p:iterate>
                                  <p:childTnLst>
                                    <p:set>
                                      <p:cBhvr>
                                        <p:cTn id="10" fill="hold"/>
                                        <p:tgtEl>
                                          <p:spTgt spid="36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1" fill="hold">
                                  <p:stCondLst>
                                    <p:cond delay="0"/>
                                  </p:stCondLst>
                                  <p:iterate type="el" backwards="0">
                                    <p:tmAbs val="0"/>
                                  </p:iterate>
                                  <p:childTnLst>
                                    <p:set>
                                      <p:cBhvr>
                                        <p:cTn id="14" fill="hold"/>
                                        <p:tgtEl>
                                          <p:spTgt spid="360">
                                            <p:txEl>
                                              <p:pRg st="2" end="2"/>
                                            </p:txEl>
                                          </p:spTgt>
                                        </p:tgtEl>
                                        <p:attrNameLst>
                                          <p:attrName>style.visibility</p:attrName>
                                        </p:attrNameLst>
                                      </p:cBhvr>
                                      <p:to>
                                        <p:strVal val="visible"/>
                                      </p:to>
                                    </p:set>
                                  </p:childTnLst>
                                </p:cTn>
                              </p:par>
                              <p:par>
                                <p:cTn id="15" presetClass="entr" nodeType="withEffect" presetSubtype="0" presetID="1" grpId="1" fill="hold">
                                  <p:stCondLst>
                                    <p:cond delay="0"/>
                                  </p:stCondLst>
                                  <p:iterate type="el" backwards="0">
                                    <p:tmAbs val="0"/>
                                  </p:iterate>
                                  <p:childTnLst>
                                    <p:set>
                                      <p:cBhvr>
                                        <p:cTn id="16" fill="hold"/>
                                        <p:tgtEl>
                                          <p:spTgt spid="360">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360">
                                            <p:txEl>
                                              <p:pRg st="4" end="4"/>
                                            </p:txEl>
                                          </p:spTgt>
                                        </p:tgtEl>
                                        <p:attrNameLst>
                                          <p:attrName>style.visibility</p:attrName>
                                        </p:attrNameLst>
                                      </p:cBhvr>
                                      <p:to>
                                        <p:strVal val="visible"/>
                                      </p:to>
                                    </p:set>
                                  </p:childTnLst>
                                </p:cTn>
                              </p:par>
                              <p:par>
                                <p:cTn id="21" presetClass="entr" nodeType="withEffect" presetSubtype="0" presetID="1" grpId="1" fill="hold">
                                  <p:stCondLst>
                                    <p:cond delay="0"/>
                                  </p:stCondLst>
                                  <p:iterate type="el" backwards="0">
                                    <p:tmAbs val="0"/>
                                  </p:iterate>
                                  <p:childTnLst>
                                    <p:set>
                                      <p:cBhvr>
                                        <p:cTn id="22" fill="hold"/>
                                        <p:tgtEl>
                                          <p:spTgt spid="360">
                                            <p:txEl>
                                              <p:pRg st="5" end="5"/>
                                            </p:txEl>
                                          </p:spTgt>
                                        </p:tgtEl>
                                        <p:attrNameLst>
                                          <p:attrName>style.visibility</p:attrName>
                                        </p:attrNameLst>
                                      </p:cBhvr>
                                      <p:to>
                                        <p:strVal val="visible"/>
                                      </p:to>
                                    </p:set>
                                  </p:childTnLst>
                                </p:cTn>
                              </p:par>
                              <p:par>
                                <p:cTn id="23" presetClass="entr" nodeType="withEffect" presetSubtype="0" presetID="1" grpId="1" fill="hold">
                                  <p:stCondLst>
                                    <p:cond delay="0"/>
                                  </p:stCondLst>
                                  <p:iterate type="el" backwards="0">
                                    <p:tmAbs val="0"/>
                                  </p:iterate>
                                  <p:childTnLst>
                                    <p:set>
                                      <p:cBhvr>
                                        <p:cTn id="24" fill="hold"/>
                                        <p:tgtEl>
                                          <p:spTgt spid="360">
                                            <p:txEl>
                                              <p:pRg st="6" end="6"/>
                                            </p:txEl>
                                          </p:spTgt>
                                        </p:tgtEl>
                                        <p:attrNameLst>
                                          <p:attrName>style.visibility</p:attrName>
                                        </p:attrNameLst>
                                      </p:cBhvr>
                                      <p:to>
                                        <p:strVal val="visible"/>
                                      </p:to>
                                    </p:set>
                                  </p:childTnLst>
                                </p:cTn>
                              </p:par>
                              <p:par>
                                <p:cTn id="25" presetClass="entr" nodeType="withEffect" presetSubtype="0" presetID="1" grpId="1" fill="hold">
                                  <p:stCondLst>
                                    <p:cond delay="0"/>
                                  </p:stCondLst>
                                  <p:iterate type="el" backwards="0">
                                    <p:tmAbs val="0"/>
                                  </p:iterate>
                                  <p:childTnLst>
                                    <p:set>
                                      <p:cBhvr>
                                        <p:cTn id="26" fill="hold"/>
                                        <p:tgtEl>
                                          <p:spTgt spid="360">
                                            <p:txEl>
                                              <p:pRg st="7" end="7"/>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360" grpId="1"/>
    </p:bldLst>
  </p:timing>
</p:sld>
</file>

<file path=ppt/slides/slide4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3" name="Shape 363"/>
          <p:cNvSpPr/>
          <p:nvPr>
            <p:ph type="title"/>
          </p:nvPr>
        </p:nvSpPr>
        <p:spPr>
          <a:xfrm>
            <a:off x="952500" y="159767"/>
            <a:ext cx="11099800" cy="1177999"/>
          </a:xfrm>
          <a:prstGeom prst="rect">
            <a:avLst/>
          </a:prstGeom>
        </p:spPr>
        <p:txBody>
          <a:bodyPr/>
          <a:lstStyle>
            <a:lvl1pPr>
              <a:defRPr sz="6000"/>
            </a:lvl1pPr>
          </a:lstStyle>
          <a:p>
            <a:pPr/>
            <a:r>
              <a:t>Limitations</a:t>
            </a:r>
          </a:p>
        </p:txBody>
      </p:sp>
      <p:sp>
        <p:nvSpPr>
          <p:cNvPr id="364" name="Shape 364"/>
          <p:cNvSpPr/>
          <p:nvPr>
            <p:ph type="body" sz="half" idx="1"/>
          </p:nvPr>
        </p:nvSpPr>
        <p:spPr>
          <a:xfrm>
            <a:off x="952500" y="5098613"/>
            <a:ext cx="11099800" cy="3791387"/>
          </a:xfrm>
          <a:prstGeom prst="rect">
            <a:avLst/>
          </a:prstGeom>
        </p:spPr>
        <p:txBody>
          <a:bodyPr/>
          <a:lstStyle/>
          <a:p>
            <a:pPr/>
            <a:r>
              <a:t>Slow</a:t>
            </a:r>
          </a:p>
          <a:p>
            <a:pPr/>
            <a:r>
              <a:t>Hand-engineered matching function</a:t>
            </a:r>
          </a:p>
          <a:p>
            <a:pPr/>
            <a:r>
              <a:t>Each method only works in special settings (e.g., outdoor scene photos, textures)</a:t>
            </a:r>
          </a:p>
        </p:txBody>
      </p:sp>
      <p:pic>
        <p:nvPicPr>
          <p:cNvPr id="365" name="teaser_input.png" descr="teaser_input"/>
          <p:cNvPicPr>
            <a:picLocks noChangeAspect="1"/>
          </p:cNvPicPr>
          <p:nvPr/>
        </p:nvPicPr>
        <p:blipFill>
          <a:blip r:embed="rId3">
            <a:extLst/>
          </a:blip>
          <a:stretch>
            <a:fillRect/>
          </a:stretch>
        </p:blipFill>
        <p:spPr>
          <a:xfrm>
            <a:off x="2465134" y="2100589"/>
            <a:ext cx="2978605" cy="2235201"/>
          </a:xfrm>
          <a:prstGeom prst="rect">
            <a:avLst/>
          </a:prstGeom>
          <a:ln w="12700">
            <a:miter lim="400000"/>
          </a:ln>
          <a:effectLst>
            <a:outerShdw sx="100000" sy="100000" kx="0" ky="0" algn="b" rotWithShape="0" blurRad="63500" dist="50800" dir="2700000">
              <a:srgbClr val="000000">
                <a:alpha val="39999"/>
              </a:srgbClr>
            </a:outerShdw>
          </a:effectLst>
        </p:spPr>
      </p:pic>
      <p:grpSp>
        <p:nvGrpSpPr>
          <p:cNvPr id="743" name="Group 743"/>
          <p:cNvGrpSpPr/>
          <p:nvPr/>
        </p:nvGrpSpPr>
        <p:grpSpPr>
          <a:xfrm>
            <a:off x="7394647" y="2108526"/>
            <a:ext cx="3321051" cy="2227264"/>
            <a:chOff x="0" y="0"/>
            <a:chExt cx="3321050" cy="2227263"/>
          </a:xfrm>
        </p:grpSpPr>
        <p:pic>
          <p:nvPicPr>
            <p:cNvPr id="366" name="image44.png" descr="ex2-part-large"/>
            <p:cNvPicPr>
              <a:picLocks noChangeAspect="1"/>
            </p:cNvPicPr>
            <p:nvPr/>
          </p:nvPicPr>
          <p:blipFill>
            <a:blip r:embed="rId4">
              <a:extLst/>
            </a:blip>
            <a:stretch>
              <a:fillRect/>
            </a:stretch>
          </p:blipFill>
          <p:spPr>
            <a:xfrm>
              <a:off x="0" y="0"/>
              <a:ext cx="3321050" cy="1897063"/>
            </a:xfrm>
            <a:prstGeom prst="rect">
              <a:avLst/>
            </a:prstGeom>
            <a:ln w="12700" cap="flat">
              <a:noFill/>
              <a:miter lim="400000"/>
            </a:ln>
            <a:effectLst/>
          </p:spPr>
        </p:pic>
        <p:grpSp>
          <p:nvGrpSpPr>
            <p:cNvPr id="485" name="Group 485"/>
            <p:cNvGrpSpPr/>
            <p:nvPr/>
          </p:nvGrpSpPr>
          <p:grpSpPr>
            <a:xfrm>
              <a:off x="692149" y="512762"/>
              <a:ext cx="1714501" cy="1028701"/>
              <a:chOff x="0" y="0"/>
              <a:chExt cx="1714500" cy="1028700"/>
            </a:xfrm>
          </p:grpSpPr>
          <p:sp>
            <p:nvSpPr>
              <p:cNvPr id="367" name="Shape 367"/>
              <p:cNvSpPr/>
              <p:nvPr/>
            </p:nvSpPr>
            <p:spPr>
              <a:xfrm flipH="1" rot="10800000">
                <a:off x="0" y="457200"/>
                <a:ext cx="114300" cy="114301"/>
              </a:xfrm>
              <a:prstGeom prst="rect">
                <a:avLst/>
              </a:prstGeom>
              <a:noFill/>
              <a:ln w="1905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68" name="Shape 368"/>
              <p:cNvSpPr/>
              <p:nvPr/>
            </p:nvSpPr>
            <p:spPr>
              <a:xfrm flipH="1" rot="10800000">
                <a:off x="114300" y="457200"/>
                <a:ext cx="114300" cy="114301"/>
              </a:xfrm>
              <a:prstGeom prst="rect">
                <a:avLst/>
              </a:prstGeom>
              <a:noFill/>
              <a:ln w="1905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69" name="Shape 369"/>
              <p:cNvSpPr/>
              <p:nvPr/>
            </p:nvSpPr>
            <p:spPr>
              <a:xfrm flipH="1" rot="10800000">
                <a:off x="228600" y="457200"/>
                <a:ext cx="114300" cy="114301"/>
              </a:xfrm>
              <a:prstGeom prst="rect">
                <a:avLst/>
              </a:prstGeom>
              <a:noFill/>
              <a:ln w="1905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70" name="Shape 370"/>
              <p:cNvSpPr/>
              <p:nvPr/>
            </p:nvSpPr>
            <p:spPr>
              <a:xfrm flipH="1" rot="10800000">
                <a:off x="228600" y="342900"/>
                <a:ext cx="114300" cy="114301"/>
              </a:xfrm>
              <a:prstGeom prst="rect">
                <a:avLst/>
              </a:prstGeom>
              <a:noFill/>
              <a:ln w="1905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71" name="Shape 371"/>
              <p:cNvSpPr/>
              <p:nvPr/>
            </p:nvSpPr>
            <p:spPr>
              <a:xfrm flipH="1" rot="10800000">
                <a:off x="0" y="342900"/>
                <a:ext cx="114300" cy="114301"/>
              </a:xfrm>
              <a:prstGeom prst="rect">
                <a:avLst/>
              </a:prstGeom>
              <a:noFill/>
              <a:ln w="1905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72" name="Shape 372"/>
              <p:cNvSpPr/>
              <p:nvPr/>
            </p:nvSpPr>
            <p:spPr>
              <a:xfrm flipH="1" rot="10800000">
                <a:off x="114300" y="342900"/>
                <a:ext cx="114300" cy="114301"/>
              </a:xfrm>
              <a:prstGeom prst="rect">
                <a:avLst/>
              </a:prstGeom>
              <a:noFill/>
              <a:ln w="1905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73" name="Shape 373"/>
              <p:cNvSpPr/>
              <p:nvPr/>
            </p:nvSpPr>
            <p:spPr>
              <a:xfrm flipH="1" rot="10800000">
                <a:off x="342900" y="457200"/>
                <a:ext cx="114300" cy="114301"/>
              </a:xfrm>
              <a:prstGeom prst="rect">
                <a:avLst/>
              </a:prstGeom>
              <a:noFill/>
              <a:ln w="1905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74" name="Shape 374"/>
              <p:cNvSpPr/>
              <p:nvPr/>
            </p:nvSpPr>
            <p:spPr>
              <a:xfrm flipH="1" rot="10800000">
                <a:off x="457200" y="571500"/>
                <a:ext cx="114300" cy="114301"/>
              </a:xfrm>
              <a:prstGeom prst="rect">
                <a:avLst/>
              </a:prstGeom>
              <a:noFill/>
              <a:ln w="1905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75" name="Shape 375"/>
              <p:cNvSpPr/>
              <p:nvPr/>
            </p:nvSpPr>
            <p:spPr>
              <a:xfrm flipH="1" rot="10800000">
                <a:off x="457200" y="457200"/>
                <a:ext cx="114300" cy="114301"/>
              </a:xfrm>
              <a:prstGeom prst="rect">
                <a:avLst/>
              </a:prstGeom>
              <a:noFill/>
              <a:ln w="1905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76" name="Shape 376"/>
              <p:cNvSpPr/>
              <p:nvPr/>
            </p:nvSpPr>
            <p:spPr>
              <a:xfrm flipH="1" rot="10800000">
                <a:off x="571500" y="457200"/>
                <a:ext cx="114300" cy="114301"/>
              </a:xfrm>
              <a:prstGeom prst="rect">
                <a:avLst/>
              </a:prstGeom>
              <a:noFill/>
              <a:ln w="1905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77" name="Shape 377"/>
              <p:cNvSpPr/>
              <p:nvPr/>
            </p:nvSpPr>
            <p:spPr>
              <a:xfrm flipH="1" rot="10800000">
                <a:off x="571500" y="342900"/>
                <a:ext cx="114300" cy="114301"/>
              </a:xfrm>
              <a:prstGeom prst="rect">
                <a:avLst/>
              </a:prstGeom>
              <a:noFill/>
              <a:ln w="1905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78" name="Shape 378"/>
              <p:cNvSpPr/>
              <p:nvPr/>
            </p:nvSpPr>
            <p:spPr>
              <a:xfrm flipH="1" rot="10800000">
                <a:off x="571500" y="571500"/>
                <a:ext cx="114300" cy="114301"/>
              </a:xfrm>
              <a:prstGeom prst="rect">
                <a:avLst/>
              </a:prstGeom>
              <a:noFill/>
              <a:ln w="1905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79" name="Shape 379"/>
              <p:cNvSpPr/>
              <p:nvPr/>
            </p:nvSpPr>
            <p:spPr>
              <a:xfrm flipH="1" rot="10800000">
                <a:off x="342900" y="342900"/>
                <a:ext cx="114300" cy="114301"/>
              </a:xfrm>
              <a:prstGeom prst="rect">
                <a:avLst/>
              </a:prstGeom>
              <a:noFill/>
              <a:ln w="1905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80" name="Shape 380"/>
              <p:cNvSpPr/>
              <p:nvPr/>
            </p:nvSpPr>
            <p:spPr>
              <a:xfrm flipH="1" rot="10800000">
                <a:off x="457200" y="342900"/>
                <a:ext cx="114300" cy="114301"/>
              </a:xfrm>
              <a:prstGeom prst="rect">
                <a:avLst/>
              </a:prstGeom>
              <a:noFill/>
              <a:ln w="1905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grpSp>
            <p:nvGrpSpPr>
              <p:cNvPr id="390" name="Group 390"/>
              <p:cNvGrpSpPr/>
              <p:nvPr/>
            </p:nvGrpSpPr>
            <p:grpSpPr>
              <a:xfrm>
                <a:off x="685799" y="342900"/>
                <a:ext cx="342902" cy="342901"/>
                <a:chOff x="0" y="0"/>
                <a:chExt cx="342900" cy="342900"/>
              </a:xfrm>
            </p:grpSpPr>
            <p:sp>
              <p:nvSpPr>
                <p:cNvPr id="381" name="Shape 381"/>
                <p:cNvSpPr/>
                <p:nvPr/>
              </p:nvSpPr>
              <p:spPr>
                <a:xfrm flipH="1" rot="10800000">
                  <a:off x="0" y="114300"/>
                  <a:ext cx="114300" cy="114301"/>
                </a:xfrm>
                <a:prstGeom prst="rect">
                  <a:avLst/>
                </a:prstGeom>
                <a:noFill/>
                <a:ln w="1905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82" name="Shape 382"/>
                <p:cNvSpPr/>
                <p:nvPr/>
              </p:nvSpPr>
              <p:spPr>
                <a:xfrm flipH="1" rot="10800000">
                  <a:off x="0" y="228600"/>
                  <a:ext cx="114300" cy="114301"/>
                </a:xfrm>
                <a:prstGeom prst="rect">
                  <a:avLst/>
                </a:prstGeom>
                <a:noFill/>
                <a:ln w="1905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83" name="Shape 383"/>
                <p:cNvSpPr/>
                <p:nvPr/>
              </p:nvSpPr>
              <p:spPr>
                <a:xfrm flipH="1" rot="10800000">
                  <a:off x="114300" y="228600"/>
                  <a:ext cx="114300" cy="114301"/>
                </a:xfrm>
                <a:prstGeom prst="rect">
                  <a:avLst/>
                </a:prstGeom>
                <a:noFill/>
                <a:ln w="1905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84" name="Shape 384"/>
                <p:cNvSpPr/>
                <p:nvPr/>
              </p:nvSpPr>
              <p:spPr>
                <a:xfrm flipH="1" rot="10800000">
                  <a:off x="114300" y="114300"/>
                  <a:ext cx="114300" cy="114301"/>
                </a:xfrm>
                <a:prstGeom prst="rect">
                  <a:avLst/>
                </a:prstGeom>
                <a:noFill/>
                <a:ln w="1905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85" name="Shape 385"/>
                <p:cNvSpPr/>
                <p:nvPr/>
              </p:nvSpPr>
              <p:spPr>
                <a:xfrm flipH="1" rot="10800000">
                  <a:off x="228600" y="114300"/>
                  <a:ext cx="114300" cy="114301"/>
                </a:xfrm>
                <a:prstGeom prst="rect">
                  <a:avLst/>
                </a:prstGeom>
                <a:noFill/>
                <a:ln w="1905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86" name="Shape 386"/>
                <p:cNvSpPr/>
                <p:nvPr/>
              </p:nvSpPr>
              <p:spPr>
                <a:xfrm flipH="1" rot="10800000">
                  <a:off x="228600" y="0"/>
                  <a:ext cx="114300" cy="114301"/>
                </a:xfrm>
                <a:prstGeom prst="rect">
                  <a:avLst/>
                </a:prstGeom>
                <a:noFill/>
                <a:ln w="1905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87" name="Shape 387"/>
                <p:cNvSpPr/>
                <p:nvPr/>
              </p:nvSpPr>
              <p:spPr>
                <a:xfrm flipH="1" rot="10800000">
                  <a:off x="228600" y="228600"/>
                  <a:ext cx="114300" cy="114301"/>
                </a:xfrm>
                <a:prstGeom prst="rect">
                  <a:avLst/>
                </a:prstGeom>
                <a:noFill/>
                <a:ln w="1905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88" name="Shape 388"/>
                <p:cNvSpPr/>
                <p:nvPr/>
              </p:nvSpPr>
              <p:spPr>
                <a:xfrm flipH="1" rot="10800000">
                  <a:off x="0" y="0"/>
                  <a:ext cx="114300" cy="114301"/>
                </a:xfrm>
                <a:prstGeom prst="rect">
                  <a:avLst/>
                </a:prstGeom>
                <a:noFill/>
                <a:ln w="1905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89" name="Shape 389"/>
                <p:cNvSpPr/>
                <p:nvPr/>
              </p:nvSpPr>
              <p:spPr>
                <a:xfrm flipH="1" rot="10800000">
                  <a:off x="114300" y="0"/>
                  <a:ext cx="114300" cy="114301"/>
                </a:xfrm>
                <a:prstGeom prst="rect">
                  <a:avLst/>
                </a:prstGeom>
                <a:noFill/>
                <a:ln w="1905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grpSp>
          <p:grpSp>
            <p:nvGrpSpPr>
              <p:cNvPr id="400" name="Group 400"/>
              <p:cNvGrpSpPr/>
              <p:nvPr/>
            </p:nvGrpSpPr>
            <p:grpSpPr>
              <a:xfrm>
                <a:off x="1028699" y="342900"/>
                <a:ext cx="342902" cy="342901"/>
                <a:chOff x="0" y="0"/>
                <a:chExt cx="342900" cy="342900"/>
              </a:xfrm>
            </p:grpSpPr>
            <p:sp>
              <p:nvSpPr>
                <p:cNvPr id="391" name="Shape 391"/>
                <p:cNvSpPr/>
                <p:nvPr/>
              </p:nvSpPr>
              <p:spPr>
                <a:xfrm flipH="1" rot="10800000">
                  <a:off x="0" y="114300"/>
                  <a:ext cx="114300" cy="114301"/>
                </a:xfrm>
                <a:prstGeom prst="rect">
                  <a:avLst/>
                </a:prstGeom>
                <a:noFill/>
                <a:ln w="1905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92" name="Shape 392"/>
                <p:cNvSpPr/>
                <p:nvPr/>
              </p:nvSpPr>
              <p:spPr>
                <a:xfrm flipH="1" rot="10800000">
                  <a:off x="0" y="228600"/>
                  <a:ext cx="114300" cy="114301"/>
                </a:xfrm>
                <a:prstGeom prst="rect">
                  <a:avLst/>
                </a:prstGeom>
                <a:noFill/>
                <a:ln w="1905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93" name="Shape 393"/>
                <p:cNvSpPr/>
                <p:nvPr/>
              </p:nvSpPr>
              <p:spPr>
                <a:xfrm flipH="1" rot="10800000">
                  <a:off x="114300" y="228600"/>
                  <a:ext cx="114300" cy="114301"/>
                </a:xfrm>
                <a:prstGeom prst="rect">
                  <a:avLst/>
                </a:prstGeom>
                <a:noFill/>
                <a:ln w="1905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94" name="Shape 394"/>
                <p:cNvSpPr/>
                <p:nvPr/>
              </p:nvSpPr>
              <p:spPr>
                <a:xfrm flipH="1" rot="10800000">
                  <a:off x="114300" y="114300"/>
                  <a:ext cx="114300" cy="114301"/>
                </a:xfrm>
                <a:prstGeom prst="rect">
                  <a:avLst/>
                </a:prstGeom>
                <a:noFill/>
                <a:ln w="1905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95" name="Shape 395"/>
                <p:cNvSpPr/>
                <p:nvPr/>
              </p:nvSpPr>
              <p:spPr>
                <a:xfrm flipH="1" rot="10800000">
                  <a:off x="228600" y="114300"/>
                  <a:ext cx="114300" cy="114301"/>
                </a:xfrm>
                <a:prstGeom prst="rect">
                  <a:avLst/>
                </a:prstGeom>
                <a:noFill/>
                <a:ln w="1905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96" name="Shape 396"/>
                <p:cNvSpPr/>
                <p:nvPr/>
              </p:nvSpPr>
              <p:spPr>
                <a:xfrm flipH="1" rot="10800000">
                  <a:off x="228600" y="0"/>
                  <a:ext cx="114300" cy="114301"/>
                </a:xfrm>
                <a:prstGeom prst="rect">
                  <a:avLst/>
                </a:prstGeom>
                <a:noFill/>
                <a:ln w="1905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97" name="Shape 397"/>
                <p:cNvSpPr/>
                <p:nvPr/>
              </p:nvSpPr>
              <p:spPr>
                <a:xfrm flipH="1" rot="10800000">
                  <a:off x="228600" y="228600"/>
                  <a:ext cx="114300" cy="114301"/>
                </a:xfrm>
                <a:prstGeom prst="rect">
                  <a:avLst/>
                </a:prstGeom>
                <a:noFill/>
                <a:ln w="1905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98" name="Shape 398"/>
                <p:cNvSpPr/>
                <p:nvPr/>
              </p:nvSpPr>
              <p:spPr>
                <a:xfrm flipH="1" rot="10800000">
                  <a:off x="0" y="0"/>
                  <a:ext cx="114300" cy="114301"/>
                </a:xfrm>
                <a:prstGeom prst="rect">
                  <a:avLst/>
                </a:prstGeom>
                <a:noFill/>
                <a:ln w="1905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399" name="Shape 399"/>
                <p:cNvSpPr/>
                <p:nvPr/>
              </p:nvSpPr>
              <p:spPr>
                <a:xfrm flipH="1" rot="10800000">
                  <a:off x="114300" y="0"/>
                  <a:ext cx="114300" cy="114301"/>
                </a:xfrm>
                <a:prstGeom prst="rect">
                  <a:avLst/>
                </a:prstGeom>
                <a:noFill/>
                <a:ln w="1905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grpSp>
          <p:sp>
            <p:nvSpPr>
              <p:cNvPr id="401" name="Shape 401"/>
              <p:cNvSpPr/>
              <p:nvPr/>
            </p:nvSpPr>
            <p:spPr>
              <a:xfrm flipH="1" rot="10800000">
                <a:off x="1028700" y="800100"/>
                <a:ext cx="114300" cy="114301"/>
              </a:xfrm>
              <a:prstGeom prst="rect">
                <a:avLst/>
              </a:prstGeom>
              <a:noFill/>
              <a:ln w="1905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402" name="Shape 402"/>
              <p:cNvSpPr/>
              <p:nvPr/>
            </p:nvSpPr>
            <p:spPr>
              <a:xfrm flipH="1" rot="10800000">
                <a:off x="1143000" y="914400"/>
                <a:ext cx="114300" cy="114301"/>
              </a:xfrm>
              <a:prstGeom prst="rect">
                <a:avLst/>
              </a:prstGeom>
              <a:noFill/>
              <a:ln w="1905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403" name="Shape 403"/>
              <p:cNvSpPr/>
              <p:nvPr/>
            </p:nvSpPr>
            <p:spPr>
              <a:xfrm flipH="1" rot="10800000">
                <a:off x="1143000" y="800100"/>
                <a:ext cx="114300" cy="114301"/>
              </a:xfrm>
              <a:prstGeom prst="rect">
                <a:avLst/>
              </a:prstGeom>
              <a:noFill/>
              <a:ln w="1905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404" name="Shape 404"/>
              <p:cNvSpPr/>
              <p:nvPr/>
            </p:nvSpPr>
            <p:spPr>
              <a:xfrm flipH="1" rot="10800000">
                <a:off x="1257300" y="800100"/>
                <a:ext cx="114300" cy="114301"/>
              </a:xfrm>
              <a:prstGeom prst="rect">
                <a:avLst/>
              </a:prstGeom>
              <a:noFill/>
              <a:ln w="1905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405" name="Shape 405"/>
              <p:cNvSpPr/>
              <p:nvPr/>
            </p:nvSpPr>
            <p:spPr>
              <a:xfrm flipH="1" rot="10800000">
                <a:off x="1257300" y="685800"/>
                <a:ext cx="114300" cy="114301"/>
              </a:xfrm>
              <a:prstGeom prst="rect">
                <a:avLst/>
              </a:prstGeom>
              <a:noFill/>
              <a:ln w="1905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406" name="Shape 406"/>
              <p:cNvSpPr/>
              <p:nvPr/>
            </p:nvSpPr>
            <p:spPr>
              <a:xfrm flipH="1" rot="10800000">
                <a:off x="1257300" y="914400"/>
                <a:ext cx="114300" cy="114301"/>
              </a:xfrm>
              <a:prstGeom prst="rect">
                <a:avLst/>
              </a:prstGeom>
              <a:noFill/>
              <a:ln w="1905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407" name="Shape 407"/>
              <p:cNvSpPr/>
              <p:nvPr/>
            </p:nvSpPr>
            <p:spPr>
              <a:xfrm flipH="1" rot="10800000">
                <a:off x="1028700" y="685800"/>
                <a:ext cx="114300" cy="114301"/>
              </a:xfrm>
              <a:prstGeom prst="rect">
                <a:avLst/>
              </a:prstGeom>
              <a:noFill/>
              <a:ln w="1905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408" name="Shape 408"/>
              <p:cNvSpPr/>
              <p:nvPr/>
            </p:nvSpPr>
            <p:spPr>
              <a:xfrm flipH="1" rot="10800000">
                <a:off x="1143000" y="685800"/>
                <a:ext cx="114300" cy="114301"/>
              </a:xfrm>
              <a:prstGeom prst="rect">
                <a:avLst/>
              </a:prstGeom>
              <a:noFill/>
              <a:ln w="1905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409" name="Shape 409"/>
              <p:cNvSpPr/>
              <p:nvPr/>
            </p:nvSpPr>
            <p:spPr>
              <a:xfrm flipH="1" rot="10800000">
                <a:off x="800100" y="800100"/>
                <a:ext cx="114300" cy="114301"/>
              </a:xfrm>
              <a:prstGeom prst="rect">
                <a:avLst/>
              </a:prstGeom>
              <a:noFill/>
              <a:ln w="1905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410" name="Shape 410"/>
              <p:cNvSpPr/>
              <p:nvPr/>
            </p:nvSpPr>
            <p:spPr>
              <a:xfrm flipH="1" rot="10800000">
                <a:off x="914400" y="800100"/>
                <a:ext cx="114300" cy="114301"/>
              </a:xfrm>
              <a:prstGeom prst="rect">
                <a:avLst/>
              </a:prstGeom>
              <a:noFill/>
              <a:ln w="1905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411" name="Shape 411"/>
              <p:cNvSpPr/>
              <p:nvPr/>
            </p:nvSpPr>
            <p:spPr>
              <a:xfrm flipH="1" rot="10800000">
                <a:off x="914400" y="685800"/>
                <a:ext cx="114300" cy="114301"/>
              </a:xfrm>
              <a:prstGeom prst="rect">
                <a:avLst/>
              </a:prstGeom>
              <a:noFill/>
              <a:ln w="1905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412" name="Shape 412"/>
              <p:cNvSpPr/>
              <p:nvPr/>
            </p:nvSpPr>
            <p:spPr>
              <a:xfrm flipH="1" rot="10800000">
                <a:off x="685800" y="685800"/>
                <a:ext cx="114300" cy="114301"/>
              </a:xfrm>
              <a:prstGeom prst="rect">
                <a:avLst/>
              </a:prstGeom>
              <a:noFill/>
              <a:ln w="1905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413" name="Shape 413"/>
              <p:cNvSpPr/>
              <p:nvPr/>
            </p:nvSpPr>
            <p:spPr>
              <a:xfrm flipH="1" rot="10800000">
                <a:off x="800100" y="685800"/>
                <a:ext cx="114300" cy="114301"/>
              </a:xfrm>
              <a:prstGeom prst="rect">
                <a:avLst/>
              </a:prstGeom>
              <a:noFill/>
              <a:ln w="1905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grpSp>
            <p:nvGrpSpPr>
              <p:cNvPr id="423" name="Group 423"/>
              <p:cNvGrpSpPr/>
              <p:nvPr/>
            </p:nvGrpSpPr>
            <p:grpSpPr>
              <a:xfrm>
                <a:off x="-1" y="0"/>
                <a:ext cx="342902" cy="342901"/>
                <a:chOff x="0" y="0"/>
                <a:chExt cx="342900" cy="342900"/>
              </a:xfrm>
            </p:grpSpPr>
            <p:sp>
              <p:nvSpPr>
                <p:cNvPr id="414" name="Shape 414"/>
                <p:cNvSpPr/>
                <p:nvPr/>
              </p:nvSpPr>
              <p:spPr>
                <a:xfrm flipH="1" rot="10800000">
                  <a:off x="0" y="114300"/>
                  <a:ext cx="114300" cy="114301"/>
                </a:xfrm>
                <a:prstGeom prst="rect">
                  <a:avLst/>
                </a:prstGeom>
                <a:noFill/>
                <a:ln w="1905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415" name="Shape 415"/>
                <p:cNvSpPr/>
                <p:nvPr/>
              </p:nvSpPr>
              <p:spPr>
                <a:xfrm flipH="1" rot="10800000">
                  <a:off x="0" y="228600"/>
                  <a:ext cx="114300" cy="114301"/>
                </a:xfrm>
                <a:prstGeom prst="rect">
                  <a:avLst/>
                </a:prstGeom>
                <a:noFill/>
                <a:ln w="1905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416" name="Shape 416"/>
                <p:cNvSpPr/>
                <p:nvPr/>
              </p:nvSpPr>
              <p:spPr>
                <a:xfrm flipH="1" rot="10800000">
                  <a:off x="114300" y="228600"/>
                  <a:ext cx="114300" cy="114301"/>
                </a:xfrm>
                <a:prstGeom prst="rect">
                  <a:avLst/>
                </a:prstGeom>
                <a:noFill/>
                <a:ln w="1905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417" name="Shape 417"/>
                <p:cNvSpPr/>
                <p:nvPr/>
              </p:nvSpPr>
              <p:spPr>
                <a:xfrm flipH="1" rot="10800000">
                  <a:off x="114300" y="114300"/>
                  <a:ext cx="114300" cy="114301"/>
                </a:xfrm>
                <a:prstGeom prst="rect">
                  <a:avLst/>
                </a:prstGeom>
                <a:noFill/>
                <a:ln w="1905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418" name="Shape 418"/>
                <p:cNvSpPr/>
                <p:nvPr/>
              </p:nvSpPr>
              <p:spPr>
                <a:xfrm flipH="1" rot="10800000">
                  <a:off x="228600" y="114300"/>
                  <a:ext cx="114300" cy="114301"/>
                </a:xfrm>
                <a:prstGeom prst="rect">
                  <a:avLst/>
                </a:prstGeom>
                <a:noFill/>
                <a:ln w="1905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419" name="Shape 419"/>
                <p:cNvSpPr/>
                <p:nvPr/>
              </p:nvSpPr>
              <p:spPr>
                <a:xfrm flipH="1" rot="10800000">
                  <a:off x="228600" y="0"/>
                  <a:ext cx="114300" cy="114301"/>
                </a:xfrm>
                <a:prstGeom prst="rect">
                  <a:avLst/>
                </a:prstGeom>
                <a:noFill/>
                <a:ln w="1905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420" name="Shape 420"/>
                <p:cNvSpPr/>
                <p:nvPr/>
              </p:nvSpPr>
              <p:spPr>
                <a:xfrm flipH="1" rot="10800000">
                  <a:off x="228600" y="228600"/>
                  <a:ext cx="114300" cy="114301"/>
                </a:xfrm>
                <a:prstGeom prst="rect">
                  <a:avLst/>
                </a:prstGeom>
                <a:noFill/>
                <a:ln w="1905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421" name="Shape 421"/>
                <p:cNvSpPr/>
                <p:nvPr/>
              </p:nvSpPr>
              <p:spPr>
                <a:xfrm flipH="1" rot="10800000">
                  <a:off x="0" y="0"/>
                  <a:ext cx="114300" cy="114301"/>
                </a:xfrm>
                <a:prstGeom prst="rect">
                  <a:avLst/>
                </a:prstGeom>
                <a:noFill/>
                <a:ln w="1905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422" name="Shape 422"/>
                <p:cNvSpPr/>
                <p:nvPr/>
              </p:nvSpPr>
              <p:spPr>
                <a:xfrm flipH="1" rot="10800000">
                  <a:off x="114300" y="0"/>
                  <a:ext cx="114300" cy="114301"/>
                </a:xfrm>
                <a:prstGeom prst="rect">
                  <a:avLst/>
                </a:prstGeom>
                <a:noFill/>
                <a:ln w="1905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grpSp>
          <p:grpSp>
            <p:nvGrpSpPr>
              <p:cNvPr id="433" name="Group 433"/>
              <p:cNvGrpSpPr/>
              <p:nvPr/>
            </p:nvGrpSpPr>
            <p:grpSpPr>
              <a:xfrm>
                <a:off x="342899" y="0"/>
                <a:ext cx="342902" cy="342901"/>
                <a:chOff x="0" y="0"/>
                <a:chExt cx="342900" cy="342900"/>
              </a:xfrm>
            </p:grpSpPr>
            <p:sp>
              <p:nvSpPr>
                <p:cNvPr id="424" name="Shape 424"/>
                <p:cNvSpPr/>
                <p:nvPr/>
              </p:nvSpPr>
              <p:spPr>
                <a:xfrm flipH="1" rot="10800000">
                  <a:off x="0" y="114300"/>
                  <a:ext cx="114300" cy="114301"/>
                </a:xfrm>
                <a:prstGeom prst="rect">
                  <a:avLst/>
                </a:prstGeom>
                <a:noFill/>
                <a:ln w="1905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425" name="Shape 425"/>
                <p:cNvSpPr/>
                <p:nvPr/>
              </p:nvSpPr>
              <p:spPr>
                <a:xfrm flipH="1" rot="10800000">
                  <a:off x="0" y="228600"/>
                  <a:ext cx="114300" cy="114301"/>
                </a:xfrm>
                <a:prstGeom prst="rect">
                  <a:avLst/>
                </a:prstGeom>
                <a:noFill/>
                <a:ln w="1905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426" name="Shape 426"/>
                <p:cNvSpPr/>
                <p:nvPr/>
              </p:nvSpPr>
              <p:spPr>
                <a:xfrm flipH="1" rot="10800000">
                  <a:off x="114300" y="228600"/>
                  <a:ext cx="114300" cy="114301"/>
                </a:xfrm>
                <a:prstGeom prst="rect">
                  <a:avLst/>
                </a:prstGeom>
                <a:noFill/>
                <a:ln w="1905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427" name="Shape 427"/>
                <p:cNvSpPr/>
                <p:nvPr/>
              </p:nvSpPr>
              <p:spPr>
                <a:xfrm flipH="1" rot="10800000">
                  <a:off x="114300" y="114300"/>
                  <a:ext cx="114300" cy="114301"/>
                </a:xfrm>
                <a:prstGeom prst="rect">
                  <a:avLst/>
                </a:prstGeom>
                <a:noFill/>
                <a:ln w="1905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428" name="Shape 428"/>
                <p:cNvSpPr/>
                <p:nvPr/>
              </p:nvSpPr>
              <p:spPr>
                <a:xfrm flipH="1" rot="10800000">
                  <a:off x="228600" y="114300"/>
                  <a:ext cx="114300" cy="114301"/>
                </a:xfrm>
                <a:prstGeom prst="rect">
                  <a:avLst/>
                </a:prstGeom>
                <a:noFill/>
                <a:ln w="1905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429" name="Shape 429"/>
                <p:cNvSpPr/>
                <p:nvPr/>
              </p:nvSpPr>
              <p:spPr>
                <a:xfrm flipH="1" rot="10800000">
                  <a:off x="228600" y="0"/>
                  <a:ext cx="114300" cy="114301"/>
                </a:xfrm>
                <a:prstGeom prst="rect">
                  <a:avLst/>
                </a:prstGeom>
                <a:noFill/>
                <a:ln w="1905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430" name="Shape 430"/>
                <p:cNvSpPr/>
                <p:nvPr/>
              </p:nvSpPr>
              <p:spPr>
                <a:xfrm flipH="1" rot="10800000">
                  <a:off x="228600" y="228600"/>
                  <a:ext cx="114300" cy="114301"/>
                </a:xfrm>
                <a:prstGeom prst="rect">
                  <a:avLst/>
                </a:prstGeom>
                <a:noFill/>
                <a:ln w="1905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431" name="Shape 431"/>
                <p:cNvSpPr/>
                <p:nvPr/>
              </p:nvSpPr>
              <p:spPr>
                <a:xfrm flipH="1" rot="10800000">
                  <a:off x="0" y="0"/>
                  <a:ext cx="114300" cy="114301"/>
                </a:xfrm>
                <a:prstGeom prst="rect">
                  <a:avLst/>
                </a:prstGeom>
                <a:noFill/>
                <a:ln w="1905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432" name="Shape 432"/>
                <p:cNvSpPr/>
                <p:nvPr/>
              </p:nvSpPr>
              <p:spPr>
                <a:xfrm flipH="1" rot="10800000">
                  <a:off x="114300" y="0"/>
                  <a:ext cx="114300" cy="114301"/>
                </a:xfrm>
                <a:prstGeom prst="rect">
                  <a:avLst/>
                </a:prstGeom>
                <a:noFill/>
                <a:ln w="1905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grpSp>
          <p:grpSp>
            <p:nvGrpSpPr>
              <p:cNvPr id="443" name="Group 443"/>
              <p:cNvGrpSpPr/>
              <p:nvPr/>
            </p:nvGrpSpPr>
            <p:grpSpPr>
              <a:xfrm>
                <a:off x="685799" y="0"/>
                <a:ext cx="342902" cy="342901"/>
                <a:chOff x="0" y="0"/>
                <a:chExt cx="342900" cy="342900"/>
              </a:xfrm>
            </p:grpSpPr>
            <p:sp>
              <p:nvSpPr>
                <p:cNvPr id="434" name="Shape 434"/>
                <p:cNvSpPr/>
                <p:nvPr/>
              </p:nvSpPr>
              <p:spPr>
                <a:xfrm flipH="1" rot="10800000">
                  <a:off x="0" y="114300"/>
                  <a:ext cx="114300" cy="114301"/>
                </a:xfrm>
                <a:prstGeom prst="rect">
                  <a:avLst/>
                </a:prstGeom>
                <a:noFill/>
                <a:ln w="1905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435" name="Shape 435"/>
                <p:cNvSpPr/>
                <p:nvPr/>
              </p:nvSpPr>
              <p:spPr>
                <a:xfrm flipH="1" rot="10800000">
                  <a:off x="0" y="228600"/>
                  <a:ext cx="114300" cy="114301"/>
                </a:xfrm>
                <a:prstGeom prst="rect">
                  <a:avLst/>
                </a:prstGeom>
                <a:noFill/>
                <a:ln w="1905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436" name="Shape 436"/>
                <p:cNvSpPr/>
                <p:nvPr/>
              </p:nvSpPr>
              <p:spPr>
                <a:xfrm flipH="1" rot="10800000">
                  <a:off x="114300" y="228600"/>
                  <a:ext cx="114300" cy="114301"/>
                </a:xfrm>
                <a:prstGeom prst="rect">
                  <a:avLst/>
                </a:prstGeom>
                <a:noFill/>
                <a:ln w="1905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437" name="Shape 437"/>
                <p:cNvSpPr/>
                <p:nvPr/>
              </p:nvSpPr>
              <p:spPr>
                <a:xfrm flipH="1" rot="10800000">
                  <a:off x="114300" y="114300"/>
                  <a:ext cx="114300" cy="114301"/>
                </a:xfrm>
                <a:prstGeom prst="rect">
                  <a:avLst/>
                </a:prstGeom>
                <a:noFill/>
                <a:ln w="1905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438" name="Shape 438"/>
                <p:cNvSpPr/>
                <p:nvPr/>
              </p:nvSpPr>
              <p:spPr>
                <a:xfrm flipH="1" rot="10800000">
                  <a:off x="228600" y="114300"/>
                  <a:ext cx="114300" cy="114301"/>
                </a:xfrm>
                <a:prstGeom prst="rect">
                  <a:avLst/>
                </a:prstGeom>
                <a:noFill/>
                <a:ln w="1905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439" name="Shape 439"/>
                <p:cNvSpPr/>
                <p:nvPr/>
              </p:nvSpPr>
              <p:spPr>
                <a:xfrm flipH="1" rot="10800000">
                  <a:off x="228600" y="0"/>
                  <a:ext cx="114300" cy="114301"/>
                </a:xfrm>
                <a:prstGeom prst="rect">
                  <a:avLst/>
                </a:prstGeom>
                <a:noFill/>
                <a:ln w="1905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440" name="Shape 440"/>
                <p:cNvSpPr/>
                <p:nvPr/>
              </p:nvSpPr>
              <p:spPr>
                <a:xfrm flipH="1" rot="10800000">
                  <a:off x="228600" y="228600"/>
                  <a:ext cx="114300" cy="114301"/>
                </a:xfrm>
                <a:prstGeom prst="rect">
                  <a:avLst/>
                </a:prstGeom>
                <a:noFill/>
                <a:ln w="1905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441" name="Shape 441"/>
                <p:cNvSpPr/>
                <p:nvPr/>
              </p:nvSpPr>
              <p:spPr>
                <a:xfrm flipH="1" rot="10800000">
                  <a:off x="0" y="0"/>
                  <a:ext cx="114300" cy="114301"/>
                </a:xfrm>
                <a:prstGeom prst="rect">
                  <a:avLst/>
                </a:prstGeom>
                <a:noFill/>
                <a:ln w="1905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442" name="Shape 442"/>
                <p:cNvSpPr/>
                <p:nvPr/>
              </p:nvSpPr>
              <p:spPr>
                <a:xfrm flipH="1" rot="10800000">
                  <a:off x="114300" y="0"/>
                  <a:ext cx="114300" cy="114301"/>
                </a:xfrm>
                <a:prstGeom prst="rect">
                  <a:avLst/>
                </a:prstGeom>
                <a:noFill/>
                <a:ln w="1905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grpSp>
          <p:grpSp>
            <p:nvGrpSpPr>
              <p:cNvPr id="453" name="Group 453"/>
              <p:cNvGrpSpPr/>
              <p:nvPr/>
            </p:nvGrpSpPr>
            <p:grpSpPr>
              <a:xfrm>
                <a:off x="1028699" y="0"/>
                <a:ext cx="342902" cy="342901"/>
                <a:chOff x="0" y="0"/>
                <a:chExt cx="342900" cy="342900"/>
              </a:xfrm>
            </p:grpSpPr>
            <p:sp>
              <p:nvSpPr>
                <p:cNvPr id="444" name="Shape 444"/>
                <p:cNvSpPr/>
                <p:nvPr/>
              </p:nvSpPr>
              <p:spPr>
                <a:xfrm flipH="1" rot="10800000">
                  <a:off x="0" y="114300"/>
                  <a:ext cx="114300" cy="114301"/>
                </a:xfrm>
                <a:prstGeom prst="rect">
                  <a:avLst/>
                </a:prstGeom>
                <a:noFill/>
                <a:ln w="1905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445" name="Shape 445"/>
                <p:cNvSpPr/>
                <p:nvPr/>
              </p:nvSpPr>
              <p:spPr>
                <a:xfrm flipH="1" rot="10800000">
                  <a:off x="0" y="228600"/>
                  <a:ext cx="114300" cy="114301"/>
                </a:xfrm>
                <a:prstGeom prst="rect">
                  <a:avLst/>
                </a:prstGeom>
                <a:noFill/>
                <a:ln w="1905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446" name="Shape 446"/>
                <p:cNvSpPr/>
                <p:nvPr/>
              </p:nvSpPr>
              <p:spPr>
                <a:xfrm flipH="1" rot="10800000">
                  <a:off x="114300" y="228600"/>
                  <a:ext cx="114300" cy="114301"/>
                </a:xfrm>
                <a:prstGeom prst="rect">
                  <a:avLst/>
                </a:prstGeom>
                <a:noFill/>
                <a:ln w="1905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447" name="Shape 447"/>
                <p:cNvSpPr/>
                <p:nvPr/>
              </p:nvSpPr>
              <p:spPr>
                <a:xfrm flipH="1" rot="10800000">
                  <a:off x="114300" y="114300"/>
                  <a:ext cx="114300" cy="114301"/>
                </a:xfrm>
                <a:prstGeom prst="rect">
                  <a:avLst/>
                </a:prstGeom>
                <a:noFill/>
                <a:ln w="1905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448" name="Shape 448"/>
                <p:cNvSpPr/>
                <p:nvPr/>
              </p:nvSpPr>
              <p:spPr>
                <a:xfrm flipH="1" rot="10800000">
                  <a:off x="228600" y="114300"/>
                  <a:ext cx="114300" cy="114301"/>
                </a:xfrm>
                <a:prstGeom prst="rect">
                  <a:avLst/>
                </a:prstGeom>
                <a:noFill/>
                <a:ln w="1905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449" name="Shape 449"/>
                <p:cNvSpPr/>
                <p:nvPr/>
              </p:nvSpPr>
              <p:spPr>
                <a:xfrm flipH="1" rot="10800000">
                  <a:off x="228600" y="0"/>
                  <a:ext cx="114300" cy="114301"/>
                </a:xfrm>
                <a:prstGeom prst="rect">
                  <a:avLst/>
                </a:prstGeom>
                <a:noFill/>
                <a:ln w="1905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450" name="Shape 450"/>
                <p:cNvSpPr/>
                <p:nvPr/>
              </p:nvSpPr>
              <p:spPr>
                <a:xfrm flipH="1" rot="10800000">
                  <a:off x="228600" y="228600"/>
                  <a:ext cx="114300" cy="114301"/>
                </a:xfrm>
                <a:prstGeom prst="rect">
                  <a:avLst/>
                </a:prstGeom>
                <a:noFill/>
                <a:ln w="1905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451" name="Shape 451"/>
                <p:cNvSpPr/>
                <p:nvPr/>
              </p:nvSpPr>
              <p:spPr>
                <a:xfrm flipH="1" rot="10800000">
                  <a:off x="0" y="0"/>
                  <a:ext cx="114300" cy="114301"/>
                </a:xfrm>
                <a:prstGeom prst="rect">
                  <a:avLst/>
                </a:prstGeom>
                <a:noFill/>
                <a:ln w="1905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452" name="Shape 452"/>
                <p:cNvSpPr/>
                <p:nvPr/>
              </p:nvSpPr>
              <p:spPr>
                <a:xfrm flipH="1" rot="10800000">
                  <a:off x="114300" y="0"/>
                  <a:ext cx="114300" cy="114301"/>
                </a:xfrm>
                <a:prstGeom prst="rect">
                  <a:avLst/>
                </a:prstGeom>
                <a:noFill/>
                <a:ln w="1905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grpSp>
          <p:grpSp>
            <p:nvGrpSpPr>
              <p:cNvPr id="463" name="Group 463"/>
              <p:cNvGrpSpPr/>
              <p:nvPr/>
            </p:nvGrpSpPr>
            <p:grpSpPr>
              <a:xfrm>
                <a:off x="1371599" y="0"/>
                <a:ext cx="342902" cy="342901"/>
                <a:chOff x="0" y="0"/>
                <a:chExt cx="342900" cy="342900"/>
              </a:xfrm>
            </p:grpSpPr>
            <p:sp>
              <p:nvSpPr>
                <p:cNvPr id="454" name="Shape 454"/>
                <p:cNvSpPr/>
                <p:nvPr/>
              </p:nvSpPr>
              <p:spPr>
                <a:xfrm flipH="1" rot="10800000">
                  <a:off x="0" y="114300"/>
                  <a:ext cx="114300" cy="114301"/>
                </a:xfrm>
                <a:prstGeom prst="rect">
                  <a:avLst/>
                </a:prstGeom>
                <a:noFill/>
                <a:ln w="1905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455" name="Shape 455"/>
                <p:cNvSpPr/>
                <p:nvPr/>
              </p:nvSpPr>
              <p:spPr>
                <a:xfrm flipH="1" rot="10800000">
                  <a:off x="0" y="228600"/>
                  <a:ext cx="114300" cy="114301"/>
                </a:xfrm>
                <a:prstGeom prst="rect">
                  <a:avLst/>
                </a:prstGeom>
                <a:noFill/>
                <a:ln w="1905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456" name="Shape 456"/>
                <p:cNvSpPr/>
                <p:nvPr/>
              </p:nvSpPr>
              <p:spPr>
                <a:xfrm flipH="1" rot="10800000">
                  <a:off x="114300" y="228600"/>
                  <a:ext cx="114300" cy="114301"/>
                </a:xfrm>
                <a:prstGeom prst="rect">
                  <a:avLst/>
                </a:prstGeom>
                <a:noFill/>
                <a:ln w="1905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457" name="Shape 457"/>
                <p:cNvSpPr/>
                <p:nvPr/>
              </p:nvSpPr>
              <p:spPr>
                <a:xfrm flipH="1" rot="10800000">
                  <a:off x="114300" y="114300"/>
                  <a:ext cx="114300" cy="114301"/>
                </a:xfrm>
                <a:prstGeom prst="rect">
                  <a:avLst/>
                </a:prstGeom>
                <a:noFill/>
                <a:ln w="1905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458" name="Shape 458"/>
                <p:cNvSpPr/>
                <p:nvPr/>
              </p:nvSpPr>
              <p:spPr>
                <a:xfrm flipH="1" rot="10800000">
                  <a:off x="228600" y="114300"/>
                  <a:ext cx="114300" cy="114301"/>
                </a:xfrm>
                <a:prstGeom prst="rect">
                  <a:avLst/>
                </a:prstGeom>
                <a:noFill/>
                <a:ln w="1905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459" name="Shape 459"/>
                <p:cNvSpPr/>
                <p:nvPr/>
              </p:nvSpPr>
              <p:spPr>
                <a:xfrm flipH="1" rot="10800000">
                  <a:off x="228600" y="0"/>
                  <a:ext cx="114300" cy="114301"/>
                </a:xfrm>
                <a:prstGeom prst="rect">
                  <a:avLst/>
                </a:prstGeom>
                <a:noFill/>
                <a:ln w="1905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460" name="Shape 460"/>
                <p:cNvSpPr/>
                <p:nvPr/>
              </p:nvSpPr>
              <p:spPr>
                <a:xfrm flipH="1" rot="10800000">
                  <a:off x="228600" y="228600"/>
                  <a:ext cx="114300" cy="114301"/>
                </a:xfrm>
                <a:prstGeom prst="rect">
                  <a:avLst/>
                </a:prstGeom>
                <a:noFill/>
                <a:ln w="1905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461" name="Shape 461"/>
                <p:cNvSpPr/>
                <p:nvPr/>
              </p:nvSpPr>
              <p:spPr>
                <a:xfrm flipH="1" rot="10800000">
                  <a:off x="0" y="0"/>
                  <a:ext cx="114300" cy="114301"/>
                </a:xfrm>
                <a:prstGeom prst="rect">
                  <a:avLst/>
                </a:prstGeom>
                <a:noFill/>
                <a:ln w="1905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462" name="Shape 462"/>
                <p:cNvSpPr/>
                <p:nvPr/>
              </p:nvSpPr>
              <p:spPr>
                <a:xfrm flipH="1" rot="10800000">
                  <a:off x="114300" y="0"/>
                  <a:ext cx="114300" cy="114301"/>
                </a:xfrm>
                <a:prstGeom prst="rect">
                  <a:avLst/>
                </a:prstGeom>
                <a:noFill/>
                <a:ln w="1905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grpSp>
          <p:grpSp>
            <p:nvGrpSpPr>
              <p:cNvPr id="473" name="Group 473"/>
              <p:cNvGrpSpPr/>
              <p:nvPr/>
            </p:nvGrpSpPr>
            <p:grpSpPr>
              <a:xfrm>
                <a:off x="1371599" y="342900"/>
                <a:ext cx="342902" cy="342901"/>
                <a:chOff x="0" y="0"/>
                <a:chExt cx="342900" cy="342900"/>
              </a:xfrm>
            </p:grpSpPr>
            <p:sp>
              <p:nvSpPr>
                <p:cNvPr id="464" name="Shape 464"/>
                <p:cNvSpPr/>
                <p:nvPr/>
              </p:nvSpPr>
              <p:spPr>
                <a:xfrm flipH="1" rot="10800000">
                  <a:off x="0" y="114300"/>
                  <a:ext cx="114300" cy="114301"/>
                </a:xfrm>
                <a:prstGeom prst="rect">
                  <a:avLst/>
                </a:prstGeom>
                <a:noFill/>
                <a:ln w="1905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465" name="Shape 465"/>
                <p:cNvSpPr/>
                <p:nvPr/>
              </p:nvSpPr>
              <p:spPr>
                <a:xfrm flipH="1" rot="10800000">
                  <a:off x="0" y="228600"/>
                  <a:ext cx="114300" cy="114301"/>
                </a:xfrm>
                <a:prstGeom prst="rect">
                  <a:avLst/>
                </a:prstGeom>
                <a:noFill/>
                <a:ln w="1905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466" name="Shape 466"/>
                <p:cNvSpPr/>
                <p:nvPr/>
              </p:nvSpPr>
              <p:spPr>
                <a:xfrm flipH="1" rot="10800000">
                  <a:off x="114300" y="228600"/>
                  <a:ext cx="114300" cy="114301"/>
                </a:xfrm>
                <a:prstGeom prst="rect">
                  <a:avLst/>
                </a:prstGeom>
                <a:noFill/>
                <a:ln w="1905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467" name="Shape 467"/>
                <p:cNvSpPr/>
                <p:nvPr/>
              </p:nvSpPr>
              <p:spPr>
                <a:xfrm flipH="1" rot="10800000">
                  <a:off x="114300" y="114300"/>
                  <a:ext cx="114300" cy="114301"/>
                </a:xfrm>
                <a:prstGeom prst="rect">
                  <a:avLst/>
                </a:prstGeom>
                <a:noFill/>
                <a:ln w="1905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468" name="Shape 468"/>
                <p:cNvSpPr/>
                <p:nvPr/>
              </p:nvSpPr>
              <p:spPr>
                <a:xfrm flipH="1" rot="10800000">
                  <a:off x="228600" y="114300"/>
                  <a:ext cx="114300" cy="114301"/>
                </a:xfrm>
                <a:prstGeom prst="rect">
                  <a:avLst/>
                </a:prstGeom>
                <a:noFill/>
                <a:ln w="1905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469" name="Shape 469"/>
                <p:cNvSpPr/>
                <p:nvPr/>
              </p:nvSpPr>
              <p:spPr>
                <a:xfrm flipH="1" rot="10800000">
                  <a:off x="228600" y="0"/>
                  <a:ext cx="114300" cy="114301"/>
                </a:xfrm>
                <a:prstGeom prst="rect">
                  <a:avLst/>
                </a:prstGeom>
                <a:noFill/>
                <a:ln w="1905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470" name="Shape 470"/>
                <p:cNvSpPr/>
                <p:nvPr/>
              </p:nvSpPr>
              <p:spPr>
                <a:xfrm flipH="1" rot="10800000">
                  <a:off x="228600" y="228600"/>
                  <a:ext cx="114300" cy="114301"/>
                </a:xfrm>
                <a:prstGeom prst="rect">
                  <a:avLst/>
                </a:prstGeom>
                <a:noFill/>
                <a:ln w="1905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471" name="Shape 471"/>
                <p:cNvSpPr/>
                <p:nvPr/>
              </p:nvSpPr>
              <p:spPr>
                <a:xfrm flipH="1" rot="10800000">
                  <a:off x="0" y="0"/>
                  <a:ext cx="114300" cy="114301"/>
                </a:xfrm>
                <a:prstGeom prst="rect">
                  <a:avLst/>
                </a:prstGeom>
                <a:noFill/>
                <a:ln w="1905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472" name="Shape 472"/>
                <p:cNvSpPr/>
                <p:nvPr/>
              </p:nvSpPr>
              <p:spPr>
                <a:xfrm flipH="1" rot="10800000">
                  <a:off x="114300" y="0"/>
                  <a:ext cx="114300" cy="114301"/>
                </a:xfrm>
                <a:prstGeom prst="rect">
                  <a:avLst/>
                </a:prstGeom>
                <a:noFill/>
                <a:ln w="1905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grpSp>
          <p:grpSp>
            <p:nvGrpSpPr>
              <p:cNvPr id="483" name="Group 483"/>
              <p:cNvGrpSpPr/>
              <p:nvPr/>
            </p:nvGrpSpPr>
            <p:grpSpPr>
              <a:xfrm>
                <a:off x="1371599" y="685800"/>
                <a:ext cx="342902" cy="342901"/>
                <a:chOff x="0" y="0"/>
                <a:chExt cx="342900" cy="342900"/>
              </a:xfrm>
            </p:grpSpPr>
            <p:sp>
              <p:nvSpPr>
                <p:cNvPr id="474" name="Shape 474"/>
                <p:cNvSpPr/>
                <p:nvPr/>
              </p:nvSpPr>
              <p:spPr>
                <a:xfrm flipH="1" rot="10800000">
                  <a:off x="0" y="114300"/>
                  <a:ext cx="114300" cy="114301"/>
                </a:xfrm>
                <a:prstGeom prst="rect">
                  <a:avLst/>
                </a:prstGeom>
                <a:noFill/>
                <a:ln w="1905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475" name="Shape 475"/>
                <p:cNvSpPr/>
                <p:nvPr/>
              </p:nvSpPr>
              <p:spPr>
                <a:xfrm flipH="1" rot="10800000">
                  <a:off x="0" y="228600"/>
                  <a:ext cx="114300" cy="114301"/>
                </a:xfrm>
                <a:prstGeom prst="rect">
                  <a:avLst/>
                </a:prstGeom>
                <a:noFill/>
                <a:ln w="1905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476" name="Shape 476"/>
                <p:cNvSpPr/>
                <p:nvPr/>
              </p:nvSpPr>
              <p:spPr>
                <a:xfrm flipH="1" rot="10800000">
                  <a:off x="114300" y="228600"/>
                  <a:ext cx="114300" cy="114301"/>
                </a:xfrm>
                <a:prstGeom prst="rect">
                  <a:avLst/>
                </a:prstGeom>
                <a:noFill/>
                <a:ln w="1905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477" name="Shape 477"/>
                <p:cNvSpPr/>
                <p:nvPr/>
              </p:nvSpPr>
              <p:spPr>
                <a:xfrm flipH="1" rot="10800000">
                  <a:off x="114300" y="114300"/>
                  <a:ext cx="114300" cy="114301"/>
                </a:xfrm>
                <a:prstGeom prst="rect">
                  <a:avLst/>
                </a:prstGeom>
                <a:noFill/>
                <a:ln w="1905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478" name="Shape 478"/>
                <p:cNvSpPr/>
                <p:nvPr/>
              </p:nvSpPr>
              <p:spPr>
                <a:xfrm flipH="1" rot="10800000">
                  <a:off x="228600" y="114300"/>
                  <a:ext cx="114300" cy="114301"/>
                </a:xfrm>
                <a:prstGeom prst="rect">
                  <a:avLst/>
                </a:prstGeom>
                <a:noFill/>
                <a:ln w="1905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479" name="Shape 479"/>
                <p:cNvSpPr/>
                <p:nvPr/>
              </p:nvSpPr>
              <p:spPr>
                <a:xfrm flipH="1" rot="10800000">
                  <a:off x="228600" y="0"/>
                  <a:ext cx="114300" cy="114301"/>
                </a:xfrm>
                <a:prstGeom prst="rect">
                  <a:avLst/>
                </a:prstGeom>
                <a:noFill/>
                <a:ln w="1905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480" name="Shape 480"/>
                <p:cNvSpPr/>
                <p:nvPr/>
              </p:nvSpPr>
              <p:spPr>
                <a:xfrm flipH="1" rot="10800000">
                  <a:off x="228600" y="228600"/>
                  <a:ext cx="114300" cy="114301"/>
                </a:xfrm>
                <a:prstGeom prst="rect">
                  <a:avLst/>
                </a:prstGeom>
                <a:noFill/>
                <a:ln w="1905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481" name="Shape 481"/>
                <p:cNvSpPr/>
                <p:nvPr/>
              </p:nvSpPr>
              <p:spPr>
                <a:xfrm flipH="1" rot="10800000">
                  <a:off x="0" y="0"/>
                  <a:ext cx="114300" cy="114301"/>
                </a:xfrm>
                <a:prstGeom prst="rect">
                  <a:avLst/>
                </a:prstGeom>
                <a:noFill/>
                <a:ln w="1905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482" name="Shape 482"/>
                <p:cNvSpPr/>
                <p:nvPr/>
              </p:nvSpPr>
              <p:spPr>
                <a:xfrm flipH="1" rot="10800000">
                  <a:off x="114300" y="0"/>
                  <a:ext cx="114300" cy="114301"/>
                </a:xfrm>
                <a:prstGeom prst="rect">
                  <a:avLst/>
                </a:prstGeom>
                <a:noFill/>
                <a:ln w="1905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grpSp>
          <p:sp>
            <p:nvSpPr>
              <p:cNvPr id="484" name="Shape 484"/>
              <p:cNvSpPr/>
              <p:nvPr/>
            </p:nvSpPr>
            <p:spPr>
              <a:xfrm flipH="1" rot="10800000">
                <a:off x="800100" y="800100"/>
                <a:ext cx="114300" cy="114301"/>
              </a:xfrm>
              <a:prstGeom prst="rect">
                <a:avLst/>
              </a:prstGeom>
              <a:solidFill>
                <a:srgbClr val="11B119"/>
              </a:solidFill>
              <a:ln w="1905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grpSp>
        <p:grpSp>
          <p:nvGrpSpPr>
            <p:cNvPr id="741" name="Group 741"/>
            <p:cNvGrpSpPr/>
            <p:nvPr/>
          </p:nvGrpSpPr>
          <p:grpSpPr>
            <a:xfrm>
              <a:off x="692150" y="512762"/>
              <a:ext cx="1714500" cy="1714502"/>
              <a:chOff x="0" y="0"/>
              <a:chExt cx="1714500" cy="1714500"/>
            </a:xfrm>
          </p:grpSpPr>
          <p:grpSp>
            <p:nvGrpSpPr>
              <p:cNvPr id="526" name="Group 526"/>
              <p:cNvGrpSpPr/>
              <p:nvPr/>
            </p:nvGrpSpPr>
            <p:grpSpPr>
              <a:xfrm>
                <a:off x="0" y="1028700"/>
                <a:ext cx="685800" cy="685801"/>
                <a:chOff x="0" y="0"/>
                <a:chExt cx="685800" cy="685800"/>
              </a:xfrm>
            </p:grpSpPr>
            <p:grpSp>
              <p:nvGrpSpPr>
                <p:cNvPr id="495" name="Group 495"/>
                <p:cNvGrpSpPr/>
                <p:nvPr/>
              </p:nvGrpSpPr>
              <p:grpSpPr>
                <a:xfrm>
                  <a:off x="-1" y="0"/>
                  <a:ext cx="342902" cy="342901"/>
                  <a:chOff x="0" y="0"/>
                  <a:chExt cx="342900" cy="342900"/>
                </a:xfrm>
              </p:grpSpPr>
              <p:sp>
                <p:nvSpPr>
                  <p:cNvPr id="486" name="Shape 486"/>
                  <p:cNvSpPr/>
                  <p:nvPr/>
                </p:nvSpPr>
                <p:spPr>
                  <a:xfrm flipH="1" rot="10800000">
                    <a:off x="0" y="1143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487" name="Shape 487"/>
                  <p:cNvSpPr/>
                  <p:nvPr/>
                </p:nvSpPr>
                <p:spPr>
                  <a:xfrm flipH="1" rot="10800000">
                    <a:off x="0" y="2286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488" name="Shape 488"/>
                  <p:cNvSpPr/>
                  <p:nvPr/>
                </p:nvSpPr>
                <p:spPr>
                  <a:xfrm flipH="1" rot="10800000">
                    <a:off x="114300" y="2286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489" name="Shape 489"/>
                  <p:cNvSpPr/>
                  <p:nvPr/>
                </p:nvSpPr>
                <p:spPr>
                  <a:xfrm flipH="1" rot="10800000">
                    <a:off x="114300" y="1143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490" name="Shape 490"/>
                  <p:cNvSpPr/>
                  <p:nvPr/>
                </p:nvSpPr>
                <p:spPr>
                  <a:xfrm flipH="1" rot="10800000">
                    <a:off x="228600" y="1143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491" name="Shape 491"/>
                  <p:cNvSpPr/>
                  <p:nvPr/>
                </p:nvSpPr>
                <p:spPr>
                  <a:xfrm flipH="1" rot="10800000">
                    <a:off x="228600" y="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492" name="Shape 492"/>
                  <p:cNvSpPr/>
                  <p:nvPr/>
                </p:nvSpPr>
                <p:spPr>
                  <a:xfrm flipH="1" rot="10800000">
                    <a:off x="228600" y="2286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493" name="Shape 493"/>
                  <p:cNvSpPr/>
                  <p:nvPr/>
                </p:nvSpPr>
                <p:spPr>
                  <a:xfrm flipH="1" rot="10800000">
                    <a:off x="0" y="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494" name="Shape 494"/>
                  <p:cNvSpPr/>
                  <p:nvPr/>
                </p:nvSpPr>
                <p:spPr>
                  <a:xfrm flipH="1" rot="10800000">
                    <a:off x="114300" y="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grpSp>
            <p:grpSp>
              <p:nvGrpSpPr>
                <p:cNvPr id="505" name="Group 505"/>
                <p:cNvGrpSpPr/>
                <p:nvPr/>
              </p:nvGrpSpPr>
              <p:grpSpPr>
                <a:xfrm>
                  <a:off x="342899" y="0"/>
                  <a:ext cx="342902" cy="342901"/>
                  <a:chOff x="0" y="0"/>
                  <a:chExt cx="342900" cy="342900"/>
                </a:xfrm>
              </p:grpSpPr>
              <p:sp>
                <p:nvSpPr>
                  <p:cNvPr id="496" name="Shape 496"/>
                  <p:cNvSpPr/>
                  <p:nvPr/>
                </p:nvSpPr>
                <p:spPr>
                  <a:xfrm flipH="1" rot="10800000">
                    <a:off x="0" y="1143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497" name="Shape 497"/>
                  <p:cNvSpPr/>
                  <p:nvPr/>
                </p:nvSpPr>
                <p:spPr>
                  <a:xfrm flipH="1" rot="10800000">
                    <a:off x="0" y="2286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498" name="Shape 498"/>
                  <p:cNvSpPr/>
                  <p:nvPr/>
                </p:nvSpPr>
                <p:spPr>
                  <a:xfrm flipH="1" rot="10800000">
                    <a:off x="114300" y="2286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499" name="Shape 499"/>
                  <p:cNvSpPr/>
                  <p:nvPr/>
                </p:nvSpPr>
                <p:spPr>
                  <a:xfrm flipH="1" rot="10800000">
                    <a:off x="114300" y="1143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500" name="Shape 500"/>
                  <p:cNvSpPr/>
                  <p:nvPr/>
                </p:nvSpPr>
                <p:spPr>
                  <a:xfrm flipH="1" rot="10800000">
                    <a:off x="228600" y="1143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501" name="Shape 501"/>
                  <p:cNvSpPr/>
                  <p:nvPr/>
                </p:nvSpPr>
                <p:spPr>
                  <a:xfrm flipH="1" rot="10800000">
                    <a:off x="228600" y="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502" name="Shape 502"/>
                  <p:cNvSpPr/>
                  <p:nvPr/>
                </p:nvSpPr>
                <p:spPr>
                  <a:xfrm flipH="1" rot="10800000">
                    <a:off x="228600" y="2286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503" name="Shape 503"/>
                  <p:cNvSpPr/>
                  <p:nvPr/>
                </p:nvSpPr>
                <p:spPr>
                  <a:xfrm flipH="1" rot="10800000">
                    <a:off x="0" y="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504" name="Shape 504"/>
                  <p:cNvSpPr/>
                  <p:nvPr/>
                </p:nvSpPr>
                <p:spPr>
                  <a:xfrm flipH="1" rot="10800000">
                    <a:off x="114300" y="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grpSp>
            <p:grpSp>
              <p:nvGrpSpPr>
                <p:cNvPr id="515" name="Group 515"/>
                <p:cNvGrpSpPr/>
                <p:nvPr/>
              </p:nvGrpSpPr>
              <p:grpSpPr>
                <a:xfrm>
                  <a:off x="342899" y="342900"/>
                  <a:ext cx="342902" cy="342901"/>
                  <a:chOff x="0" y="0"/>
                  <a:chExt cx="342900" cy="342900"/>
                </a:xfrm>
              </p:grpSpPr>
              <p:sp>
                <p:nvSpPr>
                  <p:cNvPr id="506" name="Shape 506"/>
                  <p:cNvSpPr/>
                  <p:nvPr/>
                </p:nvSpPr>
                <p:spPr>
                  <a:xfrm flipH="1" rot="10800000">
                    <a:off x="0" y="1143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507" name="Shape 507"/>
                  <p:cNvSpPr/>
                  <p:nvPr/>
                </p:nvSpPr>
                <p:spPr>
                  <a:xfrm flipH="1" rot="10800000">
                    <a:off x="0" y="2286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508" name="Shape 508"/>
                  <p:cNvSpPr/>
                  <p:nvPr/>
                </p:nvSpPr>
                <p:spPr>
                  <a:xfrm flipH="1" rot="10800000">
                    <a:off x="114300" y="2286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509" name="Shape 509"/>
                  <p:cNvSpPr/>
                  <p:nvPr/>
                </p:nvSpPr>
                <p:spPr>
                  <a:xfrm flipH="1" rot="10800000">
                    <a:off x="114300" y="1143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510" name="Shape 510"/>
                  <p:cNvSpPr/>
                  <p:nvPr/>
                </p:nvSpPr>
                <p:spPr>
                  <a:xfrm flipH="1" rot="10800000">
                    <a:off x="228600" y="1143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511" name="Shape 511"/>
                  <p:cNvSpPr/>
                  <p:nvPr/>
                </p:nvSpPr>
                <p:spPr>
                  <a:xfrm flipH="1" rot="10800000">
                    <a:off x="228600" y="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512" name="Shape 512"/>
                  <p:cNvSpPr/>
                  <p:nvPr/>
                </p:nvSpPr>
                <p:spPr>
                  <a:xfrm flipH="1" rot="10800000">
                    <a:off x="228600" y="2286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513" name="Shape 513"/>
                  <p:cNvSpPr/>
                  <p:nvPr/>
                </p:nvSpPr>
                <p:spPr>
                  <a:xfrm flipH="1" rot="10800000">
                    <a:off x="0" y="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514" name="Shape 514"/>
                  <p:cNvSpPr/>
                  <p:nvPr/>
                </p:nvSpPr>
                <p:spPr>
                  <a:xfrm flipH="1" rot="10800000">
                    <a:off x="114300" y="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grpSp>
            <p:grpSp>
              <p:nvGrpSpPr>
                <p:cNvPr id="525" name="Group 525"/>
                <p:cNvGrpSpPr/>
                <p:nvPr/>
              </p:nvGrpSpPr>
              <p:grpSpPr>
                <a:xfrm>
                  <a:off x="-1" y="342900"/>
                  <a:ext cx="342902" cy="342901"/>
                  <a:chOff x="0" y="0"/>
                  <a:chExt cx="342900" cy="342900"/>
                </a:xfrm>
              </p:grpSpPr>
              <p:sp>
                <p:nvSpPr>
                  <p:cNvPr id="516" name="Shape 516"/>
                  <p:cNvSpPr/>
                  <p:nvPr/>
                </p:nvSpPr>
                <p:spPr>
                  <a:xfrm flipH="1" rot="10800000">
                    <a:off x="0" y="1143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517" name="Shape 517"/>
                  <p:cNvSpPr/>
                  <p:nvPr/>
                </p:nvSpPr>
                <p:spPr>
                  <a:xfrm flipH="1" rot="10800000">
                    <a:off x="0" y="2286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518" name="Shape 518"/>
                  <p:cNvSpPr/>
                  <p:nvPr/>
                </p:nvSpPr>
                <p:spPr>
                  <a:xfrm flipH="1" rot="10800000">
                    <a:off x="114300" y="2286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519" name="Shape 519"/>
                  <p:cNvSpPr/>
                  <p:nvPr/>
                </p:nvSpPr>
                <p:spPr>
                  <a:xfrm flipH="1" rot="10800000">
                    <a:off x="114300" y="1143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520" name="Shape 520"/>
                  <p:cNvSpPr/>
                  <p:nvPr/>
                </p:nvSpPr>
                <p:spPr>
                  <a:xfrm flipH="1" rot="10800000">
                    <a:off x="228600" y="1143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521" name="Shape 521"/>
                  <p:cNvSpPr/>
                  <p:nvPr/>
                </p:nvSpPr>
                <p:spPr>
                  <a:xfrm flipH="1" rot="10800000">
                    <a:off x="228600" y="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522" name="Shape 522"/>
                  <p:cNvSpPr/>
                  <p:nvPr/>
                </p:nvSpPr>
                <p:spPr>
                  <a:xfrm flipH="1" rot="10800000">
                    <a:off x="228600" y="2286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523" name="Shape 523"/>
                  <p:cNvSpPr/>
                  <p:nvPr/>
                </p:nvSpPr>
                <p:spPr>
                  <a:xfrm flipH="1" rot="10800000">
                    <a:off x="0" y="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524" name="Shape 524"/>
                  <p:cNvSpPr/>
                  <p:nvPr/>
                </p:nvSpPr>
                <p:spPr>
                  <a:xfrm flipH="1" rot="10800000">
                    <a:off x="114300" y="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grpSp>
          </p:grpSp>
          <p:grpSp>
            <p:nvGrpSpPr>
              <p:cNvPr id="567" name="Group 567"/>
              <p:cNvGrpSpPr/>
              <p:nvPr/>
            </p:nvGrpSpPr>
            <p:grpSpPr>
              <a:xfrm>
                <a:off x="685800" y="1028700"/>
                <a:ext cx="685800" cy="685801"/>
                <a:chOff x="0" y="0"/>
                <a:chExt cx="685800" cy="685800"/>
              </a:xfrm>
            </p:grpSpPr>
            <p:grpSp>
              <p:nvGrpSpPr>
                <p:cNvPr id="536" name="Group 536"/>
                <p:cNvGrpSpPr/>
                <p:nvPr/>
              </p:nvGrpSpPr>
              <p:grpSpPr>
                <a:xfrm>
                  <a:off x="-1" y="0"/>
                  <a:ext cx="342902" cy="342901"/>
                  <a:chOff x="0" y="0"/>
                  <a:chExt cx="342900" cy="342900"/>
                </a:xfrm>
              </p:grpSpPr>
              <p:sp>
                <p:nvSpPr>
                  <p:cNvPr id="527" name="Shape 527"/>
                  <p:cNvSpPr/>
                  <p:nvPr/>
                </p:nvSpPr>
                <p:spPr>
                  <a:xfrm flipH="1" rot="10800000">
                    <a:off x="0" y="1143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528" name="Shape 528"/>
                  <p:cNvSpPr/>
                  <p:nvPr/>
                </p:nvSpPr>
                <p:spPr>
                  <a:xfrm flipH="1" rot="10800000">
                    <a:off x="0" y="2286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529" name="Shape 529"/>
                  <p:cNvSpPr/>
                  <p:nvPr/>
                </p:nvSpPr>
                <p:spPr>
                  <a:xfrm flipH="1" rot="10800000">
                    <a:off x="114300" y="2286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530" name="Shape 530"/>
                  <p:cNvSpPr/>
                  <p:nvPr/>
                </p:nvSpPr>
                <p:spPr>
                  <a:xfrm flipH="1" rot="10800000">
                    <a:off x="114300" y="1143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531" name="Shape 531"/>
                  <p:cNvSpPr/>
                  <p:nvPr/>
                </p:nvSpPr>
                <p:spPr>
                  <a:xfrm flipH="1" rot="10800000">
                    <a:off x="228600" y="1143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532" name="Shape 532"/>
                  <p:cNvSpPr/>
                  <p:nvPr/>
                </p:nvSpPr>
                <p:spPr>
                  <a:xfrm flipH="1" rot="10800000">
                    <a:off x="228600" y="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533" name="Shape 533"/>
                  <p:cNvSpPr/>
                  <p:nvPr/>
                </p:nvSpPr>
                <p:spPr>
                  <a:xfrm flipH="1" rot="10800000">
                    <a:off x="228600" y="2286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534" name="Shape 534"/>
                  <p:cNvSpPr/>
                  <p:nvPr/>
                </p:nvSpPr>
                <p:spPr>
                  <a:xfrm flipH="1" rot="10800000">
                    <a:off x="0" y="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535" name="Shape 535"/>
                  <p:cNvSpPr/>
                  <p:nvPr/>
                </p:nvSpPr>
                <p:spPr>
                  <a:xfrm flipH="1" rot="10800000">
                    <a:off x="114300" y="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grpSp>
            <p:grpSp>
              <p:nvGrpSpPr>
                <p:cNvPr id="546" name="Group 546"/>
                <p:cNvGrpSpPr/>
                <p:nvPr/>
              </p:nvGrpSpPr>
              <p:grpSpPr>
                <a:xfrm>
                  <a:off x="342899" y="0"/>
                  <a:ext cx="342902" cy="342901"/>
                  <a:chOff x="0" y="0"/>
                  <a:chExt cx="342900" cy="342900"/>
                </a:xfrm>
              </p:grpSpPr>
              <p:sp>
                <p:nvSpPr>
                  <p:cNvPr id="537" name="Shape 537"/>
                  <p:cNvSpPr/>
                  <p:nvPr/>
                </p:nvSpPr>
                <p:spPr>
                  <a:xfrm flipH="1" rot="10800000">
                    <a:off x="0" y="1143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538" name="Shape 538"/>
                  <p:cNvSpPr/>
                  <p:nvPr/>
                </p:nvSpPr>
                <p:spPr>
                  <a:xfrm flipH="1" rot="10800000">
                    <a:off x="0" y="2286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539" name="Shape 539"/>
                  <p:cNvSpPr/>
                  <p:nvPr/>
                </p:nvSpPr>
                <p:spPr>
                  <a:xfrm flipH="1" rot="10800000">
                    <a:off x="114300" y="2286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540" name="Shape 540"/>
                  <p:cNvSpPr/>
                  <p:nvPr/>
                </p:nvSpPr>
                <p:spPr>
                  <a:xfrm flipH="1" rot="10800000">
                    <a:off x="114300" y="1143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541" name="Shape 541"/>
                  <p:cNvSpPr/>
                  <p:nvPr/>
                </p:nvSpPr>
                <p:spPr>
                  <a:xfrm flipH="1" rot="10800000">
                    <a:off x="228600" y="1143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542" name="Shape 542"/>
                  <p:cNvSpPr/>
                  <p:nvPr/>
                </p:nvSpPr>
                <p:spPr>
                  <a:xfrm flipH="1" rot="10800000">
                    <a:off x="228600" y="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543" name="Shape 543"/>
                  <p:cNvSpPr/>
                  <p:nvPr/>
                </p:nvSpPr>
                <p:spPr>
                  <a:xfrm flipH="1" rot="10800000">
                    <a:off x="228600" y="2286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544" name="Shape 544"/>
                  <p:cNvSpPr/>
                  <p:nvPr/>
                </p:nvSpPr>
                <p:spPr>
                  <a:xfrm flipH="1" rot="10800000">
                    <a:off x="0" y="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545" name="Shape 545"/>
                  <p:cNvSpPr/>
                  <p:nvPr/>
                </p:nvSpPr>
                <p:spPr>
                  <a:xfrm flipH="1" rot="10800000">
                    <a:off x="114300" y="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grpSp>
            <p:grpSp>
              <p:nvGrpSpPr>
                <p:cNvPr id="556" name="Group 556"/>
                <p:cNvGrpSpPr/>
                <p:nvPr/>
              </p:nvGrpSpPr>
              <p:grpSpPr>
                <a:xfrm>
                  <a:off x="342899" y="342900"/>
                  <a:ext cx="342902" cy="342901"/>
                  <a:chOff x="0" y="0"/>
                  <a:chExt cx="342900" cy="342900"/>
                </a:xfrm>
              </p:grpSpPr>
              <p:sp>
                <p:nvSpPr>
                  <p:cNvPr id="547" name="Shape 547"/>
                  <p:cNvSpPr/>
                  <p:nvPr/>
                </p:nvSpPr>
                <p:spPr>
                  <a:xfrm flipH="1" rot="10800000">
                    <a:off x="0" y="1143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548" name="Shape 548"/>
                  <p:cNvSpPr/>
                  <p:nvPr/>
                </p:nvSpPr>
                <p:spPr>
                  <a:xfrm flipH="1" rot="10800000">
                    <a:off x="0" y="2286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549" name="Shape 549"/>
                  <p:cNvSpPr/>
                  <p:nvPr/>
                </p:nvSpPr>
                <p:spPr>
                  <a:xfrm flipH="1" rot="10800000">
                    <a:off x="114300" y="2286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550" name="Shape 550"/>
                  <p:cNvSpPr/>
                  <p:nvPr/>
                </p:nvSpPr>
                <p:spPr>
                  <a:xfrm flipH="1" rot="10800000">
                    <a:off x="114300" y="1143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551" name="Shape 551"/>
                  <p:cNvSpPr/>
                  <p:nvPr/>
                </p:nvSpPr>
                <p:spPr>
                  <a:xfrm flipH="1" rot="10800000">
                    <a:off x="228600" y="1143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552" name="Shape 552"/>
                  <p:cNvSpPr/>
                  <p:nvPr/>
                </p:nvSpPr>
                <p:spPr>
                  <a:xfrm flipH="1" rot="10800000">
                    <a:off x="228600" y="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553" name="Shape 553"/>
                  <p:cNvSpPr/>
                  <p:nvPr/>
                </p:nvSpPr>
                <p:spPr>
                  <a:xfrm flipH="1" rot="10800000">
                    <a:off x="228600" y="2286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554" name="Shape 554"/>
                  <p:cNvSpPr/>
                  <p:nvPr/>
                </p:nvSpPr>
                <p:spPr>
                  <a:xfrm flipH="1" rot="10800000">
                    <a:off x="0" y="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555" name="Shape 555"/>
                  <p:cNvSpPr/>
                  <p:nvPr/>
                </p:nvSpPr>
                <p:spPr>
                  <a:xfrm flipH="1" rot="10800000">
                    <a:off x="114300" y="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grpSp>
            <p:grpSp>
              <p:nvGrpSpPr>
                <p:cNvPr id="566" name="Group 566"/>
                <p:cNvGrpSpPr/>
                <p:nvPr/>
              </p:nvGrpSpPr>
              <p:grpSpPr>
                <a:xfrm>
                  <a:off x="-1" y="342900"/>
                  <a:ext cx="342902" cy="342901"/>
                  <a:chOff x="0" y="0"/>
                  <a:chExt cx="342900" cy="342900"/>
                </a:xfrm>
              </p:grpSpPr>
              <p:sp>
                <p:nvSpPr>
                  <p:cNvPr id="557" name="Shape 557"/>
                  <p:cNvSpPr/>
                  <p:nvPr/>
                </p:nvSpPr>
                <p:spPr>
                  <a:xfrm flipH="1" rot="10800000">
                    <a:off x="0" y="1143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558" name="Shape 558"/>
                  <p:cNvSpPr/>
                  <p:nvPr/>
                </p:nvSpPr>
                <p:spPr>
                  <a:xfrm flipH="1" rot="10800000">
                    <a:off x="0" y="2286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559" name="Shape 559"/>
                  <p:cNvSpPr/>
                  <p:nvPr/>
                </p:nvSpPr>
                <p:spPr>
                  <a:xfrm flipH="1" rot="10800000">
                    <a:off x="114300" y="2286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560" name="Shape 560"/>
                  <p:cNvSpPr/>
                  <p:nvPr/>
                </p:nvSpPr>
                <p:spPr>
                  <a:xfrm flipH="1" rot="10800000">
                    <a:off x="114300" y="1143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561" name="Shape 561"/>
                  <p:cNvSpPr/>
                  <p:nvPr/>
                </p:nvSpPr>
                <p:spPr>
                  <a:xfrm flipH="1" rot="10800000">
                    <a:off x="228600" y="1143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562" name="Shape 562"/>
                  <p:cNvSpPr/>
                  <p:nvPr/>
                </p:nvSpPr>
                <p:spPr>
                  <a:xfrm flipH="1" rot="10800000">
                    <a:off x="228600" y="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563" name="Shape 563"/>
                  <p:cNvSpPr/>
                  <p:nvPr/>
                </p:nvSpPr>
                <p:spPr>
                  <a:xfrm flipH="1" rot="10800000">
                    <a:off x="228600" y="2286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564" name="Shape 564"/>
                  <p:cNvSpPr/>
                  <p:nvPr/>
                </p:nvSpPr>
                <p:spPr>
                  <a:xfrm flipH="1" rot="10800000">
                    <a:off x="0" y="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565" name="Shape 565"/>
                  <p:cNvSpPr/>
                  <p:nvPr/>
                </p:nvSpPr>
                <p:spPr>
                  <a:xfrm flipH="1" rot="10800000">
                    <a:off x="114300" y="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grpSp>
          </p:grpSp>
          <p:grpSp>
            <p:nvGrpSpPr>
              <p:cNvPr id="608" name="Group 608"/>
              <p:cNvGrpSpPr/>
              <p:nvPr/>
            </p:nvGrpSpPr>
            <p:grpSpPr>
              <a:xfrm>
                <a:off x="0" y="342900"/>
                <a:ext cx="685800" cy="685801"/>
                <a:chOff x="0" y="0"/>
                <a:chExt cx="685800" cy="685800"/>
              </a:xfrm>
            </p:grpSpPr>
            <p:grpSp>
              <p:nvGrpSpPr>
                <p:cNvPr id="577" name="Group 577"/>
                <p:cNvGrpSpPr/>
                <p:nvPr/>
              </p:nvGrpSpPr>
              <p:grpSpPr>
                <a:xfrm>
                  <a:off x="-1" y="0"/>
                  <a:ext cx="342902" cy="342901"/>
                  <a:chOff x="0" y="0"/>
                  <a:chExt cx="342900" cy="342900"/>
                </a:xfrm>
              </p:grpSpPr>
              <p:sp>
                <p:nvSpPr>
                  <p:cNvPr id="568" name="Shape 568"/>
                  <p:cNvSpPr/>
                  <p:nvPr/>
                </p:nvSpPr>
                <p:spPr>
                  <a:xfrm flipH="1" rot="10800000">
                    <a:off x="0" y="1143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569" name="Shape 569"/>
                  <p:cNvSpPr/>
                  <p:nvPr/>
                </p:nvSpPr>
                <p:spPr>
                  <a:xfrm flipH="1" rot="10800000">
                    <a:off x="0" y="2286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570" name="Shape 570"/>
                  <p:cNvSpPr/>
                  <p:nvPr/>
                </p:nvSpPr>
                <p:spPr>
                  <a:xfrm flipH="1" rot="10800000">
                    <a:off x="114300" y="2286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571" name="Shape 571"/>
                  <p:cNvSpPr/>
                  <p:nvPr/>
                </p:nvSpPr>
                <p:spPr>
                  <a:xfrm flipH="1" rot="10800000">
                    <a:off x="114300" y="1143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572" name="Shape 572"/>
                  <p:cNvSpPr/>
                  <p:nvPr/>
                </p:nvSpPr>
                <p:spPr>
                  <a:xfrm flipH="1" rot="10800000">
                    <a:off x="228600" y="1143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573" name="Shape 573"/>
                  <p:cNvSpPr/>
                  <p:nvPr/>
                </p:nvSpPr>
                <p:spPr>
                  <a:xfrm flipH="1" rot="10800000">
                    <a:off x="228600" y="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574" name="Shape 574"/>
                  <p:cNvSpPr/>
                  <p:nvPr/>
                </p:nvSpPr>
                <p:spPr>
                  <a:xfrm flipH="1" rot="10800000">
                    <a:off x="228600" y="2286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575" name="Shape 575"/>
                  <p:cNvSpPr/>
                  <p:nvPr/>
                </p:nvSpPr>
                <p:spPr>
                  <a:xfrm flipH="1" rot="10800000">
                    <a:off x="0" y="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576" name="Shape 576"/>
                  <p:cNvSpPr/>
                  <p:nvPr/>
                </p:nvSpPr>
                <p:spPr>
                  <a:xfrm flipH="1" rot="10800000">
                    <a:off x="114300" y="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grpSp>
            <p:grpSp>
              <p:nvGrpSpPr>
                <p:cNvPr id="587" name="Group 587"/>
                <p:cNvGrpSpPr/>
                <p:nvPr/>
              </p:nvGrpSpPr>
              <p:grpSpPr>
                <a:xfrm>
                  <a:off x="342899" y="0"/>
                  <a:ext cx="342902" cy="342901"/>
                  <a:chOff x="0" y="0"/>
                  <a:chExt cx="342900" cy="342900"/>
                </a:xfrm>
              </p:grpSpPr>
              <p:sp>
                <p:nvSpPr>
                  <p:cNvPr id="578" name="Shape 578"/>
                  <p:cNvSpPr/>
                  <p:nvPr/>
                </p:nvSpPr>
                <p:spPr>
                  <a:xfrm flipH="1" rot="10800000">
                    <a:off x="0" y="1143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579" name="Shape 579"/>
                  <p:cNvSpPr/>
                  <p:nvPr/>
                </p:nvSpPr>
                <p:spPr>
                  <a:xfrm flipH="1" rot="10800000">
                    <a:off x="0" y="2286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580" name="Shape 580"/>
                  <p:cNvSpPr/>
                  <p:nvPr/>
                </p:nvSpPr>
                <p:spPr>
                  <a:xfrm flipH="1" rot="10800000">
                    <a:off x="114300" y="2286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581" name="Shape 581"/>
                  <p:cNvSpPr/>
                  <p:nvPr/>
                </p:nvSpPr>
                <p:spPr>
                  <a:xfrm flipH="1" rot="10800000">
                    <a:off x="114300" y="1143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582" name="Shape 582"/>
                  <p:cNvSpPr/>
                  <p:nvPr/>
                </p:nvSpPr>
                <p:spPr>
                  <a:xfrm flipH="1" rot="10800000">
                    <a:off x="228600" y="1143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583" name="Shape 583"/>
                  <p:cNvSpPr/>
                  <p:nvPr/>
                </p:nvSpPr>
                <p:spPr>
                  <a:xfrm flipH="1" rot="10800000">
                    <a:off x="228600" y="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584" name="Shape 584"/>
                  <p:cNvSpPr/>
                  <p:nvPr/>
                </p:nvSpPr>
                <p:spPr>
                  <a:xfrm flipH="1" rot="10800000">
                    <a:off x="228600" y="2286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585" name="Shape 585"/>
                  <p:cNvSpPr/>
                  <p:nvPr/>
                </p:nvSpPr>
                <p:spPr>
                  <a:xfrm flipH="1" rot="10800000">
                    <a:off x="0" y="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586" name="Shape 586"/>
                  <p:cNvSpPr/>
                  <p:nvPr/>
                </p:nvSpPr>
                <p:spPr>
                  <a:xfrm flipH="1" rot="10800000">
                    <a:off x="114300" y="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grpSp>
            <p:grpSp>
              <p:nvGrpSpPr>
                <p:cNvPr id="597" name="Group 597"/>
                <p:cNvGrpSpPr/>
                <p:nvPr/>
              </p:nvGrpSpPr>
              <p:grpSpPr>
                <a:xfrm>
                  <a:off x="342899" y="342900"/>
                  <a:ext cx="342902" cy="342901"/>
                  <a:chOff x="0" y="0"/>
                  <a:chExt cx="342900" cy="342900"/>
                </a:xfrm>
              </p:grpSpPr>
              <p:sp>
                <p:nvSpPr>
                  <p:cNvPr id="588" name="Shape 588"/>
                  <p:cNvSpPr/>
                  <p:nvPr/>
                </p:nvSpPr>
                <p:spPr>
                  <a:xfrm flipH="1" rot="10800000">
                    <a:off x="0" y="1143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589" name="Shape 589"/>
                  <p:cNvSpPr/>
                  <p:nvPr/>
                </p:nvSpPr>
                <p:spPr>
                  <a:xfrm flipH="1" rot="10800000">
                    <a:off x="0" y="2286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590" name="Shape 590"/>
                  <p:cNvSpPr/>
                  <p:nvPr/>
                </p:nvSpPr>
                <p:spPr>
                  <a:xfrm flipH="1" rot="10800000">
                    <a:off x="114300" y="2286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591" name="Shape 591"/>
                  <p:cNvSpPr/>
                  <p:nvPr/>
                </p:nvSpPr>
                <p:spPr>
                  <a:xfrm flipH="1" rot="10800000">
                    <a:off x="114300" y="1143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592" name="Shape 592"/>
                  <p:cNvSpPr/>
                  <p:nvPr/>
                </p:nvSpPr>
                <p:spPr>
                  <a:xfrm flipH="1" rot="10800000">
                    <a:off x="228600" y="1143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593" name="Shape 593"/>
                  <p:cNvSpPr/>
                  <p:nvPr/>
                </p:nvSpPr>
                <p:spPr>
                  <a:xfrm flipH="1" rot="10800000">
                    <a:off x="228600" y="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594" name="Shape 594"/>
                  <p:cNvSpPr/>
                  <p:nvPr/>
                </p:nvSpPr>
                <p:spPr>
                  <a:xfrm flipH="1" rot="10800000">
                    <a:off x="228600" y="2286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595" name="Shape 595"/>
                  <p:cNvSpPr/>
                  <p:nvPr/>
                </p:nvSpPr>
                <p:spPr>
                  <a:xfrm flipH="1" rot="10800000">
                    <a:off x="0" y="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596" name="Shape 596"/>
                  <p:cNvSpPr/>
                  <p:nvPr/>
                </p:nvSpPr>
                <p:spPr>
                  <a:xfrm flipH="1" rot="10800000">
                    <a:off x="114300" y="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grpSp>
            <p:grpSp>
              <p:nvGrpSpPr>
                <p:cNvPr id="607" name="Group 607"/>
                <p:cNvGrpSpPr/>
                <p:nvPr/>
              </p:nvGrpSpPr>
              <p:grpSpPr>
                <a:xfrm>
                  <a:off x="-1" y="342900"/>
                  <a:ext cx="342902" cy="342901"/>
                  <a:chOff x="0" y="0"/>
                  <a:chExt cx="342900" cy="342900"/>
                </a:xfrm>
              </p:grpSpPr>
              <p:sp>
                <p:nvSpPr>
                  <p:cNvPr id="598" name="Shape 598"/>
                  <p:cNvSpPr/>
                  <p:nvPr/>
                </p:nvSpPr>
                <p:spPr>
                  <a:xfrm flipH="1" rot="10800000">
                    <a:off x="0" y="1143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599" name="Shape 599"/>
                  <p:cNvSpPr/>
                  <p:nvPr/>
                </p:nvSpPr>
                <p:spPr>
                  <a:xfrm flipH="1" rot="10800000">
                    <a:off x="0" y="2286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600" name="Shape 600"/>
                  <p:cNvSpPr/>
                  <p:nvPr/>
                </p:nvSpPr>
                <p:spPr>
                  <a:xfrm flipH="1" rot="10800000">
                    <a:off x="114300" y="2286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601" name="Shape 601"/>
                  <p:cNvSpPr/>
                  <p:nvPr/>
                </p:nvSpPr>
                <p:spPr>
                  <a:xfrm flipH="1" rot="10800000">
                    <a:off x="114300" y="1143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602" name="Shape 602"/>
                  <p:cNvSpPr/>
                  <p:nvPr/>
                </p:nvSpPr>
                <p:spPr>
                  <a:xfrm flipH="1" rot="10800000">
                    <a:off x="228600" y="1143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603" name="Shape 603"/>
                  <p:cNvSpPr/>
                  <p:nvPr/>
                </p:nvSpPr>
                <p:spPr>
                  <a:xfrm flipH="1" rot="10800000">
                    <a:off x="228600" y="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604" name="Shape 604"/>
                  <p:cNvSpPr/>
                  <p:nvPr/>
                </p:nvSpPr>
                <p:spPr>
                  <a:xfrm flipH="1" rot="10800000">
                    <a:off x="228600" y="2286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605" name="Shape 605"/>
                  <p:cNvSpPr/>
                  <p:nvPr/>
                </p:nvSpPr>
                <p:spPr>
                  <a:xfrm flipH="1" rot="10800000">
                    <a:off x="0" y="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606" name="Shape 606"/>
                  <p:cNvSpPr/>
                  <p:nvPr/>
                </p:nvSpPr>
                <p:spPr>
                  <a:xfrm flipH="1" rot="10800000">
                    <a:off x="114300" y="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grpSp>
          </p:grpSp>
          <p:grpSp>
            <p:nvGrpSpPr>
              <p:cNvPr id="649" name="Group 649"/>
              <p:cNvGrpSpPr/>
              <p:nvPr/>
            </p:nvGrpSpPr>
            <p:grpSpPr>
              <a:xfrm>
                <a:off x="685800" y="342900"/>
                <a:ext cx="685800" cy="685801"/>
                <a:chOff x="0" y="0"/>
                <a:chExt cx="685800" cy="685800"/>
              </a:xfrm>
            </p:grpSpPr>
            <p:grpSp>
              <p:nvGrpSpPr>
                <p:cNvPr id="618" name="Group 618"/>
                <p:cNvGrpSpPr/>
                <p:nvPr/>
              </p:nvGrpSpPr>
              <p:grpSpPr>
                <a:xfrm>
                  <a:off x="-1" y="0"/>
                  <a:ext cx="342902" cy="342901"/>
                  <a:chOff x="0" y="0"/>
                  <a:chExt cx="342900" cy="342900"/>
                </a:xfrm>
              </p:grpSpPr>
              <p:sp>
                <p:nvSpPr>
                  <p:cNvPr id="609" name="Shape 609"/>
                  <p:cNvSpPr/>
                  <p:nvPr/>
                </p:nvSpPr>
                <p:spPr>
                  <a:xfrm flipH="1" rot="10800000">
                    <a:off x="0" y="1143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610" name="Shape 610"/>
                  <p:cNvSpPr/>
                  <p:nvPr/>
                </p:nvSpPr>
                <p:spPr>
                  <a:xfrm flipH="1" rot="10800000">
                    <a:off x="0" y="2286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611" name="Shape 611"/>
                  <p:cNvSpPr/>
                  <p:nvPr/>
                </p:nvSpPr>
                <p:spPr>
                  <a:xfrm flipH="1" rot="10800000">
                    <a:off x="114300" y="2286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612" name="Shape 612"/>
                  <p:cNvSpPr/>
                  <p:nvPr/>
                </p:nvSpPr>
                <p:spPr>
                  <a:xfrm flipH="1" rot="10800000">
                    <a:off x="114300" y="1143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613" name="Shape 613"/>
                  <p:cNvSpPr/>
                  <p:nvPr/>
                </p:nvSpPr>
                <p:spPr>
                  <a:xfrm flipH="1" rot="10800000">
                    <a:off x="228600" y="1143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614" name="Shape 614"/>
                  <p:cNvSpPr/>
                  <p:nvPr/>
                </p:nvSpPr>
                <p:spPr>
                  <a:xfrm flipH="1" rot="10800000">
                    <a:off x="228600" y="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615" name="Shape 615"/>
                  <p:cNvSpPr/>
                  <p:nvPr/>
                </p:nvSpPr>
                <p:spPr>
                  <a:xfrm flipH="1" rot="10800000">
                    <a:off x="228600" y="2286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616" name="Shape 616"/>
                  <p:cNvSpPr/>
                  <p:nvPr/>
                </p:nvSpPr>
                <p:spPr>
                  <a:xfrm flipH="1" rot="10800000">
                    <a:off x="0" y="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617" name="Shape 617"/>
                  <p:cNvSpPr/>
                  <p:nvPr/>
                </p:nvSpPr>
                <p:spPr>
                  <a:xfrm flipH="1" rot="10800000">
                    <a:off x="114300" y="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grpSp>
            <p:grpSp>
              <p:nvGrpSpPr>
                <p:cNvPr id="628" name="Group 628"/>
                <p:cNvGrpSpPr/>
                <p:nvPr/>
              </p:nvGrpSpPr>
              <p:grpSpPr>
                <a:xfrm>
                  <a:off x="342899" y="0"/>
                  <a:ext cx="342902" cy="342901"/>
                  <a:chOff x="0" y="0"/>
                  <a:chExt cx="342900" cy="342900"/>
                </a:xfrm>
              </p:grpSpPr>
              <p:sp>
                <p:nvSpPr>
                  <p:cNvPr id="619" name="Shape 619"/>
                  <p:cNvSpPr/>
                  <p:nvPr/>
                </p:nvSpPr>
                <p:spPr>
                  <a:xfrm flipH="1" rot="10800000">
                    <a:off x="0" y="1143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620" name="Shape 620"/>
                  <p:cNvSpPr/>
                  <p:nvPr/>
                </p:nvSpPr>
                <p:spPr>
                  <a:xfrm flipH="1" rot="10800000">
                    <a:off x="0" y="2286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621" name="Shape 621"/>
                  <p:cNvSpPr/>
                  <p:nvPr/>
                </p:nvSpPr>
                <p:spPr>
                  <a:xfrm flipH="1" rot="10800000">
                    <a:off x="114300" y="2286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622" name="Shape 622"/>
                  <p:cNvSpPr/>
                  <p:nvPr/>
                </p:nvSpPr>
                <p:spPr>
                  <a:xfrm flipH="1" rot="10800000">
                    <a:off x="114300" y="1143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623" name="Shape 623"/>
                  <p:cNvSpPr/>
                  <p:nvPr/>
                </p:nvSpPr>
                <p:spPr>
                  <a:xfrm flipH="1" rot="10800000">
                    <a:off x="228600" y="1143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624" name="Shape 624"/>
                  <p:cNvSpPr/>
                  <p:nvPr/>
                </p:nvSpPr>
                <p:spPr>
                  <a:xfrm flipH="1" rot="10800000">
                    <a:off x="228600" y="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625" name="Shape 625"/>
                  <p:cNvSpPr/>
                  <p:nvPr/>
                </p:nvSpPr>
                <p:spPr>
                  <a:xfrm flipH="1" rot="10800000">
                    <a:off x="228600" y="2286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626" name="Shape 626"/>
                  <p:cNvSpPr/>
                  <p:nvPr/>
                </p:nvSpPr>
                <p:spPr>
                  <a:xfrm flipH="1" rot="10800000">
                    <a:off x="0" y="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627" name="Shape 627"/>
                  <p:cNvSpPr/>
                  <p:nvPr/>
                </p:nvSpPr>
                <p:spPr>
                  <a:xfrm flipH="1" rot="10800000">
                    <a:off x="114300" y="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grpSp>
            <p:grpSp>
              <p:nvGrpSpPr>
                <p:cNvPr id="638" name="Group 638"/>
                <p:cNvGrpSpPr/>
                <p:nvPr/>
              </p:nvGrpSpPr>
              <p:grpSpPr>
                <a:xfrm>
                  <a:off x="342899" y="342900"/>
                  <a:ext cx="342902" cy="342901"/>
                  <a:chOff x="0" y="0"/>
                  <a:chExt cx="342900" cy="342900"/>
                </a:xfrm>
              </p:grpSpPr>
              <p:sp>
                <p:nvSpPr>
                  <p:cNvPr id="629" name="Shape 629"/>
                  <p:cNvSpPr/>
                  <p:nvPr/>
                </p:nvSpPr>
                <p:spPr>
                  <a:xfrm flipH="1" rot="10800000">
                    <a:off x="0" y="1143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630" name="Shape 630"/>
                  <p:cNvSpPr/>
                  <p:nvPr/>
                </p:nvSpPr>
                <p:spPr>
                  <a:xfrm flipH="1" rot="10800000">
                    <a:off x="0" y="2286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631" name="Shape 631"/>
                  <p:cNvSpPr/>
                  <p:nvPr/>
                </p:nvSpPr>
                <p:spPr>
                  <a:xfrm flipH="1" rot="10800000">
                    <a:off x="114300" y="2286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632" name="Shape 632"/>
                  <p:cNvSpPr/>
                  <p:nvPr/>
                </p:nvSpPr>
                <p:spPr>
                  <a:xfrm flipH="1" rot="10800000">
                    <a:off x="114300" y="1143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633" name="Shape 633"/>
                  <p:cNvSpPr/>
                  <p:nvPr/>
                </p:nvSpPr>
                <p:spPr>
                  <a:xfrm flipH="1" rot="10800000">
                    <a:off x="228600" y="1143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634" name="Shape 634"/>
                  <p:cNvSpPr/>
                  <p:nvPr/>
                </p:nvSpPr>
                <p:spPr>
                  <a:xfrm flipH="1" rot="10800000">
                    <a:off x="228600" y="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635" name="Shape 635"/>
                  <p:cNvSpPr/>
                  <p:nvPr/>
                </p:nvSpPr>
                <p:spPr>
                  <a:xfrm flipH="1" rot="10800000">
                    <a:off x="228600" y="2286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636" name="Shape 636"/>
                  <p:cNvSpPr/>
                  <p:nvPr/>
                </p:nvSpPr>
                <p:spPr>
                  <a:xfrm flipH="1" rot="10800000">
                    <a:off x="0" y="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637" name="Shape 637"/>
                  <p:cNvSpPr/>
                  <p:nvPr/>
                </p:nvSpPr>
                <p:spPr>
                  <a:xfrm flipH="1" rot="10800000">
                    <a:off x="114300" y="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grpSp>
            <p:grpSp>
              <p:nvGrpSpPr>
                <p:cNvPr id="648" name="Group 648"/>
                <p:cNvGrpSpPr/>
                <p:nvPr/>
              </p:nvGrpSpPr>
              <p:grpSpPr>
                <a:xfrm>
                  <a:off x="-1" y="342900"/>
                  <a:ext cx="342902" cy="342901"/>
                  <a:chOff x="0" y="0"/>
                  <a:chExt cx="342900" cy="342900"/>
                </a:xfrm>
              </p:grpSpPr>
              <p:sp>
                <p:nvSpPr>
                  <p:cNvPr id="639" name="Shape 639"/>
                  <p:cNvSpPr/>
                  <p:nvPr/>
                </p:nvSpPr>
                <p:spPr>
                  <a:xfrm flipH="1" rot="10800000">
                    <a:off x="0" y="1143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640" name="Shape 640"/>
                  <p:cNvSpPr/>
                  <p:nvPr/>
                </p:nvSpPr>
                <p:spPr>
                  <a:xfrm flipH="1" rot="10800000">
                    <a:off x="0" y="2286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641" name="Shape 641"/>
                  <p:cNvSpPr/>
                  <p:nvPr/>
                </p:nvSpPr>
                <p:spPr>
                  <a:xfrm flipH="1" rot="10800000">
                    <a:off x="114300" y="2286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642" name="Shape 642"/>
                  <p:cNvSpPr/>
                  <p:nvPr/>
                </p:nvSpPr>
                <p:spPr>
                  <a:xfrm flipH="1" rot="10800000">
                    <a:off x="114300" y="1143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643" name="Shape 643"/>
                  <p:cNvSpPr/>
                  <p:nvPr/>
                </p:nvSpPr>
                <p:spPr>
                  <a:xfrm flipH="1" rot="10800000">
                    <a:off x="228600" y="1143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644" name="Shape 644"/>
                  <p:cNvSpPr/>
                  <p:nvPr/>
                </p:nvSpPr>
                <p:spPr>
                  <a:xfrm flipH="1" rot="10800000">
                    <a:off x="228600" y="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645" name="Shape 645"/>
                  <p:cNvSpPr/>
                  <p:nvPr/>
                </p:nvSpPr>
                <p:spPr>
                  <a:xfrm flipH="1" rot="10800000">
                    <a:off x="228600" y="2286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646" name="Shape 646"/>
                  <p:cNvSpPr/>
                  <p:nvPr/>
                </p:nvSpPr>
                <p:spPr>
                  <a:xfrm flipH="1" rot="10800000">
                    <a:off x="0" y="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647" name="Shape 647"/>
                  <p:cNvSpPr/>
                  <p:nvPr/>
                </p:nvSpPr>
                <p:spPr>
                  <a:xfrm flipH="1" rot="10800000">
                    <a:off x="114300" y="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grpSp>
          </p:grpSp>
          <p:grpSp>
            <p:nvGrpSpPr>
              <p:cNvPr id="659" name="Group 659"/>
              <p:cNvGrpSpPr/>
              <p:nvPr/>
            </p:nvGrpSpPr>
            <p:grpSpPr>
              <a:xfrm>
                <a:off x="-1" y="0"/>
                <a:ext cx="342902" cy="342901"/>
                <a:chOff x="0" y="0"/>
                <a:chExt cx="342900" cy="342900"/>
              </a:xfrm>
            </p:grpSpPr>
            <p:sp>
              <p:nvSpPr>
                <p:cNvPr id="650" name="Shape 650"/>
                <p:cNvSpPr/>
                <p:nvPr/>
              </p:nvSpPr>
              <p:spPr>
                <a:xfrm flipH="1" rot="10800000">
                  <a:off x="0" y="1143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651" name="Shape 651"/>
                <p:cNvSpPr/>
                <p:nvPr/>
              </p:nvSpPr>
              <p:spPr>
                <a:xfrm flipH="1" rot="10800000">
                  <a:off x="0" y="2286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652" name="Shape 652"/>
                <p:cNvSpPr/>
                <p:nvPr/>
              </p:nvSpPr>
              <p:spPr>
                <a:xfrm flipH="1" rot="10800000">
                  <a:off x="114300" y="2286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653" name="Shape 653"/>
                <p:cNvSpPr/>
                <p:nvPr/>
              </p:nvSpPr>
              <p:spPr>
                <a:xfrm flipH="1" rot="10800000">
                  <a:off x="114300" y="1143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654" name="Shape 654"/>
                <p:cNvSpPr/>
                <p:nvPr/>
              </p:nvSpPr>
              <p:spPr>
                <a:xfrm flipH="1" rot="10800000">
                  <a:off x="228600" y="1143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655" name="Shape 655"/>
                <p:cNvSpPr/>
                <p:nvPr/>
              </p:nvSpPr>
              <p:spPr>
                <a:xfrm flipH="1" rot="10800000">
                  <a:off x="228600" y="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656" name="Shape 656"/>
                <p:cNvSpPr/>
                <p:nvPr/>
              </p:nvSpPr>
              <p:spPr>
                <a:xfrm flipH="1" rot="10800000">
                  <a:off x="228600" y="2286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657" name="Shape 657"/>
                <p:cNvSpPr/>
                <p:nvPr/>
              </p:nvSpPr>
              <p:spPr>
                <a:xfrm flipH="1" rot="10800000">
                  <a:off x="0" y="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658" name="Shape 658"/>
                <p:cNvSpPr/>
                <p:nvPr/>
              </p:nvSpPr>
              <p:spPr>
                <a:xfrm flipH="1" rot="10800000">
                  <a:off x="114300" y="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grpSp>
          <p:grpSp>
            <p:nvGrpSpPr>
              <p:cNvPr id="669" name="Group 669"/>
              <p:cNvGrpSpPr/>
              <p:nvPr/>
            </p:nvGrpSpPr>
            <p:grpSpPr>
              <a:xfrm>
                <a:off x="342899" y="0"/>
                <a:ext cx="342902" cy="342901"/>
                <a:chOff x="0" y="0"/>
                <a:chExt cx="342900" cy="342900"/>
              </a:xfrm>
            </p:grpSpPr>
            <p:sp>
              <p:nvSpPr>
                <p:cNvPr id="660" name="Shape 660"/>
                <p:cNvSpPr/>
                <p:nvPr/>
              </p:nvSpPr>
              <p:spPr>
                <a:xfrm flipH="1" rot="10800000">
                  <a:off x="0" y="1143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661" name="Shape 661"/>
                <p:cNvSpPr/>
                <p:nvPr/>
              </p:nvSpPr>
              <p:spPr>
                <a:xfrm flipH="1" rot="10800000">
                  <a:off x="0" y="2286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662" name="Shape 662"/>
                <p:cNvSpPr/>
                <p:nvPr/>
              </p:nvSpPr>
              <p:spPr>
                <a:xfrm flipH="1" rot="10800000">
                  <a:off x="114300" y="2286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663" name="Shape 663"/>
                <p:cNvSpPr/>
                <p:nvPr/>
              </p:nvSpPr>
              <p:spPr>
                <a:xfrm flipH="1" rot="10800000">
                  <a:off x="114300" y="1143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664" name="Shape 664"/>
                <p:cNvSpPr/>
                <p:nvPr/>
              </p:nvSpPr>
              <p:spPr>
                <a:xfrm flipH="1" rot="10800000">
                  <a:off x="228600" y="1143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665" name="Shape 665"/>
                <p:cNvSpPr/>
                <p:nvPr/>
              </p:nvSpPr>
              <p:spPr>
                <a:xfrm flipH="1" rot="10800000">
                  <a:off x="228600" y="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666" name="Shape 666"/>
                <p:cNvSpPr/>
                <p:nvPr/>
              </p:nvSpPr>
              <p:spPr>
                <a:xfrm flipH="1" rot="10800000">
                  <a:off x="228600" y="2286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667" name="Shape 667"/>
                <p:cNvSpPr/>
                <p:nvPr/>
              </p:nvSpPr>
              <p:spPr>
                <a:xfrm flipH="1" rot="10800000">
                  <a:off x="0" y="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668" name="Shape 668"/>
                <p:cNvSpPr/>
                <p:nvPr/>
              </p:nvSpPr>
              <p:spPr>
                <a:xfrm flipH="1" rot="10800000">
                  <a:off x="114300" y="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grpSp>
          <p:grpSp>
            <p:nvGrpSpPr>
              <p:cNvPr id="679" name="Group 679"/>
              <p:cNvGrpSpPr/>
              <p:nvPr/>
            </p:nvGrpSpPr>
            <p:grpSpPr>
              <a:xfrm>
                <a:off x="685799" y="0"/>
                <a:ext cx="342902" cy="342901"/>
                <a:chOff x="0" y="0"/>
                <a:chExt cx="342900" cy="342900"/>
              </a:xfrm>
            </p:grpSpPr>
            <p:sp>
              <p:nvSpPr>
                <p:cNvPr id="670" name="Shape 670"/>
                <p:cNvSpPr/>
                <p:nvPr/>
              </p:nvSpPr>
              <p:spPr>
                <a:xfrm flipH="1" rot="10800000">
                  <a:off x="0" y="1143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671" name="Shape 671"/>
                <p:cNvSpPr/>
                <p:nvPr/>
              </p:nvSpPr>
              <p:spPr>
                <a:xfrm flipH="1" rot="10800000">
                  <a:off x="0" y="2286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672" name="Shape 672"/>
                <p:cNvSpPr/>
                <p:nvPr/>
              </p:nvSpPr>
              <p:spPr>
                <a:xfrm flipH="1" rot="10800000">
                  <a:off x="114300" y="2286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673" name="Shape 673"/>
                <p:cNvSpPr/>
                <p:nvPr/>
              </p:nvSpPr>
              <p:spPr>
                <a:xfrm flipH="1" rot="10800000">
                  <a:off x="114300" y="1143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674" name="Shape 674"/>
                <p:cNvSpPr/>
                <p:nvPr/>
              </p:nvSpPr>
              <p:spPr>
                <a:xfrm flipH="1" rot="10800000">
                  <a:off x="228600" y="1143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675" name="Shape 675"/>
                <p:cNvSpPr/>
                <p:nvPr/>
              </p:nvSpPr>
              <p:spPr>
                <a:xfrm flipH="1" rot="10800000">
                  <a:off x="228600" y="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676" name="Shape 676"/>
                <p:cNvSpPr/>
                <p:nvPr/>
              </p:nvSpPr>
              <p:spPr>
                <a:xfrm flipH="1" rot="10800000">
                  <a:off x="228600" y="2286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677" name="Shape 677"/>
                <p:cNvSpPr/>
                <p:nvPr/>
              </p:nvSpPr>
              <p:spPr>
                <a:xfrm flipH="1" rot="10800000">
                  <a:off x="0" y="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678" name="Shape 678"/>
                <p:cNvSpPr/>
                <p:nvPr/>
              </p:nvSpPr>
              <p:spPr>
                <a:xfrm flipH="1" rot="10800000">
                  <a:off x="114300" y="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grpSp>
          <p:grpSp>
            <p:nvGrpSpPr>
              <p:cNvPr id="689" name="Group 689"/>
              <p:cNvGrpSpPr/>
              <p:nvPr/>
            </p:nvGrpSpPr>
            <p:grpSpPr>
              <a:xfrm>
                <a:off x="1028699" y="0"/>
                <a:ext cx="342902" cy="342901"/>
                <a:chOff x="0" y="0"/>
                <a:chExt cx="342900" cy="342900"/>
              </a:xfrm>
            </p:grpSpPr>
            <p:sp>
              <p:nvSpPr>
                <p:cNvPr id="680" name="Shape 680"/>
                <p:cNvSpPr/>
                <p:nvPr/>
              </p:nvSpPr>
              <p:spPr>
                <a:xfrm flipH="1" rot="10800000">
                  <a:off x="0" y="1143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681" name="Shape 681"/>
                <p:cNvSpPr/>
                <p:nvPr/>
              </p:nvSpPr>
              <p:spPr>
                <a:xfrm flipH="1" rot="10800000">
                  <a:off x="0" y="2286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682" name="Shape 682"/>
                <p:cNvSpPr/>
                <p:nvPr/>
              </p:nvSpPr>
              <p:spPr>
                <a:xfrm flipH="1" rot="10800000">
                  <a:off x="114300" y="2286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683" name="Shape 683"/>
                <p:cNvSpPr/>
                <p:nvPr/>
              </p:nvSpPr>
              <p:spPr>
                <a:xfrm flipH="1" rot="10800000">
                  <a:off x="114300" y="1143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684" name="Shape 684"/>
                <p:cNvSpPr/>
                <p:nvPr/>
              </p:nvSpPr>
              <p:spPr>
                <a:xfrm flipH="1" rot="10800000">
                  <a:off x="228600" y="1143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685" name="Shape 685"/>
                <p:cNvSpPr/>
                <p:nvPr/>
              </p:nvSpPr>
              <p:spPr>
                <a:xfrm flipH="1" rot="10800000">
                  <a:off x="228600" y="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686" name="Shape 686"/>
                <p:cNvSpPr/>
                <p:nvPr/>
              </p:nvSpPr>
              <p:spPr>
                <a:xfrm flipH="1" rot="10800000">
                  <a:off x="228600" y="2286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687" name="Shape 687"/>
                <p:cNvSpPr/>
                <p:nvPr/>
              </p:nvSpPr>
              <p:spPr>
                <a:xfrm flipH="1" rot="10800000">
                  <a:off x="0" y="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688" name="Shape 688"/>
                <p:cNvSpPr/>
                <p:nvPr/>
              </p:nvSpPr>
              <p:spPr>
                <a:xfrm flipH="1" rot="10800000">
                  <a:off x="114300" y="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grpSp>
          <p:grpSp>
            <p:nvGrpSpPr>
              <p:cNvPr id="699" name="Group 699"/>
              <p:cNvGrpSpPr/>
              <p:nvPr/>
            </p:nvGrpSpPr>
            <p:grpSpPr>
              <a:xfrm>
                <a:off x="1371599" y="0"/>
                <a:ext cx="342902" cy="342901"/>
                <a:chOff x="0" y="0"/>
                <a:chExt cx="342900" cy="342900"/>
              </a:xfrm>
            </p:grpSpPr>
            <p:sp>
              <p:nvSpPr>
                <p:cNvPr id="690" name="Shape 690"/>
                <p:cNvSpPr/>
                <p:nvPr/>
              </p:nvSpPr>
              <p:spPr>
                <a:xfrm flipH="1" rot="10800000">
                  <a:off x="0" y="1143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691" name="Shape 691"/>
                <p:cNvSpPr/>
                <p:nvPr/>
              </p:nvSpPr>
              <p:spPr>
                <a:xfrm flipH="1" rot="10800000">
                  <a:off x="0" y="2286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692" name="Shape 692"/>
                <p:cNvSpPr/>
                <p:nvPr/>
              </p:nvSpPr>
              <p:spPr>
                <a:xfrm flipH="1" rot="10800000">
                  <a:off x="114300" y="2286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693" name="Shape 693"/>
                <p:cNvSpPr/>
                <p:nvPr/>
              </p:nvSpPr>
              <p:spPr>
                <a:xfrm flipH="1" rot="10800000">
                  <a:off x="114300" y="1143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694" name="Shape 694"/>
                <p:cNvSpPr/>
                <p:nvPr/>
              </p:nvSpPr>
              <p:spPr>
                <a:xfrm flipH="1" rot="10800000">
                  <a:off x="228600" y="1143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695" name="Shape 695"/>
                <p:cNvSpPr/>
                <p:nvPr/>
              </p:nvSpPr>
              <p:spPr>
                <a:xfrm flipH="1" rot="10800000">
                  <a:off x="228600" y="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696" name="Shape 696"/>
                <p:cNvSpPr/>
                <p:nvPr/>
              </p:nvSpPr>
              <p:spPr>
                <a:xfrm flipH="1" rot="10800000">
                  <a:off x="228600" y="2286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697" name="Shape 697"/>
                <p:cNvSpPr/>
                <p:nvPr/>
              </p:nvSpPr>
              <p:spPr>
                <a:xfrm flipH="1" rot="10800000">
                  <a:off x="0" y="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698" name="Shape 698"/>
                <p:cNvSpPr/>
                <p:nvPr/>
              </p:nvSpPr>
              <p:spPr>
                <a:xfrm flipH="1" rot="10800000">
                  <a:off x="114300" y="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grpSp>
          <p:grpSp>
            <p:nvGrpSpPr>
              <p:cNvPr id="709" name="Group 709"/>
              <p:cNvGrpSpPr/>
              <p:nvPr/>
            </p:nvGrpSpPr>
            <p:grpSpPr>
              <a:xfrm>
                <a:off x="1371599" y="342900"/>
                <a:ext cx="342902" cy="342901"/>
                <a:chOff x="0" y="0"/>
                <a:chExt cx="342900" cy="342900"/>
              </a:xfrm>
            </p:grpSpPr>
            <p:sp>
              <p:nvSpPr>
                <p:cNvPr id="700" name="Shape 700"/>
                <p:cNvSpPr/>
                <p:nvPr/>
              </p:nvSpPr>
              <p:spPr>
                <a:xfrm flipH="1" rot="10800000">
                  <a:off x="0" y="1143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701" name="Shape 701"/>
                <p:cNvSpPr/>
                <p:nvPr/>
              </p:nvSpPr>
              <p:spPr>
                <a:xfrm flipH="1" rot="10800000">
                  <a:off x="0" y="2286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702" name="Shape 702"/>
                <p:cNvSpPr/>
                <p:nvPr/>
              </p:nvSpPr>
              <p:spPr>
                <a:xfrm flipH="1" rot="10800000">
                  <a:off x="114300" y="2286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703" name="Shape 703"/>
                <p:cNvSpPr/>
                <p:nvPr/>
              </p:nvSpPr>
              <p:spPr>
                <a:xfrm flipH="1" rot="10800000">
                  <a:off x="114300" y="1143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704" name="Shape 704"/>
                <p:cNvSpPr/>
                <p:nvPr/>
              </p:nvSpPr>
              <p:spPr>
                <a:xfrm flipH="1" rot="10800000">
                  <a:off x="228600" y="1143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705" name="Shape 705"/>
                <p:cNvSpPr/>
                <p:nvPr/>
              </p:nvSpPr>
              <p:spPr>
                <a:xfrm flipH="1" rot="10800000">
                  <a:off x="228600" y="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706" name="Shape 706"/>
                <p:cNvSpPr/>
                <p:nvPr/>
              </p:nvSpPr>
              <p:spPr>
                <a:xfrm flipH="1" rot="10800000">
                  <a:off x="228600" y="2286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707" name="Shape 707"/>
                <p:cNvSpPr/>
                <p:nvPr/>
              </p:nvSpPr>
              <p:spPr>
                <a:xfrm flipH="1" rot="10800000">
                  <a:off x="0" y="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708" name="Shape 708"/>
                <p:cNvSpPr/>
                <p:nvPr/>
              </p:nvSpPr>
              <p:spPr>
                <a:xfrm flipH="1" rot="10800000">
                  <a:off x="114300" y="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grpSp>
          <p:grpSp>
            <p:nvGrpSpPr>
              <p:cNvPr id="719" name="Group 719"/>
              <p:cNvGrpSpPr/>
              <p:nvPr/>
            </p:nvGrpSpPr>
            <p:grpSpPr>
              <a:xfrm>
                <a:off x="1371599" y="685800"/>
                <a:ext cx="342902" cy="342901"/>
                <a:chOff x="0" y="0"/>
                <a:chExt cx="342900" cy="342900"/>
              </a:xfrm>
            </p:grpSpPr>
            <p:sp>
              <p:nvSpPr>
                <p:cNvPr id="710" name="Shape 710"/>
                <p:cNvSpPr/>
                <p:nvPr/>
              </p:nvSpPr>
              <p:spPr>
                <a:xfrm flipH="1" rot="10800000">
                  <a:off x="0" y="1143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711" name="Shape 711"/>
                <p:cNvSpPr/>
                <p:nvPr/>
              </p:nvSpPr>
              <p:spPr>
                <a:xfrm flipH="1" rot="10800000">
                  <a:off x="0" y="2286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712" name="Shape 712"/>
                <p:cNvSpPr/>
                <p:nvPr/>
              </p:nvSpPr>
              <p:spPr>
                <a:xfrm flipH="1" rot="10800000">
                  <a:off x="114300" y="2286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713" name="Shape 713"/>
                <p:cNvSpPr/>
                <p:nvPr/>
              </p:nvSpPr>
              <p:spPr>
                <a:xfrm flipH="1" rot="10800000">
                  <a:off x="114300" y="1143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714" name="Shape 714"/>
                <p:cNvSpPr/>
                <p:nvPr/>
              </p:nvSpPr>
              <p:spPr>
                <a:xfrm flipH="1" rot="10800000">
                  <a:off x="228600" y="1143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715" name="Shape 715"/>
                <p:cNvSpPr/>
                <p:nvPr/>
              </p:nvSpPr>
              <p:spPr>
                <a:xfrm flipH="1" rot="10800000">
                  <a:off x="228600" y="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716" name="Shape 716"/>
                <p:cNvSpPr/>
                <p:nvPr/>
              </p:nvSpPr>
              <p:spPr>
                <a:xfrm flipH="1" rot="10800000">
                  <a:off x="228600" y="2286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717" name="Shape 717"/>
                <p:cNvSpPr/>
                <p:nvPr/>
              </p:nvSpPr>
              <p:spPr>
                <a:xfrm flipH="1" rot="10800000">
                  <a:off x="0" y="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718" name="Shape 718"/>
                <p:cNvSpPr/>
                <p:nvPr/>
              </p:nvSpPr>
              <p:spPr>
                <a:xfrm flipH="1" rot="10800000">
                  <a:off x="114300" y="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grpSp>
          <p:grpSp>
            <p:nvGrpSpPr>
              <p:cNvPr id="729" name="Group 729"/>
              <p:cNvGrpSpPr/>
              <p:nvPr/>
            </p:nvGrpSpPr>
            <p:grpSpPr>
              <a:xfrm>
                <a:off x="1371599" y="1028700"/>
                <a:ext cx="342902" cy="342901"/>
                <a:chOff x="0" y="0"/>
                <a:chExt cx="342900" cy="342900"/>
              </a:xfrm>
            </p:grpSpPr>
            <p:sp>
              <p:nvSpPr>
                <p:cNvPr id="720" name="Shape 720"/>
                <p:cNvSpPr/>
                <p:nvPr/>
              </p:nvSpPr>
              <p:spPr>
                <a:xfrm flipH="1" rot="10800000">
                  <a:off x="0" y="1143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721" name="Shape 721"/>
                <p:cNvSpPr/>
                <p:nvPr/>
              </p:nvSpPr>
              <p:spPr>
                <a:xfrm flipH="1" rot="10800000">
                  <a:off x="0" y="2286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722" name="Shape 722"/>
                <p:cNvSpPr/>
                <p:nvPr/>
              </p:nvSpPr>
              <p:spPr>
                <a:xfrm flipH="1" rot="10800000">
                  <a:off x="114300" y="2286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723" name="Shape 723"/>
                <p:cNvSpPr/>
                <p:nvPr/>
              </p:nvSpPr>
              <p:spPr>
                <a:xfrm flipH="1" rot="10800000">
                  <a:off x="114300" y="1143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724" name="Shape 724"/>
                <p:cNvSpPr/>
                <p:nvPr/>
              </p:nvSpPr>
              <p:spPr>
                <a:xfrm flipH="1" rot="10800000">
                  <a:off x="228600" y="1143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725" name="Shape 725"/>
                <p:cNvSpPr/>
                <p:nvPr/>
              </p:nvSpPr>
              <p:spPr>
                <a:xfrm flipH="1" rot="10800000">
                  <a:off x="228600" y="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726" name="Shape 726"/>
                <p:cNvSpPr/>
                <p:nvPr/>
              </p:nvSpPr>
              <p:spPr>
                <a:xfrm flipH="1" rot="10800000">
                  <a:off x="228600" y="2286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727" name="Shape 727"/>
                <p:cNvSpPr/>
                <p:nvPr/>
              </p:nvSpPr>
              <p:spPr>
                <a:xfrm flipH="1" rot="10800000">
                  <a:off x="0" y="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728" name="Shape 728"/>
                <p:cNvSpPr/>
                <p:nvPr/>
              </p:nvSpPr>
              <p:spPr>
                <a:xfrm flipH="1" rot="10800000">
                  <a:off x="114300" y="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grpSp>
          <p:grpSp>
            <p:nvGrpSpPr>
              <p:cNvPr id="739" name="Group 739"/>
              <p:cNvGrpSpPr/>
              <p:nvPr/>
            </p:nvGrpSpPr>
            <p:grpSpPr>
              <a:xfrm>
                <a:off x="1371599" y="1371600"/>
                <a:ext cx="342902" cy="342901"/>
                <a:chOff x="0" y="0"/>
                <a:chExt cx="342900" cy="342900"/>
              </a:xfrm>
            </p:grpSpPr>
            <p:sp>
              <p:nvSpPr>
                <p:cNvPr id="730" name="Shape 730"/>
                <p:cNvSpPr/>
                <p:nvPr/>
              </p:nvSpPr>
              <p:spPr>
                <a:xfrm flipH="1" rot="10800000">
                  <a:off x="0" y="1143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731" name="Shape 731"/>
                <p:cNvSpPr/>
                <p:nvPr/>
              </p:nvSpPr>
              <p:spPr>
                <a:xfrm flipH="1" rot="10800000">
                  <a:off x="0" y="2286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732" name="Shape 732"/>
                <p:cNvSpPr/>
                <p:nvPr/>
              </p:nvSpPr>
              <p:spPr>
                <a:xfrm flipH="1" rot="10800000">
                  <a:off x="114300" y="2286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733" name="Shape 733"/>
                <p:cNvSpPr/>
                <p:nvPr/>
              </p:nvSpPr>
              <p:spPr>
                <a:xfrm flipH="1" rot="10800000">
                  <a:off x="114300" y="1143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734" name="Shape 734"/>
                <p:cNvSpPr/>
                <p:nvPr/>
              </p:nvSpPr>
              <p:spPr>
                <a:xfrm flipH="1" rot="10800000">
                  <a:off x="228600" y="1143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735" name="Shape 735"/>
                <p:cNvSpPr/>
                <p:nvPr/>
              </p:nvSpPr>
              <p:spPr>
                <a:xfrm flipH="1" rot="10800000">
                  <a:off x="228600" y="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736" name="Shape 736"/>
                <p:cNvSpPr/>
                <p:nvPr/>
              </p:nvSpPr>
              <p:spPr>
                <a:xfrm flipH="1" rot="10800000">
                  <a:off x="228600" y="2286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737" name="Shape 737"/>
                <p:cNvSpPr/>
                <p:nvPr/>
              </p:nvSpPr>
              <p:spPr>
                <a:xfrm flipH="1" rot="10800000">
                  <a:off x="0" y="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738" name="Shape 738"/>
                <p:cNvSpPr/>
                <p:nvPr/>
              </p:nvSpPr>
              <p:spPr>
                <a:xfrm flipH="1" rot="10800000">
                  <a:off x="114300" y="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grpSp>
          <p:sp>
            <p:nvSpPr>
              <p:cNvPr id="740" name="Shape 740"/>
              <p:cNvSpPr/>
              <p:nvPr/>
            </p:nvSpPr>
            <p:spPr>
              <a:xfrm flipH="1" rot="10800000">
                <a:off x="800100" y="800100"/>
                <a:ext cx="114300" cy="114301"/>
              </a:xfrm>
              <a:prstGeom prst="rect">
                <a:avLst/>
              </a:prstGeom>
              <a:noFill/>
              <a:ln w="9525" cap="flat">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grpSp>
        <p:sp>
          <p:nvSpPr>
            <p:cNvPr id="742" name="Shape 742"/>
            <p:cNvSpPr/>
            <p:nvPr/>
          </p:nvSpPr>
          <p:spPr>
            <a:xfrm>
              <a:off x="1184275" y="1198562"/>
              <a:ext cx="303886" cy="4851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lgn="l" defTabSz="914400">
                <a:defRPr b="1" sz="2700">
                  <a:effectLst>
                    <a:outerShdw sx="100000" sy="100000" kx="0" ky="0" algn="b" rotWithShape="0" blurRad="38100" dist="38100" dir="2700000">
                      <a:srgbClr val="4D4D4D"/>
                    </a:outerShdw>
                  </a:effectLst>
                  <a:latin typeface="Trebuchet MS"/>
                  <a:ea typeface="Trebuchet MS"/>
                  <a:cs typeface="Trebuchet MS"/>
                  <a:sym typeface="Trebuchet MS"/>
                </a:defRPr>
              </a:lvl1pPr>
            </a:lstStyle>
            <a:p>
              <a:pPr/>
              <a:r>
                <a:t>p</a:t>
              </a:r>
            </a:p>
          </p:txBody>
        </p:sp>
      </p:grpSp>
    </p:spTree>
  </p:cSld>
  <p:clrMapOvr>
    <a:masterClrMapping/>
  </p:clrMapOvr>
  <p:transition xmlns:p14="http://schemas.microsoft.com/office/powerpoint/2010/main" spd="fast" advClick="1" p14:dur="5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64">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36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36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364">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64" grpId="1"/>
    </p:bldLst>
  </p:timing>
</p:sld>
</file>

<file path=ppt/slides/slide4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747" name="Screen Shot 2015-06-16 at 5.11.30 PM.png"/>
          <p:cNvPicPr>
            <a:picLocks noChangeAspect="1"/>
          </p:cNvPicPr>
          <p:nvPr/>
        </p:nvPicPr>
        <p:blipFill>
          <a:blip r:embed="rId3">
            <a:extLst/>
          </a:blip>
          <a:stretch>
            <a:fillRect/>
          </a:stretch>
        </p:blipFill>
        <p:spPr>
          <a:xfrm>
            <a:off x="5762371" y="-178783"/>
            <a:ext cx="5135174" cy="9753601"/>
          </a:xfrm>
          <a:prstGeom prst="rect">
            <a:avLst/>
          </a:prstGeom>
          <a:ln w="12700">
            <a:miter lim="400000"/>
          </a:ln>
        </p:spPr>
      </p:pic>
      <p:sp>
        <p:nvSpPr>
          <p:cNvPr id="748" name="Shape 748"/>
          <p:cNvSpPr/>
          <p:nvPr/>
        </p:nvSpPr>
        <p:spPr>
          <a:xfrm>
            <a:off x="11220245" y="9202352"/>
            <a:ext cx="1553490" cy="431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200"/>
            </a:lvl1pPr>
          </a:lstStyle>
          <a:p>
            <a:pPr/>
            <a:r>
              <a:t>Serre, 2014</a:t>
            </a:r>
          </a:p>
        </p:txBody>
      </p:sp>
      <p:pic>
        <p:nvPicPr>
          <p:cNvPr id="749" name="pasted-image.png"/>
          <p:cNvPicPr>
            <a:picLocks noChangeAspect="1"/>
          </p:cNvPicPr>
          <p:nvPr/>
        </p:nvPicPr>
        <p:blipFill>
          <a:blip r:embed="rId4">
            <a:extLst/>
          </a:blip>
          <a:stretch>
            <a:fillRect/>
          </a:stretch>
        </p:blipFill>
        <p:spPr>
          <a:xfrm>
            <a:off x="1073525" y="2844800"/>
            <a:ext cx="4064001" cy="4064000"/>
          </a:xfrm>
          <a:prstGeom prst="rect">
            <a:avLst/>
          </a:prstGeom>
          <a:ln w="12700">
            <a:miter lim="400000"/>
          </a:ln>
        </p:spPr>
      </p:pic>
    </p:spTree>
  </p:cSld>
  <p:clrMapOvr>
    <a:masterClrMapping/>
  </p:clrMapOvr>
  <p:transition xmlns:p14="http://schemas.microsoft.com/office/powerpoint/2010/main" spd="med" advClick="1" p14:dur="1000"/>
</p:sld>
</file>

<file path=ppt/slides/slide4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53" name="Shape 753"/>
          <p:cNvSpPr/>
          <p:nvPr/>
        </p:nvSpPr>
        <p:spPr>
          <a:xfrm>
            <a:off x="5005374" y="196870"/>
            <a:ext cx="2994052" cy="83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a:solidFill>
                  <a:schemeClr val="accent1">
                    <a:hueOff val="273562"/>
                    <a:satOff val="2937"/>
                    <a:lumOff val="-22233"/>
                  </a:schemeClr>
                </a:solidFill>
              </a:defRPr>
            </a:lvl1pPr>
          </a:lstStyle>
          <a:p>
            <a:pPr/>
            <a:r>
              <a:t>Basic idea</a:t>
            </a:r>
          </a:p>
        </p:txBody>
      </p:sp>
      <p:sp>
        <p:nvSpPr>
          <p:cNvPr id="754" name="Shape 754"/>
          <p:cNvSpPr/>
          <p:nvPr/>
        </p:nvSpPr>
        <p:spPr>
          <a:xfrm>
            <a:off x="3596896" y="5004989"/>
            <a:ext cx="759230" cy="1"/>
          </a:xfrm>
          <a:prstGeom prst="line">
            <a:avLst/>
          </a:prstGeom>
          <a:ln w="25400">
            <a:solidFill>
              <a:srgbClr val="000000"/>
            </a:solidFill>
            <a:miter lim="400000"/>
            <a:tailEnd type="triangle"/>
          </a:ln>
        </p:spPr>
        <p:txBody>
          <a:bodyPr lIns="50800" tIns="50800" rIns="50800" bIns="50800" anchor="ctr"/>
          <a:lstStyle/>
          <a:p>
            <a:pPr>
              <a:defRPr sz="2400"/>
            </a:pPr>
          </a:p>
        </p:txBody>
      </p:sp>
      <p:sp>
        <p:nvSpPr>
          <p:cNvPr id="755" name="Shape 755"/>
          <p:cNvSpPr/>
          <p:nvPr/>
        </p:nvSpPr>
        <p:spPr>
          <a:xfrm>
            <a:off x="4673819" y="3326765"/>
            <a:ext cx="3718441" cy="3375686"/>
          </a:xfrm>
          <a:prstGeom prst="rect">
            <a:avLst/>
          </a:prstGeom>
          <a:ln w="25400">
            <a:solidFill>
              <a:srgbClr val="000000"/>
            </a:solidFill>
            <a:miter lim="400000"/>
          </a:ln>
        </p:spPr>
        <p:txBody>
          <a:bodyPr lIns="50800" tIns="50800" rIns="50800" bIns="50800" anchor="ctr"/>
          <a:lstStyle/>
          <a:p>
            <a:pPr>
              <a:defRPr sz="2400"/>
            </a:pPr>
          </a:p>
        </p:txBody>
      </p:sp>
      <p:sp>
        <p:nvSpPr>
          <p:cNvPr id="756" name="Shape 756"/>
          <p:cNvSpPr/>
          <p:nvPr/>
        </p:nvSpPr>
        <p:spPr>
          <a:xfrm>
            <a:off x="5002105" y="4690758"/>
            <a:ext cx="3061869"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Brain/Machine</a:t>
            </a:r>
          </a:p>
        </p:txBody>
      </p:sp>
      <p:sp>
        <p:nvSpPr>
          <p:cNvPr id="757" name="Shape 757"/>
          <p:cNvSpPr/>
          <p:nvPr/>
        </p:nvSpPr>
        <p:spPr>
          <a:xfrm>
            <a:off x="9393320" y="4279117"/>
            <a:ext cx="3255913" cy="139478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r>
              <a:t>“clown fish”</a:t>
            </a:r>
          </a:p>
        </p:txBody>
      </p:sp>
      <p:sp>
        <p:nvSpPr>
          <p:cNvPr id="758" name="Shape 758"/>
          <p:cNvSpPr/>
          <p:nvPr/>
        </p:nvSpPr>
        <p:spPr>
          <a:xfrm>
            <a:off x="8709952" y="5014608"/>
            <a:ext cx="759230" cy="1"/>
          </a:xfrm>
          <a:prstGeom prst="line">
            <a:avLst/>
          </a:prstGeom>
          <a:ln w="25400">
            <a:solidFill>
              <a:srgbClr val="000000"/>
            </a:solidFill>
            <a:miter lim="400000"/>
            <a:tailEnd type="triangle"/>
          </a:ln>
        </p:spPr>
        <p:txBody>
          <a:bodyPr lIns="50800" tIns="50800" rIns="50800" bIns="50800" anchor="ctr"/>
          <a:lstStyle/>
          <a:p>
            <a:pPr>
              <a:defRPr sz="2400"/>
            </a:pPr>
          </a:p>
        </p:txBody>
      </p:sp>
      <p:pic>
        <p:nvPicPr>
          <p:cNvPr id="759" name="pasted-image.png"/>
          <p:cNvPicPr>
            <a:picLocks noChangeAspect="1"/>
          </p:cNvPicPr>
          <p:nvPr/>
        </p:nvPicPr>
        <p:blipFill>
          <a:blip r:embed="rId3">
            <a:extLst/>
          </a:blip>
          <a:srcRect l="18419" t="0" r="4416" b="0"/>
          <a:stretch>
            <a:fillRect/>
          </a:stretch>
        </p:blipFill>
        <p:spPr>
          <a:xfrm>
            <a:off x="616965" y="3659875"/>
            <a:ext cx="2662360" cy="2709345"/>
          </a:xfrm>
          <a:prstGeom prst="rect">
            <a:avLst/>
          </a:prstGeom>
          <a:ln w="25400">
            <a:solidFill>
              <a:srgbClr val="000000"/>
            </a:solidFill>
            <a:miter lim="400000"/>
          </a:ln>
        </p:spPr>
      </p:pic>
    </p:spTree>
  </p:cSld>
  <p:clrMapOvr>
    <a:masterClrMapping/>
  </p:clrMapOvr>
  <p:transition xmlns:p14="http://schemas.microsoft.com/office/powerpoint/2010/main" spd="med" advClick="1" p14:dur="1000"/>
</p:sld>
</file>

<file path=ppt/slides/slide4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63" name="Shape 763"/>
          <p:cNvSpPr/>
          <p:nvPr/>
        </p:nvSpPr>
        <p:spPr>
          <a:xfrm>
            <a:off x="3926687" y="196870"/>
            <a:ext cx="5151426" cy="83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a:solidFill>
                  <a:schemeClr val="accent1">
                    <a:hueOff val="273562"/>
                    <a:satOff val="2937"/>
                    <a:lumOff val="-22233"/>
                  </a:schemeClr>
                </a:solidFill>
              </a:defRPr>
            </a:lvl1pPr>
          </a:lstStyle>
          <a:p>
            <a:pPr/>
            <a:r>
              <a:t>Object recognition</a:t>
            </a:r>
          </a:p>
        </p:txBody>
      </p:sp>
      <p:pic>
        <p:nvPicPr>
          <p:cNvPr id="764" name="pasted-image.png"/>
          <p:cNvPicPr>
            <a:picLocks noChangeAspect="1"/>
          </p:cNvPicPr>
          <p:nvPr/>
        </p:nvPicPr>
        <p:blipFill>
          <a:blip r:embed="rId3">
            <a:extLst/>
          </a:blip>
          <a:srcRect l="18419" t="0" r="4416" b="0"/>
          <a:stretch>
            <a:fillRect/>
          </a:stretch>
        </p:blipFill>
        <p:spPr>
          <a:xfrm>
            <a:off x="299465" y="3659875"/>
            <a:ext cx="2662360" cy="2709345"/>
          </a:xfrm>
          <a:prstGeom prst="rect">
            <a:avLst/>
          </a:prstGeom>
          <a:ln w="25400">
            <a:solidFill>
              <a:srgbClr val="000000"/>
            </a:solidFill>
            <a:miter lim="400000"/>
          </a:ln>
        </p:spPr>
      </p:pic>
      <p:grpSp>
        <p:nvGrpSpPr>
          <p:cNvPr id="777" name="Group 777"/>
          <p:cNvGrpSpPr/>
          <p:nvPr/>
        </p:nvGrpSpPr>
        <p:grpSpPr>
          <a:xfrm>
            <a:off x="3101596" y="3108357"/>
            <a:ext cx="2665593" cy="3714955"/>
            <a:chOff x="0" y="0"/>
            <a:chExt cx="2665591" cy="3714953"/>
          </a:xfrm>
        </p:grpSpPr>
        <p:sp>
          <p:nvSpPr>
            <p:cNvPr id="765" name="Shape 765"/>
            <p:cNvSpPr/>
            <p:nvPr/>
          </p:nvSpPr>
          <p:spPr>
            <a:xfrm>
              <a:off x="0" y="1896631"/>
              <a:ext cx="759230" cy="1"/>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ctr">
              <a:noAutofit/>
            </a:bodyPr>
            <a:lstStyle/>
            <a:p>
              <a:pPr>
                <a:defRPr sz="2400"/>
              </a:pPr>
            </a:p>
          </p:txBody>
        </p:sp>
        <p:grpSp>
          <p:nvGrpSpPr>
            <p:cNvPr id="768" name="Group 768"/>
            <p:cNvGrpSpPr/>
            <p:nvPr/>
          </p:nvGrpSpPr>
          <p:grpSpPr>
            <a:xfrm>
              <a:off x="878432" y="0"/>
              <a:ext cx="1774140" cy="1094445"/>
              <a:chOff x="0" y="0"/>
              <a:chExt cx="1774139" cy="1094444"/>
            </a:xfrm>
          </p:grpSpPr>
          <p:sp>
            <p:nvSpPr>
              <p:cNvPr id="766" name="Shape 766"/>
              <p:cNvSpPr/>
              <p:nvPr/>
            </p:nvSpPr>
            <p:spPr>
              <a:xfrm>
                <a:off x="0" y="0"/>
                <a:ext cx="1774140" cy="1094445"/>
              </a:xfrm>
              <a:prstGeom prst="rect">
                <a:avLst/>
              </a:prstGeom>
              <a:noFill/>
              <a:ln w="25400" cap="flat">
                <a:solidFill>
                  <a:srgbClr val="000000"/>
                </a:solidFill>
                <a:prstDash val="solid"/>
                <a:miter lim="400000"/>
              </a:ln>
              <a:effectLst/>
            </p:spPr>
            <p:txBody>
              <a:bodyPr wrap="square" lIns="50800" tIns="50800" rIns="50800" bIns="50800" numCol="1" anchor="ctr">
                <a:noAutofit/>
              </a:bodyPr>
              <a:lstStyle/>
              <a:p>
                <a:pPr>
                  <a:defRPr sz="2400"/>
                </a:pPr>
              </a:p>
            </p:txBody>
          </p:sp>
          <p:sp>
            <p:nvSpPr>
              <p:cNvPr id="767" name="Shape 767"/>
              <p:cNvSpPr/>
              <p:nvPr/>
            </p:nvSpPr>
            <p:spPr>
              <a:xfrm>
                <a:off x="323360" y="280522"/>
                <a:ext cx="1141630" cy="533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800"/>
                </a:lvl1pPr>
              </a:lstStyle>
              <a:p>
                <a:pPr/>
                <a:r>
                  <a:t>Edges</a:t>
                </a:r>
              </a:p>
            </p:txBody>
          </p:sp>
        </p:grpSp>
        <p:grpSp>
          <p:nvGrpSpPr>
            <p:cNvPr id="771" name="Group 771"/>
            <p:cNvGrpSpPr/>
            <p:nvPr/>
          </p:nvGrpSpPr>
          <p:grpSpPr>
            <a:xfrm>
              <a:off x="878432" y="1303772"/>
              <a:ext cx="1774140" cy="1094445"/>
              <a:chOff x="0" y="0"/>
              <a:chExt cx="1774139" cy="1094444"/>
            </a:xfrm>
          </p:grpSpPr>
          <p:sp>
            <p:nvSpPr>
              <p:cNvPr id="769" name="Shape 769"/>
              <p:cNvSpPr/>
              <p:nvPr/>
            </p:nvSpPr>
            <p:spPr>
              <a:xfrm>
                <a:off x="234173" y="280521"/>
                <a:ext cx="1254354" cy="533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800"/>
                </a:lvl1pPr>
              </a:lstStyle>
              <a:p>
                <a:pPr/>
                <a:r>
                  <a:t>Texture</a:t>
                </a:r>
              </a:p>
            </p:txBody>
          </p:sp>
          <p:sp>
            <p:nvSpPr>
              <p:cNvPr id="770" name="Shape 770"/>
              <p:cNvSpPr/>
              <p:nvPr/>
            </p:nvSpPr>
            <p:spPr>
              <a:xfrm>
                <a:off x="0" y="0"/>
                <a:ext cx="1774140" cy="1094445"/>
              </a:xfrm>
              <a:prstGeom prst="rect">
                <a:avLst/>
              </a:prstGeom>
              <a:noFill/>
              <a:ln w="25400" cap="flat">
                <a:solidFill>
                  <a:srgbClr val="000000"/>
                </a:solidFill>
                <a:prstDash val="solid"/>
                <a:miter lim="400000"/>
              </a:ln>
              <a:effectLst/>
            </p:spPr>
            <p:txBody>
              <a:bodyPr wrap="square" lIns="50800" tIns="50800" rIns="50800" bIns="50800" numCol="1" anchor="ctr">
                <a:noAutofit/>
              </a:bodyPr>
              <a:lstStyle/>
              <a:p>
                <a:pPr>
                  <a:defRPr sz="2400"/>
                </a:pPr>
              </a:p>
            </p:txBody>
          </p:sp>
        </p:grpSp>
        <p:grpSp>
          <p:nvGrpSpPr>
            <p:cNvPr id="774" name="Group 774"/>
            <p:cNvGrpSpPr/>
            <p:nvPr/>
          </p:nvGrpSpPr>
          <p:grpSpPr>
            <a:xfrm>
              <a:off x="891452" y="2620509"/>
              <a:ext cx="1774140" cy="1094445"/>
              <a:chOff x="0" y="0"/>
              <a:chExt cx="1774139" cy="1094444"/>
            </a:xfrm>
          </p:grpSpPr>
          <p:sp>
            <p:nvSpPr>
              <p:cNvPr id="772" name="Shape 772"/>
              <p:cNvSpPr/>
              <p:nvPr/>
            </p:nvSpPr>
            <p:spPr>
              <a:xfrm>
                <a:off x="316255" y="280522"/>
                <a:ext cx="1141629" cy="533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800"/>
                </a:lvl1pPr>
              </a:lstStyle>
              <a:p>
                <a:pPr/>
                <a:r>
                  <a:t>Colors</a:t>
                </a:r>
              </a:p>
            </p:txBody>
          </p:sp>
          <p:sp>
            <p:nvSpPr>
              <p:cNvPr id="773" name="Shape 773"/>
              <p:cNvSpPr/>
              <p:nvPr/>
            </p:nvSpPr>
            <p:spPr>
              <a:xfrm>
                <a:off x="0" y="0"/>
                <a:ext cx="1774140" cy="1094445"/>
              </a:xfrm>
              <a:prstGeom prst="rect">
                <a:avLst/>
              </a:prstGeom>
              <a:noFill/>
              <a:ln w="25400" cap="flat">
                <a:solidFill>
                  <a:srgbClr val="000000"/>
                </a:solidFill>
                <a:prstDash val="solid"/>
                <a:miter lim="400000"/>
              </a:ln>
              <a:effectLst/>
            </p:spPr>
            <p:txBody>
              <a:bodyPr wrap="square" lIns="50800" tIns="50800" rIns="50800" bIns="50800" numCol="1" anchor="ctr">
                <a:noAutofit/>
              </a:bodyPr>
              <a:lstStyle/>
              <a:p>
                <a:pPr>
                  <a:defRPr sz="2400"/>
                </a:pPr>
              </a:p>
            </p:txBody>
          </p:sp>
        </p:grpSp>
        <p:sp>
          <p:nvSpPr>
            <p:cNvPr id="775" name="Shape 775"/>
            <p:cNvSpPr/>
            <p:nvPr/>
          </p:nvSpPr>
          <p:spPr>
            <a:xfrm flipV="1">
              <a:off x="33084" y="655124"/>
              <a:ext cx="718534" cy="1138831"/>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ctr">
              <a:noAutofit/>
            </a:bodyPr>
            <a:lstStyle/>
            <a:p>
              <a:pPr>
                <a:defRPr sz="2400"/>
              </a:pPr>
            </a:p>
          </p:txBody>
        </p:sp>
        <p:sp>
          <p:nvSpPr>
            <p:cNvPr id="776" name="Shape 776"/>
            <p:cNvSpPr/>
            <p:nvPr/>
          </p:nvSpPr>
          <p:spPr>
            <a:xfrm>
              <a:off x="33084" y="2014025"/>
              <a:ext cx="718534" cy="1138830"/>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ctr">
              <a:noAutofit/>
            </a:bodyPr>
            <a:lstStyle/>
            <a:p>
              <a:pPr>
                <a:defRPr sz="2400"/>
              </a:pPr>
            </a:p>
          </p:txBody>
        </p:sp>
      </p:grpSp>
      <p:grpSp>
        <p:nvGrpSpPr>
          <p:cNvPr id="790" name="Group 790"/>
          <p:cNvGrpSpPr/>
          <p:nvPr/>
        </p:nvGrpSpPr>
        <p:grpSpPr>
          <a:xfrm>
            <a:off x="5868283" y="3594620"/>
            <a:ext cx="2902250" cy="2787308"/>
            <a:chOff x="0" y="0"/>
            <a:chExt cx="2902248" cy="2787307"/>
          </a:xfrm>
        </p:grpSpPr>
        <p:sp>
          <p:nvSpPr>
            <p:cNvPr id="778" name="Shape 778"/>
            <p:cNvSpPr/>
            <p:nvPr/>
          </p:nvSpPr>
          <p:spPr>
            <a:xfrm>
              <a:off x="0" y="60959"/>
              <a:ext cx="1019712" cy="516801"/>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ctr">
              <a:noAutofit/>
            </a:bodyPr>
            <a:lstStyle/>
            <a:p>
              <a:pPr>
                <a:defRPr sz="2400"/>
              </a:pPr>
            </a:p>
          </p:txBody>
        </p:sp>
        <p:sp>
          <p:nvSpPr>
            <p:cNvPr id="779" name="Shape 779"/>
            <p:cNvSpPr/>
            <p:nvPr/>
          </p:nvSpPr>
          <p:spPr>
            <a:xfrm flipV="1">
              <a:off x="0" y="734557"/>
              <a:ext cx="1020267" cy="636658"/>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ctr">
              <a:noAutofit/>
            </a:bodyPr>
            <a:lstStyle/>
            <a:p>
              <a:pPr>
                <a:defRPr sz="2400"/>
              </a:pPr>
            </a:p>
          </p:txBody>
        </p:sp>
        <p:sp>
          <p:nvSpPr>
            <p:cNvPr id="780" name="Shape 780"/>
            <p:cNvSpPr/>
            <p:nvPr/>
          </p:nvSpPr>
          <p:spPr>
            <a:xfrm flipV="1">
              <a:off x="0" y="971747"/>
              <a:ext cx="1025116" cy="1709722"/>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ctr">
              <a:noAutofit/>
            </a:bodyPr>
            <a:lstStyle/>
            <a:p>
              <a:pPr>
                <a:defRPr sz="2400"/>
              </a:pPr>
            </a:p>
          </p:txBody>
        </p:sp>
        <p:grpSp>
          <p:nvGrpSpPr>
            <p:cNvPr id="783" name="Group 783"/>
            <p:cNvGrpSpPr/>
            <p:nvPr/>
          </p:nvGrpSpPr>
          <p:grpSpPr>
            <a:xfrm>
              <a:off x="1128109" y="0"/>
              <a:ext cx="1774140" cy="1094445"/>
              <a:chOff x="0" y="0"/>
              <a:chExt cx="1774139" cy="1094444"/>
            </a:xfrm>
          </p:grpSpPr>
          <p:sp>
            <p:nvSpPr>
              <p:cNvPr id="781" name="Shape 781"/>
              <p:cNvSpPr/>
              <p:nvPr/>
            </p:nvSpPr>
            <p:spPr>
              <a:xfrm>
                <a:off x="0" y="0"/>
                <a:ext cx="1774140" cy="1094445"/>
              </a:xfrm>
              <a:prstGeom prst="rect">
                <a:avLst/>
              </a:prstGeom>
              <a:noFill/>
              <a:ln w="25400" cap="flat">
                <a:solidFill>
                  <a:srgbClr val="000000"/>
                </a:solidFill>
                <a:prstDash val="solid"/>
                <a:miter lim="400000"/>
              </a:ln>
              <a:effectLst/>
            </p:spPr>
            <p:txBody>
              <a:bodyPr wrap="square" lIns="50800" tIns="50800" rIns="50800" bIns="50800" numCol="1" anchor="ctr">
                <a:noAutofit/>
              </a:bodyPr>
              <a:lstStyle/>
              <a:p>
                <a:pPr>
                  <a:defRPr sz="2400"/>
                </a:pPr>
              </a:p>
            </p:txBody>
          </p:sp>
          <p:sp>
            <p:nvSpPr>
              <p:cNvPr id="782" name="Shape 782"/>
              <p:cNvSpPr/>
              <p:nvPr/>
            </p:nvSpPr>
            <p:spPr>
              <a:xfrm>
                <a:off x="24047" y="280522"/>
                <a:ext cx="1714856" cy="533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800"/>
                </a:lvl1pPr>
              </a:lstStyle>
              <a:p>
                <a:pPr/>
                <a:r>
                  <a:t>Segments</a:t>
                </a:r>
              </a:p>
            </p:txBody>
          </p:sp>
        </p:grpSp>
        <p:grpSp>
          <p:nvGrpSpPr>
            <p:cNvPr id="786" name="Group 786"/>
            <p:cNvGrpSpPr/>
            <p:nvPr/>
          </p:nvGrpSpPr>
          <p:grpSpPr>
            <a:xfrm>
              <a:off x="1128109" y="1282651"/>
              <a:ext cx="1774140" cy="1094445"/>
              <a:chOff x="0" y="0"/>
              <a:chExt cx="1774139" cy="1094444"/>
            </a:xfrm>
          </p:grpSpPr>
          <p:sp>
            <p:nvSpPr>
              <p:cNvPr id="784" name="Shape 784"/>
              <p:cNvSpPr/>
              <p:nvPr/>
            </p:nvSpPr>
            <p:spPr>
              <a:xfrm>
                <a:off x="0" y="0"/>
                <a:ext cx="1774140" cy="1094445"/>
              </a:xfrm>
              <a:prstGeom prst="rect">
                <a:avLst/>
              </a:prstGeom>
              <a:noFill/>
              <a:ln w="25400" cap="flat">
                <a:solidFill>
                  <a:srgbClr val="000000"/>
                </a:solidFill>
                <a:prstDash val="solid"/>
                <a:miter lim="400000"/>
              </a:ln>
              <a:effectLst/>
            </p:spPr>
            <p:txBody>
              <a:bodyPr wrap="square" lIns="50800" tIns="50800" rIns="50800" bIns="50800" numCol="1" anchor="ctr">
                <a:noAutofit/>
              </a:bodyPr>
              <a:lstStyle/>
              <a:p>
                <a:pPr>
                  <a:defRPr sz="2400"/>
                </a:pPr>
              </a:p>
            </p:txBody>
          </p:sp>
          <p:sp>
            <p:nvSpPr>
              <p:cNvPr id="785" name="Shape 785"/>
              <p:cNvSpPr/>
              <p:nvPr/>
            </p:nvSpPr>
            <p:spPr>
              <a:xfrm>
                <a:off x="416096" y="280522"/>
                <a:ext cx="930758" cy="533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800"/>
                </a:lvl1pPr>
              </a:lstStyle>
              <a:p>
                <a:pPr/>
                <a:r>
                  <a:t>Parts</a:t>
                </a:r>
              </a:p>
            </p:txBody>
          </p:sp>
        </p:grpSp>
        <p:sp>
          <p:nvSpPr>
            <p:cNvPr id="787" name="Shape 787"/>
            <p:cNvSpPr/>
            <p:nvPr/>
          </p:nvSpPr>
          <p:spPr>
            <a:xfrm>
              <a:off x="18441" y="1372394"/>
              <a:ext cx="1019713" cy="516801"/>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ctr">
              <a:noAutofit/>
            </a:bodyPr>
            <a:lstStyle/>
            <a:p>
              <a:pPr>
                <a:defRPr sz="2400"/>
              </a:pPr>
            </a:p>
          </p:txBody>
        </p:sp>
        <p:sp>
          <p:nvSpPr>
            <p:cNvPr id="788" name="Shape 788"/>
            <p:cNvSpPr/>
            <p:nvPr/>
          </p:nvSpPr>
          <p:spPr>
            <a:xfrm>
              <a:off x="25399" y="187960"/>
              <a:ext cx="995721" cy="1576202"/>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ctr">
              <a:noAutofit/>
            </a:bodyPr>
            <a:lstStyle/>
            <a:p>
              <a:pPr>
                <a:defRPr sz="2400"/>
              </a:pPr>
            </a:p>
          </p:txBody>
        </p:sp>
        <p:sp>
          <p:nvSpPr>
            <p:cNvPr id="789" name="Shape 789"/>
            <p:cNvSpPr/>
            <p:nvPr/>
          </p:nvSpPr>
          <p:spPr>
            <a:xfrm flipV="1">
              <a:off x="2646" y="1989115"/>
              <a:ext cx="1028049" cy="798193"/>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ctr">
              <a:noAutofit/>
            </a:bodyPr>
            <a:lstStyle/>
            <a:p>
              <a:pPr>
                <a:defRPr sz="2400"/>
              </a:pPr>
            </a:p>
          </p:txBody>
        </p:sp>
      </p:grpSp>
      <p:grpSp>
        <p:nvGrpSpPr>
          <p:cNvPr id="794" name="Group 794"/>
          <p:cNvGrpSpPr/>
          <p:nvPr/>
        </p:nvGrpSpPr>
        <p:grpSpPr>
          <a:xfrm>
            <a:off x="8888959" y="4180666"/>
            <a:ext cx="3948901" cy="1394783"/>
            <a:chOff x="0" y="0"/>
            <a:chExt cx="3948900" cy="1394781"/>
          </a:xfrm>
        </p:grpSpPr>
        <p:sp>
          <p:nvSpPr>
            <p:cNvPr id="791" name="Shape 791"/>
            <p:cNvSpPr/>
            <p:nvPr/>
          </p:nvSpPr>
          <p:spPr>
            <a:xfrm>
              <a:off x="692987" y="0"/>
              <a:ext cx="3255914" cy="139478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r>
                <a:t>“clown fish”</a:t>
              </a:r>
            </a:p>
          </p:txBody>
        </p:sp>
        <p:sp>
          <p:nvSpPr>
            <p:cNvPr id="792" name="Shape 792"/>
            <p:cNvSpPr/>
            <p:nvPr/>
          </p:nvSpPr>
          <p:spPr>
            <a:xfrm>
              <a:off x="28212" y="97710"/>
              <a:ext cx="907202" cy="586844"/>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ctr">
              <a:noAutofit/>
            </a:bodyPr>
            <a:lstStyle/>
            <a:p>
              <a:pPr>
                <a:defRPr sz="2400"/>
              </a:pPr>
            </a:p>
          </p:txBody>
        </p:sp>
        <p:sp>
          <p:nvSpPr>
            <p:cNvPr id="793" name="Shape 793"/>
            <p:cNvSpPr/>
            <p:nvPr/>
          </p:nvSpPr>
          <p:spPr>
            <a:xfrm flipV="1">
              <a:off x="0" y="800519"/>
              <a:ext cx="940712" cy="494283"/>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ctr">
              <a:noAutofit/>
            </a:bodyPr>
            <a:lstStyle/>
            <a:p>
              <a:pPr>
                <a:defRPr sz="2400"/>
              </a:pPr>
            </a:p>
          </p:txBody>
        </p:sp>
      </p:grpSp>
      <p:grpSp>
        <p:nvGrpSpPr>
          <p:cNvPr id="799" name="Group 799"/>
          <p:cNvGrpSpPr/>
          <p:nvPr/>
        </p:nvGrpSpPr>
        <p:grpSpPr>
          <a:xfrm>
            <a:off x="1593152" y="5606956"/>
            <a:ext cx="8398944" cy="3352021"/>
            <a:chOff x="0" y="0"/>
            <a:chExt cx="8398942" cy="3352019"/>
          </a:xfrm>
        </p:grpSpPr>
        <p:sp>
          <p:nvSpPr>
            <p:cNvPr id="795" name="Shape 795"/>
            <p:cNvSpPr/>
            <p:nvPr/>
          </p:nvSpPr>
          <p:spPr>
            <a:xfrm flipH="1">
              <a:off x="1734347" y="483660"/>
              <a:ext cx="300888" cy="2240001"/>
            </a:xfrm>
            <a:custGeom>
              <a:avLst/>
              <a:gdLst/>
              <a:ahLst/>
              <a:cxnLst>
                <a:cxn ang="0">
                  <a:pos x="wd2" y="hd2"/>
                </a:cxn>
                <a:cxn ang="5400000">
                  <a:pos x="wd2" y="hd2"/>
                </a:cxn>
                <a:cxn ang="10800000">
                  <a:pos x="wd2" y="hd2"/>
                </a:cxn>
                <a:cxn ang="16200000">
                  <a:pos x="wd2" y="hd2"/>
                </a:cxn>
              </a:cxnLst>
              <a:rect l="0" t="0" r="r" b="b"/>
              <a:pathLst>
                <a:path w="19644" h="21600" fill="norm" stroke="1" extrusionOk="0">
                  <a:moveTo>
                    <a:pt x="13318" y="0"/>
                  </a:moveTo>
                  <a:cubicBezTo>
                    <a:pt x="20460" y="4351"/>
                    <a:pt x="21600" y="9320"/>
                    <a:pt x="16509" y="13903"/>
                  </a:cubicBezTo>
                  <a:cubicBezTo>
                    <a:pt x="13272" y="16818"/>
                    <a:pt x="7603" y="19461"/>
                    <a:pt x="0" y="21600"/>
                  </a:cubicBezTo>
                </a:path>
              </a:pathLst>
            </a:custGeom>
            <a:noFill/>
            <a:ln w="25400" cap="flat">
              <a:solidFill>
                <a:srgbClr val="000000"/>
              </a:solidFill>
              <a:prstDash val="sysDot"/>
              <a:miter lim="400000"/>
            </a:ln>
            <a:effectLst/>
          </p:spPr>
          <p:txBody>
            <a:bodyPr wrap="square" lIns="50800" tIns="50800" rIns="50800" bIns="50800" numCol="1" anchor="ctr">
              <a:noAutofit/>
            </a:bodyPr>
            <a:lstStyle/>
            <a:p>
              <a:pPr>
                <a:defRPr sz="2400"/>
              </a:pPr>
            </a:p>
          </p:txBody>
        </p:sp>
        <p:sp>
          <p:nvSpPr>
            <p:cNvPr id="796" name="Shape 796"/>
            <p:cNvSpPr/>
            <p:nvPr/>
          </p:nvSpPr>
          <p:spPr>
            <a:xfrm>
              <a:off x="0" y="2704319"/>
              <a:ext cx="3816249" cy="647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Feature extractors</a:t>
              </a:r>
            </a:p>
          </p:txBody>
        </p:sp>
        <p:sp>
          <p:nvSpPr>
            <p:cNvPr id="797" name="Shape 797"/>
            <p:cNvSpPr/>
            <p:nvPr/>
          </p:nvSpPr>
          <p:spPr>
            <a:xfrm flipH="1">
              <a:off x="7501036" y="0"/>
              <a:ext cx="444283" cy="2724415"/>
            </a:xfrm>
            <a:custGeom>
              <a:avLst/>
              <a:gdLst/>
              <a:ahLst/>
              <a:cxnLst>
                <a:cxn ang="0">
                  <a:pos x="wd2" y="hd2"/>
                </a:cxn>
                <a:cxn ang="5400000">
                  <a:pos x="wd2" y="hd2"/>
                </a:cxn>
                <a:cxn ang="10800000">
                  <a:pos x="wd2" y="hd2"/>
                </a:cxn>
                <a:cxn ang="16200000">
                  <a:pos x="wd2" y="hd2"/>
                </a:cxn>
              </a:cxnLst>
              <a:rect l="0" t="0" r="r" b="b"/>
              <a:pathLst>
                <a:path w="19644" h="21600" fill="norm" stroke="1" extrusionOk="0">
                  <a:moveTo>
                    <a:pt x="6326" y="0"/>
                  </a:moveTo>
                  <a:cubicBezTo>
                    <a:pt x="-816" y="4351"/>
                    <a:pt x="-1956" y="9320"/>
                    <a:pt x="3135" y="13903"/>
                  </a:cubicBezTo>
                  <a:cubicBezTo>
                    <a:pt x="6372" y="16818"/>
                    <a:pt x="12041" y="19461"/>
                    <a:pt x="19644" y="21600"/>
                  </a:cubicBezTo>
                </a:path>
              </a:pathLst>
            </a:custGeom>
            <a:noFill/>
            <a:ln w="25400" cap="flat">
              <a:solidFill>
                <a:srgbClr val="000000"/>
              </a:solidFill>
              <a:prstDash val="sysDot"/>
              <a:miter lim="400000"/>
            </a:ln>
            <a:effectLst/>
          </p:spPr>
          <p:txBody>
            <a:bodyPr wrap="square" lIns="50800" tIns="50800" rIns="50800" bIns="50800" numCol="1" anchor="ctr">
              <a:noAutofit/>
            </a:bodyPr>
            <a:lstStyle/>
            <a:p>
              <a:pPr>
                <a:defRPr sz="2400"/>
              </a:pPr>
            </a:p>
          </p:txBody>
        </p:sp>
        <p:sp>
          <p:nvSpPr>
            <p:cNvPr id="798" name="Shape 798"/>
            <p:cNvSpPr/>
            <p:nvPr/>
          </p:nvSpPr>
          <p:spPr>
            <a:xfrm>
              <a:off x="6405093" y="2704319"/>
              <a:ext cx="1993850" cy="647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Classifier</a:t>
              </a:r>
            </a:p>
          </p:txBody>
        </p:sp>
      </p:gr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77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79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79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79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94" grpId="3"/>
      <p:bldP build="whole" bldLvl="1" animBg="1" rev="0" advAuto="0" spid="799" grpId="4"/>
      <p:bldP build="whole" bldLvl="1" animBg="1" rev="0" advAuto="0" spid="790" grpId="2"/>
      <p:bldP build="whole" bldLvl="1" animBg="1" rev="0" advAuto="0" spid="777" grpId="1"/>
    </p:bldLst>
  </p:timing>
</p:sld>
</file>

<file path=ppt/slides/slide4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03" name="Shape 803"/>
          <p:cNvSpPr/>
          <p:nvPr/>
        </p:nvSpPr>
        <p:spPr>
          <a:xfrm>
            <a:off x="3926687" y="196870"/>
            <a:ext cx="5151426" cy="83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a:solidFill>
                  <a:schemeClr val="accent1">
                    <a:hueOff val="273562"/>
                    <a:satOff val="2937"/>
                    <a:lumOff val="-22233"/>
                  </a:schemeClr>
                </a:solidFill>
              </a:defRPr>
            </a:lvl1pPr>
          </a:lstStyle>
          <a:p>
            <a:pPr/>
            <a:r>
              <a:t>Object recognition</a:t>
            </a:r>
          </a:p>
        </p:txBody>
      </p:sp>
      <p:sp>
        <p:nvSpPr>
          <p:cNvPr id="804" name="Shape 804"/>
          <p:cNvSpPr/>
          <p:nvPr/>
        </p:nvSpPr>
        <p:spPr>
          <a:xfrm>
            <a:off x="3101596" y="5004989"/>
            <a:ext cx="759230" cy="1"/>
          </a:xfrm>
          <a:prstGeom prst="line">
            <a:avLst/>
          </a:prstGeom>
          <a:ln w="25400">
            <a:solidFill>
              <a:srgbClr val="000000"/>
            </a:solidFill>
            <a:miter lim="400000"/>
            <a:tailEnd type="triangle"/>
          </a:ln>
        </p:spPr>
        <p:txBody>
          <a:bodyPr lIns="50800" tIns="50800" rIns="50800" bIns="50800" anchor="ctr"/>
          <a:lstStyle/>
          <a:p>
            <a:pPr>
              <a:defRPr sz="2400"/>
            </a:pPr>
          </a:p>
        </p:txBody>
      </p:sp>
      <p:sp>
        <p:nvSpPr>
          <p:cNvPr id="805" name="Shape 805"/>
          <p:cNvSpPr/>
          <p:nvPr/>
        </p:nvSpPr>
        <p:spPr>
          <a:xfrm>
            <a:off x="9581947" y="4180666"/>
            <a:ext cx="3255914" cy="139478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r>
              <a:t>“clown fish”</a:t>
            </a:r>
          </a:p>
        </p:txBody>
      </p:sp>
      <p:pic>
        <p:nvPicPr>
          <p:cNvPr id="806" name=""/>
          <p:cNvPicPr>
            <a:picLocks noChangeAspect="0"/>
          </p:cNvPicPr>
          <p:nvPr/>
        </p:nvPicPr>
        <p:blipFill>
          <a:blip r:embed="rId3">
            <a:extLst/>
          </a:blip>
          <a:stretch>
            <a:fillRect/>
          </a:stretch>
        </p:blipFill>
        <p:spPr>
          <a:xfrm rot="1973862">
            <a:off x="8792578" y="4395471"/>
            <a:ext cx="1156663" cy="352235"/>
          </a:xfrm>
          <a:prstGeom prst="rect">
            <a:avLst/>
          </a:prstGeom>
        </p:spPr>
      </p:pic>
      <p:pic>
        <p:nvPicPr>
          <p:cNvPr id="808" name="pasted-image.png"/>
          <p:cNvPicPr>
            <a:picLocks noChangeAspect="1"/>
          </p:cNvPicPr>
          <p:nvPr/>
        </p:nvPicPr>
        <p:blipFill>
          <a:blip r:embed="rId4">
            <a:extLst/>
          </a:blip>
          <a:srcRect l="18419" t="0" r="4416" b="0"/>
          <a:stretch>
            <a:fillRect/>
          </a:stretch>
        </p:blipFill>
        <p:spPr>
          <a:xfrm>
            <a:off x="299465" y="3659875"/>
            <a:ext cx="2662360" cy="2709345"/>
          </a:xfrm>
          <a:prstGeom prst="rect">
            <a:avLst/>
          </a:prstGeom>
          <a:ln w="25400">
            <a:solidFill>
              <a:srgbClr val="000000"/>
            </a:solidFill>
            <a:miter lim="400000"/>
          </a:ln>
        </p:spPr>
      </p:pic>
      <p:sp>
        <p:nvSpPr>
          <p:cNvPr id="809" name="Shape 809"/>
          <p:cNvSpPr/>
          <p:nvPr/>
        </p:nvSpPr>
        <p:spPr>
          <a:xfrm>
            <a:off x="5868283" y="3655580"/>
            <a:ext cx="1019713" cy="516801"/>
          </a:xfrm>
          <a:prstGeom prst="line">
            <a:avLst/>
          </a:prstGeom>
          <a:ln w="25400">
            <a:solidFill>
              <a:srgbClr val="000000"/>
            </a:solidFill>
            <a:miter lim="400000"/>
            <a:tailEnd type="triangle"/>
          </a:ln>
        </p:spPr>
        <p:txBody>
          <a:bodyPr lIns="50800" tIns="50800" rIns="50800" bIns="50800" anchor="ctr"/>
          <a:lstStyle/>
          <a:p>
            <a:pPr>
              <a:defRPr sz="2400"/>
            </a:pPr>
          </a:p>
        </p:txBody>
      </p:sp>
      <p:grpSp>
        <p:nvGrpSpPr>
          <p:cNvPr id="812" name="Group 812"/>
          <p:cNvGrpSpPr/>
          <p:nvPr/>
        </p:nvGrpSpPr>
        <p:grpSpPr>
          <a:xfrm>
            <a:off x="3980029" y="3108357"/>
            <a:ext cx="1774140" cy="1094445"/>
            <a:chOff x="0" y="0"/>
            <a:chExt cx="1774139" cy="1094444"/>
          </a:xfrm>
        </p:grpSpPr>
        <p:sp>
          <p:nvSpPr>
            <p:cNvPr id="810" name="Shape 810"/>
            <p:cNvSpPr/>
            <p:nvPr/>
          </p:nvSpPr>
          <p:spPr>
            <a:xfrm>
              <a:off x="0" y="0"/>
              <a:ext cx="1774140" cy="1094445"/>
            </a:xfrm>
            <a:prstGeom prst="rect">
              <a:avLst/>
            </a:prstGeom>
            <a:noFill/>
            <a:ln w="25400" cap="flat">
              <a:solidFill>
                <a:srgbClr val="000000"/>
              </a:solidFill>
              <a:prstDash val="solid"/>
              <a:miter lim="400000"/>
            </a:ln>
            <a:effectLst/>
          </p:spPr>
          <p:txBody>
            <a:bodyPr wrap="square" lIns="50800" tIns="50800" rIns="50800" bIns="50800" numCol="1" anchor="ctr">
              <a:noAutofit/>
            </a:bodyPr>
            <a:lstStyle/>
            <a:p>
              <a:pPr>
                <a:defRPr sz="2400"/>
              </a:pPr>
            </a:p>
          </p:txBody>
        </p:sp>
        <p:sp>
          <p:nvSpPr>
            <p:cNvPr id="811" name="Shape 811"/>
            <p:cNvSpPr/>
            <p:nvPr/>
          </p:nvSpPr>
          <p:spPr>
            <a:xfrm>
              <a:off x="323360" y="280522"/>
              <a:ext cx="1141630" cy="533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800"/>
              </a:lvl1pPr>
            </a:lstStyle>
            <a:p>
              <a:pPr/>
              <a:r>
                <a:t>Edges</a:t>
              </a:r>
            </a:p>
          </p:txBody>
        </p:sp>
      </p:grpSp>
      <p:sp>
        <p:nvSpPr>
          <p:cNvPr id="813" name="Shape 813"/>
          <p:cNvSpPr/>
          <p:nvPr/>
        </p:nvSpPr>
        <p:spPr>
          <a:xfrm flipH="1">
            <a:off x="3327499" y="6090617"/>
            <a:ext cx="300889" cy="2240001"/>
          </a:xfrm>
          <a:custGeom>
            <a:avLst/>
            <a:gdLst/>
            <a:ahLst/>
            <a:cxnLst>
              <a:cxn ang="0">
                <a:pos x="wd2" y="hd2"/>
              </a:cxn>
              <a:cxn ang="5400000">
                <a:pos x="wd2" y="hd2"/>
              </a:cxn>
              <a:cxn ang="10800000">
                <a:pos x="wd2" y="hd2"/>
              </a:cxn>
              <a:cxn ang="16200000">
                <a:pos x="wd2" y="hd2"/>
              </a:cxn>
            </a:cxnLst>
            <a:rect l="0" t="0" r="r" b="b"/>
            <a:pathLst>
              <a:path w="19644" h="21600" fill="norm" stroke="1" extrusionOk="0">
                <a:moveTo>
                  <a:pt x="13318" y="0"/>
                </a:moveTo>
                <a:cubicBezTo>
                  <a:pt x="20460" y="4351"/>
                  <a:pt x="21600" y="9320"/>
                  <a:pt x="16509" y="13903"/>
                </a:cubicBezTo>
                <a:cubicBezTo>
                  <a:pt x="13272" y="16818"/>
                  <a:pt x="7603" y="19461"/>
                  <a:pt x="0" y="21600"/>
                </a:cubicBezTo>
              </a:path>
            </a:pathLst>
          </a:custGeom>
          <a:ln w="25400">
            <a:solidFill>
              <a:srgbClr val="000000"/>
            </a:solidFill>
            <a:prstDash val="sysDot"/>
            <a:miter lim="400000"/>
          </a:ln>
        </p:spPr>
        <p:txBody>
          <a:bodyPr lIns="50800" tIns="50800" rIns="50800" bIns="50800" anchor="ctr"/>
          <a:lstStyle/>
          <a:p>
            <a:pPr>
              <a:defRPr sz="2400"/>
            </a:pPr>
          </a:p>
        </p:txBody>
      </p:sp>
      <p:sp>
        <p:nvSpPr>
          <p:cNvPr id="814" name="Shape 814"/>
          <p:cNvSpPr/>
          <p:nvPr/>
        </p:nvSpPr>
        <p:spPr>
          <a:xfrm>
            <a:off x="1593152" y="8311276"/>
            <a:ext cx="3816250"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Feature extractors</a:t>
            </a:r>
          </a:p>
        </p:txBody>
      </p:sp>
      <p:grpSp>
        <p:nvGrpSpPr>
          <p:cNvPr id="817" name="Group 817"/>
          <p:cNvGrpSpPr/>
          <p:nvPr/>
        </p:nvGrpSpPr>
        <p:grpSpPr>
          <a:xfrm>
            <a:off x="3980029" y="4412130"/>
            <a:ext cx="1774140" cy="1094445"/>
            <a:chOff x="0" y="0"/>
            <a:chExt cx="1774139" cy="1094444"/>
          </a:xfrm>
        </p:grpSpPr>
        <p:sp>
          <p:nvSpPr>
            <p:cNvPr id="815" name="Shape 815"/>
            <p:cNvSpPr/>
            <p:nvPr/>
          </p:nvSpPr>
          <p:spPr>
            <a:xfrm>
              <a:off x="234173" y="280521"/>
              <a:ext cx="1254354" cy="533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800"/>
              </a:lvl1pPr>
            </a:lstStyle>
            <a:p>
              <a:pPr/>
              <a:r>
                <a:t>Texture</a:t>
              </a:r>
            </a:p>
          </p:txBody>
        </p:sp>
        <p:sp>
          <p:nvSpPr>
            <p:cNvPr id="816" name="Shape 816"/>
            <p:cNvSpPr/>
            <p:nvPr/>
          </p:nvSpPr>
          <p:spPr>
            <a:xfrm>
              <a:off x="0" y="0"/>
              <a:ext cx="1774140" cy="1094445"/>
            </a:xfrm>
            <a:prstGeom prst="rect">
              <a:avLst/>
            </a:prstGeom>
            <a:noFill/>
            <a:ln w="25400" cap="flat">
              <a:solidFill>
                <a:srgbClr val="000000"/>
              </a:solidFill>
              <a:prstDash val="solid"/>
              <a:miter lim="400000"/>
            </a:ln>
            <a:effectLst/>
          </p:spPr>
          <p:txBody>
            <a:bodyPr wrap="square" lIns="50800" tIns="50800" rIns="50800" bIns="50800" numCol="1" anchor="ctr">
              <a:noAutofit/>
            </a:bodyPr>
            <a:lstStyle/>
            <a:p>
              <a:pPr>
                <a:defRPr sz="2400"/>
              </a:pPr>
            </a:p>
          </p:txBody>
        </p:sp>
      </p:grpSp>
      <p:grpSp>
        <p:nvGrpSpPr>
          <p:cNvPr id="820" name="Group 820"/>
          <p:cNvGrpSpPr/>
          <p:nvPr/>
        </p:nvGrpSpPr>
        <p:grpSpPr>
          <a:xfrm>
            <a:off x="3993048" y="5728866"/>
            <a:ext cx="1774141" cy="1094446"/>
            <a:chOff x="0" y="0"/>
            <a:chExt cx="1774139" cy="1094444"/>
          </a:xfrm>
        </p:grpSpPr>
        <p:sp>
          <p:nvSpPr>
            <p:cNvPr id="818" name="Shape 818"/>
            <p:cNvSpPr/>
            <p:nvPr/>
          </p:nvSpPr>
          <p:spPr>
            <a:xfrm>
              <a:off x="316255" y="280522"/>
              <a:ext cx="1141629" cy="533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800"/>
              </a:lvl1pPr>
            </a:lstStyle>
            <a:p>
              <a:pPr/>
              <a:r>
                <a:t>Colors</a:t>
              </a:r>
            </a:p>
          </p:txBody>
        </p:sp>
        <p:sp>
          <p:nvSpPr>
            <p:cNvPr id="819" name="Shape 819"/>
            <p:cNvSpPr/>
            <p:nvPr/>
          </p:nvSpPr>
          <p:spPr>
            <a:xfrm>
              <a:off x="0" y="0"/>
              <a:ext cx="1774140" cy="1094445"/>
            </a:xfrm>
            <a:prstGeom prst="rect">
              <a:avLst/>
            </a:prstGeom>
            <a:noFill/>
            <a:ln w="25400" cap="flat">
              <a:solidFill>
                <a:srgbClr val="000000"/>
              </a:solidFill>
              <a:prstDash val="solid"/>
              <a:miter lim="400000"/>
            </a:ln>
            <a:effectLst/>
          </p:spPr>
          <p:txBody>
            <a:bodyPr wrap="square" lIns="50800" tIns="50800" rIns="50800" bIns="50800" numCol="1" anchor="ctr">
              <a:noAutofit/>
            </a:bodyPr>
            <a:lstStyle/>
            <a:p>
              <a:pPr>
                <a:defRPr sz="2400"/>
              </a:pPr>
            </a:p>
          </p:txBody>
        </p:sp>
      </p:grpSp>
      <p:sp>
        <p:nvSpPr>
          <p:cNvPr id="821" name="Shape 821"/>
          <p:cNvSpPr/>
          <p:nvPr/>
        </p:nvSpPr>
        <p:spPr>
          <a:xfrm flipV="1">
            <a:off x="3134681" y="3763482"/>
            <a:ext cx="718533" cy="1138831"/>
          </a:xfrm>
          <a:prstGeom prst="line">
            <a:avLst/>
          </a:prstGeom>
          <a:ln w="25400">
            <a:solidFill>
              <a:srgbClr val="000000"/>
            </a:solidFill>
            <a:miter lim="400000"/>
            <a:tailEnd type="triangle"/>
          </a:ln>
        </p:spPr>
        <p:txBody>
          <a:bodyPr lIns="50800" tIns="50800" rIns="50800" bIns="50800" anchor="ctr"/>
          <a:lstStyle/>
          <a:p>
            <a:pPr>
              <a:defRPr sz="2400"/>
            </a:pPr>
          </a:p>
        </p:txBody>
      </p:sp>
      <p:sp>
        <p:nvSpPr>
          <p:cNvPr id="822" name="Shape 822"/>
          <p:cNvSpPr/>
          <p:nvPr/>
        </p:nvSpPr>
        <p:spPr>
          <a:xfrm>
            <a:off x="3134681" y="5122382"/>
            <a:ext cx="718534" cy="1138831"/>
          </a:xfrm>
          <a:prstGeom prst="line">
            <a:avLst/>
          </a:prstGeom>
          <a:ln w="25400">
            <a:solidFill>
              <a:srgbClr val="000000"/>
            </a:solidFill>
            <a:miter lim="400000"/>
            <a:tailEnd type="triangle"/>
          </a:ln>
        </p:spPr>
        <p:txBody>
          <a:bodyPr lIns="50800" tIns="50800" rIns="50800" bIns="50800" anchor="ctr"/>
          <a:lstStyle/>
          <a:p>
            <a:pPr>
              <a:defRPr sz="2400"/>
            </a:pPr>
          </a:p>
        </p:txBody>
      </p:sp>
      <p:sp>
        <p:nvSpPr>
          <p:cNvPr id="823" name="Shape 823"/>
          <p:cNvSpPr/>
          <p:nvPr/>
        </p:nvSpPr>
        <p:spPr>
          <a:xfrm flipV="1">
            <a:off x="5868283" y="4329177"/>
            <a:ext cx="1020268" cy="636658"/>
          </a:xfrm>
          <a:prstGeom prst="line">
            <a:avLst/>
          </a:prstGeom>
          <a:ln w="25400">
            <a:solidFill>
              <a:srgbClr val="000000"/>
            </a:solidFill>
            <a:miter lim="400000"/>
            <a:tailEnd type="triangle"/>
          </a:ln>
        </p:spPr>
        <p:txBody>
          <a:bodyPr lIns="50800" tIns="50800" rIns="50800" bIns="50800" anchor="ctr"/>
          <a:lstStyle/>
          <a:p>
            <a:pPr>
              <a:defRPr sz="2400"/>
            </a:pPr>
          </a:p>
        </p:txBody>
      </p:sp>
      <p:sp>
        <p:nvSpPr>
          <p:cNvPr id="824" name="Shape 824"/>
          <p:cNvSpPr/>
          <p:nvPr/>
        </p:nvSpPr>
        <p:spPr>
          <a:xfrm flipV="1">
            <a:off x="5868283" y="4566367"/>
            <a:ext cx="1025117" cy="1709723"/>
          </a:xfrm>
          <a:prstGeom prst="line">
            <a:avLst/>
          </a:prstGeom>
          <a:ln w="25400">
            <a:solidFill>
              <a:srgbClr val="000000"/>
            </a:solidFill>
            <a:miter lim="400000"/>
            <a:tailEnd type="triangle"/>
          </a:ln>
        </p:spPr>
        <p:txBody>
          <a:bodyPr lIns="50800" tIns="50800" rIns="50800" bIns="50800" anchor="ctr"/>
          <a:lstStyle/>
          <a:p>
            <a:pPr>
              <a:defRPr sz="2400"/>
            </a:pPr>
          </a:p>
        </p:txBody>
      </p:sp>
      <p:grpSp>
        <p:nvGrpSpPr>
          <p:cNvPr id="827" name="Group 827"/>
          <p:cNvGrpSpPr/>
          <p:nvPr/>
        </p:nvGrpSpPr>
        <p:grpSpPr>
          <a:xfrm>
            <a:off x="6996393" y="3594620"/>
            <a:ext cx="1774140" cy="1094445"/>
            <a:chOff x="0" y="0"/>
            <a:chExt cx="1774139" cy="1094444"/>
          </a:xfrm>
        </p:grpSpPr>
        <p:sp>
          <p:nvSpPr>
            <p:cNvPr id="825" name="Shape 825"/>
            <p:cNvSpPr/>
            <p:nvPr/>
          </p:nvSpPr>
          <p:spPr>
            <a:xfrm>
              <a:off x="0" y="0"/>
              <a:ext cx="1774140" cy="1094445"/>
            </a:xfrm>
            <a:prstGeom prst="rect">
              <a:avLst/>
            </a:prstGeom>
            <a:noFill/>
            <a:ln w="25400" cap="flat">
              <a:solidFill>
                <a:srgbClr val="000000"/>
              </a:solidFill>
              <a:prstDash val="solid"/>
              <a:miter lim="400000"/>
            </a:ln>
            <a:effectLst/>
          </p:spPr>
          <p:txBody>
            <a:bodyPr wrap="square" lIns="50800" tIns="50800" rIns="50800" bIns="50800" numCol="1" anchor="ctr">
              <a:noAutofit/>
            </a:bodyPr>
            <a:lstStyle/>
            <a:p>
              <a:pPr>
                <a:defRPr sz="2400"/>
              </a:pPr>
            </a:p>
          </p:txBody>
        </p:sp>
        <p:sp>
          <p:nvSpPr>
            <p:cNvPr id="826" name="Shape 826"/>
            <p:cNvSpPr/>
            <p:nvPr/>
          </p:nvSpPr>
          <p:spPr>
            <a:xfrm>
              <a:off x="24047" y="280522"/>
              <a:ext cx="1714856" cy="533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800"/>
              </a:lvl1pPr>
            </a:lstStyle>
            <a:p>
              <a:pPr/>
              <a:r>
                <a:t>Segments</a:t>
              </a:r>
            </a:p>
          </p:txBody>
        </p:sp>
      </p:grpSp>
      <p:grpSp>
        <p:nvGrpSpPr>
          <p:cNvPr id="830" name="Group 830"/>
          <p:cNvGrpSpPr/>
          <p:nvPr/>
        </p:nvGrpSpPr>
        <p:grpSpPr>
          <a:xfrm>
            <a:off x="6996393" y="4877271"/>
            <a:ext cx="1774140" cy="1094445"/>
            <a:chOff x="0" y="0"/>
            <a:chExt cx="1774139" cy="1094444"/>
          </a:xfrm>
        </p:grpSpPr>
        <p:sp>
          <p:nvSpPr>
            <p:cNvPr id="828" name="Shape 828"/>
            <p:cNvSpPr/>
            <p:nvPr/>
          </p:nvSpPr>
          <p:spPr>
            <a:xfrm>
              <a:off x="0" y="0"/>
              <a:ext cx="1774140" cy="1094445"/>
            </a:xfrm>
            <a:prstGeom prst="rect">
              <a:avLst/>
            </a:prstGeom>
            <a:noFill/>
            <a:ln w="25400" cap="flat">
              <a:solidFill>
                <a:srgbClr val="000000"/>
              </a:solidFill>
              <a:prstDash val="solid"/>
              <a:miter lim="400000"/>
            </a:ln>
            <a:effectLst/>
          </p:spPr>
          <p:txBody>
            <a:bodyPr wrap="square" lIns="50800" tIns="50800" rIns="50800" bIns="50800" numCol="1" anchor="ctr">
              <a:noAutofit/>
            </a:bodyPr>
            <a:lstStyle/>
            <a:p>
              <a:pPr>
                <a:defRPr sz="2400"/>
              </a:pPr>
            </a:p>
          </p:txBody>
        </p:sp>
        <p:sp>
          <p:nvSpPr>
            <p:cNvPr id="829" name="Shape 829"/>
            <p:cNvSpPr/>
            <p:nvPr/>
          </p:nvSpPr>
          <p:spPr>
            <a:xfrm>
              <a:off x="416096" y="280522"/>
              <a:ext cx="930758" cy="533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800"/>
              </a:lvl1pPr>
            </a:lstStyle>
            <a:p>
              <a:pPr/>
              <a:r>
                <a:t>Parts</a:t>
              </a:r>
            </a:p>
          </p:txBody>
        </p:sp>
      </p:grpSp>
      <p:sp>
        <p:nvSpPr>
          <p:cNvPr id="831" name="Shape 831"/>
          <p:cNvSpPr/>
          <p:nvPr/>
        </p:nvSpPr>
        <p:spPr>
          <a:xfrm>
            <a:off x="5886725" y="4967014"/>
            <a:ext cx="1019712" cy="516801"/>
          </a:xfrm>
          <a:prstGeom prst="line">
            <a:avLst/>
          </a:prstGeom>
          <a:ln w="25400">
            <a:solidFill>
              <a:srgbClr val="000000"/>
            </a:solidFill>
            <a:miter lim="400000"/>
            <a:tailEnd type="triangle"/>
          </a:ln>
        </p:spPr>
        <p:txBody>
          <a:bodyPr lIns="50800" tIns="50800" rIns="50800" bIns="50800" anchor="ctr"/>
          <a:lstStyle/>
          <a:p>
            <a:pPr>
              <a:defRPr sz="2400"/>
            </a:pPr>
          </a:p>
        </p:txBody>
      </p:sp>
      <p:sp>
        <p:nvSpPr>
          <p:cNvPr id="832" name="Shape 832"/>
          <p:cNvSpPr/>
          <p:nvPr/>
        </p:nvSpPr>
        <p:spPr>
          <a:xfrm>
            <a:off x="5893683" y="3782580"/>
            <a:ext cx="995721" cy="1576202"/>
          </a:xfrm>
          <a:prstGeom prst="line">
            <a:avLst/>
          </a:prstGeom>
          <a:ln w="25400">
            <a:solidFill>
              <a:srgbClr val="000000"/>
            </a:solidFill>
            <a:miter lim="400000"/>
            <a:tailEnd type="triangle"/>
          </a:ln>
        </p:spPr>
        <p:txBody>
          <a:bodyPr lIns="50800" tIns="50800" rIns="50800" bIns="50800" anchor="ctr"/>
          <a:lstStyle/>
          <a:p>
            <a:pPr>
              <a:defRPr sz="2400"/>
            </a:pPr>
          </a:p>
        </p:txBody>
      </p:sp>
      <p:sp>
        <p:nvSpPr>
          <p:cNvPr id="833" name="Shape 833"/>
          <p:cNvSpPr/>
          <p:nvPr/>
        </p:nvSpPr>
        <p:spPr>
          <a:xfrm flipV="1">
            <a:off x="5870930" y="5583735"/>
            <a:ext cx="1028049" cy="798193"/>
          </a:xfrm>
          <a:prstGeom prst="line">
            <a:avLst/>
          </a:prstGeom>
          <a:ln w="25400">
            <a:solidFill>
              <a:srgbClr val="000000"/>
            </a:solidFill>
            <a:miter lim="400000"/>
            <a:tailEnd type="triangle"/>
          </a:ln>
        </p:spPr>
        <p:txBody>
          <a:bodyPr lIns="50800" tIns="50800" rIns="50800" bIns="50800" anchor="ctr"/>
          <a:lstStyle/>
          <a:p>
            <a:pPr>
              <a:defRPr sz="2400"/>
            </a:pPr>
          </a:p>
        </p:txBody>
      </p:sp>
      <p:pic>
        <p:nvPicPr>
          <p:cNvPr id="834" name=""/>
          <p:cNvPicPr>
            <a:picLocks noChangeAspect="0"/>
          </p:cNvPicPr>
          <p:nvPr/>
        </p:nvPicPr>
        <p:blipFill>
          <a:blip r:embed="rId5">
            <a:extLst/>
          </a:blip>
          <a:stretch>
            <a:fillRect/>
          </a:stretch>
        </p:blipFill>
        <p:spPr>
          <a:xfrm rot="19936862">
            <a:off x="8789767" y="5051989"/>
            <a:ext cx="1138864" cy="352234"/>
          </a:xfrm>
          <a:prstGeom prst="rect">
            <a:avLst/>
          </a:prstGeom>
        </p:spPr>
      </p:pic>
      <p:sp>
        <p:nvSpPr>
          <p:cNvPr id="836" name="Shape 836"/>
          <p:cNvSpPr/>
          <p:nvPr/>
        </p:nvSpPr>
        <p:spPr>
          <a:xfrm flipH="1">
            <a:off x="9094189" y="5606956"/>
            <a:ext cx="444284" cy="2724416"/>
          </a:xfrm>
          <a:custGeom>
            <a:avLst/>
            <a:gdLst/>
            <a:ahLst/>
            <a:cxnLst>
              <a:cxn ang="0">
                <a:pos x="wd2" y="hd2"/>
              </a:cxn>
              <a:cxn ang="5400000">
                <a:pos x="wd2" y="hd2"/>
              </a:cxn>
              <a:cxn ang="10800000">
                <a:pos x="wd2" y="hd2"/>
              </a:cxn>
              <a:cxn ang="16200000">
                <a:pos x="wd2" y="hd2"/>
              </a:cxn>
            </a:cxnLst>
            <a:rect l="0" t="0" r="r" b="b"/>
            <a:pathLst>
              <a:path w="19644" h="21600" fill="norm" stroke="1" extrusionOk="0">
                <a:moveTo>
                  <a:pt x="6326" y="0"/>
                </a:moveTo>
                <a:cubicBezTo>
                  <a:pt x="-816" y="4351"/>
                  <a:pt x="-1956" y="9320"/>
                  <a:pt x="3135" y="13903"/>
                </a:cubicBezTo>
                <a:cubicBezTo>
                  <a:pt x="6372" y="16818"/>
                  <a:pt x="12041" y="19461"/>
                  <a:pt x="19644" y="21600"/>
                </a:cubicBezTo>
              </a:path>
            </a:pathLst>
          </a:custGeom>
          <a:ln w="25400">
            <a:solidFill>
              <a:srgbClr val="000000"/>
            </a:solidFill>
            <a:prstDash val="sysDot"/>
            <a:miter lim="400000"/>
          </a:ln>
        </p:spPr>
        <p:txBody>
          <a:bodyPr lIns="50800" tIns="50800" rIns="50800" bIns="50800" anchor="ctr"/>
          <a:lstStyle/>
          <a:p>
            <a:pPr>
              <a:defRPr sz="2400"/>
            </a:pPr>
          </a:p>
        </p:txBody>
      </p:sp>
      <p:sp>
        <p:nvSpPr>
          <p:cNvPr id="837" name="Shape 837"/>
          <p:cNvSpPr/>
          <p:nvPr/>
        </p:nvSpPr>
        <p:spPr>
          <a:xfrm>
            <a:off x="7998246" y="8349376"/>
            <a:ext cx="1993850"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Classifier</a:t>
            </a:r>
          </a:p>
        </p:txBody>
      </p:sp>
      <p:grpSp>
        <p:nvGrpSpPr>
          <p:cNvPr id="840" name="Group 840"/>
          <p:cNvGrpSpPr/>
          <p:nvPr/>
        </p:nvGrpSpPr>
        <p:grpSpPr>
          <a:xfrm>
            <a:off x="9815038" y="1818803"/>
            <a:ext cx="1977543" cy="800101"/>
            <a:chOff x="0" y="0"/>
            <a:chExt cx="1977542" cy="800100"/>
          </a:xfrm>
        </p:grpSpPr>
        <p:sp>
          <p:nvSpPr>
            <p:cNvPr id="839" name="Shape 839"/>
            <p:cNvSpPr/>
            <p:nvPr/>
          </p:nvSpPr>
          <p:spPr>
            <a:xfrm>
              <a:off x="38099" y="38100"/>
              <a:ext cx="1901344" cy="723900"/>
            </a:xfrm>
            <a:prstGeom prst="rect">
              <a:avLst/>
            </a:prstGeom>
            <a:noFill/>
            <a:ln>
              <a:noFill/>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Learned</a:t>
              </a:r>
            </a:p>
          </p:txBody>
        </p:sp>
        <p:pic>
          <p:nvPicPr>
            <p:cNvPr id="838" name=""/>
            <p:cNvPicPr>
              <a:picLocks noChangeAspect="0"/>
            </p:cNvPicPr>
            <p:nvPr/>
          </p:nvPicPr>
          <p:blipFill>
            <a:blip r:embed="rId6">
              <a:extLst/>
            </a:blip>
            <a:stretch>
              <a:fillRect/>
            </a:stretch>
          </p:blipFill>
          <p:spPr>
            <a:xfrm>
              <a:off x="-1" y="-1"/>
              <a:ext cx="1977544" cy="800101"/>
            </a:xfrm>
            <a:prstGeom prst="rect">
              <a:avLst/>
            </a:prstGeom>
            <a:effectLst/>
          </p:spPr>
        </p:pic>
      </p:grpSp>
    </p:spTree>
  </p:cSld>
  <p:clrMapOvr>
    <a:masterClrMapping/>
  </p:clrMapOvr>
  <p:transition xmlns:p14="http://schemas.microsoft.com/office/powerpoint/2010/main" spd="med" advClick="1" p14:dur="1000"/>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4" name="Shape 164"/>
          <p:cNvSpPr/>
          <p:nvPr/>
        </p:nvSpPr>
        <p:spPr>
          <a:xfrm>
            <a:off x="374790" y="3894666"/>
            <a:ext cx="3429566" cy="2395503"/>
          </a:xfrm>
          <a:prstGeom prst="roundRect">
            <a:avLst>
              <a:gd name="adj" fmla="val 5019"/>
            </a:avLst>
          </a:prstGeom>
          <a:solidFill>
            <a:srgbClr val="F2F2F2"/>
          </a:solidFill>
          <a:ln w="12700">
            <a:miter lim="400000"/>
          </a:ln>
        </p:spPr>
        <p:txBody>
          <a:bodyPr lIns="65023" tIns="65023" rIns="65023" bIns="65023" anchor="ctr"/>
          <a:lstStyle/>
          <a:p>
            <a:pPr defTabSz="1298222">
              <a:lnSpc>
                <a:spcPct val="93000"/>
              </a:lnSpc>
              <a:defRPr sz="2400">
                <a:solidFill>
                  <a:srgbClr val="FFFFFF"/>
                </a:solidFill>
                <a:latin typeface="Helvetica"/>
                <a:ea typeface="Helvetica"/>
                <a:cs typeface="Helvetica"/>
                <a:sym typeface="Helvetica"/>
              </a:defRPr>
            </a:pPr>
          </a:p>
        </p:txBody>
      </p:sp>
      <p:sp>
        <p:nvSpPr>
          <p:cNvPr id="165" name="Shape 165"/>
          <p:cNvSpPr/>
          <p:nvPr/>
        </p:nvSpPr>
        <p:spPr>
          <a:xfrm>
            <a:off x="4538133" y="8254435"/>
            <a:ext cx="7536463" cy="848926"/>
          </a:xfrm>
          <a:prstGeom prst="roundRect">
            <a:avLst>
              <a:gd name="adj" fmla="val 16667"/>
            </a:avLst>
          </a:prstGeom>
          <a:solidFill>
            <a:srgbClr val="FFFFFF"/>
          </a:solidFill>
          <a:ln w="25400">
            <a:solidFill>
              <a:srgbClr val="7F7F7F"/>
            </a:solidFill>
          </a:ln>
        </p:spPr>
        <p:txBody>
          <a:bodyPr lIns="65023" tIns="65023" rIns="65023" bIns="65023" anchor="ctr"/>
          <a:lstStyle/>
          <a:p>
            <a:pPr defTabSz="1298222">
              <a:lnSpc>
                <a:spcPct val="93000"/>
              </a:lnSpc>
              <a:defRPr sz="2400">
                <a:solidFill>
                  <a:srgbClr val="FFFFFF"/>
                </a:solidFill>
                <a:latin typeface="Helvetica"/>
                <a:ea typeface="Helvetica"/>
                <a:cs typeface="Helvetica"/>
                <a:sym typeface="Helvetica"/>
              </a:defRPr>
            </a:pPr>
          </a:p>
        </p:txBody>
      </p:sp>
      <p:pic>
        <p:nvPicPr>
          <p:cNvPr id="166" name="Flickr wordmark.png" descr="Flickr wordmark.svg"/>
          <p:cNvPicPr>
            <a:picLocks noChangeAspect="1"/>
          </p:cNvPicPr>
          <p:nvPr/>
        </p:nvPicPr>
        <p:blipFill>
          <a:blip r:embed="rId3">
            <a:extLst/>
          </a:blip>
          <a:stretch>
            <a:fillRect/>
          </a:stretch>
        </p:blipFill>
        <p:spPr>
          <a:xfrm>
            <a:off x="6698826" y="451555"/>
            <a:ext cx="2370668" cy="964072"/>
          </a:xfrm>
          <a:prstGeom prst="rect">
            <a:avLst/>
          </a:prstGeom>
          <a:ln w="12700">
            <a:miter lim="400000"/>
          </a:ln>
        </p:spPr>
      </p:pic>
      <p:sp>
        <p:nvSpPr>
          <p:cNvPr id="167" name="Shape 167"/>
          <p:cNvSpPr/>
          <p:nvPr/>
        </p:nvSpPr>
        <p:spPr>
          <a:xfrm>
            <a:off x="6705600" y="1505937"/>
            <a:ext cx="3657601" cy="611613"/>
          </a:xfrm>
          <a:prstGeom prst="rect">
            <a:avLst/>
          </a:prstGeom>
          <a:ln w="12700">
            <a:miter lim="400000"/>
          </a:ln>
          <a:extLst>
            <a:ext uri="{C572A759-6A51-4108-AA02-DFA0A04FC94B}">
              <ma14:wrappingTextBoxFlag xmlns:ma14="http://schemas.microsoft.com/office/mac/drawingml/2011/main" val="1"/>
            </a:ext>
          </a:extLst>
        </p:spPr>
        <p:txBody>
          <a:bodyPr lIns="45455" tIns="45455" rIns="45455" bIns="45455">
            <a:spAutoFit/>
          </a:bodyPr>
          <a:lstStyle>
            <a:lvl1pPr algn="l" defTabSz="1298222">
              <a:lnSpc>
                <a:spcPct val="93000"/>
              </a:lnSpc>
              <a:defRPr sz="3400">
                <a:solidFill>
                  <a:srgbClr val="FFFFFF"/>
                </a:solidFill>
                <a:latin typeface="Calibri"/>
                <a:ea typeface="Calibri"/>
                <a:cs typeface="Calibri"/>
                <a:sym typeface="Calibri"/>
              </a:defRPr>
            </a:lvl1pPr>
          </a:lstStyle>
          <a:p>
            <a:pPr/>
            <a:r>
              <a:t>6 billion images</a:t>
            </a:r>
          </a:p>
        </p:txBody>
      </p:sp>
      <p:sp>
        <p:nvSpPr>
          <p:cNvPr id="168" name="Shape 168"/>
          <p:cNvSpPr/>
          <p:nvPr/>
        </p:nvSpPr>
        <p:spPr>
          <a:xfrm>
            <a:off x="309315" y="2284870"/>
            <a:ext cx="5958277" cy="1414507"/>
          </a:xfrm>
          <a:prstGeom prst="rect">
            <a:avLst/>
          </a:prstGeom>
          <a:ln w="12700">
            <a:miter lim="400000"/>
          </a:ln>
          <a:extLst>
            <a:ext uri="{C572A759-6A51-4108-AA02-DFA0A04FC94B}">
              <ma14:wrappingTextBoxFlag xmlns:ma14="http://schemas.microsoft.com/office/mac/drawingml/2011/main" val="1"/>
            </a:ext>
          </a:extLst>
        </p:spPr>
        <p:txBody>
          <a:bodyPr lIns="45455" tIns="45455" rIns="45455" bIns="45455">
            <a:spAutoFit/>
          </a:bodyPr>
          <a:lstStyle/>
          <a:p>
            <a:pPr algn="l" defTabSz="1298222">
              <a:lnSpc>
                <a:spcPct val="93000"/>
              </a:lnSpc>
              <a:defRPr sz="4400">
                <a:solidFill>
                  <a:srgbClr val="FFFFFF"/>
                </a:solidFill>
                <a:latin typeface="Calibri"/>
                <a:ea typeface="Calibri"/>
                <a:cs typeface="Calibri"/>
                <a:sym typeface="Calibri"/>
              </a:defRPr>
            </a:pPr>
            <a:r>
              <a:t>140 billion images</a:t>
            </a:r>
          </a:p>
          <a:p>
            <a:pPr algn="l" defTabSz="1298222">
              <a:lnSpc>
                <a:spcPct val="93000"/>
              </a:lnSpc>
              <a:defRPr sz="4400">
                <a:solidFill>
                  <a:srgbClr val="FFFFFF"/>
                </a:solidFill>
                <a:latin typeface="Calibri"/>
                <a:ea typeface="Calibri"/>
                <a:cs typeface="Calibri"/>
                <a:sym typeface="Calibri"/>
              </a:defRPr>
            </a:pPr>
            <a:r>
              <a:t>6 billion added monthly</a:t>
            </a:r>
          </a:p>
        </p:txBody>
      </p:sp>
      <p:pic>
        <p:nvPicPr>
          <p:cNvPr id="169" name="image.png" descr="http://upload.wikimedia.org/wikipedia/commons/thumb/0/06/Facebook.svg/1000px-Facebook.svg.png"/>
          <p:cNvPicPr>
            <a:picLocks noChangeAspect="1"/>
          </p:cNvPicPr>
          <p:nvPr/>
        </p:nvPicPr>
        <p:blipFill>
          <a:blip r:embed="rId4">
            <a:extLst/>
          </a:blip>
          <a:stretch>
            <a:fillRect/>
          </a:stretch>
        </p:blipFill>
        <p:spPr>
          <a:xfrm>
            <a:off x="311573" y="259644"/>
            <a:ext cx="5931183" cy="1986845"/>
          </a:xfrm>
          <a:prstGeom prst="rect">
            <a:avLst/>
          </a:prstGeom>
          <a:ln w="12700">
            <a:miter lim="400000"/>
          </a:ln>
        </p:spPr>
      </p:pic>
      <p:pic>
        <p:nvPicPr>
          <p:cNvPr id="170" name="imgur.png" descr="http://s.imgur.com/images/imgur.gif"/>
          <p:cNvPicPr>
            <a:picLocks noChangeAspect="1"/>
          </p:cNvPicPr>
          <p:nvPr/>
        </p:nvPicPr>
        <p:blipFill>
          <a:blip r:embed="rId5">
            <a:extLst/>
          </a:blip>
          <a:stretch>
            <a:fillRect/>
          </a:stretch>
        </p:blipFill>
        <p:spPr>
          <a:xfrm>
            <a:off x="9855200" y="388337"/>
            <a:ext cx="2659663" cy="1298223"/>
          </a:xfrm>
          <a:prstGeom prst="rect">
            <a:avLst/>
          </a:prstGeom>
          <a:ln w="12700">
            <a:miter lim="400000"/>
          </a:ln>
        </p:spPr>
      </p:pic>
      <p:sp>
        <p:nvSpPr>
          <p:cNvPr id="171" name="Shape 171"/>
          <p:cNvSpPr/>
          <p:nvPr/>
        </p:nvSpPr>
        <p:spPr>
          <a:xfrm>
            <a:off x="9787466" y="1686559"/>
            <a:ext cx="3793068" cy="1095864"/>
          </a:xfrm>
          <a:prstGeom prst="rect">
            <a:avLst/>
          </a:prstGeom>
          <a:ln w="12700">
            <a:miter lim="400000"/>
          </a:ln>
          <a:extLst>
            <a:ext uri="{C572A759-6A51-4108-AA02-DFA0A04FC94B}">
              <ma14:wrappingTextBoxFlag xmlns:ma14="http://schemas.microsoft.com/office/mac/drawingml/2011/main" val="1"/>
            </a:ext>
          </a:extLst>
        </p:spPr>
        <p:txBody>
          <a:bodyPr lIns="45455" tIns="45455" rIns="45455" bIns="45455">
            <a:spAutoFit/>
          </a:bodyPr>
          <a:lstStyle>
            <a:lvl1pPr algn="l" defTabSz="1298222">
              <a:lnSpc>
                <a:spcPct val="93000"/>
              </a:lnSpc>
              <a:defRPr sz="3400">
                <a:solidFill>
                  <a:srgbClr val="FFFFFF"/>
                </a:solidFill>
                <a:latin typeface="Calibri"/>
                <a:ea typeface="Calibri"/>
                <a:cs typeface="Calibri"/>
                <a:sym typeface="Calibri"/>
              </a:defRPr>
            </a:lvl1pPr>
          </a:lstStyle>
          <a:p>
            <a:pPr/>
            <a:r>
              <a:t>1 billion images served daily</a:t>
            </a:r>
          </a:p>
        </p:txBody>
      </p:sp>
      <p:pic>
        <p:nvPicPr>
          <p:cNvPr id="172" name="1000px-YouTube_Logo.png" descr="http://upload.wikimedia.org/wikipedia/commons/thumb/9/98/YouTube_Logo.svg/1000px-YouTube_Logo.svg.png"/>
          <p:cNvPicPr>
            <a:picLocks noChangeAspect="1"/>
          </p:cNvPicPr>
          <p:nvPr/>
        </p:nvPicPr>
        <p:blipFill>
          <a:blip r:embed="rId6">
            <a:extLst/>
          </a:blip>
          <a:stretch>
            <a:fillRect/>
          </a:stretch>
        </p:blipFill>
        <p:spPr>
          <a:xfrm>
            <a:off x="510257" y="3894666"/>
            <a:ext cx="5499948" cy="2406792"/>
          </a:xfrm>
          <a:prstGeom prst="rect">
            <a:avLst/>
          </a:prstGeom>
          <a:ln w="12700">
            <a:miter lim="400000"/>
          </a:ln>
        </p:spPr>
      </p:pic>
      <p:sp>
        <p:nvSpPr>
          <p:cNvPr id="173" name="Shape 173"/>
          <p:cNvSpPr/>
          <p:nvPr/>
        </p:nvSpPr>
        <p:spPr>
          <a:xfrm>
            <a:off x="374790" y="6290168"/>
            <a:ext cx="4671344" cy="1414507"/>
          </a:xfrm>
          <a:prstGeom prst="rect">
            <a:avLst/>
          </a:prstGeom>
          <a:ln w="12700">
            <a:miter lim="400000"/>
          </a:ln>
          <a:extLst>
            <a:ext uri="{C572A759-6A51-4108-AA02-DFA0A04FC94B}">
              <ma14:wrappingTextBoxFlag xmlns:ma14="http://schemas.microsoft.com/office/mac/drawingml/2011/main" val="1"/>
            </a:ext>
          </a:extLst>
        </p:spPr>
        <p:txBody>
          <a:bodyPr lIns="45455" tIns="45455" rIns="45455" bIns="45455">
            <a:spAutoFit/>
          </a:bodyPr>
          <a:lstStyle>
            <a:lvl1pPr algn="l" defTabSz="1298222">
              <a:lnSpc>
                <a:spcPct val="93000"/>
              </a:lnSpc>
              <a:defRPr sz="4400">
                <a:solidFill>
                  <a:srgbClr val="FFFFFF"/>
                </a:solidFill>
                <a:latin typeface="Calibri"/>
                <a:ea typeface="Calibri"/>
                <a:cs typeface="Calibri"/>
                <a:sym typeface="Calibri"/>
              </a:defRPr>
            </a:lvl1pPr>
          </a:lstStyle>
          <a:p>
            <a:pPr/>
            <a:r>
              <a:t>72 hours uploaded every minute</a:t>
            </a:r>
          </a:p>
        </p:txBody>
      </p:sp>
      <p:sp>
        <p:nvSpPr>
          <p:cNvPr id="174" name="Shape 174"/>
          <p:cNvSpPr/>
          <p:nvPr/>
        </p:nvSpPr>
        <p:spPr>
          <a:xfrm>
            <a:off x="3903698" y="8376355"/>
            <a:ext cx="8884356" cy="675112"/>
          </a:xfrm>
          <a:prstGeom prst="rect">
            <a:avLst/>
          </a:prstGeom>
          <a:ln w="12700">
            <a:miter lim="400000"/>
          </a:ln>
          <a:extLst>
            <a:ext uri="{C572A759-6A51-4108-AA02-DFA0A04FC94B}">
              <ma14:wrappingTextBoxFlag xmlns:ma14="http://schemas.microsoft.com/office/mac/drawingml/2011/main" val="1"/>
            </a:ext>
          </a:extLst>
        </p:spPr>
        <p:txBody>
          <a:bodyPr lIns="45455" tIns="45455" rIns="45455" bIns="45455">
            <a:spAutoFit/>
          </a:bodyPr>
          <a:lstStyle/>
          <a:p>
            <a:pPr defTabSz="1298222">
              <a:lnSpc>
                <a:spcPct val="93000"/>
              </a:lnSpc>
              <a:defRPr b="1" sz="3800">
                <a:solidFill>
                  <a:srgbClr val="FF0000"/>
                </a:solidFill>
                <a:latin typeface="Calibri"/>
                <a:ea typeface="Calibri"/>
                <a:cs typeface="Calibri"/>
                <a:sym typeface="Calibri"/>
              </a:defRPr>
            </a:pPr>
            <a:r>
              <a:t>90%</a:t>
            </a:r>
            <a:r>
              <a:rPr>
                <a:solidFill>
                  <a:srgbClr val="000000"/>
                </a:solidFill>
              </a:rPr>
              <a:t> of net traffic will be visual!</a:t>
            </a:r>
          </a:p>
        </p:txBody>
      </p:sp>
      <p:pic>
        <p:nvPicPr>
          <p:cNvPr id="175" name="ANd9GcQ6MDyrN834tSn5nD3k3yoK4SVMHpb1b2-SzcbdGKaW0d_Wc7zZ.jpg" descr="https://encrypted-tbn0.google.com/images?q=tbn:ANd9GcQ6MDyrN834tSn5nD3k3yoK4SVMHpb1b2-SzcbdGKaW0d_Wc7zZ"/>
          <p:cNvPicPr>
            <a:picLocks noChangeAspect="1"/>
          </p:cNvPicPr>
          <p:nvPr/>
        </p:nvPicPr>
        <p:blipFill>
          <a:blip r:embed="rId7">
            <a:extLst/>
          </a:blip>
          <a:stretch>
            <a:fillRect/>
          </a:stretch>
        </p:blipFill>
        <p:spPr>
          <a:xfrm>
            <a:off x="7780302" y="2813191"/>
            <a:ext cx="3585352" cy="3585352"/>
          </a:xfrm>
          <a:prstGeom prst="rect">
            <a:avLst/>
          </a:prstGeom>
          <a:ln w="12700">
            <a:miter lim="400000"/>
          </a:ln>
        </p:spPr>
      </p:pic>
      <p:sp>
        <p:nvSpPr>
          <p:cNvPr id="176" name="Shape 176"/>
          <p:cNvSpPr/>
          <p:nvPr/>
        </p:nvSpPr>
        <p:spPr>
          <a:xfrm>
            <a:off x="7780302" y="6450470"/>
            <a:ext cx="4671344" cy="1586084"/>
          </a:xfrm>
          <a:prstGeom prst="rect">
            <a:avLst/>
          </a:prstGeom>
          <a:ln w="12700">
            <a:miter lim="400000"/>
          </a:ln>
          <a:extLst>
            <a:ext uri="{C572A759-6A51-4108-AA02-DFA0A04FC94B}">
              <ma14:wrappingTextBoxFlag xmlns:ma14="http://schemas.microsoft.com/office/mac/drawingml/2011/main" val="1"/>
            </a:ext>
          </a:extLst>
        </p:spPr>
        <p:txBody>
          <a:bodyPr lIns="45455" tIns="45455" rIns="45455" bIns="45455">
            <a:spAutoFit/>
          </a:bodyPr>
          <a:lstStyle>
            <a:lvl1pPr algn="l" defTabSz="1298222">
              <a:lnSpc>
                <a:spcPct val="93000"/>
              </a:lnSpc>
              <a:defRPr b="1" sz="5000">
                <a:solidFill>
                  <a:srgbClr val="FFFFFF"/>
                </a:solidFill>
                <a:latin typeface="Calibri"/>
                <a:ea typeface="Calibri"/>
                <a:cs typeface="Calibri"/>
                <a:sym typeface="Calibri"/>
              </a:defRPr>
            </a:lvl1pPr>
          </a:lstStyle>
          <a:p>
            <a:pPr/>
            <a:r>
              <a:t>3.5 trillion photographs</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165"/>
                                        </p:tgtEl>
                                        <p:attrNameLst>
                                          <p:attrName>style.visibility</p:attrName>
                                        </p:attrNameLst>
                                      </p:cBhvr>
                                      <p:to>
                                        <p:strVal val="visible"/>
                                      </p:to>
                                    </p:set>
                                    <p:animEffect filter="dissolve" transition="in">
                                      <p:cBhvr>
                                        <p:cTn id="7" dur="500"/>
                                        <p:tgtEl>
                                          <p:spTgt spid="165"/>
                                        </p:tgtEl>
                                      </p:cBhvr>
                                    </p:animEffect>
                                  </p:childTnLst>
                                </p:cTn>
                              </p:par>
                            </p:childTnLst>
                          </p:cTn>
                        </p:par>
                        <p:par>
                          <p:cTn id="8" fill="hold">
                            <p:stCondLst>
                              <p:cond delay="500"/>
                            </p:stCondLst>
                            <p:childTnLst>
                              <p:par>
                                <p:cTn id="9" presetClass="entr" nodeType="afterEffect" presetID="9" grpId="2" fill="hold">
                                  <p:stCondLst>
                                    <p:cond delay="0"/>
                                  </p:stCondLst>
                                  <p:iterate type="el" backwards="0">
                                    <p:tmAbs val="0"/>
                                  </p:iterate>
                                  <p:childTnLst>
                                    <p:set>
                                      <p:cBhvr>
                                        <p:cTn id="10" fill="hold"/>
                                        <p:tgtEl>
                                          <p:spTgt spid="174"/>
                                        </p:tgtEl>
                                        <p:attrNameLst>
                                          <p:attrName>style.visibility</p:attrName>
                                        </p:attrNameLst>
                                      </p:cBhvr>
                                      <p:to>
                                        <p:strVal val="visible"/>
                                      </p:to>
                                    </p:set>
                                    <p:animEffect filter="dissolve" transition="in">
                                      <p:cBhvr>
                                        <p:cTn id="11" dur="500"/>
                                        <p:tgtEl>
                                          <p:spTgt spid="1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5" grpId="1"/>
      <p:bldP build="whole" bldLvl="1" animBg="1" rev="0" advAuto="0" spid="174" grpId="2"/>
    </p:bldLst>
  </p:timing>
</p:sld>
</file>

<file path=ppt/slides/slide5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44" name="Shape 844"/>
          <p:cNvSpPr/>
          <p:nvPr/>
        </p:nvSpPr>
        <p:spPr>
          <a:xfrm>
            <a:off x="4395774" y="196870"/>
            <a:ext cx="4213252" cy="83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a:solidFill>
                  <a:schemeClr val="accent1">
                    <a:hueOff val="273562"/>
                    <a:satOff val="2937"/>
                    <a:lumOff val="-22233"/>
                  </a:schemeClr>
                </a:solidFill>
              </a:defRPr>
            </a:lvl1pPr>
          </a:lstStyle>
          <a:p>
            <a:pPr/>
            <a:r>
              <a:t>Neural network</a:t>
            </a:r>
          </a:p>
        </p:txBody>
      </p:sp>
      <p:pic>
        <p:nvPicPr>
          <p:cNvPr id="845" name=""/>
          <p:cNvPicPr>
            <a:picLocks noChangeAspect="0"/>
          </p:cNvPicPr>
          <p:nvPr/>
        </p:nvPicPr>
        <p:blipFill>
          <a:blip r:embed="rId3">
            <a:extLst/>
          </a:blip>
          <a:stretch>
            <a:fillRect/>
          </a:stretch>
        </p:blipFill>
        <p:spPr>
          <a:xfrm>
            <a:off x="3076196" y="4881532"/>
            <a:ext cx="810030" cy="246565"/>
          </a:xfrm>
          <a:prstGeom prst="rect">
            <a:avLst/>
          </a:prstGeom>
        </p:spPr>
      </p:pic>
      <p:sp>
        <p:nvSpPr>
          <p:cNvPr id="847" name="Shape 847"/>
          <p:cNvSpPr/>
          <p:nvPr/>
        </p:nvSpPr>
        <p:spPr>
          <a:xfrm>
            <a:off x="9581947" y="4180666"/>
            <a:ext cx="3255914" cy="139478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r>
              <a:t>“clown fish”</a:t>
            </a:r>
          </a:p>
        </p:txBody>
      </p:sp>
      <p:pic>
        <p:nvPicPr>
          <p:cNvPr id="848" name=""/>
          <p:cNvPicPr>
            <a:picLocks noChangeAspect="0"/>
          </p:cNvPicPr>
          <p:nvPr/>
        </p:nvPicPr>
        <p:blipFill>
          <a:blip r:embed="rId4">
            <a:extLst/>
          </a:blip>
          <a:stretch>
            <a:fillRect/>
          </a:stretch>
        </p:blipFill>
        <p:spPr>
          <a:xfrm rot="1973862">
            <a:off x="8805237" y="4448369"/>
            <a:ext cx="1131263" cy="246565"/>
          </a:xfrm>
          <a:prstGeom prst="rect">
            <a:avLst/>
          </a:prstGeom>
        </p:spPr>
      </p:pic>
      <p:pic>
        <p:nvPicPr>
          <p:cNvPr id="850" name="pasted-image.png"/>
          <p:cNvPicPr>
            <a:picLocks noChangeAspect="1"/>
          </p:cNvPicPr>
          <p:nvPr/>
        </p:nvPicPr>
        <p:blipFill>
          <a:blip r:embed="rId5">
            <a:extLst/>
          </a:blip>
          <a:srcRect l="18419" t="0" r="4416" b="0"/>
          <a:stretch>
            <a:fillRect/>
          </a:stretch>
        </p:blipFill>
        <p:spPr>
          <a:xfrm>
            <a:off x="299465" y="3659875"/>
            <a:ext cx="2662360" cy="2709345"/>
          </a:xfrm>
          <a:prstGeom prst="rect">
            <a:avLst/>
          </a:prstGeom>
          <a:ln w="25400">
            <a:solidFill>
              <a:srgbClr val="000000"/>
            </a:solidFill>
            <a:miter lim="400000"/>
          </a:ln>
        </p:spPr>
      </p:pic>
      <p:pic>
        <p:nvPicPr>
          <p:cNvPr id="851" name=""/>
          <p:cNvPicPr>
            <a:picLocks noChangeAspect="0"/>
          </p:cNvPicPr>
          <p:nvPr/>
        </p:nvPicPr>
        <p:blipFill>
          <a:blip r:embed="rId6">
            <a:extLst/>
          </a:blip>
          <a:stretch>
            <a:fillRect/>
          </a:stretch>
        </p:blipFill>
        <p:spPr>
          <a:xfrm rot="1612581">
            <a:off x="5781221" y="3790542"/>
            <a:ext cx="1193996" cy="246564"/>
          </a:xfrm>
          <a:prstGeom prst="rect">
            <a:avLst/>
          </a:prstGeom>
        </p:spPr>
      </p:pic>
      <p:sp>
        <p:nvSpPr>
          <p:cNvPr id="853" name="Shape 853"/>
          <p:cNvSpPr/>
          <p:nvPr/>
        </p:nvSpPr>
        <p:spPr>
          <a:xfrm>
            <a:off x="3980029" y="3108357"/>
            <a:ext cx="1774140" cy="1094445"/>
          </a:xfrm>
          <a:prstGeom prst="rect">
            <a:avLst/>
          </a:prstGeom>
          <a:ln w="25400">
            <a:solidFill>
              <a:srgbClr val="000000"/>
            </a:solidFill>
            <a:miter lim="400000"/>
          </a:ln>
        </p:spPr>
        <p:txBody>
          <a:bodyPr lIns="50800" tIns="50800" rIns="50800" bIns="50800" anchor="ctr"/>
          <a:lstStyle/>
          <a:p>
            <a:pPr>
              <a:defRPr sz="2400"/>
            </a:pPr>
          </a:p>
        </p:txBody>
      </p:sp>
      <p:sp>
        <p:nvSpPr>
          <p:cNvPr id="854" name="Shape 854"/>
          <p:cNvSpPr/>
          <p:nvPr/>
        </p:nvSpPr>
        <p:spPr>
          <a:xfrm>
            <a:off x="3980029" y="4412130"/>
            <a:ext cx="1774140" cy="1094445"/>
          </a:xfrm>
          <a:prstGeom prst="rect">
            <a:avLst/>
          </a:prstGeom>
          <a:ln w="25400">
            <a:solidFill>
              <a:srgbClr val="000000"/>
            </a:solidFill>
            <a:miter lim="400000"/>
          </a:ln>
        </p:spPr>
        <p:txBody>
          <a:bodyPr lIns="50800" tIns="50800" rIns="50800" bIns="50800" anchor="ctr"/>
          <a:lstStyle/>
          <a:p>
            <a:pPr>
              <a:defRPr sz="2400"/>
            </a:pPr>
          </a:p>
        </p:txBody>
      </p:sp>
      <p:sp>
        <p:nvSpPr>
          <p:cNvPr id="855" name="Shape 855"/>
          <p:cNvSpPr/>
          <p:nvPr/>
        </p:nvSpPr>
        <p:spPr>
          <a:xfrm>
            <a:off x="3993048" y="5728866"/>
            <a:ext cx="1774141" cy="1094446"/>
          </a:xfrm>
          <a:prstGeom prst="rect">
            <a:avLst/>
          </a:prstGeom>
          <a:ln w="25400">
            <a:solidFill>
              <a:srgbClr val="000000"/>
            </a:solidFill>
            <a:miter lim="400000"/>
          </a:ln>
        </p:spPr>
        <p:txBody>
          <a:bodyPr lIns="50800" tIns="50800" rIns="50800" bIns="50800" anchor="ctr"/>
          <a:lstStyle/>
          <a:p>
            <a:pPr>
              <a:defRPr sz="2400"/>
            </a:pPr>
          </a:p>
        </p:txBody>
      </p:sp>
      <p:pic>
        <p:nvPicPr>
          <p:cNvPr id="856" name=""/>
          <p:cNvPicPr>
            <a:picLocks noChangeAspect="0"/>
          </p:cNvPicPr>
          <p:nvPr/>
        </p:nvPicPr>
        <p:blipFill>
          <a:blip r:embed="rId7">
            <a:extLst/>
          </a:blip>
          <a:stretch>
            <a:fillRect/>
          </a:stretch>
        </p:blipFill>
        <p:spPr>
          <a:xfrm rot="18134967">
            <a:off x="2795119" y="4209522"/>
            <a:ext cx="1397361" cy="246565"/>
          </a:xfrm>
          <a:prstGeom prst="rect">
            <a:avLst/>
          </a:prstGeom>
        </p:spPr>
      </p:pic>
      <p:pic>
        <p:nvPicPr>
          <p:cNvPr id="858" name=""/>
          <p:cNvPicPr>
            <a:picLocks noChangeAspect="0"/>
          </p:cNvPicPr>
          <p:nvPr/>
        </p:nvPicPr>
        <p:blipFill>
          <a:blip r:embed="rId7">
            <a:extLst/>
          </a:blip>
          <a:stretch>
            <a:fillRect/>
          </a:stretch>
        </p:blipFill>
        <p:spPr>
          <a:xfrm rot="3465033">
            <a:off x="2795415" y="5568422"/>
            <a:ext cx="1397361" cy="246565"/>
          </a:xfrm>
          <a:prstGeom prst="rect">
            <a:avLst/>
          </a:prstGeom>
        </p:spPr>
      </p:pic>
      <p:pic>
        <p:nvPicPr>
          <p:cNvPr id="860" name=""/>
          <p:cNvPicPr>
            <a:picLocks noChangeAspect="0"/>
          </p:cNvPicPr>
          <p:nvPr/>
        </p:nvPicPr>
        <p:blipFill>
          <a:blip r:embed="rId8">
            <a:extLst/>
          </a:blip>
          <a:stretch>
            <a:fillRect/>
          </a:stretch>
        </p:blipFill>
        <p:spPr>
          <a:xfrm rot="19682124">
            <a:off x="5751618" y="4524075"/>
            <a:ext cx="1253413" cy="246564"/>
          </a:xfrm>
          <a:prstGeom prst="rect">
            <a:avLst/>
          </a:prstGeom>
        </p:spPr>
      </p:pic>
      <p:pic>
        <p:nvPicPr>
          <p:cNvPr id="862" name=""/>
          <p:cNvPicPr>
            <a:picLocks noChangeAspect="0"/>
          </p:cNvPicPr>
          <p:nvPr/>
        </p:nvPicPr>
        <p:blipFill>
          <a:blip r:embed="rId9">
            <a:extLst/>
          </a:blip>
          <a:stretch>
            <a:fillRect/>
          </a:stretch>
        </p:blipFill>
        <p:spPr>
          <a:xfrm rot="18056765">
            <a:off x="5358545" y="5297856"/>
            <a:ext cx="2044293" cy="246565"/>
          </a:xfrm>
          <a:prstGeom prst="rect">
            <a:avLst/>
          </a:prstGeom>
        </p:spPr>
      </p:pic>
      <p:sp>
        <p:nvSpPr>
          <p:cNvPr id="864" name="Shape 864"/>
          <p:cNvSpPr/>
          <p:nvPr/>
        </p:nvSpPr>
        <p:spPr>
          <a:xfrm>
            <a:off x="6996393" y="3594620"/>
            <a:ext cx="1774140" cy="1094445"/>
          </a:xfrm>
          <a:prstGeom prst="rect">
            <a:avLst/>
          </a:prstGeom>
          <a:ln w="25400">
            <a:solidFill>
              <a:srgbClr val="000000"/>
            </a:solidFill>
            <a:miter lim="400000"/>
          </a:ln>
        </p:spPr>
        <p:txBody>
          <a:bodyPr lIns="50800" tIns="50800" rIns="50800" bIns="50800" anchor="ctr"/>
          <a:lstStyle/>
          <a:p>
            <a:pPr>
              <a:defRPr sz="2400"/>
            </a:pPr>
          </a:p>
        </p:txBody>
      </p:sp>
      <p:sp>
        <p:nvSpPr>
          <p:cNvPr id="865" name="Shape 865"/>
          <p:cNvSpPr/>
          <p:nvPr/>
        </p:nvSpPr>
        <p:spPr>
          <a:xfrm>
            <a:off x="6996393" y="4877271"/>
            <a:ext cx="1774140" cy="1094445"/>
          </a:xfrm>
          <a:prstGeom prst="rect">
            <a:avLst/>
          </a:prstGeom>
          <a:ln w="25400">
            <a:solidFill>
              <a:srgbClr val="000000"/>
            </a:solidFill>
            <a:miter lim="400000"/>
          </a:ln>
        </p:spPr>
        <p:txBody>
          <a:bodyPr lIns="50800" tIns="50800" rIns="50800" bIns="50800" anchor="ctr"/>
          <a:lstStyle/>
          <a:p>
            <a:pPr>
              <a:defRPr sz="2400"/>
            </a:pPr>
          </a:p>
        </p:txBody>
      </p:sp>
      <p:pic>
        <p:nvPicPr>
          <p:cNvPr id="866" name=""/>
          <p:cNvPicPr>
            <a:picLocks noChangeAspect="0"/>
          </p:cNvPicPr>
          <p:nvPr/>
        </p:nvPicPr>
        <p:blipFill>
          <a:blip r:embed="rId6">
            <a:extLst/>
          </a:blip>
          <a:stretch>
            <a:fillRect/>
          </a:stretch>
        </p:blipFill>
        <p:spPr>
          <a:xfrm rot="1612581">
            <a:off x="5799662" y="5101976"/>
            <a:ext cx="1193996" cy="246564"/>
          </a:xfrm>
          <a:prstGeom prst="rect">
            <a:avLst/>
          </a:prstGeom>
        </p:spPr>
      </p:pic>
      <p:pic>
        <p:nvPicPr>
          <p:cNvPr id="868" name=""/>
          <p:cNvPicPr>
            <a:picLocks noChangeAspect="0"/>
          </p:cNvPicPr>
          <p:nvPr/>
        </p:nvPicPr>
        <p:blipFill>
          <a:blip r:embed="rId10">
            <a:extLst/>
          </a:blip>
          <a:stretch>
            <a:fillRect/>
          </a:stretch>
        </p:blipFill>
        <p:spPr>
          <a:xfrm rot="3463112">
            <a:off x="5434107" y="4447305"/>
            <a:ext cx="1915169" cy="246565"/>
          </a:xfrm>
          <a:prstGeom prst="rect">
            <a:avLst/>
          </a:prstGeom>
        </p:spPr>
      </p:pic>
      <p:pic>
        <p:nvPicPr>
          <p:cNvPr id="870" name=""/>
          <p:cNvPicPr>
            <a:picLocks noChangeAspect="0"/>
          </p:cNvPicPr>
          <p:nvPr/>
        </p:nvPicPr>
        <p:blipFill>
          <a:blip r:embed="rId11">
            <a:extLst/>
          </a:blip>
          <a:stretch>
            <a:fillRect/>
          </a:stretch>
        </p:blipFill>
        <p:spPr>
          <a:xfrm rot="19330422">
            <a:off x="5708679" y="5859411"/>
            <a:ext cx="1352336" cy="246564"/>
          </a:xfrm>
          <a:prstGeom prst="rect">
            <a:avLst/>
          </a:prstGeom>
        </p:spPr>
      </p:pic>
      <p:pic>
        <p:nvPicPr>
          <p:cNvPr id="872" name=""/>
          <p:cNvPicPr>
            <a:picLocks noChangeAspect="0"/>
          </p:cNvPicPr>
          <p:nvPr/>
        </p:nvPicPr>
        <p:blipFill>
          <a:blip r:embed="rId12">
            <a:extLst/>
          </a:blip>
          <a:stretch>
            <a:fillRect/>
          </a:stretch>
        </p:blipFill>
        <p:spPr>
          <a:xfrm rot="19936862">
            <a:off x="8802502" y="5104890"/>
            <a:ext cx="1113464" cy="246565"/>
          </a:xfrm>
          <a:prstGeom prst="rect">
            <a:avLst/>
          </a:prstGeom>
        </p:spPr>
      </p:pic>
      <p:grpSp>
        <p:nvGrpSpPr>
          <p:cNvPr id="876" name="Group 876"/>
          <p:cNvGrpSpPr/>
          <p:nvPr/>
        </p:nvGrpSpPr>
        <p:grpSpPr>
          <a:xfrm>
            <a:off x="9815038" y="1818803"/>
            <a:ext cx="1977543" cy="800101"/>
            <a:chOff x="0" y="0"/>
            <a:chExt cx="1977542" cy="800100"/>
          </a:xfrm>
        </p:grpSpPr>
        <p:sp>
          <p:nvSpPr>
            <p:cNvPr id="875" name="Shape 875"/>
            <p:cNvSpPr/>
            <p:nvPr/>
          </p:nvSpPr>
          <p:spPr>
            <a:xfrm>
              <a:off x="38099" y="38100"/>
              <a:ext cx="1901344" cy="723900"/>
            </a:xfrm>
            <a:prstGeom prst="rect">
              <a:avLst/>
            </a:prstGeom>
            <a:noFill/>
            <a:ln>
              <a:noFill/>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Learned</a:t>
              </a:r>
            </a:p>
          </p:txBody>
        </p:sp>
        <p:pic>
          <p:nvPicPr>
            <p:cNvPr id="874" name=""/>
            <p:cNvPicPr>
              <a:picLocks noChangeAspect="0"/>
            </p:cNvPicPr>
            <p:nvPr/>
          </p:nvPicPr>
          <p:blipFill>
            <a:blip r:embed="rId13">
              <a:extLst/>
            </a:blip>
            <a:stretch>
              <a:fillRect/>
            </a:stretch>
          </p:blipFill>
          <p:spPr>
            <a:xfrm>
              <a:off x="-1" y="-1"/>
              <a:ext cx="1977544" cy="800101"/>
            </a:xfrm>
            <a:prstGeom prst="rect">
              <a:avLst/>
            </a:prstGeom>
            <a:effectLst/>
          </p:spPr>
        </p:pic>
      </p:grpSp>
    </p:spTree>
  </p:cSld>
  <p:clrMapOvr>
    <a:masterClrMapping/>
  </p:clrMapOvr>
  <p:transition xmlns:p14="http://schemas.microsoft.com/office/powerpoint/2010/main" spd="med" advClick="1" p14:dur="1000"/>
</p:sld>
</file>

<file path=ppt/slides/slide5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80" name="Shape 880"/>
          <p:cNvSpPr/>
          <p:nvPr/>
        </p:nvSpPr>
        <p:spPr>
          <a:xfrm>
            <a:off x="4395774" y="196870"/>
            <a:ext cx="4213252" cy="83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a:solidFill>
                  <a:schemeClr val="accent1">
                    <a:hueOff val="273562"/>
                    <a:satOff val="2937"/>
                    <a:lumOff val="-22233"/>
                  </a:schemeClr>
                </a:solidFill>
              </a:defRPr>
            </a:lvl1pPr>
          </a:lstStyle>
          <a:p>
            <a:pPr/>
            <a:r>
              <a:t>Neural network</a:t>
            </a:r>
          </a:p>
        </p:txBody>
      </p:sp>
      <p:pic>
        <p:nvPicPr>
          <p:cNvPr id="881" name=""/>
          <p:cNvPicPr>
            <a:picLocks noChangeAspect="0"/>
          </p:cNvPicPr>
          <p:nvPr/>
        </p:nvPicPr>
        <p:blipFill>
          <a:blip r:embed="rId3">
            <a:extLst/>
          </a:blip>
          <a:stretch>
            <a:fillRect/>
          </a:stretch>
        </p:blipFill>
        <p:spPr>
          <a:xfrm>
            <a:off x="4933524" y="4881532"/>
            <a:ext cx="810030" cy="246565"/>
          </a:xfrm>
          <a:prstGeom prst="rect">
            <a:avLst/>
          </a:prstGeom>
        </p:spPr>
      </p:pic>
      <p:sp>
        <p:nvSpPr>
          <p:cNvPr id="883" name="Shape 883"/>
          <p:cNvSpPr/>
          <p:nvPr/>
        </p:nvSpPr>
        <p:spPr>
          <a:xfrm>
            <a:off x="7604793" y="4317217"/>
            <a:ext cx="3255914" cy="139478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r>
              <a:t>“clown fish”</a:t>
            </a:r>
          </a:p>
        </p:txBody>
      </p:sp>
      <p:pic>
        <p:nvPicPr>
          <p:cNvPr id="884" name="pasted-image.png"/>
          <p:cNvPicPr>
            <a:picLocks noChangeAspect="1"/>
          </p:cNvPicPr>
          <p:nvPr/>
        </p:nvPicPr>
        <p:blipFill>
          <a:blip r:embed="rId4">
            <a:extLst/>
          </a:blip>
          <a:srcRect l="18419" t="0" r="4416" b="0"/>
          <a:stretch>
            <a:fillRect/>
          </a:stretch>
        </p:blipFill>
        <p:spPr>
          <a:xfrm>
            <a:off x="2156793" y="3659875"/>
            <a:ext cx="2662360" cy="2709345"/>
          </a:xfrm>
          <a:prstGeom prst="rect">
            <a:avLst/>
          </a:prstGeom>
          <a:ln w="25400">
            <a:solidFill>
              <a:srgbClr val="000000"/>
            </a:solidFill>
            <a:miter lim="400000"/>
          </a:ln>
        </p:spPr>
      </p:pic>
      <p:sp>
        <p:nvSpPr>
          <p:cNvPr id="885" name="Shape 885"/>
          <p:cNvSpPr/>
          <p:nvPr/>
        </p:nvSpPr>
        <p:spPr>
          <a:xfrm>
            <a:off x="5830114" y="3241433"/>
            <a:ext cx="386914" cy="3546351"/>
          </a:xfrm>
          <a:prstGeom prst="rect">
            <a:avLst/>
          </a:prstGeom>
          <a:ln w="25400">
            <a:solidFill>
              <a:srgbClr val="000000"/>
            </a:solidFill>
            <a:miter lim="400000"/>
          </a:ln>
        </p:spPr>
        <p:txBody>
          <a:bodyPr lIns="50800" tIns="50800" rIns="50800" bIns="50800" anchor="ctr"/>
          <a:lstStyle/>
          <a:p>
            <a:pPr>
              <a:defRPr sz="2400"/>
            </a:pPr>
          </a:p>
        </p:txBody>
      </p:sp>
      <p:grpSp>
        <p:nvGrpSpPr>
          <p:cNvPr id="888" name="Group 888"/>
          <p:cNvGrpSpPr/>
          <p:nvPr/>
        </p:nvGrpSpPr>
        <p:grpSpPr>
          <a:xfrm>
            <a:off x="9815038" y="1818803"/>
            <a:ext cx="1977543" cy="800101"/>
            <a:chOff x="0" y="0"/>
            <a:chExt cx="1977542" cy="800100"/>
          </a:xfrm>
        </p:grpSpPr>
        <p:sp>
          <p:nvSpPr>
            <p:cNvPr id="887" name="Shape 887"/>
            <p:cNvSpPr/>
            <p:nvPr/>
          </p:nvSpPr>
          <p:spPr>
            <a:xfrm>
              <a:off x="38099" y="38100"/>
              <a:ext cx="1901344" cy="723900"/>
            </a:xfrm>
            <a:prstGeom prst="rect">
              <a:avLst/>
            </a:prstGeom>
            <a:noFill/>
            <a:ln>
              <a:noFill/>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Learned</a:t>
              </a:r>
            </a:p>
          </p:txBody>
        </p:sp>
        <p:pic>
          <p:nvPicPr>
            <p:cNvPr id="886" name=""/>
            <p:cNvPicPr>
              <a:picLocks noChangeAspect="0"/>
            </p:cNvPicPr>
            <p:nvPr/>
          </p:nvPicPr>
          <p:blipFill>
            <a:blip r:embed="rId5">
              <a:extLst/>
            </a:blip>
            <a:stretch>
              <a:fillRect/>
            </a:stretch>
          </p:blipFill>
          <p:spPr>
            <a:xfrm>
              <a:off x="-1" y="-1"/>
              <a:ext cx="1977544" cy="800101"/>
            </a:xfrm>
            <a:prstGeom prst="rect">
              <a:avLst/>
            </a:prstGeom>
            <a:effectLst/>
          </p:spPr>
        </p:pic>
      </p:grpSp>
      <p:pic>
        <p:nvPicPr>
          <p:cNvPr id="889" name=""/>
          <p:cNvPicPr>
            <a:picLocks noChangeAspect="0"/>
          </p:cNvPicPr>
          <p:nvPr/>
        </p:nvPicPr>
        <p:blipFill>
          <a:blip r:embed="rId6">
            <a:extLst/>
          </a:blip>
          <a:stretch>
            <a:fillRect/>
          </a:stretch>
        </p:blipFill>
        <p:spPr>
          <a:xfrm>
            <a:off x="6280720" y="4881532"/>
            <a:ext cx="544384" cy="246565"/>
          </a:xfrm>
          <a:prstGeom prst="rect">
            <a:avLst/>
          </a:prstGeom>
        </p:spPr>
      </p:pic>
      <p:sp>
        <p:nvSpPr>
          <p:cNvPr id="891" name="Shape 891"/>
          <p:cNvSpPr/>
          <p:nvPr/>
        </p:nvSpPr>
        <p:spPr>
          <a:xfrm>
            <a:off x="6835464" y="3231639"/>
            <a:ext cx="386913" cy="3546351"/>
          </a:xfrm>
          <a:prstGeom prst="rect">
            <a:avLst/>
          </a:prstGeom>
          <a:ln w="25400">
            <a:solidFill>
              <a:srgbClr val="000000"/>
            </a:solidFill>
            <a:miter lim="400000"/>
          </a:ln>
        </p:spPr>
        <p:txBody>
          <a:bodyPr lIns="50800" tIns="50800" rIns="50800" bIns="50800" anchor="ctr"/>
          <a:lstStyle/>
          <a:p>
            <a:pPr>
              <a:defRPr sz="2400"/>
            </a:pPr>
          </a:p>
        </p:txBody>
      </p:sp>
      <p:pic>
        <p:nvPicPr>
          <p:cNvPr id="892" name=""/>
          <p:cNvPicPr>
            <a:picLocks noChangeAspect="0"/>
          </p:cNvPicPr>
          <p:nvPr/>
        </p:nvPicPr>
        <p:blipFill>
          <a:blip r:embed="rId6">
            <a:extLst/>
          </a:blip>
          <a:stretch>
            <a:fillRect/>
          </a:stretch>
        </p:blipFill>
        <p:spPr>
          <a:xfrm>
            <a:off x="7298769" y="4906932"/>
            <a:ext cx="544384" cy="246564"/>
          </a:xfrm>
          <a:prstGeom prst="rect">
            <a:avLst/>
          </a:prstGeom>
        </p:spPr>
      </p:pic>
    </p:spTree>
  </p:cSld>
  <p:clrMapOvr>
    <a:masterClrMapping/>
  </p:clrMapOvr>
  <p:transition xmlns:p14="http://schemas.microsoft.com/office/powerpoint/2010/main" spd="med" advClick="1" p14:dur="1000"/>
</p:sld>
</file>

<file path=ppt/slides/slide5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97" name="Shape 897"/>
          <p:cNvSpPr/>
          <p:nvPr/>
        </p:nvSpPr>
        <p:spPr>
          <a:xfrm>
            <a:off x="3616401" y="196870"/>
            <a:ext cx="5771998" cy="83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a:solidFill>
                  <a:schemeClr val="accent1">
                    <a:hueOff val="273562"/>
                    <a:satOff val="2937"/>
                    <a:lumOff val="-22233"/>
                  </a:schemeClr>
                </a:solidFill>
              </a:defRPr>
            </a:lvl1pPr>
          </a:lstStyle>
          <a:p>
            <a:pPr/>
            <a:r>
              <a:t>Deep neural network</a:t>
            </a:r>
          </a:p>
        </p:txBody>
      </p:sp>
      <p:pic>
        <p:nvPicPr>
          <p:cNvPr id="898" name=""/>
          <p:cNvPicPr>
            <a:picLocks noChangeAspect="0"/>
          </p:cNvPicPr>
          <p:nvPr/>
        </p:nvPicPr>
        <p:blipFill>
          <a:blip r:embed="rId3">
            <a:extLst/>
          </a:blip>
          <a:stretch>
            <a:fillRect/>
          </a:stretch>
        </p:blipFill>
        <p:spPr>
          <a:xfrm>
            <a:off x="3076196" y="4881532"/>
            <a:ext cx="810030" cy="246565"/>
          </a:xfrm>
          <a:prstGeom prst="rect">
            <a:avLst/>
          </a:prstGeom>
        </p:spPr>
      </p:pic>
      <p:sp>
        <p:nvSpPr>
          <p:cNvPr id="900" name="Shape 900"/>
          <p:cNvSpPr/>
          <p:nvPr/>
        </p:nvSpPr>
        <p:spPr>
          <a:xfrm>
            <a:off x="9901320" y="4272230"/>
            <a:ext cx="3255913" cy="139478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r>
              <a:t>“clown fish”</a:t>
            </a:r>
          </a:p>
        </p:txBody>
      </p:sp>
      <p:pic>
        <p:nvPicPr>
          <p:cNvPr id="901" name="pasted-image.png"/>
          <p:cNvPicPr>
            <a:picLocks noChangeAspect="1"/>
          </p:cNvPicPr>
          <p:nvPr/>
        </p:nvPicPr>
        <p:blipFill>
          <a:blip r:embed="rId4">
            <a:extLst/>
          </a:blip>
          <a:srcRect l="18419" t="0" r="4416" b="0"/>
          <a:stretch>
            <a:fillRect/>
          </a:stretch>
        </p:blipFill>
        <p:spPr>
          <a:xfrm>
            <a:off x="299465" y="3659875"/>
            <a:ext cx="2662360" cy="2709345"/>
          </a:xfrm>
          <a:prstGeom prst="rect">
            <a:avLst/>
          </a:prstGeom>
          <a:ln w="25400">
            <a:solidFill>
              <a:srgbClr val="000000"/>
            </a:solidFill>
            <a:miter lim="400000"/>
          </a:ln>
        </p:spPr>
      </p:pic>
      <p:sp>
        <p:nvSpPr>
          <p:cNvPr id="902" name="Shape 902"/>
          <p:cNvSpPr/>
          <p:nvPr/>
        </p:nvSpPr>
        <p:spPr>
          <a:xfrm>
            <a:off x="3972786" y="3241433"/>
            <a:ext cx="386914" cy="3546351"/>
          </a:xfrm>
          <a:prstGeom prst="rect">
            <a:avLst/>
          </a:prstGeom>
          <a:ln w="25400">
            <a:solidFill>
              <a:srgbClr val="000000"/>
            </a:solidFill>
            <a:miter lim="400000"/>
          </a:ln>
        </p:spPr>
        <p:txBody>
          <a:bodyPr lIns="50800" tIns="50800" rIns="50800" bIns="50800" anchor="ctr"/>
          <a:lstStyle/>
          <a:p>
            <a:pPr>
              <a:defRPr sz="2400"/>
            </a:pPr>
          </a:p>
        </p:txBody>
      </p:sp>
      <p:grpSp>
        <p:nvGrpSpPr>
          <p:cNvPr id="905" name="Group 905"/>
          <p:cNvGrpSpPr/>
          <p:nvPr/>
        </p:nvGrpSpPr>
        <p:grpSpPr>
          <a:xfrm>
            <a:off x="9815038" y="1818803"/>
            <a:ext cx="1977543" cy="800101"/>
            <a:chOff x="0" y="0"/>
            <a:chExt cx="1977542" cy="800100"/>
          </a:xfrm>
        </p:grpSpPr>
        <p:sp>
          <p:nvSpPr>
            <p:cNvPr id="904" name="Shape 904"/>
            <p:cNvSpPr/>
            <p:nvPr/>
          </p:nvSpPr>
          <p:spPr>
            <a:xfrm>
              <a:off x="38099" y="38100"/>
              <a:ext cx="1901344" cy="723900"/>
            </a:xfrm>
            <a:prstGeom prst="rect">
              <a:avLst/>
            </a:prstGeom>
            <a:noFill/>
            <a:ln>
              <a:noFill/>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Learned</a:t>
              </a:r>
            </a:p>
          </p:txBody>
        </p:sp>
        <p:pic>
          <p:nvPicPr>
            <p:cNvPr id="903" name=""/>
            <p:cNvPicPr>
              <a:picLocks noChangeAspect="0"/>
            </p:cNvPicPr>
            <p:nvPr/>
          </p:nvPicPr>
          <p:blipFill>
            <a:blip r:embed="rId5">
              <a:extLst/>
            </a:blip>
            <a:stretch>
              <a:fillRect/>
            </a:stretch>
          </p:blipFill>
          <p:spPr>
            <a:xfrm>
              <a:off x="-1" y="-1"/>
              <a:ext cx="1977544" cy="800101"/>
            </a:xfrm>
            <a:prstGeom prst="rect">
              <a:avLst/>
            </a:prstGeom>
            <a:effectLst/>
          </p:spPr>
        </p:pic>
      </p:grpSp>
      <p:pic>
        <p:nvPicPr>
          <p:cNvPr id="906" name=""/>
          <p:cNvPicPr>
            <a:picLocks noChangeAspect="0"/>
          </p:cNvPicPr>
          <p:nvPr/>
        </p:nvPicPr>
        <p:blipFill>
          <a:blip r:embed="rId6">
            <a:extLst/>
          </a:blip>
          <a:stretch>
            <a:fillRect/>
          </a:stretch>
        </p:blipFill>
        <p:spPr>
          <a:xfrm>
            <a:off x="4423392" y="4881532"/>
            <a:ext cx="544383" cy="246565"/>
          </a:xfrm>
          <a:prstGeom prst="rect">
            <a:avLst/>
          </a:prstGeom>
        </p:spPr>
      </p:pic>
      <p:sp>
        <p:nvSpPr>
          <p:cNvPr id="908" name="Shape 908"/>
          <p:cNvSpPr/>
          <p:nvPr/>
        </p:nvSpPr>
        <p:spPr>
          <a:xfrm>
            <a:off x="4978136" y="3231639"/>
            <a:ext cx="386913" cy="3546351"/>
          </a:xfrm>
          <a:prstGeom prst="rect">
            <a:avLst/>
          </a:prstGeom>
          <a:ln w="25400">
            <a:solidFill>
              <a:srgbClr val="000000"/>
            </a:solidFill>
            <a:miter lim="400000"/>
          </a:ln>
        </p:spPr>
        <p:txBody>
          <a:bodyPr lIns="50800" tIns="50800" rIns="50800" bIns="50800" anchor="ctr"/>
          <a:lstStyle/>
          <a:p>
            <a:pPr>
              <a:defRPr sz="2400"/>
            </a:pPr>
          </a:p>
        </p:txBody>
      </p:sp>
      <p:pic>
        <p:nvPicPr>
          <p:cNvPr id="909" name=""/>
          <p:cNvPicPr>
            <a:picLocks noChangeAspect="0"/>
          </p:cNvPicPr>
          <p:nvPr/>
        </p:nvPicPr>
        <p:blipFill>
          <a:blip r:embed="rId6">
            <a:extLst/>
          </a:blip>
          <a:stretch>
            <a:fillRect/>
          </a:stretch>
        </p:blipFill>
        <p:spPr>
          <a:xfrm>
            <a:off x="5390642" y="4871739"/>
            <a:ext cx="544383" cy="246564"/>
          </a:xfrm>
          <a:prstGeom prst="rect">
            <a:avLst/>
          </a:prstGeom>
        </p:spPr>
      </p:pic>
      <p:sp>
        <p:nvSpPr>
          <p:cNvPr id="911" name="Shape 911"/>
          <p:cNvSpPr/>
          <p:nvPr/>
        </p:nvSpPr>
        <p:spPr>
          <a:xfrm>
            <a:off x="5996185" y="3221846"/>
            <a:ext cx="386913" cy="3546350"/>
          </a:xfrm>
          <a:prstGeom prst="rect">
            <a:avLst/>
          </a:prstGeom>
          <a:ln w="25400">
            <a:solidFill>
              <a:srgbClr val="000000"/>
            </a:solidFill>
            <a:miter lim="400000"/>
          </a:ln>
        </p:spPr>
        <p:txBody>
          <a:bodyPr lIns="50800" tIns="50800" rIns="50800" bIns="50800" anchor="ctr"/>
          <a:lstStyle/>
          <a:p>
            <a:pPr>
              <a:defRPr sz="2400"/>
            </a:pPr>
          </a:p>
        </p:txBody>
      </p:sp>
      <p:pic>
        <p:nvPicPr>
          <p:cNvPr id="912" name=""/>
          <p:cNvPicPr>
            <a:picLocks noChangeAspect="0"/>
          </p:cNvPicPr>
          <p:nvPr/>
        </p:nvPicPr>
        <p:blipFill>
          <a:blip r:embed="rId6">
            <a:extLst/>
          </a:blip>
          <a:stretch>
            <a:fillRect/>
          </a:stretch>
        </p:blipFill>
        <p:spPr>
          <a:xfrm>
            <a:off x="6434091" y="4861945"/>
            <a:ext cx="544383" cy="246564"/>
          </a:xfrm>
          <a:prstGeom prst="rect">
            <a:avLst/>
          </a:prstGeom>
        </p:spPr>
      </p:pic>
      <p:sp>
        <p:nvSpPr>
          <p:cNvPr id="914" name="Shape 914"/>
          <p:cNvSpPr/>
          <p:nvPr/>
        </p:nvSpPr>
        <p:spPr>
          <a:xfrm>
            <a:off x="7019691" y="3221846"/>
            <a:ext cx="386914" cy="3546350"/>
          </a:xfrm>
          <a:prstGeom prst="rect">
            <a:avLst/>
          </a:prstGeom>
          <a:ln w="25400">
            <a:solidFill>
              <a:srgbClr val="000000"/>
            </a:solidFill>
            <a:miter lim="400000"/>
          </a:ln>
        </p:spPr>
        <p:txBody>
          <a:bodyPr lIns="50800" tIns="50800" rIns="50800" bIns="50800" anchor="ctr"/>
          <a:lstStyle/>
          <a:p>
            <a:pPr>
              <a:defRPr sz="2400"/>
            </a:pPr>
          </a:p>
        </p:txBody>
      </p:sp>
      <p:pic>
        <p:nvPicPr>
          <p:cNvPr id="915" name=""/>
          <p:cNvPicPr>
            <a:picLocks noChangeAspect="0"/>
          </p:cNvPicPr>
          <p:nvPr/>
        </p:nvPicPr>
        <p:blipFill>
          <a:blip r:embed="rId6">
            <a:extLst/>
          </a:blip>
          <a:stretch>
            <a:fillRect/>
          </a:stretch>
        </p:blipFill>
        <p:spPr>
          <a:xfrm>
            <a:off x="7457598" y="4861945"/>
            <a:ext cx="544383" cy="246564"/>
          </a:xfrm>
          <a:prstGeom prst="rect">
            <a:avLst/>
          </a:prstGeom>
        </p:spPr>
      </p:pic>
      <p:sp>
        <p:nvSpPr>
          <p:cNvPr id="917" name="Shape 917"/>
          <p:cNvSpPr/>
          <p:nvPr/>
        </p:nvSpPr>
        <p:spPr>
          <a:xfrm>
            <a:off x="8075841" y="3221846"/>
            <a:ext cx="386913" cy="3546350"/>
          </a:xfrm>
          <a:prstGeom prst="rect">
            <a:avLst/>
          </a:prstGeom>
          <a:ln w="25400">
            <a:solidFill>
              <a:srgbClr val="000000"/>
            </a:solidFill>
            <a:miter lim="400000"/>
          </a:ln>
        </p:spPr>
        <p:txBody>
          <a:bodyPr lIns="50800" tIns="50800" rIns="50800" bIns="50800" anchor="ctr"/>
          <a:lstStyle/>
          <a:p>
            <a:pPr>
              <a:defRPr sz="2400"/>
            </a:pPr>
          </a:p>
        </p:txBody>
      </p:sp>
      <p:pic>
        <p:nvPicPr>
          <p:cNvPr id="918" name=""/>
          <p:cNvPicPr>
            <a:picLocks noChangeAspect="0"/>
          </p:cNvPicPr>
          <p:nvPr/>
        </p:nvPicPr>
        <p:blipFill>
          <a:blip r:embed="rId6">
            <a:extLst/>
          </a:blip>
          <a:stretch>
            <a:fillRect/>
          </a:stretch>
        </p:blipFill>
        <p:spPr>
          <a:xfrm>
            <a:off x="8539146" y="4861945"/>
            <a:ext cx="544384" cy="246564"/>
          </a:xfrm>
          <a:prstGeom prst="rect">
            <a:avLst/>
          </a:prstGeom>
        </p:spPr>
      </p:pic>
      <p:sp>
        <p:nvSpPr>
          <p:cNvPr id="920" name="Shape 920"/>
          <p:cNvSpPr/>
          <p:nvPr/>
        </p:nvSpPr>
        <p:spPr>
          <a:xfrm>
            <a:off x="9131990" y="3221846"/>
            <a:ext cx="386914" cy="3546350"/>
          </a:xfrm>
          <a:prstGeom prst="rect">
            <a:avLst/>
          </a:prstGeom>
          <a:ln w="25400">
            <a:solidFill>
              <a:srgbClr val="000000"/>
            </a:solidFill>
            <a:miter lim="400000"/>
          </a:ln>
        </p:spPr>
        <p:txBody>
          <a:bodyPr lIns="50800" tIns="50800" rIns="50800" bIns="50800" anchor="ctr"/>
          <a:lstStyle/>
          <a:p>
            <a:pPr>
              <a:defRPr sz="2400"/>
            </a:pPr>
          </a:p>
        </p:txBody>
      </p:sp>
      <p:pic>
        <p:nvPicPr>
          <p:cNvPr id="921" name=""/>
          <p:cNvPicPr>
            <a:picLocks noChangeAspect="0"/>
          </p:cNvPicPr>
          <p:nvPr/>
        </p:nvPicPr>
        <p:blipFill>
          <a:blip r:embed="rId6">
            <a:extLst/>
          </a:blip>
          <a:stretch>
            <a:fillRect/>
          </a:stretch>
        </p:blipFill>
        <p:spPr>
          <a:xfrm>
            <a:off x="9595296" y="4861945"/>
            <a:ext cx="544383" cy="246564"/>
          </a:xfrm>
          <a:prstGeom prst="rect">
            <a:avLst/>
          </a:prstGeom>
        </p:spPr>
      </p:pic>
    </p:spTree>
  </p:cSld>
  <p:clrMapOvr>
    <a:masterClrMapping/>
  </p:clrMapOvr>
  <p:transition xmlns:p14="http://schemas.microsoft.com/office/powerpoint/2010/main" spd="med" advClick="1" p14:dur="1000"/>
</p:sld>
</file>

<file path=ppt/slides/slide5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26" name="Shape 926"/>
          <p:cNvSpPr/>
          <p:nvPr/>
        </p:nvSpPr>
        <p:spPr>
          <a:xfrm>
            <a:off x="2684322" y="196870"/>
            <a:ext cx="7636156" cy="83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a:solidFill>
                  <a:schemeClr val="accent1">
                    <a:hueOff val="273562"/>
                    <a:satOff val="2937"/>
                    <a:lumOff val="-22233"/>
                  </a:schemeClr>
                </a:solidFill>
              </a:defRPr>
            </a:lvl1pPr>
          </a:lstStyle>
          <a:p>
            <a:pPr/>
            <a:r>
              <a:t>Computation in a neural net</a:t>
            </a:r>
          </a:p>
        </p:txBody>
      </p:sp>
      <p:pic>
        <p:nvPicPr>
          <p:cNvPr id="927" name=""/>
          <p:cNvPicPr>
            <a:picLocks noChangeAspect="0"/>
          </p:cNvPicPr>
          <p:nvPr/>
        </p:nvPicPr>
        <p:blipFill>
          <a:blip r:embed="rId3">
            <a:extLst/>
          </a:blip>
          <a:stretch>
            <a:fillRect/>
          </a:stretch>
        </p:blipFill>
        <p:spPr>
          <a:xfrm>
            <a:off x="5199771" y="5930318"/>
            <a:ext cx="2633191" cy="246565"/>
          </a:xfrm>
          <a:prstGeom prst="rect">
            <a:avLst/>
          </a:prstGeom>
        </p:spPr>
      </p:pic>
      <p:sp>
        <p:nvSpPr>
          <p:cNvPr id="929" name="Shape 929"/>
          <p:cNvSpPr/>
          <p:nvPr/>
        </p:nvSpPr>
        <p:spPr>
          <a:xfrm>
            <a:off x="2710922" y="2850338"/>
            <a:ext cx="3560340" cy="1739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Input representation</a:t>
            </a:r>
          </a:p>
        </p:txBody>
      </p:sp>
      <p:sp>
        <p:nvSpPr>
          <p:cNvPr id="930" name="Shape 930"/>
          <p:cNvSpPr/>
          <p:nvPr/>
        </p:nvSpPr>
        <p:spPr>
          <a:xfrm>
            <a:off x="6733538" y="2850338"/>
            <a:ext cx="3560341" cy="1739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Output representation</a:t>
            </a:r>
          </a:p>
        </p:txBody>
      </p:sp>
      <p:sp>
        <p:nvSpPr>
          <p:cNvPr id="931" name="Shape 931"/>
          <p:cNvSpPr/>
          <p:nvPr/>
        </p:nvSpPr>
        <p:spPr>
          <a:xfrm>
            <a:off x="4297635" y="4267725"/>
            <a:ext cx="386914" cy="3602211"/>
          </a:xfrm>
          <a:prstGeom prst="rect">
            <a:avLst/>
          </a:prstGeom>
          <a:ln w="25400">
            <a:solidFill>
              <a:srgbClr val="000000"/>
            </a:solidFill>
            <a:miter lim="400000"/>
          </a:ln>
        </p:spPr>
        <p:txBody>
          <a:bodyPr lIns="50800" tIns="50800" rIns="50800" bIns="50800" anchor="ctr"/>
          <a:lstStyle/>
          <a:p>
            <a:pPr>
              <a:defRPr sz="2400"/>
            </a:pPr>
          </a:p>
        </p:txBody>
      </p:sp>
      <p:sp>
        <p:nvSpPr>
          <p:cNvPr id="932" name="Shape 932"/>
          <p:cNvSpPr/>
          <p:nvPr/>
        </p:nvSpPr>
        <p:spPr>
          <a:xfrm>
            <a:off x="8320251" y="4166125"/>
            <a:ext cx="386914" cy="3602211"/>
          </a:xfrm>
          <a:prstGeom prst="rect">
            <a:avLst/>
          </a:prstGeom>
          <a:ln w="25400">
            <a:solidFill>
              <a:srgbClr val="000000"/>
            </a:solidFill>
            <a:miter lim="400000"/>
          </a:ln>
        </p:spPr>
        <p:txBody>
          <a:bodyPr lIns="50800" tIns="50800" rIns="50800" bIns="50800" anchor="ctr"/>
          <a:lstStyle/>
          <a:p>
            <a:pPr>
              <a:defRPr sz="2400"/>
            </a:pPr>
          </a:p>
        </p:txBody>
      </p:sp>
    </p:spTree>
  </p:cSld>
  <p:clrMapOvr>
    <a:masterClrMapping/>
  </p:clrMapOvr>
  <p:transition xmlns:p14="http://schemas.microsoft.com/office/powerpoint/2010/main" spd="med" advClick="1" p14:dur="1000"/>
</p:sld>
</file>

<file path=ppt/slides/slide5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36" name="Shape 936"/>
          <p:cNvSpPr/>
          <p:nvPr/>
        </p:nvSpPr>
        <p:spPr>
          <a:xfrm>
            <a:off x="2684322" y="196870"/>
            <a:ext cx="7636156" cy="83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a:solidFill>
                  <a:schemeClr val="accent1">
                    <a:hueOff val="273562"/>
                    <a:satOff val="2937"/>
                    <a:lumOff val="-22233"/>
                  </a:schemeClr>
                </a:solidFill>
              </a:defRPr>
            </a:lvl1pPr>
          </a:lstStyle>
          <a:p>
            <a:pPr/>
            <a:r>
              <a:t>Computation in a neural net</a:t>
            </a:r>
          </a:p>
        </p:txBody>
      </p:sp>
      <p:sp>
        <p:nvSpPr>
          <p:cNvPr id="937" name="Shape 937"/>
          <p:cNvSpPr/>
          <p:nvPr/>
        </p:nvSpPr>
        <p:spPr>
          <a:xfrm>
            <a:off x="2710922" y="1961338"/>
            <a:ext cx="3560340" cy="1739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Input representation</a:t>
            </a:r>
          </a:p>
        </p:txBody>
      </p:sp>
      <p:sp>
        <p:nvSpPr>
          <p:cNvPr id="938" name="Shape 938"/>
          <p:cNvSpPr/>
          <p:nvPr/>
        </p:nvSpPr>
        <p:spPr>
          <a:xfrm>
            <a:off x="6733538" y="1961338"/>
            <a:ext cx="3560341" cy="1739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Output representation</a:t>
            </a:r>
          </a:p>
        </p:txBody>
      </p:sp>
      <p:sp>
        <p:nvSpPr>
          <p:cNvPr id="939" name="Shape 939"/>
          <p:cNvSpPr/>
          <p:nvPr/>
        </p:nvSpPr>
        <p:spPr>
          <a:xfrm>
            <a:off x="4479963" y="3621021"/>
            <a:ext cx="4044874" cy="1779850"/>
          </a:xfrm>
          <a:prstGeom prst="line">
            <a:avLst/>
          </a:prstGeom>
          <a:ln w="12700">
            <a:solidFill>
              <a:srgbClr val="000000"/>
            </a:solidFill>
            <a:miter lim="400000"/>
          </a:ln>
        </p:spPr>
        <p:txBody>
          <a:bodyPr lIns="50800" tIns="50800" rIns="50800" bIns="50800" anchor="ctr"/>
          <a:lstStyle/>
          <a:p>
            <a:pPr>
              <a:defRPr sz="2400"/>
            </a:pPr>
          </a:p>
        </p:txBody>
      </p:sp>
      <p:sp>
        <p:nvSpPr>
          <p:cNvPr id="940" name="Shape 940"/>
          <p:cNvSpPr/>
          <p:nvPr/>
        </p:nvSpPr>
        <p:spPr>
          <a:xfrm>
            <a:off x="4481697" y="4087925"/>
            <a:ext cx="4037381" cy="1323901"/>
          </a:xfrm>
          <a:prstGeom prst="line">
            <a:avLst/>
          </a:prstGeom>
          <a:ln w="12700">
            <a:solidFill>
              <a:srgbClr val="000000"/>
            </a:solidFill>
            <a:miter lim="400000"/>
          </a:ln>
        </p:spPr>
        <p:txBody>
          <a:bodyPr lIns="50800" tIns="50800" rIns="50800" bIns="50800" anchor="ctr"/>
          <a:lstStyle/>
          <a:p>
            <a:pPr>
              <a:defRPr sz="2400"/>
            </a:pPr>
          </a:p>
        </p:txBody>
      </p:sp>
      <p:sp>
        <p:nvSpPr>
          <p:cNvPr id="941" name="Shape 941"/>
          <p:cNvSpPr/>
          <p:nvPr/>
        </p:nvSpPr>
        <p:spPr>
          <a:xfrm>
            <a:off x="4491980" y="4514193"/>
            <a:ext cx="4018136" cy="908974"/>
          </a:xfrm>
          <a:prstGeom prst="line">
            <a:avLst/>
          </a:prstGeom>
          <a:ln w="12700">
            <a:solidFill>
              <a:srgbClr val="000000"/>
            </a:solidFill>
            <a:miter lim="400000"/>
          </a:ln>
        </p:spPr>
        <p:txBody>
          <a:bodyPr lIns="50800" tIns="50800" rIns="50800" bIns="50800" anchor="ctr"/>
          <a:lstStyle/>
          <a:p>
            <a:pPr>
              <a:defRPr sz="2400"/>
            </a:pPr>
          </a:p>
        </p:txBody>
      </p:sp>
      <p:sp>
        <p:nvSpPr>
          <p:cNvPr id="942" name="Shape 942"/>
          <p:cNvSpPr/>
          <p:nvPr/>
        </p:nvSpPr>
        <p:spPr>
          <a:xfrm>
            <a:off x="4503027" y="4968284"/>
            <a:ext cx="4029856" cy="465546"/>
          </a:xfrm>
          <a:prstGeom prst="line">
            <a:avLst/>
          </a:prstGeom>
          <a:ln w="12700">
            <a:solidFill>
              <a:srgbClr val="000000"/>
            </a:solidFill>
            <a:miter lim="400000"/>
          </a:ln>
        </p:spPr>
        <p:txBody>
          <a:bodyPr lIns="50800" tIns="50800" rIns="50800" bIns="50800" anchor="ctr"/>
          <a:lstStyle/>
          <a:p>
            <a:pPr>
              <a:defRPr sz="2400"/>
            </a:pPr>
          </a:p>
        </p:txBody>
      </p:sp>
      <p:sp>
        <p:nvSpPr>
          <p:cNvPr id="943" name="Shape 943"/>
          <p:cNvSpPr/>
          <p:nvPr/>
        </p:nvSpPr>
        <p:spPr>
          <a:xfrm>
            <a:off x="4500850" y="5415586"/>
            <a:ext cx="4017143" cy="15426"/>
          </a:xfrm>
          <a:prstGeom prst="line">
            <a:avLst/>
          </a:prstGeom>
          <a:ln w="12700">
            <a:solidFill>
              <a:srgbClr val="000000"/>
            </a:solidFill>
            <a:miter lim="400000"/>
          </a:ln>
        </p:spPr>
        <p:txBody>
          <a:bodyPr lIns="50800" tIns="50800" rIns="50800" bIns="50800" anchor="ctr"/>
          <a:lstStyle/>
          <a:p>
            <a:pPr>
              <a:defRPr sz="2400"/>
            </a:pPr>
          </a:p>
        </p:txBody>
      </p:sp>
      <p:sp>
        <p:nvSpPr>
          <p:cNvPr id="944" name="Shape 944"/>
          <p:cNvSpPr/>
          <p:nvPr/>
        </p:nvSpPr>
        <p:spPr>
          <a:xfrm flipV="1">
            <a:off x="4500529" y="5419579"/>
            <a:ext cx="4001390" cy="439756"/>
          </a:xfrm>
          <a:prstGeom prst="line">
            <a:avLst/>
          </a:prstGeom>
          <a:ln w="12700">
            <a:solidFill>
              <a:srgbClr val="000000"/>
            </a:solidFill>
            <a:miter lim="400000"/>
          </a:ln>
        </p:spPr>
        <p:txBody>
          <a:bodyPr lIns="50800" tIns="50800" rIns="50800" bIns="50800" anchor="ctr"/>
          <a:lstStyle/>
          <a:p>
            <a:pPr>
              <a:defRPr sz="2400"/>
            </a:pPr>
          </a:p>
        </p:txBody>
      </p:sp>
      <p:sp>
        <p:nvSpPr>
          <p:cNvPr id="945" name="Shape 945"/>
          <p:cNvSpPr/>
          <p:nvPr/>
        </p:nvSpPr>
        <p:spPr>
          <a:xfrm flipV="1">
            <a:off x="4496975" y="5414231"/>
            <a:ext cx="4012789" cy="895576"/>
          </a:xfrm>
          <a:prstGeom prst="line">
            <a:avLst/>
          </a:prstGeom>
          <a:ln w="12700">
            <a:solidFill>
              <a:srgbClr val="000000"/>
            </a:solidFill>
            <a:miter lim="400000"/>
          </a:ln>
        </p:spPr>
        <p:txBody>
          <a:bodyPr lIns="50800" tIns="50800" rIns="50800" bIns="50800" anchor="ctr"/>
          <a:lstStyle/>
          <a:p>
            <a:pPr>
              <a:defRPr sz="2400"/>
            </a:pPr>
          </a:p>
        </p:txBody>
      </p:sp>
      <p:sp>
        <p:nvSpPr>
          <p:cNvPr id="946" name="Shape 946"/>
          <p:cNvSpPr/>
          <p:nvPr/>
        </p:nvSpPr>
        <p:spPr>
          <a:xfrm flipV="1">
            <a:off x="4491980" y="5398573"/>
            <a:ext cx="4054801" cy="1380599"/>
          </a:xfrm>
          <a:prstGeom prst="line">
            <a:avLst/>
          </a:prstGeom>
          <a:ln w="12700">
            <a:solidFill>
              <a:srgbClr val="000000"/>
            </a:solidFill>
            <a:miter lim="400000"/>
          </a:ln>
        </p:spPr>
        <p:txBody>
          <a:bodyPr lIns="50800" tIns="50800" rIns="50800" bIns="50800" anchor="ctr"/>
          <a:lstStyle/>
          <a:p>
            <a:pPr>
              <a:defRPr sz="2400"/>
            </a:pPr>
          </a:p>
        </p:txBody>
      </p:sp>
      <p:sp>
        <p:nvSpPr>
          <p:cNvPr id="947" name="Shape 947"/>
          <p:cNvSpPr/>
          <p:nvPr/>
        </p:nvSpPr>
        <p:spPr>
          <a:xfrm>
            <a:off x="4326317" y="3450035"/>
            <a:ext cx="330671" cy="330671"/>
          </a:xfrm>
          <a:prstGeom prst="ellipse">
            <a:avLst/>
          </a:prstGeom>
          <a:solidFill>
            <a:srgbClr val="FFFFFF"/>
          </a:solidFill>
          <a:ln w="12700">
            <a:solidFill>
              <a:srgbClr val="000000"/>
            </a:solidFill>
            <a:miter lim="400000"/>
          </a:ln>
        </p:spPr>
        <p:txBody>
          <a:bodyPr lIns="50800" tIns="50800" rIns="50800" bIns="50800" anchor="ctr"/>
          <a:lstStyle/>
          <a:p>
            <a:pPr>
              <a:defRPr sz="2400"/>
            </a:pPr>
          </a:p>
        </p:txBody>
      </p:sp>
      <p:sp>
        <p:nvSpPr>
          <p:cNvPr id="948" name="Shape 948"/>
          <p:cNvSpPr/>
          <p:nvPr/>
        </p:nvSpPr>
        <p:spPr>
          <a:xfrm>
            <a:off x="4325756" y="3897822"/>
            <a:ext cx="330672" cy="330672"/>
          </a:xfrm>
          <a:prstGeom prst="ellipse">
            <a:avLst/>
          </a:prstGeom>
          <a:solidFill>
            <a:srgbClr val="FFFFFF"/>
          </a:solidFill>
          <a:ln w="12700">
            <a:solidFill>
              <a:srgbClr val="000000"/>
            </a:solidFill>
            <a:miter lim="400000"/>
          </a:ln>
        </p:spPr>
        <p:txBody>
          <a:bodyPr lIns="50800" tIns="50800" rIns="50800" bIns="50800" anchor="ctr"/>
          <a:lstStyle/>
          <a:p>
            <a:pPr>
              <a:defRPr sz="2400"/>
            </a:pPr>
          </a:p>
        </p:txBody>
      </p:sp>
      <p:sp>
        <p:nvSpPr>
          <p:cNvPr id="949" name="Shape 949"/>
          <p:cNvSpPr/>
          <p:nvPr/>
        </p:nvSpPr>
        <p:spPr>
          <a:xfrm>
            <a:off x="4325756" y="4345610"/>
            <a:ext cx="330672" cy="330672"/>
          </a:xfrm>
          <a:prstGeom prst="ellipse">
            <a:avLst/>
          </a:prstGeom>
          <a:solidFill>
            <a:srgbClr val="FFFFFF"/>
          </a:solidFill>
          <a:ln w="12700">
            <a:solidFill>
              <a:srgbClr val="000000"/>
            </a:solidFill>
            <a:miter lim="400000"/>
          </a:ln>
        </p:spPr>
        <p:txBody>
          <a:bodyPr lIns="50800" tIns="50800" rIns="50800" bIns="50800" anchor="ctr"/>
          <a:lstStyle/>
          <a:p>
            <a:pPr>
              <a:defRPr sz="2400"/>
            </a:pPr>
          </a:p>
        </p:txBody>
      </p:sp>
      <p:sp>
        <p:nvSpPr>
          <p:cNvPr id="950" name="Shape 950"/>
          <p:cNvSpPr/>
          <p:nvPr/>
        </p:nvSpPr>
        <p:spPr>
          <a:xfrm>
            <a:off x="4325756" y="4793398"/>
            <a:ext cx="330672" cy="330671"/>
          </a:xfrm>
          <a:prstGeom prst="ellipse">
            <a:avLst/>
          </a:prstGeom>
          <a:solidFill>
            <a:srgbClr val="FFFFFF"/>
          </a:solidFill>
          <a:ln w="12700">
            <a:solidFill>
              <a:srgbClr val="000000"/>
            </a:solidFill>
            <a:miter lim="400000"/>
          </a:ln>
        </p:spPr>
        <p:txBody>
          <a:bodyPr lIns="50800" tIns="50800" rIns="50800" bIns="50800" anchor="ctr"/>
          <a:lstStyle/>
          <a:p>
            <a:pPr>
              <a:defRPr sz="2400"/>
            </a:pPr>
          </a:p>
        </p:txBody>
      </p:sp>
      <p:sp>
        <p:nvSpPr>
          <p:cNvPr id="951" name="Shape 951"/>
          <p:cNvSpPr/>
          <p:nvPr/>
        </p:nvSpPr>
        <p:spPr>
          <a:xfrm>
            <a:off x="4325756" y="5241186"/>
            <a:ext cx="330672" cy="330672"/>
          </a:xfrm>
          <a:prstGeom prst="ellipse">
            <a:avLst/>
          </a:prstGeom>
          <a:solidFill>
            <a:srgbClr val="FFFFFF"/>
          </a:solidFill>
          <a:ln w="12700">
            <a:solidFill>
              <a:srgbClr val="000000"/>
            </a:solidFill>
            <a:miter lim="400000"/>
          </a:ln>
        </p:spPr>
        <p:txBody>
          <a:bodyPr lIns="50800" tIns="50800" rIns="50800" bIns="50800" anchor="ctr"/>
          <a:lstStyle/>
          <a:p>
            <a:pPr>
              <a:defRPr sz="2400"/>
            </a:pPr>
          </a:p>
        </p:txBody>
      </p:sp>
      <p:sp>
        <p:nvSpPr>
          <p:cNvPr id="952" name="Shape 952"/>
          <p:cNvSpPr/>
          <p:nvPr/>
        </p:nvSpPr>
        <p:spPr>
          <a:xfrm>
            <a:off x="4325756" y="5688974"/>
            <a:ext cx="330672" cy="330671"/>
          </a:xfrm>
          <a:prstGeom prst="ellipse">
            <a:avLst/>
          </a:prstGeom>
          <a:solidFill>
            <a:srgbClr val="FFFFFF"/>
          </a:solidFill>
          <a:ln w="12700">
            <a:solidFill>
              <a:srgbClr val="000000"/>
            </a:solidFill>
            <a:miter lim="400000"/>
          </a:ln>
        </p:spPr>
        <p:txBody>
          <a:bodyPr lIns="50800" tIns="50800" rIns="50800" bIns="50800" anchor="ctr"/>
          <a:lstStyle/>
          <a:p>
            <a:pPr>
              <a:defRPr sz="2400"/>
            </a:pPr>
          </a:p>
        </p:txBody>
      </p:sp>
      <p:sp>
        <p:nvSpPr>
          <p:cNvPr id="953" name="Shape 953"/>
          <p:cNvSpPr/>
          <p:nvPr/>
        </p:nvSpPr>
        <p:spPr>
          <a:xfrm>
            <a:off x="4325756" y="6136762"/>
            <a:ext cx="330672" cy="330671"/>
          </a:xfrm>
          <a:prstGeom prst="ellipse">
            <a:avLst/>
          </a:prstGeom>
          <a:solidFill>
            <a:srgbClr val="FFFFFF"/>
          </a:solidFill>
          <a:ln w="12700">
            <a:solidFill>
              <a:srgbClr val="000000"/>
            </a:solidFill>
            <a:miter lim="400000"/>
          </a:ln>
        </p:spPr>
        <p:txBody>
          <a:bodyPr lIns="50800" tIns="50800" rIns="50800" bIns="50800" anchor="ctr"/>
          <a:lstStyle/>
          <a:p>
            <a:pPr>
              <a:defRPr sz="2400"/>
            </a:pPr>
          </a:p>
        </p:txBody>
      </p:sp>
      <p:sp>
        <p:nvSpPr>
          <p:cNvPr id="954" name="Shape 954"/>
          <p:cNvSpPr/>
          <p:nvPr/>
        </p:nvSpPr>
        <p:spPr>
          <a:xfrm>
            <a:off x="4325756" y="6584550"/>
            <a:ext cx="330672" cy="330671"/>
          </a:xfrm>
          <a:prstGeom prst="ellipse">
            <a:avLst/>
          </a:prstGeom>
          <a:solidFill>
            <a:srgbClr val="FFFFFF"/>
          </a:solidFill>
          <a:ln w="12700">
            <a:solidFill>
              <a:srgbClr val="000000"/>
            </a:solidFill>
            <a:miter lim="400000"/>
          </a:ln>
        </p:spPr>
        <p:txBody>
          <a:bodyPr lIns="50800" tIns="50800" rIns="50800" bIns="50800" anchor="ctr"/>
          <a:lstStyle/>
          <a:p>
            <a:pPr>
              <a:defRPr sz="2400"/>
            </a:pPr>
          </a:p>
        </p:txBody>
      </p:sp>
      <p:sp>
        <p:nvSpPr>
          <p:cNvPr id="955" name="Shape 955"/>
          <p:cNvSpPr/>
          <p:nvPr/>
        </p:nvSpPr>
        <p:spPr>
          <a:xfrm>
            <a:off x="8348933" y="3452831"/>
            <a:ext cx="330672" cy="330672"/>
          </a:xfrm>
          <a:prstGeom prst="ellipse">
            <a:avLst/>
          </a:prstGeom>
          <a:solidFill>
            <a:srgbClr val="FFFFFF"/>
          </a:solidFill>
          <a:ln w="12700">
            <a:solidFill>
              <a:srgbClr val="000000"/>
            </a:solidFill>
            <a:miter lim="400000"/>
          </a:ln>
        </p:spPr>
        <p:txBody>
          <a:bodyPr lIns="50800" tIns="50800" rIns="50800" bIns="50800" anchor="ctr"/>
          <a:lstStyle/>
          <a:p>
            <a:pPr>
              <a:defRPr sz="2400"/>
            </a:pPr>
          </a:p>
        </p:txBody>
      </p:sp>
      <p:sp>
        <p:nvSpPr>
          <p:cNvPr id="956" name="Shape 956"/>
          <p:cNvSpPr/>
          <p:nvPr/>
        </p:nvSpPr>
        <p:spPr>
          <a:xfrm>
            <a:off x="8348373" y="3900619"/>
            <a:ext cx="330671" cy="330672"/>
          </a:xfrm>
          <a:prstGeom prst="ellipse">
            <a:avLst/>
          </a:prstGeom>
          <a:solidFill>
            <a:srgbClr val="FFFFFF"/>
          </a:solidFill>
          <a:ln w="12700">
            <a:solidFill>
              <a:srgbClr val="000000"/>
            </a:solidFill>
            <a:miter lim="400000"/>
          </a:ln>
        </p:spPr>
        <p:txBody>
          <a:bodyPr lIns="50800" tIns="50800" rIns="50800" bIns="50800" anchor="ctr"/>
          <a:lstStyle/>
          <a:p>
            <a:pPr>
              <a:defRPr sz="2400"/>
            </a:pPr>
          </a:p>
        </p:txBody>
      </p:sp>
      <p:sp>
        <p:nvSpPr>
          <p:cNvPr id="957" name="Shape 957"/>
          <p:cNvSpPr/>
          <p:nvPr/>
        </p:nvSpPr>
        <p:spPr>
          <a:xfrm>
            <a:off x="8348373" y="4348407"/>
            <a:ext cx="330671" cy="330671"/>
          </a:xfrm>
          <a:prstGeom prst="ellipse">
            <a:avLst/>
          </a:prstGeom>
          <a:solidFill>
            <a:srgbClr val="FFFFFF"/>
          </a:solidFill>
          <a:ln w="12700">
            <a:solidFill>
              <a:srgbClr val="000000"/>
            </a:solidFill>
            <a:miter lim="400000"/>
          </a:ln>
        </p:spPr>
        <p:txBody>
          <a:bodyPr lIns="50800" tIns="50800" rIns="50800" bIns="50800" anchor="ctr"/>
          <a:lstStyle/>
          <a:p>
            <a:pPr>
              <a:defRPr sz="2400"/>
            </a:pPr>
          </a:p>
        </p:txBody>
      </p:sp>
      <p:sp>
        <p:nvSpPr>
          <p:cNvPr id="958" name="Shape 958"/>
          <p:cNvSpPr/>
          <p:nvPr/>
        </p:nvSpPr>
        <p:spPr>
          <a:xfrm>
            <a:off x="8348373" y="4796195"/>
            <a:ext cx="330671" cy="330671"/>
          </a:xfrm>
          <a:prstGeom prst="ellipse">
            <a:avLst/>
          </a:prstGeom>
          <a:solidFill>
            <a:srgbClr val="FFFFFF"/>
          </a:solidFill>
          <a:ln w="12700">
            <a:solidFill>
              <a:srgbClr val="000000"/>
            </a:solidFill>
            <a:miter lim="400000"/>
          </a:ln>
        </p:spPr>
        <p:txBody>
          <a:bodyPr lIns="50800" tIns="50800" rIns="50800" bIns="50800" anchor="ctr"/>
          <a:lstStyle/>
          <a:p>
            <a:pPr>
              <a:defRPr sz="2400"/>
            </a:pPr>
          </a:p>
        </p:txBody>
      </p:sp>
      <p:sp>
        <p:nvSpPr>
          <p:cNvPr id="959" name="Shape 959"/>
          <p:cNvSpPr/>
          <p:nvPr/>
        </p:nvSpPr>
        <p:spPr>
          <a:xfrm>
            <a:off x="8348373" y="5243983"/>
            <a:ext cx="330671" cy="330671"/>
          </a:xfrm>
          <a:prstGeom prst="ellipse">
            <a:avLst/>
          </a:prstGeom>
          <a:solidFill>
            <a:srgbClr val="FFFFFF"/>
          </a:solidFill>
          <a:ln w="12700">
            <a:solidFill>
              <a:srgbClr val="000000"/>
            </a:solidFill>
            <a:miter lim="400000"/>
          </a:ln>
        </p:spPr>
        <p:txBody>
          <a:bodyPr lIns="50800" tIns="50800" rIns="50800" bIns="50800" anchor="ctr"/>
          <a:lstStyle/>
          <a:p>
            <a:pPr>
              <a:defRPr sz="2400"/>
            </a:pPr>
          </a:p>
        </p:txBody>
      </p:sp>
      <p:sp>
        <p:nvSpPr>
          <p:cNvPr id="960" name="Shape 960"/>
          <p:cNvSpPr/>
          <p:nvPr/>
        </p:nvSpPr>
        <p:spPr>
          <a:xfrm>
            <a:off x="8348373" y="5691771"/>
            <a:ext cx="330671" cy="330671"/>
          </a:xfrm>
          <a:prstGeom prst="ellipse">
            <a:avLst/>
          </a:prstGeom>
          <a:solidFill>
            <a:srgbClr val="FFFFFF"/>
          </a:solidFill>
          <a:ln w="12700">
            <a:solidFill>
              <a:srgbClr val="000000"/>
            </a:solidFill>
            <a:miter lim="400000"/>
          </a:ln>
        </p:spPr>
        <p:txBody>
          <a:bodyPr lIns="50800" tIns="50800" rIns="50800" bIns="50800" anchor="ctr"/>
          <a:lstStyle/>
          <a:p>
            <a:pPr>
              <a:defRPr sz="2400"/>
            </a:pPr>
          </a:p>
        </p:txBody>
      </p:sp>
      <p:sp>
        <p:nvSpPr>
          <p:cNvPr id="961" name="Shape 961"/>
          <p:cNvSpPr/>
          <p:nvPr/>
        </p:nvSpPr>
        <p:spPr>
          <a:xfrm>
            <a:off x="8348373" y="6139558"/>
            <a:ext cx="330671" cy="330671"/>
          </a:xfrm>
          <a:prstGeom prst="ellipse">
            <a:avLst/>
          </a:prstGeom>
          <a:solidFill>
            <a:srgbClr val="FFFFFF"/>
          </a:solidFill>
          <a:ln w="12700">
            <a:solidFill>
              <a:srgbClr val="000000"/>
            </a:solidFill>
            <a:miter lim="400000"/>
          </a:ln>
        </p:spPr>
        <p:txBody>
          <a:bodyPr lIns="50800" tIns="50800" rIns="50800" bIns="50800" anchor="ctr"/>
          <a:lstStyle/>
          <a:p>
            <a:pPr>
              <a:defRPr sz="2400"/>
            </a:pPr>
          </a:p>
        </p:txBody>
      </p:sp>
      <p:sp>
        <p:nvSpPr>
          <p:cNvPr id="962" name="Shape 962"/>
          <p:cNvSpPr/>
          <p:nvPr/>
        </p:nvSpPr>
        <p:spPr>
          <a:xfrm>
            <a:off x="8348373" y="6587346"/>
            <a:ext cx="330671" cy="330672"/>
          </a:xfrm>
          <a:prstGeom prst="ellipse">
            <a:avLst/>
          </a:prstGeom>
          <a:solidFill>
            <a:srgbClr val="FFFFFF"/>
          </a:solidFill>
          <a:ln w="12700">
            <a:solidFill>
              <a:srgbClr val="000000"/>
            </a:solidFill>
            <a:miter lim="400000"/>
          </a:ln>
        </p:spPr>
        <p:txBody>
          <a:bodyPr lIns="50800" tIns="50800" rIns="50800" bIns="50800" anchor="ctr"/>
          <a:lstStyle/>
          <a:p>
            <a:pPr>
              <a:defRPr sz="2400"/>
            </a:pPr>
          </a:p>
        </p:txBody>
      </p:sp>
      <p:pic>
        <p:nvPicPr>
          <p:cNvPr id="963" name="pasted-image.pdf"/>
          <p:cNvPicPr>
            <a:picLocks noChangeAspect="1"/>
          </p:cNvPicPr>
          <p:nvPr/>
        </p:nvPicPr>
        <p:blipFill>
          <a:blip r:embed="rId2">
            <a:extLst/>
          </a:blip>
          <a:stretch>
            <a:fillRect/>
          </a:stretch>
        </p:blipFill>
        <p:spPr>
          <a:xfrm>
            <a:off x="4347505" y="7282089"/>
            <a:ext cx="241301" cy="215901"/>
          </a:xfrm>
          <a:prstGeom prst="rect">
            <a:avLst/>
          </a:prstGeom>
          <a:ln w="12700">
            <a:miter lim="400000"/>
          </a:ln>
        </p:spPr>
      </p:pic>
      <p:pic>
        <p:nvPicPr>
          <p:cNvPr id="964" name="pasted-image.pdf"/>
          <p:cNvPicPr>
            <a:picLocks noChangeAspect="1"/>
          </p:cNvPicPr>
          <p:nvPr/>
        </p:nvPicPr>
        <p:blipFill>
          <a:blip r:embed="rId3">
            <a:extLst/>
          </a:blip>
          <a:stretch>
            <a:fillRect/>
          </a:stretch>
        </p:blipFill>
        <p:spPr>
          <a:xfrm>
            <a:off x="8399408" y="7144156"/>
            <a:ext cx="228601" cy="304801"/>
          </a:xfrm>
          <a:prstGeom prst="rect">
            <a:avLst/>
          </a:prstGeom>
          <a:ln w="12700">
            <a:miter lim="400000"/>
          </a:ln>
        </p:spPr>
      </p:pic>
      <p:pic>
        <p:nvPicPr>
          <p:cNvPr id="965" name="pasted-image.pdf"/>
          <p:cNvPicPr>
            <a:picLocks noChangeAspect="1"/>
          </p:cNvPicPr>
          <p:nvPr/>
        </p:nvPicPr>
        <p:blipFill>
          <a:blip r:embed="rId4">
            <a:extLst/>
          </a:blip>
          <a:stretch>
            <a:fillRect/>
          </a:stretch>
        </p:blipFill>
        <p:spPr>
          <a:xfrm>
            <a:off x="6359205" y="4082316"/>
            <a:ext cx="317501" cy="215901"/>
          </a:xfrm>
          <a:prstGeom prst="rect">
            <a:avLst/>
          </a:prstGeom>
          <a:ln w="12700">
            <a:miter lim="400000"/>
          </a:ln>
        </p:spPr>
      </p:pic>
      <p:pic>
        <p:nvPicPr>
          <p:cNvPr id="966" name="pasted-image.pdf"/>
          <p:cNvPicPr>
            <a:picLocks noChangeAspect="1"/>
          </p:cNvPicPr>
          <p:nvPr/>
        </p:nvPicPr>
        <p:blipFill>
          <a:blip r:embed="rId5">
            <a:extLst/>
          </a:blip>
          <a:stretch>
            <a:fillRect/>
          </a:stretch>
        </p:blipFill>
        <p:spPr>
          <a:xfrm>
            <a:off x="4835960" y="7934186"/>
            <a:ext cx="2768601" cy="990601"/>
          </a:xfrm>
          <a:prstGeom prst="rect">
            <a:avLst/>
          </a:prstGeom>
          <a:ln w="12700">
            <a:miter lim="400000"/>
          </a:ln>
        </p:spPr>
      </p:pic>
    </p:spTree>
  </p:cSld>
  <p:clrMapOvr>
    <a:masterClrMapping/>
  </p:clrMapOvr>
  <p:transition xmlns:p14="http://schemas.microsoft.com/office/powerpoint/2010/main" spd="med" advClick="1" p14:dur="1000"/>
</p:sld>
</file>

<file path=ppt/slides/slide5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68" name="Shape 968"/>
          <p:cNvSpPr/>
          <p:nvPr/>
        </p:nvSpPr>
        <p:spPr>
          <a:xfrm>
            <a:off x="5718833" y="5418383"/>
            <a:ext cx="787401" cy="1"/>
          </a:xfrm>
          <a:prstGeom prst="line">
            <a:avLst/>
          </a:prstGeom>
          <a:ln w="12700">
            <a:solidFill>
              <a:srgbClr val="000000"/>
            </a:solidFill>
            <a:miter lim="400000"/>
          </a:ln>
        </p:spPr>
        <p:txBody>
          <a:bodyPr lIns="50800" tIns="50800" rIns="50800" bIns="50800" anchor="ctr"/>
          <a:lstStyle/>
          <a:p>
            <a:pPr>
              <a:defRPr sz="2400"/>
            </a:pPr>
          </a:p>
        </p:txBody>
      </p:sp>
      <p:sp>
        <p:nvSpPr>
          <p:cNvPr id="969" name="Shape 969"/>
          <p:cNvSpPr/>
          <p:nvPr/>
        </p:nvSpPr>
        <p:spPr>
          <a:xfrm>
            <a:off x="5706133" y="5871375"/>
            <a:ext cx="787401" cy="1"/>
          </a:xfrm>
          <a:prstGeom prst="line">
            <a:avLst/>
          </a:prstGeom>
          <a:ln w="12700">
            <a:solidFill>
              <a:srgbClr val="000000"/>
            </a:solidFill>
            <a:miter lim="400000"/>
          </a:ln>
        </p:spPr>
        <p:txBody>
          <a:bodyPr lIns="50800" tIns="50800" rIns="50800" bIns="50800" anchor="ctr"/>
          <a:lstStyle/>
          <a:p>
            <a:pPr>
              <a:defRPr sz="2400"/>
            </a:pPr>
          </a:p>
        </p:txBody>
      </p:sp>
      <p:sp>
        <p:nvSpPr>
          <p:cNvPr id="970" name="Shape 970"/>
          <p:cNvSpPr/>
          <p:nvPr/>
        </p:nvSpPr>
        <p:spPr>
          <a:xfrm>
            <a:off x="5706133" y="6314201"/>
            <a:ext cx="787401" cy="1"/>
          </a:xfrm>
          <a:prstGeom prst="line">
            <a:avLst/>
          </a:prstGeom>
          <a:ln w="12700">
            <a:solidFill>
              <a:srgbClr val="000000"/>
            </a:solidFill>
            <a:miter lim="400000"/>
          </a:ln>
        </p:spPr>
        <p:txBody>
          <a:bodyPr lIns="50800" tIns="50800" rIns="50800" bIns="50800" anchor="ctr"/>
          <a:lstStyle/>
          <a:p>
            <a:pPr>
              <a:defRPr sz="2400"/>
            </a:pPr>
          </a:p>
        </p:txBody>
      </p:sp>
      <p:sp>
        <p:nvSpPr>
          <p:cNvPr id="971" name="Shape 971"/>
          <p:cNvSpPr/>
          <p:nvPr/>
        </p:nvSpPr>
        <p:spPr>
          <a:xfrm>
            <a:off x="5706133" y="6781789"/>
            <a:ext cx="787401" cy="1"/>
          </a:xfrm>
          <a:prstGeom prst="line">
            <a:avLst/>
          </a:prstGeom>
          <a:ln w="12700">
            <a:solidFill>
              <a:srgbClr val="000000"/>
            </a:solidFill>
            <a:miter lim="400000"/>
          </a:ln>
        </p:spPr>
        <p:txBody>
          <a:bodyPr lIns="50800" tIns="50800" rIns="50800" bIns="50800" anchor="ctr"/>
          <a:lstStyle/>
          <a:p>
            <a:pPr>
              <a:defRPr sz="2400"/>
            </a:pPr>
          </a:p>
        </p:txBody>
      </p:sp>
      <p:sp>
        <p:nvSpPr>
          <p:cNvPr id="972" name="Shape 972"/>
          <p:cNvSpPr/>
          <p:nvPr/>
        </p:nvSpPr>
        <p:spPr>
          <a:xfrm>
            <a:off x="5706133" y="4966639"/>
            <a:ext cx="787401" cy="1"/>
          </a:xfrm>
          <a:prstGeom prst="line">
            <a:avLst/>
          </a:prstGeom>
          <a:ln w="12700">
            <a:solidFill>
              <a:srgbClr val="000000"/>
            </a:solidFill>
            <a:miter lim="400000"/>
          </a:ln>
        </p:spPr>
        <p:txBody>
          <a:bodyPr lIns="50800" tIns="50800" rIns="50800" bIns="50800" anchor="ctr"/>
          <a:lstStyle/>
          <a:p>
            <a:pPr>
              <a:defRPr sz="2400"/>
            </a:pPr>
          </a:p>
        </p:txBody>
      </p:sp>
      <p:sp>
        <p:nvSpPr>
          <p:cNvPr id="973" name="Shape 973"/>
          <p:cNvSpPr/>
          <p:nvPr/>
        </p:nvSpPr>
        <p:spPr>
          <a:xfrm>
            <a:off x="5706133" y="4541099"/>
            <a:ext cx="787401" cy="1"/>
          </a:xfrm>
          <a:prstGeom prst="line">
            <a:avLst/>
          </a:prstGeom>
          <a:ln w="12700">
            <a:solidFill>
              <a:srgbClr val="000000"/>
            </a:solidFill>
            <a:miter lim="400000"/>
          </a:ln>
        </p:spPr>
        <p:txBody>
          <a:bodyPr lIns="50800" tIns="50800" rIns="50800" bIns="50800" anchor="ctr"/>
          <a:lstStyle/>
          <a:p>
            <a:pPr>
              <a:defRPr sz="2400"/>
            </a:pPr>
          </a:p>
        </p:txBody>
      </p:sp>
      <p:sp>
        <p:nvSpPr>
          <p:cNvPr id="974" name="Shape 974"/>
          <p:cNvSpPr/>
          <p:nvPr/>
        </p:nvSpPr>
        <p:spPr>
          <a:xfrm>
            <a:off x="5706133" y="4090281"/>
            <a:ext cx="787401" cy="1"/>
          </a:xfrm>
          <a:prstGeom prst="line">
            <a:avLst/>
          </a:prstGeom>
          <a:ln w="12700">
            <a:solidFill>
              <a:srgbClr val="000000"/>
            </a:solidFill>
            <a:miter lim="400000"/>
          </a:ln>
        </p:spPr>
        <p:txBody>
          <a:bodyPr lIns="50800" tIns="50800" rIns="50800" bIns="50800" anchor="ctr"/>
          <a:lstStyle/>
          <a:p>
            <a:pPr>
              <a:defRPr sz="2400"/>
            </a:pPr>
          </a:p>
        </p:txBody>
      </p:sp>
      <p:sp>
        <p:nvSpPr>
          <p:cNvPr id="975" name="Shape 975"/>
          <p:cNvSpPr/>
          <p:nvPr/>
        </p:nvSpPr>
        <p:spPr>
          <a:xfrm>
            <a:off x="5706133" y="3649474"/>
            <a:ext cx="787401" cy="1"/>
          </a:xfrm>
          <a:prstGeom prst="line">
            <a:avLst/>
          </a:prstGeom>
          <a:ln w="12700">
            <a:solidFill>
              <a:srgbClr val="000000"/>
            </a:solidFill>
            <a:miter lim="400000"/>
          </a:ln>
        </p:spPr>
        <p:txBody>
          <a:bodyPr lIns="50800" tIns="50800" rIns="50800" bIns="50800" anchor="ctr"/>
          <a:lstStyle/>
          <a:p>
            <a:pPr>
              <a:defRPr sz="2400"/>
            </a:pPr>
          </a:p>
        </p:txBody>
      </p:sp>
      <p:sp>
        <p:nvSpPr>
          <p:cNvPr id="976" name="Shape 976"/>
          <p:cNvSpPr/>
          <p:nvPr/>
        </p:nvSpPr>
        <p:spPr>
          <a:xfrm>
            <a:off x="2684322" y="196870"/>
            <a:ext cx="7636156" cy="83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a:solidFill>
                  <a:schemeClr val="accent1">
                    <a:hueOff val="273562"/>
                    <a:satOff val="2937"/>
                    <a:lumOff val="-22233"/>
                  </a:schemeClr>
                </a:solidFill>
              </a:defRPr>
            </a:lvl1pPr>
          </a:lstStyle>
          <a:p>
            <a:pPr/>
            <a:r>
              <a:t>Computation in a neural net</a:t>
            </a:r>
          </a:p>
        </p:txBody>
      </p:sp>
      <p:sp>
        <p:nvSpPr>
          <p:cNvPr id="977" name="Shape 977"/>
          <p:cNvSpPr/>
          <p:nvPr/>
        </p:nvSpPr>
        <p:spPr>
          <a:xfrm>
            <a:off x="1685963" y="3621021"/>
            <a:ext cx="4044874" cy="1779850"/>
          </a:xfrm>
          <a:prstGeom prst="line">
            <a:avLst/>
          </a:prstGeom>
          <a:ln w="12700">
            <a:solidFill>
              <a:srgbClr val="000000"/>
            </a:solidFill>
            <a:miter lim="400000"/>
          </a:ln>
        </p:spPr>
        <p:txBody>
          <a:bodyPr lIns="50800" tIns="50800" rIns="50800" bIns="50800" anchor="ctr"/>
          <a:lstStyle/>
          <a:p>
            <a:pPr>
              <a:defRPr sz="2400"/>
            </a:pPr>
          </a:p>
        </p:txBody>
      </p:sp>
      <p:sp>
        <p:nvSpPr>
          <p:cNvPr id="978" name="Shape 978"/>
          <p:cNvSpPr/>
          <p:nvPr/>
        </p:nvSpPr>
        <p:spPr>
          <a:xfrm>
            <a:off x="1687697" y="4087925"/>
            <a:ext cx="4037381" cy="1323901"/>
          </a:xfrm>
          <a:prstGeom prst="line">
            <a:avLst/>
          </a:prstGeom>
          <a:ln w="12700">
            <a:solidFill>
              <a:srgbClr val="000000"/>
            </a:solidFill>
            <a:miter lim="400000"/>
          </a:ln>
        </p:spPr>
        <p:txBody>
          <a:bodyPr lIns="50800" tIns="50800" rIns="50800" bIns="50800" anchor="ctr"/>
          <a:lstStyle/>
          <a:p>
            <a:pPr>
              <a:defRPr sz="2400"/>
            </a:pPr>
          </a:p>
        </p:txBody>
      </p:sp>
      <p:sp>
        <p:nvSpPr>
          <p:cNvPr id="979" name="Shape 979"/>
          <p:cNvSpPr/>
          <p:nvPr/>
        </p:nvSpPr>
        <p:spPr>
          <a:xfrm>
            <a:off x="1697980" y="4514193"/>
            <a:ext cx="4018136" cy="908974"/>
          </a:xfrm>
          <a:prstGeom prst="line">
            <a:avLst/>
          </a:prstGeom>
          <a:ln w="12700">
            <a:solidFill>
              <a:srgbClr val="000000"/>
            </a:solidFill>
            <a:miter lim="400000"/>
          </a:ln>
        </p:spPr>
        <p:txBody>
          <a:bodyPr lIns="50800" tIns="50800" rIns="50800" bIns="50800" anchor="ctr"/>
          <a:lstStyle/>
          <a:p>
            <a:pPr>
              <a:defRPr sz="2400"/>
            </a:pPr>
          </a:p>
        </p:txBody>
      </p:sp>
      <p:sp>
        <p:nvSpPr>
          <p:cNvPr id="980" name="Shape 980"/>
          <p:cNvSpPr/>
          <p:nvPr/>
        </p:nvSpPr>
        <p:spPr>
          <a:xfrm>
            <a:off x="1709027" y="4968284"/>
            <a:ext cx="4029856" cy="465546"/>
          </a:xfrm>
          <a:prstGeom prst="line">
            <a:avLst/>
          </a:prstGeom>
          <a:ln w="12700">
            <a:solidFill>
              <a:srgbClr val="000000"/>
            </a:solidFill>
            <a:miter lim="400000"/>
          </a:ln>
        </p:spPr>
        <p:txBody>
          <a:bodyPr lIns="50800" tIns="50800" rIns="50800" bIns="50800" anchor="ctr"/>
          <a:lstStyle/>
          <a:p>
            <a:pPr>
              <a:defRPr sz="2400"/>
            </a:pPr>
          </a:p>
        </p:txBody>
      </p:sp>
      <p:sp>
        <p:nvSpPr>
          <p:cNvPr id="981" name="Shape 981"/>
          <p:cNvSpPr/>
          <p:nvPr/>
        </p:nvSpPr>
        <p:spPr>
          <a:xfrm>
            <a:off x="1706850" y="5415586"/>
            <a:ext cx="4017143" cy="15426"/>
          </a:xfrm>
          <a:prstGeom prst="line">
            <a:avLst/>
          </a:prstGeom>
          <a:ln w="12700">
            <a:solidFill>
              <a:srgbClr val="000000"/>
            </a:solidFill>
            <a:miter lim="400000"/>
          </a:ln>
        </p:spPr>
        <p:txBody>
          <a:bodyPr lIns="50800" tIns="50800" rIns="50800" bIns="50800" anchor="ctr"/>
          <a:lstStyle/>
          <a:p>
            <a:pPr>
              <a:defRPr sz="2400"/>
            </a:pPr>
          </a:p>
        </p:txBody>
      </p:sp>
      <p:sp>
        <p:nvSpPr>
          <p:cNvPr id="982" name="Shape 982"/>
          <p:cNvSpPr/>
          <p:nvPr/>
        </p:nvSpPr>
        <p:spPr>
          <a:xfrm flipV="1">
            <a:off x="1706529" y="5419579"/>
            <a:ext cx="4001390" cy="439756"/>
          </a:xfrm>
          <a:prstGeom prst="line">
            <a:avLst/>
          </a:prstGeom>
          <a:ln w="12700">
            <a:solidFill>
              <a:srgbClr val="000000"/>
            </a:solidFill>
            <a:miter lim="400000"/>
          </a:ln>
        </p:spPr>
        <p:txBody>
          <a:bodyPr lIns="50800" tIns="50800" rIns="50800" bIns="50800" anchor="ctr"/>
          <a:lstStyle/>
          <a:p>
            <a:pPr>
              <a:defRPr sz="2400"/>
            </a:pPr>
          </a:p>
        </p:txBody>
      </p:sp>
      <p:sp>
        <p:nvSpPr>
          <p:cNvPr id="983" name="Shape 983"/>
          <p:cNvSpPr/>
          <p:nvPr/>
        </p:nvSpPr>
        <p:spPr>
          <a:xfrm flipV="1">
            <a:off x="1702975" y="5414231"/>
            <a:ext cx="4012789" cy="895576"/>
          </a:xfrm>
          <a:prstGeom prst="line">
            <a:avLst/>
          </a:prstGeom>
          <a:ln w="12700">
            <a:solidFill>
              <a:srgbClr val="000000"/>
            </a:solidFill>
            <a:miter lim="400000"/>
          </a:ln>
        </p:spPr>
        <p:txBody>
          <a:bodyPr lIns="50800" tIns="50800" rIns="50800" bIns="50800" anchor="ctr"/>
          <a:lstStyle/>
          <a:p>
            <a:pPr>
              <a:defRPr sz="2400"/>
            </a:pPr>
          </a:p>
        </p:txBody>
      </p:sp>
      <p:sp>
        <p:nvSpPr>
          <p:cNvPr id="984" name="Shape 984"/>
          <p:cNvSpPr/>
          <p:nvPr/>
        </p:nvSpPr>
        <p:spPr>
          <a:xfrm flipV="1">
            <a:off x="1697980" y="5398573"/>
            <a:ext cx="4054801" cy="1380599"/>
          </a:xfrm>
          <a:prstGeom prst="line">
            <a:avLst/>
          </a:prstGeom>
          <a:ln w="12700">
            <a:solidFill>
              <a:srgbClr val="000000"/>
            </a:solidFill>
            <a:miter lim="400000"/>
          </a:ln>
        </p:spPr>
        <p:txBody>
          <a:bodyPr lIns="50800" tIns="50800" rIns="50800" bIns="50800" anchor="ctr"/>
          <a:lstStyle/>
          <a:p>
            <a:pPr>
              <a:defRPr sz="2400"/>
            </a:pPr>
          </a:p>
        </p:txBody>
      </p:sp>
      <p:sp>
        <p:nvSpPr>
          <p:cNvPr id="985" name="Shape 985"/>
          <p:cNvSpPr/>
          <p:nvPr/>
        </p:nvSpPr>
        <p:spPr>
          <a:xfrm>
            <a:off x="1532317" y="3450035"/>
            <a:ext cx="330671" cy="330671"/>
          </a:xfrm>
          <a:prstGeom prst="ellipse">
            <a:avLst/>
          </a:prstGeom>
          <a:solidFill>
            <a:srgbClr val="FFFFFF"/>
          </a:solidFill>
          <a:ln w="12700">
            <a:solidFill>
              <a:srgbClr val="000000"/>
            </a:solidFill>
            <a:miter lim="400000"/>
          </a:ln>
        </p:spPr>
        <p:txBody>
          <a:bodyPr lIns="50800" tIns="50800" rIns="50800" bIns="50800" anchor="ctr"/>
          <a:lstStyle/>
          <a:p>
            <a:pPr>
              <a:defRPr sz="2400"/>
            </a:pPr>
          </a:p>
        </p:txBody>
      </p:sp>
      <p:sp>
        <p:nvSpPr>
          <p:cNvPr id="986" name="Shape 986"/>
          <p:cNvSpPr/>
          <p:nvPr/>
        </p:nvSpPr>
        <p:spPr>
          <a:xfrm>
            <a:off x="1531756" y="3897822"/>
            <a:ext cx="330672" cy="330672"/>
          </a:xfrm>
          <a:prstGeom prst="ellipse">
            <a:avLst/>
          </a:prstGeom>
          <a:solidFill>
            <a:srgbClr val="FFFFFF"/>
          </a:solidFill>
          <a:ln w="12700">
            <a:solidFill>
              <a:srgbClr val="000000"/>
            </a:solidFill>
            <a:miter lim="400000"/>
          </a:ln>
        </p:spPr>
        <p:txBody>
          <a:bodyPr lIns="50800" tIns="50800" rIns="50800" bIns="50800" anchor="ctr"/>
          <a:lstStyle/>
          <a:p>
            <a:pPr>
              <a:defRPr sz="2400"/>
            </a:pPr>
          </a:p>
        </p:txBody>
      </p:sp>
      <p:sp>
        <p:nvSpPr>
          <p:cNvPr id="987" name="Shape 987"/>
          <p:cNvSpPr/>
          <p:nvPr/>
        </p:nvSpPr>
        <p:spPr>
          <a:xfrm>
            <a:off x="1531756" y="4345610"/>
            <a:ext cx="330672" cy="330672"/>
          </a:xfrm>
          <a:prstGeom prst="ellipse">
            <a:avLst/>
          </a:prstGeom>
          <a:solidFill>
            <a:srgbClr val="FFFFFF"/>
          </a:solidFill>
          <a:ln w="12700">
            <a:solidFill>
              <a:srgbClr val="000000"/>
            </a:solidFill>
            <a:miter lim="400000"/>
          </a:ln>
        </p:spPr>
        <p:txBody>
          <a:bodyPr lIns="50800" tIns="50800" rIns="50800" bIns="50800" anchor="ctr"/>
          <a:lstStyle/>
          <a:p>
            <a:pPr>
              <a:defRPr sz="2400"/>
            </a:pPr>
          </a:p>
        </p:txBody>
      </p:sp>
      <p:sp>
        <p:nvSpPr>
          <p:cNvPr id="988" name="Shape 988"/>
          <p:cNvSpPr/>
          <p:nvPr/>
        </p:nvSpPr>
        <p:spPr>
          <a:xfrm>
            <a:off x="1531756" y="4793398"/>
            <a:ext cx="330672" cy="330671"/>
          </a:xfrm>
          <a:prstGeom prst="ellipse">
            <a:avLst/>
          </a:prstGeom>
          <a:solidFill>
            <a:srgbClr val="FFFFFF"/>
          </a:solidFill>
          <a:ln w="12700">
            <a:solidFill>
              <a:srgbClr val="000000"/>
            </a:solidFill>
            <a:miter lim="400000"/>
          </a:ln>
        </p:spPr>
        <p:txBody>
          <a:bodyPr lIns="50800" tIns="50800" rIns="50800" bIns="50800" anchor="ctr"/>
          <a:lstStyle/>
          <a:p>
            <a:pPr>
              <a:defRPr sz="2400"/>
            </a:pPr>
          </a:p>
        </p:txBody>
      </p:sp>
      <p:sp>
        <p:nvSpPr>
          <p:cNvPr id="989" name="Shape 989"/>
          <p:cNvSpPr/>
          <p:nvPr/>
        </p:nvSpPr>
        <p:spPr>
          <a:xfrm>
            <a:off x="1531756" y="5241186"/>
            <a:ext cx="330672" cy="330672"/>
          </a:xfrm>
          <a:prstGeom prst="ellipse">
            <a:avLst/>
          </a:prstGeom>
          <a:solidFill>
            <a:srgbClr val="FFFFFF"/>
          </a:solidFill>
          <a:ln w="12700">
            <a:solidFill>
              <a:srgbClr val="000000"/>
            </a:solidFill>
            <a:miter lim="400000"/>
          </a:ln>
        </p:spPr>
        <p:txBody>
          <a:bodyPr lIns="50800" tIns="50800" rIns="50800" bIns="50800" anchor="ctr"/>
          <a:lstStyle/>
          <a:p>
            <a:pPr>
              <a:defRPr sz="2400"/>
            </a:pPr>
          </a:p>
        </p:txBody>
      </p:sp>
      <p:sp>
        <p:nvSpPr>
          <p:cNvPr id="990" name="Shape 990"/>
          <p:cNvSpPr/>
          <p:nvPr/>
        </p:nvSpPr>
        <p:spPr>
          <a:xfrm>
            <a:off x="1531756" y="5688974"/>
            <a:ext cx="330672" cy="330671"/>
          </a:xfrm>
          <a:prstGeom prst="ellipse">
            <a:avLst/>
          </a:prstGeom>
          <a:solidFill>
            <a:srgbClr val="FFFFFF"/>
          </a:solidFill>
          <a:ln w="12700">
            <a:solidFill>
              <a:srgbClr val="000000"/>
            </a:solidFill>
            <a:miter lim="400000"/>
          </a:ln>
        </p:spPr>
        <p:txBody>
          <a:bodyPr lIns="50800" tIns="50800" rIns="50800" bIns="50800" anchor="ctr"/>
          <a:lstStyle/>
          <a:p>
            <a:pPr>
              <a:defRPr sz="2400"/>
            </a:pPr>
          </a:p>
        </p:txBody>
      </p:sp>
      <p:sp>
        <p:nvSpPr>
          <p:cNvPr id="991" name="Shape 991"/>
          <p:cNvSpPr/>
          <p:nvPr/>
        </p:nvSpPr>
        <p:spPr>
          <a:xfrm>
            <a:off x="1531756" y="6136762"/>
            <a:ext cx="330672" cy="330671"/>
          </a:xfrm>
          <a:prstGeom prst="ellipse">
            <a:avLst/>
          </a:prstGeom>
          <a:solidFill>
            <a:srgbClr val="FFFFFF"/>
          </a:solidFill>
          <a:ln w="12700">
            <a:solidFill>
              <a:srgbClr val="000000"/>
            </a:solidFill>
            <a:miter lim="400000"/>
          </a:ln>
        </p:spPr>
        <p:txBody>
          <a:bodyPr lIns="50800" tIns="50800" rIns="50800" bIns="50800" anchor="ctr"/>
          <a:lstStyle/>
          <a:p>
            <a:pPr>
              <a:defRPr sz="2400"/>
            </a:pPr>
          </a:p>
        </p:txBody>
      </p:sp>
      <p:sp>
        <p:nvSpPr>
          <p:cNvPr id="992" name="Shape 992"/>
          <p:cNvSpPr/>
          <p:nvPr/>
        </p:nvSpPr>
        <p:spPr>
          <a:xfrm>
            <a:off x="1531756" y="6584550"/>
            <a:ext cx="330672" cy="330671"/>
          </a:xfrm>
          <a:prstGeom prst="ellipse">
            <a:avLst/>
          </a:prstGeom>
          <a:solidFill>
            <a:srgbClr val="FFFFFF"/>
          </a:solidFill>
          <a:ln w="12700">
            <a:solidFill>
              <a:srgbClr val="000000"/>
            </a:solidFill>
            <a:miter lim="400000"/>
          </a:ln>
        </p:spPr>
        <p:txBody>
          <a:bodyPr lIns="50800" tIns="50800" rIns="50800" bIns="50800" anchor="ctr"/>
          <a:lstStyle/>
          <a:p>
            <a:pPr>
              <a:defRPr sz="2400"/>
            </a:pPr>
          </a:p>
        </p:txBody>
      </p:sp>
      <p:sp>
        <p:nvSpPr>
          <p:cNvPr id="993" name="Shape 993"/>
          <p:cNvSpPr/>
          <p:nvPr/>
        </p:nvSpPr>
        <p:spPr>
          <a:xfrm>
            <a:off x="5554933" y="3452831"/>
            <a:ext cx="330672" cy="330672"/>
          </a:xfrm>
          <a:prstGeom prst="ellipse">
            <a:avLst/>
          </a:prstGeom>
          <a:solidFill>
            <a:srgbClr val="FFFFFF"/>
          </a:solidFill>
          <a:ln w="12700">
            <a:solidFill>
              <a:srgbClr val="000000"/>
            </a:solidFill>
            <a:miter lim="400000"/>
          </a:ln>
        </p:spPr>
        <p:txBody>
          <a:bodyPr lIns="50800" tIns="50800" rIns="50800" bIns="50800" anchor="ctr"/>
          <a:lstStyle/>
          <a:p>
            <a:pPr>
              <a:defRPr sz="2400"/>
            </a:pPr>
          </a:p>
        </p:txBody>
      </p:sp>
      <p:sp>
        <p:nvSpPr>
          <p:cNvPr id="994" name="Shape 994"/>
          <p:cNvSpPr/>
          <p:nvPr/>
        </p:nvSpPr>
        <p:spPr>
          <a:xfrm>
            <a:off x="5554373" y="3900619"/>
            <a:ext cx="330671" cy="330672"/>
          </a:xfrm>
          <a:prstGeom prst="ellipse">
            <a:avLst/>
          </a:prstGeom>
          <a:solidFill>
            <a:srgbClr val="FFFFFF"/>
          </a:solidFill>
          <a:ln w="12700">
            <a:solidFill>
              <a:srgbClr val="000000"/>
            </a:solidFill>
            <a:miter lim="400000"/>
          </a:ln>
        </p:spPr>
        <p:txBody>
          <a:bodyPr lIns="50800" tIns="50800" rIns="50800" bIns="50800" anchor="ctr"/>
          <a:lstStyle/>
          <a:p>
            <a:pPr>
              <a:defRPr sz="2400"/>
            </a:pPr>
          </a:p>
        </p:txBody>
      </p:sp>
      <p:sp>
        <p:nvSpPr>
          <p:cNvPr id="995" name="Shape 995"/>
          <p:cNvSpPr/>
          <p:nvPr/>
        </p:nvSpPr>
        <p:spPr>
          <a:xfrm>
            <a:off x="5554373" y="4348407"/>
            <a:ext cx="330671" cy="330671"/>
          </a:xfrm>
          <a:prstGeom prst="ellipse">
            <a:avLst/>
          </a:prstGeom>
          <a:solidFill>
            <a:srgbClr val="FFFFFF"/>
          </a:solidFill>
          <a:ln w="12700">
            <a:solidFill>
              <a:srgbClr val="000000"/>
            </a:solidFill>
            <a:miter lim="400000"/>
          </a:ln>
        </p:spPr>
        <p:txBody>
          <a:bodyPr lIns="50800" tIns="50800" rIns="50800" bIns="50800" anchor="ctr"/>
          <a:lstStyle/>
          <a:p>
            <a:pPr>
              <a:defRPr sz="2400"/>
            </a:pPr>
          </a:p>
        </p:txBody>
      </p:sp>
      <p:sp>
        <p:nvSpPr>
          <p:cNvPr id="996" name="Shape 996"/>
          <p:cNvSpPr/>
          <p:nvPr/>
        </p:nvSpPr>
        <p:spPr>
          <a:xfrm>
            <a:off x="5554373" y="4796195"/>
            <a:ext cx="330671" cy="330671"/>
          </a:xfrm>
          <a:prstGeom prst="ellipse">
            <a:avLst/>
          </a:prstGeom>
          <a:solidFill>
            <a:srgbClr val="FFFFFF"/>
          </a:solidFill>
          <a:ln w="12700">
            <a:solidFill>
              <a:srgbClr val="000000"/>
            </a:solidFill>
            <a:miter lim="400000"/>
          </a:ln>
        </p:spPr>
        <p:txBody>
          <a:bodyPr lIns="50800" tIns="50800" rIns="50800" bIns="50800" anchor="ctr"/>
          <a:lstStyle/>
          <a:p>
            <a:pPr>
              <a:defRPr sz="2400"/>
            </a:pPr>
          </a:p>
        </p:txBody>
      </p:sp>
      <p:sp>
        <p:nvSpPr>
          <p:cNvPr id="997" name="Shape 997"/>
          <p:cNvSpPr/>
          <p:nvPr/>
        </p:nvSpPr>
        <p:spPr>
          <a:xfrm>
            <a:off x="5554373" y="5243983"/>
            <a:ext cx="330671" cy="330671"/>
          </a:xfrm>
          <a:prstGeom prst="ellipse">
            <a:avLst/>
          </a:prstGeom>
          <a:solidFill>
            <a:srgbClr val="FFFFFF"/>
          </a:solidFill>
          <a:ln w="12700">
            <a:solidFill>
              <a:srgbClr val="000000"/>
            </a:solidFill>
            <a:miter lim="400000"/>
          </a:ln>
        </p:spPr>
        <p:txBody>
          <a:bodyPr lIns="50800" tIns="50800" rIns="50800" bIns="50800" anchor="ctr"/>
          <a:lstStyle/>
          <a:p>
            <a:pPr>
              <a:defRPr sz="2400"/>
            </a:pPr>
          </a:p>
        </p:txBody>
      </p:sp>
      <p:sp>
        <p:nvSpPr>
          <p:cNvPr id="998" name="Shape 998"/>
          <p:cNvSpPr/>
          <p:nvPr/>
        </p:nvSpPr>
        <p:spPr>
          <a:xfrm>
            <a:off x="5554373" y="5691771"/>
            <a:ext cx="330671" cy="330671"/>
          </a:xfrm>
          <a:prstGeom prst="ellipse">
            <a:avLst/>
          </a:prstGeom>
          <a:solidFill>
            <a:srgbClr val="FFFFFF"/>
          </a:solidFill>
          <a:ln w="12700">
            <a:solidFill>
              <a:srgbClr val="000000"/>
            </a:solidFill>
            <a:miter lim="400000"/>
          </a:ln>
        </p:spPr>
        <p:txBody>
          <a:bodyPr lIns="50800" tIns="50800" rIns="50800" bIns="50800" anchor="ctr"/>
          <a:lstStyle/>
          <a:p>
            <a:pPr>
              <a:defRPr sz="2400"/>
            </a:pPr>
          </a:p>
        </p:txBody>
      </p:sp>
      <p:sp>
        <p:nvSpPr>
          <p:cNvPr id="999" name="Shape 999"/>
          <p:cNvSpPr/>
          <p:nvPr/>
        </p:nvSpPr>
        <p:spPr>
          <a:xfrm>
            <a:off x="5554373" y="6139558"/>
            <a:ext cx="330671" cy="330671"/>
          </a:xfrm>
          <a:prstGeom prst="ellipse">
            <a:avLst/>
          </a:prstGeom>
          <a:solidFill>
            <a:srgbClr val="FFFFFF"/>
          </a:solidFill>
          <a:ln w="12700">
            <a:solidFill>
              <a:srgbClr val="000000"/>
            </a:solidFill>
            <a:miter lim="400000"/>
          </a:ln>
        </p:spPr>
        <p:txBody>
          <a:bodyPr lIns="50800" tIns="50800" rIns="50800" bIns="50800" anchor="ctr"/>
          <a:lstStyle/>
          <a:p>
            <a:pPr>
              <a:defRPr sz="2400"/>
            </a:pPr>
          </a:p>
        </p:txBody>
      </p:sp>
      <p:sp>
        <p:nvSpPr>
          <p:cNvPr id="1000" name="Shape 1000"/>
          <p:cNvSpPr/>
          <p:nvPr/>
        </p:nvSpPr>
        <p:spPr>
          <a:xfrm>
            <a:off x="5554373" y="6587346"/>
            <a:ext cx="330671" cy="330672"/>
          </a:xfrm>
          <a:prstGeom prst="ellipse">
            <a:avLst/>
          </a:prstGeom>
          <a:solidFill>
            <a:srgbClr val="FFFFFF"/>
          </a:solidFill>
          <a:ln w="12700">
            <a:solidFill>
              <a:srgbClr val="000000"/>
            </a:solidFill>
            <a:miter lim="400000"/>
          </a:ln>
        </p:spPr>
        <p:txBody>
          <a:bodyPr lIns="50800" tIns="50800" rIns="50800" bIns="50800" anchor="ctr"/>
          <a:lstStyle/>
          <a:p>
            <a:pPr>
              <a:defRPr sz="2400"/>
            </a:pPr>
          </a:p>
        </p:txBody>
      </p:sp>
      <p:pic>
        <p:nvPicPr>
          <p:cNvPr id="1001" name="pasted-image.pdf"/>
          <p:cNvPicPr>
            <a:picLocks noChangeAspect="1"/>
          </p:cNvPicPr>
          <p:nvPr/>
        </p:nvPicPr>
        <p:blipFill>
          <a:blip r:embed="rId2">
            <a:extLst/>
          </a:blip>
          <a:stretch>
            <a:fillRect/>
          </a:stretch>
        </p:blipFill>
        <p:spPr>
          <a:xfrm>
            <a:off x="1553505" y="7282089"/>
            <a:ext cx="241301" cy="215901"/>
          </a:xfrm>
          <a:prstGeom prst="rect">
            <a:avLst/>
          </a:prstGeom>
          <a:ln w="12700">
            <a:miter lim="400000"/>
          </a:ln>
        </p:spPr>
      </p:pic>
      <p:pic>
        <p:nvPicPr>
          <p:cNvPr id="1002" name="pasted-image.pdf"/>
          <p:cNvPicPr>
            <a:picLocks noChangeAspect="1"/>
          </p:cNvPicPr>
          <p:nvPr/>
        </p:nvPicPr>
        <p:blipFill>
          <a:blip r:embed="rId3">
            <a:extLst/>
          </a:blip>
          <a:stretch>
            <a:fillRect/>
          </a:stretch>
        </p:blipFill>
        <p:spPr>
          <a:xfrm>
            <a:off x="5605408" y="7144156"/>
            <a:ext cx="228601" cy="304801"/>
          </a:xfrm>
          <a:prstGeom prst="rect">
            <a:avLst/>
          </a:prstGeom>
          <a:ln w="12700">
            <a:miter lim="400000"/>
          </a:ln>
        </p:spPr>
      </p:pic>
      <p:pic>
        <p:nvPicPr>
          <p:cNvPr id="1003" name="pasted-image.pdf"/>
          <p:cNvPicPr>
            <a:picLocks noChangeAspect="1"/>
          </p:cNvPicPr>
          <p:nvPr/>
        </p:nvPicPr>
        <p:blipFill>
          <a:blip r:embed="rId4">
            <a:extLst/>
          </a:blip>
          <a:stretch>
            <a:fillRect/>
          </a:stretch>
        </p:blipFill>
        <p:spPr>
          <a:xfrm>
            <a:off x="3565205" y="4082316"/>
            <a:ext cx="317501" cy="215901"/>
          </a:xfrm>
          <a:prstGeom prst="rect">
            <a:avLst/>
          </a:prstGeom>
          <a:ln w="12700">
            <a:miter lim="400000"/>
          </a:ln>
        </p:spPr>
      </p:pic>
      <p:sp>
        <p:nvSpPr>
          <p:cNvPr id="1004" name="Shape 1004"/>
          <p:cNvSpPr/>
          <p:nvPr/>
        </p:nvSpPr>
        <p:spPr>
          <a:xfrm>
            <a:off x="6401994" y="3452831"/>
            <a:ext cx="330671" cy="330672"/>
          </a:xfrm>
          <a:prstGeom prst="ellipse">
            <a:avLst/>
          </a:prstGeom>
          <a:solidFill>
            <a:srgbClr val="FFFFFF"/>
          </a:solidFill>
          <a:ln w="12700">
            <a:solidFill>
              <a:srgbClr val="000000"/>
            </a:solidFill>
            <a:miter lim="400000"/>
          </a:ln>
        </p:spPr>
        <p:txBody>
          <a:bodyPr lIns="50800" tIns="50800" rIns="50800" bIns="50800" anchor="ctr"/>
          <a:lstStyle/>
          <a:p>
            <a:pPr>
              <a:defRPr sz="2400"/>
            </a:pPr>
          </a:p>
        </p:txBody>
      </p:sp>
      <p:sp>
        <p:nvSpPr>
          <p:cNvPr id="1005" name="Shape 1005"/>
          <p:cNvSpPr/>
          <p:nvPr/>
        </p:nvSpPr>
        <p:spPr>
          <a:xfrm>
            <a:off x="6401434" y="3900619"/>
            <a:ext cx="330671" cy="330672"/>
          </a:xfrm>
          <a:prstGeom prst="ellipse">
            <a:avLst/>
          </a:prstGeom>
          <a:solidFill>
            <a:srgbClr val="FFFFFF"/>
          </a:solidFill>
          <a:ln w="12700">
            <a:solidFill>
              <a:srgbClr val="000000"/>
            </a:solidFill>
            <a:miter lim="400000"/>
          </a:ln>
        </p:spPr>
        <p:txBody>
          <a:bodyPr lIns="50800" tIns="50800" rIns="50800" bIns="50800" anchor="ctr"/>
          <a:lstStyle/>
          <a:p>
            <a:pPr>
              <a:defRPr sz="2400"/>
            </a:pPr>
          </a:p>
        </p:txBody>
      </p:sp>
      <p:sp>
        <p:nvSpPr>
          <p:cNvPr id="1006" name="Shape 1006"/>
          <p:cNvSpPr/>
          <p:nvPr/>
        </p:nvSpPr>
        <p:spPr>
          <a:xfrm>
            <a:off x="6401434" y="4348407"/>
            <a:ext cx="330671" cy="330671"/>
          </a:xfrm>
          <a:prstGeom prst="ellipse">
            <a:avLst/>
          </a:prstGeom>
          <a:solidFill>
            <a:srgbClr val="FFFFFF"/>
          </a:solidFill>
          <a:ln w="12700">
            <a:solidFill>
              <a:srgbClr val="000000"/>
            </a:solidFill>
            <a:miter lim="400000"/>
          </a:ln>
        </p:spPr>
        <p:txBody>
          <a:bodyPr lIns="50800" tIns="50800" rIns="50800" bIns="50800" anchor="ctr"/>
          <a:lstStyle/>
          <a:p>
            <a:pPr>
              <a:defRPr sz="2400"/>
            </a:pPr>
          </a:p>
        </p:txBody>
      </p:sp>
      <p:sp>
        <p:nvSpPr>
          <p:cNvPr id="1007" name="Shape 1007"/>
          <p:cNvSpPr/>
          <p:nvPr/>
        </p:nvSpPr>
        <p:spPr>
          <a:xfrm>
            <a:off x="6401434" y="4796195"/>
            <a:ext cx="330671" cy="330671"/>
          </a:xfrm>
          <a:prstGeom prst="ellipse">
            <a:avLst/>
          </a:prstGeom>
          <a:solidFill>
            <a:srgbClr val="FFFFFF"/>
          </a:solidFill>
          <a:ln w="12700">
            <a:solidFill>
              <a:srgbClr val="000000"/>
            </a:solidFill>
            <a:miter lim="400000"/>
          </a:ln>
        </p:spPr>
        <p:txBody>
          <a:bodyPr lIns="50800" tIns="50800" rIns="50800" bIns="50800" anchor="ctr"/>
          <a:lstStyle/>
          <a:p>
            <a:pPr>
              <a:defRPr sz="2400"/>
            </a:pPr>
          </a:p>
        </p:txBody>
      </p:sp>
      <p:sp>
        <p:nvSpPr>
          <p:cNvPr id="1008" name="Shape 1008"/>
          <p:cNvSpPr/>
          <p:nvPr/>
        </p:nvSpPr>
        <p:spPr>
          <a:xfrm>
            <a:off x="6401434" y="5243983"/>
            <a:ext cx="330671" cy="330671"/>
          </a:xfrm>
          <a:prstGeom prst="ellipse">
            <a:avLst/>
          </a:prstGeom>
          <a:solidFill>
            <a:srgbClr val="FFFFFF"/>
          </a:solidFill>
          <a:ln w="12700">
            <a:solidFill>
              <a:srgbClr val="000000"/>
            </a:solidFill>
            <a:miter lim="400000"/>
          </a:ln>
        </p:spPr>
        <p:txBody>
          <a:bodyPr lIns="50800" tIns="50800" rIns="50800" bIns="50800" anchor="ctr"/>
          <a:lstStyle/>
          <a:p>
            <a:pPr>
              <a:defRPr sz="2400"/>
            </a:pPr>
          </a:p>
        </p:txBody>
      </p:sp>
      <p:sp>
        <p:nvSpPr>
          <p:cNvPr id="1009" name="Shape 1009"/>
          <p:cNvSpPr/>
          <p:nvPr/>
        </p:nvSpPr>
        <p:spPr>
          <a:xfrm>
            <a:off x="6401434" y="5691771"/>
            <a:ext cx="330671" cy="330671"/>
          </a:xfrm>
          <a:prstGeom prst="ellipse">
            <a:avLst/>
          </a:prstGeom>
          <a:solidFill>
            <a:srgbClr val="FFFFFF"/>
          </a:solidFill>
          <a:ln w="12700">
            <a:solidFill>
              <a:srgbClr val="000000"/>
            </a:solidFill>
            <a:miter lim="400000"/>
          </a:ln>
        </p:spPr>
        <p:txBody>
          <a:bodyPr lIns="50800" tIns="50800" rIns="50800" bIns="50800" anchor="ctr"/>
          <a:lstStyle/>
          <a:p>
            <a:pPr>
              <a:defRPr sz="2400"/>
            </a:pPr>
          </a:p>
        </p:txBody>
      </p:sp>
      <p:sp>
        <p:nvSpPr>
          <p:cNvPr id="1010" name="Shape 1010"/>
          <p:cNvSpPr/>
          <p:nvPr/>
        </p:nvSpPr>
        <p:spPr>
          <a:xfrm>
            <a:off x="6401434" y="6139558"/>
            <a:ext cx="330671" cy="330671"/>
          </a:xfrm>
          <a:prstGeom prst="ellipse">
            <a:avLst/>
          </a:prstGeom>
          <a:solidFill>
            <a:srgbClr val="FFFFFF"/>
          </a:solidFill>
          <a:ln w="12700">
            <a:solidFill>
              <a:srgbClr val="000000"/>
            </a:solidFill>
            <a:miter lim="400000"/>
          </a:ln>
        </p:spPr>
        <p:txBody>
          <a:bodyPr lIns="50800" tIns="50800" rIns="50800" bIns="50800" anchor="ctr"/>
          <a:lstStyle/>
          <a:p>
            <a:pPr>
              <a:defRPr sz="2400"/>
            </a:pPr>
          </a:p>
        </p:txBody>
      </p:sp>
      <p:sp>
        <p:nvSpPr>
          <p:cNvPr id="1011" name="Shape 1011"/>
          <p:cNvSpPr/>
          <p:nvPr/>
        </p:nvSpPr>
        <p:spPr>
          <a:xfrm>
            <a:off x="6401434" y="6587346"/>
            <a:ext cx="330671" cy="330672"/>
          </a:xfrm>
          <a:prstGeom prst="ellipse">
            <a:avLst/>
          </a:prstGeom>
          <a:solidFill>
            <a:srgbClr val="FFFFFF"/>
          </a:solidFill>
          <a:ln w="12700">
            <a:solidFill>
              <a:srgbClr val="000000"/>
            </a:solidFill>
            <a:miter lim="400000"/>
          </a:ln>
        </p:spPr>
        <p:txBody>
          <a:bodyPr lIns="50800" tIns="50800" rIns="50800" bIns="50800" anchor="ctr"/>
          <a:lstStyle/>
          <a:p>
            <a:pPr>
              <a:defRPr sz="2400"/>
            </a:pPr>
          </a:p>
        </p:txBody>
      </p:sp>
      <p:sp>
        <p:nvSpPr>
          <p:cNvPr id="1012" name="Shape 1012"/>
          <p:cNvSpPr/>
          <p:nvPr/>
        </p:nvSpPr>
        <p:spPr>
          <a:xfrm>
            <a:off x="8252662" y="2496893"/>
            <a:ext cx="4382924" cy="533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800"/>
            </a:lvl1pPr>
          </a:lstStyle>
          <a:p>
            <a:pPr/>
            <a:r>
              <a:t>Rectified linear unit (ReLU)</a:t>
            </a:r>
          </a:p>
        </p:txBody>
      </p:sp>
      <p:pic>
        <p:nvPicPr>
          <p:cNvPr id="1013" name="pasted-image.pdf"/>
          <p:cNvPicPr>
            <a:picLocks noChangeAspect="1"/>
          </p:cNvPicPr>
          <p:nvPr/>
        </p:nvPicPr>
        <p:blipFill>
          <a:blip r:embed="rId5">
            <a:extLst/>
          </a:blip>
          <a:stretch>
            <a:fillRect/>
          </a:stretch>
        </p:blipFill>
        <p:spPr>
          <a:xfrm>
            <a:off x="8465397" y="3141511"/>
            <a:ext cx="3957455" cy="3724729"/>
          </a:xfrm>
          <a:prstGeom prst="rect">
            <a:avLst/>
          </a:prstGeom>
          <a:ln w="12700">
            <a:miter lim="400000"/>
          </a:ln>
        </p:spPr>
      </p:pic>
      <p:pic>
        <p:nvPicPr>
          <p:cNvPr id="1014" name="pasted-image.pdf"/>
          <p:cNvPicPr>
            <a:picLocks noChangeAspect="1"/>
          </p:cNvPicPr>
          <p:nvPr/>
        </p:nvPicPr>
        <p:blipFill>
          <a:blip r:embed="rId6">
            <a:extLst/>
          </a:blip>
          <a:stretch>
            <a:fillRect/>
          </a:stretch>
        </p:blipFill>
        <p:spPr>
          <a:xfrm>
            <a:off x="7632616" y="4768925"/>
            <a:ext cx="787401" cy="469901"/>
          </a:xfrm>
          <a:prstGeom prst="rect">
            <a:avLst/>
          </a:prstGeom>
          <a:ln w="12700">
            <a:miter lim="400000"/>
          </a:ln>
        </p:spPr>
      </p:pic>
      <p:pic>
        <p:nvPicPr>
          <p:cNvPr id="1015" name="pasted-image.pdf"/>
          <p:cNvPicPr>
            <a:picLocks noChangeAspect="1"/>
          </p:cNvPicPr>
          <p:nvPr/>
        </p:nvPicPr>
        <p:blipFill>
          <a:blip r:embed="rId7">
            <a:extLst/>
          </a:blip>
          <a:stretch>
            <a:fillRect/>
          </a:stretch>
        </p:blipFill>
        <p:spPr>
          <a:xfrm>
            <a:off x="8812173" y="6776645"/>
            <a:ext cx="3263901" cy="469901"/>
          </a:xfrm>
          <a:prstGeom prst="rect">
            <a:avLst/>
          </a:prstGeom>
          <a:ln w="12700">
            <a:miter lim="400000"/>
          </a:ln>
        </p:spPr>
      </p:pic>
      <p:pic>
        <p:nvPicPr>
          <p:cNvPr id="1016" name="pasted-image.pdf"/>
          <p:cNvPicPr>
            <a:picLocks noChangeAspect="1"/>
          </p:cNvPicPr>
          <p:nvPr/>
        </p:nvPicPr>
        <p:blipFill>
          <a:blip r:embed="rId6">
            <a:extLst/>
          </a:blip>
          <a:stretch>
            <a:fillRect/>
          </a:stretch>
        </p:blipFill>
        <p:spPr>
          <a:xfrm>
            <a:off x="6172200" y="7003384"/>
            <a:ext cx="787400" cy="469901"/>
          </a:xfrm>
          <a:prstGeom prst="rect">
            <a:avLst/>
          </a:prstGeom>
          <a:ln w="12700">
            <a:miter lim="400000"/>
          </a:ln>
        </p:spPr>
      </p:pic>
    </p:spTree>
  </p:cSld>
  <p:clrMapOvr>
    <a:masterClrMapping/>
  </p:clrMapOvr>
  <p:transition xmlns:p14="http://schemas.microsoft.com/office/powerpoint/2010/main" spd="med" advClick="1" p14:dur="1000"/>
</p:sld>
</file>

<file path=ppt/slides/slide56.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1018" name="Shape 1018"/>
          <p:cNvSpPr/>
          <p:nvPr/>
        </p:nvSpPr>
        <p:spPr>
          <a:xfrm>
            <a:off x="2684322" y="196870"/>
            <a:ext cx="7636156" cy="83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a:solidFill>
                  <a:schemeClr val="accent1">
                    <a:hueOff val="273562"/>
                    <a:satOff val="2937"/>
                    <a:lumOff val="-22233"/>
                  </a:schemeClr>
                </a:solidFill>
              </a:defRPr>
            </a:lvl1pPr>
          </a:lstStyle>
          <a:p>
            <a:pPr/>
            <a:r>
              <a:t>Computation in a neural net</a:t>
            </a:r>
          </a:p>
        </p:txBody>
      </p:sp>
      <p:pic>
        <p:nvPicPr>
          <p:cNvPr id="1019" name="pasted-image.pdf"/>
          <p:cNvPicPr>
            <a:picLocks noChangeAspect="1"/>
          </p:cNvPicPr>
          <p:nvPr/>
        </p:nvPicPr>
        <p:blipFill>
          <a:blip r:embed="rId2">
            <a:extLst/>
          </a:blip>
          <a:stretch>
            <a:fillRect/>
          </a:stretch>
        </p:blipFill>
        <p:spPr>
          <a:xfrm>
            <a:off x="4845050" y="8509433"/>
            <a:ext cx="3314700" cy="469901"/>
          </a:xfrm>
          <a:prstGeom prst="rect">
            <a:avLst/>
          </a:prstGeom>
          <a:ln w="12700">
            <a:miter lim="400000"/>
          </a:ln>
        </p:spPr>
      </p:pic>
      <p:sp>
        <p:nvSpPr>
          <p:cNvPr id="1020" name="Shape 1020"/>
          <p:cNvSpPr/>
          <p:nvPr/>
        </p:nvSpPr>
        <p:spPr>
          <a:xfrm>
            <a:off x="3701135" y="1856662"/>
            <a:ext cx="5602530"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Rectified linear unit (ReLU)</a:t>
            </a:r>
          </a:p>
        </p:txBody>
      </p:sp>
      <p:pic>
        <p:nvPicPr>
          <p:cNvPr id="1021" name="pasted-image.pdf"/>
          <p:cNvPicPr>
            <a:picLocks noChangeAspect="1"/>
          </p:cNvPicPr>
          <p:nvPr/>
        </p:nvPicPr>
        <p:blipFill>
          <a:blip r:embed="rId3">
            <a:extLst/>
          </a:blip>
          <a:stretch>
            <a:fillRect/>
          </a:stretch>
        </p:blipFill>
        <p:spPr>
          <a:xfrm>
            <a:off x="3757219" y="2736993"/>
            <a:ext cx="5306616" cy="4994551"/>
          </a:xfrm>
          <a:prstGeom prst="rect">
            <a:avLst/>
          </a:prstGeom>
          <a:ln w="12700">
            <a:miter lim="400000"/>
          </a:ln>
        </p:spPr>
      </p:pic>
      <p:pic>
        <p:nvPicPr>
          <p:cNvPr id="1022" name="pasted-image.pdf"/>
          <p:cNvPicPr>
            <a:picLocks noChangeAspect="1"/>
          </p:cNvPicPr>
          <p:nvPr/>
        </p:nvPicPr>
        <p:blipFill>
          <a:blip r:embed="rId4">
            <a:extLst/>
          </a:blip>
          <a:stretch>
            <a:fillRect/>
          </a:stretch>
        </p:blipFill>
        <p:spPr>
          <a:xfrm>
            <a:off x="6388307" y="7754796"/>
            <a:ext cx="241301" cy="215901"/>
          </a:xfrm>
          <a:prstGeom prst="rect">
            <a:avLst/>
          </a:prstGeom>
          <a:ln w="12700">
            <a:miter lim="400000"/>
          </a:ln>
        </p:spPr>
      </p:pic>
      <p:pic>
        <p:nvPicPr>
          <p:cNvPr id="1023" name="pasted-image.pdf"/>
          <p:cNvPicPr>
            <a:picLocks noChangeAspect="1"/>
          </p:cNvPicPr>
          <p:nvPr/>
        </p:nvPicPr>
        <p:blipFill>
          <a:blip r:embed="rId5">
            <a:extLst/>
          </a:blip>
          <a:stretch>
            <a:fillRect/>
          </a:stretch>
        </p:blipFill>
        <p:spPr>
          <a:xfrm>
            <a:off x="2928988" y="4867343"/>
            <a:ext cx="812801" cy="469901"/>
          </a:xfrm>
          <a:prstGeom prst="rect">
            <a:avLst/>
          </a:prstGeom>
          <a:ln w="12700">
            <a:miter lim="400000"/>
          </a:ln>
        </p:spPr>
      </p:pic>
    </p:spTree>
  </p:cSld>
  <p:clrMapOvr>
    <a:masterClrMapping/>
  </p:clrMapOvr>
  <p:transition xmlns:p14="http://schemas.microsoft.com/office/powerpoint/2010/main" spd="med" advClick="1" p14:dur="1000"/>
</p:sld>
</file>

<file path=ppt/slides/slide57.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1025" name="Shape 1025"/>
          <p:cNvSpPr/>
          <p:nvPr/>
        </p:nvSpPr>
        <p:spPr>
          <a:xfrm>
            <a:off x="6341133" y="5418383"/>
            <a:ext cx="787401" cy="1"/>
          </a:xfrm>
          <a:prstGeom prst="line">
            <a:avLst/>
          </a:prstGeom>
          <a:ln w="12700">
            <a:solidFill>
              <a:srgbClr val="000000"/>
            </a:solidFill>
            <a:miter lim="400000"/>
          </a:ln>
        </p:spPr>
        <p:txBody>
          <a:bodyPr lIns="50800" tIns="50800" rIns="50800" bIns="50800" anchor="ctr"/>
          <a:lstStyle/>
          <a:p>
            <a:pPr>
              <a:defRPr sz="2400"/>
            </a:pPr>
          </a:p>
        </p:txBody>
      </p:sp>
      <p:sp>
        <p:nvSpPr>
          <p:cNvPr id="1026" name="Shape 1026"/>
          <p:cNvSpPr/>
          <p:nvPr/>
        </p:nvSpPr>
        <p:spPr>
          <a:xfrm>
            <a:off x="6468133" y="5871375"/>
            <a:ext cx="787401" cy="1"/>
          </a:xfrm>
          <a:prstGeom prst="line">
            <a:avLst/>
          </a:prstGeom>
          <a:ln w="12700">
            <a:solidFill>
              <a:srgbClr val="000000"/>
            </a:solidFill>
            <a:miter lim="400000"/>
          </a:ln>
        </p:spPr>
        <p:txBody>
          <a:bodyPr lIns="50800" tIns="50800" rIns="50800" bIns="50800" anchor="ctr"/>
          <a:lstStyle/>
          <a:p>
            <a:pPr>
              <a:defRPr sz="2400"/>
            </a:pPr>
          </a:p>
        </p:txBody>
      </p:sp>
      <p:sp>
        <p:nvSpPr>
          <p:cNvPr id="1027" name="Shape 1027"/>
          <p:cNvSpPr/>
          <p:nvPr/>
        </p:nvSpPr>
        <p:spPr>
          <a:xfrm>
            <a:off x="6468133" y="6314201"/>
            <a:ext cx="787401" cy="1"/>
          </a:xfrm>
          <a:prstGeom prst="line">
            <a:avLst/>
          </a:prstGeom>
          <a:ln w="12700">
            <a:solidFill>
              <a:srgbClr val="000000"/>
            </a:solidFill>
            <a:miter lim="400000"/>
          </a:ln>
        </p:spPr>
        <p:txBody>
          <a:bodyPr lIns="50800" tIns="50800" rIns="50800" bIns="50800" anchor="ctr"/>
          <a:lstStyle/>
          <a:p>
            <a:pPr>
              <a:defRPr sz="2400"/>
            </a:pPr>
          </a:p>
        </p:txBody>
      </p:sp>
      <p:sp>
        <p:nvSpPr>
          <p:cNvPr id="1028" name="Shape 1028"/>
          <p:cNvSpPr/>
          <p:nvPr/>
        </p:nvSpPr>
        <p:spPr>
          <a:xfrm>
            <a:off x="6468133" y="6781789"/>
            <a:ext cx="787401" cy="1"/>
          </a:xfrm>
          <a:prstGeom prst="line">
            <a:avLst/>
          </a:prstGeom>
          <a:ln w="12700">
            <a:solidFill>
              <a:srgbClr val="000000"/>
            </a:solidFill>
            <a:miter lim="400000"/>
          </a:ln>
        </p:spPr>
        <p:txBody>
          <a:bodyPr lIns="50800" tIns="50800" rIns="50800" bIns="50800" anchor="ctr"/>
          <a:lstStyle/>
          <a:p>
            <a:pPr>
              <a:defRPr sz="2400"/>
            </a:pPr>
          </a:p>
        </p:txBody>
      </p:sp>
      <p:sp>
        <p:nvSpPr>
          <p:cNvPr id="1029" name="Shape 1029"/>
          <p:cNvSpPr/>
          <p:nvPr/>
        </p:nvSpPr>
        <p:spPr>
          <a:xfrm>
            <a:off x="6468133" y="4966639"/>
            <a:ext cx="787401" cy="1"/>
          </a:xfrm>
          <a:prstGeom prst="line">
            <a:avLst/>
          </a:prstGeom>
          <a:ln w="12700">
            <a:solidFill>
              <a:srgbClr val="000000"/>
            </a:solidFill>
            <a:miter lim="400000"/>
          </a:ln>
        </p:spPr>
        <p:txBody>
          <a:bodyPr lIns="50800" tIns="50800" rIns="50800" bIns="50800" anchor="ctr"/>
          <a:lstStyle/>
          <a:p>
            <a:pPr>
              <a:defRPr sz="2400"/>
            </a:pPr>
          </a:p>
        </p:txBody>
      </p:sp>
      <p:sp>
        <p:nvSpPr>
          <p:cNvPr id="1030" name="Shape 1030"/>
          <p:cNvSpPr/>
          <p:nvPr/>
        </p:nvSpPr>
        <p:spPr>
          <a:xfrm>
            <a:off x="6468133" y="4541099"/>
            <a:ext cx="787401" cy="1"/>
          </a:xfrm>
          <a:prstGeom prst="line">
            <a:avLst/>
          </a:prstGeom>
          <a:ln w="12700">
            <a:solidFill>
              <a:srgbClr val="000000"/>
            </a:solidFill>
            <a:miter lim="400000"/>
          </a:ln>
        </p:spPr>
        <p:txBody>
          <a:bodyPr lIns="50800" tIns="50800" rIns="50800" bIns="50800" anchor="ctr"/>
          <a:lstStyle/>
          <a:p>
            <a:pPr>
              <a:defRPr sz="2400"/>
            </a:pPr>
          </a:p>
        </p:txBody>
      </p:sp>
      <p:sp>
        <p:nvSpPr>
          <p:cNvPr id="1031" name="Shape 1031"/>
          <p:cNvSpPr/>
          <p:nvPr/>
        </p:nvSpPr>
        <p:spPr>
          <a:xfrm>
            <a:off x="6468133" y="4090281"/>
            <a:ext cx="787401" cy="1"/>
          </a:xfrm>
          <a:prstGeom prst="line">
            <a:avLst/>
          </a:prstGeom>
          <a:ln w="12700">
            <a:solidFill>
              <a:srgbClr val="000000"/>
            </a:solidFill>
            <a:miter lim="400000"/>
          </a:ln>
        </p:spPr>
        <p:txBody>
          <a:bodyPr lIns="50800" tIns="50800" rIns="50800" bIns="50800" anchor="ctr"/>
          <a:lstStyle/>
          <a:p>
            <a:pPr>
              <a:defRPr sz="2400"/>
            </a:pPr>
          </a:p>
        </p:txBody>
      </p:sp>
      <p:sp>
        <p:nvSpPr>
          <p:cNvPr id="1032" name="Shape 1032"/>
          <p:cNvSpPr/>
          <p:nvPr/>
        </p:nvSpPr>
        <p:spPr>
          <a:xfrm>
            <a:off x="6468133" y="3649474"/>
            <a:ext cx="787401" cy="1"/>
          </a:xfrm>
          <a:prstGeom prst="line">
            <a:avLst/>
          </a:prstGeom>
          <a:ln w="12700">
            <a:solidFill>
              <a:srgbClr val="000000"/>
            </a:solidFill>
            <a:miter lim="400000"/>
          </a:ln>
        </p:spPr>
        <p:txBody>
          <a:bodyPr lIns="50800" tIns="50800" rIns="50800" bIns="50800" anchor="ctr"/>
          <a:lstStyle/>
          <a:p>
            <a:pPr>
              <a:defRPr sz="2400"/>
            </a:pPr>
          </a:p>
        </p:txBody>
      </p:sp>
      <p:sp>
        <p:nvSpPr>
          <p:cNvPr id="1033" name="Shape 1033"/>
          <p:cNvSpPr/>
          <p:nvPr/>
        </p:nvSpPr>
        <p:spPr>
          <a:xfrm>
            <a:off x="7151427" y="4980297"/>
            <a:ext cx="3361966" cy="433567"/>
          </a:xfrm>
          <a:prstGeom prst="line">
            <a:avLst/>
          </a:prstGeom>
          <a:ln w="12700">
            <a:solidFill>
              <a:srgbClr val="000000"/>
            </a:solidFill>
            <a:miter lim="400000"/>
          </a:ln>
        </p:spPr>
        <p:txBody>
          <a:bodyPr lIns="50800" tIns="50800" rIns="50800" bIns="50800" anchor="ctr"/>
          <a:lstStyle/>
          <a:p>
            <a:pPr>
              <a:defRPr sz="2400"/>
            </a:pPr>
          </a:p>
        </p:txBody>
      </p:sp>
      <p:sp>
        <p:nvSpPr>
          <p:cNvPr id="1034" name="Shape 1034"/>
          <p:cNvSpPr/>
          <p:nvPr/>
        </p:nvSpPr>
        <p:spPr>
          <a:xfrm>
            <a:off x="7170183" y="5393866"/>
            <a:ext cx="3320384" cy="17927"/>
          </a:xfrm>
          <a:prstGeom prst="line">
            <a:avLst/>
          </a:prstGeom>
          <a:ln w="12700">
            <a:solidFill>
              <a:srgbClr val="000000"/>
            </a:solidFill>
            <a:miter lim="400000"/>
          </a:ln>
        </p:spPr>
        <p:txBody>
          <a:bodyPr lIns="50800" tIns="50800" rIns="50800" bIns="50800" anchor="ctr"/>
          <a:lstStyle/>
          <a:p>
            <a:pPr>
              <a:defRPr sz="2400"/>
            </a:pPr>
          </a:p>
        </p:txBody>
      </p:sp>
      <p:sp>
        <p:nvSpPr>
          <p:cNvPr id="1035" name="Shape 1035"/>
          <p:cNvSpPr/>
          <p:nvPr/>
        </p:nvSpPr>
        <p:spPr>
          <a:xfrm flipV="1">
            <a:off x="7149371" y="5432672"/>
            <a:ext cx="3278565" cy="427286"/>
          </a:xfrm>
          <a:prstGeom prst="line">
            <a:avLst/>
          </a:prstGeom>
          <a:ln w="12700">
            <a:solidFill>
              <a:srgbClr val="000000"/>
            </a:solidFill>
            <a:miter lim="400000"/>
          </a:ln>
        </p:spPr>
        <p:txBody>
          <a:bodyPr lIns="50800" tIns="50800" rIns="50800" bIns="50800" anchor="ctr"/>
          <a:lstStyle/>
          <a:p>
            <a:pPr>
              <a:defRPr sz="2400"/>
            </a:pPr>
          </a:p>
        </p:txBody>
      </p:sp>
      <p:sp>
        <p:nvSpPr>
          <p:cNvPr id="1036" name="Shape 1036"/>
          <p:cNvSpPr/>
          <p:nvPr/>
        </p:nvSpPr>
        <p:spPr>
          <a:xfrm>
            <a:off x="2684322" y="196870"/>
            <a:ext cx="7636156" cy="83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a:solidFill>
                  <a:schemeClr val="accent1">
                    <a:hueOff val="273562"/>
                    <a:satOff val="2937"/>
                    <a:lumOff val="-22233"/>
                  </a:schemeClr>
                </a:solidFill>
              </a:defRPr>
            </a:lvl1pPr>
          </a:lstStyle>
          <a:p>
            <a:pPr/>
            <a:r>
              <a:t>Computation in a neural net</a:t>
            </a:r>
          </a:p>
        </p:txBody>
      </p:sp>
      <p:sp>
        <p:nvSpPr>
          <p:cNvPr id="1037" name="Shape 1037"/>
          <p:cNvSpPr/>
          <p:nvPr/>
        </p:nvSpPr>
        <p:spPr>
          <a:xfrm>
            <a:off x="2447963" y="3621021"/>
            <a:ext cx="4044874" cy="1779850"/>
          </a:xfrm>
          <a:prstGeom prst="line">
            <a:avLst/>
          </a:prstGeom>
          <a:ln w="12700">
            <a:solidFill>
              <a:srgbClr val="000000"/>
            </a:solidFill>
            <a:miter lim="400000"/>
          </a:ln>
        </p:spPr>
        <p:txBody>
          <a:bodyPr lIns="50800" tIns="50800" rIns="50800" bIns="50800" anchor="ctr"/>
          <a:lstStyle/>
          <a:p>
            <a:pPr>
              <a:defRPr sz="2400"/>
            </a:pPr>
          </a:p>
        </p:txBody>
      </p:sp>
      <p:sp>
        <p:nvSpPr>
          <p:cNvPr id="1038" name="Shape 1038"/>
          <p:cNvSpPr/>
          <p:nvPr/>
        </p:nvSpPr>
        <p:spPr>
          <a:xfrm>
            <a:off x="2449697" y="4087925"/>
            <a:ext cx="4037381" cy="1323901"/>
          </a:xfrm>
          <a:prstGeom prst="line">
            <a:avLst/>
          </a:prstGeom>
          <a:ln w="12700">
            <a:solidFill>
              <a:srgbClr val="000000"/>
            </a:solidFill>
            <a:miter lim="400000"/>
          </a:ln>
        </p:spPr>
        <p:txBody>
          <a:bodyPr lIns="50800" tIns="50800" rIns="50800" bIns="50800" anchor="ctr"/>
          <a:lstStyle/>
          <a:p>
            <a:pPr>
              <a:defRPr sz="2400"/>
            </a:pPr>
          </a:p>
        </p:txBody>
      </p:sp>
      <p:sp>
        <p:nvSpPr>
          <p:cNvPr id="1039" name="Shape 1039"/>
          <p:cNvSpPr/>
          <p:nvPr/>
        </p:nvSpPr>
        <p:spPr>
          <a:xfrm>
            <a:off x="2459980" y="4514193"/>
            <a:ext cx="4018136" cy="908974"/>
          </a:xfrm>
          <a:prstGeom prst="line">
            <a:avLst/>
          </a:prstGeom>
          <a:ln w="12700">
            <a:solidFill>
              <a:srgbClr val="000000"/>
            </a:solidFill>
            <a:miter lim="400000"/>
          </a:ln>
        </p:spPr>
        <p:txBody>
          <a:bodyPr lIns="50800" tIns="50800" rIns="50800" bIns="50800" anchor="ctr"/>
          <a:lstStyle/>
          <a:p>
            <a:pPr>
              <a:defRPr sz="2400"/>
            </a:pPr>
          </a:p>
        </p:txBody>
      </p:sp>
      <p:sp>
        <p:nvSpPr>
          <p:cNvPr id="1040" name="Shape 1040"/>
          <p:cNvSpPr/>
          <p:nvPr/>
        </p:nvSpPr>
        <p:spPr>
          <a:xfrm>
            <a:off x="2471027" y="4968284"/>
            <a:ext cx="4029856" cy="465546"/>
          </a:xfrm>
          <a:prstGeom prst="line">
            <a:avLst/>
          </a:prstGeom>
          <a:ln w="12700">
            <a:solidFill>
              <a:srgbClr val="000000"/>
            </a:solidFill>
            <a:miter lim="400000"/>
          </a:ln>
        </p:spPr>
        <p:txBody>
          <a:bodyPr lIns="50800" tIns="50800" rIns="50800" bIns="50800" anchor="ctr"/>
          <a:lstStyle/>
          <a:p>
            <a:pPr>
              <a:defRPr sz="2400"/>
            </a:pPr>
          </a:p>
        </p:txBody>
      </p:sp>
      <p:sp>
        <p:nvSpPr>
          <p:cNvPr id="1041" name="Shape 1041"/>
          <p:cNvSpPr/>
          <p:nvPr/>
        </p:nvSpPr>
        <p:spPr>
          <a:xfrm>
            <a:off x="2468850" y="5415586"/>
            <a:ext cx="4017143" cy="15426"/>
          </a:xfrm>
          <a:prstGeom prst="line">
            <a:avLst/>
          </a:prstGeom>
          <a:ln w="12700">
            <a:solidFill>
              <a:srgbClr val="000000"/>
            </a:solidFill>
            <a:miter lim="400000"/>
          </a:ln>
        </p:spPr>
        <p:txBody>
          <a:bodyPr lIns="50800" tIns="50800" rIns="50800" bIns="50800" anchor="ctr"/>
          <a:lstStyle/>
          <a:p>
            <a:pPr>
              <a:defRPr sz="2400"/>
            </a:pPr>
          </a:p>
        </p:txBody>
      </p:sp>
      <p:sp>
        <p:nvSpPr>
          <p:cNvPr id="1042" name="Shape 1042"/>
          <p:cNvSpPr/>
          <p:nvPr/>
        </p:nvSpPr>
        <p:spPr>
          <a:xfrm flipV="1">
            <a:off x="2468529" y="5419579"/>
            <a:ext cx="4001390" cy="439756"/>
          </a:xfrm>
          <a:prstGeom prst="line">
            <a:avLst/>
          </a:prstGeom>
          <a:ln w="12700">
            <a:solidFill>
              <a:srgbClr val="000000"/>
            </a:solidFill>
            <a:miter lim="400000"/>
          </a:ln>
        </p:spPr>
        <p:txBody>
          <a:bodyPr lIns="50800" tIns="50800" rIns="50800" bIns="50800" anchor="ctr"/>
          <a:lstStyle/>
          <a:p>
            <a:pPr>
              <a:defRPr sz="2400"/>
            </a:pPr>
          </a:p>
        </p:txBody>
      </p:sp>
      <p:sp>
        <p:nvSpPr>
          <p:cNvPr id="1043" name="Shape 1043"/>
          <p:cNvSpPr/>
          <p:nvPr/>
        </p:nvSpPr>
        <p:spPr>
          <a:xfrm flipV="1">
            <a:off x="2464975" y="5414231"/>
            <a:ext cx="4012789" cy="895576"/>
          </a:xfrm>
          <a:prstGeom prst="line">
            <a:avLst/>
          </a:prstGeom>
          <a:ln w="12700">
            <a:solidFill>
              <a:srgbClr val="000000"/>
            </a:solidFill>
            <a:miter lim="400000"/>
          </a:ln>
        </p:spPr>
        <p:txBody>
          <a:bodyPr lIns="50800" tIns="50800" rIns="50800" bIns="50800" anchor="ctr"/>
          <a:lstStyle/>
          <a:p>
            <a:pPr>
              <a:defRPr sz="2400"/>
            </a:pPr>
          </a:p>
        </p:txBody>
      </p:sp>
      <p:sp>
        <p:nvSpPr>
          <p:cNvPr id="1044" name="Shape 1044"/>
          <p:cNvSpPr/>
          <p:nvPr/>
        </p:nvSpPr>
        <p:spPr>
          <a:xfrm flipV="1">
            <a:off x="2459980" y="5398573"/>
            <a:ext cx="4054801" cy="1380599"/>
          </a:xfrm>
          <a:prstGeom prst="line">
            <a:avLst/>
          </a:prstGeom>
          <a:ln w="12700">
            <a:solidFill>
              <a:srgbClr val="000000"/>
            </a:solidFill>
            <a:miter lim="400000"/>
          </a:ln>
        </p:spPr>
        <p:txBody>
          <a:bodyPr lIns="50800" tIns="50800" rIns="50800" bIns="50800" anchor="ctr"/>
          <a:lstStyle/>
          <a:p>
            <a:pPr>
              <a:defRPr sz="2400"/>
            </a:pPr>
          </a:p>
        </p:txBody>
      </p:sp>
      <p:sp>
        <p:nvSpPr>
          <p:cNvPr id="1045" name="Shape 1045"/>
          <p:cNvSpPr/>
          <p:nvPr/>
        </p:nvSpPr>
        <p:spPr>
          <a:xfrm>
            <a:off x="2294317" y="3450035"/>
            <a:ext cx="330671" cy="330671"/>
          </a:xfrm>
          <a:prstGeom prst="ellipse">
            <a:avLst/>
          </a:prstGeom>
          <a:solidFill>
            <a:srgbClr val="FFFFFF"/>
          </a:solidFill>
          <a:ln w="12700">
            <a:solidFill>
              <a:srgbClr val="000000"/>
            </a:solidFill>
            <a:miter lim="400000"/>
          </a:ln>
        </p:spPr>
        <p:txBody>
          <a:bodyPr lIns="50800" tIns="50800" rIns="50800" bIns="50800" anchor="ctr"/>
          <a:lstStyle/>
          <a:p>
            <a:pPr>
              <a:defRPr sz="2400"/>
            </a:pPr>
          </a:p>
        </p:txBody>
      </p:sp>
      <p:sp>
        <p:nvSpPr>
          <p:cNvPr id="1046" name="Shape 1046"/>
          <p:cNvSpPr/>
          <p:nvPr/>
        </p:nvSpPr>
        <p:spPr>
          <a:xfrm>
            <a:off x="2293756" y="3897822"/>
            <a:ext cx="330672" cy="330672"/>
          </a:xfrm>
          <a:prstGeom prst="ellipse">
            <a:avLst/>
          </a:prstGeom>
          <a:solidFill>
            <a:srgbClr val="FFFFFF"/>
          </a:solidFill>
          <a:ln w="12700">
            <a:solidFill>
              <a:srgbClr val="000000"/>
            </a:solidFill>
            <a:miter lim="400000"/>
          </a:ln>
        </p:spPr>
        <p:txBody>
          <a:bodyPr lIns="50800" tIns="50800" rIns="50800" bIns="50800" anchor="ctr"/>
          <a:lstStyle/>
          <a:p>
            <a:pPr>
              <a:defRPr sz="2400"/>
            </a:pPr>
          </a:p>
        </p:txBody>
      </p:sp>
      <p:sp>
        <p:nvSpPr>
          <p:cNvPr id="1047" name="Shape 1047"/>
          <p:cNvSpPr/>
          <p:nvPr/>
        </p:nvSpPr>
        <p:spPr>
          <a:xfrm>
            <a:off x="2293756" y="4345610"/>
            <a:ext cx="330672" cy="330672"/>
          </a:xfrm>
          <a:prstGeom prst="ellipse">
            <a:avLst/>
          </a:prstGeom>
          <a:solidFill>
            <a:srgbClr val="FFFFFF"/>
          </a:solidFill>
          <a:ln w="12700">
            <a:solidFill>
              <a:srgbClr val="000000"/>
            </a:solidFill>
            <a:miter lim="400000"/>
          </a:ln>
        </p:spPr>
        <p:txBody>
          <a:bodyPr lIns="50800" tIns="50800" rIns="50800" bIns="50800" anchor="ctr"/>
          <a:lstStyle/>
          <a:p>
            <a:pPr>
              <a:defRPr sz="2400"/>
            </a:pPr>
          </a:p>
        </p:txBody>
      </p:sp>
      <p:sp>
        <p:nvSpPr>
          <p:cNvPr id="1048" name="Shape 1048"/>
          <p:cNvSpPr/>
          <p:nvPr/>
        </p:nvSpPr>
        <p:spPr>
          <a:xfrm>
            <a:off x="2293756" y="4793398"/>
            <a:ext cx="330672" cy="330671"/>
          </a:xfrm>
          <a:prstGeom prst="ellipse">
            <a:avLst/>
          </a:prstGeom>
          <a:solidFill>
            <a:srgbClr val="FFFFFF"/>
          </a:solidFill>
          <a:ln w="12700">
            <a:solidFill>
              <a:srgbClr val="000000"/>
            </a:solidFill>
            <a:miter lim="400000"/>
          </a:ln>
        </p:spPr>
        <p:txBody>
          <a:bodyPr lIns="50800" tIns="50800" rIns="50800" bIns="50800" anchor="ctr"/>
          <a:lstStyle/>
          <a:p>
            <a:pPr>
              <a:defRPr sz="2400"/>
            </a:pPr>
          </a:p>
        </p:txBody>
      </p:sp>
      <p:sp>
        <p:nvSpPr>
          <p:cNvPr id="1049" name="Shape 1049"/>
          <p:cNvSpPr/>
          <p:nvPr/>
        </p:nvSpPr>
        <p:spPr>
          <a:xfrm>
            <a:off x="2293756" y="5241186"/>
            <a:ext cx="330672" cy="330672"/>
          </a:xfrm>
          <a:prstGeom prst="ellipse">
            <a:avLst/>
          </a:prstGeom>
          <a:solidFill>
            <a:srgbClr val="FFFFFF"/>
          </a:solidFill>
          <a:ln w="12700">
            <a:solidFill>
              <a:srgbClr val="000000"/>
            </a:solidFill>
            <a:miter lim="400000"/>
          </a:ln>
        </p:spPr>
        <p:txBody>
          <a:bodyPr lIns="50800" tIns="50800" rIns="50800" bIns="50800" anchor="ctr"/>
          <a:lstStyle/>
          <a:p>
            <a:pPr>
              <a:defRPr sz="2400"/>
            </a:pPr>
          </a:p>
        </p:txBody>
      </p:sp>
      <p:sp>
        <p:nvSpPr>
          <p:cNvPr id="1050" name="Shape 1050"/>
          <p:cNvSpPr/>
          <p:nvPr/>
        </p:nvSpPr>
        <p:spPr>
          <a:xfrm>
            <a:off x="2293756" y="5688974"/>
            <a:ext cx="330672" cy="330671"/>
          </a:xfrm>
          <a:prstGeom prst="ellipse">
            <a:avLst/>
          </a:prstGeom>
          <a:solidFill>
            <a:srgbClr val="FFFFFF"/>
          </a:solidFill>
          <a:ln w="12700">
            <a:solidFill>
              <a:srgbClr val="000000"/>
            </a:solidFill>
            <a:miter lim="400000"/>
          </a:ln>
        </p:spPr>
        <p:txBody>
          <a:bodyPr lIns="50800" tIns="50800" rIns="50800" bIns="50800" anchor="ctr"/>
          <a:lstStyle/>
          <a:p>
            <a:pPr>
              <a:defRPr sz="2400"/>
            </a:pPr>
          </a:p>
        </p:txBody>
      </p:sp>
      <p:sp>
        <p:nvSpPr>
          <p:cNvPr id="1051" name="Shape 1051"/>
          <p:cNvSpPr/>
          <p:nvPr/>
        </p:nvSpPr>
        <p:spPr>
          <a:xfrm>
            <a:off x="2293756" y="6136762"/>
            <a:ext cx="330672" cy="330671"/>
          </a:xfrm>
          <a:prstGeom prst="ellipse">
            <a:avLst/>
          </a:prstGeom>
          <a:solidFill>
            <a:srgbClr val="FFFFFF"/>
          </a:solidFill>
          <a:ln w="12700">
            <a:solidFill>
              <a:srgbClr val="000000"/>
            </a:solidFill>
            <a:miter lim="400000"/>
          </a:ln>
        </p:spPr>
        <p:txBody>
          <a:bodyPr lIns="50800" tIns="50800" rIns="50800" bIns="50800" anchor="ctr"/>
          <a:lstStyle/>
          <a:p>
            <a:pPr>
              <a:defRPr sz="2400"/>
            </a:pPr>
          </a:p>
        </p:txBody>
      </p:sp>
      <p:sp>
        <p:nvSpPr>
          <p:cNvPr id="1052" name="Shape 1052"/>
          <p:cNvSpPr/>
          <p:nvPr/>
        </p:nvSpPr>
        <p:spPr>
          <a:xfrm>
            <a:off x="2293756" y="6584550"/>
            <a:ext cx="330672" cy="330671"/>
          </a:xfrm>
          <a:prstGeom prst="ellipse">
            <a:avLst/>
          </a:prstGeom>
          <a:solidFill>
            <a:srgbClr val="FFFFFF"/>
          </a:solidFill>
          <a:ln w="12700">
            <a:solidFill>
              <a:srgbClr val="000000"/>
            </a:solidFill>
            <a:miter lim="400000"/>
          </a:ln>
        </p:spPr>
        <p:txBody>
          <a:bodyPr lIns="50800" tIns="50800" rIns="50800" bIns="50800" anchor="ctr"/>
          <a:lstStyle/>
          <a:p>
            <a:pPr>
              <a:defRPr sz="2400"/>
            </a:pPr>
          </a:p>
        </p:txBody>
      </p:sp>
      <p:sp>
        <p:nvSpPr>
          <p:cNvPr id="1053" name="Shape 1053"/>
          <p:cNvSpPr/>
          <p:nvPr/>
        </p:nvSpPr>
        <p:spPr>
          <a:xfrm>
            <a:off x="6316933" y="3452831"/>
            <a:ext cx="330672" cy="330672"/>
          </a:xfrm>
          <a:prstGeom prst="ellipse">
            <a:avLst/>
          </a:prstGeom>
          <a:solidFill>
            <a:srgbClr val="FFFFFF"/>
          </a:solidFill>
          <a:ln w="12700">
            <a:solidFill>
              <a:srgbClr val="000000"/>
            </a:solidFill>
            <a:miter lim="400000"/>
          </a:ln>
        </p:spPr>
        <p:txBody>
          <a:bodyPr lIns="50800" tIns="50800" rIns="50800" bIns="50800" anchor="ctr"/>
          <a:lstStyle/>
          <a:p>
            <a:pPr>
              <a:defRPr sz="2400"/>
            </a:pPr>
          </a:p>
        </p:txBody>
      </p:sp>
      <p:sp>
        <p:nvSpPr>
          <p:cNvPr id="1054" name="Shape 1054"/>
          <p:cNvSpPr/>
          <p:nvPr/>
        </p:nvSpPr>
        <p:spPr>
          <a:xfrm>
            <a:off x="6316373" y="3900619"/>
            <a:ext cx="330671" cy="330672"/>
          </a:xfrm>
          <a:prstGeom prst="ellipse">
            <a:avLst/>
          </a:prstGeom>
          <a:solidFill>
            <a:srgbClr val="FFFFFF"/>
          </a:solidFill>
          <a:ln w="12700">
            <a:solidFill>
              <a:srgbClr val="000000"/>
            </a:solidFill>
            <a:miter lim="400000"/>
          </a:ln>
        </p:spPr>
        <p:txBody>
          <a:bodyPr lIns="50800" tIns="50800" rIns="50800" bIns="50800" anchor="ctr"/>
          <a:lstStyle/>
          <a:p>
            <a:pPr>
              <a:defRPr sz="2400"/>
            </a:pPr>
          </a:p>
        </p:txBody>
      </p:sp>
      <p:sp>
        <p:nvSpPr>
          <p:cNvPr id="1055" name="Shape 1055"/>
          <p:cNvSpPr/>
          <p:nvPr/>
        </p:nvSpPr>
        <p:spPr>
          <a:xfrm>
            <a:off x="6316373" y="4348407"/>
            <a:ext cx="330671" cy="330671"/>
          </a:xfrm>
          <a:prstGeom prst="ellipse">
            <a:avLst/>
          </a:prstGeom>
          <a:solidFill>
            <a:srgbClr val="FFFFFF"/>
          </a:solidFill>
          <a:ln w="12700">
            <a:solidFill>
              <a:srgbClr val="000000"/>
            </a:solidFill>
            <a:miter lim="400000"/>
          </a:ln>
        </p:spPr>
        <p:txBody>
          <a:bodyPr lIns="50800" tIns="50800" rIns="50800" bIns="50800" anchor="ctr"/>
          <a:lstStyle/>
          <a:p>
            <a:pPr>
              <a:defRPr sz="2400"/>
            </a:pPr>
          </a:p>
        </p:txBody>
      </p:sp>
      <p:sp>
        <p:nvSpPr>
          <p:cNvPr id="1056" name="Shape 1056"/>
          <p:cNvSpPr/>
          <p:nvPr/>
        </p:nvSpPr>
        <p:spPr>
          <a:xfrm>
            <a:off x="6316373" y="4796195"/>
            <a:ext cx="330671" cy="330671"/>
          </a:xfrm>
          <a:prstGeom prst="ellipse">
            <a:avLst/>
          </a:prstGeom>
          <a:solidFill>
            <a:srgbClr val="FFFFFF"/>
          </a:solidFill>
          <a:ln w="12700">
            <a:solidFill>
              <a:srgbClr val="000000"/>
            </a:solidFill>
            <a:miter lim="400000"/>
          </a:ln>
        </p:spPr>
        <p:txBody>
          <a:bodyPr lIns="50800" tIns="50800" rIns="50800" bIns="50800" anchor="ctr"/>
          <a:lstStyle/>
          <a:p>
            <a:pPr>
              <a:defRPr sz="2400"/>
            </a:pPr>
          </a:p>
        </p:txBody>
      </p:sp>
      <p:sp>
        <p:nvSpPr>
          <p:cNvPr id="1057" name="Shape 1057"/>
          <p:cNvSpPr/>
          <p:nvPr/>
        </p:nvSpPr>
        <p:spPr>
          <a:xfrm>
            <a:off x="6316373" y="5243983"/>
            <a:ext cx="330671" cy="330671"/>
          </a:xfrm>
          <a:prstGeom prst="ellipse">
            <a:avLst/>
          </a:prstGeom>
          <a:solidFill>
            <a:srgbClr val="FFFFFF"/>
          </a:solidFill>
          <a:ln w="12700">
            <a:solidFill>
              <a:srgbClr val="000000"/>
            </a:solidFill>
            <a:miter lim="400000"/>
          </a:ln>
        </p:spPr>
        <p:txBody>
          <a:bodyPr lIns="50800" tIns="50800" rIns="50800" bIns="50800" anchor="ctr"/>
          <a:lstStyle/>
          <a:p>
            <a:pPr>
              <a:defRPr sz="2400"/>
            </a:pPr>
          </a:p>
        </p:txBody>
      </p:sp>
      <p:sp>
        <p:nvSpPr>
          <p:cNvPr id="1058" name="Shape 1058"/>
          <p:cNvSpPr/>
          <p:nvPr/>
        </p:nvSpPr>
        <p:spPr>
          <a:xfrm>
            <a:off x="6316373" y="5691771"/>
            <a:ext cx="330671" cy="330671"/>
          </a:xfrm>
          <a:prstGeom prst="ellipse">
            <a:avLst/>
          </a:prstGeom>
          <a:solidFill>
            <a:srgbClr val="FFFFFF"/>
          </a:solidFill>
          <a:ln w="12700">
            <a:solidFill>
              <a:srgbClr val="000000"/>
            </a:solidFill>
            <a:miter lim="400000"/>
          </a:ln>
        </p:spPr>
        <p:txBody>
          <a:bodyPr lIns="50800" tIns="50800" rIns="50800" bIns="50800" anchor="ctr"/>
          <a:lstStyle/>
          <a:p>
            <a:pPr>
              <a:defRPr sz="2400"/>
            </a:pPr>
          </a:p>
        </p:txBody>
      </p:sp>
      <p:sp>
        <p:nvSpPr>
          <p:cNvPr id="1059" name="Shape 1059"/>
          <p:cNvSpPr/>
          <p:nvPr/>
        </p:nvSpPr>
        <p:spPr>
          <a:xfrm>
            <a:off x="6316373" y="6139558"/>
            <a:ext cx="330671" cy="330671"/>
          </a:xfrm>
          <a:prstGeom prst="ellipse">
            <a:avLst/>
          </a:prstGeom>
          <a:solidFill>
            <a:srgbClr val="FFFFFF"/>
          </a:solidFill>
          <a:ln w="12700">
            <a:solidFill>
              <a:srgbClr val="000000"/>
            </a:solidFill>
            <a:miter lim="400000"/>
          </a:ln>
        </p:spPr>
        <p:txBody>
          <a:bodyPr lIns="50800" tIns="50800" rIns="50800" bIns="50800" anchor="ctr"/>
          <a:lstStyle/>
          <a:p>
            <a:pPr>
              <a:defRPr sz="2400"/>
            </a:pPr>
          </a:p>
        </p:txBody>
      </p:sp>
      <p:sp>
        <p:nvSpPr>
          <p:cNvPr id="1060" name="Shape 1060"/>
          <p:cNvSpPr/>
          <p:nvPr/>
        </p:nvSpPr>
        <p:spPr>
          <a:xfrm>
            <a:off x="6316373" y="6587346"/>
            <a:ext cx="330671" cy="330672"/>
          </a:xfrm>
          <a:prstGeom prst="ellipse">
            <a:avLst/>
          </a:prstGeom>
          <a:solidFill>
            <a:srgbClr val="FFFFFF"/>
          </a:solidFill>
          <a:ln w="12700">
            <a:solidFill>
              <a:srgbClr val="000000"/>
            </a:solidFill>
            <a:miter lim="400000"/>
          </a:ln>
        </p:spPr>
        <p:txBody>
          <a:bodyPr lIns="50800" tIns="50800" rIns="50800" bIns="50800" anchor="ctr"/>
          <a:lstStyle/>
          <a:p>
            <a:pPr>
              <a:defRPr sz="2400"/>
            </a:pPr>
          </a:p>
        </p:txBody>
      </p:sp>
      <p:pic>
        <p:nvPicPr>
          <p:cNvPr id="1061" name="pasted-image.pdf"/>
          <p:cNvPicPr>
            <a:picLocks noChangeAspect="1"/>
          </p:cNvPicPr>
          <p:nvPr/>
        </p:nvPicPr>
        <p:blipFill>
          <a:blip r:embed="rId3">
            <a:extLst/>
          </a:blip>
          <a:stretch>
            <a:fillRect/>
          </a:stretch>
        </p:blipFill>
        <p:spPr>
          <a:xfrm>
            <a:off x="2315505" y="7282089"/>
            <a:ext cx="241301" cy="215901"/>
          </a:xfrm>
          <a:prstGeom prst="rect">
            <a:avLst/>
          </a:prstGeom>
          <a:ln w="12700">
            <a:miter lim="400000"/>
          </a:ln>
        </p:spPr>
      </p:pic>
      <p:pic>
        <p:nvPicPr>
          <p:cNvPr id="1062" name="pasted-image.pdf"/>
          <p:cNvPicPr>
            <a:picLocks noChangeAspect="1"/>
          </p:cNvPicPr>
          <p:nvPr/>
        </p:nvPicPr>
        <p:blipFill>
          <a:blip r:embed="rId4">
            <a:extLst/>
          </a:blip>
          <a:stretch>
            <a:fillRect/>
          </a:stretch>
        </p:blipFill>
        <p:spPr>
          <a:xfrm>
            <a:off x="6367408" y="7144156"/>
            <a:ext cx="228601" cy="304801"/>
          </a:xfrm>
          <a:prstGeom prst="rect">
            <a:avLst/>
          </a:prstGeom>
          <a:ln w="12700">
            <a:miter lim="400000"/>
          </a:ln>
        </p:spPr>
      </p:pic>
      <p:pic>
        <p:nvPicPr>
          <p:cNvPr id="1063" name="pasted-image.pdf"/>
          <p:cNvPicPr>
            <a:picLocks noChangeAspect="1"/>
          </p:cNvPicPr>
          <p:nvPr/>
        </p:nvPicPr>
        <p:blipFill>
          <a:blip r:embed="rId5">
            <a:extLst/>
          </a:blip>
          <a:stretch>
            <a:fillRect/>
          </a:stretch>
        </p:blipFill>
        <p:spPr>
          <a:xfrm>
            <a:off x="4327205" y="4082316"/>
            <a:ext cx="317501" cy="215901"/>
          </a:xfrm>
          <a:prstGeom prst="rect">
            <a:avLst/>
          </a:prstGeom>
          <a:ln w="12700">
            <a:miter lim="400000"/>
          </a:ln>
        </p:spPr>
      </p:pic>
      <p:sp>
        <p:nvSpPr>
          <p:cNvPr id="1064" name="Shape 1064"/>
          <p:cNvSpPr/>
          <p:nvPr/>
        </p:nvSpPr>
        <p:spPr>
          <a:xfrm>
            <a:off x="10309334" y="3460750"/>
            <a:ext cx="330671" cy="330672"/>
          </a:xfrm>
          <a:prstGeom prst="ellipse">
            <a:avLst/>
          </a:prstGeom>
          <a:solidFill>
            <a:srgbClr val="FFFFFF"/>
          </a:solidFill>
          <a:ln w="12700">
            <a:solidFill>
              <a:srgbClr val="000000"/>
            </a:solidFill>
            <a:miter lim="400000"/>
          </a:ln>
        </p:spPr>
        <p:txBody>
          <a:bodyPr lIns="50800" tIns="50800" rIns="50800" bIns="50800" anchor="ctr"/>
          <a:lstStyle/>
          <a:p>
            <a:pPr>
              <a:defRPr sz="2400"/>
            </a:pPr>
          </a:p>
        </p:txBody>
      </p:sp>
      <p:sp>
        <p:nvSpPr>
          <p:cNvPr id="1065" name="Shape 1065"/>
          <p:cNvSpPr/>
          <p:nvPr/>
        </p:nvSpPr>
        <p:spPr>
          <a:xfrm>
            <a:off x="10308773" y="3908538"/>
            <a:ext cx="330672" cy="330671"/>
          </a:xfrm>
          <a:prstGeom prst="ellipse">
            <a:avLst/>
          </a:prstGeom>
          <a:solidFill>
            <a:srgbClr val="FFFFFF"/>
          </a:solidFill>
          <a:ln w="12700">
            <a:solidFill>
              <a:srgbClr val="000000"/>
            </a:solidFill>
            <a:miter lim="400000"/>
          </a:ln>
        </p:spPr>
        <p:txBody>
          <a:bodyPr lIns="50800" tIns="50800" rIns="50800" bIns="50800" anchor="ctr"/>
          <a:lstStyle/>
          <a:p>
            <a:pPr>
              <a:defRPr sz="2400"/>
            </a:pPr>
          </a:p>
        </p:txBody>
      </p:sp>
      <p:sp>
        <p:nvSpPr>
          <p:cNvPr id="1066" name="Shape 1066"/>
          <p:cNvSpPr/>
          <p:nvPr/>
        </p:nvSpPr>
        <p:spPr>
          <a:xfrm>
            <a:off x="10308773" y="4356326"/>
            <a:ext cx="330672" cy="330671"/>
          </a:xfrm>
          <a:prstGeom prst="ellipse">
            <a:avLst/>
          </a:prstGeom>
          <a:solidFill>
            <a:srgbClr val="FFFFFF"/>
          </a:solidFill>
          <a:ln w="12700">
            <a:solidFill>
              <a:srgbClr val="000000"/>
            </a:solidFill>
            <a:miter lim="400000"/>
          </a:ln>
        </p:spPr>
        <p:txBody>
          <a:bodyPr lIns="50800" tIns="50800" rIns="50800" bIns="50800" anchor="ctr"/>
          <a:lstStyle/>
          <a:p>
            <a:pPr>
              <a:defRPr sz="2400"/>
            </a:pPr>
          </a:p>
        </p:txBody>
      </p:sp>
      <p:sp>
        <p:nvSpPr>
          <p:cNvPr id="1067" name="Shape 1067"/>
          <p:cNvSpPr/>
          <p:nvPr/>
        </p:nvSpPr>
        <p:spPr>
          <a:xfrm>
            <a:off x="10308773" y="4804114"/>
            <a:ext cx="330672" cy="330671"/>
          </a:xfrm>
          <a:prstGeom prst="ellipse">
            <a:avLst/>
          </a:prstGeom>
          <a:solidFill>
            <a:srgbClr val="FFFFFF"/>
          </a:solidFill>
          <a:ln w="12700">
            <a:solidFill>
              <a:srgbClr val="000000"/>
            </a:solidFill>
            <a:miter lim="400000"/>
          </a:ln>
        </p:spPr>
        <p:txBody>
          <a:bodyPr lIns="50800" tIns="50800" rIns="50800" bIns="50800" anchor="ctr"/>
          <a:lstStyle/>
          <a:p>
            <a:pPr>
              <a:defRPr sz="2400"/>
            </a:pPr>
          </a:p>
        </p:txBody>
      </p:sp>
      <p:sp>
        <p:nvSpPr>
          <p:cNvPr id="1068" name="Shape 1068"/>
          <p:cNvSpPr/>
          <p:nvPr/>
        </p:nvSpPr>
        <p:spPr>
          <a:xfrm>
            <a:off x="10308773" y="5251902"/>
            <a:ext cx="330672" cy="330671"/>
          </a:xfrm>
          <a:prstGeom prst="ellipse">
            <a:avLst/>
          </a:prstGeom>
          <a:solidFill>
            <a:srgbClr val="FFFFFF"/>
          </a:solidFill>
          <a:ln w="12700">
            <a:solidFill>
              <a:srgbClr val="000000"/>
            </a:solidFill>
            <a:miter lim="400000"/>
          </a:ln>
        </p:spPr>
        <p:txBody>
          <a:bodyPr lIns="50800" tIns="50800" rIns="50800" bIns="50800" anchor="ctr"/>
          <a:lstStyle/>
          <a:p>
            <a:pPr>
              <a:defRPr sz="2400"/>
            </a:pPr>
          </a:p>
        </p:txBody>
      </p:sp>
      <p:sp>
        <p:nvSpPr>
          <p:cNvPr id="1069" name="Shape 1069"/>
          <p:cNvSpPr/>
          <p:nvPr/>
        </p:nvSpPr>
        <p:spPr>
          <a:xfrm>
            <a:off x="10308773" y="5699690"/>
            <a:ext cx="330672" cy="330671"/>
          </a:xfrm>
          <a:prstGeom prst="ellipse">
            <a:avLst/>
          </a:prstGeom>
          <a:solidFill>
            <a:srgbClr val="FFFFFF"/>
          </a:solidFill>
          <a:ln w="12700">
            <a:solidFill>
              <a:srgbClr val="000000"/>
            </a:solidFill>
            <a:miter lim="400000"/>
          </a:ln>
        </p:spPr>
        <p:txBody>
          <a:bodyPr lIns="50800" tIns="50800" rIns="50800" bIns="50800" anchor="ctr"/>
          <a:lstStyle/>
          <a:p>
            <a:pPr>
              <a:defRPr sz="2400"/>
            </a:pPr>
          </a:p>
        </p:txBody>
      </p:sp>
      <p:sp>
        <p:nvSpPr>
          <p:cNvPr id="1070" name="Shape 1070"/>
          <p:cNvSpPr/>
          <p:nvPr/>
        </p:nvSpPr>
        <p:spPr>
          <a:xfrm>
            <a:off x="10308773" y="6147477"/>
            <a:ext cx="330672" cy="330671"/>
          </a:xfrm>
          <a:prstGeom prst="ellipse">
            <a:avLst/>
          </a:prstGeom>
          <a:solidFill>
            <a:srgbClr val="FFFFFF"/>
          </a:solidFill>
          <a:ln w="12700">
            <a:solidFill>
              <a:srgbClr val="000000"/>
            </a:solidFill>
            <a:miter lim="400000"/>
          </a:ln>
        </p:spPr>
        <p:txBody>
          <a:bodyPr lIns="50800" tIns="50800" rIns="50800" bIns="50800" anchor="ctr"/>
          <a:lstStyle/>
          <a:p>
            <a:pPr>
              <a:defRPr sz="2400"/>
            </a:pPr>
          </a:p>
        </p:txBody>
      </p:sp>
      <p:sp>
        <p:nvSpPr>
          <p:cNvPr id="1071" name="Shape 1071"/>
          <p:cNvSpPr/>
          <p:nvPr/>
        </p:nvSpPr>
        <p:spPr>
          <a:xfrm>
            <a:off x="10308773" y="6595265"/>
            <a:ext cx="330672" cy="330671"/>
          </a:xfrm>
          <a:prstGeom prst="ellipse">
            <a:avLst/>
          </a:prstGeom>
          <a:solidFill>
            <a:srgbClr val="FFFFFF"/>
          </a:solidFill>
          <a:ln w="12700">
            <a:solidFill>
              <a:srgbClr val="000000"/>
            </a:solidFill>
            <a:miter lim="400000"/>
          </a:ln>
        </p:spPr>
        <p:txBody>
          <a:bodyPr lIns="50800" tIns="50800" rIns="50800" bIns="50800" anchor="ctr"/>
          <a:lstStyle/>
          <a:p>
            <a:pPr>
              <a:defRPr sz="2400"/>
            </a:pPr>
          </a:p>
        </p:txBody>
      </p:sp>
      <p:pic>
        <p:nvPicPr>
          <p:cNvPr id="1072" name="pasted-image.pdf"/>
          <p:cNvPicPr>
            <a:picLocks noChangeAspect="1"/>
          </p:cNvPicPr>
          <p:nvPr/>
        </p:nvPicPr>
        <p:blipFill>
          <a:blip r:embed="rId6">
            <a:extLst/>
          </a:blip>
          <a:stretch>
            <a:fillRect/>
          </a:stretch>
        </p:blipFill>
        <p:spPr>
          <a:xfrm>
            <a:off x="10366719" y="7134150"/>
            <a:ext cx="215901" cy="215901"/>
          </a:xfrm>
          <a:prstGeom prst="rect">
            <a:avLst/>
          </a:prstGeom>
          <a:ln w="12700">
            <a:miter lim="400000"/>
          </a:ln>
        </p:spPr>
      </p:pic>
      <p:sp>
        <p:nvSpPr>
          <p:cNvPr id="1073" name="Shape 1073"/>
          <p:cNvSpPr/>
          <p:nvPr/>
        </p:nvSpPr>
        <p:spPr>
          <a:xfrm>
            <a:off x="3869918" y="2339097"/>
            <a:ext cx="1232075"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i="1">
                <a:latin typeface="Helvetica"/>
                <a:ea typeface="Helvetica"/>
                <a:cs typeface="Helvetica"/>
                <a:sym typeface="Helvetica"/>
              </a:defRPr>
            </a:lvl1pPr>
          </a:lstStyle>
          <a:p>
            <a:pPr/>
            <a:r>
              <a:t>Filter</a:t>
            </a:r>
          </a:p>
        </p:txBody>
      </p:sp>
      <p:sp>
        <p:nvSpPr>
          <p:cNvPr id="1074" name="Shape 1074"/>
          <p:cNvSpPr/>
          <p:nvPr/>
        </p:nvSpPr>
        <p:spPr>
          <a:xfrm>
            <a:off x="8268357" y="2339097"/>
            <a:ext cx="1104826"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i="1">
                <a:latin typeface="Helvetica"/>
                <a:ea typeface="Helvetica"/>
                <a:cs typeface="Helvetica"/>
                <a:sym typeface="Helvetica"/>
              </a:defRPr>
            </a:lvl1pPr>
          </a:lstStyle>
          <a:p>
            <a:pPr/>
            <a:r>
              <a:t>Pool</a:t>
            </a:r>
          </a:p>
        </p:txBody>
      </p:sp>
      <p:sp>
        <p:nvSpPr>
          <p:cNvPr id="1075" name="Shape 1075"/>
          <p:cNvSpPr/>
          <p:nvPr/>
        </p:nvSpPr>
        <p:spPr>
          <a:xfrm>
            <a:off x="7001536" y="3452831"/>
            <a:ext cx="330671" cy="330672"/>
          </a:xfrm>
          <a:prstGeom prst="ellipse">
            <a:avLst/>
          </a:prstGeom>
          <a:solidFill>
            <a:srgbClr val="FFFFFF"/>
          </a:solidFill>
          <a:ln w="12700">
            <a:solidFill>
              <a:srgbClr val="000000"/>
            </a:solidFill>
            <a:miter lim="400000"/>
          </a:ln>
        </p:spPr>
        <p:txBody>
          <a:bodyPr lIns="50800" tIns="50800" rIns="50800" bIns="50800" anchor="ctr"/>
          <a:lstStyle/>
          <a:p>
            <a:pPr>
              <a:defRPr sz="2400"/>
            </a:pPr>
          </a:p>
        </p:txBody>
      </p:sp>
      <p:sp>
        <p:nvSpPr>
          <p:cNvPr id="1076" name="Shape 1076"/>
          <p:cNvSpPr/>
          <p:nvPr/>
        </p:nvSpPr>
        <p:spPr>
          <a:xfrm>
            <a:off x="7000975" y="3900619"/>
            <a:ext cx="330672" cy="330672"/>
          </a:xfrm>
          <a:prstGeom prst="ellipse">
            <a:avLst/>
          </a:prstGeom>
          <a:solidFill>
            <a:srgbClr val="FFFFFF"/>
          </a:solidFill>
          <a:ln w="12700">
            <a:solidFill>
              <a:srgbClr val="000000"/>
            </a:solidFill>
            <a:miter lim="400000"/>
          </a:ln>
        </p:spPr>
        <p:txBody>
          <a:bodyPr lIns="50800" tIns="50800" rIns="50800" bIns="50800" anchor="ctr"/>
          <a:lstStyle/>
          <a:p>
            <a:pPr>
              <a:defRPr sz="2400"/>
            </a:pPr>
          </a:p>
        </p:txBody>
      </p:sp>
      <p:sp>
        <p:nvSpPr>
          <p:cNvPr id="1077" name="Shape 1077"/>
          <p:cNvSpPr/>
          <p:nvPr/>
        </p:nvSpPr>
        <p:spPr>
          <a:xfrm>
            <a:off x="7000975" y="4348407"/>
            <a:ext cx="330672" cy="330671"/>
          </a:xfrm>
          <a:prstGeom prst="ellipse">
            <a:avLst/>
          </a:prstGeom>
          <a:solidFill>
            <a:srgbClr val="FFFFFF"/>
          </a:solidFill>
          <a:ln w="12700">
            <a:solidFill>
              <a:srgbClr val="000000"/>
            </a:solidFill>
            <a:miter lim="400000"/>
          </a:ln>
        </p:spPr>
        <p:txBody>
          <a:bodyPr lIns="50800" tIns="50800" rIns="50800" bIns="50800" anchor="ctr"/>
          <a:lstStyle/>
          <a:p>
            <a:pPr>
              <a:defRPr sz="2400"/>
            </a:pPr>
          </a:p>
        </p:txBody>
      </p:sp>
      <p:sp>
        <p:nvSpPr>
          <p:cNvPr id="1078" name="Shape 1078"/>
          <p:cNvSpPr/>
          <p:nvPr/>
        </p:nvSpPr>
        <p:spPr>
          <a:xfrm>
            <a:off x="7000975" y="4796195"/>
            <a:ext cx="330672" cy="330671"/>
          </a:xfrm>
          <a:prstGeom prst="ellipse">
            <a:avLst/>
          </a:prstGeom>
          <a:solidFill>
            <a:srgbClr val="FFFFFF"/>
          </a:solidFill>
          <a:ln w="12700">
            <a:solidFill>
              <a:srgbClr val="000000"/>
            </a:solidFill>
            <a:miter lim="400000"/>
          </a:ln>
        </p:spPr>
        <p:txBody>
          <a:bodyPr lIns="50800" tIns="50800" rIns="50800" bIns="50800" anchor="ctr"/>
          <a:lstStyle/>
          <a:p>
            <a:pPr>
              <a:defRPr sz="2400"/>
            </a:pPr>
          </a:p>
        </p:txBody>
      </p:sp>
      <p:sp>
        <p:nvSpPr>
          <p:cNvPr id="1079" name="Shape 1079"/>
          <p:cNvSpPr/>
          <p:nvPr/>
        </p:nvSpPr>
        <p:spPr>
          <a:xfrm>
            <a:off x="7000975" y="5243983"/>
            <a:ext cx="330672" cy="330671"/>
          </a:xfrm>
          <a:prstGeom prst="ellipse">
            <a:avLst/>
          </a:prstGeom>
          <a:solidFill>
            <a:srgbClr val="FFFFFF"/>
          </a:solidFill>
          <a:ln w="12700">
            <a:solidFill>
              <a:srgbClr val="000000"/>
            </a:solidFill>
            <a:miter lim="400000"/>
          </a:ln>
        </p:spPr>
        <p:txBody>
          <a:bodyPr lIns="50800" tIns="50800" rIns="50800" bIns="50800" anchor="ctr"/>
          <a:lstStyle/>
          <a:p>
            <a:pPr>
              <a:defRPr sz="2400"/>
            </a:pPr>
          </a:p>
        </p:txBody>
      </p:sp>
      <p:sp>
        <p:nvSpPr>
          <p:cNvPr id="1080" name="Shape 1080"/>
          <p:cNvSpPr/>
          <p:nvPr/>
        </p:nvSpPr>
        <p:spPr>
          <a:xfrm>
            <a:off x="7000975" y="5691771"/>
            <a:ext cx="330672" cy="330671"/>
          </a:xfrm>
          <a:prstGeom prst="ellipse">
            <a:avLst/>
          </a:prstGeom>
          <a:solidFill>
            <a:srgbClr val="FFFFFF"/>
          </a:solidFill>
          <a:ln w="12700">
            <a:solidFill>
              <a:srgbClr val="000000"/>
            </a:solidFill>
            <a:miter lim="400000"/>
          </a:ln>
        </p:spPr>
        <p:txBody>
          <a:bodyPr lIns="50800" tIns="50800" rIns="50800" bIns="50800" anchor="ctr"/>
          <a:lstStyle/>
          <a:p>
            <a:pPr>
              <a:defRPr sz="2400"/>
            </a:pPr>
          </a:p>
        </p:txBody>
      </p:sp>
      <p:sp>
        <p:nvSpPr>
          <p:cNvPr id="1081" name="Shape 1081"/>
          <p:cNvSpPr/>
          <p:nvPr/>
        </p:nvSpPr>
        <p:spPr>
          <a:xfrm>
            <a:off x="7000975" y="6139558"/>
            <a:ext cx="330672" cy="330671"/>
          </a:xfrm>
          <a:prstGeom prst="ellipse">
            <a:avLst/>
          </a:prstGeom>
          <a:solidFill>
            <a:srgbClr val="FFFFFF"/>
          </a:solidFill>
          <a:ln w="12700">
            <a:solidFill>
              <a:srgbClr val="000000"/>
            </a:solidFill>
            <a:miter lim="400000"/>
          </a:ln>
        </p:spPr>
        <p:txBody>
          <a:bodyPr lIns="50800" tIns="50800" rIns="50800" bIns="50800" anchor="ctr"/>
          <a:lstStyle/>
          <a:p>
            <a:pPr>
              <a:defRPr sz="2400"/>
            </a:pPr>
          </a:p>
        </p:txBody>
      </p:sp>
      <p:sp>
        <p:nvSpPr>
          <p:cNvPr id="1082" name="Shape 1082"/>
          <p:cNvSpPr/>
          <p:nvPr/>
        </p:nvSpPr>
        <p:spPr>
          <a:xfrm>
            <a:off x="7000975" y="6587346"/>
            <a:ext cx="330672" cy="330672"/>
          </a:xfrm>
          <a:prstGeom prst="ellipse">
            <a:avLst/>
          </a:prstGeom>
          <a:solidFill>
            <a:srgbClr val="FFFFFF"/>
          </a:solidFill>
          <a:ln w="12700">
            <a:solidFill>
              <a:srgbClr val="000000"/>
            </a:solidFill>
            <a:miter lim="400000"/>
          </a:ln>
        </p:spPr>
        <p:txBody>
          <a:bodyPr lIns="50800" tIns="50800" rIns="50800" bIns="50800" anchor="ctr"/>
          <a:lstStyle/>
          <a:p>
            <a:pPr>
              <a:defRPr sz="2400"/>
            </a:pPr>
          </a:p>
        </p:txBody>
      </p:sp>
      <p:pic>
        <p:nvPicPr>
          <p:cNvPr id="1083" name="pasted-image.pdf"/>
          <p:cNvPicPr>
            <a:picLocks noChangeAspect="1"/>
          </p:cNvPicPr>
          <p:nvPr/>
        </p:nvPicPr>
        <p:blipFill>
          <a:blip r:embed="rId7">
            <a:extLst/>
          </a:blip>
          <a:stretch>
            <a:fillRect/>
          </a:stretch>
        </p:blipFill>
        <p:spPr>
          <a:xfrm>
            <a:off x="6771741" y="7003384"/>
            <a:ext cx="787401" cy="469901"/>
          </a:xfrm>
          <a:prstGeom prst="rect">
            <a:avLst/>
          </a:prstGeom>
          <a:ln w="12700">
            <a:miter lim="400000"/>
          </a:ln>
        </p:spPr>
      </p:pic>
      <p:pic>
        <p:nvPicPr>
          <p:cNvPr id="1084" name="pasted-image.pdf"/>
          <p:cNvPicPr>
            <a:picLocks noChangeAspect="1"/>
          </p:cNvPicPr>
          <p:nvPr/>
        </p:nvPicPr>
        <p:blipFill>
          <a:blip r:embed="rId8">
            <a:extLst/>
          </a:blip>
          <a:stretch>
            <a:fillRect/>
          </a:stretch>
        </p:blipFill>
        <p:spPr>
          <a:xfrm>
            <a:off x="3086100" y="7968774"/>
            <a:ext cx="2768601" cy="990601"/>
          </a:xfrm>
          <a:prstGeom prst="rect">
            <a:avLst/>
          </a:prstGeom>
          <a:ln w="12700">
            <a:miter lim="400000"/>
          </a:ln>
        </p:spPr>
      </p:pic>
      <p:pic>
        <p:nvPicPr>
          <p:cNvPr id="1085" name="pasted-image.pdf"/>
          <p:cNvPicPr>
            <a:picLocks noChangeAspect="1"/>
          </p:cNvPicPr>
          <p:nvPr/>
        </p:nvPicPr>
        <p:blipFill>
          <a:blip r:embed="rId9">
            <a:extLst/>
          </a:blip>
          <a:stretch>
            <a:fillRect/>
          </a:stretch>
        </p:blipFill>
        <p:spPr>
          <a:xfrm>
            <a:off x="7578958" y="7994896"/>
            <a:ext cx="3289301" cy="749301"/>
          </a:xfrm>
          <a:prstGeom prst="rect">
            <a:avLst/>
          </a:prstGeom>
          <a:ln w="12700">
            <a:miter lim="400000"/>
          </a:ln>
        </p:spPr>
      </p:pic>
    </p:spTree>
  </p:cSld>
  <p:clrMapOvr>
    <a:masterClrMapping/>
  </p:clrMapOvr>
  <p:transition xmlns:p14="http://schemas.microsoft.com/office/powerpoint/2010/main" spd="med" advClick="1" p14:dur="1000"/>
</p:sld>
</file>

<file path=ppt/slides/slide58.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1089" name="Shape 1089"/>
          <p:cNvSpPr/>
          <p:nvPr/>
        </p:nvSpPr>
        <p:spPr>
          <a:xfrm>
            <a:off x="511583" y="889000"/>
            <a:ext cx="9762994" cy="1193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lstStyle>
          <a:p>
            <a:pPr/>
            <a:r>
              <a:t>Pooling across feature channels (filter outputs) can achieve invariance.</a:t>
            </a:r>
          </a:p>
        </p:txBody>
      </p:sp>
      <p:sp>
        <p:nvSpPr>
          <p:cNvPr id="1090" name="Shape 1090"/>
          <p:cNvSpPr/>
          <p:nvPr/>
        </p:nvSpPr>
        <p:spPr>
          <a:xfrm>
            <a:off x="9420795" y="9242081"/>
            <a:ext cx="3364561" cy="431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200"/>
            </a:lvl1pPr>
          </a:lstStyle>
          <a:p>
            <a:pPr/>
            <a:r>
              <a:t>Slide from Andrea Vedaldi</a:t>
            </a:r>
          </a:p>
        </p:txBody>
      </p:sp>
      <p:sp>
        <p:nvSpPr>
          <p:cNvPr id="1091" name="Shape 1091"/>
          <p:cNvSpPr/>
          <p:nvPr/>
        </p:nvSpPr>
        <p:spPr>
          <a:xfrm>
            <a:off x="9969570" y="4442583"/>
            <a:ext cx="2234276" cy="2260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800"/>
            </a:lvl1pPr>
          </a:lstStyle>
          <a:p>
            <a:pPr/>
            <a:r>
              <a:t>large response for any edge, regardless of its orientation</a:t>
            </a:r>
          </a:p>
        </p:txBody>
      </p:sp>
      <p:grpSp>
        <p:nvGrpSpPr>
          <p:cNvPr id="1094" name="Group 1094"/>
          <p:cNvGrpSpPr/>
          <p:nvPr/>
        </p:nvGrpSpPr>
        <p:grpSpPr>
          <a:xfrm>
            <a:off x="-934100" y="2472696"/>
            <a:ext cx="10459010" cy="6654075"/>
            <a:chOff x="0" y="0"/>
            <a:chExt cx="10459008" cy="6654073"/>
          </a:xfrm>
        </p:grpSpPr>
        <p:pic>
          <p:nvPicPr>
            <p:cNvPr id="1092" name="Screen Shot 2015-06-16 at 12.02.26 PM.png"/>
            <p:cNvPicPr>
              <a:picLocks noChangeAspect="1"/>
            </p:cNvPicPr>
            <p:nvPr/>
          </p:nvPicPr>
          <p:blipFill>
            <a:blip r:embed="rId3">
              <a:extLst/>
            </a:blip>
            <a:srcRect l="0" t="17598" r="28326" b="0"/>
            <a:stretch>
              <a:fillRect/>
            </a:stretch>
          </p:blipFill>
          <p:spPr>
            <a:xfrm>
              <a:off x="0" y="0"/>
              <a:ext cx="10459009" cy="6654074"/>
            </a:xfrm>
            <a:prstGeom prst="rect">
              <a:avLst/>
            </a:prstGeom>
            <a:ln w="12700" cap="flat">
              <a:noFill/>
              <a:miter lim="400000"/>
            </a:ln>
            <a:effectLst/>
          </p:spPr>
        </p:pic>
        <p:sp>
          <p:nvSpPr>
            <p:cNvPr id="1093" name="Shape 1093"/>
            <p:cNvSpPr/>
            <p:nvPr/>
          </p:nvSpPr>
          <p:spPr>
            <a:xfrm>
              <a:off x="8004733" y="550369"/>
              <a:ext cx="1589607" cy="1589607"/>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2400">
                  <a:solidFill>
                    <a:srgbClr val="FFFFFF"/>
                  </a:solidFill>
                </a:defRPr>
              </a:pPr>
            </a:p>
          </p:txBody>
        </p:sp>
      </p:grpSp>
    </p:spTree>
  </p:cSld>
  <p:clrMapOvr>
    <a:masterClrMapping/>
  </p:clrMapOvr>
  <p:transition xmlns:p14="http://schemas.microsoft.com/office/powerpoint/2010/main" spd="med" advClick="1" p14:dur="1000"/>
</p:sld>
</file>

<file path=ppt/slides/slide59.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1098" name="Shape 1098"/>
          <p:cNvSpPr/>
          <p:nvPr/>
        </p:nvSpPr>
        <p:spPr>
          <a:xfrm>
            <a:off x="6132797" y="5407439"/>
            <a:ext cx="692341" cy="1"/>
          </a:xfrm>
          <a:prstGeom prst="line">
            <a:avLst/>
          </a:prstGeom>
          <a:ln w="12700">
            <a:solidFill>
              <a:srgbClr val="000000"/>
            </a:solidFill>
            <a:miter lim="400000"/>
          </a:ln>
        </p:spPr>
        <p:txBody>
          <a:bodyPr lIns="50800" tIns="50800" rIns="50800" bIns="50800" anchor="ctr"/>
          <a:lstStyle/>
          <a:p>
            <a:pPr>
              <a:defRPr sz="2400"/>
            </a:pPr>
          </a:p>
        </p:txBody>
      </p:sp>
      <p:sp>
        <p:nvSpPr>
          <p:cNvPr id="1099" name="Shape 1099"/>
          <p:cNvSpPr/>
          <p:nvPr/>
        </p:nvSpPr>
        <p:spPr>
          <a:xfrm>
            <a:off x="6135746" y="5854785"/>
            <a:ext cx="692341" cy="1"/>
          </a:xfrm>
          <a:prstGeom prst="line">
            <a:avLst/>
          </a:prstGeom>
          <a:ln w="12700">
            <a:solidFill>
              <a:srgbClr val="000000"/>
            </a:solidFill>
            <a:miter lim="400000"/>
          </a:ln>
        </p:spPr>
        <p:txBody>
          <a:bodyPr lIns="50800" tIns="50800" rIns="50800" bIns="50800" anchor="ctr"/>
          <a:lstStyle/>
          <a:p>
            <a:pPr>
              <a:defRPr sz="2400"/>
            </a:pPr>
          </a:p>
        </p:txBody>
      </p:sp>
      <p:sp>
        <p:nvSpPr>
          <p:cNvPr id="1100" name="Shape 1100"/>
          <p:cNvSpPr/>
          <p:nvPr/>
        </p:nvSpPr>
        <p:spPr>
          <a:xfrm>
            <a:off x="6127162" y="6295785"/>
            <a:ext cx="692340" cy="1"/>
          </a:xfrm>
          <a:prstGeom prst="line">
            <a:avLst/>
          </a:prstGeom>
          <a:ln w="12700">
            <a:solidFill>
              <a:srgbClr val="000000"/>
            </a:solidFill>
            <a:miter lim="400000"/>
          </a:ln>
        </p:spPr>
        <p:txBody>
          <a:bodyPr lIns="50800" tIns="50800" rIns="50800" bIns="50800" anchor="ctr"/>
          <a:lstStyle/>
          <a:p>
            <a:pPr>
              <a:defRPr sz="2400"/>
            </a:pPr>
          </a:p>
        </p:txBody>
      </p:sp>
      <p:sp>
        <p:nvSpPr>
          <p:cNvPr id="1101" name="Shape 1101"/>
          <p:cNvSpPr/>
          <p:nvPr/>
        </p:nvSpPr>
        <p:spPr>
          <a:xfrm>
            <a:off x="6135746" y="6735500"/>
            <a:ext cx="692341" cy="1"/>
          </a:xfrm>
          <a:prstGeom prst="line">
            <a:avLst/>
          </a:prstGeom>
          <a:ln w="12700">
            <a:solidFill>
              <a:srgbClr val="000000"/>
            </a:solidFill>
            <a:miter lim="400000"/>
          </a:ln>
        </p:spPr>
        <p:txBody>
          <a:bodyPr lIns="50800" tIns="50800" rIns="50800" bIns="50800" anchor="ctr"/>
          <a:lstStyle/>
          <a:p>
            <a:pPr>
              <a:defRPr sz="2400"/>
            </a:pPr>
          </a:p>
        </p:txBody>
      </p:sp>
      <p:sp>
        <p:nvSpPr>
          <p:cNvPr id="1102" name="Shape 1102"/>
          <p:cNvSpPr/>
          <p:nvPr/>
        </p:nvSpPr>
        <p:spPr>
          <a:xfrm>
            <a:off x="6135746" y="7175266"/>
            <a:ext cx="692341" cy="1"/>
          </a:xfrm>
          <a:prstGeom prst="line">
            <a:avLst/>
          </a:prstGeom>
          <a:ln w="12700">
            <a:solidFill>
              <a:srgbClr val="000000"/>
            </a:solidFill>
            <a:miter lim="400000"/>
          </a:ln>
        </p:spPr>
        <p:txBody>
          <a:bodyPr lIns="50800" tIns="50800" rIns="50800" bIns="50800" anchor="ctr"/>
          <a:lstStyle/>
          <a:p>
            <a:pPr>
              <a:defRPr sz="2400"/>
            </a:pPr>
          </a:p>
        </p:txBody>
      </p:sp>
      <p:sp>
        <p:nvSpPr>
          <p:cNvPr id="1103" name="Shape 1103"/>
          <p:cNvSpPr/>
          <p:nvPr/>
        </p:nvSpPr>
        <p:spPr>
          <a:xfrm>
            <a:off x="6884093" y="5844924"/>
            <a:ext cx="4018136" cy="908973"/>
          </a:xfrm>
          <a:prstGeom prst="line">
            <a:avLst/>
          </a:prstGeom>
          <a:ln w="12700">
            <a:solidFill>
              <a:srgbClr val="000000"/>
            </a:solidFill>
            <a:miter lim="400000"/>
          </a:ln>
        </p:spPr>
        <p:txBody>
          <a:bodyPr lIns="50800" tIns="50800" rIns="50800" bIns="50800" anchor="ctr"/>
          <a:lstStyle/>
          <a:p>
            <a:pPr>
              <a:defRPr sz="2400"/>
            </a:pPr>
          </a:p>
        </p:txBody>
      </p:sp>
      <p:sp>
        <p:nvSpPr>
          <p:cNvPr id="1104" name="Shape 1104"/>
          <p:cNvSpPr/>
          <p:nvPr/>
        </p:nvSpPr>
        <p:spPr>
          <a:xfrm>
            <a:off x="6895141" y="6299015"/>
            <a:ext cx="4029856" cy="465545"/>
          </a:xfrm>
          <a:prstGeom prst="line">
            <a:avLst/>
          </a:prstGeom>
          <a:ln w="12700">
            <a:solidFill>
              <a:srgbClr val="000000"/>
            </a:solidFill>
            <a:miter lim="400000"/>
          </a:ln>
        </p:spPr>
        <p:txBody>
          <a:bodyPr lIns="50800" tIns="50800" rIns="50800" bIns="50800" anchor="ctr"/>
          <a:lstStyle/>
          <a:p>
            <a:pPr>
              <a:defRPr sz="2400"/>
            </a:pPr>
          </a:p>
        </p:txBody>
      </p:sp>
      <p:sp>
        <p:nvSpPr>
          <p:cNvPr id="1105" name="Shape 1105"/>
          <p:cNvSpPr/>
          <p:nvPr/>
        </p:nvSpPr>
        <p:spPr>
          <a:xfrm>
            <a:off x="6892963" y="6746316"/>
            <a:ext cx="4017144" cy="15426"/>
          </a:xfrm>
          <a:prstGeom prst="line">
            <a:avLst/>
          </a:prstGeom>
          <a:ln w="12700">
            <a:solidFill>
              <a:srgbClr val="000000"/>
            </a:solidFill>
            <a:miter lim="400000"/>
          </a:ln>
        </p:spPr>
        <p:txBody>
          <a:bodyPr lIns="50800" tIns="50800" rIns="50800" bIns="50800" anchor="ctr"/>
          <a:lstStyle/>
          <a:p>
            <a:pPr>
              <a:defRPr sz="2400"/>
            </a:pPr>
          </a:p>
        </p:txBody>
      </p:sp>
      <p:sp>
        <p:nvSpPr>
          <p:cNvPr id="1106" name="Shape 1106"/>
          <p:cNvSpPr/>
          <p:nvPr/>
        </p:nvSpPr>
        <p:spPr>
          <a:xfrm flipV="1">
            <a:off x="6905343" y="7115632"/>
            <a:ext cx="3971227" cy="112533"/>
          </a:xfrm>
          <a:prstGeom prst="line">
            <a:avLst/>
          </a:prstGeom>
          <a:ln w="12700">
            <a:solidFill>
              <a:srgbClr val="000000"/>
            </a:solidFill>
            <a:miter lim="400000"/>
          </a:ln>
        </p:spPr>
        <p:txBody>
          <a:bodyPr lIns="50800" tIns="50800" rIns="50800" bIns="50800" anchor="ctr"/>
          <a:lstStyle/>
          <a:p>
            <a:pPr>
              <a:defRPr sz="2400"/>
            </a:pPr>
          </a:p>
        </p:txBody>
      </p:sp>
      <p:sp>
        <p:nvSpPr>
          <p:cNvPr id="1107" name="Shape 1107"/>
          <p:cNvSpPr/>
          <p:nvPr/>
        </p:nvSpPr>
        <p:spPr>
          <a:xfrm>
            <a:off x="6937262" y="6777424"/>
            <a:ext cx="3953632" cy="351351"/>
          </a:xfrm>
          <a:prstGeom prst="line">
            <a:avLst/>
          </a:prstGeom>
          <a:ln w="12700">
            <a:solidFill>
              <a:srgbClr val="000000"/>
            </a:solidFill>
            <a:miter lim="400000"/>
          </a:ln>
        </p:spPr>
        <p:txBody>
          <a:bodyPr lIns="50800" tIns="50800" rIns="50800" bIns="50800" anchor="ctr"/>
          <a:lstStyle/>
          <a:p>
            <a:pPr>
              <a:defRPr sz="2400"/>
            </a:pPr>
          </a:p>
        </p:txBody>
      </p:sp>
      <p:sp>
        <p:nvSpPr>
          <p:cNvPr id="1108" name="Shape 1108"/>
          <p:cNvSpPr/>
          <p:nvPr/>
        </p:nvSpPr>
        <p:spPr>
          <a:xfrm>
            <a:off x="6899257" y="6303908"/>
            <a:ext cx="4003639" cy="831438"/>
          </a:xfrm>
          <a:prstGeom prst="line">
            <a:avLst/>
          </a:prstGeom>
          <a:ln w="12700">
            <a:solidFill>
              <a:srgbClr val="000000"/>
            </a:solidFill>
            <a:miter lim="400000"/>
          </a:ln>
        </p:spPr>
        <p:txBody>
          <a:bodyPr lIns="50800" tIns="50800" rIns="50800" bIns="50800" anchor="ctr"/>
          <a:lstStyle/>
          <a:p>
            <a:pPr>
              <a:defRPr sz="2400"/>
            </a:pPr>
          </a:p>
        </p:txBody>
      </p:sp>
      <p:sp>
        <p:nvSpPr>
          <p:cNvPr id="1109" name="Shape 1109"/>
          <p:cNvSpPr/>
          <p:nvPr/>
        </p:nvSpPr>
        <p:spPr>
          <a:xfrm flipV="1">
            <a:off x="6931669" y="6278954"/>
            <a:ext cx="4013098" cy="459468"/>
          </a:xfrm>
          <a:prstGeom prst="line">
            <a:avLst/>
          </a:prstGeom>
          <a:ln w="12700">
            <a:solidFill>
              <a:srgbClr val="000000"/>
            </a:solidFill>
            <a:miter lim="400000"/>
          </a:ln>
        </p:spPr>
        <p:txBody>
          <a:bodyPr lIns="50800" tIns="50800" rIns="50800" bIns="50800" anchor="ctr"/>
          <a:lstStyle/>
          <a:p>
            <a:pPr>
              <a:defRPr sz="2400"/>
            </a:pPr>
          </a:p>
        </p:txBody>
      </p:sp>
      <p:sp>
        <p:nvSpPr>
          <p:cNvPr id="1110" name="Shape 1110"/>
          <p:cNvSpPr/>
          <p:nvPr/>
        </p:nvSpPr>
        <p:spPr>
          <a:xfrm flipV="1">
            <a:off x="6890527" y="6266452"/>
            <a:ext cx="3990276" cy="14703"/>
          </a:xfrm>
          <a:prstGeom prst="line">
            <a:avLst/>
          </a:prstGeom>
          <a:ln w="12700">
            <a:solidFill>
              <a:srgbClr val="000000"/>
            </a:solidFill>
            <a:miter lim="400000"/>
          </a:ln>
        </p:spPr>
        <p:txBody>
          <a:bodyPr lIns="50800" tIns="50800" rIns="50800" bIns="50800" anchor="ctr"/>
          <a:lstStyle/>
          <a:p>
            <a:pPr>
              <a:defRPr sz="2400"/>
            </a:pPr>
          </a:p>
        </p:txBody>
      </p:sp>
      <p:sp>
        <p:nvSpPr>
          <p:cNvPr id="1111" name="Shape 1111"/>
          <p:cNvSpPr/>
          <p:nvPr/>
        </p:nvSpPr>
        <p:spPr>
          <a:xfrm>
            <a:off x="6897141" y="5858681"/>
            <a:ext cx="4035851" cy="410153"/>
          </a:xfrm>
          <a:prstGeom prst="line">
            <a:avLst/>
          </a:prstGeom>
          <a:ln w="12700">
            <a:solidFill>
              <a:srgbClr val="000000"/>
            </a:solidFill>
            <a:miter lim="400000"/>
          </a:ln>
        </p:spPr>
        <p:txBody>
          <a:bodyPr lIns="50800" tIns="50800" rIns="50800" bIns="50800" anchor="ctr"/>
          <a:lstStyle/>
          <a:p>
            <a:pPr>
              <a:defRPr sz="2400"/>
            </a:pPr>
          </a:p>
        </p:txBody>
      </p:sp>
      <p:sp>
        <p:nvSpPr>
          <p:cNvPr id="1112" name="Shape 1112"/>
          <p:cNvSpPr/>
          <p:nvPr/>
        </p:nvSpPr>
        <p:spPr>
          <a:xfrm flipV="1">
            <a:off x="6867706" y="5790864"/>
            <a:ext cx="4060127" cy="942332"/>
          </a:xfrm>
          <a:prstGeom prst="line">
            <a:avLst/>
          </a:prstGeom>
          <a:ln w="12700">
            <a:solidFill>
              <a:srgbClr val="000000"/>
            </a:solidFill>
            <a:miter lim="400000"/>
          </a:ln>
        </p:spPr>
        <p:txBody>
          <a:bodyPr lIns="50800" tIns="50800" rIns="50800" bIns="50800" anchor="ctr"/>
          <a:lstStyle/>
          <a:p>
            <a:pPr>
              <a:defRPr sz="2400"/>
            </a:pPr>
          </a:p>
        </p:txBody>
      </p:sp>
      <p:sp>
        <p:nvSpPr>
          <p:cNvPr id="1113" name="Shape 1113"/>
          <p:cNvSpPr/>
          <p:nvPr/>
        </p:nvSpPr>
        <p:spPr>
          <a:xfrm flipV="1">
            <a:off x="6849317" y="5790864"/>
            <a:ext cx="4060921" cy="490225"/>
          </a:xfrm>
          <a:prstGeom prst="line">
            <a:avLst/>
          </a:prstGeom>
          <a:ln w="12700">
            <a:solidFill>
              <a:srgbClr val="000000"/>
            </a:solidFill>
            <a:miter lim="400000"/>
          </a:ln>
        </p:spPr>
        <p:txBody>
          <a:bodyPr lIns="50800" tIns="50800" rIns="50800" bIns="50800" anchor="ctr"/>
          <a:lstStyle/>
          <a:p>
            <a:pPr>
              <a:defRPr sz="2400"/>
            </a:pPr>
          </a:p>
        </p:txBody>
      </p:sp>
      <p:sp>
        <p:nvSpPr>
          <p:cNvPr id="1114" name="Shape 1114"/>
          <p:cNvSpPr/>
          <p:nvPr/>
        </p:nvSpPr>
        <p:spPr>
          <a:xfrm flipV="1">
            <a:off x="6879414" y="5792253"/>
            <a:ext cx="4023482" cy="53001"/>
          </a:xfrm>
          <a:prstGeom prst="line">
            <a:avLst/>
          </a:prstGeom>
          <a:ln w="12700">
            <a:solidFill>
              <a:srgbClr val="000000"/>
            </a:solidFill>
            <a:miter lim="400000"/>
          </a:ln>
        </p:spPr>
        <p:txBody>
          <a:bodyPr lIns="50800" tIns="50800" rIns="50800" bIns="50800" anchor="ctr"/>
          <a:lstStyle/>
          <a:p>
            <a:pPr>
              <a:defRPr sz="2400"/>
            </a:pPr>
          </a:p>
        </p:txBody>
      </p:sp>
      <p:sp>
        <p:nvSpPr>
          <p:cNvPr id="1115" name="Shape 1115"/>
          <p:cNvSpPr/>
          <p:nvPr/>
        </p:nvSpPr>
        <p:spPr>
          <a:xfrm flipV="1">
            <a:off x="6897803" y="5376857"/>
            <a:ext cx="3993385" cy="21450"/>
          </a:xfrm>
          <a:prstGeom prst="line">
            <a:avLst/>
          </a:prstGeom>
          <a:ln w="12700">
            <a:solidFill>
              <a:srgbClr val="000000"/>
            </a:solidFill>
            <a:miter lim="400000"/>
          </a:ln>
        </p:spPr>
        <p:txBody>
          <a:bodyPr lIns="50800" tIns="50800" rIns="50800" bIns="50800" anchor="ctr"/>
          <a:lstStyle/>
          <a:p>
            <a:pPr>
              <a:defRPr sz="2400"/>
            </a:pPr>
          </a:p>
        </p:txBody>
      </p:sp>
      <p:sp>
        <p:nvSpPr>
          <p:cNvPr id="1116" name="Shape 1116"/>
          <p:cNvSpPr/>
          <p:nvPr/>
        </p:nvSpPr>
        <p:spPr>
          <a:xfrm flipV="1">
            <a:off x="6833839" y="5332143"/>
            <a:ext cx="4067601" cy="959331"/>
          </a:xfrm>
          <a:prstGeom prst="line">
            <a:avLst/>
          </a:prstGeom>
          <a:ln w="12700">
            <a:solidFill>
              <a:srgbClr val="000000"/>
            </a:solidFill>
            <a:miter lim="400000"/>
          </a:ln>
        </p:spPr>
        <p:txBody>
          <a:bodyPr lIns="50800" tIns="50800" rIns="50800" bIns="50800" anchor="ctr"/>
          <a:lstStyle/>
          <a:p>
            <a:pPr>
              <a:defRPr sz="2400"/>
            </a:pPr>
          </a:p>
        </p:txBody>
      </p:sp>
      <p:sp>
        <p:nvSpPr>
          <p:cNvPr id="1117" name="Shape 1117"/>
          <p:cNvSpPr/>
          <p:nvPr/>
        </p:nvSpPr>
        <p:spPr>
          <a:xfrm flipV="1">
            <a:off x="6914735" y="5343255"/>
            <a:ext cx="3987499" cy="487447"/>
          </a:xfrm>
          <a:prstGeom prst="line">
            <a:avLst/>
          </a:prstGeom>
          <a:ln w="12700">
            <a:solidFill>
              <a:srgbClr val="000000"/>
            </a:solidFill>
            <a:miter lim="400000"/>
          </a:ln>
        </p:spPr>
        <p:txBody>
          <a:bodyPr lIns="50800" tIns="50800" rIns="50800" bIns="50800" anchor="ctr"/>
          <a:lstStyle/>
          <a:p>
            <a:pPr>
              <a:defRPr sz="2400"/>
            </a:pPr>
          </a:p>
        </p:txBody>
      </p:sp>
      <p:sp>
        <p:nvSpPr>
          <p:cNvPr id="1118" name="Shape 1118"/>
          <p:cNvSpPr/>
          <p:nvPr/>
        </p:nvSpPr>
        <p:spPr>
          <a:xfrm>
            <a:off x="2068977" y="5468287"/>
            <a:ext cx="4037381" cy="1323902"/>
          </a:xfrm>
          <a:prstGeom prst="line">
            <a:avLst/>
          </a:prstGeom>
          <a:ln w="12700">
            <a:solidFill>
              <a:srgbClr val="000000"/>
            </a:solidFill>
            <a:miter lim="400000"/>
          </a:ln>
        </p:spPr>
        <p:txBody>
          <a:bodyPr lIns="50800" tIns="50800" rIns="50800" bIns="50800" anchor="ctr"/>
          <a:lstStyle/>
          <a:p>
            <a:pPr>
              <a:defRPr sz="2400"/>
            </a:pPr>
          </a:p>
        </p:txBody>
      </p:sp>
      <p:sp>
        <p:nvSpPr>
          <p:cNvPr id="1119" name="Shape 1119"/>
          <p:cNvSpPr/>
          <p:nvPr/>
        </p:nvSpPr>
        <p:spPr>
          <a:xfrm>
            <a:off x="2079260" y="5894555"/>
            <a:ext cx="4018136" cy="908974"/>
          </a:xfrm>
          <a:prstGeom prst="line">
            <a:avLst/>
          </a:prstGeom>
          <a:ln w="12700">
            <a:solidFill>
              <a:srgbClr val="000000"/>
            </a:solidFill>
            <a:miter lim="400000"/>
          </a:ln>
        </p:spPr>
        <p:txBody>
          <a:bodyPr lIns="50800" tIns="50800" rIns="50800" bIns="50800" anchor="ctr"/>
          <a:lstStyle/>
          <a:p>
            <a:pPr>
              <a:defRPr sz="2400"/>
            </a:pPr>
          </a:p>
        </p:txBody>
      </p:sp>
      <p:sp>
        <p:nvSpPr>
          <p:cNvPr id="1120" name="Shape 1120"/>
          <p:cNvSpPr/>
          <p:nvPr/>
        </p:nvSpPr>
        <p:spPr>
          <a:xfrm>
            <a:off x="2090307" y="6348647"/>
            <a:ext cx="4029856" cy="465545"/>
          </a:xfrm>
          <a:prstGeom prst="line">
            <a:avLst/>
          </a:prstGeom>
          <a:ln w="12700">
            <a:solidFill>
              <a:srgbClr val="000000"/>
            </a:solidFill>
            <a:miter lim="400000"/>
          </a:ln>
        </p:spPr>
        <p:txBody>
          <a:bodyPr lIns="50800" tIns="50800" rIns="50800" bIns="50800" anchor="ctr"/>
          <a:lstStyle/>
          <a:p>
            <a:pPr>
              <a:defRPr sz="2400"/>
            </a:pPr>
          </a:p>
        </p:txBody>
      </p:sp>
      <p:sp>
        <p:nvSpPr>
          <p:cNvPr id="1121" name="Shape 1121"/>
          <p:cNvSpPr/>
          <p:nvPr/>
        </p:nvSpPr>
        <p:spPr>
          <a:xfrm>
            <a:off x="2088130" y="6795949"/>
            <a:ext cx="4017143" cy="15425"/>
          </a:xfrm>
          <a:prstGeom prst="line">
            <a:avLst/>
          </a:prstGeom>
          <a:ln w="12700">
            <a:solidFill>
              <a:srgbClr val="000000"/>
            </a:solidFill>
            <a:miter lim="400000"/>
          </a:ln>
        </p:spPr>
        <p:txBody>
          <a:bodyPr lIns="50800" tIns="50800" rIns="50800" bIns="50800" anchor="ctr"/>
          <a:lstStyle/>
          <a:p>
            <a:pPr>
              <a:defRPr sz="2400"/>
            </a:pPr>
          </a:p>
        </p:txBody>
      </p:sp>
      <p:sp>
        <p:nvSpPr>
          <p:cNvPr id="1122" name="Shape 1122"/>
          <p:cNvSpPr/>
          <p:nvPr/>
        </p:nvSpPr>
        <p:spPr>
          <a:xfrm flipV="1">
            <a:off x="2087810" y="6799941"/>
            <a:ext cx="4001389" cy="439757"/>
          </a:xfrm>
          <a:prstGeom prst="line">
            <a:avLst/>
          </a:prstGeom>
          <a:ln w="12700">
            <a:solidFill>
              <a:srgbClr val="000000"/>
            </a:solidFill>
            <a:miter lim="400000"/>
          </a:ln>
        </p:spPr>
        <p:txBody>
          <a:bodyPr lIns="50800" tIns="50800" rIns="50800" bIns="50800" anchor="ctr"/>
          <a:lstStyle/>
          <a:p>
            <a:pPr>
              <a:defRPr sz="2400"/>
            </a:pPr>
          </a:p>
        </p:txBody>
      </p:sp>
      <p:sp>
        <p:nvSpPr>
          <p:cNvPr id="1123" name="Shape 1123"/>
          <p:cNvSpPr/>
          <p:nvPr/>
        </p:nvSpPr>
        <p:spPr>
          <a:xfrm flipV="1">
            <a:off x="2100510" y="7165265"/>
            <a:ext cx="3971226" cy="112533"/>
          </a:xfrm>
          <a:prstGeom prst="line">
            <a:avLst/>
          </a:prstGeom>
          <a:ln w="12700">
            <a:solidFill>
              <a:srgbClr val="000000"/>
            </a:solidFill>
            <a:miter lim="400000"/>
          </a:ln>
        </p:spPr>
        <p:txBody>
          <a:bodyPr lIns="50800" tIns="50800" rIns="50800" bIns="50800" anchor="ctr"/>
          <a:lstStyle/>
          <a:p>
            <a:pPr>
              <a:defRPr sz="2400"/>
            </a:pPr>
          </a:p>
        </p:txBody>
      </p:sp>
      <p:sp>
        <p:nvSpPr>
          <p:cNvPr id="1124" name="Shape 1124"/>
          <p:cNvSpPr/>
          <p:nvPr/>
        </p:nvSpPr>
        <p:spPr>
          <a:xfrm>
            <a:off x="2132428" y="6827056"/>
            <a:ext cx="3953632" cy="351351"/>
          </a:xfrm>
          <a:prstGeom prst="line">
            <a:avLst/>
          </a:prstGeom>
          <a:ln w="12700">
            <a:solidFill>
              <a:srgbClr val="000000"/>
            </a:solidFill>
            <a:miter lim="400000"/>
          </a:ln>
        </p:spPr>
        <p:txBody>
          <a:bodyPr lIns="50800" tIns="50800" rIns="50800" bIns="50800" anchor="ctr"/>
          <a:lstStyle/>
          <a:p>
            <a:pPr>
              <a:defRPr sz="2400"/>
            </a:pPr>
          </a:p>
        </p:txBody>
      </p:sp>
      <p:sp>
        <p:nvSpPr>
          <p:cNvPr id="1125" name="Shape 1125"/>
          <p:cNvSpPr/>
          <p:nvPr/>
        </p:nvSpPr>
        <p:spPr>
          <a:xfrm>
            <a:off x="2094424" y="6353540"/>
            <a:ext cx="4003639" cy="831438"/>
          </a:xfrm>
          <a:prstGeom prst="line">
            <a:avLst/>
          </a:prstGeom>
          <a:ln w="12700">
            <a:solidFill>
              <a:srgbClr val="000000"/>
            </a:solidFill>
            <a:miter lim="400000"/>
          </a:ln>
        </p:spPr>
        <p:txBody>
          <a:bodyPr lIns="50800" tIns="50800" rIns="50800" bIns="50800" anchor="ctr"/>
          <a:lstStyle/>
          <a:p>
            <a:pPr>
              <a:defRPr sz="2400"/>
            </a:pPr>
          </a:p>
        </p:txBody>
      </p:sp>
      <p:sp>
        <p:nvSpPr>
          <p:cNvPr id="1126" name="Shape 1126"/>
          <p:cNvSpPr/>
          <p:nvPr/>
        </p:nvSpPr>
        <p:spPr>
          <a:xfrm>
            <a:off x="2107425" y="5923378"/>
            <a:ext cx="3951383" cy="1235786"/>
          </a:xfrm>
          <a:prstGeom prst="line">
            <a:avLst/>
          </a:prstGeom>
          <a:ln w="12700">
            <a:solidFill>
              <a:srgbClr val="000000"/>
            </a:solidFill>
            <a:miter lim="400000"/>
          </a:ln>
        </p:spPr>
        <p:txBody>
          <a:bodyPr lIns="50800" tIns="50800" rIns="50800" bIns="50800" anchor="ctr"/>
          <a:lstStyle/>
          <a:p>
            <a:pPr>
              <a:defRPr sz="2400"/>
            </a:pPr>
          </a:p>
        </p:txBody>
      </p:sp>
      <p:sp>
        <p:nvSpPr>
          <p:cNvPr id="1127" name="Shape 1127"/>
          <p:cNvSpPr/>
          <p:nvPr/>
        </p:nvSpPr>
        <p:spPr>
          <a:xfrm>
            <a:off x="2085848" y="5427126"/>
            <a:ext cx="4003638" cy="1727012"/>
          </a:xfrm>
          <a:prstGeom prst="line">
            <a:avLst/>
          </a:prstGeom>
          <a:ln w="12700">
            <a:solidFill>
              <a:srgbClr val="000000"/>
            </a:solidFill>
            <a:miter lim="400000"/>
          </a:ln>
        </p:spPr>
        <p:txBody>
          <a:bodyPr lIns="50800" tIns="50800" rIns="50800" bIns="50800" anchor="ctr"/>
          <a:lstStyle/>
          <a:p>
            <a:pPr>
              <a:defRPr sz="2400"/>
            </a:pPr>
          </a:p>
        </p:txBody>
      </p:sp>
      <p:sp>
        <p:nvSpPr>
          <p:cNvPr id="1128" name="Shape 1128"/>
          <p:cNvSpPr/>
          <p:nvPr/>
        </p:nvSpPr>
        <p:spPr>
          <a:xfrm flipV="1">
            <a:off x="2109902" y="6322633"/>
            <a:ext cx="4054240" cy="936578"/>
          </a:xfrm>
          <a:prstGeom prst="line">
            <a:avLst/>
          </a:prstGeom>
          <a:ln w="12700">
            <a:solidFill>
              <a:srgbClr val="000000"/>
            </a:solidFill>
            <a:miter lim="400000"/>
          </a:ln>
        </p:spPr>
        <p:txBody>
          <a:bodyPr lIns="50800" tIns="50800" rIns="50800" bIns="50800" anchor="ctr"/>
          <a:lstStyle/>
          <a:p>
            <a:pPr>
              <a:defRPr sz="2400"/>
            </a:pPr>
          </a:p>
        </p:txBody>
      </p:sp>
      <p:sp>
        <p:nvSpPr>
          <p:cNvPr id="1129" name="Shape 1129"/>
          <p:cNvSpPr/>
          <p:nvPr/>
        </p:nvSpPr>
        <p:spPr>
          <a:xfrm flipV="1">
            <a:off x="2039391" y="5834609"/>
            <a:ext cx="4088106" cy="1440807"/>
          </a:xfrm>
          <a:prstGeom prst="line">
            <a:avLst/>
          </a:prstGeom>
          <a:ln w="12700">
            <a:solidFill>
              <a:srgbClr val="000000"/>
            </a:solidFill>
            <a:miter lim="400000"/>
          </a:ln>
        </p:spPr>
        <p:txBody>
          <a:bodyPr lIns="50800" tIns="50800" rIns="50800" bIns="50800" anchor="ctr"/>
          <a:lstStyle/>
          <a:p>
            <a:pPr>
              <a:defRPr sz="2400"/>
            </a:pPr>
          </a:p>
        </p:txBody>
      </p:sp>
      <p:sp>
        <p:nvSpPr>
          <p:cNvPr id="1130" name="Shape 1130"/>
          <p:cNvSpPr/>
          <p:nvPr/>
        </p:nvSpPr>
        <p:spPr>
          <a:xfrm flipV="1">
            <a:off x="2053943" y="5418486"/>
            <a:ext cx="4044781" cy="1848001"/>
          </a:xfrm>
          <a:prstGeom prst="line">
            <a:avLst/>
          </a:prstGeom>
          <a:ln w="12700">
            <a:solidFill>
              <a:srgbClr val="000000"/>
            </a:solidFill>
            <a:miter lim="400000"/>
          </a:ln>
        </p:spPr>
        <p:txBody>
          <a:bodyPr lIns="50800" tIns="50800" rIns="50800" bIns="50800" anchor="ctr"/>
          <a:lstStyle/>
          <a:p>
            <a:pPr>
              <a:defRPr sz="2400"/>
            </a:pPr>
          </a:p>
        </p:txBody>
      </p:sp>
      <p:sp>
        <p:nvSpPr>
          <p:cNvPr id="1131" name="Shape 1131"/>
          <p:cNvSpPr/>
          <p:nvPr/>
        </p:nvSpPr>
        <p:spPr>
          <a:xfrm flipV="1">
            <a:off x="2126836" y="6328586"/>
            <a:ext cx="4013097" cy="459468"/>
          </a:xfrm>
          <a:prstGeom prst="line">
            <a:avLst/>
          </a:prstGeom>
          <a:ln w="12700">
            <a:solidFill>
              <a:srgbClr val="000000"/>
            </a:solidFill>
            <a:miter lim="400000"/>
          </a:ln>
        </p:spPr>
        <p:txBody>
          <a:bodyPr lIns="50800" tIns="50800" rIns="50800" bIns="50800" anchor="ctr"/>
          <a:lstStyle/>
          <a:p>
            <a:pPr>
              <a:defRPr sz="2400"/>
            </a:pPr>
          </a:p>
        </p:txBody>
      </p:sp>
      <p:sp>
        <p:nvSpPr>
          <p:cNvPr id="1132" name="Shape 1132"/>
          <p:cNvSpPr/>
          <p:nvPr/>
        </p:nvSpPr>
        <p:spPr>
          <a:xfrm flipV="1">
            <a:off x="2085693" y="6316085"/>
            <a:ext cx="3990277" cy="14703"/>
          </a:xfrm>
          <a:prstGeom prst="line">
            <a:avLst/>
          </a:prstGeom>
          <a:ln w="12700">
            <a:solidFill>
              <a:srgbClr val="000000"/>
            </a:solidFill>
            <a:miter lim="400000"/>
          </a:ln>
        </p:spPr>
        <p:txBody>
          <a:bodyPr lIns="50800" tIns="50800" rIns="50800" bIns="50800" anchor="ctr"/>
          <a:lstStyle/>
          <a:p>
            <a:pPr>
              <a:defRPr sz="2400"/>
            </a:pPr>
          </a:p>
        </p:txBody>
      </p:sp>
      <p:sp>
        <p:nvSpPr>
          <p:cNvPr id="1133" name="Shape 1133"/>
          <p:cNvSpPr/>
          <p:nvPr/>
        </p:nvSpPr>
        <p:spPr>
          <a:xfrm>
            <a:off x="2092308" y="5908313"/>
            <a:ext cx="4035851" cy="410154"/>
          </a:xfrm>
          <a:prstGeom prst="line">
            <a:avLst/>
          </a:prstGeom>
          <a:ln w="12700">
            <a:solidFill>
              <a:srgbClr val="000000"/>
            </a:solidFill>
            <a:miter lim="400000"/>
          </a:ln>
        </p:spPr>
        <p:txBody>
          <a:bodyPr lIns="50800" tIns="50800" rIns="50800" bIns="50800" anchor="ctr"/>
          <a:lstStyle/>
          <a:p>
            <a:pPr>
              <a:defRPr sz="2400"/>
            </a:pPr>
          </a:p>
        </p:txBody>
      </p:sp>
      <p:sp>
        <p:nvSpPr>
          <p:cNvPr id="1134" name="Shape 1134"/>
          <p:cNvSpPr/>
          <p:nvPr/>
        </p:nvSpPr>
        <p:spPr>
          <a:xfrm>
            <a:off x="2100311" y="5456670"/>
            <a:ext cx="4016074" cy="890239"/>
          </a:xfrm>
          <a:prstGeom prst="line">
            <a:avLst/>
          </a:prstGeom>
          <a:ln w="12700">
            <a:solidFill>
              <a:srgbClr val="000000"/>
            </a:solidFill>
            <a:miter lim="400000"/>
          </a:ln>
        </p:spPr>
        <p:txBody>
          <a:bodyPr lIns="50800" tIns="50800" rIns="50800" bIns="50800" anchor="ctr"/>
          <a:lstStyle/>
          <a:p>
            <a:pPr>
              <a:defRPr sz="2400"/>
            </a:pPr>
          </a:p>
        </p:txBody>
      </p:sp>
      <p:sp>
        <p:nvSpPr>
          <p:cNvPr id="1135" name="Shape 1135"/>
          <p:cNvSpPr/>
          <p:nvPr/>
        </p:nvSpPr>
        <p:spPr>
          <a:xfrm flipV="1">
            <a:off x="2062873" y="5840496"/>
            <a:ext cx="4060127" cy="942332"/>
          </a:xfrm>
          <a:prstGeom prst="line">
            <a:avLst/>
          </a:prstGeom>
          <a:ln w="12700">
            <a:solidFill>
              <a:srgbClr val="000000"/>
            </a:solidFill>
            <a:miter lim="400000"/>
          </a:ln>
        </p:spPr>
        <p:txBody>
          <a:bodyPr lIns="50800" tIns="50800" rIns="50800" bIns="50800" anchor="ctr"/>
          <a:lstStyle/>
          <a:p>
            <a:pPr>
              <a:defRPr sz="2400"/>
            </a:pPr>
          </a:p>
        </p:txBody>
      </p:sp>
      <p:sp>
        <p:nvSpPr>
          <p:cNvPr id="1136" name="Shape 1136"/>
          <p:cNvSpPr/>
          <p:nvPr/>
        </p:nvSpPr>
        <p:spPr>
          <a:xfrm flipV="1">
            <a:off x="2044484" y="5840496"/>
            <a:ext cx="4060921" cy="490225"/>
          </a:xfrm>
          <a:prstGeom prst="line">
            <a:avLst/>
          </a:prstGeom>
          <a:ln w="12700">
            <a:solidFill>
              <a:srgbClr val="000000"/>
            </a:solidFill>
            <a:miter lim="400000"/>
          </a:ln>
        </p:spPr>
        <p:txBody>
          <a:bodyPr lIns="50800" tIns="50800" rIns="50800" bIns="50800" anchor="ctr"/>
          <a:lstStyle/>
          <a:p>
            <a:pPr>
              <a:defRPr sz="2400"/>
            </a:pPr>
          </a:p>
        </p:txBody>
      </p:sp>
      <p:sp>
        <p:nvSpPr>
          <p:cNvPr id="1137" name="Shape 1137"/>
          <p:cNvSpPr/>
          <p:nvPr/>
        </p:nvSpPr>
        <p:spPr>
          <a:xfrm flipV="1">
            <a:off x="2074581" y="5841885"/>
            <a:ext cx="4023482" cy="53002"/>
          </a:xfrm>
          <a:prstGeom prst="line">
            <a:avLst/>
          </a:prstGeom>
          <a:ln w="12700">
            <a:solidFill>
              <a:srgbClr val="000000"/>
            </a:solidFill>
            <a:miter lim="400000"/>
          </a:ln>
        </p:spPr>
        <p:txBody>
          <a:bodyPr lIns="50800" tIns="50800" rIns="50800" bIns="50800" anchor="ctr"/>
          <a:lstStyle/>
          <a:p>
            <a:pPr>
              <a:defRPr sz="2400"/>
            </a:pPr>
          </a:p>
        </p:txBody>
      </p:sp>
      <p:sp>
        <p:nvSpPr>
          <p:cNvPr id="1138" name="Shape 1138"/>
          <p:cNvSpPr/>
          <p:nvPr/>
        </p:nvSpPr>
        <p:spPr>
          <a:xfrm flipV="1">
            <a:off x="2092969" y="5426489"/>
            <a:ext cx="3993386" cy="21450"/>
          </a:xfrm>
          <a:prstGeom prst="line">
            <a:avLst/>
          </a:prstGeom>
          <a:ln w="12700">
            <a:solidFill>
              <a:srgbClr val="000000"/>
            </a:solidFill>
            <a:miter lim="400000"/>
          </a:ln>
        </p:spPr>
        <p:txBody>
          <a:bodyPr lIns="50800" tIns="50800" rIns="50800" bIns="50800" anchor="ctr"/>
          <a:lstStyle/>
          <a:p>
            <a:pPr>
              <a:defRPr sz="2400"/>
            </a:pPr>
          </a:p>
        </p:txBody>
      </p:sp>
      <p:sp>
        <p:nvSpPr>
          <p:cNvPr id="1139" name="Shape 1139"/>
          <p:cNvSpPr/>
          <p:nvPr/>
        </p:nvSpPr>
        <p:spPr>
          <a:xfrm>
            <a:off x="2087082" y="5500194"/>
            <a:ext cx="4024144" cy="328529"/>
          </a:xfrm>
          <a:prstGeom prst="line">
            <a:avLst/>
          </a:prstGeom>
          <a:ln w="12700">
            <a:solidFill>
              <a:srgbClr val="000000"/>
            </a:solidFill>
            <a:miter lim="400000"/>
          </a:ln>
        </p:spPr>
        <p:txBody>
          <a:bodyPr lIns="50800" tIns="50800" rIns="50800" bIns="50800" anchor="ctr"/>
          <a:lstStyle/>
          <a:p>
            <a:pPr>
              <a:defRPr sz="2400"/>
            </a:pPr>
          </a:p>
        </p:txBody>
      </p:sp>
      <p:sp>
        <p:nvSpPr>
          <p:cNvPr id="1140" name="Shape 1140"/>
          <p:cNvSpPr/>
          <p:nvPr/>
        </p:nvSpPr>
        <p:spPr>
          <a:xfrm flipV="1">
            <a:off x="2074580" y="5409093"/>
            <a:ext cx="4013891" cy="1384782"/>
          </a:xfrm>
          <a:prstGeom prst="line">
            <a:avLst/>
          </a:prstGeom>
          <a:ln w="12700">
            <a:solidFill>
              <a:srgbClr val="000000"/>
            </a:solidFill>
            <a:miter lim="400000"/>
          </a:ln>
        </p:spPr>
        <p:txBody>
          <a:bodyPr lIns="50800" tIns="50800" rIns="50800" bIns="50800" anchor="ctr"/>
          <a:lstStyle/>
          <a:p>
            <a:pPr>
              <a:defRPr sz="2400"/>
            </a:pPr>
          </a:p>
        </p:txBody>
      </p:sp>
      <p:sp>
        <p:nvSpPr>
          <p:cNvPr id="1141" name="Shape 1141"/>
          <p:cNvSpPr/>
          <p:nvPr/>
        </p:nvSpPr>
        <p:spPr>
          <a:xfrm flipV="1">
            <a:off x="2029006" y="5381774"/>
            <a:ext cx="4067601" cy="959332"/>
          </a:xfrm>
          <a:prstGeom prst="line">
            <a:avLst/>
          </a:prstGeom>
          <a:ln w="12700">
            <a:solidFill>
              <a:srgbClr val="000000"/>
            </a:solidFill>
            <a:miter lim="400000"/>
          </a:ln>
        </p:spPr>
        <p:txBody>
          <a:bodyPr lIns="50800" tIns="50800" rIns="50800" bIns="50800" anchor="ctr"/>
          <a:lstStyle/>
          <a:p>
            <a:pPr>
              <a:defRPr sz="2400"/>
            </a:pPr>
          </a:p>
        </p:txBody>
      </p:sp>
      <p:sp>
        <p:nvSpPr>
          <p:cNvPr id="1142" name="Shape 1142"/>
          <p:cNvSpPr/>
          <p:nvPr/>
        </p:nvSpPr>
        <p:spPr>
          <a:xfrm flipV="1">
            <a:off x="2109902" y="5392887"/>
            <a:ext cx="3987499" cy="487447"/>
          </a:xfrm>
          <a:prstGeom prst="line">
            <a:avLst/>
          </a:prstGeom>
          <a:ln w="12700">
            <a:solidFill>
              <a:srgbClr val="000000"/>
            </a:solidFill>
            <a:miter lim="400000"/>
          </a:ln>
        </p:spPr>
        <p:txBody>
          <a:bodyPr lIns="50800" tIns="50800" rIns="50800" bIns="50800" anchor="ctr"/>
          <a:lstStyle/>
          <a:p>
            <a:pPr>
              <a:defRPr sz="2400"/>
            </a:pPr>
          </a:p>
        </p:txBody>
      </p:sp>
      <p:sp>
        <p:nvSpPr>
          <p:cNvPr id="1143" name="Shape 1143"/>
          <p:cNvSpPr/>
          <p:nvPr/>
        </p:nvSpPr>
        <p:spPr>
          <a:xfrm>
            <a:off x="1913037" y="5278185"/>
            <a:ext cx="330671" cy="330671"/>
          </a:xfrm>
          <a:prstGeom prst="ellipse">
            <a:avLst/>
          </a:prstGeom>
          <a:solidFill>
            <a:srgbClr val="FFFFFF"/>
          </a:solidFill>
          <a:ln w="12700">
            <a:solidFill>
              <a:srgbClr val="000000"/>
            </a:solidFill>
            <a:miter lim="400000"/>
          </a:ln>
        </p:spPr>
        <p:txBody>
          <a:bodyPr lIns="50800" tIns="50800" rIns="50800" bIns="50800" anchor="ctr"/>
          <a:lstStyle/>
          <a:p>
            <a:pPr>
              <a:defRPr sz="2400"/>
            </a:pPr>
          </a:p>
        </p:txBody>
      </p:sp>
      <p:sp>
        <p:nvSpPr>
          <p:cNvPr id="1144" name="Shape 1144"/>
          <p:cNvSpPr/>
          <p:nvPr/>
        </p:nvSpPr>
        <p:spPr>
          <a:xfrm>
            <a:off x="1913037" y="5725972"/>
            <a:ext cx="330671" cy="330672"/>
          </a:xfrm>
          <a:prstGeom prst="ellipse">
            <a:avLst/>
          </a:prstGeom>
          <a:solidFill>
            <a:srgbClr val="FFFFFF"/>
          </a:solidFill>
          <a:ln w="12700">
            <a:solidFill>
              <a:srgbClr val="000000"/>
            </a:solidFill>
            <a:miter lim="400000"/>
          </a:ln>
        </p:spPr>
        <p:txBody>
          <a:bodyPr lIns="50800" tIns="50800" rIns="50800" bIns="50800" anchor="ctr"/>
          <a:lstStyle/>
          <a:p>
            <a:pPr>
              <a:defRPr sz="2400"/>
            </a:pPr>
          </a:p>
        </p:txBody>
      </p:sp>
      <p:sp>
        <p:nvSpPr>
          <p:cNvPr id="1145" name="Shape 1145"/>
          <p:cNvSpPr/>
          <p:nvPr/>
        </p:nvSpPr>
        <p:spPr>
          <a:xfrm>
            <a:off x="1913037" y="6173760"/>
            <a:ext cx="330671" cy="330672"/>
          </a:xfrm>
          <a:prstGeom prst="ellipse">
            <a:avLst/>
          </a:prstGeom>
          <a:solidFill>
            <a:srgbClr val="FFFFFF"/>
          </a:solidFill>
          <a:ln w="12700">
            <a:solidFill>
              <a:srgbClr val="000000"/>
            </a:solidFill>
            <a:miter lim="400000"/>
          </a:ln>
        </p:spPr>
        <p:txBody>
          <a:bodyPr lIns="50800" tIns="50800" rIns="50800" bIns="50800" anchor="ctr"/>
          <a:lstStyle/>
          <a:p>
            <a:pPr>
              <a:defRPr sz="2400"/>
            </a:pPr>
          </a:p>
        </p:txBody>
      </p:sp>
      <p:sp>
        <p:nvSpPr>
          <p:cNvPr id="1146" name="Shape 1146"/>
          <p:cNvSpPr/>
          <p:nvPr/>
        </p:nvSpPr>
        <p:spPr>
          <a:xfrm>
            <a:off x="1913037" y="6621549"/>
            <a:ext cx="330671" cy="330671"/>
          </a:xfrm>
          <a:prstGeom prst="ellipse">
            <a:avLst/>
          </a:prstGeom>
          <a:solidFill>
            <a:srgbClr val="FFFFFF"/>
          </a:solidFill>
          <a:ln w="12700">
            <a:solidFill>
              <a:srgbClr val="000000"/>
            </a:solidFill>
            <a:miter lim="400000"/>
          </a:ln>
        </p:spPr>
        <p:txBody>
          <a:bodyPr lIns="50800" tIns="50800" rIns="50800" bIns="50800" anchor="ctr"/>
          <a:lstStyle/>
          <a:p>
            <a:pPr>
              <a:defRPr sz="2400"/>
            </a:pPr>
          </a:p>
        </p:txBody>
      </p:sp>
      <p:sp>
        <p:nvSpPr>
          <p:cNvPr id="1147" name="Shape 1147"/>
          <p:cNvSpPr/>
          <p:nvPr/>
        </p:nvSpPr>
        <p:spPr>
          <a:xfrm>
            <a:off x="1913037" y="7069336"/>
            <a:ext cx="330671" cy="330672"/>
          </a:xfrm>
          <a:prstGeom prst="ellipse">
            <a:avLst/>
          </a:prstGeom>
          <a:solidFill>
            <a:srgbClr val="FFFFFF"/>
          </a:solidFill>
          <a:ln w="12700">
            <a:solidFill>
              <a:srgbClr val="000000"/>
            </a:solidFill>
            <a:miter lim="400000"/>
          </a:ln>
        </p:spPr>
        <p:txBody>
          <a:bodyPr lIns="50800" tIns="50800" rIns="50800" bIns="50800" anchor="ctr"/>
          <a:lstStyle/>
          <a:p>
            <a:pPr>
              <a:defRPr sz="2400"/>
            </a:pPr>
          </a:p>
        </p:txBody>
      </p:sp>
      <p:sp>
        <p:nvSpPr>
          <p:cNvPr id="1148" name="Shape 1148"/>
          <p:cNvSpPr/>
          <p:nvPr/>
        </p:nvSpPr>
        <p:spPr>
          <a:xfrm>
            <a:off x="2684322" y="196870"/>
            <a:ext cx="7636156" cy="83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a:solidFill>
                  <a:schemeClr val="accent1">
                    <a:hueOff val="273562"/>
                    <a:satOff val="2937"/>
                    <a:lumOff val="-22233"/>
                  </a:schemeClr>
                </a:solidFill>
              </a:defRPr>
            </a:lvl1pPr>
          </a:lstStyle>
          <a:p>
            <a:pPr/>
            <a:r>
              <a:t>Computation in a neural net</a:t>
            </a:r>
          </a:p>
        </p:txBody>
      </p:sp>
      <p:sp>
        <p:nvSpPr>
          <p:cNvPr id="1149" name="Shape 1149"/>
          <p:cNvSpPr/>
          <p:nvPr/>
        </p:nvSpPr>
        <p:spPr>
          <a:xfrm>
            <a:off x="5956064" y="5229721"/>
            <a:ext cx="330672" cy="330671"/>
          </a:xfrm>
          <a:prstGeom prst="ellipse">
            <a:avLst/>
          </a:prstGeom>
          <a:solidFill>
            <a:srgbClr val="FFFFFF"/>
          </a:solidFill>
          <a:ln w="12700">
            <a:solidFill>
              <a:srgbClr val="000000"/>
            </a:solidFill>
            <a:miter lim="400000"/>
          </a:ln>
        </p:spPr>
        <p:txBody>
          <a:bodyPr lIns="50800" tIns="50800" rIns="50800" bIns="50800" anchor="ctr"/>
          <a:lstStyle/>
          <a:p>
            <a:pPr>
              <a:defRPr sz="2400"/>
            </a:pPr>
          </a:p>
        </p:txBody>
      </p:sp>
      <p:sp>
        <p:nvSpPr>
          <p:cNvPr id="1150" name="Shape 1150"/>
          <p:cNvSpPr/>
          <p:nvPr/>
        </p:nvSpPr>
        <p:spPr>
          <a:xfrm>
            <a:off x="5956064" y="5677508"/>
            <a:ext cx="330672" cy="330672"/>
          </a:xfrm>
          <a:prstGeom prst="ellipse">
            <a:avLst/>
          </a:prstGeom>
          <a:solidFill>
            <a:srgbClr val="FFFFFF"/>
          </a:solidFill>
          <a:ln w="12700">
            <a:solidFill>
              <a:srgbClr val="000000"/>
            </a:solidFill>
            <a:miter lim="400000"/>
          </a:ln>
        </p:spPr>
        <p:txBody>
          <a:bodyPr lIns="50800" tIns="50800" rIns="50800" bIns="50800" anchor="ctr"/>
          <a:lstStyle/>
          <a:p>
            <a:pPr>
              <a:defRPr sz="2400"/>
            </a:pPr>
          </a:p>
        </p:txBody>
      </p:sp>
      <p:sp>
        <p:nvSpPr>
          <p:cNvPr id="1151" name="Shape 1151"/>
          <p:cNvSpPr/>
          <p:nvPr/>
        </p:nvSpPr>
        <p:spPr>
          <a:xfrm>
            <a:off x="5956064" y="6125296"/>
            <a:ext cx="330672" cy="330672"/>
          </a:xfrm>
          <a:prstGeom prst="ellipse">
            <a:avLst/>
          </a:prstGeom>
          <a:solidFill>
            <a:srgbClr val="FFFFFF"/>
          </a:solidFill>
          <a:ln w="12700">
            <a:solidFill>
              <a:srgbClr val="000000"/>
            </a:solidFill>
            <a:miter lim="400000"/>
          </a:ln>
        </p:spPr>
        <p:txBody>
          <a:bodyPr lIns="50800" tIns="50800" rIns="50800" bIns="50800" anchor="ctr"/>
          <a:lstStyle/>
          <a:p>
            <a:pPr>
              <a:defRPr sz="2400"/>
            </a:pPr>
          </a:p>
        </p:txBody>
      </p:sp>
      <p:sp>
        <p:nvSpPr>
          <p:cNvPr id="1152" name="Shape 1152"/>
          <p:cNvSpPr/>
          <p:nvPr/>
        </p:nvSpPr>
        <p:spPr>
          <a:xfrm>
            <a:off x="5956064" y="6573084"/>
            <a:ext cx="330672" cy="330672"/>
          </a:xfrm>
          <a:prstGeom prst="ellipse">
            <a:avLst/>
          </a:prstGeom>
          <a:solidFill>
            <a:srgbClr val="FFFFFF"/>
          </a:solidFill>
          <a:ln w="12700">
            <a:solidFill>
              <a:srgbClr val="000000"/>
            </a:solidFill>
            <a:miter lim="400000"/>
          </a:ln>
        </p:spPr>
        <p:txBody>
          <a:bodyPr lIns="50800" tIns="50800" rIns="50800" bIns="50800" anchor="ctr"/>
          <a:lstStyle/>
          <a:p>
            <a:pPr>
              <a:defRPr sz="2400"/>
            </a:pPr>
          </a:p>
        </p:txBody>
      </p:sp>
      <p:sp>
        <p:nvSpPr>
          <p:cNvPr id="1153" name="Shape 1153"/>
          <p:cNvSpPr/>
          <p:nvPr/>
        </p:nvSpPr>
        <p:spPr>
          <a:xfrm>
            <a:off x="5956064" y="7020872"/>
            <a:ext cx="330672" cy="330671"/>
          </a:xfrm>
          <a:prstGeom prst="ellipse">
            <a:avLst/>
          </a:prstGeom>
          <a:solidFill>
            <a:srgbClr val="FFFFFF"/>
          </a:solidFill>
          <a:ln w="12700">
            <a:solidFill>
              <a:srgbClr val="000000"/>
            </a:solidFill>
            <a:miter lim="400000"/>
          </a:ln>
        </p:spPr>
        <p:txBody>
          <a:bodyPr lIns="50800" tIns="50800" rIns="50800" bIns="50800" anchor="ctr"/>
          <a:lstStyle/>
          <a:p>
            <a:pPr>
              <a:defRPr sz="2400"/>
            </a:pPr>
          </a:p>
        </p:txBody>
      </p:sp>
      <p:sp>
        <p:nvSpPr>
          <p:cNvPr id="1154" name="Shape 1154"/>
          <p:cNvSpPr/>
          <p:nvPr/>
        </p:nvSpPr>
        <p:spPr>
          <a:xfrm>
            <a:off x="10760898" y="5180088"/>
            <a:ext cx="330671" cy="330672"/>
          </a:xfrm>
          <a:prstGeom prst="ellipse">
            <a:avLst/>
          </a:prstGeom>
          <a:solidFill>
            <a:srgbClr val="FFFFFF"/>
          </a:solidFill>
          <a:ln w="12700">
            <a:solidFill>
              <a:srgbClr val="000000"/>
            </a:solidFill>
            <a:miter lim="400000"/>
          </a:ln>
        </p:spPr>
        <p:txBody>
          <a:bodyPr lIns="50800" tIns="50800" rIns="50800" bIns="50800" anchor="ctr"/>
          <a:lstStyle/>
          <a:p>
            <a:pPr>
              <a:defRPr sz="2400"/>
            </a:pPr>
          </a:p>
        </p:txBody>
      </p:sp>
      <p:sp>
        <p:nvSpPr>
          <p:cNvPr id="1155" name="Shape 1155"/>
          <p:cNvSpPr/>
          <p:nvPr/>
        </p:nvSpPr>
        <p:spPr>
          <a:xfrm>
            <a:off x="10760898" y="5627876"/>
            <a:ext cx="330671" cy="330671"/>
          </a:xfrm>
          <a:prstGeom prst="ellipse">
            <a:avLst/>
          </a:prstGeom>
          <a:solidFill>
            <a:srgbClr val="FFFFFF"/>
          </a:solidFill>
          <a:ln w="12700">
            <a:solidFill>
              <a:srgbClr val="000000"/>
            </a:solidFill>
            <a:miter lim="400000"/>
          </a:ln>
        </p:spPr>
        <p:txBody>
          <a:bodyPr lIns="50800" tIns="50800" rIns="50800" bIns="50800" anchor="ctr"/>
          <a:lstStyle/>
          <a:p>
            <a:pPr>
              <a:defRPr sz="2400"/>
            </a:pPr>
          </a:p>
        </p:txBody>
      </p:sp>
      <p:sp>
        <p:nvSpPr>
          <p:cNvPr id="1156" name="Shape 1156"/>
          <p:cNvSpPr/>
          <p:nvPr/>
        </p:nvSpPr>
        <p:spPr>
          <a:xfrm>
            <a:off x="10760898" y="6075664"/>
            <a:ext cx="330671" cy="330671"/>
          </a:xfrm>
          <a:prstGeom prst="ellipse">
            <a:avLst/>
          </a:prstGeom>
          <a:solidFill>
            <a:srgbClr val="FFFFFF"/>
          </a:solidFill>
          <a:ln w="12700">
            <a:solidFill>
              <a:srgbClr val="000000"/>
            </a:solidFill>
            <a:miter lim="400000"/>
          </a:ln>
        </p:spPr>
        <p:txBody>
          <a:bodyPr lIns="50800" tIns="50800" rIns="50800" bIns="50800" anchor="ctr"/>
          <a:lstStyle/>
          <a:p>
            <a:pPr>
              <a:defRPr sz="2400"/>
            </a:pPr>
          </a:p>
        </p:txBody>
      </p:sp>
      <p:sp>
        <p:nvSpPr>
          <p:cNvPr id="1157" name="Shape 1157"/>
          <p:cNvSpPr/>
          <p:nvPr/>
        </p:nvSpPr>
        <p:spPr>
          <a:xfrm>
            <a:off x="10760898" y="6523452"/>
            <a:ext cx="330671" cy="330671"/>
          </a:xfrm>
          <a:prstGeom prst="ellipse">
            <a:avLst/>
          </a:prstGeom>
          <a:solidFill>
            <a:srgbClr val="FFFFFF"/>
          </a:solidFill>
          <a:ln w="12700">
            <a:solidFill>
              <a:srgbClr val="000000"/>
            </a:solidFill>
            <a:miter lim="400000"/>
          </a:ln>
        </p:spPr>
        <p:txBody>
          <a:bodyPr lIns="50800" tIns="50800" rIns="50800" bIns="50800" anchor="ctr"/>
          <a:lstStyle/>
          <a:p>
            <a:pPr>
              <a:defRPr sz="2400"/>
            </a:pPr>
          </a:p>
        </p:txBody>
      </p:sp>
      <p:sp>
        <p:nvSpPr>
          <p:cNvPr id="1158" name="Shape 1158"/>
          <p:cNvSpPr/>
          <p:nvPr/>
        </p:nvSpPr>
        <p:spPr>
          <a:xfrm>
            <a:off x="10760898" y="6971240"/>
            <a:ext cx="330671" cy="330671"/>
          </a:xfrm>
          <a:prstGeom prst="ellipse">
            <a:avLst/>
          </a:prstGeom>
          <a:solidFill>
            <a:srgbClr val="FFFFFF"/>
          </a:solidFill>
          <a:ln w="12700">
            <a:solidFill>
              <a:srgbClr val="000000"/>
            </a:solidFill>
            <a:miter lim="400000"/>
          </a:ln>
        </p:spPr>
        <p:txBody>
          <a:bodyPr lIns="50800" tIns="50800" rIns="50800" bIns="50800" anchor="ctr"/>
          <a:lstStyle/>
          <a:p>
            <a:pPr>
              <a:defRPr sz="2400"/>
            </a:pPr>
          </a:p>
        </p:txBody>
      </p:sp>
      <p:sp>
        <p:nvSpPr>
          <p:cNvPr id="1159" name="Shape 1159"/>
          <p:cNvSpPr/>
          <p:nvPr/>
        </p:nvSpPr>
        <p:spPr>
          <a:xfrm>
            <a:off x="552352" y="5910134"/>
            <a:ext cx="571501"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atin typeface="Helvetica"/>
                <a:ea typeface="Helvetica"/>
                <a:cs typeface="Helvetica"/>
                <a:sym typeface="Helvetica"/>
              </a:defRPr>
            </a:lvl1pPr>
          </a:lstStyle>
          <a:p>
            <a:pPr/>
            <a:r>
              <a:t>…</a:t>
            </a:r>
          </a:p>
        </p:txBody>
      </p:sp>
      <p:sp>
        <p:nvSpPr>
          <p:cNvPr id="1160" name="Shape 1160"/>
          <p:cNvSpPr/>
          <p:nvPr/>
        </p:nvSpPr>
        <p:spPr>
          <a:xfrm>
            <a:off x="11880946" y="5777691"/>
            <a:ext cx="571501"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atin typeface="Helvetica"/>
                <a:ea typeface="Helvetica"/>
                <a:cs typeface="Helvetica"/>
                <a:sym typeface="Helvetica"/>
              </a:defRPr>
            </a:lvl1pPr>
          </a:lstStyle>
          <a:p>
            <a:pPr/>
            <a:r>
              <a:t>…</a:t>
            </a:r>
          </a:p>
        </p:txBody>
      </p:sp>
      <p:sp>
        <p:nvSpPr>
          <p:cNvPr id="1161" name="Shape 1161"/>
          <p:cNvSpPr/>
          <p:nvPr/>
        </p:nvSpPr>
        <p:spPr>
          <a:xfrm>
            <a:off x="3358428" y="4252242"/>
            <a:ext cx="1232075"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i="1">
                <a:latin typeface="Helvetica"/>
                <a:ea typeface="Helvetica"/>
                <a:cs typeface="Helvetica"/>
                <a:sym typeface="Helvetica"/>
              </a:defRPr>
            </a:lvl1pPr>
          </a:lstStyle>
          <a:p>
            <a:pPr/>
            <a:r>
              <a:t>Filter</a:t>
            </a:r>
          </a:p>
        </p:txBody>
      </p:sp>
      <p:sp>
        <p:nvSpPr>
          <p:cNvPr id="1162" name="Shape 1162"/>
          <p:cNvSpPr/>
          <p:nvPr/>
        </p:nvSpPr>
        <p:spPr>
          <a:xfrm>
            <a:off x="8357655" y="4252242"/>
            <a:ext cx="1104827"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i="1">
                <a:latin typeface="Helvetica"/>
                <a:ea typeface="Helvetica"/>
                <a:cs typeface="Helvetica"/>
                <a:sym typeface="Helvetica"/>
              </a:defRPr>
            </a:lvl1pPr>
          </a:lstStyle>
          <a:p>
            <a:pPr/>
            <a:r>
              <a:t>Pool</a:t>
            </a:r>
          </a:p>
        </p:txBody>
      </p:sp>
      <p:sp>
        <p:nvSpPr>
          <p:cNvPr id="1163" name="Shape 1163"/>
          <p:cNvSpPr/>
          <p:nvPr/>
        </p:nvSpPr>
        <p:spPr>
          <a:xfrm>
            <a:off x="6650373" y="5229762"/>
            <a:ext cx="330671" cy="330672"/>
          </a:xfrm>
          <a:prstGeom prst="ellipse">
            <a:avLst/>
          </a:prstGeom>
          <a:solidFill>
            <a:srgbClr val="FFFFFF"/>
          </a:solidFill>
          <a:ln w="12700">
            <a:solidFill>
              <a:srgbClr val="000000"/>
            </a:solidFill>
            <a:miter lim="400000"/>
          </a:ln>
        </p:spPr>
        <p:txBody>
          <a:bodyPr lIns="50800" tIns="50800" rIns="50800" bIns="50800" anchor="ctr"/>
          <a:lstStyle/>
          <a:p>
            <a:pPr>
              <a:defRPr sz="2400"/>
            </a:pPr>
          </a:p>
        </p:txBody>
      </p:sp>
      <p:sp>
        <p:nvSpPr>
          <p:cNvPr id="1164" name="Shape 1164"/>
          <p:cNvSpPr/>
          <p:nvPr/>
        </p:nvSpPr>
        <p:spPr>
          <a:xfrm>
            <a:off x="6650373" y="5677550"/>
            <a:ext cx="330671" cy="330672"/>
          </a:xfrm>
          <a:prstGeom prst="ellipse">
            <a:avLst/>
          </a:prstGeom>
          <a:solidFill>
            <a:srgbClr val="FFFFFF"/>
          </a:solidFill>
          <a:ln w="12700">
            <a:solidFill>
              <a:srgbClr val="000000"/>
            </a:solidFill>
            <a:miter lim="400000"/>
          </a:ln>
        </p:spPr>
        <p:txBody>
          <a:bodyPr lIns="50800" tIns="50800" rIns="50800" bIns="50800" anchor="ctr"/>
          <a:lstStyle/>
          <a:p>
            <a:pPr>
              <a:defRPr sz="2400"/>
            </a:pPr>
          </a:p>
        </p:txBody>
      </p:sp>
      <p:sp>
        <p:nvSpPr>
          <p:cNvPr id="1165" name="Shape 1165"/>
          <p:cNvSpPr/>
          <p:nvPr/>
        </p:nvSpPr>
        <p:spPr>
          <a:xfrm>
            <a:off x="6650373" y="6125338"/>
            <a:ext cx="330671" cy="330671"/>
          </a:xfrm>
          <a:prstGeom prst="ellipse">
            <a:avLst/>
          </a:prstGeom>
          <a:solidFill>
            <a:srgbClr val="FFFFFF"/>
          </a:solidFill>
          <a:ln w="12700">
            <a:solidFill>
              <a:srgbClr val="000000"/>
            </a:solidFill>
            <a:miter lim="400000"/>
          </a:ln>
        </p:spPr>
        <p:txBody>
          <a:bodyPr lIns="50800" tIns="50800" rIns="50800" bIns="50800" anchor="ctr"/>
          <a:lstStyle/>
          <a:p>
            <a:pPr>
              <a:defRPr sz="2400"/>
            </a:pPr>
          </a:p>
        </p:txBody>
      </p:sp>
      <p:sp>
        <p:nvSpPr>
          <p:cNvPr id="1166" name="Shape 1166"/>
          <p:cNvSpPr/>
          <p:nvPr/>
        </p:nvSpPr>
        <p:spPr>
          <a:xfrm>
            <a:off x="6650373" y="6573126"/>
            <a:ext cx="330671" cy="330672"/>
          </a:xfrm>
          <a:prstGeom prst="ellipse">
            <a:avLst/>
          </a:prstGeom>
          <a:solidFill>
            <a:srgbClr val="FFFFFF"/>
          </a:solidFill>
          <a:ln w="12700">
            <a:solidFill>
              <a:srgbClr val="000000"/>
            </a:solidFill>
            <a:miter lim="400000"/>
          </a:ln>
        </p:spPr>
        <p:txBody>
          <a:bodyPr lIns="50800" tIns="50800" rIns="50800" bIns="50800" anchor="ctr"/>
          <a:lstStyle/>
          <a:p>
            <a:pPr>
              <a:defRPr sz="2400"/>
            </a:pPr>
          </a:p>
        </p:txBody>
      </p:sp>
      <p:sp>
        <p:nvSpPr>
          <p:cNvPr id="1167" name="Shape 1167"/>
          <p:cNvSpPr/>
          <p:nvPr/>
        </p:nvSpPr>
        <p:spPr>
          <a:xfrm>
            <a:off x="6650373" y="7020914"/>
            <a:ext cx="330671" cy="330672"/>
          </a:xfrm>
          <a:prstGeom prst="ellipse">
            <a:avLst/>
          </a:prstGeom>
          <a:solidFill>
            <a:srgbClr val="FFFFFF"/>
          </a:solidFill>
          <a:ln w="12700">
            <a:solidFill>
              <a:srgbClr val="000000"/>
            </a:solidFill>
            <a:miter lim="400000"/>
          </a:ln>
        </p:spPr>
        <p:txBody>
          <a:bodyPr lIns="50800" tIns="50800" rIns="50800" bIns="50800" anchor="ctr"/>
          <a:lstStyle/>
          <a:p>
            <a:pPr>
              <a:defRPr sz="2400"/>
            </a:pPr>
          </a:p>
        </p:txBody>
      </p:sp>
      <p:sp>
        <p:nvSpPr>
          <p:cNvPr id="1168" name="Shape 1168"/>
          <p:cNvSpPr/>
          <p:nvPr/>
        </p:nvSpPr>
        <p:spPr>
          <a:xfrm>
            <a:off x="5817598" y="4282058"/>
            <a:ext cx="1308200"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i="1">
                <a:latin typeface="Helvetica"/>
                <a:ea typeface="Helvetica"/>
                <a:cs typeface="Helvetica"/>
                <a:sym typeface="Helvetica"/>
              </a:defRPr>
            </a:lvl1pPr>
          </a:lstStyle>
          <a:p>
            <a:pPr/>
            <a:r>
              <a:t>ReLU</a:t>
            </a:r>
          </a:p>
        </p:txBody>
      </p:sp>
      <p:sp>
        <p:nvSpPr>
          <p:cNvPr id="1169" name="Shape 1169"/>
          <p:cNvSpPr/>
          <p:nvPr/>
        </p:nvSpPr>
        <p:spPr>
          <a:xfrm>
            <a:off x="4242162" y="2646799"/>
            <a:ext cx="4459072"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One “layer” of a CNN</a:t>
            </a:r>
          </a:p>
        </p:txBody>
      </p:sp>
    </p:spTree>
  </p:cSld>
  <p:clrMapOvr>
    <a:masterClrMapping/>
  </p:clrMapOvr>
  <p:transition xmlns:p14="http://schemas.microsoft.com/office/powerpoint/2010/main" spd="med" advClick="1" p14:dur="1000"/>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80" name="1024x758_montage.jpg" descr="1024x758_montage"/>
          <p:cNvPicPr>
            <a:picLocks noChangeAspect="1"/>
          </p:cNvPicPr>
          <p:nvPr/>
        </p:nvPicPr>
        <p:blipFill>
          <a:blip r:embed="rId3">
            <a:extLst/>
          </a:blip>
          <a:stretch>
            <a:fillRect/>
          </a:stretch>
        </p:blipFill>
        <p:spPr>
          <a:xfrm>
            <a:off x="-1" y="-1"/>
            <a:ext cx="13004801" cy="9753601"/>
          </a:xfrm>
          <a:prstGeom prst="rect">
            <a:avLst/>
          </a:prstGeom>
          <a:ln w="12700">
            <a:miter lim="400000"/>
          </a:ln>
        </p:spPr>
      </p:pic>
      <p:sp>
        <p:nvSpPr>
          <p:cNvPr id="181" name="Shape 181"/>
          <p:cNvSpPr/>
          <p:nvPr>
            <p:ph type="title" idx="4294967295"/>
          </p:nvPr>
        </p:nvSpPr>
        <p:spPr>
          <a:xfrm>
            <a:off x="650239" y="-1"/>
            <a:ext cx="11704322" cy="1625602"/>
          </a:xfrm>
          <a:prstGeom prst="rect">
            <a:avLst/>
          </a:prstGeom>
        </p:spPr>
        <p:txBody>
          <a:bodyPr lIns="65011" tIns="65011" rIns="65011" bIns="65011"/>
          <a:lstStyle>
            <a:lvl1pPr defTabSz="1300480">
              <a:defRPr b="1" sz="7800">
                <a:solidFill>
                  <a:srgbClr val="FFFFFF"/>
                </a:solidFill>
                <a:latin typeface="Helvetica"/>
                <a:ea typeface="Helvetica"/>
                <a:cs typeface="Helvetica"/>
                <a:sym typeface="Helvetica"/>
              </a:defRPr>
            </a:lvl1pPr>
          </a:lstStyle>
          <a:p>
            <a:pPr/>
            <a:r>
              <a:t>Too Big for Humans</a:t>
            </a:r>
          </a:p>
        </p:txBody>
      </p:sp>
      <p:sp>
        <p:nvSpPr>
          <p:cNvPr id="182" name="Shape 182"/>
          <p:cNvSpPr/>
          <p:nvPr/>
        </p:nvSpPr>
        <p:spPr>
          <a:xfrm>
            <a:off x="650239" y="5507453"/>
            <a:ext cx="11704322" cy="16286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defTabSz="1855893">
              <a:defRPr sz="9800">
                <a:latin typeface="Old English Text MT"/>
                <a:ea typeface="Old English Text MT"/>
                <a:cs typeface="Old English Text MT"/>
                <a:sym typeface="Old English Text MT"/>
              </a:defRPr>
            </a:lvl1pPr>
          </a:lstStyle>
          <a:p>
            <a:pPr/>
            <a:r>
              <a:t>Digital Dark Matter</a:t>
            </a:r>
          </a:p>
        </p:txBody>
      </p:sp>
      <p:sp>
        <p:nvSpPr>
          <p:cNvPr id="183" name="Shape 183"/>
          <p:cNvSpPr/>
          <p:nvPr/>
        </p:nvSpPr>
        <p:spPr>
          <a:xfrm>
            <a:off x="9320107" y="8360550"/>
            <a:ext cx="3684694" cy="1100804"/>
          </a:xfrm>
          <a:prstGeom prst="rect">
            <a:avLst/>
          </a:prstGeom>
          <a:ln w="12700">
            <a:miter lim="400000"/>
          </a:ln>
          <a:extLst>
            <a:ext uri="{C572A759-6A51-4108-AA02-DFA0A04FC94B}">
              <ma14:wrappingTextBoxFlag xmlns:ma14="http://schemas.microsoft.com/office/mac/drawingml/2011/main" val="1"/>
            </a:ext>
          </a:extLst>
        </p:spPr>
        <p:txBody>
          <a:bodyPr lIns="45516" tIns="45516" rIns="45516" bIns="45516">
            <a:spAutoFit/>
          </a:bodyPr>
          <a:lstStyle/>
          <a:p>
            <a:pPr algn="l" defTabSz="1038577">
              <a:spcBef>
                <a:spcPts val="600"/>
              </a:spcBef>
              <a:defRPr sz="3000">
                <a:solidFill>
                  <a:srgbClr val="FFFFFF"/>
                </a:solidFill>
                <a:latin typeface="Helvetica"/>
                <a:ea typeface="Helvetica"/>
                <a:cs typeface="Helvetica"/>
                <a:sym typeface="Helvetica"/>
              </a:defRPr>
            </a:pPr>
          </a:p>
          <a:p>
            <a:pPr algn="r" defTabSz="1038577">
              <a:spcBef>
                <a:spcPts val="700"/>
              </a:spcBef>
              <a:defRPr sz="3000">
                <a:solidFill>
                  <a:srgbClr val="FFFFFF"/>
                </a:solidFill>
                <a:latin typeface="Helvetica"/>
                <a:ea typeface="Helvetica"/>
                <a:cs typeface="Helvetica"/>
                <a:sym typeface="Helvetica"/>
              </a:defRPr>
            </a:pPr>
            <a:r>
              <a:t>[Perona 2010]</a:t>
            </a:r>
          </a:p>
        </p:txBody>
      </p:sp>
      <p:pic>
        <p:nvPicPr>
          <p:cNvPr id="184" name="title.png" descr="http://www.petittube.com/title.png"/>
          <p:cNvPicPr>
            <a:picLocks noChangeAspect="1"/>
          </p:cNvPicPr>
          <p:nvPr/>
        </p:nvPicPr>
        <p:blipFill>
          <a:blip r:embed="rId4">
            <a:extLst/>
          </a:blip>
          <a:stretch>
            <a:fillRect/>
          </a:stretch>
        </p:blipFill>
        <p:spPr>
          <a:xfrm>
            <a:off x="5012266" y="3271520"/>
            <a:ext cx="3007361" cy="151497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8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82"/>
                                        </p:tgtEl>
                                        <p:attrNameLst>
                                          <p:attrName>style.visibility</p:attrName>
                                        </p:attrNameLst>
                                      </p:cBhvr>
                                      <p:to>
                                        <p:strVal val="visible"/>
                                      </p:to>
                                    </p:set>
                                  </p:childTnLst>
                                </p:cTn>
                              </p:par>
                            </p:childTnLst>
                          </p:cTn>
                        </p:par>
                        <p:par>
                          <p:cTn id="11" fill="hold">
                            <p:stCondLst>
                              <p:cond delay="0"/>
                            </p:stCondLst>
                            <p:childTnLst>
                              <p:par>
                                <p:cTn id="12" presetClass="entr" nodeType="afterEffect" presetSubtype="0" presetID="1" grpId="3" fill="hold">
                                  <p:stCondLst>
                                    <p:cond delay="0"/>
                                  </p:stCondLst>
                                  <p:iterate type="el" backwards="0">
                                    <p:tmAbs val="0"/>
                                  </p:iterate>
                                  <p:childTnLst>
                                    <p:set>
                                      <p:cBhvr>
                                        <p:cTn id="13" fill="hold"/>
                                        <p:tgtEl>
                                          <p:spTgt spid="18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3" grpId="3"/>
      <p:bldP build="whole" bldLvl="1" animBg="1" rev="0" advAuto="0" spid="184" grpId="1"/>
      <p:bldP build="whole" bldLvl="1" animBg="1" rev="0" advAuto="0" spid="182" grpId="2"/>
    </p:bldLst>
  </p:timing>
</p:sld>
</file>

<file path=ppt/slides/slide60.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1171" name="Shape 1171"/>
          <p:cNvSpPr/>
          <p:nvPr/>
        </p:nvSpPr>
        <p:spPr>
          <a:xfrm>
            <a:off x="2684322" y="196870"/>
            <a:ext cx="7636156" cy="83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a:solidFill>
                  <a:schemeClr val="accent1">
                    <a:hueOff val="273562"/>
                    <a:satOff val="2937"/>
                    <a:lumOff val="-22233"/>
                  </a:schemeClr>
                </a:solidFill>
              </a:defRPr>
            </a:lvl1pPr>
          </a:lstStyle>
          <a:p>
            <a:pPr/>
            <a:r>
              <a:t>Computation in a neural net</a:t>
            </a:r>
          </a:p>
        </p:txBody>
      </p:sp>
      <p:sp>
        <p:nvSpPr>
          <p:cNvPr id="1172" name="Shape 1172"/>
          <p:cNvSpPr/>
          <p:nvPr/>
        </p:nvSpPr>
        <p:spPr>
          <a:xfrm>
            <a:off x="10129920" y="5288230"/>
            <a:ext cx="3255913" cy="139478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r>
              <a:t>“clown fish”</a:t>
            </a:r>
          </a:p>
        </p:txBody>
      </p:sp>
      <p:pic>
        <p:nvPicPr>
          <p:cNvPr id="1173" name="pasted-image.png"/>
          <p:cNvPicPr>
            <a:picLocks noChangeAspect="1"/>
          </p:cNvPicPr>
          <p:nvPr/>
        </p:nvPicPr>
        <p:blipFill>
          <a:blip r:embed="rId3">
            <a:extLst/>
          </a:blip>
          <a:srcRect l="18419" t="0" r="4416" b="0"/>
          <a:stretch>
            <a:fillRect/>
          </a:stretch>
        </p:blipFill>
        <p:spPr>
          <a:xfrm>
            <a:off x="134365" y="4675875"/>
            <a:ext cx="2662360" cy="2709345"/>
          </a:xfrm>
          <a:prstGeom prst="rect">
            <a:avLst/>
          </a:prstGeom>
          <a:ln w="25400">
            <a:solidFill>
              <a:srgbClr val="000000"/>
            </a:solidFill>
            <a:miter lim="400000"/>
          </a:ln>
        </p:spPr>
      </p:pic>
      <p:sp>
        <p:nvSpPr>
          <p:cNvPr id="1174" name="Shape 1174"/>
          <p:cNvSpPr/>
          <p:nvPr/>
        </p:nvSpPr>
        <p:spPr>
          <a:xfrm>
            <a:off x="3579086" y="4257433"/>
            <a:ext cx="386914" cy="3546351"/>
          </a:xfrm>
          <a:prstGeom prst="rect">
            <a:avLst/>
          </a:prstGeom>
          <a:solidFill>
            <a:schemeClr val="accent5"/>
          </a:solidFill>
          <a:ln w="25400">
            <a:solidFill>
              <a:srgbClr val="000000"/>
            </a:solidFill>
            <a:miter lim="400000"/>
          </a:ln>
        </p:spPr>
        <p:txBody>
          <a:bodyPr lIns="50800" tIns="50800" rIns="50800" bIns="50800" anchor="ctr"/>
          <a:lstStyle/>
          <a:p>
            <a:pPr>
              <a:defRPr sz="2400"/>
            </a:pPr>
          </a:p>
        </p:txBody>
      </p:sp>
      <p:sp>
        <p:nvSpPr>
          <p:cNvPr id="1175" name="Shape 1175"/>
          <p:cNvSpPr/>
          <p:nvPr/>
        </p:nvSpPr>
        <p:spPr>
          <a:xfrm>
            <a:off x="3974971" y="4257433"/>
            <a:ext cx="386914" cy="3546351"/>
          </a:xfrm>
          <a:prstGeom prst="rect">
            <a:avLst/>
          </a:prstGeom>
          <a:solidFill>
            <a:schemeClr val="accent4">
              <a:hueOff val="384618"/>
              <a:satOff val="3869"/>
              <a:lumOff val="5802"/>
            </a:schemeClr>
          </a:solidFill>
          <a:ln w="25400">
            <a:solidFill>
              <a:srgbClr val="000000"/>
            </a:solidFill>
            <a:miter lim="400000"/>
          </a:ln>
        </p:spPr>
        <p:txBody>
          <a:bodyPr lIns="50800" tIns="50800" rIns="50800" bIns="50800" anchor="ctr"/>
          <a:lstStyle/>
          <a:p>
            <a:pPr>
              <a:defRPr sz="2400"/>
            </a:pPr>
          </a:p>
        </p:txBody>
      </p:sp>
      <p:sp>
        <p:nvSpPr>
          <p:cNvPr id="1176" name="Shape 1176"/>
          <p:cNvSpPr/>
          <p:nvPr/>
        </p:nvSpPr>
        <p:spPr>
          <a:xfrm>
            <a:off x="4869730" y="6001402"/>
            <a:ext cx="493583" cy="1"/>
          </a:xfrm>
          <a:prstGeom prst="line">
            <a:avLst/>
          </a:prstGeom>
          <a:ln w="25400">
            <a:solidFill>
              <a:srgbClr val="000000"/>
            </a:solidFill>
            <a:miter lim="400000"/>
            <a:tailEnd type="triangle"/>
          </a:ln>
        </p:spPr>
        <p:txBody>
          <a:bodyPr lIns="50800" tIns="50800" rIns="50800" bIns="50800" anchor="ctr"/>
          <a:lstStyle/>
          <a:p>
            <a:pPr>
              <a:defRPr sz="2400"/>
            </a:pPr>
          </a:p>
        </p:txBody>
      </p:sp>
      <p:sp>
        <p:nvSpPr>
          <p:cNvPr id="1177" name="Shape 1177"/>
          <p:cNvSpPr/>
          <p:nvPr/>
        </p:nvSpPr>
        <p:spPr>
          <a:xfrm rot="18900000">
            <a:off x="2830977" y="2144273"/>
            <a:ext cx="1105054"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a:lvl1pPr>
          </a:lstStyle>
          <a:p>
            <a:pPr/>
            <a:r>
              <a:t>Filter</a:t>
            </a:r>
          </a:p>
        </p:txBody>
      </p:sp>
      <p:sp>
        <p:nvSpPr>
          <p:cNvPr id="1178" name="Shape 1178"/>
          <p:cNvSpPr/>
          <p:nvPr/>
        </p:nvSpPr>
        <p:spPr>
          <a:xfrm rot="18900000">
            <a:off x="3768149" y="2150157"/>
            <a:ext cx="1257758"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a:lvl1pPr>
          </a:lstStyle>
          <a:p>
            <a:pPr/>
            <a:r>
              <a:t>ReLU</a:t>
            </a:r>
          </a:p>
        </p:txBody>
      </p:sp>
      <p:sp>
        <p:nvSpPr>
          <p:cNvPr id="1179" name="Shape 1179"/>
          <p:cNvSpPr/>
          <p:nvPr/>
        </p:nvSpPr>
        <p:spPr>
          <a:xfrm rot="18900000">
            <a:off x="4807411" y="2144273"/>
            <a:ext cx="1003555"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a:lvl1pPr>
          </a:lstStyle>
          <a:p>
            <a:pPr/>
            <a:r>
              <a:t>Pool</a:t>
            </a:r>
          </a:p>
        </p:txBody>
      </p:sp>
      <p:sp>
        <p:nvSpPr>
          <p:cNvPr id="1180" name="Shape 1180"/>
          <p:cNvSpPr/>
          <p:nvPr/>
        </p:nvSpPr>
        <p:spPr>
          <a:xfrm>
            <a:off x="4365440" y="4257433"/>
            <a:ext cx="386914" cy="3546351"/>
          </a:xfrm>
          <a:prstGeom prst="rect">
            <a:avLst/>
          </a:prstGeom>
          <a:solidFill>
            <a:schemeClr val="accent3">
              <a:satOff val="18648"/>
              <a:lumOff val="5971"/>
            </a:schemeClr>
          </a:solidFill>
          <a:ln w="25400">
            <a:solidFill>
              <a:srgbClr val="000000"/>
            </a:solidFill>
            <a:miter lim="400000"/>
          </a:ln>
        </p:spPr>
        <p:txBody>
          <a:bodyPr lIns="50800" tIns="50800" rIns="50800" bIns="50800" anchor="ctr"/>
          <a:lstStyle/>
          <a:p>
            <a:pPr>
              <a:defRPr sz="2400"/>
            </a:pPr>
          </a:p>
        </p:txBody>
      </p:sp>
      <p:sp>
        <p:nvSpPr>
          <p:cNvPr id="1181" name="Shape 1181"/>
          <p:cNvSpPr/>
          <p:nvPr/>
        </p:nvSpPr>
        <p:spPr>
          <a:xfrm>
            <a:off x="5480689" y="4247815"/>
            <a:ext cx="386913" cy="3546350"/>
          </a:xfrm>
          <a:prstGeom prst="rect">
            <a:avLst/>
          </a:prstGeom>
          <a:solidFill>
            <a:schemeClr val="accent5"/>
          </a:solidFill>
          <a:ln w="25400">
            <a:solidFill>
              <a:srgbClr val="000000"/>
            </a:solidFill>
            <a:miter lim="400000"/>
          </a:ln>
        </p:spPr>
        <p:txBody>
          <a:bodyPr lIns="50800" tIns="50800" rIns="50800" bIns="50800" anchor="ctr"/>
          <a:lstStyle/>
          <a:p>
            <a:pPr>
              <a:defRPr sz="2400"/>
            </a:pPr>
          </a:p>
        </p:txBody>
      </p:sp>
      <p:sp>
        <p:nvSpPr>
          <p:cNvPr id="1182" name="Shape 1182"/>
          <p:cNvSpPr/>
          <p:nvPr/>
        </p:nvSpPr>
        <p:spPr>
          <a:xfrm>
            <a:off x="5876574" y="4247815"/>
            <a:ext cx="386913" cy="3546350"/>
          </a:xfrm>
          <a:prstGeom prst="rect">
            <a:avLst/>
          </a:prstGeom>
          <a:solidFill>
            <a:schemeClr val="accent4">
              <a:hueOff val="384618"/>
              <a:satOff val="3869"/>
              <a:lumOff val="5802"/>
            </a:schemeClr>
          </a:solidFill>
          <a:ln w="25400">
            <a:solidFill>
              <a:srgbClr val="000000"/>
            </a:solidFill>
            <a:miter lim="400000"/>
          </a:ln>
        </p:spPr>
        <p:txBody>
          <a:bodyPr lIns="50800" tIns="50800" rIns="50800" bIns="50800" anchor="ctr"/>
          <a:lstStyle/>
          <a:p>
            <a:pPr>
              <a:defRPr sz="2400"/>
            </a:pPr>
          </a:p>
        </p:txBody>
      </p:sp>
      <p:sp>
        <p:nvSpPr>
          <p:cNvPr id="1183" name="Shape 1183"/>
          <p:cNvSpPr/>
          <p:nvPr/>
        </p:nvSpPr>
        <p:spPr>
          <a:xfrm>
            <a:off x="6267043" y="4247815"/>
            <a:ext cx="386913" cy="3546350"/>
          </a:xfrm>
          <a:prstGeom prst="rect">
            <a:avLst/>
          </a:prstGeom>
          <a:solidFill>
            <a:schemeClr val="accent3">
              <a:satOff val="18648"/>
              <a:lumOff val="5971"/>
            </a:schemeClr>
          </a:solidFill>
          <a:ln w="25400">
            <a:solidFill>
              <a:srgbClr val="000000"/>
            </a:solidFill>
            <a:miter lim="400000"/>
          </a:ln>
        </p:spPr>
        <p:txBody>
          <a:bodyPr lIns="50800" tIns="50800" rIns="50800" bIns="50800" anchor="ctr"/>
          <a:lstStyle/>
          <a:p>
            <a:pPr>
              <a:defRPr sz="2400"/>
            </a:pPr>
          </a:p>
        </p:txBody>
      </p:sp>
      <p:sp>
        <p:nvSpPr>
          <p:cNvPr id="1184" name="Shape 1184"/>
          <p:cNvSpPr/>
          <p:nvPr/>
        </p:nvSpPr>
        <p:spPr>
          <a:xfrm>
            <a:off x="8816346" y="4257433"/>
            <a:ext cx="386913" cy="3546351"/>
          </a:xfrm>
          <a:prstGeom prst="rect">
            <a:avLst/>
          </a:prstGeom>
          <a:solidFill>
            <a:schemeClr val="accent5"/>
          </a:solidFill>
          <a:ln w="25400">
            <a:solidFill>
              <a:srgbClr val="000000"/>
            </a:solidFill>
            <a:miter lim="400000"/>
          </a:ln>
        </p:spPr>
        <p:txBody>
          <a:bodyPr lIns="50800" tIns="50800" rIns="50800" bIns="50800" anchor="ctr"/>
          <a:lstStyle/>
          <a:p>
            <a:pPr>
              <a:defRPr sz="2400"/>
            </a:pPr>
          </a:p>
        </p:txBody>
      </p:sp>
      <p:sp>
        <p:nvSpPr>
          <p:cNvPr id="1185" name="Shape 1185"/>
          <p:cNvSpPr/>
          <p:nvPr/>
        </p:nvSpPr>
        <p:spPr>
          <a:xfrm>
            <a:off x="9212231" y="4257433"/>
            <a:ext cx="386913" cy="3546351"/>
          </a:xfrm>
          <a:prstGeom prst="rect">
            <a:avLst/>
          </a:prstGeom>
          <a:solidFill>
            <a:schemeClr val="accent4">
              <a:hueOff val="384618"/>
              <a:satOff val="3869"/>
              <a:lumOff val="5802"/>
            </a:schemeClr>
          </a:solidFill>
          <a:ln w="25400">
            <a:solidFill>
              <a:srgbClr val="000000"/>
            </a:solidFill>
            <a:miter lim="400000"/>
          </a:ln>
        </p:spPr>
        <p:txBody>
          <a:bodyPr lIns="50800" tIns="50800" rIns="50800" bIns="50800" anchor="ctr"/>
          <a:lstStyle/>
          <a:p>
            <a:pPr>
              <a:defRPr sz="2400"/>
            </a:pPr>
          </a:p>
        </p:txBody>
      </p:sp>
      <p:sp>
        <p:nvSpPr>
          <p:cNvPr id="1186" name="Shape 1186"/>
          <p:cNvSpPr/>
          <p:nvPr/>
        </p:nvSpPr>
        <p:spPr>
          <a:xfrm>
            <a:off x="9602700" y="4257433"/>
            <a:ext cx="386914" cy="3546351"/>
          </a:xfrm>
          <a:prstGeom prst="rect">
            <a:avLst/>
          </a:prstGeom>
          <a:solidFill>
            <a:schemeClr val="accent3">
              <a:satOff val="18648"/>
              <a:lumOff val="5971"/>
            </a:schemeClr>
          </a:solidFill>
          <a:ln w="25400">
            <a:solidFill>
              <a:srgbClr val="000000"/>
            </a:solidFill>
            <a:miter lim="400000"/>
          </a:ln>
        </p:spPr>
        <p:txBody>
          <a:bodyPr lIns="50800" tIns="50800" rIns="50800" bIns="50800" anchor="ctr"/>
          <a:lstStyle/>
          <a:p>
            <a:pPr>
              <a:defRPr sz="2400"/>
            </a:pPr>
          </a:p>
        </p:txBody>
      </p:sp>
      <p:sp>
        <p:nvSpPr>
          <p:cNvPr id="1187" name="Shape 1187"/>
          <p:cNvSpPr/>
          <p:nvPr/>
        </p:nvSpPr>
        <p:spPr>
          <a:xfrm>
            <a:off x="7436701" y="5543550"/>
            <a:ext cx="571501"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atin typeface="Helvetica"/>
                <a:ea typeface="Helvetica"/>
                <a:cs typeface="Helvetica"/>
                <a:sym typeface="Helvetica"/>
              </a:defRPr>
            </a:lvl1pPr>
          </a:lstStyle>
          <a:p>
            <a:pPr/>
            <a:r>
              <a:t>…</a:t>
            </a:r>
          </a:p>
        </p:txBody>
      </p:sp>
      <p:sp>
        <p:nvSpPr>
          <p:cNvPr id="1188" name="Shape 1188"/>
          <p:cNvSpPr/>
          <p:nvPr/>
        </p:nvSpPr>
        <p:spPr>
          <a:xfrm flipH="1" flipV="1">
            <a:off x="3322018" y="2977297"/>
            <a:ext cx="388233" cy="1245073"/>
          </a:xfrm>
          <a:prstGeom prst="line">
            <a:avLst/>
          </a:prstGeom>
          <a:ln w="25400">
            <a:solidFill>
              <a:srgbClr val="000000"/>
            </a:solidFill>
            <a:prstDash val="sysDot"/>
            <a:miter lim="400000"/>
          </a:ln>
        </p:spPr>
        <p:txBody>
          <a:bodyPr lIns="50800" tIns="50800" rIns="50800" bIns="50800" anchor="ctr"/>
          <a:lstStyle/>
          <a:p>
            <a:pPr>
              <a:defRPr sz="2400"/>
            </a:pPr>
          </a:p>
        </p:txBody>
      </p:sp>
      <p:sp>
        <p:nvSpPr>
          <p:cNvPr id="1189" name="Shape 1189"/>
          <p:cNvSpPr/>
          <p:nvPr/>
        </p:nvSpPr>
        <p:spPr>
          <a:xfrm flipV="1">
            <a:off x="4105229" y="3100024"/>
            <a:ext cx="1" cy="1122346"/>
          </a:xfrm>
          <a:prstGeom prst="line">
            <a:avLst/>
          </a:prstGeom>
          <a:ln w="25400">
            <a:solidFill>
              <a:srgbClr val="000000"/>
            </a:solidFill>
            <a:prstDash val="sysDot"/>
            <a:miter lim="400000"/>
          </a:ln>
        </p:spPr>
        <p:txBody>
          <a:bodyPr lIns="50800" tIns="50800" rIns="50800" bIns="50800" anchor="ctr"/>
          <a:lstStyle/>
          <a:p>
            <a:pPr>
              <a:defRPr sz="2400"/>
            </a:pPr>
          </a:p>
        </p:txBody>
      </p:sp>
      <p:sp>
        <p:nvSpPr>
          <p:cNvPr id="1190" name="Shape 1190"/>
          <p:cNvSpPr/>
          <p:nvPr/>
        </p:nvSpPr>
        <p:spPr>
          <a:xfrm flipV="1">
            <a:off x="4558405" y="3025795"/>
            <a:ext cx="329879" cy="1245073"/>
          </a:xfrm>
          <a:prstGeom prst="line">
            <a:avLst/>
          </a:prstGeom>
          <a:ln w="25400">
            <a:solidFill>
              <a:srgbClr val="000000"/>
            </a:solidFill>
            <a:prstDash val="sysDot"/>
            <a:miter lim="400000"/>
          </a:ln>
        </p:spPr>
        <p:txBody>
          <a:bodyPr lIns="50800" tIns="50800" rIns="50800" bIns="50800" anchor="ctr"/>
          <a:lstStyle/>
          <a:p>
            <a:pPr>
              <a:defRPr sz="2400"/>
            </a:pPr>
          </a:p>
        </p:txBody>
      </p:sp>
      <p:grpSp>
        <p:nvGrpSpPr>
          <p:cNvPr id="1193" name="Group 1193"/>
          <p:cNvGrpSpPr/>
          <p:nvPr/>
        </p:nvGrpSpPr>
        <p:grpSpPr>
          <a:xfrm>
            <a:off x="10384743" y="1638843"/>
            <a:ext cx="1926532" cy="4031730"/>
            <a:chOff x="0" y="0"/>
            <a:chExt cx="1926530" cy="4031729"/>
          </a:xfrm>
        </p:grpSpPr>
        <p:sp>
          <p:nvSpPr>
            <p:cNvPr id="1191" name="Shape 1191"/>
            <p:cNvSpPr/>
            <p:nvPr/>
          </p:nvSpPr>
          <p:spPr>
            <a:xfrm rot="18900000">
              <a:off x="234116" y="511313"/>
              <a:ext cx="1714501" cy="647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i="1"/>
              </a:lvl1pPr>
            </a:lstStyle>
            <a:p>
              <a:pPr/>
              <a:r>
                <a:t>Classify</a:t>
              </a:r>
            </a:p>
          </p:txBody>
        </p:sp>
        <p:sp>
          <p:nvSpPr>
            <p:cNvPr id="1192" name="Shape 1192"/>
            <p:cNvSpPr/>
            <p:nvPr/>
          </p:nvSpPr>
          <p:spPr>
            <a:xfrm flipV="1">
              <a:off x="0" y="1599097"/>
              <a:ext cx="621727" cy="2432633"/>
            </a:xfrm>
            <a:prstGeom prst="line">
              <a:avLst/>
            </a:prstGeom>
            <a:noFill/>
            <a:ln w="25400" cap="flat">
              <a:solidFill>
                <a:srgbClr val="000000"/>
              </a:solidFill>
              <a:prstDash val="sysDot"/>
              <a:miter lim="400000"/>
            </a:ln>
            <a:effectLst/>
          </p:spPr>
          <p:txBody>
            <a:bodyPr wrap="square" lIns="50800" tIns="50800" rIns="50800" bIns="50800" numCol="1" anchor="ctr">
              <a:noAutofit/>
            </a:bodyPr>
            <a:lstStyle/>
            <a:p>
              <a:pPr>
                <a:defRPr sz="2400"/>
              </a:pPr>
            </a:p>
          </p:txBody>
        </p:sp>
      </p:grpSp>
      <p:sp>
        <p:nvSpPr>
          <p:cNvPr id="1194" name="Shape 1194"/>
          <p:cNvSpPr/>
          <p:nvPr/>
        </p:nvSpPr>
        <p:spPr>
          <a:xfrm>
            <a:off x="4869730" y="5753100"/>
            <a:ext cx="493583" cy="0"/>
          </a:xfrm>
          <a:prstGeom prst="line">
            <a:avLst/>
          </a:prstGeom>
          <a:ln w="25400">
            <a:solidFill>
              <a:srgbClr val="000000"/>
            </a:solidFill>
            <a:miter lim="400000"/>
            <a:tailEnd type="triangle"/>
          </a:ln>
        </p:spPr>
        <p:txBody>
          <a:bodyPr lIns="50800" tIns="50800" rIns="50800" bIns="50800" anchor="ctr"/>
          <a:lstStyle/>
          <a:p>
            <a:pPr>
              <a:defRPr sz="2400"/>
            </a:pPr>
          </a:p>
        </p:txBody>
      </p:sp>
      <p:sp>
        <p:nvSpPr>
          <p:cNvPr id="1195" name="Shape 1195"/>
          <p:cNvSpPr/>
          <p:nvPr/>
        </p:nvSpPr>
        <p:spPr>
          <a:xfrm>
            <a:off x="4868733" y="6237004"/>
            <a:ext cx="493584" cy="1"/>
          </a:xfrm>
          <a:prstGeom prst="line">
            <a:avLst/>
          </a:prstGeom>
          <a:ln w="25400">
            <a:solidFill>
              <a:srgbClr val="000000"/>
            </a:solidFill>
            <a:miter lim="400000"/>
            <a:tailEnd type="triangle"/>
          </a:ln>
        </p:spPr>
        <p:txBody>
          <a:bodyPr lIns="50800" tIns="50800" rIns="50800" bIns="50800" anchor="ctr"/>
          <a:lstStyle/>
          <a:p>
            <a:pPr>
              <a:defRPr sz="2400"/>
            </a:pPr>
          </a:p>
        </p:txBody>
      </p:sp>
      <p:sp>
        <p:nvSpPr>
          <p:cNvPr id="1196" name="Shape 1196"/>
          <p:cNvSpPr/>
          <p:nvPr/>
        </p:nvSpPr>
        <p:spPr>
          <a:xfrm>
            <a:off x="6794846" y="5991971"/>
            <a:ext cx="493583" cy="1"/>
          </a:xfrm>
          <a:prstGeom prst="line">
            <a:avLst/>
          </a:prstGeom>
          <a:ln w="25400">
            <a:solidFill>
              <a:srgbClr val="000000"/>
            </a:solidFill>
            <a:miter lim="400000"/>
            <a:tailEnd type="triangle"/>
          </a:ln>
        </p:spPr>
        <p:txBody>
          <a:bodyPr lIns="50800" tIns="50800" rIns="50800" bIns="50800" anchor="ctr"/>
          <a:lstStyle/>
          <a:p>
            <a:pPr>
              <a:defRPr sz="2400"/>
            </a:pPr>
          </a:p>
        </p:txBody>
      </p:sp>
      <p:sp>
        <p:nvSpPr>
          <p:cNvPr id="1197" name="Shape 1197"/>
          <p:cNvSpPr/>
          <p:nvPr/>
        </p:nvSpPr>
        <p:spPr>
          <a:xfrm>
            <a:off x="6794846" y="5743668"/>
            <a:ext cx="493583" cy="1"/>
          </a:xfrm>
          <a:prstGeom prst="line">
            <a:avLst/>
          </a:prstGeom>
          <a:ln w="25400">
            <a:solidFill>
              <a:srgbClr val="000000"/>
            </a:solidFill>
            <a:miter lim="400000"/>
            <a:tailEnd type="triangle"/>
          </a:ln>
        </p:spPr>
        <p:txBody>
          <a:bodyPr lIns="50800" tIns="50800" rIns="50800" bIns="50800" anchor="ctr"/>
          <a:lstStyle/>
          <a:p>
            <a:pPr>
              <a:defRPr sz="2400"/>
            </a:pPr>
          </a:p>
        </p:txBody>
      </p:sp>
      <p:sp>
        <p:nvSpPr>
          <p:cNvPr id="1198" name="Shape 1198"/>
          <p:cNvSpPr/>
          <p:nvPr/>
        </p:nvSpPr>
        <p:spPr>
          <a:xfrm>
            <a:off x="6793849" y="6227573"/>
            <a:ext cx="493583" cy="1"/>
          </a:xfrm>
          <a:prstGeom prst="line">
            <a:avLst/>
          </a:prstGeom>
          <a:ln w="25400">
            <a:solidFill>
              <a:srgbClr val="000000"/>
            </a:solidFill>
            <a:miter lim="400000"/>
            <a:tailEnd type="triangle"/>
          </a:ln>
        </p:spPr>
        <p:txBody>
          <a:bodyPr lIns="50800" tIns="50800" rIns="50800" bIns="50800" anchor="ctr"/>
          <a:lstStyle/>
          <a:p>
            <a:pPr>
              <a:defRPr sz="2400"/>
            </a:pPr>
          </a:p>
        </p:txBody>
      </p:sp>
      <p:sp>
        <p:nvSpPr>
          <p:cNvPr id="1199" name="Shape 1199"/>
          <p:cNvSpPr/>
          <p:nvPr/>
        </p:nvSpPr>
        <p:spPr>
          <a:xfrm>
            <a:off x="8138519" y="5991971"/>
            <a:ext cx="493583" cy="1"/>
          </a:xfrm>
          <a:prstGeom prst="line">
            <a:avLst/>
          </a:prstGeom>
          <a:ln w="25400">
            <a:solidFill>
              <a:srgbClr val="000000"/>
            </a:solidFill>
            <a:miter lim="400000"/>
            <a:tailEnd type="triangle"/>
          </a:ln>
        </p:spPr>
        <p:txBody>
          <a:bodyPr lIns="50800" tIns="50800" rIns="50800" bIns="50800" anchor="ctr"/>
          <a:lstStyle/>
          <a:p>
            <a:pPr>
              <a:defRPr sz="2400"/>
            </a:pPr>
          </a:p>
        </p:txBody>
      </p:sp>
      <p:sp>
        <p:nvSpPr>
          <p:cNvPr id="1200" name="Shape 1200"/>
          <p:cNvSpPr/>
          <p:nvPr/>
        </p:nvSpPr>
        <p:spPr>
          <a:xfrm>
            <a:off x="8138519" y="5743668"/>
            <a:ext cx="493583" cy="1"/>
          </a:xfrm>
          <a:prstGeom prst="line">
            <a:avLst/>
          </a:prstGeom>
          <a:ln w="25400">
            <a:solidFill>
              <a:srgbClr val="000000"/>
            </a:solidFill>
            <a:miter lim="400000"/>
            <a:tailEnd type="triangle"/>
          </a:ln>
        </p:spPr>
        <p:txBody>
          <a:bodyPr lIns="50800" tIns="50800" rIns="50800" bIns="50800" anchor="ctr"/>
          <a:lstStyle/>
          <a:p>
            <a:pPr>
              <a:defRPr sz="2400"/>
            </a:pPr>
          </a:p>
        </p:txBody>
      </p:sp>
      <p:sp>
        <p:nvSpPr>
          <p:cNvPr id="1201" name="Shape 1201"/>
          <p:cNvSpPr/>
          <p:nvPr/>
        </p:nvSpPr>
        <p:spPr>
          <a:xfrm>
            <a:off x="8137523" y="6227573"/>
            <a:ext cx="493583" cy="1"/>
          </a:xfrm>
          <a:prstGeom prst="line">
            <a:avLst/>
          </a:prstGeom>
          <a:ln w="25400">
            <a:solidFill>
              <a:srgbClr val="000000"/>
            </a:solidFill>
            <a:miter lim="400000"/>
            <a:tailEnd type="triangle"/>
          </a:ln>
        </p:spPr>
        <p:txBody>
          <a:bodyPr lIns="50800" tIns="50800" rIns="50800" bIns="50800" anchor="ctr"/>
          <a:lstStyle/>
          <a:p>
            <a:pPr>
              <a:defRPr sz="2400"/>
            </a:pPr>
          </a:p>
        </p:txBody>
      </p:sp>
      <p:sp>
        <p:nvSpPr>
          <p:cNvPr id="1202" name="Shape 1202"/>
          <p:cNvSpPr/>
          <p:nvPr/>
        </p:nvSpPr>
        <p:spPr>
          <a:xfrm>
            <a:off x="2943617" y="5991971"/>
            <a:ext cx="493583" cy="1"/>
          </a:xfrm>
          <a:prstGeom prst="line">
            <a:avLst/>
          </a:prstGeom>
          <a:ln w="25400">
            <a:solidFill>
              <a:srgbClr val="000000"/>
            </a:solidFill>
            <a:miter lim="400000"/>
            <a:tailEnd type="triangle"/>
          </a:ln>
        </p:spPr>
        <p:txBody>
          <a:bodyPr lIns="50800" tIns="50800" rIns="50800" bIns="50800" anchor="ctr"/>
          <a:lstStyle/>
          <a:p>
            <a:pPr>
              <a:defRPr sz="2400"/>
            </a:pPr>
          </a:p>
        </p:txBody>
      </p:sp>
      <p:sp>
        <p:nvSpPr>
          <p:cNvPr id="1203" name="Shape 1203"/>
          <p:cNvSpPr/>
          <p:nvPr/>
        </p:nvSpPr>
        <p:spPr>
          <a:xfrm>
            <a:off x="2943617" y="5743668"/>
            <a:ext cx="493583" cy="1"/>
          </a:xfrm>
          <a:prstGeom prst="line">
            <a:avLst/>
          </a:prstGeom>
          <a:ln w="25400">
            <a:solidFill>
              <a:srgbClr val="000000"/>
            </a:solidFill>
            <a:miter lim="400000"/>
            <a:tailEnd type="triangle"/>
          </a:ln>
        </p:spPr>
        <p:txBody>
          <a:bodyPr lIns="50800" tIns="50800" rIns="50800" bIns="50800" anchor="ctr"/>
          <a:lstStyle/>
          <a:p>
            <a:pPr>
              <a:defRPr sz="2400"/>
            </a:pPr>
          </a:p>
        </p:txBody>
      </p:sp>
      <p:sp>
        <p:nvSpPr>
          <p:cNvPr id="1204" name="Shape 1204"/>
          <p:cNvSpPr/>
          <p:nvPr/>
        </p:nvSpPr>
        <p:spPr>
          <a:xfrm>
            <a:off x="2942621" y="6227573"/>
            <a:ext cx="493583" cy="1"/>
          </a:xfrm>
          <a:prstGeom prst="line">
            <a:avLst/>
          </a:prstGeom>
          <a:ln w="25400">
            <a:solidFill>
              <a:srgbClr val="000000"/>
            </a:solidFill>
            <a:miter lim="400000"/>
            <a:tailEnd type="triangle"/>
          </a:ln>
        </p:spPr>
        <p:txBody>
          <a:bodyPr lIns="50800" tIns="50800" rIns="50800" bIns="50800" anchor="ctr"/>
          <a:lstStyle/>
          <a:p>
            <a:pPr>
              <a:defRPr sz="2400"/>
            </a:pPr>
          </a:p>
        </p:txBody>
      </p:sp>
      <p:sp>
        <p:nvSpPr>
          <p:cNvPr id="1205" name="Shape 1205"/>
          <p:cNvSpPr/>
          <p:nvPr/>
        </p:nvSpPr>
        <p:spPr>
          <a:xfrm>
            <a:off x="10082586" y="5991971"/>
            <a:ext cx="432804" cy="1"/>
          </a:xfrm>
          <a:prstGeom prst="line">
            <a:avLst/>
          </a:prstGeom>
          <a:ln w="25400">
            <a:solidFill>
              <a:srgbClr val="000000"/>
            </a:solidFill>
            <a:miter lim="400000"/>
            <a:tailEnd type="triangle"/>
          </a:ln>
        </p:spPr>
        <p:txBody>
          <a:bodyPr lIns="50800" tIns="50800" rIns="50800" bIns="50800" anchor="ctr"/>
          <a:lstStyle/>
          <a:p>
            <a:pPr>
              <a:defRPr sz="2400"/>
            </a:pPr>
          </a:p>
        </p:txBody>
      </p:sp>
      <p:sp>
        <p:nvSpPr>
          <p:cNvPr id="1206" name="Shape 1206"/>
          <p:cNvSpPr/>
          <p:nvPr/>
        </p:nvSpPr>
        <p:spPr>
          <a:xfrm>
            <a:off x="10082585" y="5743668"/>
            <a:ext cx="408718" cy="168822"/>
          </a:xfrm>
          <a:prstGeom prst="line">
            <a:avLst/>
          </a:prstGeom>
          <a:ln w="25400">
            <a:solidFill>
              <a:srgbClr val="000000"/>
            </a:solidFill>
            <a:miter lim="400000"/>
            <a:tailEnd type="triangle"/>
          </a:ln>
        </p:spPr>
        <p:txBody>
          <a:bodyPr lIns="50800" tIns="50800" rIns="50800" bIns="50800" anchor="ctr"/>
          <a:lstStyle/>
          <a:p>
            <a:pPr>
              <a:defRPr sz="2400"/>
            </a:pPr>
          </a:p>
        </p:txBody>
      </p:sp>
      <p:sp>
        <p:nvSpPr>
          <p:cNvPr id="1207" name="Shape 1207"/>
          <p:cNvSpPr/>
          <p:nvPr/>
        </p:nvSpPr>
        <p:spPr>
          <a:xfrm flipV="1">
            <a:off x="10081589" y="6088161"/>
            <a:ext cx="425873" cy="139413"/>
          </a:xfrm>
          <a:prstGeom prst="line">
            <a:avLst/>
          </a:prstGeom>
          <a:ln w="25400">
            <a:solidFill>
              <a:srgbClr val="000000"/>
            </a:solidFill>
            <a:miter lim="400000"/>
            <a:tailEnd type="triangle"/>
          </a:ln>
        </p:spPr>
        <p:txBody>
          <a:bodyPr lIns="50800" tIns="50800" rIns="50800" bIns="50800" anchor="ctr"/>
          <a:lstStyle/>
          <a:p>
            <a:pPr>
              <a:defRPr sz="2400"/>
            </a:pPr>
          </a:p>
        </p:txBody>
      </p:sp>
      <p:pic>
        <p:nvPicPr>
          <p:cNvPr id="1208" name="pasted-image.pdf"/>
          <p:cNvPicPr>
            <a:picLocks noChangeAspect="1"/>
          </p:cNvPicPr>
          <p:nvPr/>
        </p:nvPicPr>
        <p:blipFill>
          <a:blip r:embed="rId4">
            <a:extLst/>
          </a:blip>
          <a:stretch>
            <a:fillRect/>
          </a:stretch>
        </p:blipFill>
        <p:spPr>
          <a:xfrm>
            <a:off x="4094711" y="8716111"/>
            <a:ext cx="4749801" cy="469901"/>
          </a:xfrm>
          <a:prstGeom prst="rect">
            <a:avLst/>
          </a:prstGeom>
          <a:ln w="12700">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20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19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93" grpId="2"/>
      <p:bldP build="whole" bldLvl="1" animBg="1" rev="0" advAuto="0" spid="1208" grpId="1"/>
    </p:bldLst>
  </p:timing>
</p:sld>
</file>

<file path=ppt/slides/slide6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12" name="Shape 1212"/>
          <p:cNvSpPr/>
          <p:nvPr/>
        </p:nvSpPr>
        <p:spPr>
          <a:xfrm>
            <a:off x="2904997" y="196870"/>
            <a:ext cx="7194805" cy="83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a:solidFill>
                  <a:schemeClr val="accent1">
                    <a:hueOff val="273562"/>
                    <a:satOff val="2937"/>
                    <a:lumOff val="-22233"/>
                  </a:schemeClr>
                </a:solidFill>
              </a:defRPr>
            </a:lvl1pPr>
          </a:lstStyle>
          <a:p>
            <a:pPr/>
            <a:r>
              <a:t>Convolutional Neural Nets</a:t>
            </a:r>
          </a:p>
        </p:txBody>
      </p:sp>
      <p:pic>
        <p:nvPicPr>
          <p:cNvPr id="1213" name="Screen Shot 2015-06-16 at 12.01.53 PM.png"/>
          <p:cNvPicPr>
            <a:picLocks noChangeAspect="1"/>
          </p:cNvPicPr>
          <p:nvPr/>
        </p:nvPicPr>
        <p:blipFill>
          <a:blip r:embed="rId2">
            <a:extLst/>
          </a:blip>
          <a:stretch>
            <a:fillRect/>
          </a:stretch>
        </p:blipFill>
        <p:spPr>
          <a:xfrm>
            <a:off x="1124895" y="1313257"/>
            <a:ext cx="10388601" cy="7772401"/>
          </a:xfrm>
          <a:prstGeom prst="rect">
            <a:avLst/>
          </a:prstGeom>
          <a:ln w="12700">
            <a:miter lim="400000"/>
          </a:ln>
        </p:spPr>
      </p:pic>
      <p:sp>
        <p:nvSpPr>
          <p:cNvPr id="1214" name="Shape 1214"/>
          <p:cNvSpPr/>
          <p:nvPr/>
        </p:nvSpPr>
        <p:spPr>
          <a:xfrm>
            <a:off x="9420795" y="9242081"/>
            <a:ext cx="3364561" cy="431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200"/>
            </a:lvl1pPr>
          </a:lstStyle>
          <a:p>
            <a:pPr/>
            <a:r>
              <a:t>Slide from Andrea Vedaldi</a:t>
            </a:r>
          </a:p>
        </p:txBody>
      </p:sp>
    </p:spTree>
  </p:cSld>
  <p:clrMapOvr>
    <a:masterClrMapping/>
  </p:clrMapOvr>
  <p:transition xmlns:p14="http://schemas.microsoft.com/office/powerpoint/2010/main" spd="med" advClick="1" p14:dur="1000"/>
</p:sld>
</file>

<file path=ppt/slides/slide6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16" name="Shape 1216"/>
          <p:cNvSpPr/>
          <p:nvPr/>
        </p:nvSpPr>
        <p:spPr>
          <a:xfrm>
            <a:off x="2904997" y="196870"/>
            <a:ext cx="7194805" cy="83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a:solidFill>
                  <a:schemeClr val="accent1">
                    <a:hueOff val="273562"/>
                    <a:satOff val="2937"/>
                    <a:lumOff val="-22233"/>
                  </a:schemeClr>
                </a:solidFill>
              </a:defRPr>
            </a:lvl1pPr>
          </a:lstStyle>
          <a:p>
            <a:pPr/>
            <a:r>
              <a:t>Convolutional Neural Nets</a:t>
            </a:r>
          </a:p>
        </p:txBody>
      </p:sp>
      <p:pic>
        <p:nvPicPr>
          <p:cNvPr id="1217" name="pasted-image.png"/>
          <p:cNvPicPr>
            <a:picLocks noChangeAspect="1"/>
          </p:cNvPicPr>
          <p:nvPr/>
        </p:nvPicPr>
        <p:blipFill>
          <a:blip r:embed="rId3">
            <a:extLst/>
          </a:blip>
          <a:srcRect l="18419" t="0" r="4416" b="0"/>
          <a:stretch>
            <a:fillRect/>
          </a:stretch>
        </p:blipFill>
        <p:spPr>
          <a:xfrm>
            <a:off x="1010529" y="3145034"/>
            <a:ext cx="4536656" cy="4616718"/>
          </a:xfrm>
          <a:prstGeom prst="rect">
            <a:avLst/>
          </a:prstGeom>
          <a:ln w="25400">
            <a:solidFill>
              <a:srgbClr val="000000"/>
            </a:solidFill>
            <a:miter lim="400000"/>
          </a:ln>
        </p:spPr>
      </p:pic>
      <p:sp>
        <p:nvSpPr>
          <p:cNvPr id="1218" name="Shape 1218"/>
          <p:cNvSpPr/>
          <p:nvPr/>
        </p:nvSpPr>
        <p:spPr>
          <a:xfrm>
            <a:off x="5240496" y="1759852"/>
            <a:ext cx="2528317"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Convolution</a:t>
            </a:r>
          </a:p>
        </p:txBody>
      </p:sp>
      <p:sp>
        <p:nvSpPr>
          <p:cNvPr id="1219" name="Shape 1219"/>
          <p:cNvSpPr/>
          <p:nvPr/>
        </p:nvSpPr>
        <p:spPr>
          <a:xfrm>
            <a:off x="5867400" y="5511800"/>
            <a:ext cx="1274511" cy="0"/>
          </a:xfrm>
          <a:prstGeom prst="line">
            <a:avLst/>
          </a:prstGeom>
          <a:ln w="50800">
            <a:solidFill>
              <a:srgbClr val="000000"/>
            </a:solidFill>
            <a:miter lim="400000"/>
            <a:tailEnd type="triangle"/>
          </a:ln>
        </p:spPr>
        <p:txBody>
          <a:bodyPr lIns="50800" tIns="50800" rIns="50800" bIns="50800" anchor="ctr"/>
          <a:lstStyle/>
          <a:p>
            <a:pPr>
              <a:defRPr sz="2400"/>
            </a:pPr>
          </a:p>
        </p:txBody>
      </p:sp>
      <p:pic>
        <p:nvPicPr>
          <p:cNvPr id="1220" name="Screen Shot 2015-06-16 at 10.43.42 PM.png"/>
          <p:cNvPicPr>
            <a:picLocks noChangeAspect="1"/>
          </p:cNvPicPr>
          <p:nvPr/>
        </p:nvPicPr>
        <p:blipFill>
          <a:blip r:embed="rId4">
            <a:extLst/>
          </a:blip>
          <a:stretch>
            <a:fillRect/>
          </a:stretch>
        </p:blipFill>
        <p:spPr>
          <a:xfrm>
            <a:off x="3153180" y="8103327"/>
            <a:ext cx="1249112" cy="1290748"/>
          </a:xfrm>
          <a:prstGeom prst="rect">
            <a:avLst/>
          </a:prstGeom>
          <a:ln w="25400">
            <a:solidFill>
              <a:srgbClr val="000000"/>
            </a:solidFill>
            <a:miter lim="400000"/>
          </a:ln>
        </p:spPr>
      </p:pic>
      <p:pic>
        <p:nvPicPr>
          <p:cNvPr id="1221" name="Screen Shot 2015-06-16 at 10.43.42 PM.png"/>
          <p:cNvPicPr>
            <a:picLocks noChangeAspect="1"/>
          </p:cNvPicPr>
          <p:nvPr/>
        </p:nvPicPr>
        <p:blipFill>
          <a:blip r:embed="rId4">
            <a:extLst/>
          </a:blip>
          <a:stretch>
            <a:fillRect/>
          </a:stretch>
        </p:blipFill>
        <p:spPr>
          <a:xfrm>
            <a:off x="1006696" y="3139508"/>
            <a:ext cx="786582" cy="812801"/>
          </a:xfrm>
          <a:prstGeom prst="rect">
            <a:avLst/>
          </a:prstGeom>
          <a:ln w="25400">
            <a:solidFill>
              <a:srgbClr val="000000"/>
            </a:solidFill>
            <a:miter lim="400000"/>
          </a:ln>
        </p:spPr>
      </p:pic>
      <p:sp>
        <p:nvSpPr>
          <p:cNvPr id="1222" name="Shape 1222"/>
          <p:cNvSpPr/>
          <p:nvPr/>
        </p:nvSpPr>
        <p:spPr>
          <a:xfrm>
            <a:off x="1887534" y="8498975"/>
            <a:ext cx="977952"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filter</a:t>
            </a:r>
          </a:p>
        </p:txBody>
      </p:sp>
      <p:pic>
        <p:nvPicPr>
          <p:cNvPr id="1223" name="Screen Shot 2015-06-16 at 10.51.02 PM.png"/>
          <p:cNvPicPr>
            <a:picLocks noChangeAspect="1"/>
          </p:cNvPicPr>
          <p:nvPr/>
        </p:nvPicPr>
        <p:blipFill>
          <a:blip r:embed="rId5">
            <a:extLst/>
          </a:blip>
          <a:stretch>
            <a:fillRect/>
          </a:stretch>
        </p:blipFill>
        <p:spPr>
          <a:xfrm>
            <a:off x="7449402" y="3132334"/>
            <a:ext cx="4583252" cy="4637597"/>
          </a:xfrm>
          <a:prstGeom prst="rect">
            <a:avLst/>
          </a:prstGeom>
          <a:ln w="25400">
            <a:solidFill>
              <a:srgbClr val="000000"/>
            </a:solidFill>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path" nodeType="clickEffect" presetSubtype="0" presetID="-1" grpId="1" accel="50000" decel="50000" fill="hold">
                                  <p:stCondLst>
                                    <p:cond delay="0"/>
                                  </p:stCondLst>
                                  <p:childTnLst>
                                    <p:animMotion path="M 0.000000 0.000000 L 0.289699 0.000048" origin="layout" pathEditMode="relative">
                                      <p:cBhvr>
                                        <p:cTn id="6" dur="500" fill="hold"/>
                                        <p:tgtEl>
                                          <p:spTgt spid="1221"/>
                                        </p:tgtEl>
                                        <p:attrNameLst>
                                          <p:attrName>ppt_x</p:attrName>
                                          <p:attrName>ppt_y</p:attrName>
                                        </p:attrNameLst>
                                      </p:cBhvr>
                                    </p:animMotion>
                                  </p:childTnLst>
                                </p:cTn>
                              </p:par>
                            </p:childTnLst>
                          </p:cTn>
                        </p:par>
                        <p:par>
                          <p:cTn id="7" fill="hold">
                            <p:stCondLst>
                              <p:cond delay="0"/>
                            </p:stCondLst>
                            <p:childTnLst>
                              <p:par>
                                <p:cTn id="8" presetClass="path" nodeType="afterEffect" presetSubtype="0" presetID="-1" grpId="2" accel="50000" decel="50000" fill="hold">
                                  <p:stCondLst>
                                    <p:cond delay="0"/>
                                  </p:stCondLst>
                                  <p:childTnLst>
                                    <p:animMotion path="M 0.289699 0.000048 L 0.000754 0.082463" origin="layout" pathEditMode="relative">
                                      <p:cBhvr>
                                        <p:cTn id="9" dur="100" fill="hold"/>
                                        <p:tgtEl>
                                          <p:spTgt spid="1221"/>
                                        </p:tgtEl>
                                        <p:attrNameLst>
                                          <p:attrName>ppt_x</p:attrName>
                                          <p:attrName>ppt_y</p:attrName>
                                        </p:attrNameLst>
                                      </p:cBhvr>
                                    </p:animMotion>
                                  </p:childTnLst>
                                </p:cTn>
                              </p:par>
                            </p:childTnLst>
                          </p:cTn>
                        </p:par>
                        <p:par>
                          <p:cTn id="10" fill="hold">
                            <p:stCondLst>
                              <p:cond delay="0"/>
                            </p:stCondLst>
                            <p:childTnLst>
                              <p:par>
                                <p:cTn id="11" presetClass="path" nodeType="afterEffect" presetSubtype="0" presetID="-1" grpId="3" accel="50000" decel="50000" fill="hold">
                                  <p:stCondLst>
                                    <p:cond delay="0"/>
                                  </p:stCondLst>
                                  <p:childTnLst>
                                    <p:animMotion path="M 0.000754 0.082463 L 0.289513 0.082384" origin="layout" pathEditMode="relative">
                                      <p:cBhvr>
                                        <p:cTn id="12" dur="500" fill="hold"/>
                                        <p:tgtEl>
                                          <p:spTgt spid="1221"/>
                                        </p:tgtEl>
                                        <p:attrNameLst>
                                          <p:attrName>ppt_x</p:attrName>
                                          <p:attrName>ppt_y</p:attrName>
                                        </p:attrNameLst>
                                      </p:cBhvr>
                                    </p:animMotion>
                                  </p:childTnLst>
                                </p:cTn>
                              </p:par>
                            </p:childTnLst>
                          </p:cTn>
                        </p:par>
                        <p:par>
                          <p:cTn id="13" fill="hold">
                            <p:stCondLst>
                              <p:cond delay="0"/>
                            </p:stCondLst>
                            <p:childTnLst>
                              <p:par>
                                <p:cTn id="14" presetClass="path" nodeType="afterEffect" presetSubtype="0" presetID="-1" grpId="4" accel="50000" decel="50000" fill="hold">
                                  <p:stCondLst>
                                    <p:cond delay="0"/>
                                  </p:stCondLst>
                                  <p:childTnLst>
                                    <p:animMotion path="M 0.289513 0.082384 L -0.001231 0.167348" origin="layout" pathEditMode="relative">
                                      <p:cBhvr>
                                        <p:cTn id="15" dur="100" fill="hold"/>
                                        <p:tgtEl>
                                          <p:spTgt spid="1221"/>
                                        </p:tgtEl>
                                        <p:attrNameLst>
                                          <p:attrName>ppt_x</p:attrName>
                                          <p:attrName>ppt_y</p:attrName>
                                        </p:attrNameLst>
                                      </p:cBhvr>
                                    </p:animMotion>
                                  </p:childTnLst>
                                </p:cTn>
                              </p:par>
                            </p:childTnLst>
                          </p:cTn>
                        </p:par>
                        <p:par>
                          <p:cTn id="16" fill="hold">
                            <p:stCondLst>
                              <p:cond delay="0"/>
                            </p:stCondLst>
                            <p:childTnLst>
                              <p:par>
                                <p:cTn id="17" presetClass="path" nodeType="afterEffect" presetSubtype="0" presetID="-1" grpId="5" accel="50000" decel="50000" fill="hold">
                                  <p:stCondLst>
                                    <p:cond delay="0"/>
                                  </p:stCondLst>
                                  <p:childTnLst>
                                    <p:animMotion path="M -0.001231 0.167348 L 0.288657 0.165503" origin="layout" pathEditMode="relative">
                                      <p:cBhvr>
                                        <p:cTn id="18" dur="500" fill="hold"/>
                                        <p:tgtEl>
                                          <p:spTgt spid="1221"/>
                                        </p:tgtEl>
                                        <p:attrNameLst>
                                          <p:attrName>ppt_x</p:attrName>
                                          <p:attrName>ppt_y</p:attrName>
                                        </p:attrNameLst>
                                      </p:cBhvr>
                                    </p:animMotion>
                                  </p:childTnLst>
                                </p:cTn>
                              </p:par>
                            </p:childTnLst>
                          </p:cTn>
                        </p:par>
                        <p:par>
                          <p:cTn id="19" fill="hold">
                            <p:stCondLst>
                              <p:cond delay="0"/>
                            </p:stCondLst>
                            <p:childTnLst>
                              <p:par>
                                <p:cTn id="20" presetClass="path" nodeType="afterEffect" presetSubtype="0" presetID="-1" grpId="6" accel="50000" decel="50000" fill="hold">
                                  <p:stCondLst>
                                    <p:cond delay="0"/>
                                  </p:stCondLst>
                                  <p:childTnLst>
                                    <p:animMotion path="M 0.288657 0.165503 L 0.000670 0.249749" origin="layout" pathEditMode="relative">
                                      <p:cBhvr>
                                        <p:cTn id="21" dur="100" fill="hold"/>
                                        <p:tgtEl>
                                          <p:spTgt spid="1221"/>
                                        </p:tgtEl>
                                        <p:attrNameLst>
                                          <p:attrName>ppt_x</p:attrName>
                                          <p:attrName>ppt_y</p:attrName>
                                        </p:attrNameLst>
                                      </p:cBhvr>
                                    </p:animMotion>
                                  </p:childTnLst>
                                </p:cTn>
                              </p:par>
                            </p:childTnLst>
                          </p:cTn>
                        </p:par>
                        <p:par>
                          <p:cTn id="22" fill="hold">
                            <p:stCondLst>
                              <p:cond delay="0"/>
                            </p:stCondLst>
                            <p:childTnLst>
                              <p:par>
                                <p:cTn id="23" presetClass="path" nodeType="afterEffect" presetSubtype="0" presetID="-1" grpId="7" accel="50000" decel="50000" fill="hold">
                                  <p:stCondLst>
                                    <p:cond delay="0"/>
                                  </p:stCondLst>
                                  <p:childTnLst>
                                    <p:animMotion path="M 0.000670 0.249749 L 0.289370 0.250309" origin="layout" pathEditMode="relative">
                                      <p:cBhvr>
                                        <p:cTn id="24" dur="500" fill="hold"/>
                                        <p:tgtEl>
                                          <p:spTgt spid="1221"/>
                                        </p:tgtEl>
                                        <p:attrNameLst>
                                          <p:attrName>ppt_x</p:attrName>
                                          <p:attrName>ppt_y</p:attrName>
                                        </p:attrNameLst>
                                      </p:cBhvr>
                                    </p:animMotion>
                                  </p:childTnLst>
                                </p:cTn>
                              </p:par>
                            </p:childTnLst>
                          </p:cTn>
                        </p:par>
                        <p:par>
                          <p:cTn id="25" fill="hold">
                            <p:stCondLst>
                              <p:cond delay="0"/>
                            </p:stCondLst>
                            <p:childTnLst>
                              <p:par>
                                <p:cTn id="26" presetClass="path" nodeType="afterEffect" presetSubtype="0" presetID="-1" grpId="8" accel="50000" decel="50000" fill="hold">
                                  <p:stCondLst>
                                    <p:cond delay="0"/>
                                  </p:stCondLst>
                                  <p:childTnLst>
                                    <p:animMotion path="M 0.289370 0.250309 L 0.000754 0.334696" origin="layout" pathEditMode="relative">
                                      <p:cBhvr>
                                        <p:cTn id="27" dur="100" fill="hold"/>
                                        <p:tgtEl>
                                          <p:spTgt spid="1221"/>
                                        </p:tgtEl>
                                        <p:attrNameLst>
                                          <p:attrName>ppt_x</p:attrName>
                                          <p:attrName>ppt_y</p:attrName>
                                        </p:attrNameLst>
                                      </p:cBhvr>
                                    </p:animMotion>
                                  </p:childTnLst>
                                </p:cTn>
                              </p:par>
                            </p:childTnLst>
                          </p:cTn>
                        </p:par>
                        <p:par>
                          <p:cTn id="28" fill="hold">
                            <p:stCondLst>
                              <p:cond delay="0"/>
                            </p:stCondLst>
                            <p:childTnLst>
                              <p:par>
                                <p:cTn id="29" presetClass="path" nodeType="afterEffect" presetSubtype="0" presetID="-1" grpId="9" accel="50000" decel="50000" fill="hold">
                                  <p:stCondLst>
                                    <p:cond delay="0"/>
                                  </p:stCondLst>
                                  <p:childTnLst>
                                    <p:animMotion path="M 0.000754 0.334696 L 0.289634 0.333564" origin="layout" pathEditMode="relative">
                                      <p:cBhvr>
                                        <p:cTn id="30" dur="500" fill="hold"/>
                                        <p:tgtEl>
                                          <p:spTgt spid="1221"/>
                                        </p:tgtEl>
                                        <p:attrNameLst>
                                          <p:attrName>ppt_x</p:attrName>
                                          <p:attrName>ppt_y</p:attrName>
                                        </p:attrNameLst>
                                      </p:cBhvr>
                                    </p:animMotion>
                                  </p:childTnLst>
                                </p:cTn>
                              </p:par>
                            </p:childTnLst>
                          </p:cTn>
                        </p:par>
                        <p:par>
                          <p:cTn id="31" fill="hold">
                            <p:stCondLst>
                              <p:cond delay="500"/>
                            </p:stCondLst>
                            <p:childTnLst>
                              <p:par>
                                <p:cTn id="32" presetClass="entr" nodeType="afterEffect" presetSubtype="0" presetID="1" grpId="10" fill="hold">
                                  <p:stCondLst>
                                    <p:cond delay="0"/>
                                  </p:stCondLst>
                                  <p:iterate type="el" backwards="0">
                                    <p:tmAbs val="0"/>
                                  </p:iterate>
                                  <p:childTnLst>
                                    <p:set>
                                      <p:cBhvr>
                                        <p:cTn id="33" fill="hold"/>
                                        <p:tgtEl>
                                          <p:spTgt spid="122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23" grpId="10"/>
    </p:bldLst>
  </p:timing>
</p:sld>
</file>

<file path=ppt/slides/slide6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227" name="Screen Shot 2015-06-16 at 11.55.35 PM.png"/>
          <p:cNvPicPr>
            <a:picLocks noChangeAspect="1"/>
          </p:cNvPicPr>
          <p:nvPr/>
        </p:nvPicPr>
        <p:blipFill>
          <a:blip r:embed="rId2">
            <a:extLst/>
          </a:blip>
          <a:stretch>
            <a:fillRect/>
          </a:stretch>
        </p:blipFill>
        <p:spPr>
          <a:xfrm>
            <a:off x="571500" y="342900"/>
            <a:ext cx="11861800" cy="9067800"/>
          </a:xfrm>
          <a:prstGeom prst="rect">
            <a:avLst/>
          </a:prstGeom>
          <a:ln w="12700">
            <a:miter lim="400000"/>
          </a:ln>
        </p:spPr>
      </p:pic>
      <p:sp>
        <p:nvSpPr>
          <p:cNvPr id="1228" name="Shape 1228"/>
          <p:cNvSpPr/>
          <p:nvPr/>
        </p:nvSpPr>
        <p:spPr>
          <a:xfrm>
            <a:off x="9420795" y="9242081"/>
            <a:ext cx="3364561" cy="431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200"/>
            </a:lvl1pPr>
          </a:lstStyle>
          <a:p>
            <a:pPr/>
            <a:r>
              <a:t>Slide from Andrea Vedaldi</a:t>
            </a:r>
          </a:p>
        </p:txBody>
      </p:sp>
    </p:spTree>
  </p:cSld>
  <p:clrMapOvr>
    <a:masterClrMapping/>
  </p:clrMapOvr>
  <p:transition xmlns:p14="http://schemas.microsoft.com/office/powerpoint/2010/main" spd="med" advClick="1" p14:dur="1000"/>
</p:sld>
</file>

<file path=ppt/slides/slide6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30" name="Shape 1230"/>
          <p:cNvSpPr/>
          <p:nvPr/>
        </p:nvSpPr>
        <p:spPr>
          <a:xfrm>
            <a:off x="2684322" y="196870"/>
            <a:ext cx="7636156" cy="83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a:solidFill>
                  <a:schemeClr val="accent1">
                    <a:hueOff val="273562"/>
                    <a:satOff val="2937"/>
                    <a:lumOff val="-22233"/>
                  </a:schemeClr>
                </a:solidFill>
              </a:defRPr>
            </a:lvl1pPr>
          </a:lstStyle>
          <a:p>
            <a:pPr/>
            <a:r>
              <a:t>Computation in a neural net</a:t>
            </a:r>
          </a:p>
        </p:txBody>
      </p:sp>
      <p:sp>
        <p:nvSpPr>
          <p:cNvPr id="1231" name="Shape 1231"/>
          <p:cNvSpPr/>
          <p:nvPr/>
        </p:nvSpPr>
        <p:spPr>
          <a:xfrm>
            <a:off x="10129920" y="5288230"/>
            <a:ext cx="3255913" cy="139478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r>
              <a:t>“clown fish”</a:t>
            </a:r>
          </a:p>
        </p:txBody>
      </p:sp>
      <p:pic>
        <p:nvPicPr>
          <p:cNvPr id="1232" name="pasted-image.png"/>
          <p:cNvPicPr>
            <a:picLocks noChangeAspect="1"/>
          </p:cNvPicPr>
          <p:nvPr/>
        </p:nvPicPr>
        <p:blipFill>
          <a:blip r:embed="rId3">
            <a:extLst/>
          </a:blip>
          <a:srcRect l="18419" t="0" r="4416" b="0"/>
          <a:stretch>
            <a:fillRect/>
          </a:stretch>
        </p:blipFill>
        <p:spPr>
          <a:xfrm>
            <a:off x="134365" y="4675875"/>
            <a:ext cx="2662360" cy="2709345"/>
          </a:xfrm>
          <a:prstGeom prst="rect">
            <a:avLst/>
          </a:prstGeom>
          <a:ln w="25400">
            <a:solidFill>
              <a:srgbClr val="000000"/>
            </a:solidFill>
            <a:miter lim="400000"/>
          </a:ln>
        </p:spPr>
      </p:pic>
      <p:sp>
        <p:nvSpPr>
          <p:cNvPr id="1233" name="Shape 1233"/>
          <p:cNvSpPr/>
          <p:nvPr/>
        </p:nvSpPr>
        <p:spPr>
          <a:xfrm>
            <a:off x="3754895" y="4325828"/>
            <a:ext cx="386914" cy="3546351"/>
          </a:xfrm>
          <a:prstGeom prst="rect">
            <a:avLst/>
          </a:prstGeom>
          <a:solidFill>
            <a:schemeClr val="accent5"/>
          </a:solidFill>
          <a:ln w="25400">
            <a:solidFill>
              <a:srgbClr val="000000"/>
            </a:solidFill>
            <a:miter lim="400000"/>
          </a:ln>
        </p:spPr>
        <p:txBody>
          <a:bodyPr lIns="50800" tIns="50800" rIns="50800" bIns="50800" anchor="ctr"/>
          <a:lstStyle/>
          <a:p>
            <a:pPr>
              <a:defRPr sz="2400"/>
            </a:pPr>
          </a:p>
        </p:txBody>
      </p:sp>
      <p:sp>
        <p:nvSpPr>
          <p:cNvPr id="1234" name="Shape 1234"/>
          <p:cNvSpPr/>
          <p:nvPr/>
        </p:nvSpPr>
        <p:spPr>
          <a:xfrm>
            <a:off x="4150780" y="4325828"/>
            <a:ext cx="386914" cy="3546351"/>
          </a:xfrm>
          <a:prstGeom prst="rect">
            <a:avLst/>
          </a:prstGeom>
          <a:solidFill>
            <a:schemeClr val="accent4">
              <a:hueOff val="384618"/>
              <a:satOff val="3869"/>
              <a:lumOff val="5802"/>
            </a:schemeClr>
          </a:solidFill>
          <a:ln w="25400">
            <a:solidFill>
              <a:srgbClr val="000000"/>
            </a:solidFill>
            <a:miter lim="400000"/>
          </a:ln>
        </p:spPr>
        <p:txBody>
          <a:bodyPr lIns="50800" tIns="50800" rIns="50800" bIns="50800" anchor="ctr"/>
          <a:lstStyle/>
          <a:p>
            <a:pPr>
              <a:defRPr sz="2400"/>
            </a:pPr>
          </a:p>
        </p:txBody>
      </p:sp>
      <p:sp>
        <p:nvSpPr>
          <p:cNvPr id="1235" name="Shape 1235"/>
          <p:cNvSpPr/>
          <p:nvPr/>
        </p:nvSpPr>
        <p:spPr>
          <a:xfrm>
            <a:off x="4869730" y="6001402"/>
            <a:ext cx="493583" cy="1"/>
          </a:xfrm>
          <a:prstGeom prst="line">
            <a:avLst/>
          </a:prstGeom>
          <a:ln w="25400">
            <a:solidFill>
              <a:srgbClr val="000000"/>
            </a:solidFill>
            <a:miter lim="400000"/>
            <a:tailEnd type="triangle"/>
          </a:ln>
        </p:spPr>
        <p:txBody>
          <a:bodyPr lIns="50800" tIns="50800" rIns="50800" bIns="50800" anchor="ctr"/>
          <a:lstStyle/>
          <a:p>
            <a:pPr>
              <a:defRPr sz="2400"/>
            </a:pPr>
          </a:p>
        </p:txBody>
      </p:sp>
      <p:sp>
        <p:nvSpPr>
          <p:cNvPr id="1236" name="Shape 1236"/>
          <p:cNvSpPr/>
          <p:nvPr/>
        </p:nvSpPr>
        <p:spPr>
          <a:xfrm rot="18900000">
            <a:off x="3006786" y="2156827"/>
            <a:ext cx="1105054"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a:lvl1pPr>
          </a:lstStyle>
          <a:p>
            <a:pPr/>
            <a:r>
              <a:t>Filter</a:t>
            </a:r>
          </a:p>
        </p:txBody>
      </p:sp>
      <p:sp>
        <p:nvSpPr>
          <p:cNvPr id="1237" name="Shape 1237"/>
          <p:cNvSpPr/>
          <p:nvPr/>
        </p:nvSpPr>
        <p:spPr>
          <a:xfrm rot="18900000">
            <a:off x="3689583" y="1898525"/>
            <a:ext cx="2138783"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a:lvl1pPr>
          </a:lstStyle>
          <a:p>
            <a:pPr/>
            <a:r>
              <a:t>Threshold</a:t>
            </a:r>
          </a:p>
        </p:txBody>
      </p:sp>
      <p:sp>
        <p:nvSpPr>
          <p:cNvPr id="1238" name="Shape 1238"/>
          <p:cNvSpPr/>
          <p:nvPr/>
        </p:nvSpPr>
        <p:spPr>
          <a:xfrm>
            <a:off x="5729024" y="4257433"/>
            <a:ext cx="386913" cy="3546351"/>
          </a:xfrm>
          <a:prstGeom prst="rect">
            <a:avLst/>
          </a:prstGeom>
          <a:solidFill>
            <a:schemeClr val="accent5"/>
          </a:solidFill>
          <a:ln w="25400">
            <a:solidFill>
              <a:srgbClr val="000000"/>
            </a:solidFill>
            <a:miter lim="400000"/>
          </a:ln>
        </p:spPr>
        <p:txBody>
          <a:bodyPr lIns="50800" tIns="50800" rIns="50800" bIns="50800" anchor="ctr"/>
          <a:lstStyle/>
          <a:p>
            <a:pPr>
              <a:defRPr sz="2400"/>
            </a:pPr>
          </a:p>
        </p:txBody>
      </p:sp>
      <p:sp>
        <p:nvSpPr>
          <p:cNvPr id="1239" name="Shape 1239"/>
          <p:cNvSpPr/>
          <p:nvPr/>
        </p:nvSpPr>
        <p:spPr>
          <a:xfrm>
            <a:off x="6124909" y="4257433"/>
            <a:ext cx="386913" cy="3546351"/>
          </a:xfrm>
          <a:prstGeom prst="rect">
            <a:avLst/>
          </a:prstGeom>
          <a:solidFill>
            <a:schemeClr val="accent4">
              <a:hueOff val="384618"/>
              <a:satOff val="3869"/>
              <a:lumOff val="5802"/>
            </a:schemeClr>
          </a:solidFill>
          <a:ln w="25400">
            <a:solidFill>
              <a:srgbClr val="000000"/>
            </a:solidFill>
            <a:miter lim="400000"/>
          </a:ln>
        </p:spPr>
        <p:txBody>
          <a:bodyPr lIns="50800" tIns="50800" rIns="50800" bIns="50800" anchor="ctr"/>
          <a:lstStyle/>
          <a:p>
            <a:pPr>
              <a:defRPr sz="2400"/>
            </a:pPr>
          </a:p>
        </p:txBody>
      </p:sp>
      <p:sp>
        <p:nvSpPr>
          <p:cNvPr id="1240" name="Shape 1240"/>
          <p:cNvSpPr/>
          <p:nvPr/>
        </p:nvSpPr>
        <p:spPr>
          <a:xfrm>
            <a:off x="9048357" y="4257433"/>
            <a:ext cx="386914" cy="3546351"/>
          </a:xfrm>
          <a:prstGeom prst="rect">
            <a:avLst/>
          </a:prstGeom>
          <a:solidFill>
            <a:schemeClr val="accent5"/>
          </a:solidFill>
          <a:ln w="25400">
            <a:solidFill>
              <a:srgbClr val="000000"/>
            </a:solidFill>
            <a:miter lim="400000"/>
          </a:ln>
        </p:spPr>
        <p:txBody>
          <a:bodyPr lIns="50800" tIns="50800" rIns="50800" bIns="50800" anchor="ctr"/>
          <a:lstStyle/>
          <a:p>
            <a:pPr>
              <a:defRPr sz="2400"/>
            </a:pPr>
          </a:p>
        </p:txBody>
      </p:sp>
      <p:sp>
        <p:nvSpPr>
          <p:cNvPr id="1241" name="Shape 1241"/>
          <p:cNvSpPr/>
          <p:nvPr/>
        </p:nvSpPr>
        <p:spPr>
          <a:xfrm>
            <a:off x="9444242" y="4257433"/>
            <a:ext cx="386914" cy="3546351"/>
          </a:xfrm>
          <a:prstGeom prst="rect">
            <a:avLst/>
          </a:prstGeom>
          <a:solidFill>
            <a:schemeClr val="accent4">
              <a:hueOff val="384618"/>
              <a:satOff val="3869"/>
              <a:lumOff val="5802"/>
            </a:schemeClr>
          </a:solidFill>
          <a:ln w="25400">
            <a:solidFill>
              <a:srgbClr val="000000"/>
            </a:solidFill>
            <a:miter lim="400000"/>
          </a:ln>
        </p:spPr>
        <p:txBody>
          <a:bodyPr lIns="50800" tIns="50800" rIns="50800" bIns="50800" anchor="ctr"/>
          <a:lstStyle/>
          <a:p>
            <a:pPr>
              <a:defRPr sz="2400"/>
            </a:pPr>
          </a:p>
        </p:txBody>
      </p:sp>
      <p:sp>
        <p:nvSpPr>
          <p:cNvPr id="1242" name="Shape 1242"/>
          <p:cNvSpPr/>
          <p:nvPr/>
        </p:nvSpPr>
        <p:spPr>
          <a:xfrm>
            <a:off x="7436701" y="5543550"/>
            <a:ext cx="571501"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atin typeface="Helvetica"/>
                <a:ea typeface="Helvetica"/>
                <a:cs typeface="Helvetica"/>
                <a:sym typeface="Helvetica"/>
              </a:defRPr>
            </a:lvl1pPr>
          </a:lstStyle>
          <a:p>
            <a:pPr/>
            <a:r>
              <a:t>…</a:t>
            </a:r>
          </a:p>
        </p:txBody>
      </p:sp>
      <p:sp>
        <p:nvSpPr>
          <p:cNvPr id="1243" name="Shape 1243"/>
          <p:cNvSpPr/>
          <p:nvPr/>
        </p:nvSpPr>
        <p:spPr>
          <a:xfrm flipH="1" flipV="1">
            <a:off x="3497827" y="3045692"/>
            <a:ext cx="388233" cy="1245073"/>
          </a:xfrm>
          <a:prstGeom prst="line">
            <a:avLst/>
          </a:prstGeom>
          <a:ln w="25400">
            <a:solidFill>
              <a:srgbClr val="000000"/>
            </a:solidFill>
            <a:prstDash val="sysDot"/>
            <a:miter lim="400000"/>
          </a:ln>
        </p:spPr>
        <p:txBody>
          <a:bodyPr lIns="50800" tIns="50800" rIns="50800" bIns="50800" anchor="ctr"/>
          <a:lstStyle/>
          <a:p>
            <a:pPr>
              <a:defRPr sz="2400"/>
            </a:pPr>
          </a:p>
        </p:txBody>
      </p:sp>
      <p:sp>
        <p:nvSpPr>
          <p:cNvPr id="1244" name="Shape 1244"/>
          <p:cNvSpPr/>
          <p:nvPr/>
        </p:nvSpPr>
        <p:spPr>
          <a:xfrm flipV="1">
            <a:off x="4281038" y="3168419"/>
            <a:ext cx="1" cy="1122346"/>
          </a:xfrm>
          <a:prstGeom prst="line">
            <a:avLst/>
          </a:prstGeom>
          <a:ln w="25400">
            <a:solidFill>
              <a:srgbClr val="000000"/>
            </a:solidFill>
            <a:prstDash val="sysDot"/>
            <a:miter lim="400000"/>
          </a:ln>
        </p:spPr>
        <p:txBody>
          <a:bodyPr lIns="50800" tIns="50800" rIns="50800" bIns="50800" anchor="ctr"/>
          <a:lstStyle/>
          <a:p>
            <a:pPr>
              <a:defRPr sz="2400"/>
            </a:pPr>
          </a:p>
        </p:txBody>
      </p:sp>
      <p:grpSp>
        <p:nvGrpSpPr>
          <p:cNvPr id="1247" name="Group 1247"/>
          <p:cNvGrpSpPr/>
          <p:nvPr/>
        </p:nvGrpSpPr>
        <p:grpSpPr>
          <a:xfrm>
            <a:off x="10384743" y="1638843"/>
            <a:ext cx="1926532" cy="4031730"/>
            <a:chOff x="0" y="0"/>
            <a:chExt cx="1926530" cy="4031729"/>
          </a:xfrm>
        </p:grpSpPr>
        <p:sp>
          <p:nvSpPr>
            <p:cNvPr id="1245" name="Shape 1245"/>
            <p:cNvSpPr/>
            <p:nvPr/>
          </p:nvSpPr>
          <p:spPr>
            <a:xfrm rot="18900000">
              <a:off x="234116" y="511313"/>
              <a:ext cx="1714501" cy="647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i="1"/>
              </a:lvl1pPr>
            </a:lstStyle>
            <a:p>
              <a:pPr/>
              <a:r>
                <a:t>Classify</a:t>
              </a:r>
            </a:p>
          </p:txBody>
        </p:sp>
        <p:sp>
          <p:nvSpPr>
            <p:cNvPr id="1246" name="Shape 1246"/>
            <p:cNvSpPr/>
            <p:nvPr/>
          </p:nvSpPr>
          <p:spPr>
            <a:xfrm flipV="1">
              <a:off x="0" y="1599097"/>
              <a:ext cx="621727" cy="2432633"/>
            </a:xfrm>
            <a:prstGeom prst="line">
              <a:avLst/>
            </a:prstGeom>
            <a:noFill/>
            <a:ln w="25400" cap="flat">
              <a:solidFill>
                <a:srgbClr val="000000"/>
              </a:solidFill>
              <a:prstDash val="sysDot"/>
              <a:miter lim="400000"/>
            </a:ln>
            <a:effectLst/>
          </p:spPr>
          <p:txBody>
            <a:bodyPr wrap="square" lIns="50800" tIns="50800" rIns="50800" bIns="50800" numCol="1" anchor="ctr">
              <a:noAutofit/>
            </a:bodyPr>
            <a:lstStyle/>
            <a:p>
              <a:pPr>
                <a:defRPr sz="2400"/>
              </a:pPr>
            </a:p>
          </p:txBody>
        </p:sp>
      </p:grpSp>
      <p:sp>
        <p:nvSpPr>
          <p:cNvPr id="1248" name="Shape 1248"/>
          <p:cNvSpPr/>
          <p:nvPr/>
        </p:nvSpPr>
        <p:spPr>
          <a:xfrm>
            <a:off x="4869730" y="5753100"/>
            <a:ext cx="493583" cy="0"/>
          </a:xfrm>
          <a:prstGeom prst="line">
            <a:avLst/>
          </a:prstGeom>
          <a:ln w="25400">
            <a:solidFill>
              <a:srgbClr val="000000"/>
            </a:solidFill>
            <a:miter lim="400000"/>
            <a:tailEnd type="triangle"/>
          </a:ln>
        </p:spPr>
        <p:txBody>
          <a:bodyPr lIns="50800" tIns="50800" rIns="50800" bIns="50800" anchor="ctr"/>
          <a:lstStyle/>
          <a:p>
            <a:pPr>
              <a:defRPr sz="2400"/>
            </a:pPr>
          </a:p>
        </p:txBody>
      </p:sp>
      <p:sp>
        <p:nvSpPr>
          <p:cNvPr id="1249" name="Shape 1249"/>
          <p:cNvSpPr/>
          <p:nvPr/>
        </p:nvSpPr>
        <p:spPr>
          <a:xfrm>
            <a:off x="4868733" y="6237004"/>
            <a:ext cx="493584" cy="1"/>
          </a:xfrm>
          <a:prstGeom prst="line">
            <a:avLst/>
          </a:prstGeom>
          <a:ln w="25400">
            <a:solidFill>
              <a:srgbClr val="000000"/>
            </a:solidFill>
            <a:miter lim="400000"/>
            <a:tailEnd type="triangle"/>
          </a:ln>
        </p:spPr>
        <p:txBody>
          <a:bodyPr lIns="50800" tIns="50800" rIns="50800" bIns="50800" anchor="ctr"/>
          <a:lstStyle/>
          <a:p>
            <a:pPr>
              <a:defRPr sz="2400"/>
            </a:pPr>
          </a:p>
        </p:txBody>
      </p:sp>
      <p:sp>
        <p:nvSpPr>
          <p:cNvPr id="1250" name="Shape 1250"/>
          <p:cNvSpPr/>
          <p:nvPr/>
        </p:nvSpPr>
        <p:spPr>
          <a:xfrm>
            <a:off x="6794846" y="5991971"/>
            <a:ext cx="493583" cy="1"/>
          </a:xfrm>
          <a:prstGeom prst="line">
            <a:avLst/>
          </a:prstGeom>
          <a:ln w="25400">
            <a:solidFill>
              <a:srgbClr val="000000"/>
            </a:solidFill>
            <a:miter lim="400000"/>
            <a:tailEnd type="triangle"/>
          </a:ln>
        </p:spPr>
        <p:txBody>
          <a:bodyPr lIns="50800" tIns="50800" rIns="50800" bIns="50800" anchor="ctr"/>
          <a:lstStyle/>
          <a:p>
            <a:pPr>
              <a:defRPr sz="2400"/>
            </a:pPr>
          </a:p>
        </p:txBody>
      </p:sp>
      <p:sp>
        <p:nvSpPr>
          <p:cNvPr id="1251" name="Shape 1251"/>
          <p:cNvSpPr/>
          <p:nvPr/>
        </p:nvSpPr>
        <p:spPr>
          <a:xfrm>
            <a:off x="6794846" y="5743668"/>
            <a:ext cx="493583" cy="1"/>
          </a:xfrm>
          <a:prstGeom prst="line">
            <a:avLst/>
          </a:prstGeom>
          <a:ln w="25400">
            <a:solidFill>
              <a:srgbClr val="000000"/>
            </a:solidFill>
            <a:miter lim="400000"/>
            <a:tailEnd type="triangle"/>
          </a:ln>
        </p:spPr>
        <p:txBody>
          <a:bodyPr lIns="50800" tIns="50800" rIns="50800" bIns="50800" anchor="ctr"/>
          <a:lstStyle/>
          <a:p>
            <a:pPr>
              <a:defRPr sz="2400"/>
            </a:pPr>
          </a:p>
        </p:txBody>
      </p:sp>
      <p:sp>
        <p:nvSpPr>
          <p:cNvPr id="1252" name="Shape 1252"/>
          <p:cNvSpPr/>
          <p:nvPr/>
        </p:nvSpPr>
        <p:spPr>
          <a:xfrm>
            <a:off x="6793849" y="6227573"/>
            <a:ext cx="493583" cy="1"/>
          </a:xfrm>
          <a:prstGeom prst="line">
            <a:avLst/>
          </a:prstGeom>
          <a:ln w="25400">
            <a:solidFill>
              <a:srgbClr val="000000"/>
            </a:solidFill>
            <a:miter lim="400000"/>
            <a:tailEnd type="triangle"/>
          </a:ln>
        </p:spPr>
        <p:txBody>
          <a:bodyPr lIns="50800" tIns="50800" rIns="50800" bIns="50800" anchor="ctr"/>
          <a:lstStyle/>
          <a:p>
            <a:pPr>
              <a:defRPr sz="2400"/>
            </a:pPr>
          </a:p>
        </p:txBody>
      </p:sp>
      <p:sp>
        <p:nvSpPr>
          <p:cNvPr id="1253" name="Shape 1253"/>
          <p:cNvSpPr/>
          <p:nvPr/>
        </p:nvSpPr>
        <p:spPr>
          <a:xfrm>
            <a:off x="8138519" y="5991971"/>
            <a:ext cx="493583" cy="1"/>
          </a:xfrm>
          <a:prstGeom prst="line">
            <a:avLst/>
          </a:prstGeom>
          <a:ln w="25400">
            <a:solidFill>
              <a:srgbClr val="000000"/>
            </a:solidFill>
            <a:miter lim="400000"/>
            <a:tailEnd type="triangle"/>
          </a:ln>
        </p:spPr>
        <p:txBody>
          <a:bodyPr lIns="50800" tIns="50800" rIns="50800" bIns="50800" anchor="ctr"/>
          <a:lstStyle/>
          <a:p>
            <a:pPr>
              <a:defRPr sz="2400"/>
            </a:pPr>
          </a:p>
        </p:txBody>
      </p:sp>
      <p:sp>
        <p:nvSpPr>
          <p:cNvPr id="1254" name="Shape 1254"/>
          <p:cNvSpPr/>
          <p:nvPr/>
        </p:nvSpPr>
        <p:spPr>
          <a:xfrm>
            <a:off x="8138519" y="5743668"/>
            <a:ext cx="493583" cy="1"/>
          </a:xfrm>
          <a:prstGeom prst="line">
            <a:avLst/>
          </a:prstGeom>
          <a:ln w="25400">
            <a:solidFill>
              <a:srgbClr val="000000"/>
            </a:solidFill>
            <a:miter lim="400000"/>
            <a:tailEnd type="triangle"/>
          </a:ln>
        </p:spPr>
        <p:txBody>
          <a:bodyPr lIns="50800" tIns="50800" rIns="50800" bIns="50800" anchor="ctr"/>
          <a:lstStyle/>
          <a:p>
            <a:pPr>
              <a:defRPr sz="2400"/>
            </a:pPr>
          </a:p>
        </p:txBody>
      </p:sp>
      <p:sp>
        <p:nvSpPr>
          <p:cNvPr id="1255" name="Shape 1255"/>
          <p:cNvSpPr/>
          <p:nvPr/>
        </p:nvSpPr>
        <p:spPr>
          <a:xfrm>
            <a:off x="8137523" y="6227573"/>
            <a:ext cx="493583" cy="1"/>
          </a:xfrm>
          <a:prstGeom prst="line">
            <a:avLst/>
          </a:prstGeom>
          <a:ln w="25400">
            <a:solidFill>
              <a:srgbClr val="000000"/>
            </a:solidFill>
            <a:miter lim="400000"/>
            <a:tailEnd type="triangle"/>
          </a:ln>
        </p:spPr>
        <p:txBody>
          <a:bodyPr lIns="50800" tIns="50800" rIns="50800" bIns="50800" anchor="ctr"/>
          <a:lstStyle/>
          <a:p>
            <a:pPr>
              <a:defRPr sz="2400"/>
            </a:pPr>
          </a:p>
        </p:txBody>
      </p:sp>
      <p:sp>
        <p:nvSpPr>
          <p:cNvPr id="1256" name="Shape 1256"/>
          <p:cNvSpPr/>
          <p:nvPr/>
        </p:nvSpPr>
        <p:spPr>
          <a:xfrm>
            <a:off x="2943617" y="5991971"/>
            <a:ext cx="493583" cy="1"/>
          </a:xfrm>
          <a:prstGeom prst="line">
            <a:avLst/>
          </a:prstGeom>
          <a:ln w="25400">
            <a:solidFill>
              <a:srgbClr val="000000"/>
            </a:solidFill>
            <a:miter lim="400000"/>
            <a:tailEnd type="triangle"/>
          </a:ln>
        </p:spPr>
        <p:txBody>
          <a:bodyPr lIns="50800" tIns="50800" rIns="50800" bIns="50800" anchor="ctr"/>
          <a:lstStyle/>
          <a:p>
            <a:pPr>
              <a:defRPr sz="2400"/>
            </a:pPr>
          </a:p>
        </p:txBody>
      </p:sp>
      <p:sp>
        <p:nvSpPr>
          <p:cNvPr id="1257" name="Shape 1257"/>
          <p:cNvSpPr/>
          <p:nvPr/>
        </p:nvSpPr>
        <p:spPr>
          <a:xfrm>
            <a:off x="2943617" y="5743668"/>
            <a:ext cx="493583" cy="1"/>
          </a:xfrm>
          <a:prstGeom prst="line">
            <a:avLst/>
          </a:prstGeom>
          <a:ln w="25400">
            <a:solidFill>
              <a:srgbClr val="000000"/>
            </a:solidFill>
            <a:miter lim="400000"/>
            <a:tailEnd type="triangle"/>
          </a:ln>
        </p:spPr>
        <p:txBody>
          <a:bodyPr lIns="50800" tIns="50800" rIns="50800" bIns="50800" anchor="ctr"/>
          <a:lstStyle/>
          <a:p>
            <a:pPr>
              <a:defRPr sz="2400"/>
            </a:pPr>
          </a:p>
        </p:txBody>
      </p:sp>
      <p:sp>
        <p:nvSpPr>
          <p:cNvPr id="1258" name="Shape 1258"/>
          <p:cNvSpPr/>
          <p:nvPr/>
        </p:nvSpPr>
        <p:spPr>
          <a:xfrm>
            <a:off x="2942621" y="6227573"/>
            <a:ext cx="493583" cy="1"/>
          </a:xfrm>
          <a:prstGeom prst="line">
            <a:avLst/>
          </a:prstGeom>
          <a:ln w="25400">
            <a:solidFill>
              <a:srgbClr val="000000"/>
            </a:solidFill>
            <a:miter lim="400000"/>
            <a:tailEnd type="triangle"/>
          </a:ln>
        </p:spPr>
        <p:txBody>
          <a:bodyPr lIns="50800" tIns="50800" rIns="50800" bIns="50800" anchor="ctr"/>
          <a:lstStyle/>
          <a:p>
            <a:pPr>
              <a:defRPr sz="2400"/>
            </a:pPr>
          </a:p>
        </p:txBody>
      </p:sp>
      <p:sp>
        <p:nvSpPr>
          <p:cNvPr id="1259" name="Shape 1259"/>
          <p:cNvSpPr/>
          <p:nvPr/>
        </p:nvSpPr>
        <p:spPr>
          <a:xfrm>
            <a:off x="10082586" y="5991971"/>
            <a:ext cx="432804" cy="1"/>
          </a:xfrm>
          <a:prstGeom prst="line">
            <a:avLst/>
          </a:prstGeom>
          <a:ln w="25400">
            <a:solidFill>
              <a:srgbClr val="000000"/>
            </a:solidFill>
            <a:miter lim="400000"/>
            <a:tailEnd type="triangle"/>
          </a:ln>
        </p:spPr>
        <p:txBody>
          <a:bodyPr lIns="50800" tIns="50800" rIns="50800" bIns="50800" anchor="ctr"/>
          <a:lstStyle/>
          <a:p>
            <a:pPr>
              <a:defRPr sz="2400"/>
            </a:pPr>
          </a:p>
        </p:txBody>
      </p:sp>
      <p:sp>
        <p:nvSpPr>
          <p:cNvPr id="1260" name="Shape 1260"/>
          <p:cNvSpPr/>
          <p:nvPr/>
        </p:nvSpPr>
        <p:spPr>
          <a:xfrm>
            <a:off x="10082585" y="5743668"/>
            <a:ext cx="408718" cy="168822"/>
          </a:xfrm>
          <a:prstGeom prst="line">
            <a:avLst/>
          </a:prstGeom>
          <a:ln w="25400">
            <a:solidFill>
              <a:srgbClr val="000000"/>
            </a:solidFill>
            <a:miter lim="400000"/>
            <a:tailEnd type="triangle"/>
          </a:ln>
        </p:spPr>
        <p:txBody>
          <a:bodyPr lIns="50800" tIns="50800" rIns="50800" bIns="50800" anchor="ctr"/>
          <a:lstStyle/>
          <a:p>
            <a:pPr>
              <a:defRPr sz="2400"/>
            </a:pPr>
          </a:p>
        </p:txBody>
      </p:sp>
      <p:sp>
        <p:nvSpPr>
          <p:cNvPr id="1261" name="Shape 1261"/>
          <p:cNvSpPr/>
          <p:nvPr/>
        </p:nvSpPr>
        <p:spPr>
          <a:xfrm flipV="1">
            <a:off x="10081589" y="6088161"/>
            <a:ext cx="425873" cy="139413"/>
          </a:xfrm>
          <a:prstGeom prst="line">
            <a:avLst/>
          </a:prstGeom>
          <a:ln w="25400">
            <a:solidFill>
              <a:srgbClr val="000000"/>
            </a:solidFill>
            <a:miter lim="400000"/>
            <a:tailEnd type="triangle"/>
          </a:ln>
        </p:spPr>
        <p:txBody>
          <a:bodyPr lIns="50800" tIns="50800" rIns="50800" bIns="50800" anchor="ctr"/>
          <a:lstStyle/>
          <a:p>
            <a:pPr>
              <a:defRPr sz="2400"/>
            </a:pPr>
          </a:p>
        </p:txBody>
      </p:sp>
      <p:pic>
        <p:nvPicPr>
          <p:cNvPr id="1262" name="pasted-image.pdf"/>
          <p:cNvPicPr>
            <a:picLocks noChangeAspect="1"/>
          </p:cNvPicPr>
          <p:nvPr/>
        </p:nvPicPr>
        <p:blipFill>
          <a:blip r:embed="rId4">
            <a:extLst/>
          </a:blip>
          <a:stretch>
            <a:fillRect/>
          </a:stretch>
        </p:blipFill>
        <p:spPr>
          <a:xfrm>
            <a:off x="4094711" y="8716111"/>
            <a:ext cx="4749801" cy="469901"/>
          </a:xfrm>
          <a:prstGeom prst="rect">
            <a:avLst/>
          </a:prstGeom>
          <a:ln w="12700">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2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24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62" grpId="1"/>
      <p:bldP build="whole" bldLvl="1" animBg="1" rev="0" advAuto="0" spid="1247" grpId="2"/>
    </p:bldLst>
  </p:timing>
</p:sld>
</file>

<file path=ppt/slides/slide6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66" name="Shape 1266"/>
          <p:cNvSpPr/>
          <p:nvPr/>
        </p:nvSpPr>
        <p:spPr>
          <a:xfrm>
            <a:off x="2684322" y="196870"/>
            <a:ext cx="7636156" cy="83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a:solidFill>
                  <a:schemeClr val="accent1">
                    <a:hueOff val="273562"/>
                    <a:satOff val="2937"/>
                    <a:lumOff val="-22233"/>
                  </a:schemeClr>
                </a:solidFill>
              </a:defRPr>
            </a:lvl1pPr>
          </a:lstStyle>
          <a:p>
            <a:pPr/>
            <a:r>
              <a:t>Computation in a neural net</a:t>
            </a:r>
          </a:p>
        </p:txBody>
      </p:sp>
      <p:grpSp>
        <p:nvGrpSpPr>
          <p:cNvPr id="1275" name="Group 1275"/>
          <p:cNvGrpSpPr/>
          <p:nvPr/>
        </p:nvGrpSpPr>
        <p:grpSpPr>
          <a:xfrm>
            <a:off x="2098932" y="3388536"/>
            <a:ext cx="496502" cy="5194169"/>
            <a:chOff x="0" y="0"/>
            <a:chExt cx="496501" cy="5194167"/>
          </a:xfrm>
        </p:grpSpPr>
        <p:sp>
          <p:nvSpPr>
            <p:cNvPr id="1267" name="Shape 1267"/>
            <p:cNvSpPr/>
            <p:nvPr/>
          </p:nvSpPr>
          <p:spPr>
            <a:xfrm>
              <a:off x="840" y="0"/>
              <a:ext cx="495662" cy="495662"/>
            </a:xfrm>
            <a:prstGeom prst="ellipse">
              <a:avLst/>
            </a:prstGeom>
            <a:solidFill>
              <a:srgbClr val="A6AAA9"/>
            </a:solidFill>
            <a:ln w="12700" cap="flat">
              <a:solidFill>
                <a:srgbClr val="000000"/>
              </a:solidFill>
              <a:prstDash val="solid"/>
              <a:miter lim="400000"/>
            </a:ln>
            <a:effectLst/>
          </p:spPr>
          <p:txBody>
            <a:bodyPr wrap="square" lIns="50800" tIns="50800" rIns="50800" bIns="50800" numCol="1" anchor="ctr">
              <a:noAutofit/>
            </a:bodyPr>
            <a:lstStyle/>
            <a:p>
              <a:pPr>
                <a:defRPr sz="2400"/>
              </a:pPr>
            </a:p>
          </p:txBody>
        </p:sp>
        <p:sp>
          <p:nvSpPr>
            <p:cNvPr id="1268" name="Shape 1268"/>
            <p:cNvSpPr/>
            <p:nvPr/>
          </p:nvSpPr>
          <p:spPr>
            <a:xfrm>
              <a:off x="0" y="671215"/>
              <a:ext cx="495662" cy="495662"/>
            </a:xfrm>
            <a:prstGeom prst="ellipse">
              <a:avLst/>
            </a:prstGeom>
            <a:solidFill>
              <a:srgbClr val="DCDEE0"/>
            </a:solidFill>
            <a:ln w="12700" cap="flat">
              <a:solidFill>
                <a:srgbClr val="000000"/>
              </a:solidFill>
              <a:prstDash val="solid"/>
              <a:miter lim="400000"/>
            </a:ln>
            <a:effectLst/>
          </p:spPr>
          <p:txBody>
            <a:bodyPr wrap="square" lIns="50800" tIns="50800" rIns="50800" bIns="50800" numCol="1" anchor="ctr">
              <a:noAutofit/>
            </a:bodyPr>
            <a:lstStyle/>
            <a:p>
              <a:pPr>
                <a:defRPr sz="2400"/>
              </a:pPr>
            </a:p>
          </p:txBody>
        </p:sp>
        <p:sp>
          <p:nvSpPr>
            <p:cNvPr id="1269" name="Shape 1269"/>
            <p:cNvSpPr/>
            <p:nvPr/>
          </p:nvSpPr>
          <p:spPr>
            <a:xfrm>
              <a:off x="0" y="1342430"/>
              <a:ext cx="495662" cy="495662"/>
            </a:xfrm>
            <a:prstGeom prst="ellipse">
              <a:avLst/>
            </a:prstGeom>
            <a:solidFill>
              <a:srgbClr val="FFFFFF"/>
            </a:solidFill>
            <a:ln w="12700" cap="flat">
              <a:solidFill>
                <a:srgbClr val="000000"/>
              </a:solidFill>
              <a:prstDash val="solid"/>
              <a:miter lim="400000"/>
            </a:ln>
            <a:effectLst/>
          </p:spPr>
          <p:txBody>
            <a:bodyPr wrap="square" lIns="50800" tIns="50800" rIns="50800" bIns="50800" numCol="1" anchor="ctr">
              <a:noAutofit/>
            </a:bodyPr>
            <a:lstStyle/>
            <a:p>
              <a:pPr>
                <a:defRPr sz="2400"/>
              </a:pPr>
            </a:p>
          </p:txBody>
        </p:sp>
        <p:sp>
          <p:nvSpPr>
            <p:cNvPr id="1270" name="Shape 1270"/>
            <p:cNvSpPr/>
            <p:nvPr/>
          </p:nvSpPr>
          <p:spPr>
            <a:xfrm>
              <a:off x="0" y="2013645"/>
              <a:ext cx="495662" cy="495662"/>
            </a:xfrm>
            <a:prstGeom prst="ellipse">
              <a:avLst/>
            </a:prstGeom>
            <a:solidFill>
              <a:srgbClr val="53585F"/>
            </a:solidFill>
            <a:ln w="12700" cap="flat">
              <a:solidFill>
                <a:srgbClr val="000000"/>
              </a:solidFill>
              <a:prstDash val="solid"/>
              <a:miter lim="400000"/>
            </a:ln>
            <a:effectLst/>
          </p:spPr>
          <p:txBody>
            <a:bodyPr wrap="square" lIns="50800" tIns="50800" rIns="50800" bIns="50800" numCol="1" anchor="ctr">
              <a:noAutofit/>
            </a:bodyPr>
            <a:lstStyle/>
            <a:p>
              <a:pPr>
                <a:defRPr sz="2400"/>
              </a:pPr>
            </a:p>
          </p:txBody>
        </p:sp>
        <p:sp>
          <p:nvSpPr>
            <p:cNvPr id="1271" name="Shape 1271"/>
            <p:cNvSpPr/>
            <p:nvPr/>
          </p:nvSpPr>
          <p:spPr>
            <a:xfrm>
              <a:off x="0" y="2684861"/>
              <a:ext cx="495662" cy="495662"/>
            </a:xfrm>
            <a:prstGeom prst="ellipse">
              <a:avLst/>
            </a:prstGeom>
            <a:solidFill>
              <a:srgbClr val="A6AAA9"/>
            </a:solidFill>
            <a:ln w="12700" cap="flat">
              <a:solidFill>
                <a:srgbClr val="000000"/>
              </a:solidFill>
              <a:prstDash val="solid"/>
              <a:miter lim="400000"/>
            </a:ln>
            <a:effectLst/>
          </p:spPr>
          <p:txBody>
            <a:bodyPr wrap="square" lIns="50800" tIns="50800" rIns="50800" bIns="50800" numCol="1" anchor="ctr">
              <a:noAutofit/>
            </a:bodyPr>
            <a:lstStyle/>
            <a:p>
              <a:pPr>
                <a:defRPr sz="2400"/>
              </a:pPr>
            </a:p>
          </p:txBody>
        </p:sp>
        <p:sp>
          <p:nvSpPr>
            <p:cNvPr id="1272" name="Shape 1272"/>
            <p:cNvSpPr/>
            <p:nvPr/>
          </p:nvSpPr>
          <p:spPr>
            <a:xfrm>
              <a:off x="0" y="3356076"/>
              <a:ext cx="495662" cy="495662"/>
            </a:xfrm>
            <a:prstGeom prst="ellipse">
              <a:avLst/>
            </a:prstGeom>
            <a:solidFill>
              <a:srgbClr val="000000"/>
            </a:solidFill>
            <a:ln w="12700" cap="flat">
              <a:solidFill>
                <a:srgbClr val="000000"/>
              </a:solidFill>
              <a:prstDash val="solid"/>
              <a:miter lim="400000"/>
            </a:ln>
            <a:effectLst/>
          </p:spPr>
          <p:txBody>
            <a:bodyPr wrap="square" lIns="50800" tIns="50800" rIns="50800" bIns="50800" numCol="1" anchor="ctr">
              <a:noAutofit/>
            </a:bodyPr>
            <a:lstStyle/>
            <a:p>
              <a:pPr>
                <a:defRPr sz="2400"/>
              </a:pPr>
            </a:p>
          </p:txBody>
        </p:sp>
        <p:sp>
          <p:nvSpPr>
            <p:cNvPr id="1273" name="Shape 1273"/>
            <p:cNvSpPr/>
            <p:nvPr/>
          </p:nvSpPr>
          <p:spPr>
            <a:xfrm>
              <a:off x="0" y="4027291"/>
              <a:ext cx="495662" cy="495662"/>
            </a:xfrm>
            <a:prstGeom prst="ellipse">
              <a:avLst/>
            </a:prstGeom>
            <a:solidFill>
              <a:srgbClr val="A6AAA9"/>
            </a:solidFill>
            <a:ln w="12700" cap="flat">
              <a:solidFill>
                <a:srgbClr val="000000"/>
              </a:solidFill>
              <a:prstDash val="solid"/>
              <a:miter lim="400000"/>
            </a:ln>
            <a:effectLst/>
          </p:spPr>
          <p:txBody>
            <a:bodyPr wrap="square" lIns="50800" tIns="50800" rIns="50800" bIns="50800" numCol="1" anchor="ctr">
              <a:noAutofit/>
            </a:bodyPr>
            <a:lstStyle/>
            <a:p>
              <a:pPr>
                <a:defRPr sz="2400"/>
              </a:pPr>
            </a:p>
          </p:txBody>
        </p:sp>
        <p:sp>
          <p:nvSpPr>
            <p:cNvPr id="1274" name="Shape 1274"/>
            <p:cNvSpPr/>
            <p:nvPr/>
          </p:nvSpPr>
          <p:spPr>
            <a:xfrm>
              <a:off x="0" y="4698506"/>
              <a:ext cx="495662" cy="495662"/>
            </a:xfrm>
            <a:prstGeom prst="ellipse">
              <a:avLst/>
            </a:prstGeom>
            <a:solidFill>
              <a:srgbClr val="DCDEE0"/>
            </a:solidFill>
            <a:ln w="12700" cap="flat">
              <a:solidFill>
                <a:srgbClr val="000000"/>
              </a:solidFill>
              <a:prstDash val="solid"/>
              <a:miter lim="400000"/>
            </a:ln>
            <a:effectLst/>
          </p:spPr>
          <p:txBody>
            <a:bodyPr wrap="square" lIns="50800" tIns="50800" rIns="50800" bIns="50800" numCol="1" anchor="ctr">
              <a:noAutofit/>
            </a:bodyPr>
            <a:lstStyle/>
            <a:p>
              <a:pPr>
                <a:defRPr sz="2400"/>
              </a:pPr>
            </a:p>
          </p:txBody>
        </p:sp>
      </p:grpSp>
      <p:sp>
        <p:nvSpPr>
          <p:cNvPr id="1276" name="Shape 1276"/>
          <p:cNvSpPr/>
          <p:nvPr/>
        </p:nvSpPr>
        <p:spPr>
          <a:xfrm>
            <a:off x="1424529" y="2330265"/>
            <a:ext cx="2096263"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Last layer</a:t>
            </a:r>
          </a:p>
        </p:txBody>
      </p:sp>
      <p:sp>
        <p:nvSpPr>
          <p:cNvPr id="1277" name="Shape 1277"/>
          <p:cNvSpPr/>
          <p:nvPr/>
        </p:nvSpPr>
        <p:spPr>
          <a:xfrm>
            <a:off x="2003182" y="3228051"/>
            <a:ext cx="688002" cy="6116762"/>
          </a:xfrm>
          <a:prstGeom prst="rect">
            <a:avLst/>
          </a:prstGeom>
          <a:ln w="25400">
            <a:solidFill>
              <a:srgbClr val="000000"/>
            </a:solidFill>
            <a:miter lim="400000"/>
          </a:ln>
        </p:spPr>
        <p:txBody>
          <a:bodyPr lIns="50800" tIns="50800" rIns="50800" bIns="50800" anchor="ctr"/>
          <a:lstStyle/>
          <a:p>
            <a:pPr>
              <a:defRPr sz="2400"/>
            </a:pPr>
          </a:p>
        </p:txBody>
      </p:sp>
      <p:sp>
        <p:nvSpPr>
          <p:cNvPr id="1278" name="Shape 1278"/>
          <p:cNvSpPr/>
          <p:nvPr/>
        </p:nvSpPr>
        <p:spPr>
          <a:xfrm rot="5400000">
            <a:off x="2186910" y="8639945"/>
            <a:ext cx="571501"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atin typeface="Helvetica"/>
                <a:ea typeface="Helvetica"/>
                <a:cs typeface="Helvetica"/>
                <a:sym typeface="Helvetica"/>
              </a:defRPr>
            </a:lvl1pPr>
          </a:lstStyle>
          <a:p>
            <a:pPr/>
            <a:r>
              <a:t>…</a:t>
            </a:r>
          </a:p>
        </p:txBody>
      </p:sp>
      <p:sp>
        <p:nvSpPr>
          <p:cNvPr id="1279" name="Shape 1279"/>
          <p:cNvSpPr/>
          <p:nvPr/>
        </p:nvSpPr>
        <p:spPr>
          <a:xfrm>
            <a:off x="1183457" y="5991971"/>
            <a:ext cx="493583" cy="1"/>
          </a:xfrm>
          <a:prstGeom prst="line">
            <a:avLst/>
          </a:prstGeom>
          <a:ln w="25400">
            <a:solidFill>
              <a:srgbClr val="000000"/>
            </a:solidFill>
            <a:miter lim="400000"/>
            <a:tailEnd type="triangle"/>
          </a:ln>
        </p:spPr>
        <p:txBody>
          <a:bodyPr lIns="50800" tIns="50800" rIns="50800" bIns="50800" anchor="ctr"/>
          <a:lstStyle/>
          <a:p>
            <a:pPr>
              <a:defRPr sz="2400"/>
            </a:pPr>
          </a:p>
        </p:txBody>
      </p:sp>
      <p:sp>
        <p:nvSpPr>
          <p:cNvPr id="1280" name="Shape 1280"/>
          <p:cNvSpPr/>
          <p:nvPr/>
        </p:nvSpPr>
        <p:spPr>
          <a:xfrm>
            <a:off x="1183457" y="5743668"/>
            <a:ext cx="493583" cy="1"/>
          </a:xfrm>
          <a:prstGeom prst="line">
            <a:avLst/>
          </a:prstGeom>
          <a:ln w="25400">
            <a:solidFill>
              <a:srgbClr val="000000"/>
            </a:solidFill>
            <a:miter lim="400000"/>
            <a:tailEnd type="triangle"/>
          </a:ln>
        </p:spPr>
        <p:txBody>
          <a:bodyPr lIns="50800" tIns="50800" rIns="50800" bIns="50800" anchor="ctr"/>
          <a:lstStyle/>
          <a:p>
            <a:pPr>
              <a:defRPr sz="2400"/>
            </a:pPr>
          </a:p>
        </p:txBody>
      </p:sp>
      <p:sp>
        <p:nvSpPr>
          <p:cNvPr id="1281" name="Shape 1281"/>
          <p:cNvSpPr/>
          <p:nvPr/>
        </p:nvSpPr>
        <p:spPr>
          <a:xfrm>
            <a:off x="1182461" y="6227573"/>
            <a:ext cx="493583" cy="1"/>
          </a:xfrm>
          <a:prstGeom prst="line">
            <a:avLst/>
          </a:prstGeom>
          <a:ln w="25400">
            <a:solidFill>
              <a:srgbClr val="000000"/>
            </a:solidFill>
            <a:miter lim="400000"/>
            <a:tailEnd type="triangle"/>
          </a:ln>
        </p:spPr>
        <p:txBody>
          <a:bodyPr lIns="50800" tIns="50800" rIns="50800" bIns="50800" anchor="ctr"/>
          <a:lstStyle/>
          <a:p>
            <a:pPr>
              <a:defRPr sz="2400"/>
            </a:pPr>
          </a:p>
        </p:txBody>
      </p:sp>
      <p:sp>
        <p:nvSpPr>
          <p:cNvPr id="1282" name="Shape 1282"/>
          <p:cNvSpPr/>
          <p:nvPr/>
        </p:nvSpPr>
        <p:spPr>
          <a:xfrm>
            <a:off x="372722" y="5530850"/>
            <a:ext cx="571501"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atin typeface="Helvetica"/>
                <a:ea typeface="Helvetica"/>
                <a:cs typeface="Helvetica"/>
                <a:sym typeface="Helvetica"/>
              </a:defRPr>
            </a:lvl1pPr>
          </a:lstStyle>
          <a:p>
            <a:pPr/>
            <a:r>
              <a:t>…</a:t>
            </a:r>
          </a:p>
        </p:txBody>
      </p:sp>
      <p:sp>
        <p:nvSpPr>
          <p:cNvPr id="1283" name="Shape 1283"/>
          <p:cNvSpPr/>
          <p:nvPr/>
        </p:nvSpPr>
        <p:spPr>
          <a:xfrm>
            <a:off x="2828390" y="3150675"/>
            <a:ext cx="1956656" cy="83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sz="2400"/>
            </a:lvl1pPr>
          </a:lstStyle>
          <a:p>
            <a:pPr/>
            <a:r>
              <a:t>dolphin</a:t>
            </a:r>
          </a:p>
        </p:txBody>
      </p:sp>
      <p:sp>
        <p:nvSpPr>
          <p:cNvPr id="1284" name="Shape 1284"/>
          <p:cNvSpPr/>
          <p:nvPr/>
        </p:nvSpPr>
        <p:spPr>
          <a:xfrm>
            <a:off x="2828390" y="3836339"/>
            <a:ext cx="1956656" cy="83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sz="2400"/>
            </a:lvl1pPr>
          </a:lstStyle>
          <a:p>
            <a:pPr/>
            <a:r>
              <a:t>cat</a:t>
            </a:r>
          </a:p>
        </p:txBody>
      </p:sp>
      <p:sp>
        <p:nvSpPr>
          <p:cNvPr id="1285" name="Shape 1285"/>
          <p:cNvSpPr/>
          <p:nvPr/>
        </p:nvSpPr>
        <p:spPr>
          <a:xfrm>
            <a:off x="2828390" y="4495800"/>
            <a:ext cx="2096263" cy="838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sz="2400"/>
            </a:lvl1pPr>
          </a:lstStyle>
          <a:p>
            <a:pPr/>
            <a:r>
              <a:t>grizzly bear</a:t>
            </a:r>
          </a:p>
        </p:txBody>
      </p:sp>
      <p:sp>
        <p:nvSpPr>
          <p:cNvPr id="1286" name="Shape 1286"/>
          <p:cNvSpPr/>
          <p:nvPr/>
        </p:nvSpPr>
        <p:spPr>
          <a:xfrm>
            <a:off x="2828390" y="5185962"/>
            <a:ext cx="2096263" cy="83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sz="2400"/>
            </a:lvl1pPr>
          </a:lstStyle>
          <a:p>
            <a:pPr/>
            <a:r>
              <a:t>angel fish</a:t>
            </a:r>
          </a:p>
        </p:txBody>
      </p:sp>
      <p:sp>
        <p:nvSpPr>
          <p:cNvPr id="1287" name="Shape 1287"/>
          <p:cNvSpPr/>
          <p:nvPr/>
        </p:nvSpPr>
        <p:spPr>
          <a:xfrm>
            <a:off x="2828390" y="5867332"/>
            <a:ext cx="2096263" cy="83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sz="2400"/>
            </a:lvl1pPr>
          </a:lstStyle>
          <a:p>
            <a:pPr/>
            <a:r>
              <a:t>chameleon</a:t>
            </a:r>
          </a:p>
        </p:txBody>
      </p:sp>
      <p:sp>
        <p:nvSpPr>
          <p:cNvPr id="1288" name="Shape 1288"/>
          <p:cNvSpPr/>
          <p:nvPr/>
        </p:nvSpPr>
        <p:spPr>
          <a:xfrm>
            <a:off x="2828390" y="7221249"/>
            <a:ext cx="2096263" cy="83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sz="2400"/>
            </a:lvl1pPr>
          </a:lstStyle>
          <a:p>
            <a:pPr/>
            <a:r>
              <a:t>iguana</a:t>
            </a:r>
          </a:p>
        </p:txBody>
      </p:sp>
      <p:sp>
        <p:nvSpPr>
          <p:cNvPr id="1289" name="Shape 1289"/>
          <p:cNvSpPr/>
          <p:nvPr/>
        </p:nvSpPr>
        <p:spPr>
          <a:xfrm>
            <a:off x="2828390" y="7902619"/>
            <a:ext cx="2096263" cy="83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sz="2400"/>
            </a:lvl1pPr>
          </a:lstStyle>
          <a:p>
            <a:pPr/>
            <a:r>
              <a:t>elephant</a:t>
            </a:r>
          </a:p>
        </p:txBody>
      </p:sp>
      <p:sp>
        <p:nvSpPr>
          <p:cNvPr id="1290" name="Shape 1290"/>
          <p:cNvSpPr/>
          <p:nvPr/>
        </p:nvSpPr>
        <p:spPr>
          <a:xfrm>
            <a:off x="2828390" y="6544291"/>
            <a:ext cx="2096263" cy="83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b="1" sz="2400">
                <a:latin typeface="Helvetica"/>
                <a:ea typeface="Helvetica"/>
                <a:cs typeface="Helvetica"/>
                <a:sym typeface="Helvetica"/>
              </a:defRPr>
            </a:lvl1pPr>
          </a:lstStyle>
          <a:p>
            <a:pPr/>
            <a:r>
              <a:t>clown fish</a:t>
            </a:r>
          </a:p>
        </p:txBody>
      </p:sp>
      <p:grpSp>
        <p:nvGrpSpPr>
          <p:cNvPr id="1294" name="Group 1294"/>
          <p:cNvGrpSpPr/>
          <p:nvPr/>
        </p:nvGrpSpPr>
        <p:grpSpPr>
          <a:xfrm>
            <a:off x="4576770" y="5288230"/>
            <a:ext cx="7769389" cy="1693455"/>
            <a:chOff x="0" y="0"/>
            <a:chExt cx="7769388" cy="1693454"/>
          </a:xfrm>
        </p:grpSpPr>
        <p:sp>
          <p:nvSpPr>
            <p:cNvPr id="1291" name="Shape 1291"/>
            <p:cNvSpPr/>
            <p:nvPr/>
          </p:nvSpPr>
          <p:spPr>
            <a:xfrm>
              <a:off x="4513475" y="0"/>
              <a:ext cx="3255914" cy="139478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r>
                <a:t>“clown fish”</a:t>
              </a:r>
            </a:p>
          </p:txBody>
        </p:sp>
        <p:sp>
          <p:nvSpPr>
            <p:cNvPr id="1292" name="Shape 1292"/>
            <p:cNvSpPr/>
            <p:nvPr/>
          </p:nvSpPr>
          <p:spPr>
            <a:xfrm flipV="1">
              <a:off x="0" y="860779"/>
              <a:ext cx="4719180" cy="832676"/>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ctr">
              <a:noAutofit/>
            </a:bodyPr>
            <a:lstStyle/>
            <a:p>
              <a:pPr>
                <a:defRPr sz="2400"/>
              </a:pPr>
            </a:p>
          </p:txBody>
        </p:sp>
        <p:sp>
          <p:nvSpPr>
            <p:cNvPr id="1293" name="Shape 1293"/>
            <p:cNvSpPr/>
            <p:nvPr/>
          </p:nvSpPr>
          <p:spPr>
            <a:xfrm>
              <a:off x="1311997" y="373540"/>
              <a:ext cx="1663751" cy="647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argmax</a:t>
              </a:r>
            </a:p>
          </p:txBody>
        </p:sp>
      </p:gr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29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94" grpId="1"/>
    </p:bldLst>
  </p:timing>
</p:sld>
</file>

<file path=ppt/slides/slide6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296" name="Screen Shot 2015-06-16 at 5.11.30 PM.png"/>
          <p:cNvPicPr>
            <a:picLocks noChangeAspect="1"/>
          </p:cNvPicPr>
          <p:nvPr/>
        </p:nvPicPr>
        <p:blipFill>
          <a:blip r:embed="rId2">
            <a:extLst/>
          </a:blip>
          <a:stretch>
            <a:fillRect/>
          </a:stretch>
        </p:blipFill>
        <p:spPr>
          <a:xfrm>
            <a:off x="5762371" y="-178783"/>
            <a:ext cx="5135174" cy="9753601"/>
          </a:xfrm>
          <a:prstGeom prst="rect">
            <a:avLst/>
          </a:prstGeom>
          <a:ln w="12700">
            <a:miter lim="400000"/>
          </a:ln>
        </p:spPr>
      </p:pic>
      <p:sp>
        <p:nvSpPr>
          <p:cNvPr id="1297" name="Shape 1297"/>
          <p:cNvSpPr/>
          <p:nvPr/>
        </p:nvSpPr>
        <p:spPr>
          <a:xfrm>
            <a:off x="11220245" y="9202352"/>
            <a:ext cx="1553490" cy="431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200"/>
            </a:lvl1pPr>
          </a:lstStyle>
          <a:p>
            <a:pPr/>
            <a:r>
              <a:t>Serre, 2014</a:t>
            </a:r>
          </a:p>
        </p:txBody>
      </p:sp>
      <p:pic>
        <p:nvPicPr>
          <p:cNvPr id="1298" name="pasted-image.png"/>
          <p:cNvPicPr>
            <a:picLocks noChangeAspect="1"/>
          </p:cNvPicPr>
          <p:nvPr/>
        </p:nvPicPr>
        <p:blipFill>
          <a:blip r:embed="rId3">
            <a:extLst/>
          </a:blip>
          <a:stretch>
            <a:fillRect/>
          </a:stretch>
        </p:blipFill>
        <p:spPr>
          <a:xfrm>
            <a:off x="1073525" y="2844800"/>
            <a:ext cx="4064001" cy="4064000"/>
          </a:xfrm>
          <a:prstGeom prst="rect">
            <a:avLst/>
          </a:prstGeom>
          <a:ln w="12700">
            <a:miter lim="400000"/>
          </a:ln>
        </p:spPr>
      </p:pic>
    </p:spTree>
  </p:cSld>
  <p:clrMapOvr>
    <a:masterClrMapping/>
  </p:clrMapOvr>
  <p:transition xmlns:p14="http://schemas.microsoft.com/office/powerpoint/2010/main" spd="med" advClick="1" p14:dur="1000"/>
</p:sld>
</file>

<file path=ppt/slides/slide67.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1300" name="Shape 1300"/>
          <p:cNvSpPr/>
          <p:nvPr/>
        </p:nvSpPr>
        <p:spPr>
          <a:xfrm>
            <a:off x="4909362" y="196870"/>
            <a:ext cx="3186076" cy="83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a:solidFill>
                  <a:schemeClr val="accent1">
                    <a:hueOff val="273562"/>
                    <a:satOff val="2937"/>
                    <a:lumOff val="-22233"/>
                  </a:schemeClr>
                </a:solidFill>
              </a:defRPr>
            </a:lvl1pPr>
          </a:lstStyle>
          <a:p>
            <a:pPr/>
            <a:r>
              <a:t>Ingredients</a:t>
            </a:r>
          </a:p>
        </p:txBody>
      </p:sp>
      <p:sp>
        <p:nvSpPr>
          <p:cNvPr id="1301" name="Shape 1301"/>
          <p:cNvSpPr/>
          <p:nvPr/>
        </p:nvSpPr>
        <p:spPr>
          <a:xfrm>
            <a:off x="1168434" y="2282456"/>
            <a:ext cx="7661759" cy="173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i="1"/>
            </a:pPr>
            <a:r>
              <a:t>Select </a:t>
            </a:r>
            <a:r>
              <a:rPr i="0"/>
              <a:t>important features of the data</a:t>
            </a:r>
          </a:p>
          <a:p>
            <a:pPr algn="l"/>
            <a:r>
              <a:t>— linear filters</a:t>
            </a:r>
          </a:p>
          <a:p>
            <a:pPr algn="l"/>
            <a:r>
              <a:t>— pointwise nonlinearity</a:t>
            </a:r>
          </a:p>
        </p:txBody>
      </p:sp>
      <p:sp>
        <p:nvSpPr>
          <p:cNvPr id="1302" name="Shape 1302"/>
          <p:cNvSpPr/>
          <p:nvPr/>
        </p:nvSpPr>
        <p:spPr>
          <a:xfrm>
            <a:off x="1199926" y="4914141"/>
            <a:ext cx="9678010" cy="1193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i="1"/>
            </a:pPr>
            <a:r>
              <a:t>Group</a:t>
            </a:r>
            <a:r>
              <a:rPr i="0"/>
              <a:t> features that all indicate the same thing</a:t>
            </a:r>
          </a:p>
          <a:p>
            <a:pPr algn="l"/>
            <a:r>
              <a:t>— pooling</a:t>
            </a:r>
          </a:p>
        </p:txBody>
      </p:sp>
      <p:sp>
        <p:nvSpPr>
          <p:cNvPr id="1303" name="Shape 1303"/>
          <p:cNvSpPr/>
          <p:nvPr/>
        </p:nvSpPr>
        <p:spPr>
          <a:xfrm>
            <a:off x="1199926" y="7221976"/>
            <a:ext cx="7831379"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stStyle>
          <a:p>
            <a:pPr/>
            <a:r>
              <a:t>Repeat to achieve greater abstraction</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30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30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130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302" grpId="2"/>
      <p:bldP build="whole" bldLvl="1" animBg="1" rev="0" advAuto="0" spid="1303" grpId="3"/>
      <p:bldP build="whole" bldLvl="1" animBg="1" rev="0" advAuto="0" spid="1301" grpId="1"/>
    </p:bldLst>
  </p:timing>
</p:sld>
</file>

<file path=ppt/slides/slide6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05" name="Shape 1305"/>
          <p:cNvSpPr/>
          <p:nvPr/>
        </p:nvSpPr>
        <p:spPr>
          <a:xfrm>
            <a:off x="3153409" y="196870"/>
            <a:ext cx="6697981" cy="83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a:solidFill>
                  <a:schemeClr val="accent1">
                    <a:hueOff val="273562"/>
                    <a:satOff val="2937"/>
                    <a:lumOff val="-22233"/>
                  </a:schemeClr>
                </a:solidFill>
              </a:defRPr>
            </a:lvl1pPr>
          </a:lstStyle>
          <a:p>
            <a:pPr/>
            <a:r>
              <a:t>Learning with deep nets</a:t>
            </a:r>
          </a:p>
        </p:txBody>
      </p:sp>
      <p:pic>
        <p:nvPicPr>
          <p:cNvPr id="1306" name=""/>
          <p:cNvPicPr>
            <a:picLocks noChangeAspect="0"/>
          </p:cNvPicPr>
          <p:nvPr/>
        </p:nvPicPr>
        <p:blipFill>
          <a:blip r:embed="rId3">
            <a:extLst/>
          </a:blip>
          <a:stretch>
            <a:fillRect/>
          </a:stretch>
        </p:blipFill>
        <p:spPr>
          <a:xfrm>
            <a:off x="3076196" y="4881532"/>
            <a:ext cx="810030" cy="246565"/>
          </a:xfrm>
          <a:prstGeom prst="rect">
            <a:avLst/>
          </a:prstGeom>
        </p:spPr>
      </p:pic>
      <p:sp>
        <p:nvSpPr>
          <p:cNvPr id="1308" name="Shape 1308"/>
          <p:cNvSpPr/>
          <p:nvPr/>
        </p:nvSpPr>
        <p:spPr>
          <a:xfrm>
            <a:off x="9901320" y="4272230"/>
            <a:ext cx="3255913" cy="139478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r>
              <a:t>“clown fish”</a:t>
            </a:r>
          </a:p>
        </p:txBody>
      </p:sp>
      <p:pic>
        <p:nvPicPr>
          <p:cNvPr id="1309" name="pasted-image.png"/>
          <p:cNvPicPr>
            <a:picLocks noChangeAspect="1"/>
          </p:cNvPicPr>
          <p:nvPr/>
        </p:nvPicPr>
        <p:blipFill>
          <a:blip r:embed="rId4">
            <a:extLst/>
          </a:blip>
          <a:srcRect l="18419" t="0" r="4416" b="0"/>
          <a:stretch>
            <a:fillRect/>
          </a:stretch>
        </p:blipFill>
        <p:spPr>
          <a:xfrm>
            <a:off x="299465" y="3659875"/>
            <a:ext cx="2662360" cy="2709345"/>
          </a:xfrm>
          <a:prstGeom prst="rect">
            <a:avLst/>
          </a:prstGeom>
          <a:ln w="25400">
            <a:solidFill>
              <a:srgbClr val="000000"/>
            </a:solidFill>
            <a:miter lim="400000"/>
          </a:ln>
        </p:spPr>
      </p:pic>
      <p:sp>
        <p:nvSpPr>
          <p:cNvPr id="1310" name="Shape 1310"/>
          <p:cNvSpPr/>
          <p:nvPr/>
        </p:nvSpPr>
        <p:spPr>
          <a:xfrm>
            <a:off x="3972786" y="3241433"/>
            <a:ext cx="386914" cy="3546351"/>
          </a:xfrm>
          <a:prstGeom prst="rect">
            <a:avLst/>
          </a:prstGeom>
          <a:ln w="25400">
            <a:solidFill>
              <a:srgbClr val="000000"/>
            </a:solidFill>
            <a:miter lim="400000"/>
          </a:ln>
        </p:spPr>
        <p:txBody>
          <a:bodyPr lIns="50800" tIns="50800" rIns="50800" bIns="50800" anchor="ctr"/>
          <a:lstStyle/>
          <a:p>
            <a:pPr>
              <a:defRPr sz="2400"/>
            </a:pPr>
          </a:p>
        </p:txBody>
      </p:sp>
      <p:pic>
        <p:nvPicPr>
          <p:cNvPr id="1311" name=""/>
          <p:cNvPicPr>
            <a:picLocks noChangeAspect="0"/>
          </p:cNvPicPr>
          <p:nvPr/>
        </p:nvPicPr>
        <p:blipFill>
          <a:blip r:embed="rId5">
            <a:extLst/>
          </a:blip>
          <a:stretch>
            <a:fillRect/>
          </a:stretch>
        </p:blipFill>
        <p:spPr>
          <a:xfrm>
            <a:off x="4423392" y="4881532"/>
            <a:ext cx="544383" cy="246565"/>
          </a:xfrm>
          <a:prstGeom prst="rect">
            <a:avLst/>
          </a:prstGeom>
        </p:spPr>
      </p:pic>
      <p:sp>
        <p:nvSpPr>
          <p:cNvPr id="1313" name="Shape 1313"/>
          <p:cNvSpPr/>
          <p:nvPr/>
        </p:nvSpPr>
        <p:spPr>
          <a:xfrm>
            <a:off x="4978136" y="3231639"/>
            <a:ext cx="386913" cy="3546351"/>
          </a:xfrm>
          <a:prstGeom prst="rect">
            <a:avLst/>
          </a:prstGeom>
          <a:ln w="25400">
            <a:solidFill>
              <a:srgbClr val="000000"/>
            </a:solidFill>
            <a:miter lim="400000"/>
          </a:ln>
        </p:spPr>
        <p:txBody>
          <a:bodyPr lIns="50800" tIns="50800" rIns="50800" bIns="50800" anchor="ctr"/>
          <a:lstStyle/>
          <a:p>
            <a:pPr>
              <a:defRPr sz="2400"/>
            </a:pPr>
          </a:p>
        </p:txBody>
      </p:sp>
      <p:pic>
        <p:nvPicPr>
          <p:cNvPr id="1314" name=""/>
          <p:cNvPicPr>
            <a:picLocks noChangeAspect="0"/>
          </p:cNvPicPr>
          <p:nvPr/>
        </p:nvPicPr>
        <p:blipFill>
          <a:blip r:embed="rId5">
            <a:extLst/>
          </a:blip>
          <a:stretch>
            <a:fillRect/>
          </a:stretch>
        </p:blipFill>
        <p:spPr>
          <a:xfrm>
            <a:off x="5390642" y="4871739"/>
            <a:ext cx="544383" cy="246564"/>
          </a:xfrm>
          <a:prstGeom prst="rect">
            <a:avLst/>
          </a:prstGeom>
        </p:spPr>
      </p:pic>
      <p:sp>
        <p:nvSpPr>
          <p:cNvPr id="1316" name="Shape 1316"/>
          <p:cNvSpPr/>
          <p:nvPr/>
        </p:nvSpPr>
        <p:spPr>
          <a:xfrm>
            <a:off x="5996185" y="3221846"/>
            <a:ext cx="386913" cy="3546350"/>
          </a:xfrm>
          <a:prstGeom prst="rect">
            <a:avLst/>
          </a:prstGeom>
          <a:ln w="25400">
            <a:solidFill>
              <a:srgbClr val="000000"/>
            </a:solidFill>
            <a:miter lim="400000"/>
          </a:ln>
        </p:spPr>
        <p:txBody>
          <a:bodyPr lIns="50800" tIns="50800" rIns="50800" bIns="50800" anchor="ctr"/>
          <a:lstStyle/>
          <a:p>
            <a:pPr>
              <a:defRPr sz="2400"/>
            </a:pPr>
          </a:p>
        </p:txBody>
      </p:sp>
      <p:pic>
        <p:nvPicPr>
          <p:cNvPr id="1317" name=""/>
          <p:cNvPicPr>
            <a:picLocks noChangeAspect="0"/>
          </p:cNvPicPr>
          <p:nvPr/>
        </p:nvPicPr>
        <p:blipFill>
          <a:blip r:embed="rId5">
            <a:extLst/>
          </a:blip>
          <a:stretch>
            <a:fillRect/>
          </a:stretch>
        </p:blipFill>
        <p:spPr>
          <a:xfrm>
            <a:off x="6434091" y="4861945"/>
            <a:ext cx="544383" cy="246564"/>
          </a:xfrm>
          <a:prstGeom prst="rect">
            <a:avLst/>
          </a:prstGeom>
        </p:spPr>
      </p:pic>
      <p:sp>
        <p:nvSpPr>
          <p:cNvPr id="1319" name="Shape 1319"/>
          <p:cNvSpPr/>
          <p:nvPr/>
        </p:nvSpPr>
        <p:spPr>
          <a:xfrm>
            <a:off x="7019691" y="3221846"/>
            <a:ext cx="386914" cy="3546350"/>
          </a:xfrm>
          <a:prstGeom prst="rect">
            <a:avLst/>
          </a:prstGeom>
          <a:ln w="25400">
            <a:solidFill>
              <a:srgbClr val="000000"/>
            </a:solidFill>
            <a:miter lim="400000"/>
          </a:ln>
        </p:spPr>
        <p:txBody>
          <a:bodyPr lIns="50800" tIns="50800" rIns="50800" bIns="50800" anchor="ctr"/>
          <a:lstStyle/>
          <a:p>
            <a:pPr>
              <a:defRPr sz="2400"/>
            </a:pPr>
          </a:p>
        </p:txBody>
      </p:sp>
      <p:pic>
        <p:nvPicPr>
          <p:cNvPr id="1320" name=""/>
          <p:cNvPicPr>
            <a:picLocks noChangeAspect="0"/>
          </p:cNvPicPr>
          <p:nvPr/>
        </p:nvPicPr>
        <p:blipFill>
          <a:blip r:embed="rId5">
            <a:extLst/>
          </a:blip>
          <a:stretch>
            <a:fillRect/>
          </a:stretch>
        </p:blipFill>
        <p:spPr>
          <a:xfrm>
            <a:off x="7457598" y="4861945"/>
            <a:ext cx="544383" cy="246564"/>
          </a:xfrm>
          <a:prstGeom prst="rect">
            <a:avLst/>
          </a:prstGeom>
        </p:spPr>
      </p:pic>
      <p:sp>
        <p:nvSpPr>
          <p:cNvPr id="1322" name="Shape 1322"/>
          <p:cNvSpPr/>
          <p:nvPr/>
        </p:nvSpPr>
        <p:spPr>
          <a:xfrm>
            <a:off x="8075841" y="3221846"/>
            <a:ext cx="386913" cy="3546350"/>
          </a:xfrm>
          <a:prstGeom prst="rect">
            <a:avLst/>
          </a:prstGeom>
          <a:ln w="25400">
            <a:solidFill>
              <a:srgbClr val="000000"/>
            </a:solidFill>
            <a:miter lim="400000"/>
          </a:ln>
        </p:spPr>
        <p:txBody>
          <a:bodyPr lIns="50800" tIns="50800" rIns="50800" bIns="50800" anchor="ctr"/>
          <a:lstStyle/>
          <a:p>
            <a:pPr>
              <a:defRPr sz="2400"/>
            </a:pPr>
          </a:p>
        </p:txBody>
      </p:sp>
      <p:pic>
        <p:nvPicPr>
          <p:cNvPr id="1323" name=""/>
          <p:cNvPicPr>
            <a:picLocks noChangeAspect="0"/>
          </p:cNvPicPr>
          <p:nvPr/>
        </p:nvPicPr>
        <p:blipFill>
          <a:blip r:embed="rId5">
            <a:extLst/>
          </a:blip>
          <a:stretch>
            <a:fillRect/>
          </a:stretch>
        </p:blipFill>
        <p:spPr>
          <a:xfrm>
            <a:off x="8539146" y="4861945"/>
            <a:ext cx="544384" cy="246564"/>
          </a:xfrm>
          <a:prstGeom prst="rect">
            <a:avLst/>
          </a:prstGeom>
        </p:spPr>
      </p:pic>
      <p:sp>
        <p:nvSpPr>
          <p:cNvPr id="1325" name="Shape 1325"/>
          <p:cNvSpPr/>
          <p:nvPr/>
        </p:nvSpPr>
        <p:spPr>
          <a:xfrm>
            <a:off x="9131990" y="3221846"/>
            <a:ext cx="386914" cy="3546350"/>
          </a:xfrm>
          <a:prstGeom prst="rect">
            <a:avLst/>
          </a:prstGeom>
          <a:ln w="25400">
            <a:solidFill>
              <a:srgbClr val="000000"/>
            </a:solidFill>
            <a:miter lim="400000"/>
          </a:ln>
        </p:spPr>
        <p:txBody>
          <a:bodyPr lIns="50800" tIns="50800" rIns="50800" bIns="50800" anchor="ctr"/>
          <a:lstStyle/>
          <a:p>
            <a:pPr>
              <a:defRPr sz="2400"/>
            </a:pPr>
          </a:p>
        </p:txBody>
      </p:sp>
      <p:sp>
        <p:nvSpPr>
          <p:cNvPr id="1326" name="Shape 1326"/>
          <p:cNvSpPr/>
          <p:nvPr/>
        </p:nvSpPr>
        <p:spPr>
          <a:xfrm>
            <a:off x="9620696" y="4985402"/>
            <a:ext cx="493583" cy="1"/>
          </a:xfrm>
          <a:prstGeom prst="line">
            <a:avLst/>
          </a:prstGeom>
          <a:ln w="25400">
            <a:solidFill>
              <a:srgbClr val="000000"/>
            </a:solidFill>
            <a:miter lim="400000"/>
            <a:tailEnd type="triangle"/>
          </a:ln>
        </p:spPr>
        <p:txBody>
          <a:bodyPr lIns="50800" tIns="50800" rIns="50800" bIns="50800" anchor="ctr"/>
          <a:lstStyle/>
          <a:p>
            <a:pPr>
              <a:defRPr sz="2400"/>
            </a:pPr>
          </a:p>
        </p:txBody>
      </p:sp>
      <p:grpSp>
        <p:nvGrpSpPr>
          <p:cNvPr id="1329" name="Group 1329"/>
          <p:cNvGrpSpPr/>
          <p:nvPr/>
        </p:nvGrpSpPr>
        <p:grpSpPr>
          <a:xfrm>
            <a:off x="9815038" y="1818803"/>
            <a:ext cx="1977543" cy="800101"/>
            <a:chOff x="0" y="0"/>
            <a:chExt cx="1977542" cy="800100"/>
          </a:xfrm>
        </p:grpSpPr>
        <p:sp>
          <p:nvSpPr>
            <p:cNvPr id="1328" name="Shape 1328"/>
            <p:cNvSpPr/>
            <p:nvPr/>
          </p:nvSpPr>
          <p:spPr>
            <a:xfrm>
              <a:off x="38099" y="38100"/>
              <a:ext cx="1901344" cy="723900"/>
            </a:xfrm>
            <a:prstGeom prst="rect">
              <a:avLst/>
            </a:prstGeom>
            <a:noFill/>
            <a:ln>
              <a:noFill/>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Learned</a:t>
              </a:r>
            </a:p>
          </p:txBody>
        </p:sp>
        <p:pic>
          <p:nvPicPr>
            <p:cNvPr id="1327" name=""/>
            <p:cNvPicPr>
              <a:picLocks noChangeAspect="0"/>
            </p:cNvPicPr>
            <p:nvPr/>
          </p:nvPicPr>
          <p:blipFill>
            <a:blip r:embed="rId6">
              <a:extLst/>
            </a:blip>
            <a:stretch>
              <a:fillRect/>
            </a:stretch>
          </p:blipFill>
          <p:spPr>
            <a:xfrm>
              <a:off x="-1" y="-1"/>
              <a:ext cx="1977544" cy="800101"/>
            </a:xfrm>
            <a:prstGeom prst="rect">
              <a:avLst/>
            </a:prstGeom>
            <a:effectLst/>
          </p:spPr>
        </p:pic>
      </p:grpSp>
    </p:spTree>
  </p:cSld>
  <p:clrMapOvr>
    <a:masterClrMapping/>
  </p:clrMapOvr>
  <p:transition xmlns:p14="http://schemas.microsoft.com/office/powerpoint/2010/main" spd="med" advClick="1" p14:dur="1000"/>
</p:sld>
</file>

<file path=ppt/slides/slide6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33" name="Shape 1333"/>
          <p:cNvSpPr/>
          <p:nvPr/>
        </p:nvSpPr>
        <p:spPr>
          <a:xfrm>
            <a:off x="3153409" y="196870"/>
            <a:ext cx="6697981" cy="83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a:solidFill>
                  <a:schemeClr val="accent1">
                    <a:hueOff val="273562"/>
                    <a:satOff val="2937"/>
                    <a:lumOff val="-22233"/>
                  </a:schemeClr>
                </a:solidFill>
              </a:defRPr>
            </a:lvl1pPr>
          </a:lstStyle>
          <a:p>
            <a:pPr/>
            <a:r>
              <a:t>Learning with deep nets</a:t>
            </a:r>
          </a:p>
        </p:txBody>
      </p:sp>
      <p:sp>
        <p:nvSpPr>
          <p:cNvPr id="1334" name="Shape 1334"/>
          <p:cNvSpPr/>
          <p:nvPr/>
        </p:nvSpPr>
        <p:spPr>
          <a:xfrm>
            <a:off x="3957062" y="2163148"/>
            <a:ext cx="3255913" cy="139478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r>
              <a:t>“clown fish”</a:t>
            </a:r>
          </a:p>
        </p:txBody>
      </p:sp>
      <p:pic>
        <p:nvPicPr>
          <p:cNvPr id="1335" name="pasted-image.png"/>
          <p:cNvPicPr>
            <a:picLocks noChangeAspect="1"/>
          </p:cNvPicPr>
          <p:nvPr/>
        </p:nvPicPr>
        <p:blipFill>
          <a:blip r:embed="rId2">
            <a:extLst/>
          </a:blip>
          <a:srcRect l="18419" t="0" r="4416" b="0"/>
          <a:stretch>
            <a:fillRect/>
          </a:stretch>
        </p:blipFill>
        <p:spPr>
          <a:xfrm>
            <a:off x="575822" y="1505806"/>
            <a:ext cx="2662360" cy="2709345"/>
          </a:xfrm>
          <a:prstGeom prst="rect">
            <a:avLst/>
          </a:prstGeom>
          <a:ln w="25400">
            <a:solidFill>
              <a:srgbClr val="000000"/>
            </a:solidFill>
            <a:miter lim="400000"/>
          </a:ln>
        </p:spPr>
      </p:pic>
      <p:sp>
        <p:nvSpPr>
          <p:cNvPr id="1336" name="Shape 1336"/>
          <p:cNvSpPr/>
          <p:nvPr/>
        </p:nvSpPr>
        <p:spPr>
          <a:xfrm>
            <a:off x="4200681" y="4953540"/>
            <a:ext cx="3255914" cy="139478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r>
              <a:t>“grizzly bear”</a:t>
            </a:r>
          </a:p>
        </p:txBody>
      </p:sp>
      <p:pic>
        <p:nvPicPr>
          <p:cNvPr id="1337" name="Screen Shot 2015-06-17 at 12.27.26 AM.png"/>
          <p:cNvPicPr>
            <a:picLocks noChangeAspect="1"/>
          </p:cNvPicPr>
          <p:nvPr/>
        </p:nvPicPr>
        <p:blipFill>
          <a:blip r:embed="rId3">
            <a:extLst/>
          </a:blip>
          <a:stretch>
            <a:fillRect/>
          </a:stretch>
        </p:blipFill>
        <p:spPr>
          <a:xfrm>
            <a:off x="554633" y="4438548"/>
            <a:ext cx="2704616" cy="2359640"/>
          </a:xfrm>
          <a:prstGeom prst="rect">
            <a:avLst/>
          </a:prstGeom>
          <a:ln w="25400">
            <a:solidFill>
              <a:srgbClr val="000000"/>
            </a:solidFill>
            <a:miter lim="400000"/>
          </a:ln>
        </p:spPr>
      </p:pic>
      <p:sp>
        <p:nvSpPr>
          <p:cNvPr id="1338" name="Shape 1338"/>
          <p:cNvSpPr/>
          <p:nvPr/>
        </p:nvSpPr>
        <p:spPr>
          <a:xfrm>
            <a:off x="4200681" y="7559131"/>
            <a:ext cx="3255914" cy="139478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r>
              <a:t>“chameleon”</a:t>
            </a:r>
          </a:p>
        </p:txBody>
      </p:sp>
      <p:pic>
        <p:nvPicPr>
          <p:cNvPr id="1339" name="Screen Shot 2015-06-17 at 12.27.39 AM.png"/>
          <p:cNvPicPr>
            <a:picLocks noChangeAspect="1"/>
          </p:cNvPicPr>
          <p:nvPr/>
        </p:nvPicPr>
        <p:blipFill>
          <a:blip r:embed="rId4">
            <a:extLst/>
          </a:blip>
          <a:stretch>
            <a:fillRect/>
          </a:stretch>
        </p:blipFill>
        <p:spPr>
          <a:xfrm>
            <a:off x="575286" y="7021464"/>
            <a:ext cx="2663309" cy="2470116"/>
          </a:xfrm>
          <a:prstGeom prst="rect">
            <a:avLst/>
          </a:prstGeom>
          <a:ln w="25400">
            <a:solidFill>
              <a:srgbClr val="000000"/>
            </a:solidFill>
            <a:miter lim="400000"/>
          </a:ln>
        </p:spPr>
      </p:pic>
      <p:sp>
        <p:nvSpPr>
          <p:cNvPr id="1340" name="Shape 1340"/>
          <p:cNvSpPr/>
          <p:nvPr/>
        </p:nvSpPr>
        <p:spPr>
          <a:xfrm>
            <a:off x="3473529" y="2906495"/>
            <a:ext cx="677989" cy="1"/>
          </a:xfrm>
          <a:prstGeom prst="line">
            <a:avLst/>
          </a:prstGeom>
          <a:ln w="25400">
            <a:solidFill>
              <a:srgbClr val="000000"/>
            </a:solidFill>
            <a:miter lim="400000"/>
            <a:tailEnd type="triangle"/>
          </a:ln>
        </p:spPr>
        <p:txBody>
          <a:bodyPr lIns="50800" tIns="50800" rIns="50800" bIns="50800" anchor="ctr"/>
          <a:lstStyle/>
          <a:p>
            <a:pPr>
              <a:defRPr sz="2400"/>
            </a:pPr>
          </a:p>
        </p:txBody>
      </p:sp>
      <p:sp>
        <p:nvSpPr>
          <p:cNvPr id="1341" name="Shape 1341"/>
          <p:cNvSpPr/>
          <p:nvPr/>
        </p:nvSpPr>
        <p:spPr>
          <a:xfrm>
            <a:off x="3473529" y="5650931"/>
            <a:ext cx="677989" cy="1"/>
          </a:xfrm>
          <a:prstGeom prst="line">
            <a:avLst/>
          </a:prstGeom>
          <a:ln w="25400">
            <a:solidFill>
              <a:srgbClr val="000000"/>
            </a:solidFill>
            <a:miter lim="400000"/>
            <a:tailEnd type="triangle"/>
          </a:ln>
        </p:spPr>
        <p:txBody>
          <a:bodyPr lIns="50800" tIns="50800" rIns="50800" bIns="50800" anchor="ctr"/>
          <a:lstStyle/>
          <a:p>
            <a:pPr>
              <a:defRPr sz="2400"/>
            </a:pPr>
          </a:p>
        </p:txBody>
      </p:sp>
      <p:sp>
        <p:nvSpPr>
          <p:cNvPr id="1342" name="Shape 1342"/>
          <p:cNvSpPr/>
          <p:nvPr/>
        </p:nvSpPr>
        <p:spPr>
          <a:xfrm>
            <a:off x="3473529" y="8256521"/>
            <a:ext cx="677989" cy="1"/>
          </a:xfrm>
          <a:prstGeom prst="line">
            <a:avLst/>
          </a:prstGeom>
          <a:ln w="25400">
            <a:solidFill>
              <a:srgbClr val="000000"/>
            </a:solidFill>
            <a:miter lim="400000"/>
            <a:tailEnd type="triangle"/>
          </a:ln>
        </p:spPr>
        <p:txBody>
          <a:bodyPr lIns="50800" tIns="50800" rIns="50800" bIns="50800" anchor="ctr"/>
          <a:lstStyle/>
          <a:p>
            <a:pPr>
              <a:defRPr sz="2400"/>
            </a:pPr>
          </a:p>
        </p:txBody>
      </p:sp>
      <p:sp>
        <p:nvSpPr>
          <p:cNvPr id="1343" name="Shape 1343"/>
          <p:cNvSpPr/>
          <p:nvPr/>
        </p:nvSpPr>
        <p:spPr>
          <a:xfrm>
            <a:off x="7902687" y="4748418"/>
            <a:ext cx="4786559" cy="1739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Train network to associate the right label with each image</a:t>
            </a:r>
          </a:p>
        </p:txBody>
      </p:sp>
    </p:spTree>
  </p:cSld>
  <p:clrMapOvr>
    <a:masterClrMapping/>
  </p:clrMapOvr>
  <p:transition xmlns:p14="http://schemas.microsoft.com/office/powerpoint/2010/main" spd="med" advClick="1" p14:dur="1000"/>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8" name="Shape 188"/>
          <p:cNvSpPr/>
          <p:nvPr>
            <p:ph type="title"/>
          </p:nvPr>
        </p:nvSpPr>
        <p:spPr>
          <a:prstGeom prst="rect">
            <a:avLst/>
          </a:prstGeom>
        </p:spPr>
        <p:txBody>
          <a:bodyPr/>
          <a:lstStyle/>
          <a:p>
            <a:pPr/>
            <a:r>
              <a:t>Big Issue</a:t>
            </a:r>
          </a:p>
        </p:txBody>
      </p:sp>
      <p:sp>
        <p:nvSpPr>
          <p:cNvPr id="189" name="Shape 189"/>
          <p:cNvSpPr/>
          <p:nvPr>
            <p:ph type="body" idx="1"/>
          </p:nvPr>
        </p:nvSpPr>
        <p:spPr>
          <a:prstGeom prst="rect">
            <a:avLst/>
          </a:prstGeom>
        </p:spPr>
        <p:txBody>
          <a:bodyPr/>
          <a:lstStyle/>
          <a:p>
            <a:pPr/>
            <a:r>
              <a:t>How can we efficiently make use of all the knowledge in big visual datasets? </a:t>
            </a:r>
          </a:p>
          <a:p>
            <a:pPr/>
            <a:r>
              <a:t>—&gt; deep learning!</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89">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8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89">
                                            <p:txEl>
                                              <p:pRg st="1" end="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89" grpId="1"/>
    </p:bldLst>
  </p:timing>
</p:sld>
</file>

<file path=ppt/slides/slide7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45" name="Shape 1345"/>
          <p:cNvSpPr/>
          <p:nvPr/>
        </p:nvSpPr>
        <p:spPr>
          <a:xfrm>
            <a:off x="3153409" y="196870"/>
            <a:ext cx="6697981" cy="83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a:solidFill>
                  <a:schemeClr val="accent1">
                    <a:hueOff val="273562"/>
                    <a:satOff val="2937"/>
                    <a:lumOff val="-22233"/>
                  </a:schemeClr>
                </a:solidFill>
              </a:defRPr>
            </a:lvl1pPr>
          </a:lstStyle>
          <a:p>
            <a:pPr/>
            <a:r>
              <a:t>Learning with deep nets</a:t>
            </a:r>
          </a:p>
        </p:txBody>
      </p:sp>
      <p:pic>
        <p:nvPicPr>
          <p:cNvPr id="1346" name=""/>
          <p:cNvPicPr>
            <a:picLocks noChangeAspect="0"/>
          </p:cNvPicPr>
          <p:nvPr/>
        </p:nvPicPr>
        <p:blipFill>
          <a:blip r:embed="rId3">
            <a:extLst/>
          </a:blip>
          <a:stretch>
            <a:fillRect/>
          </a:stretch>
        </p:blipFill>
        <p:spPr>
          <a:xfrm>
            <a:off x="2885696" y="4487832"/>
            <a:ext cx="810030" cy="246565"/>
          </a:xfrm>
          <a:prstGeom prst="rect">
            <a:avLst/>
          </a:prstGeom>
        </p:spPr>
      </p:pic>
      <p:sp>
        <p:nvSpPr>
          <p:cNvPr id="1348" name="Shape 1348"/>
          <p:cNvSpPr/>
          <p:nvPr/>
        </p:nvSpPr>
        <p:spPr>
          <a:xfrm>
            <a:off x="-187873" y="1406263"/>
            <a:ext cx="3255914" cy="139478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r>
              <a:t>“clown fish”</a:t>
            </a:r>
          </a:p>
        </p:txBody>
      </p:sp>
      <p:pic>
        <p:nvPicPr>
          <p:cNvPr id="1349" name="pasted-image.png"/>
          <p:cNvPicPr>
            <a:picLocks noChangeAspect="1"/>
          </p:cNvPicPr>
          <p:nvPr/>
        </p:nvPicPr>
        <p:blipFill>
          <a:blip r:embed="rId4">
            <a:extLst/>
          </a:blip>
          <a:srcRect l="18419" t="0" r="4416" b="0"/>
          <a:stretch>
            <a:fillRect/>
          </a:stretch>
        </p:blipFill>
        <p:spPr>
          <a:xfrm>
            <a:off x="108965" y="3266175"/>
            <a:ext cx="2662360" cy="2709345"/>
          </a:xfrm>
          <a:prstGeom prst="rect">
            <a:avLst/>
          </a:prstGeom>
          <a:ln w="25400">
            <a:solidFill>
              <a:srgbClr val="000000"/>
            </a:solidFill>
            <a:miter lim="400000"/>
          </a:ln>
        </p:spPr>
      </p:pic>
      <p:sp>
        <p:nvSpPr>
          <p:cNvPr id="1350" name="Shape 1350"/>
          <p:cNvSpPr/>
          <p:nvPr/>
        </p:nvSpPr>
        <p:spPr>
          <a:xfrm>
            <a:off x="3782286" y="2847733"/>
            <a:ext cx="386914" cy="3546351"/>
          </a:xfrm>
          <a:prstGeom prst="rect">
            <a:avLst/>
          </a:prstGeom>
          <a:ln w="25400">
            <a:solidFill>
              <a:srgbClr val="000000"/>
            </a:solidFill>
            <a:miter lim="400000"/>
          </a:ln>
        </p:spPr>
        <p:txBody>
          <a:bodyPr lIns="50800" tIns="50800" rIns="50800" bIns="50800" anchor="ctr"/>
          <a:lstStyle/>
          <a:p>
            <a:pPr>
              <a:defRPr sz="2400"/>
            </a:pPr>
          </a:p>
        </p:txBody>
      </p:sp>
      <p:pic>
        <p:nvPicPr>
          <p:cNvPr id="1351" name=""/>
          <p:cNvPicPr>
            <a:picLocks noChangeAspect="0"/>
          </p:cNvPicPr>
          <p:nvPr/>
        </p:nvPicPr>
        <p:blipFill>
          <a:blip r:embed="rId5">
            <a:extLst/>
          </a:blip>
          <a:stretch>
            <a:fillRect/>
          </a:stretch>
        </p:blipFill>
        <p:spPr>
          <a:xfrm>
            <a:off x="4232892" y="4487832"/>
            <a:ext cx="544383" cy="246565"/>
          </a:xfrm>
          <a:prstGeom prst="rect">
            <a:avLst/>
          </a:prstGeom>
        </p:spPr>
      </p:pic>
      <p:sp>
        <p:nvSpPr>
          <p:cNvPr id="1353" name="Shape 1353"/>
          <p:cNvSpPr/>
          <p:nvPr/>
        </p:nvSpPr>
        <p:spPr>
          <a:xfrm>
            <a:off x="4787636" y="2837939"/>
            <a:ext cx="386913" cy="3546351"/>
          </a:xfrm>
          <a:prstGeom prst="rect">
            <a:avLst/>
          </a:prstGeom>
          <a:ln w="25400">
            <a:solidFill>
              <a:srgbClr val="000000"/>
            </a:solidFill>
            <a:miter lim="400000"/>
          </a:ln>
        </p:spPr>
        <p:txBody>
          <a:bodyPr lIns="50800" tIns="50800" rIns="50800" bIns="50800" anchor="ctr"/>
          <a:lstStyle/>
          <a:p>
            <a:pPr>
              <a:defRPr sz="2400"/>
            </a:pPr>
          </a:p>
        </p:txBody>
      </p:sp>
      <p:pic>
        <p:nvPicPr>
          <p:cNvPr id="1354" name=""/>
          <p:cNvPicPr>
            <a:picLocks noChangeAspect="0"/>
          </p:cNvPicPr>
          <p:nvPr/>
        </p:nvPicPr>
        <p:blipFill>
          <a:blip r:embed="rId5">
            <a:extLst/>
          </a:blip>
          <a:stretch>
            <a:fillRect/>
          </a:stretch>
        </p:blipFill>
        <p:spPr>
          <a:xfrm>
            <a:off x="5200142" y="4478039"/>
            <a:ext cx="544383" cy="246564"/>
          </a:xfrm>
          <a:prstGeom prst="rect">
            <a:avLst/>
          </a:prstGeom>
        </p:spPr>
      </p:pic>
      <p:sp>
        <p:nvSpPr>
          <p:cNvPr id="1356" name="Shape 1356"/>
          <p:cNvSpPr/>
          <p:nvPr/>
        </p:nvSpPr>
        <p:spPr>
          <a:xfrm>
            <a:off x="5805685" y="2828146"/>
            <a:ext cx="386913" cy="3546350"/>
          </a:xfrm>
          <a:prstGeom prst="rect">
            <a:avLst/>
          </a:prstGeom>
          <a:ln w="25400">
            <a:solidFill>
              <a:srgbClr val="000000"/>
            </a:solidFill>
            <a:miter lim="400000"/>
          </a:ln>
        </p:spPr>
        <p:txBody>
          <a:bodyPr lIns="50800" tIns="50800" rIns="50800" bIns="50800" anchor="ctr"/>
          <a:lstStyle/>
          <a:p>
            <a:pPr>
              <a:defRPr sz="2400"/>
            </a:pPr>
          </a:p>
        </p:txBody>
      </p:sp>
      <p:pic>
        <p:nvPicPr>
          <p:cNvPr id="1357" name=""/>
          <p:cNvPicPr>
            <a:picLocks noChangeAspect="0"/>
          </p:cNvPicPr>
          <p:nvPr/>
        </p:nvPicPr>
        <p:blipFill>
          <a:blip r:embed="rId5">
            <a:extLst/>
          </a:blip>
          <a:stretch>
            <a:fillRect/>
          </a:stretch>
        </p:blipFill>
        <p:spPr>
          <a:xfrm>
            <a:off x="6243591" y="4468245"/>
            <a:ext cx="544383" cy="246564"/>
          </a:xfrm>
          <a:prstGeom prst="rect">
            <a:avLst/>
          </a:prstGeom>
        </p:spPr>
      </p:pic>
      <p:sp>
        <p:nvSpPr>
          <p:cNvPr id="1359" name="Shape 1359"/>
          <p:cNvSpPr/>
          <p:nvPr/>
        </p:nvSpPr>
        <p:spPr>
          <a:xfrm>
            <a:off x="6829191" y="2828146"/>
            <a:ext cx="386914" cy="3546350"/>
          </a:xfrm>
          <a:prstGeom prst="rect">
            <a:avLst/>
          </a:prstGeom>
          <a:ln w="25400">
            <a:solidFill>
              <a:srgbClr val="000000"/>
            </a:solidFill>
            <a:miter lim="400000"/>
          </a:ln>
        </p:spPr>
        <p:txBody>
          <a:bodyPr lIns="50800" tIns="50800" rIns="50800" bIns="50800" anchor="ctr"/>
          <a:lstStyle/>
          <a:p>
            <a:pPr>
              <a:defRPr sz="2400"/>
            </a:pPr>
          </a:p>
        </p:txBody>
      </p:sp>
      <p:pic>
        <p:nvPicPr>
          <p:cNvPr id="1360" name=""/>
          <p:cNvPicPr>
            <a:picLocks noChangeAspect="0"/>
          </p:cNvPicPr>
          <p:nvPr/>
        </p:nvPicPr>
        <p:blipFill>
          <a:blip r:embed="rId5">
            <a:extLst/>
          </a:blip>
          <a:stretch>
            <a:fillRect/>
          </a:stretch>
        </p:blipFill>
        <p:spPr>
          <a:xfrm>
            <a:off x="7267098" y="4468245"/>
            <a:ext cx="544383" cy="246564"/>
          </a:xfrm>
          <a:prstGeom prst="rect">
            <a:avLst/>
          </a:prstGeom>
        </p:spPr>
      </p:pic>
      <p:sp>
        <p:nvSpPr>
          <p:cNvPr id="1362" name="Shape 1362"/>
          <p:cNvSpPr/>
          <p:nvPr/>
        </p:nvSpPr>
        <p:spPr>
          <a:xfrm>
            <a:off x="7885341" y="2828146"/>
            <a:ext cx="386913" cy="3546350"/>
          </a:xfrm>
          <a:prstGeom prst="rect">
            <a:avLst/>
          </a:prstGeom>
          <a:ln w="25400">
            <a:solidFill>
              <a:srgbClr val="000000"/>
            </a:solidFill>
            <a:miter lim="400000"/>
          </a:ln>
        </p:spPr>
        <p:txBody>
          <a:bodyPr lIns="50800" tIns="50800" rIns="50800" bIns="50800" anchor="ctr"/>
          <a:lstStyle/>
          <a:p>
            <a:pPr>
              <a:defRPr sz="2400"/>
            </a:pPr>
          </a:p>
        </p:txBody>
      </p:sp>
      <p:pic>
        <p:nvPicPr>
          <p:cNvPr id="1363" name=""/>
          <p:cNvPicPr>
            <a:picLocks noChangeAspect="0"/>
          </p:cNvPicPr>
          <p:nvPr/>
        </p:nvPicPr>
        <p:blipFill>
          <a:blip r:embed="rId5">
            <a:extLst/>
          </a:blip>
          <a:stretch>
            <a:fillRect/>
          </a:stretch>
        </p:blipFill>
        <p:spPr>
          <a:xfrm>
            <a:off x="8348646" y="4468245"/>
            <a:ext cx="544384" cy="246564"/>
          </a:xfrm>
          <a:prstGeom prst="rect">
            <a:avLst/>
          </a:prstGeom>
        </p:spPr>
      </p:pic>
      <p:sp>
        <p:nvSpPr>
          <p:cNvPr id="1365" name="Shape 1365"/>
          <p:cNvSpPr/>
          <p:nvPr/>
        </p:nvSpPr>
        <p:spPr>
          <a:xfrm>
            <a:off x="8941490" y="2828146"/>
            <a:ext cx="386914" cy="3546350"/>
          </a:xfrm>
          <a:prstGeom prst="rect">
            <a:avLst/>
          </a:prstGeom>
          <a:ln w="25400">
            <a:solidFill>
              <a:srgbClr val="000000"/>
            </a:solidFill>
            <a:miter lim="400000"/>
          </a:ln>
        </p:spPr>
        <p:txBody>
          <a:bodyPr lIns="50800" tIns="50800" rIns="50800" bIns="50800" anchor="ctr"/>
          <a:lstStyle/>
          <a:p>
            <a:pPr>
              <a:defRPr sz="2400"/>
            </a:pPr>
          </a:p>
        </p:txBody>
      </p:sp>
      <p:sp>
        <p:nvSpPr>
          <p:cNvPr id="1366" name="Shape 1366"/>
          <p:cNvSpPr/>
          <p:nvPr/>
        </p:nvSpPr>
        <p:spPr>
          <a:xfrm>
            <a:off x="9430196" y="4591702"/>
            <a:ext cx="493583" cy="1"/>
          </a:xfrm>
          <a:prstGeom prst="line">
            <a:avLst/>
          </a:prstGeom>
          <a:ln w="25400">
            <a:solidFill>
              <a:srgbClr val="000000"/>
            </a:solidFill>
            <a:miter lim="400000"/>
            <a:tailEnd type="triangle"/>
          </a:ln>
        </p:spPr>
        <p:txBody>
          <a:bodyPr lIns="50800" tIns="50800" rIns="50800" bIns="50800" anchor="ctr"/>
          <a:lstStyle/>
          <a:p>
            <a:pPr>
              <a:defRPr sz="2400"/>
            </a:pPr>
          </a:p>
        </p:txBody>
      </p:sp>
      <p:grpSp>
        <p:nvGrpSpPr>
          <p:cNvPr id="1369" name="Group 1369"/>
          <p:cNvGrpSpPr/>
          <p:nvPr/>
        </p:nvGrpSpPr>
        <p:grpSpPr>
          <a:xfrm>
            <a:off x="2890164" y="2154832"/>
            <a:ext cx="7756021" cy="1868796"/>
            <a:chOff x="0" y="0"/>
            <a:chExt cx="7756020" cy="1868794"/>
          </a:xfrm>
        </p:grpSpPr>
        <p:sp>
          <p:nvSpPr>
            <p:cNvPr id="1367" name="Shape 1367"/>
            <p:cNvSpPr/>
            <p:nvPr/>
          </p:nvSpPr>
          <p:spPr>
            <a:xfrm flipH="1">
              <a:off x="7732595" y="0"/>
              <a:ext cx="16640" cy="1868795"/>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ctr">
              <a:noAutofit/>
            </a:bodyPr>
            <a:lstStyle/>
            <a:p>
              <a:pPr>
                <a:defRPr sz="2400"/>
              </a:pPr>
            </a:p>
          </p:txBody>
        </p:sp>
        <p:sp>
          <p:nvSpPr>
            <p:cNvPr id="1368" name="Shape 1368"/>
            <p:cNvSpPr/>
            <p:nvPr/>
          </p:nvSpPr>
          <p:spPr>
            <a:xfrm>
              <a:off x="0" y="9419"/>
              <a:ext cx="7756021" cy="1"/>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defRPr sz="2400"/>
              </a:pPr>
            </a:p>
          </p:txBody>
        </p:sp>
      </p:grpSp>
      <p:sp>
        <p:nvSpPr>
          <p:cNvPr id="1370" name="Shape 1370"/>
          <p:cNvSpPr/>
          <p:nvPr/>
        </p:nvSpPr>
        <p:spPr>
          <a:xfrm>
            <a:off x="10015995" y="4189863"/>
            <a:ext cx="1213529" cy="862091"/>
          </a:xfrm>
          <a:prstGeom prst="rect">
            <a:avLst/>
          </a:prstGeom>
          <a:ln w="25400">
            <a:solidFill>
              <a:srgbClr val="000000"/>
            </a:solidFill>
            <a:miter lim="400000"/>
          </a:ln>
        </p:spPr>
        <p:txBody>
          <a:bodyPr lIns="50800" tIns="50800" rIns="50800" bIns="50800" anchor="ctr"/>
          <a:lstStyle/>
          <a:p>
            <a:pPr>
              <a:defRPr sz="2400"/>
            </a:pPr>
          </a:p>
        </p:txBody>
      </p:sp>
      <p:sp>
        <p:nvSpPr>
          <p:cNvPr id="1371" name="Shape 1371"/>
          <p:cNvSpPr/>
          <p:nvPr/>
        </p:nvSpPr>
        <p:spPr>
          <a:xfrm>
            <a:off x="10032060" y="4297058"/>
            <a:ext cx="1181399"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atin typeface="Helvetica"/>
                <a:ea typeface="Helvetica"/>
                <a:cs typeface="Helvetica"/>
                <a:sym typeface="Helvetica"/>
              </a:defRPr>
            </a:lvl1pPr>
          </a:lstStyle>
          <a:p>
            <a:pPr/>
            <a:r>
              <a:t>Loss</a:t>
            </a:r>
          </a:p>
        </p:txBody>
      </p:sp>
      <p:sp>
        <p:nvSpPr>
          <p:cNvPr id="1372" name="Shape 1372"/>
          <p:cNvSpPr/>
          <p:nvPr/>
        </p:nvSpPr>
        <p:spPr>
          <a:xfrm>
            <a:off x="11321740" y="4620908"/>
            <a:ext cx="493583" cy="1"/>
          </a:xfrm>
          <a:prstGeom prst="line">
            <a:avLst/>
          </a:prstGeom>
          <a:ln w="25400">
            <a:solidFill>
              <a:srgbClr val="000000"/>
            </a:solidFill>
            <a:miter lim="400000"/>
            <a:tailEnd type="triangle"/>
          </a:ln>
        </p:spPr>
        <p:txBody>
          <a:bodyPr lIns="50800" tIns="50800" rIns="50800" bIns="50800" anchor="ctr"/>
          <a:lstStyle/>
          <a:p>
            <a:pPr>
              <a:defRPr sz="2400"/>
            </a:pPr>
          </a:p>
        </p:txBody>
      </p:sp>
      <p:sp>
        <p:nvSpPr>
          <p:cNvPr id="1373" name="Shape 1373"/>
          <p:cNvSpPr/>
          <p:nvPr/>
        </p:nvSpPr>
        <p:spPr>
          <a:xfrm flipV="1">
            <a:off x="3286618" y="4724400"/>
            <a:ext cx="1" cy="2503934"/>
          </a:xfrm>
          <a:prstGeom prst="line">
            <a:avLst/>
          </a:prstGeom>
          <a:ln w="25400">
            <a:solidFill>
              <a:srgbClr val="000000"/>
            </a:solidFill>
            <a:prstDash val="sysDot"/>
            <a:miter lim="400000"/>
          </a:ln>
        </p:spPr>
        <p:txBody>
          <a:bodyPr lIns="50800" tIns="50800" rIns="50800" bIns="50800" anchor="ctr"/>
          <a:lstStyle/>
          <a:p>
            <a:pPr>
              <a:defRPr sz="2400"/>
            </a:pPr>
          </a:p>
        </p:txBody>
      </p:sp>
      <p:pic>
        <p:nvPicPr>
          <p:cNvPr id="1374" name="pasted-image.pdf"/>
          <p:cNvPicPr>
            <a:picLocks noChangeAspect="1"/>
          </p:cNvPicPr>
          <p:nvPr/>
        </p:nvPicPr>
        <p:blipFill>
          <a:blip r:embed="rId6">
            <a:extLst/>
          </a:blip>
          <a:stretch>
            <a:fillRect/>
          </a:stretch>
        </p:blipFill>
        <p:spPr>
          <a:xfrm>
            <a:off x="3112988" y="7359197"/>
            <a:ext cx="469901" cy="279401"/>
          </a:xfrm>
          <a:prstGeom prst="rect">
            <a:avLst/>
          </a:prstGeom>
          <a:ln w="12700">
            <a:miter lim="400000"/>
          </a:ln>
        </p:spPr>
      </p:pic>
      <p:pic>
        <p:nvPicPr>
          <p:cNvPr id="1375" name="pasted-image.pdf"/>
          <p:cNvPicPr>
            <a:picLocks noChangeAspect="1"/>
          </p:cNvPicPr>
          <p:nvPr/>
        </p:nvPicPr>
        <p:blipFill>
          <a:blip r:embed="rId7">
            <a:extLst/>
          </a:blip>
          <a:stretch>
            <a:fillRect/>
          </a:stretch>
        </p:blipFill>
        <p:spPr>
          <a:xfrm>
            <a:off x="4237117" y="7359197"/>
            <a:ext cx="482601" cy="279401"/>
          </a:xfrm>
          <a:prstGeom prst="rect">
            <a:avLst/>
          </a:prstGeom>
          <a:ln w="12700">
            <a:miter lim="400000"/>
          </a:ln>
        </p:spPr>
      </p:pic>
      <p:pic>
        <p:nvPicPr>
          <p:cNvPr id="1376" name="pasted-image.pdf"/>
          <p:cNvPicPr>
            <a:picLocks noChangeAspect="1"/>
          </p:cNvPicPr>
          <p:nvPr/>
        </p:nvPicPr>
        <p:blipFill>
          <a:blip r:embed="rId8">
            <a:extLst/>
          </a:blip>
          <a:stretch>
            <a:fillRect/>
          </a:stretch>
        </p:blipFill>
        <p:spPr>
          <a:xfrm>
            <a:off x="5226145" y="7352847"/>
            <a:ext cx="482601" cy="292101"/>
          </a:xfrm>
          <a:prstGeom prst="rect">
            <a:avLst/>
          </a:prstGeom>
          <a:ln w="12700">
            <a:miter lim="400000"/>
          </a:ln>
        </p:spPr>
      </p:pic>
      <p:pic>
        <p:nvPicPr>
          <p:cNvPr id="1377" name="pasted-image.pdf"/>
          <p:cNvPicPr>
            <a:picLocks noChangeAspect="1"/>
          </p:cNvPicPr>
          <p:nvPr/>
        </p:nvPicPr>
        <p:blipFill>
          <a:blip r:embed="rId9">
            <a:extLst/>
          </a:blip>
          <a:stretch>
            <a:fillRect/>
          </a:stretch>
        </p:blipFill>
        <p:spPr>
          <a:xfrm>
            <a:off x="6216066" y="7359197"/>
            <a:ext cx="495301" cy="279401"/>
          </a:xfrm>
          <a:prstGeom prst="rect">
            <a:avLst/>
          </a:prstGeom>
          <a:ln w="12700">
            <a:miter lim="400000"/>
          </a:ln>
        </p:spPr>
      </p:pic>
      <p:pic>
        <p:nvPicPr>
          <p:cNvPr id="1378" name="pasted-image.pdf"/>
          <p:cNvPicPr>
            <a:picLocks noChangeAspect="1"/>
          </p:cNvPicPr>
          <p:nvPr/>
        </p:nvPicPr>
        <p:blipFill>
          <a:blip r:embed="rId10">
            <a:extLst/>
          </a:blip>
          <a:stretch>
            <a:fillRect/>
          </a:stretch>
        </p:blipFill>
        <p:spPr>
          <a:xfrm>
            <a:off x="7285289" y="7352847"/>
            <a:ext cx="482601" cy="292101"/>
          </a:xfrm>
          <a:prstGeom prst="rect">
            <a:avLst/>
          </a:prstGeom>
          <a:ln w="12700">
            <a:miter lim="400000"/>
          </a:ln>
        </p:spPr>
      </p:pic>
      <p:pic>
        <p:nvPicPr>
          <p:cNvPr id="1379" name="pasted-image.pdf"/>
          <p:cNvPicPr>
            <a:picLocks noChangeAspect="1"/>
          </p:cNvPicPr>
          <p:nvPr/>
        </p:nvPicPr>
        <p:blipFill>
          <a:blip r:embed="rId11">
            <a:extLst/>
          </a:blip>
          <a:stretch>
            <a:fillRect/>
          </a:stretch>
        </p:blipFill>
        <p:spPr>
          <a:xfrm>
            <a:off x="8348646" y="7352847"/>
            <a:ext cx="482601" cy="292101"/>
          </a:xfrm>
          <a:prstGeom prst="rect">
            <a:avLst/>
          </a:prstGeom>
          <a:ln w="12700">
            <a:miter lim="400000"/>
          </a:ln>
        </p:spPr>
      </p:pic>
      <p:sp>
        <p:nvSpPr>
          <p:cNvPr id="1380" name="Shape 1380"/>
          <p:cNvSpPr/>
          <p:nvPr/>
        </p:nvSpPr>
        <p:spPr>
          <a:xfrm flipV="1">
            <a:off x="4478417" y="4724400"/>
            <a:ext cx="1" cy="2503934"/>
          </a:xfrm>
          <a:prstGeom prst="line">
            <a:avLst/>
          </a:prstGeom>
          <a:ln w="25400">
            <a:solidFill>
              <a:srgbClr val="000000"/>
            </a:solidFill>
            <a:prstDash val="sysDot"/>
            <a:miter lim="400000"/>
          </a:ln>
        </p:spPr>
        <p:txBody>
          <a:bodyPr lIns="50800" tIns="50800" rIns="50800" bIns="50800" anchor="ctr"/>
          <a:lstStyle/>
          <a:p>
            <a:pPr>
              <a:defRPr sz="2400"/>
            </a:pPr>
          </a:p>
        </p:txBody>
      </p:sp>
      <p:sp>
        <p:nvSpPr>
          <p:cNvPr id="1381" name="Shape 1381"/>
          <p:cNvSpPr/>
          <p:nvPr/>
        </p:nvSpPr>
        <p:spPr>
          <a:xfrm flipV="1">
            <a:off x="5471067" y="4724400"/>
            <a:ext cx="1" cy="2503934"/>
          </a:xfrm>
          <a:prstGeom prst="line">
            <a:avLst/>
          </a:prstGeom>
          <a:ln w="25400">
            <a:solidFill>
              <a:srgbClr val="000000"/>
            </a:solidFill>
            <a:prstDash val="sysDot"/>
            <a:miter lim="400000"/>
          </a:ln>
        </p:spPr>
        <p:txBody>
          <a:bodyPr lIns="50800" tIns="50800" rIns="50800" bIns="50800" anchor="ctr"/>
          <a:lstStyle/>
          <a:p>
            <a:pPr>
              <a:defRPr sz="2400"/>
            </a:pPr>
          </a:p>
        </p:txBody>
      </p:sp>
      <p:sp>
        <p:nvSpPr>
          <p:cNvPr id="1382" name="Shape 1382"/>
          <p:cNvSpPr/>
          <p:nvPr/>
        </p:nvSpPr>
        <p:spPr>
          <a:xfrm flipV="1">
            <a:off x="6463716" y="4724400"/>
            <a:ext cx="1" cy="2503934"/>
          </a:xfrm>
          <a:prstGeom prst="line">
            <a:avLst/>
          </a:prstGeom>
          <a:ln w="25400">
            <a:solidFill>
              <a:srgbClr val="000000"/>
            </a:solidFill>
            <a:prstDash val="sysDot"/>
            <a:miter lim="400000"/>
          </a:ln>
        </p:spPr>
        <p:txBody>
          <a:bodyPr lIns="50800" tIns="50800" rIns="50800" bIns="50800" anchor="ctr"/>
          <a:lstStyle/>
          <a:p>
            <a:pPr>
              <a:defRPr sz="2400"/>
            </a:pPr>
          </a:p>
        </p:txBody>
      </p:sp>
      <p:sp>
        <p:nvSpPr>
          <p:cNvPr id="1383" name="Shape 1383"/>
          <p:cNvSpPr/>
          <p:nvPr/>
        </p:nvSpPr>
        <p:spPr>
          <a:xfrm flipV="1">
            <a:off x="7539289" y="4724400"/>
            <a:ext cx="1" cy="2503934"/>
          </a:xfrm>
          <a:prstGeom prst="line">
            <a:avLst/>
          </a:prstGeom>
          <a:ln w="25400">
            <a:solidFill>
              <a:srgbClr val="000000"/>
            </a:solidFill>
            <a:prstDash val="sysDot"/>
            <a:miter lim="400000"/>
          </a:ln>
        </p:spPr>
        <p:txBody>
          <a:bodyPr lIns="50800" tIns="50800" rIns="50800" bIns="50800" anchor="ctr"/>
          <a:lstStyle/>
          <a:p>
            <a:pPr>
              <a:defRPr sz="2400"/>
            </a:pPr>
          </a:p>
        </p:txBody>
      </p:sp>
      <p:sp>
        <p:nvSpPr>
          <p:cNvPr id="1384" name="Shape 1384"/>
          <p:cNvSpPr/>
          <p:nvPr/>
        </p:nvSpPr>
        <p:spPr>
          <a:xfrm flipV="1">
            <a:off x="8545832" y="4724400"/>
            <a:ext cx="1" cy="2503934"/>
          </a:xfrm>
          <a:prstGeom prst="line">
            <a:avLst/>
          </a:prstGeom>
          <a:ln w="25400">
            <a:solidFill>
              <a:srgbClr val="000000"/>
            </a:solidFill>
            <a:prstDash val="sysDot"/>
            <a:miter lim="400000"/>
          </a:ln>
        </p:spPr>
        <p:txBody>
          <a:bodyPr lIns="50800" tIns="50800" rIns="50800" bIns="50800" anchor="ctr"/>
          <a:lstStyle/>
          <a:p>
            <a:pPr>
              <a:defRPr sz="2400"/>
            </a:pPr>
          </a:p>
        </p:txBody>
      </p:sp>
      <p:grpSp>
        <p:nvGrpSpPr>
          <p:cNvPr id="1387" name="Group 1387"/>
          <p:cNvGrpSpPr/>
          <p:nvPr/>
        </p:nvGrpSpPr>
        <p:grpSpPr>
          <a:xfrm>
            <a:off x="10584548" y="984250"/>
            <a:ext cx="1977544" cy="800100"/>
            <a:chOff x="0" y="0"/>
            <a:chExt cx="1977542" cy="800100"/>
          </a:xfrm>
        </p:grpSpPr>
        <p:sp>
          <p:nvSpPr>
            <p:cNvPr id="1386" name="Shape 1386"/>
            <p:cNvSpPr/>
            <p:nvPr/>
          </p:nvSpPr>
          <p:spPr>
            <a:xfrm>
              <a:off x="38099" y="38100"/>
              <a:ext cx="1901344" cy="723900"/>
            </a:xfrm>
            <a:prstGeom prst="rect">
              <a:avLst/>
            </a:prstGeom>
            <a:noFill/>
            <a:ln>
              <a:noFill/>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Learned</a:t>
              </a:r>
            </a:p>
          </p:txBody>
        </p:sp>
        <p:pic>
          <p:nvPicPr>
            <p:cNvPr id="1385" name=""/>
            <p:cNvPicPr>
              <a:picLocks noChangeAspect="0"/>
            </p:cNvPicPr>
            <p:nvPr/>
          </p:nvPicPr>
          <p:blipFill>
            <a:blip r:embed="rId12">
              <a:extLst/>
            </a:blip>
            <a:stretch>
              <a:fillRect/>
            </a:stretch>
          </p:blipFill>
          <p:spPr>
            <a:xfrm>
              <a:off x="-1" y="-1"/>
              <a:ext cx="1977544" cy="800101"/>
            </a:xfrm>
            <a:prstGeom prst="rect">
              <a:avLst/>
            </a:prstGeom>
            <a:effectLst/>
          </p:spPr>
        </p:pic>
      </p:grpSp>
      <p:grpSp>
        <p:nvGrpSpPr>
          <p:cNvPr id="1391" name="Group 1391"/>
          <p:cNvGrpSpPr/>
          <p:nvPr/>
        </p:nvGrpSpPr>
        <p:grpSpPr>
          <a:xfrm>
            <a:off x="3926014" y="8110233"/>
            <a:ext cx="4961465" cy="1346201"/>
            <a:chOff x="-38100" y="-38100"/>
            <a:chExt cx="4961463" cy="1346200"/>
          </a:xfrm>
        </p:grpSpPr>
        <p:pic>
          <p:nvPicPr>
            <p:cNvPr id="1388" name=""/>
            <p:cNvPicPr>
              <a:picLocks noChangeAspect="0"/>
            </p:cNvPicPr>
            <p:nvPr/>
          </p:nvPicPr>
          <p:blipFill>
            <a:blip r:embed="rId13">
              <a:extLst/>
            </a:blip>
            <a:stretch>
              <a:fillRect/>
            </a:stretch>
          </p:blipFill>
          <p:spPr>
            <a:xfrm>
              <a:off x="-38100" y="-38100"/>
              <a:ext cx="4961464" cy="1346200"/>
            </a:xfrm>
            <a:prstGeom prst="rect">
              <a:avLst/>
            </a:prstGeom>
            <a:effectLst/>
          </p:spPr>
        </p:pic>
        <p:pic>
          <p:nvPicPr>
            <p:cNvPr id="1390" name="pasted-image.pdf"/>
            <p:cNvPicPr>
              <a:picLocks noChangeAspect="1"/>
            </p:cNvPicPr>
            <p:nvPr/>
          </p:nvPicPr>
          <p:blipFill>
            <a:blip r:embed="rId14">
              <a:extLst/>
            </a:blip>
            <a:stretch>
              <a:fillRect/>
            </a:stretch>
          </p:blipFill>
          <p:spPr>
            <a:xfrm>
              <a:off x="207252" y="342900"/>
              <a:ext cx="4533901" cy="711200"/>
            </a:xfrm>
            <a:prstGeom prst="rect">
              <a:avLst/>
            </a:prstGeom>
            <a:ln w="12700" cap="flat">
              <a:noFill/>
              <a:miter lim="400000"/>
            </a:ln>
            <a:effectLst/>
          </p:spPr>
        </p:pic>
      </p:grpSp>
      <p:pic>
        <p:nvPicPr>
          <p:cNvPr id="1392" name="pasted-image.pdf"/>
          <p:cNvPicPr>
            <a:picLocks noChangeAspect="1"/>
          </p:cNvPicPr>
          <p:nvPr/>
        </p:nvPicPr>
        <p:blipFill>
          <a:blip r:embed="rId15">
            <a:extLst/>
          </a:blip>
          <a:stretch>
            <a:fillRect/>
          </a:stretch>
        </p:blipFill>
        <p:spPr>
          <a:xfrm>
            <a:off x="11975696" y="4398658"/>
            <a:ext cx="609601" cy="469901"/>
          </a:xfrm>
          <a:prstGeom prst="rect">
            <a:avLst/>
          </a:prstGeom>
          <a:ln w="12700">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39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391" grpId="1"/>
    </p:bldLst>
  </p:timing>
</p:sld>
</file>

<file path=ppt/slides/slide7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96" name="Shape 1396"/>
          <p:cNvSpPr/>
          <p:nvPr/>
        </p:nvSpPr>
        <p:spPr>
          <a:xfrm>
            <a:off x="4632299" y="196870"/>
            <a:ext cx="3740202" cy="83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a:solidFill>
                  <a:schemeClr val="accent1">
                    <a:hueOff val="273562"/>
                    <a:satOff val="2937"/>
                    <a:lumOff val="-22233"/>
                  </a:schemeClr>
                </a:solidFill>
              </a:defRPr>
            </a:lvl1pPr>
          </a:lstStyle>
          <a:p>
            <a:pPr/>
            <a:r>
              <a:t>Loss function</a:t>
            </a:r>
          </a:p>
        </p:txBody>
      </p:sp>
      <p:sp>
        <p:nvSpPr>
          <p:cNvPr id="1397" name="Shape 1397"/>
          <p:cNvSpPr/>
          <p:nvPr/>
        </p:nvSpPr>
        <p:spPr>
          <a:xfrm>
            <a:off x="6122304" y="2872384"/>
            <a:ext cx="3255913" cy="139478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r>
              <a:t>“clown fish”</a:t>
            </a:r>
          </a:p>
        </p:txBody>
      </p:sp>
      <p:sp>
        <p:nvSpPr>
          <p:cNvPr id="1398" name="Shape 1398"/>
          <p:cNvSpPr/>
          <p:nvPr/>
        </p:nvSpPr>
        <p:spPr>
          <a:xfrm flipV="1">
            <a:off x="4581959" y="5642262"/>
            <a:ext cx="2469139" cy="1283030"/>
          </a:xfrm>
          <a:prstGeom prst="line">
            <a:avLst/>
          </a:prstGeom>
          <a:ln w="25400">
            <a:solidFill>
              <a:srgbClr val="000000"/>
            </a:solidFill>
            <a:miter lim="400000"/>
            <a:tailEnd type="triangle"/>
          </a:ln>
        </p:spPr>
        <p:txBody>
          <a:bodyPr lIns="50800" tIns="50800" rIns="50800" bIns="50800" anchor="ctr"/>
          <a:lstStyle/>
          <a:p>
            <a:pPr>
              <a:defRPr sz="2400"/>
            </a:pPr>
          </a:p>
        </p:txBody>
      </p:sp>
      <p:sp>
        <p:nvSpPr>
          <p:cNvPr id="1399" name="Shape 1399"/>
          <p:cNvSpPr/>
          <p:nvPr/>
        </p:nvSpPr>
        <p:spPr>
          <a:xfrm>
            <a:off x="7750441" y="4131504"/>
            <a:ext cx="1" cy="1020727"/>
          </a:xfrm>
          <a:prstGeom prst="line">
            <a:avLst/>
          </a:prstGeom>
          <a:ln w="25400">
            <a:solidFill>
              <a:srgbClr val="000000"/>
            </a:solidFill>
            <a:miter lim="400000"/>
            <a:tailEnd type="triangle"/>
          </a:ln>
        </p:spPr>
        <p:txBody>
          <a:bodyPr lIns="50800" tIns="50800" rIns="50800" bIns="50800" anchor="ctr"/>
          <a:lstStyle/>
          <a:p>
            <a:pPr>
              <a:defRPr sz="2400"/>
            </a:pPr>
          </a:p>
        </p:txBody>
      </p:sp>
      <p:sp>
        <p:nvSpPr>
          <p:cNvPr id="1400" name="Shape 1400"/>
          <p:cNvSpPr/>
          <p:nvPr/>
        </p:nvSpPr>
        <p:spPr>
          <a:xfrm>
            <a:off x="7210487" y="5324061"/>
            <a:ext cx="1079908"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Loss</a:t>
            </a:r>
          </a:p>
        </p:txBody>
      </p:sp>
      <p:sp>
        <p:nvSpPr>
          <p:cNvPr id="1401" name="Shape 1401"/>
          <p:cNvSpPr/>
          <p:nvPr/>
        </p:nvSpPr>
        <p:spPr>
          <a:xfrm>
            <a:off x="8449422" y="5647911"/>
            <a:ext cx="493583" cy="1"/>
          </a:xfrm>
          <a:prstGeom prst="line">
            <a:avLst/>
          </a:prstGeom>
          <a:ln w="25400">
            <a:solidFill>
              <a:srgbClr val="000000"/>
            </a:solidFill>
            <a:miter lim="400000"/>
            <a:tailEnd type="triangle"/>
          </a:ln>
        </p:spPr>
        <p:txBody>
          <a:bodyPr lIns="50800" tIns="50800" rIns="50800" bIns="50800" anchor="ctr"/>
          <a:lstStyle/>
          <a:p>
            <a:pPr>
              <a:defRPr sz="2400"/>
            </a:pPr>
          </a:p>
        </p:txBody>
      </p:sp>
      <p:sp>
        <p:nvSpPr>
          <p:cNvPr id="1402" name="Shape 1402"/>
          <p:cNvSpPr/>
          <p:nvPr/>
        </p:nvSpPr>
        <p:spPr>
          <a:xfrm>
            <a:off x="9032097" y="5304649"/>
            <a:ext cx="1071221"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error</a:t>
            </a:r>
          </a:p>
        </p:txBody>
      </p:sp>
      <p:grpSp>
        <p:nvGrpSpPr>
          <p:cNvPr id="1411" name="Group 1411"/>
          <p:cNvGrpSpPr/>
          <p:nvPr/>
        </p:nvGrpSpPr>
        <p:grpSpPr>
          <a:xfrm>
            <a:off x="2098932" y="3388536"/>
            <a:ext cx="496502" cy="5194169"/>
            <a:chOff x="0" y="0"/>
            <a:chExt cx="496501" cy="5194167"/>
          </a:xfrm>
        </p:grpSpPr>
        <p:sp>
          <p:nvSpPr>
            <p:cNvPr id="1403" name="Shape 1403"/>
            <p:cNvSpPr/>
            <p:nvPr/>
          </p:nvSpPr>
          <p:spPr>
            <a:xfrm>
              <a:off x="840" y="0"/>
              <a:ext cx="495662" cy="495662"/>
            </a:xfrm>
            <a:prstGeom prst="ellipse">
              <a:avLst/>
            </a:prstGeom>
            <a:solidFill>
              <a:srgbClr val="A6AAA9"/>
            </a:solidFill>
            <a:ln w="12700" cap="flat">
              <a:solidFill>
                <a:srgbClr val="000000"/>
              </a:solidFill>
              <a:prstDash val="solid"/>
              <a:miter lim="400000"/>
            </a:ln>
            <a:effectLst/>
          </p:spPr>
          <p:txBody>
            <a:bodyPr wrap="square" lIns="50800" tIns="50800" rIns="50800" bIns="50800" numCol="1" anchor="ctr">
              <a:noAutofit/>
            </a:bodyPr>
            <a:lstStyle/>
            <a:p>
              <a:pPr>
                <a:defRPr sz="2400"/>
              </a:pPr>
            </a:p>
          </p:txBody>
        </p:sp>
        <p:sp>
          <p:nvSpPr>
            <p:cNvPr id="1404" name="Shape 1404"/>
            <p:cNvSpPr/>
            <p:nvPr/>
          </p:nvSpPr>
          <p:spPr>
            <a:xfrm>
              <a:off x="0" y="671215"/>
              <a:ext cx="495662" cy="495662"/>
            </a:xfrm>
            <a:prstGeom prst="ellipse">
              <a:avLst/>
            </a:prstGeom>
            <a:solidFill>
              <a:srgbClr val="DCDEE0"/>
            </a:solidFill>
            <a:ln w="12700" cap="flat">
              <a:solidFill>
                <a:srgbClr val="000000"/>
              </a:solidFill>
              <a:prstDash val="solid"/>
              <a:miter lim="400000"/>
            </a:ln>
            <a:effectLst/>
          </p:spPr>
          <p:txBody>
            <a:bodyPr wrap="square" lIns="50800" tIns="50800" rIns="50800" bIns="50800" numCol="1" anchor="ctr">
              <a:noAutofit/>
            </a:bodyPr>
            <a:lstStyle/>
            <a:p>
              <a:pPr>
                <a:defRPr sz="2400"/>
              </a:pPr>
            </a:p>
          </p:txBody>
        </p:sp>
        <p:sp>
          <p:nvSpPr>
            <p:cNvPr id="1405" name="Shape 1405"/>
            <p:cNvSpPr/>
            <p:nvPr/>
          </p:nvSpPr>
          <p:spPr>
            <a:xfrm>
              <a:off x="0" y="1342430"/>
              <a:ext cx="495662" cy="495662"/>
            </a:xfrm>
            <a:prstGeom prst="ellipse">
              <a:avLst/>
            </a:prstGeom>
            <a:solidFill>
              <a:srgbClr val="FFFFFF"/>
            </a:solidFill>
            <a:ln w="12700" cap="flat">
              <a:solidFill>
                <a:srgbClr val="000000"/>
              </a:solidFill>
              <a:prstDash val="solid"/>
              <a:miter lim="400000"/>
            </a:ln>
            <a:effectLst/>
          </p:spPr>
          <p:txBody>
            <a:bodyPr wrap="square" lIns="50800" tIns="50800" rIns="50800" bIns="50800" numCol="1" anchor="ctr">
              <a:noAutofit/>
            </a:bodyPr>
            <a:lstStyle/>
            <a:p>
              <a:pPr>
                <a:defRPr sz="2400"/>
              </a:pPr>
            </a:p>
          </p:txBody>
        </p:sp>
        <p:sp>
          <p:nvSpPr>
            <p:cNvPr id="1406" name="Shape 1406"/>
            <p:cNvSpPr/>
            <p:nvPr/>
          </p:nvSpPr>
          <p:spPr>
            <a:xfrm>
              <a:off x="0" y="2013645"/>
              <a:ext cx="495662" cy="495662"/>
            </a:xfrm>
            <a:prstGeom prst="ellipse">
              <a:avLst/>
            </a:prstGeom>
            <a:solidFill>
              <a:srgbClr val="53585F"/>
            </a:solidFill>
            <a:ln w="12700" cap="flat">
              <a:solidFill>
                <a:srgbClr val="000000"/>
              </a:solidFill>
              <a:prstDash val="solid"/>
              <a:miter lim="400000"/>
            </a:ln>
            <a:effectLst/>
          </p:spPr>
          <p:txBody>
            <a:bodyPr wrap="square" lIns="50800" tIns="50800" rIns="50800" bIns="50800" numCol="1" anchor="ctr">
              <a:noAutofit/>
            </a:bodyPr>
            <a:lstStyle/>
            <a:p>
              <a:pPr>
                <a:defRPr sz="2400"/>
              </a:pPr>
            </a:p>
          </p:txBody>
        </p:sp>
        <p:sp>
          <p:nvSpPr>
            <p:cNvPr id="1407" name="Shape 1407"/>
            <p:cNvSpPr/>
            <p:nvPr/>
          </p:nvSpPr>
          <p:spPr>
            <a:xfrm>
              <a:off x="0" y="2684861"/>
              <a:ext cx="495662" cy="495662"/>
            </a:xfrm>
            <a:prstGeom prst="ellipse">
              <a:avLst/>
            </a:prstGeom>
            <a:solidFill>
              <a:srgbClr val="A6AAA9"/>
            </a:solidFill>
            <a:ln w="12700" cap="flat">
              <a:solidFill>
                <a:srgbClr val="000000"/>
              </a:solidFill>
              <a:prstDash val="solid"/>
              <a:miter lim="400000"/>
            </a:ln>
            <a:effectLst/>
          </p:spPr>
          <p:txBody>
            <a:bodyPr wrap="square" lIns="50800" tIns="50800" rIns="50800" bIns="50800" numCol="1" anchor="ctr">
              <a:noAutofit/>
            </a:bodyPr>
            <a:lstStyle/>
            <a:p>
              <a:pPr>
                <a:defRPr sz="2400"/>
              </a:pPr>
            </a:p>
          </p:txBody>
        </p:sp>
        <p:sp>
          <p:nvSpPr>
            <p:cNvPr id="1408" name="Shape 1408"/>
            <p:cNvSpPr/>
            <p:nvPr/>
          </p:nvSpPr>
          <p:spPr>
            <a:xfrm>
              <a:off x="0" y="3356076"/>
              <a:ext cx="495662" cy="495662"/>
            </a:xfrm>
            <a:prstGeom prst="ellipse">
              <a:avLst/>
            </a:prstGeom>
            <a:solidFill>
              <a:srgbClr val="000000"/>
            </a:solidFill>
            <a:ln w="12700" cap="flat">
              <a:solidFill>
                <a:srgbClr val="000000"/>
              </a:solidFill>
              <a:prstDash val="solid"/>
              <a:miter lim="400000"/>
            </a:ln>
            <a:effectLst/>
          </p:spPr>
          <p:txBody>
            <a:bodyPr wrap="square" lIns="50800" tIns="50800" rIns="50800" bIns="50800" numCol="1" anchor="ctr">
              <a:noAutofit/>
            </a:bodyPr>
            <a:lstStyle/>
            <a:p>
              <a:pPr>
                <a:defRPr sz="2400"/>
              </a:pPr>
            </a:p>
          </p:txBody>
        </p:sp>
        <p:sp>
          <p:nvSpPr>
            <p:cNvPr id="1409" name="Shape 1409"/>
            <p:cNvSpPr/>
            <p:nvPr/>
          </p:nvSpPr>
          <p:spPr>
            <a:xfrm>
              <a:off x="0" y="4027291"/>
              <a:ext cx="495662" cy="495662"/>
            </a:xfrm>
            <a:prstGeom prst="ellipse">
              <a:avLst/>
            </a:prstGeom>
            <a:solidFill>
              <a:srgbClr val="A6AAA9"/>
            </a:solidFill>
            <a:ln w="12700" cap="flat">
              <a:solidFill>
                <a:srgbClr val="000000"/>
              </a:solidFill>
              <a:prstDash val="solid"/>
              <a:miter lim="400000"/>
            </a:ln>
            <a:effectLst/>
          </p:spPr>
          <p:txBody>
            <a:bodyPr wrap="square" lIns="50800" tIns="50800" rIns="50800" bIns="50800" numCol="1" anchor="ctr">
              <a:noAutofit/>
            </a:bodyPr>
            <a:lstStyle/>
            <a:p>
              <a:pPr>
                <a:defRPr sz="2400"/>
              </a:pPr>
            </a:p>
          </p:txBody>
        </p:sp>
        <p:sp>
          <p:nvSpPr>
            <p:cNvPr id="1410" name="Shape 1410"/>
            <p:cNvSpPr/>
            <p:nvPr/>
          </p:nvSpPr>
          <p:spPr>
            <a:xfrm>
              <a:off x="0" y="4698506"/>
              <a:ext cx="495662" cy="495662"/>
            </a:xfrm>
            <a:prstGeom prst="ellipse">
              <a:avLst/>
            </a:prstGeom>
            <a:solidFill>
              <a:srgbClr val="DCDEE0"/>
            </a:solidFill>
            <a:ln w="12700" cap="flat">
              <a:solidFill>
                <a:srgbClr val="000000"/>
              </a:solidFill>
              <a:prstDash val="solid"/>
              <a:miter lim="400000"/>
            </a:ln>
            <a:effectLst/>
          </p:spPr>
          <p:txBody>
            <a:bodyPr wrap="square" lIns="50800" tIns="50800" rIns="50800" bIns="50800" numCol="1" anchor="ctr">
              <a:noAutofit/>
            </a:bodyPr>
            <a:lstStyle/>
            <a:p>
              <a:pPr>
                <a:defRPr sz="2400"/>
              </a:pPr>
            </a:p>
          </p:txBody>
        </p:sp>
      </p:grpSp>
      <p:sp>
        <p:nvSpPr>
          <p:cNvPr id="1412" name="Shape 1412"/>
          <p:cNvSpPr/>
          <p:nvPr/>
        </p:nvSpPr>
        <p:spPr>
          <a:xfrm>
            <a:off x="865602" y="2330265"/>
            <a:ext cx="3214117"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u="sng"/>
            </a:lvl1pPr>
          </a:lstStyle>
          <a:p>
            <a:pPr/>
            <a:r>
              <a:t>Network output</a:t>
            </a:r>
          </a:p>
        </p:txBody>
      </p:sp>
      <p:sp>
        <p:nvSpPr>
          <p:cNvPr id="1413" name="Shape 1413"/>
          <p:cNvSpPr/>
          <p:nvPr/>
        </p:nvSpPr>
        <p:spPr>
          <a:xfrm>
            <a:off x="2003182" y="3228051"/>
            <a:ext cx="688002" cy="6116762"/>
          </a:xfrm>
          <a:prstGeom prst="rect">
            <a:avLst/>
          </a:prstGeom>
          <a:ln w="25400">
            <a:solidFill>
              <a:srgbClr val="000000"/>
            </a:solidFill>
            <a:miter lim="400000"/>
          </a:ln>
        </p:spPr>
        <p:txBody>
          <a:bodyPr lIns="50800" tIns="50800" rIns="50800" bIns="50800" anchor="ctr"/>
          <a:lstStyle/>
          <a:p>
            <a:pPr>
              <a:defRPr sz="2400"/>
            </a:pPr>
          </a:p>
        </p:txBody>
      </p:sp>
      <p:sp>
        <p:nvSpPr>
          <p:cNvPr id="1414" name="Shape 1414"/>
          <p:cNvSpPr/>
          <p:nvPr/>
        </p:nvSpPr>
        <p:spPr>
          <a:xfrm rot="5400000">
            <a:off x="2186910" y="8639945"/>
            <a:ext cx="571501"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atin typeface="Helvetica"/>
                <a:ea typeface="Helvetica"/>
                <a:cs typeface="Helvetica"/>
                <a:sym typeface="Helvetica"/>
              </a:defRPr>
            </a:lvl1pPr>
          </a:lstStyle>
          <a:p>
            <a:pPr/>
            <a:r>
              <a:t>…</a:t>
            </a:r>
          </a:p>
        </p:txBody>
      </p:sp>
      <p:sp>
        <p:nvSpPr>
          <p:cNvPr id="1415" name="Shape 1415"/>
          <p:cNvSpPr/>
          <p:nvPr/>
        </p:nvSpPr>
        <p:spPr>
          <a:xfrm>
            <a:off x="1183457" y="5991971"/>
            <a:ext cx="493583" cy="1"/>
          </a:xfrm>
          <a:prstGeom prst="line">
            <a:avLst/>
          </a:prstGeom>
          <a:ln w="25400">
            <a:solidFill>
              <a:srgbClr val="000000"/>
            </a:solidFill>
            <a:miter lim="400000"/>
            <a:tailEnd type="triangle"/>
          </a:ln>
        </p:spPr>
        <p:txBody>
          <a:bodyPr lIns="50800" tIns="50800" rIns="50800" bIns="50800" anchor="ctr"/>
          <a:lstStyle/>
          <a:p>
            <a:pPr>
              <a:defRPr sz="2400"/>
            </a:pPr>
          </a:p>
        </p:txBody>
      </p:sp>
      <p:sp>
        <p:nvSpPr>
          <p:cNvPr id="1416" name="Shape 1416"/>
          <p:cNvSpPr/>
          <p:nvPr/>
        </p:nvSpPr>
        <p:spPr>
          <a:xfrm>
            <a:off x="1183457" y="5743668"/>
            <a:ext cx="493583" cy="1"/>
          </a:xfrm>
          <a:prstGeom prst="line">
            <a:avLst/>
          </a:prstGeom>
          <a:ln w="25400">
            <a:solidFill>
              <a:srgbClr val="000000"/>
            </a:solidFill>
            <a:miter lim="400000"/>
            <a:tailEnd type="triangle"/>
          </a:ln>
        </p:spPr>
        <p:txBody>
          <a:bodyPr lIns="50800" tIns="50800" rIns="50800" bIns="50800" anchor="ctr"/>
          <a:lstStyle/>
          <a:p>
            <a:pPr>
              <a:defRPr sz="2400"/>
            </a:pPr>
          </a:p>
        </p:txBody>
      </p:sp>
      <p:sp>
        <p:nvSpPr>
          <p:cNvPr id="1417" name="Shape 1417"/>
          <p:cNvSpPr/>
          <p:nvPr/>
        </p:nvSpPr>
        <p:spPr>
          <a:xfrm>
            <a:off x="1182461" y="6227573"/>
            <a:ext cx="493583" cy="1"/>
          </a:xfrm>
          <a:prstGeom prst="line">
            <a:avLst/>
          </a:prstGeom>
          <a:ln w="25400">
            <a:solidFill>
              <a:srgbClr val="000000"/>
            </a:solidFill>
            <a:miter lim="400000"/>
            <a:tailEnd type="triangle"/>
          </a:ln>
        </p:spPr>
        <p:txBody>
          <a:bodyPr lIns="50800" tIns="50800" rIns="50800" bIns="50800" anchor="ctr"/>
          <a:lstStyle/>
          <a:p>
            <a:pPr>
              <a:defRPr sz="2400"/>
            </a:pPr>
          </a:p>
        </p:txBody>
      </p:sp>
      <p:sp>
        <p:nvSpPr>
          <p:cNvPr id="1418" name="Shape 1418"/>
          <p:cNvSpPr/>
          <p:nvPr/>
        </p:nvSpPr>
        <p:spPr>
          <a:xfrm>
            <a:off x="372722" y="5530850"/>
            <a:ext cx="571501"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atin typeface="Helvetica"/>
                <a:ea typeface="Helvetica"/>
                <a:cs typeface="Helvetica"/>
                <a:sym typeface="Helvetica"/>
              </a:defRPr>
            </a:lvl1pPr>
          </a:lstStyle>
          <a:p>
            <a:pPr/>
            <a:r>
              <a:t>…</a:t>
            </a:r>
          </a:p>
        </p:txBody>
      </p:sp>
      <p:sp>
        <p:nvSpPr>
          <p:cNvPr id="1419" name="Shape 1419"/>
          <p:cNvSpPr/>
          <p:nvPr/>
        </p:nvSpPr>
        <p:spPr>
          <a:xfrm>
            <a:off x="2828390" y="3150675"/>
            <a:ext cx="1956656" cy="83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sz="2400"/>
            </a:lvl1pPr>
          </a:lstStyle>
          <a:p>
            <a:pPr/>
            <a:r>
              <a:t>dolphin</a:t>
            </a:r>
          </a:p>
        </p:txBody>
      </p:sp>
      <p:sp>
        <p:nvSpPr>
          <p:cNvPr id="1420" name="Shape 1420"/>
          <p:cNvSpPr/>
          <p:nvPr/>
        </p:nvSpPr>
        <p:spPr>
          <a:xfrm>
            <a:off x="2828390" y="3836339"/>
            <a:ext cx="1956656" cy="83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sz="2400"/>
            </a:lvl1pPr>
          </a:lstStyle>
          <a:p>
            <a:pPr/>
            <a:r>
              <a:t>cat</a:t>
            </a:r>
          </a:p>
        </p:txBody>
      </p:sp>
      <p:sp>
        <p:nvSpPr>
          <p:cNvPr id="1421" name="Shape 1421"/>
          <p:cNvSpPr/>
          <p:nvPr/>
        </p:nvSpPr>
        <p:spPr>
          <a:xfrm>
            <a:off x="2828390" y="4495800"/>
            <a:ext cx="2096263" cy="838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sz="2400"/>
            </a:lvl1pPr>
          </a:lstStyle>
          <a:p>
            <a:pPr/>
            <a:r>
              <a:t>grizzly bear</a:t>
            </a:r>
          </a:p>
        </p:txBody>
      </p:sp>
      <p:sp>
        <p:nvSpPr>
          <p:cNvPr id="1422" name="Shape 1422"/>
          <p:cNvSpPr/>
          <p:nvPr/>
        </p:nvSpPr>
        <p:spPr>
          <a:xfrm>
            <a:off x="2828390" y="5185962"/>
            <a:ext cx="2096263" cy="83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sz="2400"/>
            </a:lvl1pPr>
          </a:lstStyle>
          <a:p>
            <a:pPr/>
            <a:r>
              <a:t>angel fish</a:t>
            </a:r>
          </a:p>
        </p:txBody>
      </p:sp>
      <p:sp>
        <p:nvSpPr>
          <p:cNvPr id="1423" name="Shape 1423"/>
          <p:cNvSpPr/>
          <p:nvPr/>
        </p:nvSpPr>
        <p:spPr>
          <a:xfrm>
            <a:off x="2828390" y="5867332"/>
            <a:ext cx="2096263" cy="83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sz="2400"/>
            </a:lvl1pPr>
          </a:lstStyle>
          <a:p>
            <a:pPr/>
            <a:r>
              <a:t>chameleon</a:t>
            </a:r>
          </a:p>
        </p:txBody>
      </p:sp>
      <p:sp>
        <p:nvSpPr>
          <p:cNvPr id="1424" name="Shape 1424"/>
          <p:cNvSpPr/>
          <p:nvPr/>
        </p:nvSpPr>
        <p:spPr>
          <a:xfrm>
            <a:off x="2828390" y="7221249"/>
            <a:ext cx="2096263" cy="83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sz="2400"/>
            </a:lvl1pPr>
          </a:lstStyle>
          <a:p>
            <a:pPr/>
            <a:r>
              <a:t>iguana</a:t>
            </a:r>
          </a:p>
        </p:txBody>
      </p:sp>
      <p:sp>
        <p:nvSpPr>
          <p:cNvPr id="1425" name="Shape 1425"/>
          <p:cNvSpPr/>
          <p:nvPr/>
        </p:nvSpPr>
        <p:spPr>
          <a:xfrm>
            <a:off x="2828390" y="7902619"/>
            <a:ext cx="2096263" cy="83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sz="2400"/>
            </a:lvl1pPr>
          </a:lstStyle>
          <a:p>
            <a:pPr/>
            <a:r>
              <a:t>elephant</a:t>
            </a:r>
          </a:p>
        </p:txBody>
      </p:sp>
      <p:sp>
        <p:nvSpPr>
          <p:cNvPr id="1426" name="Shape 1426"/>
          <p:cNvSpPr/>
          <p:nvPr/>
        </p:nvSpPr>
        <p:spPr>
          <a:xfrm>
            <a:off x="2828390" y="6544291"/>
            <a:ext cx="2096263" cy="83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b="1" sz="2400">
                <a:latin typeface="Helvetica"/>
                <a:ea typeface="Helvetica"/>
                <a:cs typeface="Helvetica"/>
                <a:sym typeface="Helvetica"/>
              </a:defRPr>
            </a:lvl1pPr>
          </a:lstStyle>
          <a:p>
            <a:pPr/>
            <a:r>
              <a:t>clown fish</a:t>
            </a:r>
          </a:p>
        </p:txBody>
      </p:sp>
      <p:sp>
        <p:nvSpPr>
          <p:cNvPr id="1427" name="Shape 1427"/>
          <p:cNvSpPr/>
          <p:nvPr/>
        </p:nvSpPr>
        <p:spPr>
          <a:xfrm>
            <a:off x="5842364" y="2330265"/>
            <a:ext cx="3815792"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u="sng"/>
            </a:lvl1pPr>
          </a:lstStyle>
          <a:p>
            <a:pPr/>
            <a:r>
              <a:t>Ground truth label</a:t>
            </a:r>
          </a:p>
        </p:txBody>
      </p:sp>
    </p:spTree>
  </p:cSld>
  <p:clrMapOvr>
    <a:masterClrMapping/>
  </p:clrMapOvr>
  <p:transition xmlns:p14="http://schemas.microsoft.com/office/powerpoint/2010/main" spd="med" advClick="1" p14:dur="1000"/>
</p:sld>
</file>

<file path=ppt/slides/slide7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29" name="Shape 1429"/>
          <p:cNvSpPr/>
          <p:nvPr/>
        </p:nvSpPr>
        <p:spPr>
          <a:xfrm>
            <a:off x="4632299" y="196870"/>
            <a:ext cx="3740202" cy="83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a:solidFill>
                  <a:schemeClr val="accent1">
                    <a:hueOff val="273562"/>
                    <a:satOff val="2937"/>
                    <a:lumOff val="-22233"/>
                  </a:schemeClr>
                </a:solidFill>
              </a:defRPr>
            </a:lvl1pPr>
          </a:lstStyle>
          <a:p>
            <a:pPr/>
            <a:r>
              <a:t>Loss function</a:t>
            </a:r>
          </a:p>
        </p:txBody>
      </p:sp>
      <p:sp>
        <p:nvSpPr>
          <p:cNvPr id="1430" name="Shape 1430"/>
          <p:cNvSpPr/>
          <p:nvPr/>
        </p:nvSpPr>
        <p:spPr>
          <a:xfrm>
            <a:off x="6122304" y="2872384"/>
            <a:ext cx="3255913" cy="139478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r>
              <a:t>“clown fish”</a:t>
            </a:r>
          </a:p>
        </p:txBody>
      </p:sp>
      <p:sp>
        <p:nvSpPr>
          <p:cNvPr id="1431" name="Shape 1431"/>
          <p:cNvSpPr/>
          <p:nvPr/>
        </p:nvSpPr>
        <p:spPr>
          <a:xfrm flipV="1">
            <a:off x="4581959" y="5642262"/>
            <a:ext cx="2469139" cy="1283030"/>
          </a:xfrm>
          <a:prstGeom prst="line">
            <a:avLst/>
          </a:prstGeom>
          <a:ln w="25400">
            <a:solidFill>
              <a:srgbClr val="000000"/>
            </a:solidFill>
            <a:miter lim="400000"/>
            <a:tailEnd type="triangle"/>
          </a:ln>
        </p:spPr>
        <p:txBody>
          <a:bodyPr lIns="50800" tIns="50800" rIns="50800" bIns="50800" anchor="ctr"/>
          <a:lstStyle/>
          <a:p>
            <a:pPr>
              <a:defRPr sz="2400"/>
            </a:pPr>
          </a:p>
        </p:txBody>
      </p:sp>
      <p:sp>
        <p:nvSpPr>
          <p:cNvPr id="1432" name="Shape 1432"/>
          <p:cNvSpPr/>
          <p:nvPr/>
        </p:nvSpPr>
        <p:spPr>
          <a:xfrm>
            <a:off x="7750441" y="4131504"/>
            <a:ext cx="1" cy="1020727"/>
          </a:xfrm>
          <a:prstGeom prst="line">
            <a:avLst/>
          </a:prstGeom>
          <a:ln w="25400">
            <a:solidFill>
              <a:srgbClr val="000000"/>
            </a:solidFill>
            <a:miter lim="400000"/>
            <a:tailEnd type="triangle"/>
          </a:ln>
        </p:spPr>
        <p:txBody>
          <a:bodyPr lIns="50800" tIns="50800" rIns="50800" bIns="50800" anchor="ctr"/>
          <a:lstStyle/>
          <a:p>
            <a:pPr>
              <a:defRPr sz="2400"/>
            </a:pPr>
          </a:p>
        </p:txBody>
      </p:sp>
      <p:sp>
        <p:nvSpPr>
          <p:cNvPr id="1433" name="Shape 1433"/>
          <p:cNvSpPr/>
          <p:nvPr/>
        </p:nvSpPr>
        <p:spPr>
          <a:xfrm>
            <a:off x="7210487" y="5324061"/>
            <a:ext cx="1079908"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Loss</a:t>
            </a:r>
          </a:p>
        </p:txBody>
      </p:sp>
      <p:sp>
        <p:nvSpPr>
          <p:cNvPr id="1434" name="Shape 1434"/>
          <p:cNvSpPr/>
          <p:nvPr/>
        </p:nvSpPr>
        <p:spPr>
          <a:xfrm>
            <a:off x="8449422" y="5647911"/>
            <a:ext cx="493583" cy="1"/>
          </a:xfrm>
          <a:prstGeom prst="line">
            <a:avLst/>
          </a:prstGeom>
          <a:ln w="25400">
            <a:solidFill>
              <a:srgbClr val="000000"/>
            </a:solidFill>
            <a:miter lim="400000"/>
            <a:tailEnd type="triangle"/>
          </a:ln>
        </p:spPr>
        <p:txBody>
          <a:bodyPr lIns="50800" tIns="50800" rIns="50800" bIns="50800" anchor="ctr"/>
          <a:lstStyle/>
          <a:p>
            <a:pPr>
              <a:defRPr sz="2400"/>
            </a:pPr>
          </a:p>
        </p:txBody>
      </p:sp>
      <p:sp>
        <p:nvSpPr>
          <p:cNvPr id="1435" name="Shape 1435"/>
          <p:cNvSpPr/>
          <p:nvPr/>
        </p:nvSpPr>
        <p:spPr>
          <a:xfrm>
            <a:off x="9051158" y="5306612"/>
            <a:ext cx="1283420"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atin typeface="Helvetica"/>
                <a:ea typeface="Helvetica"/>
                <a:cs typeface="Helvetica"/>
                <a:sym typeface="Helvetica"/>
              </a:defRPr>
            </a:lvl1pPr>
          </a:lstStyle>
          <a:p>
            <a:pPr/>
            <a:r>
              <a:t>small</a:t>
            </a:r>
          </a:p>
        </p:txBody>
      </p:sp>
      <p:grpSp>
        <p:nvGrpSpPr>
          <p:cNvPr id="1444" name="Group 1444"/>
          <p:cNvGrpSpPr/>
          <p:nvPr/>
        </p:nvGrpSpPr>
        <p:grpSpPr>
          <a:xfrm>
            <a:off x="2098932" y="3388536"/>
            <a:ext cx="496502" cy="5194169"/>
            <a:chOff x="0" y="0"/>
            <a:chExt cx="496501" cy="5194167"/>
          </a:xfrm>
        </p:grpSpPr>
        <p:sp>
          <p:nvSpPr>
            <p:cNvPr id="1436" name="Shape 1436"/>
            <p:cNvSpPr/>
            <p:nvPr/>
          </p:nvSpPr>
          <p:spPr>
            <a:xfrm>
              <a:off x="840" y="0"/>
              <a:ext cx="495662" cy="495662"/>
            </a:xfrm>
            <a:prstGeom prst="ellipse">
              <a:avLst/>
            </a:prstGeom>
            <a:solidFill>
              <a:srgbClr val="A6AAA9"/>
            </a:solidFill>
            <a:ln w="12700" cap="flat">
              <a:solidFill>
                <a:srgbClr val="000000"/>
              </a:solidFill>
              <a:prstDash val="solid"/>
              <a:miter lim="400000"/>
            </a:ln>
            <a:effectLst/>
          </p:spPr>
          <p:txBody>
            <a:bodyPr wrap="square" lIns="50800" tIns="50800" rIns="50800" bIns="50800" numCol="1" anchor="ctr">
              <a:noAutofit/>
            </a:bodyPr>
            <a:lstStyle/>
            <a:p>
              <a:pPr>
                <a:defRPr sz="2400"/>
              </a:pPr>
            </a:p>
          </p:txBody>
        </p:sp>
        <p:sp>
          <p:nvSpPr>
            <p:cNvPr id="1437" name="Shape 1437"/>
            <p:cNvSpPr/>
            <p:nvPr/>
          </p:nvSpPr>
          <p:spPr>
            <a:xfrm>
              <a:off x="0" y="671215"/>
              <a:ext cx="495662" cy="495662"/>
            </a:xfrm>
            <a:prstGeom prst="ellipse">
              <a:avLst/>
            </a:prstGeom>
            <a:solidFill>
              <a:srgbClr val="DCDEE0"/>
            </a:solidFill>
            <a:ln w="12700" cap="flat">
              <a:solidFill>
                <a:srgbClr val="000000"/>
              </a:solidFill>
              <a:prstDash val="solid"/>
              <a:miter lim="400000"/>
            </a:ln>
            <a:effectLst/>
          </p:spPr>
          <p:txBody>
            <a:bodyPr wrap="square" lIns="50800" tIns="50800" rIns="50800" bIns="50800" numCol="1" anchor="ctr">
              <a:noAutofit/>
            </a:bodyPr>
            <a:lstStyle/>
            <a:p>
              <a:pPr>
                <a:defRPr sz="2400"/>
              </a:pPr>
            </a:p>
          </p:txBody>
        </p:sp>
        <p:sp>
          <p:nvSpPr>
            <p:cNvPr id="1438" name="Shape 1438"/>
            <p:cNvSpPr/>
            <p:nvPr/>
          </p:nvSpPr>
          <p:spPr>
            <a:xfrm>
              <a:off x="0" y="1342430"/>
              <a:ext cx="495662" cy="495662"/>
            </a:xfrm>
            <a:prstGeom prst="ellipse">
              <a:avLst/>
            </a:prstGeom>
            <a:solidFill>
              <a:srgbClr val="FFFFFF"/>
            </a:solidFill>
            <a:ln w="12700" cap="flat">
              <a:solidFill>
                <a:srgbClr val="000000"/>
              </a:solidFill>
              <a:prstDash val="solid"/>
              <a:miter lim="400000"/>
            </a:ln>
            <a:effectLst/>
          </p:spPr>
          <p:txBody>
            <a:bodyPr wrap="square" lIns="50800" tIns="50800" rIns="50800" bIns="50800" numCol="1" anchor="ctr">
              <a:noAutofit/>
            </a:bodyPr>
            <a:lstStyle/>
            <a:p>
              <a:pPr>
                <a:defRPr sz="2400"/>
              </a:pPr>
            </a:p>
          </p:txBody>
        </p:sp>
        <p:sp>
          <p:nvSpPr>
            <p:cNvPr id="1439" name="Shape 1439"/>
            <p:cNvSpPr/>
            <p:nvPr/>
          </p:nvSpPr>
          <p:spPr>
            <a:xfrm>
              <a:off x="0" y="2013645"/>
              <a:ext cx="495662" cy="495662"/>
            </a:xfrm>
            <a:prstGeom prst="ellipse">
              <a:avLst/>
            </a:prstGeom>
            <a:solidFill>
              <a:srgbClr val="53585F"/>
            </a:solidFill>
            <a:ln w="12700" cap="flat">
              <a:solidFill>
                <a:srgbClr val="000000"/>
              </a:solidFill>
              <a:prstDash val="solid"/>
              <a:miter lim="400000"/>
            </a:ln>
            <a:effectLst/>
          </p:spPr>
          <p:txBody>
            <a:bodyPr wrap="square" lIns="50800" tIns="50800" rIns="50800" bIns="50800" numCol="1" anchor="ctr">
              <a:noAutofit/>
            </a:bodyPr>
            <a:lstStyle/>
            <a:p>
              <a:pPr>
                <a:defRPr sz="2400"/>
              </a:pPr>
            </a:p>
          </p:txBody>
        </p:sp>
        <p:sp>
          <p:nvSpPr>
            <p:cNvPr id="1440" name="Shape 1440"/>
            <p:cNvSpPr/>
            <p:nvPr/>
          </p:nvSpPr>
          <p:spPr>
            <a:xfrm>
              <a:off x="0" y="2684861"/>
              <a:ext cx="495662" cy="495662"/>
            </a:xfrm>
            <a:prstGeom prst="ellipse">
              <a:avLst/>
            </a:prstGeom>
            <a:solidFill>
              <a:srgbClr val="A6AAA9"/>
            </a:solidFill>
            <a:ln w="12700" cap="flat">
              <a:solidFill>
                <a:srgbClr val="000000"/>
              </a:solidFill>
              <a:prstDash val="solid"/>
              <a:miter lim="400000"/>
            </a:ln>
            <a:effectLst/>
          </p:spPr>
          <p:txBody>
            <a:bodyPr wrap="square" lIns="50800" tIns="50800" rIns="50800" bIns="50800" numCol="1" anchor="ctr">
              <a:noAutofit/>
            </a:bodyPr>
            <a:lstStyle/>
            <a:p>
              <a:pPr>
                <a:defRPr sz="2400"/>
              </a:pPr>
            </a:p>
          </p:txBody>
        </p:sp>
        <p:sp>
          <p:nvSpPr>
            <p:cNvPr id="1441" name="Shape 1441"/>
            <p:cNvSpPr/>
            <p:nvPr/>
          </p:nvSpPr>
          <p:spPr>
            <a:xfrm>
              <a:off x="0" y="3356076"/>
              <a:ext cx="495662" cy="495662"/>
            </a:xfrm>
            <a:prstGeom prst="ellipse">
              <a:avLst/>
            </a:prstGeom>
            <a:solidFill>
              <a:srgbClr val="000000"/>
            </a:solidFill>
            <a:ln w="12700" cap="flat">
              <a:solidFill>
                <a:srgbClr val="000000"/>
              </a:solidFill>
              <a:prstDash val="solid"/>
              <a:miter lim="400000"/>
            </a:ln>
            <a:effectLst/>
          </p:spPr>
          <p:txBody>
            <a:bodyPr wrap="square" lIns="50800" tIns="50800" rIns="50800" bIns="50800" numCol="1" anchor="ctr">
              <a:noAutofit/>
            </a:bodyPr>
            <a:lstStyle/>
            <a:p>
              <a:pPr>
                <a:defRPr sz="2400"/>
              </a:pPr>
            </a:p>
          </p:txBody>
        </p:sp>
        <p:sp>
          <p:nvSpPr>
            <p:cNvPr id="1442" name="Shape 1442"/>
            <p:cNvSpPr/>
            <p:nvPr/>
          </p:nvSpPr>
          <p:spPr>
            <a:xfrm>
              <a:off x="0" y="4027291"/>
              <a:ext cx="495662" cy="495662"/>
            </a:xfrm>
            <a:prstGeom prst="ellipse">
              <a:avLst/>
            </a:prstGeom>
            <a:solidFill>
              <a:srgbClr val="A6AAA9"/>
            </a:solidFill>
            <a:ln w="12700" cap="flat">
              <a:solidFill>
                <a:srgbClr val="000000"/>
              </a:solidFill>
              <a:prstDash val="solid"/>
              <a:miter lim="400000"/>
            </a:ln>
            <a:effectLst/>
          </p:spPr>
          <p:txBody>
            <a:bodyPr wrap="square" lIns="50800" tIns="50800" rIns="50800" bIns="50800" numCol="1" anchor="ctr">
              <a:noAutofit/>
            </a:bodyPr>
            <a:lstStyle/>
            <a:p>
              <a:pPr>
                <a:defRPr sz="2400"/>
              </a:pPr>
            </a:p>
          </p:txBody>
        </p:sp>
        <p:sp>
          <p:nvSpPr>
            <p:cNvPr id="1443" name="Shape 1443"/>
            <p:cNvSpPr/>
            <p:nvPr/>
          </p:nvSpPr>
          <p:spPr>
            <a:xfrm>
              <a:off x="0" y="4698506"/>
              <a:ext cx="495662" cy="495662"/>
            </a:xfrm>
            <a:prstGeom prst="ellipse">
              <a:avLst/>
            </a:prstGeom>
            <a:solidFill>
              <a:srgbClr val="DCDEE0"/>
            </a:solidFill>
            <a:ln w="12700" cap="flat">
              <a:solidFill>
                <a:srgbClr val="000000"/>
              </a:solidFill>
              <a:prstDash val="solid"/>
              <a:miter lim="400000"/>
            </a:ln>
            <a:effectLst/>
          </p:spPr>
          <p:txBody>
            <a:bodyPr wrap="square" lIns="50800" tIns="50800" rIns="50800" bIns="50800" numCol="1" anchor="ctr">
              <a:noAutofit/>
            </a:bodyPr>
            <a:lstStyle/>
            <a:p>
              <a:pPr>
                <a:defRPr sz="2400"/>
              </a:pPr>
            </a:p>
          </p:txBody>
        </p:sp>
      </p:grpSp>
      <p:sp>
        <p:nvSpPr>
          <p:cNvPr id="1445" name="Shape 1445"/>
          <p:cNvSpPr/>
          <p:nvPr/>
        </p:nvSpPr>
        <p:spPr>
          <a:xfrm>
            <a:off x="865602" y="2330265"/>
            <a:ext cx="3214117"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u="sng"/>
            </a:lvl1pPr>
          </a:lstStyle>
          <a:p>
            <a:pPr/>
            <a:r>
              <a:t>Network output</a:t>
            </a:r>
          </a:p>
        </p:txBody>
      </p:sp>
      <p:sp>
        <p:nvSpPr>
          <p:cNvPr id="1446" name="Shape 1446"/>
          <p:cNvSpPr/>
          <p:nvPr/>
        </p:nvSpPr>
        <p:spPr>
          <a:xfrm>
            <a:off x="2003182" y="3228051"/>
            <a:ext cx="688002" cy="6116762"/>
          </a:xfrm>
          <a:prstGeom prst="rect">
            <a:avLst/>
          </a:prstGeom>
          <a:ln w="25400">
            <a:solidFill>
              <a:srgbClr val="000000"/>
            </a:solidFill>
            <a:miter lim="400000"/>
          </a:ln>
        </p:spPr>
        <p:txBody>
          <a:bodyPr lIns="50800" tIns="50800" rIns="50800" bIns="50800" anchor="ctr"/>
          <a:lstStyle/>
          <a:p>
            <a:pPr>
              <a:defRPr sz="2400"/>
            </a:pPr>
          </a:p>
        </p:txBody>
      </p:sp>
      <p:sp>
        <p:nvSpPr>
          <p:cNvPr id="1447" name="Shape 1447"/>
          <p:cNvSpPr/>
          <p:nvPr/>
        </p:nvSpPr>
        <p:spPr>
          <a:xfrm rot="5400000">
            <a:off x="2186910" y="8639945"/>
            <a:ext cx="571501"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atin typeface="Helvetica"/>
                <a:ea typeface="Helvetica"/>
                <a:cs typeface="Helvetica"/>
                <a:sym typeface="Helvetica"/>
              </a:defRPr>
            </a:lvl1pPr>
          </a:lstStyle>
          <a:p>
            <a:pPr/>
            <a:r>
              <a:t>…</a:t>
            </a:r>
          </a:p>
        </p:txBody>
      </p:sp>
      <p:sp>
        <p:nvSpPr>
          <p:cNvPr id="1448" name="Shape 1448"/>
          <p:cNvSpPr/>
          <p:nvPr/>
        </p:nvSpPr>
        <p:spPr>
          <a:xfrm>
            <a:off x="1183457" y="5991971"/>
            <a:ext cx="493583" cy="1"/>
          </a:xfrm>
          <a:prstGeom prst="line">
            <a:avLst/>
          </a:prstGeom>
          <a:ln w="25400">
            <a:solidFill>
              <a:srgbClr val="000000"/>
            </a:solidFill>
            <a:miter lim="400000"/>
            <a:tailEnd type="triangle"/>
          </a:ln>
        </p:spPr>
        <p:txBody>
          <a:bodyPr lIns="50800" tIns="50800" rIns="50800" bIns="50800" anchor="ctr"/>
          <a:lstStyle/>
          <a:p>
            <a:pPr>
              <a:defRPr sz="2400"/>
            </a:pPr>
          </a:p>
        </p:txBody>
      </p:sp>
      <p:sp>
        <p:nvSpPr>
          <p:cNvPr id="1449" name="Shape 1449"/>
          <p:cNvSpPr/>
          <p:nvPr/>
        </p:nvSpPr>
        <p:spPr>
          <a:xfrm>
            <a:off x="1183457" y="5743668"/>
            <a:ext cx="493583" cy="1"/>
          </a:xfrm>
          <a:prstGeom prst="line">
            <a:avLst/>
          </a:prstGeom>
          <a:ln w="25400">
            <a:solidFill>
              <a:srgbClr val="000000"/>
            </a:solidFill>
            <a:miter lim="400000"/>
            <a:tailEnd type="triangle"/>
          </a:ln>
        </p:spPr>
        <p:txBody>
          <a:bodyPr lIns="50800" tIns="50800" rIns="50800" bIns="50800" anchor="ctr"/>
          <a:lstStyle/>
          <a:p>
            <a:pPr>
              <a:defRPr sz="2400"/>
            </a:pPr>
          </a:p>
        </p:txBody>
      </p:sp>
      <p:sp>
        <p:nvSpPr>
          <p:cNvPr id="1450" name="Shape 1450"/>
          <p:cNvSpPr/>
          <p:nvPr/>
        </p:nvSpPr>
        <p:spPr>
          <a:xfrm>
            <a:off x="1182461" y="6227573"/>
            <a:ext cx="493583" cy="1"/>
          </a:xfrm>
          <a:prstGeom prst="line">
            <a:avLst/>
          </a:prstGeom>
          <a:ln w="25400">
            <a:solidFill>
              <a:srgbClr val="000000"/>
            </a:solidFill>
            <a:miter lim="400000"/>
            <a:tailEnd type="triangle"/>
          </a:ln>
        </p:spPr>
        <p:txBody>
          <a:bodyPr lIns="50800" tIns="50800" rIns="50800" bIns="50800" anchor="ctr"/>
          <a:lstStyle/>
          <a:p>
            <a:pPr>
              <a:defRPr sz="2400"/>
            </a:pPr>
          </a:p>
        </p:txBody>
      </p:sp>
      <p:sp>
        <p:nvSpPr>
          <p:cNvPr id="1451" name="Shape 1451"/>
          <p:cNvSpPr/>
          <p:nvPr/>
        </p:nvSpPr>
        <p:spPr>
          <a:xfrm>
            <a:off x="372722" y="5530850"/>
            <a:ext cx="571501"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atin typeface="Helvetica"/>
                <a:ea typeface="Helvetica"/>
                <a:cs typeface="Helvetica"/>
                <a:sym typeface="Helvetica"/>
              </a:defRPr>
            </a:lvl1pPr>
          </a:lstStyle>
          <a:p>
            <a:pPr/>
            <a:r>
              <a:t>…</a:t>
            </a:r>
          </a:p>
        </p:txBody>
      </p:sp>
      <p:sp>
        <p:nvSpPr>
          <p:cNvPr id="1452" name="Shape 1452"/>
          <p:cNvSpPr/>
          <p:nvPr/>
        </p:nvSpPr>
        <p:spPr>
          <a:xfrm>
            <a:off x="2828390" y="3150675"/>
            <a:ext cx="1956656" cy="83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sz="2400"/>
            </a:lvl1pPr>
          </a:lstStyle>
          <a:p>
            <a:pPr/>
            <a:r>
              <a:t>dolphin</a:t>
            </a:r>
          </a:p>
        </p:txBody>
      </p:sp>
      <p:sp>
        <p:nvSpPr>
          <p:cNvPr id="1453" name="Shape 1453"/>
          <p:cNvSpPr/>
          <p:nvPr/>
        </p:nvSpPr>
        <p:spPr>
          <a:xfrm>
            <a:off x="2828390" y="3836339"/>
            <a:ext cx="1956656" cy="83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sz="2400"/>
            </a:lvl1pPr>
          </a:lstStyle>
          <a:p>
            <a:pPr/>
            <a:r>
              <a:t>cat</a:t>
            </a:r>
          </a:p>
        </p:txBody>
      </p:sp>
      <p:sp>
        <p:nvSpPr>
          <p:cNvPr id="1454" name="Shape 1454"/>
          <p:cNvSpPr/>
          <p:nvPr/>
        </p:nvSpPr>
        <p:spPr>
          <a:xfrm>
            <a:off x="2828390" y="4495800"/>
            <a:ext cx="2096263" cy="838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sz="2400"/>
            </a:lvl1pPr>
          </a:lstStyle>
          <a:p>
            <a:pPr/>
            <a:r>
              <a:t>grizzly bear</a:t>
            </a:r>
          </a:p>
        </p:txBody>
      </p:sp>
      <p:sp>
        <p:nvSpPr>
          <p:cNvPr id="1455" name="Shape 1455"/>
          <p:cNvSpPr/>
          <p:nvPr/>
        </p:nvSpPr>
        <p:spPr>
          <a:xfrm>
            <a:off x="2828390" y="5185962"/>
            <a:ext cx="2096263" cy="83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sz="2400"/>
            </a:lvl1pPr>
          </a:lstStyle>
          <a:p>
            <a:pPr/>
            <a:r>
              <a:t>angel fish</a:t>
            </a:r>
          </a:p>
        </p:txBody>
      </p:sp>
      <p:sp>
        <p:nvSpPr>
          <p:cNvPr id="1456" name="Shape 1456"/>
          <p:cNvSpPr/>
          <p:nvPr/>
        </p:nvSpPr>
        <p:spPr>
          <a:xfrm>
            <a:off x="2828390" y="5867332"/>
            <a:ext cx="2096263" cy="83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sz="2400"/>
            </a:lvl1pPr>
          </a:lstStyle>
          <a:p>
            <a:pPr/>
            <a:r>
              <a:t>chameleon</a:t>
            </a:r>
          </a:p>
        </p:txBody>
      </p:sp>
      <p:sp>
        <p:nvSpPr>
          <p:cNvPr id="1457" name="Shape 1457"/>
          <p:cNvSpPr/>
          <p:nvPr/>
        </p:nvSpPr>
        <p:spPr>
          <a:xfrm>
            <a:off x="2828390" y="7221249"/>
            <a:ext cx="2096263" cy="83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sz="2400"/>
            </a:lvl1pPr>
          </a:lstStyle>
          <a:p>
            <a:pPr/>
            <a:r>
              <a:t>iguana</a:t>
            </a:r>
          </a:p>
        </p:txBody>
      </p:sp>
      <p:sp>
        <p:nvSpPr>
          <p:cNvPr id="1458" name="Shape 1458"/>
          <p:cNvSpPr/>
          <p:nvPr/>
        </p:nvSpPr>
        <p:spPr>
          <a:xfrm>
            <a:off x="2828390" y="7902619"/>
            <a:ext cx="2096263" cy="83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sz="2400"/>
            </a:lvl1pPr>
          </a:lstStyle>
          <a:p>
            <a:pPr/>
            <a:r>
              <a:t>elephant</a:t>
            </a:r>
          </a:p>
        </p:txBody>
      </p:sp>
      <p:sp>
        <p:nvSpPr>
          <p:cNvPr id="1459" name="Shape 1459"/>
          <p:cNvSpPr/>
          <p:nvPr/>
        </p:nvSpPr>
        <p:spPr>
          <a:xfrm>
            <a:off x="2828390" y="6544291"/>
            <a:ext cx="2096263" cy="83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b="1" sz="2400">
                <a:latin typeface="Helvetica"/>
                <a:ea typeface="Helvetica"/>
                <a:cs typeface="Helvetica"/>
                <a:sym typeface="Helvetica"/>
              </a:defRPr>
            </a:lvl1pPr>
          </a:lstStyle>
          <a:p>
            <a:pPr/>
            <a:r>
              <a:t>clown fish</a:t>
            </a:r>
          </a:p>
        </p:txBody>
      </p:sp>
      <p:sp>
        <p:nvSpPr>
          <p:cNvPr id="1460" name="Shape 1460"/>
          <p:cNvSpPr/>
          <p:nvPr/>
        </p:nvSpPr>
        <p:spPr>
          <a:xfrm>
            <a:off x="5842364" y="2330265"/>
            <a:ext cx="3815792"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u="sng"/>
            </a:lvl1pPr>
          </a:lstStyle>
          <a:p>
            <a:pPr/>
            <a:r>
              <a:t>Ground truth label</a:t>
            </a:r>
          </a:p>
        </p:txBody>
      </p:sp>
    </p:spTree>
  </p:cSld>
  <p:clrMapOvr>
    <a:masterClrMapping/>
  </p:clrMapOvr>
  <p:transition xmlns:p14="http://schemas.microsoft.com/office/powerpoint/2010/main" spd="med" advClick="1" p14:dur="1000"/>
</p:sld>
</file>

<file path=ppt/slides/slide7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62" name="Shape 1462"/>
          <p:cNvSpPr/>
          <p:nvPr/>
        </p:nvSpPr>
        <p:spPr>
          <a:xfrm>
            <a:off x="4632299" y="196870"/>
            <a:ext cx="3740202" cy="83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a:solidFill>
                  <a:schemeClr val="accent1">
                    <a:hueOff val="273562"/>
                    <a:satOff val="2937"/>
                    <a:lumOff val="-22233"/>
                  </a:schemeClr>
                </a:solidFill>
              </a:defRPr>
            </a:lvl1pPr>
          </a:lstStyle>
          <a:p>
            <a:pPr/>
            <a:r>
              <a:t>Loss function</a:t>
            </a:r>
          </a:p>
        </p:txBody>
      </p:sp>
      <p:sp>
        <p:nvSpPr>
          <p:cNvPr id="1463" name="Shape 1463"/>
          <p:cNvSpPr/>
          <p:nvPr/>
        </p:nvSpPr>
        <p:spPr>
          <a:xfrm>
            <a:off x="6122304" y="2872384"/>
            <a:ext cx="3255913" cy="139478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r>
              <a:t>“grizzly bear”</a:t>
            </a:r>
          </a:p>
        </p:txBody>
      </p:sp>
      <p:sp>
        <p:nvSpPr>
          <p:cNvPr id="1464" name="Shape 1464"/>
          <p:cNvSpPr/>
          <p:nvPr/>
        </p:nvSpPr>
        <p:spPr>
          <a:xfrm flipV="1">
            <a:off x="4581959" y="5642262"/>
            <a:ext cx="2469139" cy="1283030"/>
          </a:xfrm>
          <a:prstGeom prst="line">
            <a:avLst/>
          </a:prstGeom>
          <a:ln w="25400">
            <a:solidFill>
              <a:srgbClr val="000000"/>
            </a:solidFill>
            <a:miter lim="400000"/>
            <a:tailEnd type="triangle"/>
          </a:ln>
        </p:spPr>
        <p:txBody>
          <a:bodyPr lIns="50800" tIns="50800" rIns="50800" bIns="50800" anchor="ctr"/>
          <a:lstStyle/>
          <a:p>
            <a:pPr>
              <a:defRPr sz="2400"/>
            </a:pPr>
          </a:p>
        </p:txBody>
      </p:sp>
      <p:sp>
        <p:nvSpPr>
          <p:cNvPr id="1465" name="Shape 1465"/>
          <p:cNvSpPr/>
          <p:nvPr/>
        </p:nvSpPr>
        <p:spPr>
          <a:xfrm>
            <a:off x="7750441" y="4131504"/>
            <a:ext cx="1" cy="1020727"/>
          </a:xfrm>
          <a:prstGeom prst="line">
            <a:avLst/>
          </a:prstGeom>
          <a:ln w="25400">
            <a:solidFill>
              <a:srgbClr val="000000"/>
            </a:solidFill>
            <a:miter lim="400000"/>
            <a:tailEnd type="triangle"/>
          </a:ln>
        </p:spPr>
        <p:txBody>
          <a:bodyPr lIns="50800" tIns="50800" rIns="50800" bIns="50800" anchor="ctr"/>
          <a:lstStyle/>
          <a:p>
            <a:pPr>
              <a:defRPr sz="2400"/>
            </a:pPr>
          </a:p>
        </p:txBody>
      </p:sp>
      <p:sp>
        <p:nvSpPr>
          <p:cNvPr id="1466" name="Shape 1466"/>
          <p:cNvSpPr/>
          <p:nvPr/>
        </p:nvSpPr>
        <p:spPr>
          <a:xfrm>
            <a:off x="7210487" y="5324061"/>
            <a:ext cx="1079908"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Loss</a:t>
            </a:r>
          </a:p>
        </p:txBody>
      </p:sp>
      <p:sp>
        <p:nvSpPr>
          <p:cNvPr id="1467" name="Shape 1467"/>
          <p:cNvSpPr/>
          <p:nvPr/>
        </p:nvSpPr>
        <p:spPr>
          <a:xfrm>
            <a:off x="8449422" y="5647911"/>
            <a:ext cx="493583" cy="1"/>
          </a:xfrm>
          <a:prstGeom prst="line">
            <a:avLst/>
          </a:prstGeom>
          <a:ln w="25400">
            <a:solidFill>
              <a:srgbClr val="000000"/>
            </a:solidFill>
            <a:miter lim="400000"/>
            <a:tailEnd type="triangle"/>
          </a:ln>
        </p:spPr>
        <p:txBody>
          <a:bodyPr lIns="50800" tIns="50800" rIns="50800" bIns="50800" anchor="ctr"/>
          <a:lstStyle/>
          <a:p>
            <a:pPr>
              <a:defRPr sz="2400"/>
            </a:pPr>
          </a:p>
        </p:txBody>
      </p:sp>
      <p:sp>
        <p:nvSpPr>
          <p:cNvPr id="1468" name="Shape 1468"/>
          <p:cNvSpPr/>
          <p:nvPr/>
        </p:nvSpPr>
        <p:spPr>
          <a:xfrm>
            <a:off x="9102394" y="5324061"/>
            <a:ext cx="1207071"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atin typeface="Helvetica"/>
                <a:ea typeface="Helvetica"/>
                <a:cs typeface="Helvetica"/>
                <a:sym typeface="Helvetica"/>
              </a:defRPr>
            </a:lvl1pPr>
          </a:lstStyle>
          <a:p>
            <a:pPr/>
            <a:r>
              <a:t>large</a:t>
            </a:r>
          </a:p>
        </p:txBody>
      </p:sp>
      <p:grpSp>
        <p:nvGrpSpPr>
          <p:cNvPr id="1477" name="Group 1477"/>
          <p:cNvGrpSpPr/>
          <p:nvPr/>
        </p:nvGrpSpPr>
        <p:grpSpPr>
          <a:xfrm>
            <a:off x="2098932" y="3388536"/>
            <a:ext cx="496502" cy="5194169"/>
            <a:chOff x="0" y="0"/>
            <a:chExt cx="496501" cy="5194167"/>
          </a:xfrm>
        </p:grpSpPr>
        <p:sp>
          <p:nvSpPr>
            <p:cNvPr id="1469" name="Shape 1469"/>
            <p:cNvSpPr/>
            <p:nvPr/>
          </p:nvSpPr>
          <p:spPr>
            <a:xfrm>
              <a:off x="840" y="0"/>
              <a:ext cx="495662" cy="495662"/>
            </a:xfrm>
            <a:prstGeom prst="ellipse">
              <a:avLst/>
            </a:prstGeom>
            <a:solidFill>
              <a:srgbClr val="A6AAA9"/>
            </a:solidFill>
            <a:ln w="12700" cap="flat">
              <a:solidFill>
                <a:srgbClr val="000000"/>
              </a:solidFill>
              <a:prstDash val="solid"/>
              <a:miter lim="400000"/>
            </a:ln>
            <a:effectLst/>
          </p:spPr>
          <p:txBody>
            <a:bodyPr wrap="square" lIns="50800" tIns="50800" rIns="50800" bIns="50800" numCol="1" anchor="ctr">
              <a:noAutofit/>
            </a:bodyPr>
            <a:lstStyle/>
            <a:p>
              <a:pPr>
                <a:defRPr sz="2400"/>
              </a:pPr>
            </a:p>
          </p:txBody>
        </p:sp>
        <p:sp>
          <p:nvSpPr>
            <p:cNvPr id="1470" name="Shape 1470"/>
            <p:cNvSpPr/>
            <p:nvPr/>
          </p:nvSpPr>
          <p:spPr>
            <a:xfrm>
              <a:off x="0" y="671215"/>
              <a:ext cx="495662" cy="495662"/>
            </a:xfrm>
            <a:prstGeom prst="ellipse">
              <a:avLst/>
            </a:prstGeom>
            <a:solidFill>
              <a:srgbClr val="DCDEE0"/>
            </a:solidFill>
            <a:ln w="12700" cap="flat">
              <a:solidFill>
                <a:srgbClr val="000000"/>
              </a:solidFill>
              <a:prstDash val="solid"/>
              <a:miter lim="400000"/>
            </a:ln>
            <a:effectLst/>
          </p:spPr>
          <p:txBody>
            <a:bodyPr wrap="square" lIns="50800" tIns="50800" rIns="50800" bIns="50800" numCol="1" anchor="ctr">
              <a:noAutofit/>
            </a:bodyPr>
            <a:lstStyle/>
            <a:p>
              <a:pPr>
                <a:defRPr sz="2400"/>
              </a:pPr>
            </a:p>
          </p:txBody>
        </p:sp>
        <p:sp>
          <p:nvSpPr>
            <p:cNvPr id="1471" name="Shape 1471"/>
            <p:cNvSpPr/>
            <p:nvPr/>
          </p:nvSpPr>
          <p:spPr>
            <a:xfrm>
              <a:off x="0" y="1342430"/>
              <a:ext cx="495662" cy="495662"/>
            </a:xfrm>
            <a:prstGeom prst="ellipse">
              <a:avLst/>
            </a:prstGeom>
            <a:solidFill>
              <a:srgbClr val="FFFFFF"/>
            </a:solidFill>
            <a:ln w="12700" cap="flat">
              <a:solidFill>
                <a:srgbClr val="000000"/>
              </a:solidFill>
              <a:prstDash val="solid"/>
              <a:miter lim="400000"/>
            </a:ln>
            <a:effectLst/>
          </p:spPr>
          <p:txBody>
            <a:bodyPr wrap="square" lIns="50800" tIns="50800" rIns="50800" bIns="50800" numCol="1" anchor="ctr">
              <a:noAutofit/>
            </a:bodyPr>
            <a:lstStyle/>
            <a:p>
              <a:pPr>
                <a:defRPr sz="2400"/>
              </a:pPr>
            </a:p>
          </p:txBody>
        </p:sp>
        <p:sp>
          <p:nvSpPr>
            <p:cNvPr id="1472" name="Shape 1472"/>
            <p:cNvSpPr/>
            <p:nvPr/>
          </p:nvSpPr>
          <p:spPr>
            <a:xfrm>
              <a:off x="0" y="2013645"/>
              <a:ext cx="495662" cy="495662"/>
            </a:xfrm>
            <a:prstGeom prst="ellipse">
              <a:avLst/>
            </a:prstGeom>
            <a:solidFill>
              <a:srgbClr val="53585F"/>
            </a:solidFill>
            <a:ln w="12700" cap="flat">
              <a:solidFill>
                <a:srgbClr val="000000"/>
              </a:solidFill>
              <a:prstDash val="solid"/>
              <a:miter lim="400000"/>
            </a:ln>
            <a:effectLst/>
          </p:spPr>
          <p:txBody>
            <a:bodyPr wrap="square" lIns="50800" tIns="50800" rIns="50800" bIns="50800" numCol="1" anchor="ctr">
              <a:noAutofit/>
            </a:bodyPr>
            <a:lstStyle/>
            <a:p>
              <a:pPr>
                <a:defRPr sz="2400"/>
              </a:pPr>
            </a:p>
          </p:txBody>
        </p:sp>
        <p:sp>
          <p:nvSpPr>
            <p:cNvPr id="1473" name="Shape 1473"/>
            <p:cNvSpPr/>
            <p:nvPr/>
          </p:nvSpPr>
          <p:spPr>
            <a:xfrm>
              <a:off x="0" y="2684861"/>
              <a:ext cx="495662" cy="495662"/>
            </a:xfrm>
            <a:prstGeom prst="ellipse">
              <a:avLst/>
            </a:prstGeom>
            <a:solidFill>
              <a:srgbClr val="A6AAA9"/>
            </a:solidFill>
            <a:ln w="12700" cap="flat">
              <a:solidFill>
                <a:srgbClr val="000000"/>
              </a:solidFill>
              <a:prstDash val="solid"/>
              <a:miter lim="400000"/>
            </a:ln>
            <a:effectLst/>
          </p:spPr>
          <p:txBody>
            <a:bodyPr wrap="square" lIns="50800" tIns="50800" rIns="50800" bIns="50800" numCol="1" anchor="ctr">
              <a:noAutofit/>
            </a:bodyPr>
            <a:lstStyle/>
            <a:p>
              <a:pPr>
                <a:defRPr sz="2400"/>
              </a:pPr>
            </a:p>
          </p:txBody>
        </p:sp>
        <p:sp>
          <p:nvSpPr>
            <p:cNvPr id="1474" name="Shape 1474"/>
            <p:cNvSpPr/>
            <p:nvPr/>
          </p:nvSpPr>
          <p:spPr>
            <a:xfrm>
              <a:off x="0" y="3356076"/>
              <a:ext cx="495662" cy="495662"/>
            </a:xfrm>
            <a:prstGeom prst="ellipse">
              <a:avLst/>
            </a:prstGeom>
            <a:solidFill>
              <a:srgbClr val="000000"/>
            </a:solidFill>
            <a:ln w="12700" cap="flat">
              <a:solidFill>
                <a:srgbClr val="000000"/>
              </a:solidFill>
              <a:prstDash val="solid"/>
              <a:miter lim="400000"/>
            </a:ln>
            <a:effectLst/>
          </p:spPr>
          <p:txBody>
            <a:bodyPr wrap="square" lIns="50800" tIns="50800" rIns="50800" bIns="50800" numCol="1" anchor="ctr">
              <a:noAutofit/>
            </a:bodyPr>
            <a:lstStyle/>
            <a:p>
              <a:pPr>
                <a:defRPr sz="2400"/>
              </a:pPr>
            </a:p>
          </p:txBody>
        </p:sp>
        <p:sp>
          <p:nvSpPr>
            <p:cNvPr id="1475" name="Shape 1475"/>
            <p:cNvSpPr/>
            <p:nvPr/>
          </p:nvSpPr>
          <p:spPr>
            <a:xfrm>
              <a:off x="0" y="4027291"/>
              <a:ext cx="495662" cy="495662"/>
            </a:xfrm>
            <a:prstGeom prst="ellipse">
              <a:avLst/>
            </a:prstGeom>
            <a:solidFill>
              <a:srgbClr val="A6AAA9"/>
            </a:solidFill>
            <a:ln w="12700" cap="flat">
              <a:solidFill>
                <a:srgbClr val="000000"/>
              </a:solidFill>
              <a:prstDash val="solid"/>
              <a:miter lim="400000"/>
            </a:ln>
            <a:effectLst/>
          </p:spPr>
          <p:txBody>
            <a:bodyPr wrap="square" lIns="50800" tIns="50800" rIns="50800" bIns="50800" numCol="1" anchor="ctr">
              <a:noAutofit/>
            </a:bodyPr>
            <a:lstStyle/>
            <a:p>
              <a:pPr>
                <a:defRPr sz="2400"/>
              </a:pPr>
            </a:p>
          </p:txBody>
        </p:sp>
        <p:sp>
          <p:nvSpPr>
            <p:cNvPr id="1476" name="Shape 1476"/>
            <p:cNvSpPr/>
            <p:nvPr/>
          </p:nvSpPr>
          <p:spPr>
            <a:xfrm>
              <a:off x="0" y="4698506"/>
              <a:ext cx="495662" cy="495662"/>
            </a:xfrm>
            <a:prstGeom prst="ellipse">
              <a:avLst/>
            </a:prstGeom>
            <a:solidFill>
              <a:srgbClr val="DCDEE0"/>
            </a:solidFill>
            <a:ln w="12700" cap="flat">
              <a:solidFill>
                <a:srgbClr val="000000"/>
              </a:solidFill>
              <a:prstDash val="solid"/>
              <a:miter lim="400000"/>
            </a:ln>
            <a:effectLst/>
          </p:spPr>
          <p:txBody>
            <a:bodyPr wrap="square" lIns="50800" tIns="50800" rIns="50800" bIns="50800" numCol="1" anchor="ctr">
              <a:noAutofit/>
            </a:bodyPr>
            <a:lstStyle/>
            <a:p>
              <a:pPr>
                <a:defRPr sz="2400"/>
              </a:pPr>
            </a:p>
          </p:txBody>
        </p:sp>
      </p:grpSp>
      <p:sp>
        <p:nvSpPr>
          <p:cNvPr id="1478" name="Shape 1478"/>
          <p:cNvSpPr/>
          <p:nvPr/>
        </p:nvSpPr>
        <p:spPr>
          <a:xfrm>
            <a:off x="865602" y="2330265"/>
            <a:ext cx="3214117"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u="sng"/>
            </a:lvl1pPr>
          </a:lstStyle>
          <a:p>
            <a:pPr/>
            <a:r>
              <a:t>Network output</a:t>
            </a:r>
          </a:p>
        </p:txBody>
      </p:sp>
      <p:sp>
        <p:nvSpPr>
          <p:cNvPr id="1479" name="Shape 1479"/>
          <p:cNvSpPr/>
          <p:nvPr/>
        </p:nvSpPr>
        <p:spPr>
          <a:xfrm>
            <a:off x="2003182" y="3228051"/>
            <a:ext cx="688002" cy="6116762"/>
          </a:xfrm>
          <a:prstGeom prst="rect">
            <a:avLst/>
          </a:prstGeom>
          <a:ln w="25400">
            <a:solidFill>
              <a:srgbClr val="000000"/>
            </a:solidFill>
            <a:miter lim="400000"/>
          </a:ln>
        </p:spPr>
        <p:txBody>
          <a:bodyPr lIns="50800" tIns="50800" rIns="50800" bIns="50800" anchor="ctr"/>
          <a:lstStyle/>
          <a:p>
            <a:pPr>
              <a:defRPr sz="2400"/>
            </a:pPr>
          </a:p>
        </p:txBody>
      </p:sp>
      <p:sp>
        <p:nvSpPr>
          <p:cNvPr id="1480" name="Shape 1480"/>
          <p:cNvSpPr/>
          <p:nvPr/>
        </p:nvSpPr>
        <p:spPr>
          <a:xfrm rot="5400000">
            <a:off x="2186910" y="8639945"/>
            <a:ext cx="571501"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atin typeface="Helvetica"/>
                <a:ea typeface="Helvetica"/>
                <a:cs typeface="Helvetica"/>
                <a:sym typeface="Helvetica"/>
              </a:defRPr>
            </a:lvl1pPr>
          </a:lstStyle>
          <a:p>
            <a:pPr/>
            <a:r>
              <a:t>…</a:t>
            </a:r>
          </a:p>
        </p:txBody>
      </p:sp>
      <p:sp>
        <p:nvSpPr>
          <p:cNvPr id="1481" name="Shape 1481"/>
          <p:cNvSpPr/>
          <p:nvPr/>
        </p:nvSpPr>
        <p:spPr>
          <a:xfrm>
            <a:off x="1183457" y="5991971"/>
            <a:ext cx="493583" cy="1"/>
          </a:xfrm>
          <a:prstGeom prst="line">
            <a:avLst/>
          </a:prstGeom>
          <a:ln w="25400">
            <a:solidFill>
              <a:srgbClr val="000000"/>
            </a:solidFill>
            <a:miter lim="400000"/>
            <a:tailEnd type="triangle"/>
          </a:ln>
        </p:spPr>
        <p:txBody>
          <a:bodyPr lIns="50800" tIns="50800" rIns="50800" bIns="50800" anchor="ctr"/>
          <a:lstStyle/>
          <a:p>
            <a:pPr>
              <a:defRPr sz="2400"/>
            </a:pPr>
          </a:p>
        </p:txBody>
      </p:sp>
      <p:sp>
        <p:nvSpPr>
          <p:cNvPr id="1482" name="Shape 1482"/>
          <p:cNvSpPr/>
          <p:nvPr/>
        </p:nvSpPr>
        <p:spPr>
          <a:xfrm>
            <a:off x="1183457" y="5743668"/>
            <a:ext cx="493583" cy="1"/>
          </a:xfrm>
          <a:prstGeom prst="line">
            <a:avLst/>
          </a:prstGeom>
          <a:ln w="25400">
            <a:solidFill>
              <a:srgbClr val="000000"/>
            </a:solidFill>
            <a:miter lim="400000"/>
            <a:tailEnd type="triangle"/>
          </a:ln>
        </p:spPr>
        <p:txBody>
          <a:bodyPr lIns="50800" tIns="50800" rIns="50800" bIns="50800" anchor="ctr"/>
          <a:lstStyle/>
          <a:p>
            <a:pPr>
              <a:defRPr sz="2400"/>
            </a:pPr>
          </a:p>
        </p:txBody>
      </p:sp>
      <p:sp>
        <p:nvSpPr>
          <p:cNvPr id="1483" name="Shape 1483"/>
          <p:cNvSpPr/>
          <p:nvPr/>
        </p:nvSpPr>
        <p:spPr>
          <a:xfrm>
            <a:off x="1182461" y="6227573"/>
            <a:ext cx="493583" cy="1"/>
          </a:xfrm>
          <a:prstGeom prst="line">
            <a:avLst/>
          </a:prstGeom>
          <a:ln w="25400">
            <a:solidFill>
              <a:srgbClr val="000000"/>
            </a:solidFill>
            <a:miter lim="400000"/>
            <a:tailEnd type="triangle"/>
          </a:ln>
        </p:spPr>
        <p:txBody>
          <a:bodyPr lIns="50800" tIns="50800" rIns="50800" bIns="50800" anchor="ctr"/>
          <a:lstStyle/>
          <a:p>
            <a:pPr>
              <a:defRPr sz="2400"/>
            </a:pPr>
          </a:p>
        </p:txBody>
      </p:sp>
      <p:sp>
        <p:nvSpPr>
          <p:cNvPr id="1484" name="Shape 1484"/>
          <p:cNvSpPr/>
          <p:nvPr/>
        </p:nvSpPr>
        <p:spPr>
          <a:xfrm>
            <a:off x="372722" y="5530850"/>
            <a:ext cx="571501"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atin typeface="Helvetica"/>
                <a:ea typeface="Helvetica"/>
                <a:cs typeface="Helvetica"/>
                <a:sym typeface="Helvetica"/>
              </a:defRPr>
            </a:lvl1pPr>
          </a:lstStyle>
          <a:p>
            <a:pPr/>
            <a:r>
              <a:t>…</a:t>
            </a:r>
          </a:p>
        </p:txBody>
      </p:sp>
      <p:sp>
        <p:nvSpPr>
          <p:cNvPr id="1485" name="Shape 1485"/>
          <p:cNvSpPr/>
          <p:nvPr/>
        </p:nvSpPr>
        <p:spPr>
          <a:xfrm>
            <a:off x="2828390" y="3150675"/>
            <a:ext cx="1956656" cy="83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sz="2400"/>
            </a:lvl1pPr>
          </a:lstStyle>
          <a:p>
            <a:pPr/>
            <a:r>
              <a:t>dolphin</a:t>
            </a:r>
          </a:p>
        </p:txBody>
      </p:sp>
      <p:sp>
        <p:nvSpPr>
          <p:cNvPr id="1486" name="Shape 1486"/>
          <p:cNvSpPr/>
          <p:nvPr/>
        </p:nvSpPr>
        <p:spPr>
          <a:xfrm>
            <a:off x="2828390" y="3836339"/>
            <a:ext cx="1956656" cy="83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sz="2400"/>
            </a:lvl1pPr>
          </a:lstStyle>
          <a:p>
            <a:pPr/>
            <a:r>
              <a:t>cat</a:t>
            </a:r>
          </a:p>
        </p:txBody>
      </p:sp>
      <p:sp>
        <p:nvSpPr>
          <p:cNvPr id="1487" name="Shape 1487"/>
          <p:cNvSpPr/>
          <p:nvPr/>
        </p:nvSpPr>
        <p:spPr>
          <a:xfrm>
            <a:off x="2828390" y="4495800"/>
            <a:ext cx="2096263" cy="838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sz="2400"/>
            </a:lvl1pPr>
          </a:lstStyle>
          <a:p>
            <a:pPr/>
            <a:r>
              <a:t>grizzly bear</a:t>
            </a:r>
          </a:p>
        </p:txBody>
      </p:sp>
      <p:sp>
        <p:nvSpPr>
          <p:cNvPr id="1488" name="Shape 1488"/>
          <p:cNvSpPr/>
          <p:nvPr/>
        </p:nvSpPr>
        <p:spPr>
          <a:xfrm>
            <a:off x="2828390" y="5185962"/>
            <a:ext cx="2096263" cy="83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sz="2400"/>
            </a:lvl1pPr>
          </a:lstStyle>
          <a:p>
            <a:pPr/>
            <a:r>
              <a:t>angel fish</a:t>
            </a:r>
          </a:p>
        </p:txBody>
      </p:sp>
      <p:sp>
        <p:nvSpPr>
          <p:cNvPr id="1489" name="Shape 1489"/>
          <p:cNvSpPr/>
          <p:nvPr/>
        </p:nvSpPr>
        <p:spPr>
          <a:xfrm>
            <a:off x="2828390" y="5867332"/>
            <a:ext cx="2096263" cy="83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sz="2400"/>
            </a:lvl1pPr>
          </a:lstStyle>
          <a:p>
            <a:pPr/>
            <a:r>
              <a:t>chameleon</a:t>
            </a:r>
          </a:p>
        </p:txBody>
      </p:sp>
      <p:sp>
        <p:nvSpPr>
          <p:cNvPr id="1490" name="Shape 1490"/>
          <p:cNvSpPr/>
          <p:nvPr/>
        </p:nvSpPr>
        <p:spPr>
          <a:xfrm>
            <a:off x="2828390" y="7221249"/>
            <a:ext cx="2096263" cy="83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sz="2400"/>
            </a:lvl1pPr>
          </a:lstStyle>
          <a:p>
            <a:pPr/>
            <a:r>
              <a:t>iguana</a:t>
            </a:r>
          </a:p>
        </p:txBody>
      </p:sp>
      <p:sp>
        <p:nvSpPr>
          <p:cNvPr id="1491" name="Shape 1491"/>
          <p:cNvSpPr/>
          <p:nvPr/>
        </p:nvSpPr>
        <p:spPr>
          <a:xfrm>
            <a:off x="2828390" y="7902619"/>
            <a:ext cx="2096263" cy="83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sz="2400"/>
            </a:lvl1pPr>
          </a:lstStyle>
          <a:p>
            <a:pPr/>
            <a:r>
              <a:t>elephant</a:t>
            </a:r>
          </a:p>
        </p:txBody>
      </p:sp>
      <p:sp>
        <p:nvSpPr>
          <p:cNvPr id="1492" name="Shape 1492"/>
          <p:cNvSpPr/>
          <p:nvPr/>
        </p:nvSpPr>
        <p:spPr>
          <a:xfrm>
            <a:off x="2828390" y="6544291"/>
            <a:ext cx="2096263" cy="83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b="1" sz="2400">
                <a:latin typeface="Helvetica"/>
                <a:ea typeface="Helvetica"/>
                <a:cs typeface="Helvetica"/>
                <a:sym typeface="Helvetica"/>
              </a:defRPr>
            </a:lvl1pPr>
          </a:lstStyle>
          <a:p>
            <a:pPr/>
            <a:r>
              <a:t>clown fish</a:t>
            </a:r>
          </a:p>
        </p:txBody>
      </p:sp>
      <p:sp>
        <p:nvSpPr>
          <p:cNvPr id="1493" name="Shape 1493"/>
          <p:cNvSpPr/>
          <p:nvPr/>
        </p:nvSpPr>
        <p:spPr>
          <a:xfrm>
            <a:off x="5842364" y="2330265"/>
            <a:ext cx="3815792"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u="sng"/>
            </a:lvl1pPr>
          </a:lstStyle>
          <a:p>
            <a:pPr/>
            <a:r>
              <a:t>Ground truth label</a:t>
            </a:r>
          </a:p>
        </p:txBody>
      </p:sp>
    </p:spTree>
  </p:cSld>
  <p:clrMapOvr>
    <a:masterClrMapping/>
  </p:clrMapOvr>
  <p:transition xmlns:p14="http://schemas.microsoft.com/office/powerpoint/2010/main" spd="med" advClick="1" p14:dur="1000"/>
</p:sld>
</file>

<file path=ppt/slides/slide7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95" name="Shape 1495"/>
          <p:cNvSpPr/>
          <p:nvPr/>
        </p:nvSpPr>
        <p:spPr>
          <a:xfrm>
            <a:off x="2345385" y="196870"/>
            <a:ext cx="8314030" cy="83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a:solidFill>
                  <a:schemeClr val="accent1">
                    <a:hueOff val="273562"/>
                    <a:satOff val="2937"/>
                    <a:lumOff val="-22233"/>
                  </a:schemeClr>
                </a:solidFill>
              </a:defRPr>
            </a:lvl1pPr>
          </a:lstStyle>
          <a:p>
            <a:pPr/>
            <a:r>
              <a:t>Loss function for classification</a:t>
            </a:r>
          </a:p>
        </p:txBody>
      </p:sp>
      <p:grpSp>
        <p:nvGrpSpPr>
          <p:cNvPr id="1504" name="Group 1504"/>
          <p:cNvGrpSpPr/>
          <p:nvPr/>
        </p:nvGrpSpPr>
        <p:grpSpPr>
          <a:xfrm>
            <a:off x="1730632" y="3388536"/>
            <a:ext cx="496502" cy="5194169"/>
            <a:chOff x="0" y="0"/>
            <a:chExt cx="496501" cy="5194167"/>
          </a:xfrm>
        </p:grpSpPr>
        <p:sp>
          <p:nvSpPr>
            <p:cNvPr id="1496" name="Shape 1496"/>
            <p:cNvSpPr/>
            <p:nvPr/>
          </p:nvSpPr>
          <p:spPr>
            <a:xfrm>
              <a:off x="840" y="0"/>
              <a:ext cx="495662" cy="495662"/>
            </a:xfrm>
            <a:prstGeom prst="ellipse">
              <a:avLst/>
            </a:prstGeom>
            <a:solidFill>
              <a:srgbClr val="A6AAA9"/>
            </a:solidFill>
            <a:ln w="12700" cap="flat">
              <a:solidFill>
                <a:srgbClr val="000000"/>
              </a:solidFill>
              <a:prstDash val="solid"/>
              <a:miter lim="400000"/>
            </a:ln>
            <a:effectLst/>
          </p:spPr>
          <p:txBody>
            <a:bodyPr wrap="square" lIns="50800" tIns="50800" rIns="50800" bIns="50800" numCol="1" anchor="ctr">
              <a:noAutofit/>
            </a:bodyPr>
            <a:lstStyle/>
            <a:p>
              <a:pPr>
                <a:defRPr sz="2400"/>
              </a:pPr>
            </a:p>
          </p:txBody>
        </p:sp>
        <p:sp>
          <p:nvSpPr>
            <p:cNvPr id="1497" name="Shape 1497"/>
            <p:cNvSpPr/>
            <p:nvPr/>
          </p:nvSpPr>
          <p:spPr>
            <a:xfrm>
              <a:off x="0" y="671215"/>
              <a:ext cx="495662" cy="495662"/>
            </a:xfrm>
            <a:prstGeom prst="ellipse">
              <a:avLst/>
            </a:prstGeom>
            <a:solidFill>
              <a:srgbClr val="DCDEE0"/>
            </a:solidFill>
            <a:ln w="12700" cap="flat">
              <a:solidFill>
                <a:srgbClr val="000000"/>
              </a:solidFill>
              <a:prstDash val="solid"/>
              <a:miter lim="400000"/>
            </a:ln>
            <a:effectLst/>
          </p:spPr>
          <p:txBody>
            <a:bodyPr wrap="square" lIns="50800" tIns="50800" rIns="50800" bIns="50800" numCol="1" anchor="ctr">
              <a:noAutofit/>
            </a:bodyPr>
            <a:lstStyle/>
            <a:p>
              <a:pPr>
                <a:defRPr sz="2400"/>
              </a:pPr>
            </a:p>
          </p:txBody>
        </p:sp>
        <p:sp>
          <p:nvSpPr>
            <p:cNvPr id="1498" name="Shape 1498"/>
            <p:cNvSpPr/>
            <p:nvPr/>
          </p:nvSpPr>
          <p:spPr>
            <a:xfrm>
              <a:off x="0" y="1342430"/>
              <a:ext cx="495662" cy="495662"/>
            </a:xfrm>
            <a:prstGeom prst="ellipse">
              <a:avLst/>
            </a:prstGeom>
            <a:solidFill>
              <a:srgbClr val="FFFFFF"/>
            </a:solidFill>
            <a:ln w="12700" cap="flat">
              <a:solidFill>
                <a:srgbClr val="000000"/>
              </a:solidFill>
              <a:prstDash val="solid"/>
              <a:miter lim="400000"/>
            </a:ln>
            <a:effectLst/>
          </p:spPr>
          <p:txBody>
            <a:bodyPr wrap="square" lIns="50800" tIns="50800" rIns="50800" bIns="50800" numCol="1" anchor="ctr">
              <a:noAutofit/>
            </a:bodyPr>
            <a:lstStyle/>
            <a:p>
              <a:pPr>
                <a:defRPr sz="2400"/>
              </a:pPr>
            </a:p>
          </p:txBody>
        </p:sp>
        <p:sp>
          <p:nvSpPr>
            <p:cNvPr id="1499" name="Shape 1499"/>
            <p:cNvSpPr/>
            <p:nvPr/>
          </p:nvSpPr>
          <p:spPr>
            <a:xfrm>
              <a:off x="0" y="2013645"/>
              <a:ext cx="495662" cy="495662"/>
            </a:xfrm>
            <a:prstGeom prst="ellipse">
              <a:avLst/>
            </a:prstGeom>
            <a:solidFill>
              <a:srgbClr val="53585F"/>
            </a:solidFill>
            <a:ln w="12700" cap="flat">
              <a:solidFill>
                <a:srgbClr val="000000"/>
              </a:solidFill>
              <a:prstDash val="solid"/>
              <a:miter lim="400000"/>
            </a:ln>
            <a:effectLst/>
          </p:spPr>
          <p:txBody>
            <a:bodyPr wrap="square" lIns="50800" tIns="50800" rIns="50800" bIns="50800" numCol="1" anchor="ctr">
              <a:noAutofit/>
            </a:bodyPr>
            <a:lstStyle/>
            <a:p>
              <a:pPr>
                <a:defRPr sz="2400"/>
              </a:pPr>
            </a:p>
          </p:txBody>
        </p:sp>
        <p:sp>
          <p:nvSpPr>
            <p:cNvPr id="1500" name="Shape 1500"/>
            <p:cNvSpPr/>
            <p:nvPr/>
          </p:nvSpPr>
          <p:spPr>
            <a:xfrm>
              <a:off x="0" y="2684861"/>
              <a:ext cx="495662" cy="495662"/>
            </a:xfrm>
            <a:prstGeom prst="ellipse">
              <a:avLst/>
            </a:prstGeom>
            <a:solidFill>
              <a:srgbClr val="A6AAA9"/>
            </a:solidFill>
            <a:ln w="12700" cap="flat">
              <a:solidFill>
                <a:srgbClr val="000000"/>
              </a:solidFill>
              <a:prstDash val="solid"/>
              <a:miter lim="400000"/>
            </a:ln>
            <a:effectLst/>
          </p:spPr>
          <p:txBody>
            <a:bodyPr wrap="square" lIns="50800" tIns="50800" rIns="50800" bIns="50800" numCol="1" anchor="ctr">
              <a:noAutofit/>
            </a:bodyPr>
            <a:lstStyle/>
            <a:p>
              <a:pPr>
                <a:defRPr sz="2400"/>
              </a:pPr>
            </a:p>
          </p:txBody>
        </p:sp>
        <p:sp>
          <p:nvSpPr>
            <p:cNvPr id="1501" name="Shape 1501"/>
            <p:cNvSpPr/>
            <p:nvPr/>
          </p:nvSpPr>
          <p:spPr>
            <a:xfrm>
              <a:off x="0" y="3356076"/>
              <a:ext cx="495662" cy="495662"/>
            </a:xfrm>
            <a:prstGeom prst="ellipse">
              <a:avLst/>
            </a:prstGeom>
            <a:solidFill>
              <a:srgbClr val="000000"/>
            </a:solidFill>
            <a:ln w="12700" cap="flat">
              <a:solidFill>
                <a:srgbClr val="000000"/>
              </a:solidFill>
              <a:prstDash val="solid"/>
              <a:miter lim="400000"/>
            </a:ln>
            <a:effectLst/>
          </p:spPr>
          <p:txBody>
            <a:bodyPr wrap="square" lIns="50800" tIns="50800" rIns="50800" bIns="50800" numCol="1" anchor="ctr">
              <a:noAutofit/>
            </a:bodyPr>
            <a:lstStyle/>
            <a:p>
              <a:pPr>
                <a:defRPr sz="2400"/>
              </a:pPr>
            </a:p>
          </p:txBody>
        </p:sp>
        <p:sp>
          <p:nvSpPr>
            <p:cNvPr id="1502" name="Shape 1502"/>
            <p:cNvSpPr/>
            <p:nvPr/>
          </p:nvSpPr>
          <p:spPr>
            <a:xfrm>
              <a:off x="0" y="4027291"/>
              <a:ext cx="495662" cy="495662"/>
            </a:xfrm>
            <a:prstGeom prst="ellipse">
              <a:avLst/>
            </a:prstGeom>
            <a:solidFill>
              <a:srgbClr val="A6AAA9"/>
            </a:solidFill>
            <a:ln w="12700" cap="flat">
              <a:solidFill>
                <a:srgbClr val="000000"/>
              </a:solidFill>
              <a:prstDash val="solid"/>
              <a:miter lim="400000"/>
            </a:ln>
            <a:effectLst/>
          </p:spPr>
          <p:txBody>
            <a:bodyPr wrap="square" lIns="50800" tIns="50800" rIns="50800" bIns="50800" numCol="1" anchor="ctr">
              <a:noAutofit/>
            </a:bodyPr>
            <a:lstStyle/>
            <a:p>
              <a:pPr>
                <a:defRPr sz="2400"/>
              </a:pPr>
            </a:p>
          </p:txBody>
        </p:sp>
        <p:sp>
          <p:nvSpPr>
            <p:cNvPr id="1503" name="Shape 1503"/>
            <p:cNvSpPr/>
            <p:nvPr/>
          </p:nvSpPr>
          <p:spPr>
            <a:xfrm>
              <a:off x="0" y="4698506"/>
              <a:ext cx="495662" cy="495662"/>
            </a:xfrm>
            <a:prstGeom prst="ellipse">
              <a:avLst/>
            </a:prstGeom>
            <a:solidFill>
              <a:srgbClr val="DCDEE0"/>
            </a:solidFill>
            <a:ln w="12700" cap="flat">
              <a:solidFill>
                <a:srgbClr val="000000"/>
              </a:solidFill>
              <a:prstDash val="solid"/>
              <a:miter lim="400000"/>
            </a:ln>
            <a:effectLst/>
          </p:spPr>
          <p:txBody>
            <a:bodyPr wrap="square" lIns="50800" tIns="50800" rIns="50800" bIns="50800" numCol="1" anchor="ctr">
              <a:noAutofit/>
            </a:bodyPr>
            <a:lstStyle/>
            <a:p>
              <a:pPr>
                <a:defRPr sz="2400"/>
              </a:pPr>
            </a:p>
          </p:txBody>
        </p:sp>
      </p:grpSp>
      <p:sp>
        <p:nvSpPr>
          <p:cNvPr id="1505" name="Shape 1505"/>
          <p:cNvSpPr/>
          <p:nvPr/>
        </p:nvSpPr>
        <p:spPr>
          <a:xfrm>
            <a:off x="497302" y="1318887"/>
            <a:ext cx="3214117"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u="sng"/>
            </a:lvl1pPr>
          </a:lstStyle>
          <a:p>
            <a:pPr/>
            <a:r>
              <a:t>Network output</a:t>
            </a:r>
          </a:p>
        </p:txBody>
      </p:sp>
      <p:sp>
        <p:nvSpPr>
          <p:cNvPr id="1506" name="Shape 1506"/>
          <p:cNvSpPr/>
          <p:nvPr/>
        </p:nvSpPr>
        <p:spPr>
          <a:xfrm>
            <a:off x="1634882" y="3228051"/>
            <a:ext cx="688002" cy="6116762"/>
          </a:xfrm>
          <a:prstGeom prst="rect">
            <a:avLst/>
          </a:prstGeom>
          <a:ln w="25400">
            <a:solidFill>
              <a:srgbClr val="000000"/>
            </a:solidFill>
            <a:miter lim="400000"/>
          </a:ln>
        </p:spPr>
        <p:txBody>
          <a:bodyPr lIns="50800" tIns="50800" rIns="50800" bIns="50800" anchor="ctr"/>
          <a:lstStyle/>
          <a:p>
            <a:pPr>
              <a:defRPr sz="2400"/>
            </a:pPr>
          </a:p>
        </p:txBody>
      </p:sp>
      <p:sp>
        <p:nvSpPr>
          <p:cNvPr id="1507" name="Shape 1507"/>
          <p:cNvSpPr/>
          <p:nvPr/>
        </p:nvSpPr>
        <p:spPr>
          <a:xfrm rot="5400000">
            <a:off x="1818610" y="8639945"/>
            <a:ext cx="571501"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atin typeface="Helvetica"/>
                <a:ea typeface="Helvetica"/>
                <a:cs typeface="Helvetica"/>
                <a:sym typeface="Helvetica"/>
              </a:defRPr>
            </a:lvl1pPr>
          </a:lstStyle>
          <a:p>
            <a:pPr/>
            <a:r>
              <a:t>…</a:t>
            </a:r>
          </a:p>
        </p:txBody>
      </p:sp>
      <p:sp>
        <p:nvSpPr>
          <p:cNvPr id="1508" name="Shape 1508"/>
          <p:cNvSpPr/>
          <p:nvPr/>
        </p:nvSpPr>
        <p:spPr>
          <a:xfrm>
            <a:off x="815157" y="5991971"/>
            <a:ext cx="493583" cy="1"/>
          </a:xfrm>
          <a:prstGeom prst="line">
            <a:avLst/>
          </a:prstGeom>
          <a:ln w="25400">
            <a:solidFill>
              <a:srgbClr val="000000"/>
            </a:solidFill>
            <a:miter lim="400000"/>
            <a:tailEnd type="triangle"/>
          </a:ln>
        </p:spPr>
        <p:txBody>
          <a:bodyPr lIns="50800" tIns="50800" rIns="50800" bIns="50800" anchor="ctr"/>
          <a:lstStyle/>
          <a:p>
            <a:pPr>
              <a:defRPr sz="2400"/>
            </a:pPr>
          </a:p>
        </p:txBody>
      </p:sp>
      <p:sp>
        <p:nvSpPr>
          <p:cNvPr id="1509" name="Shape 1509"/>
          <p:cNvSpPr/>
          <p:nvPr/>
        </p:nvSpPr>
        <p:spPr>
          <a:xfrm>
            <a:off x="815157" y="5743668"/>
            <a:ext cx="493583" cy="1"/>
          </a:xfrm>
          <a:prstGeom prst="line">
            <a:avLst/>
          </a:prstGeom>
          <a:ln w="25400">
            <a:solidFill>
              <a:srgbClr val="000000"/>
            </a:solidFill>
            <a:miter lim="400000"/>
            <a:tailEnd type="triangle"/>
          </a:ln>
        </p:spPr>
        <p:txBody>
          <a:bodyPr lIns="50800" tIns="50800" rIns="50800" bIns="50800" anchor="ctr"/>
          <a:lstStyle/>
          <a:p>
            <a:pPr>
              <a:defRPr sz="2400"/>
            </a:pPr>
          </a:p>
        </p:txBody>
      </p:sp>
      <p:sp>
        <p:nvSpPr>
          <p:cNvPr id="1510" name="Shape 1510"/>
          <p:cNvSpPr/>
          <p:nvPr/>
        </p:nvSpPr>
        <p:spPr>
          <a:xfrm>
            <a:off x="814161" y="6227573"/>
            <a:ext cx="493583" cy="1"/>
          </a:xfrm>
          <a:prstGeom prst="line">
            <a:avLst/>
          </a:prstGeom>
          <a:ln w="25400">
            <a:solidFill>
              <a:srgbClr val="000000"/>
            </a:solidFill>
            <a:miter lim="400000"/>
            <a:tailEnd type="triangle"/>
          </a:ln>
        </p:spPr>
        <p:txBody>
          <a:bodyPr lIns="50800" tIns="50800" rIns="50800" bIns="50800" anchor="ctr"/>
          <a:lstStyle/>
          <a:p>
            <a:pPr>
              <a:defRPr sz="2400"/>
            </a:pPr>
          </a:p>
        </p:txBody>
      </p:sp>
      <p:sp>
        <p:nvSpPr>
          <p:cNvPr id="1511" name="Shape 1511"/>
          <p:cNvSpPr/>
          <p:nvPr/>
        </p:nvSpPr>
        <p:spPr>
          <a:xfrm>
            <a:off x="4422" y="5530850"/>
            <a:ext cx="571501"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atin typeface="Helvetica"/>
                <a:ea typeface="Helvetica"/>
                <a:cs typeface="Helvetica"/>
                <a:sym typeface="Helvetica"/>
              </a:defRPr>
            </a:lvl1pPr>
          </a:lstStyle>
          <a:p>
            <a:pPr/>
            <a:r>
              <a:t>…</a:t>
            </a:r>
          </a:p>
        </p:txBody>
      </p:sp>
      <p:sp>
        <p:nvSpPr>
          <p:cNvPr id="1512" name="Shape 1512"/>
          <p:cNvSpPr/>
          <p:nvPr/>
        </p:nvSpPr>
        <p:spPr>
          <a:xfrm>
            <a:off x="2968090" y="3150675"/>
            <a:ext cx="1956656" cy="83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2400"/>
            </a:lvl1pPr>
          </a:lstStyle>
          <a:p>
            <a:pPr/>
            <a:r>
              <a:t>dolphin</a:t>
            </a:r>
          </a:p>
        </p:txBody>
      </p:sp>
      <p:sp>
        <p:nvSpPr>
          <p:cNvPr id="1513" name="Shape 1513"/>
          <p:cNvSpPr/>
          <p:nvPr/>
        </p:nvSpPr>
        <p:spPr>
          <a:xfrm>
            <a:off x="2968090" y="3836339"/>
            <a:ext cx="1956656" cy="83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2400"/>
            </a:lvl1pPr>
          </a:lstStyle>
          <a:p>
            <a:pPr/>
            <a:r>
              <a:t>cat</a:t>
            </a:r>
          </a:p>
        </p:txBody>
      </p:sp>
      <p:sp>
        <p:nvSpPr>
          <p:cNvPr id="1514" name="Shape 1514"/>
          <p:cNvSpPr/>
          <p:nvPr/>
        </p:nvSpPr>
        <p:spPr>
          <a:xfrm>
            <a:off x="2968090" y="4495800"/>
            <a:ext cx="2096263" cy="838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2400">
                <a:latin typeface="Helvetica"/>
                <a:ea typeface="Helvetica"/>
                <a:cs typeface="Helvetica"/>
                <a:sym typeface="Helvetica"/>
              </a:defRPr>
            </a:lvl1pPr>
          </a:lstStyle>
          <a:p>
            <a:pPr/>
            <a:r>
              <a:t>grizzly bear</a:t>
            </a:r>
          </a:p>
        </p:txBody>
      </p:sp>
      <p:sp>
        <p:nvSpPr>
          <p:cNvPr id="1515" name="Shape 1515"/>
          <p:cNvSpPr/>
          <p:nvPr/>
        </p:nvSpPr>
        <p:spPr>
          <a:xfrm>
            <a:off x="2968090" y="5185962"/>
            <a:ext cx="2096263" cy="83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2400"/>
            </a:lvl1pPr>
          </a:lstStyle>
          <a:p>
            <a:pPr/>
            <a:r>
              <a:t>angel fish</a:t>
            </a:r>
          </a:p>
        </p:txBody>
      </p:sp>
      <p:sp>
        <p:nvSpPr>
          <p:cNvPr id="1516" name="Shape 1516"/>
          <p:cNvSpPr/>
          <p:nvPr/>
        </p:nvSpPr>
        <p:spPr>
          <a:xfrm>
            <a:off x="2968090" y="5867332"/>
            <a:ext cx="2096263" cy="83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2400"/>
            </a:lvl1pPr>
          </a:lstStyle>
          <a:p>
            <a:pPr/>
            <a:r>
              <a:t>chameleon</a:t>
            </a:r>
          </a:p>
        </p:txBody>
      </p:sp>
      <p:sp>
        <p:nvSpPr>
          <p:cNvPr id="1517" name="Shape 1517"/>
          <p:cNvSpPr/>
          <p:nvPr/>
        </p:nvSpPr>
        <p:spPr>
          <a:xfrm>
            <a:off x="2968090" y="6544291"/>
            <a:ext cx="2096263" cy="83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2400">
                <a:latin typeface="Helvetica"/>
                <a:ea typeface="Helvetica"/>
                <a:cs typeface="Helvetica"/>
                <a:sym typeface="Helvetica"/>
              </a:defRPr>
            </a:lvl1pPr>
          </a:lstStyle>
          <a:p>
            <a:pPr/>
            <a:r>
              <a:t>clown fish</a:t>
            </a:r>
          </a:p>
        </p:txBody>
      </p:sp>
      <p:sp>
        <p:nvSpPr>
          <p:cNvPr id="1518" name="Shape 1518"/>
          <p:cNvSpPr/>
          <p:nvPr/>
        </p:nvSpPr>
        <p:spPr>
          <a:xfrm>
            <a:off x="4331064" y="1314265"/>
            <a:ext cx="3815792"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u="sng"/>
            </a:lvl1pPr>
          </a:lstStyle>
          <a:p>
            <a:pPr/>
            <a:r>
              <a:t>Ground truth label</a:t>
            </a:r>
          </a:p>
        </p:txBody>
      </p:sp>
      <p:grpSp>
        <p:nvGrpSpPr>
          <p:cNvPr id="1527" name="Group 1527"/>
          <p:cNvGrpSpPr/>
          <p:nvPr/>
        </p:nvGrpSpPr>
        <p:grpSpPr>
          <a:xfrm>
            <a:off x="5817396" y="3329678"/>
            <a:ext cx="496502" cy="5194168"/>
            <a:chOff x="0" y="0"/>
            <a:chExt cx="496501" cy="5194167"/>
          </a:xfrm>
        </p:grpSpPr>
        <p:sp>
          <p:nvSpPr>
            <p:cNvPr id="1519" name="Shape 1519"/>
            <p:cNvSpPr/>
            <p:nvPr/>
          </p:nvSpPr>
          <p:spPr>
            <a:xfrm>
              <a:off x="840" y="0"/>
              <a:ext cx="495662" cy="495662"/>
            </a:xfrm>
            <a:prstGeom prst="ellipse">
              <a:avLst/>
            </a:prstGeom>
            <a:solidFill>
              <a:srgbClr val="FFFFFF"/>
            </a:solidFill>
            <a:ln w="12700" cap="flat">
              <a:solidFill>
                <a:srgbClr val="000000"/>
              </a:solidFill>
              <a:prstDash val="solid"/>
              <a:miter lim="400000"/>
            </a:ln>
            <a:effectLst/>
          </p:spPr>
          <p:txBody>
            <a:bodyPr wrap="square" lIns="50800" tIns="50800" rIns="50800" bIns="50800" numCol="1" anchor="ctr">
              <a:noAutofit/>
            </a:bodyPr>
            <a:lstStyle/>
            <a:p>
              <a:pPr>
                <a:defRPr sz="2400"/>
              </a:pPr>
            </a:p>
          </p:txBody>
        </p:sp>
        <p:sp>
          <p:nvSpPr>
            <p:cNvPr id="1520" name="Shape 1520"/>
            <p:cNvSpPr/>
            <p:nvPr/>
          </p:nvSpPr>
          <p:spPr>
            <a:xfrm>
              <a:off x="0" y="671215"/>
              <a:ext cx="495662" cy="495662"/>
            </a:xfrm>
            <a:prstGeom prst="ellipse">
              <a:avLst/>
            </a:prstGeom>
            <a:solidFill>
              <a:srgbClr val="FFFFFF"/>
            </a:solidFill>
            <a:ln w="12700" cap="flat">
              <a:solidFill>
                <a:srgbClr val="000000"/>
              </a:solidFill>
              <a:prstDash val="solid"/>
              <a:miter lim="400000"/>
            </a:ln>
            <a:effectLst/>
          </p:spPr>
          <p:txBody>
            <a:bodyPr wrap="square" lIns="50800" tIns="50800" rIns="50800" bIns="50800" numCol="1" anchor="ctr">
              <a:noAutofit/>
            </a:bodyPr>
            <a:lstStyle/>
            <a:p>
              <a:pPr>
                <a:defRPr sz="2400"/>
              </a:pPr>
            </a:p>
          </p:txBody>
        </p:sp>
        <p:sp>
          <p:nvSpPr>
            <p:cNvPr id="1521" name="Shape 1521"/>
            <p:cNvSpPr/>
            <p:nvPr/>
          </p:nvSpPr>
          <p:spPr>
            <a:xfrm>
              <a:off x="0" y="1342430"/>
              <a:ext cx="495662" cy="495662"/>
            </a:xfrm>
            <a:prstGeom prst="ellipse">
              <a:avLst/>
            </a:prstGeom>
            <a:solidFill>
              <a:srgbClr val="000000"/>
            </a:solidFill>
            <a:ln w="12700" cap="flat">
              <a:solidFill>
                <a:srgbClr val="000000"/>
              </a:solidFill>
              <a:prstDash val="solid"/>
              <a:miter lim="400000"/>
            </a:ln>
            <a:effectLst/>
          </p:spPr>
          <p:txBody>
            <a:bodyPr wrap="square" lIns="50800" tIns="50800" rIns="50800" bIns="50800" numCol="1" anchor="ctr">
              <a:noAutofit/>
            </a:bodyPr>
            <a:lstStyle/>
            <a:p>
              <a:pPr>
                <a:defRPr sz="2400"/>
              </a:pPr>
            </a:p>
          </p:txBody>
        </p:sp>
        <p:sp>
          <p:nvSpPr>
            <p:cNvPr id="1522" name="Shape 1522"/>
            <p:cNvSpPr/>
            <p:nvPr/>
          </p:nvSpPr>
          <p:spPr>
            <a:xfrm>
              <a:off x="0" y="2013645"/>
              <a:ext cx="495662" cy="495662"/>
            </a:xfrm>
            <a:prstGeom prst="ellipse">
              <a:avLst/>
            </a:prstGeom>
            <a:solidFill>
              <a:srgbClr val="FFFFFF"/>
            </a:solidFill>
            <a:ln w="12700" cap="flat">
              <a:solidFill>
                <a:srgbClr val="000000"/>
              </a:solidFill>
              <a:prstDash val="solid"/>
              <a:miter lim="400000"/>
            </a:ln>
            <a:effectLst/>
          </p:spPr>
          <p:txBody>
            <a:bodyPr wrap="square" lIns="50800" tIns="50800" rIns="50800" bIns="50800" numCol="1" anchor="ctr">
              <a:noAutofit/>
            </a:bodyPr>
            <a:lstStyle/>
            <a:p>
              <a:pPr>
                <a:defRPr sz="2400"/>
              </a:pPr>
            </a:p>
          </p:txBody>
        </p:sp>
        <p:sp>
          <p:nvSpPr>
            <p:cNvPr id="1523" name="Shape 1523"/>
            <p:cNvSpPr/>
            <p:nvPr/>
          </p:nvSpPr>
          <p:spPr>
            <a:xfrm>
              <a:off x="0" y="2684861"/>
              <a:ext cx="495662" cy="495662"/>
            </a:xfrm>
            <a:prstGeom prst="ellipse">
              <a:avLst/>
            </a:prstGeom>
            <a:solidFill>
              <a:srgbClr val="FFFFFF"/>
            </a:solidFill>
            <a:ln w="12700" cap="flat">
              <a:solidFill>
                <a:srgbClr val="000000"/>
              </a:solidFill>
              <a:prstDash val="solid"/>
              <a:miter lim="400000"/>
            </a:ln>
            <a:effectLst/>
          </p:spPr>
          <p:txBody>
            <a:bodyPr wrap="square" lIns="50800" tIns="50800" rIns="50800" bIns="50800" numCol="1" anchor="ctr">
              <a:noAutofit/>
            </a:bodyPr>
            <a:lstStyle/>
            <a:p>
              <a:pPr>
                <a:defRPr sz="2400"/>
              </a:pPr>
            </a:p>
          </p:txBody>
        </p:sp>
        <p:sp>
          <p:nvSpPr>
            <p:cNvPr id="1524" name="Shape 1524"/>
            <p:cNvSpPr/>
            <p:nvPr/>
          </p:nvSpPr>
          <p:spPr>
            <a:xfrm>
              <a:off x="0" y="3356076"/>
              <a:ext cx="495662" cy="495662"/>
            </a:xfrm>
            <a:prstGeom prst="ellipse">
              <a:avLst/>
            </a:prstGeom>
            <a:solidFill>
              <a:srgbClr val="FFFFFF"/>
            </a:solidFill>
            <a:ln w="12700" cap="flat">
              <a:solidFill>
                <a:srgbClr val="000000"/>
              </a:solidFill>
              <a:prstDash val="solid"/>
              <a:miter lim="400000"/>
            </a:ln>
            <a:effectLst/>
          </p:spPr>
          <p:txBody>
            <a:bodyPr wrap="square" lIns="50800" tIns="50800" rIns="50800" bIns="50800" numCol="1" anchor="ctr">
              <a:noAutofit/>
            </a:bodyPr>
            <a:lstStyle/>
            <a:p>
              <a:pPr>
                <a:defRPr sz="2400"/>
              </a:pPr>
            </a:p>
          </p:txBody>
        </p:sp>
        <p:sp>
          <p:nvSpPr>
            <p:cNvPr id="1525" name="Shape 1525"/>
            <p:cNvSpPr/>
            <p:nvPr/>
          </p:nvSpPr>
          <p:spPr>
            <a:xfrm>
              <a:off x="0" y="4027291"/>
              <a:ext cx="495662" cy="495662"/>
            </a:xfrm>
            <a:prstGeom prst="ellipse">
              <a:avLst/>
            </a:prstGeom>
            <a:solidFill>
              <a:srgbClr val="FFFFFF"/>
            </a:solidFill>
            <a:ln w="12700" cap="flat">
              <a:solidFill>
                <a:srgbClr val="000000"/>
              </a:solidFill>
              <a:prstDash val="solid"/>
              <a:miter lim="400000"/>
            </a:ln>
            <a:effectLst/>
          </p:spPr>
          <p:txBody>
            <a:bodyPr wrap="square" lIns="50800" tIns="50800" rIns="50800" bIns="50800" numCol="1" anchor="ctr">
              <a:noAutofit/>
            </a:bodyPr>
            <a:lstStyle/>
            <a:p>
              <a:pPr>
                <a:defRPr sz="2400"/>
              </a:pPr>
            </a:p>
          </p:txBody>
        </p:sp>
        <p:sp>
          <p:nvSpPr>
            <p:cNvPr id="1526" name="Shape 1526"/>
            <p:cNvSpPr/>
            <p:nvPr/>
          </p:nvSpPr>
          <p:spPr>
            <a:xfrm>
              <a:off x="0" y="4698506"/>
              <a:ext cx="495662" cy="495662"/>
            </a:xfrm>
            <a:prstGeom prst="ellipse">
              <a:avLst/>
            </a:prstGeom>
            <a:solidFill>
              <a:srgbClr val="FFFFFF"/>
            </a:solidFill>
            <a:ln w="12700" cap="flat">
              <a:solidFill>
                <a:srgbClr val="000000"/>
              </a:solidFill>
              <a:prstDash val="solid"/>
              <a:miter lim="400000"/>
            </a:ln>
            <a:effectLst/>
          </p:spPr>
          <p:txBody>
            <a:bodyPr wrap="square" lIns="50800" tIns="50800" rIns="50800" bIns="50800" numCol="1" anchor="ctr">
              <a:noAutofit/>
            </a:bodyPr>
            <a:lstStyle/>
            <a:p>
              <a:pPr>
                <a:defRPr sz="2400"/>
              </a:pPr>
            </a:p>
          </p:txBody>
        </p:sp>
      </p:grpSp>
      <p:sp>
        <p:nvSpPr>
          <p:cNvPr id="1528" name="Shape 1528"/>
          <p:cNvSpPr/>
          <p:nvPr/>
        </p:nvSpPr>
        <p:spPr>
          <a:xfrm>
            <a:off x="5721646" y="3169192"/>
            <a:ext cx="688002" cy="6116762"/>
          </a:xfrm>
          <a:prstGeom prst="rect">
            <a:avLst/>
          </a:prstGeom>
          <a:ln w="25400">
            <a:solidFill>
              <a:srgbClr val="000000"/>
            </a:solidFill>
            <a:miter lim="400000"/>
          </a:ln>
        </p:spPr>
        <p:txBody>
          <a:bodyPr lIns="50800" tIns="50800" rIns="50800" bIns="50800" anchor="ctr"/>
          <a:lstStyle/>
          <a:p>
            <a:pPr>
              <a:defRPr sz="2400"/>
            </a:pPr>
          </a:p>
        </p:txBody>
      </p:sp>
      <p:sp>
        <p:nvSpPr>
          <p:cNvPr id="1529" name="Shape 1529"/>
          <p:cNvSpPr/>
          <p:nvPr/>
        </p:nvSpPr>
        <p:spPr>
          <a:xfrm rot="5400000">
            <a:off x="5905374" y="8581087"/>
            <a:ext cx="571501"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atin typeface="Helvetica"/>
                <a:ea typeface="Helvetica"/>
                <a:cs typeface="Helvetica"/>
                <a:sym typeface="Helvetica"/>
              </a:defRPr>
            </a:lvl1pPr>
          </a:lstStyle>
          <a:p>
            <a:pPr/>
            <a:r>
              <a:t>…</a:t>
            </a:r>
          </a:p>
        </p:txBody>
      </p:sp>
      <p:sp>
        <p:nvSpPr>
          <p:cNvPr id="1530" name="Shape 1530"/>
          <p:cNvSpPr/>
          <p:nvPr/>
        </p:nvSpPr>
        <p:spPr>
          <a:xfrm>
            <a:off x="2968090" y="7221249"/>
            <a:ext cx="2096263" cy="83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2400"/>
            </a:lvl1pPr>
          </a:lstStyle>
          <a:p>
            <a:pPr/>
            <a:r>
              <a:t>iguana</a:t>
            </a:r>
          </a:p>
        </p:txBody>
      </p:sp>
      <p:sp>
        <p:nvSpPr>
          <p:cNvPr id="1531" name="Shape 1531"/>
          <p:cNvSpPr/>
          <p:nvPr/>
        </p:nvSpPr>
        <p:spPr>
          <a:xfrm>
            <a:off x="2968090" y="7902619"/>
            <a:ext cx="2096263" cy="83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2400"/>
            </a:lvl1pPr>
          </a:lstStyle>
          <a:p>
            <a:pPr/>
            <a:r>
              <a:t>elephant</a:t>
            </a:r>
          </a:p>
        </p:txBody>
      </p:sp>
      <p:sp>
        <p:nvSpPr>
          <p:cNvPr id="1532" name="Shape 1532"/>
          <p:cNvSpPr/>
          <p:nvPr/>
        </p:nvSpPr>
        <p:spPr>
          <a:xfrm>
            <a:off x="2456341" y="6998999"/>
            <a:ext cx="626688" cy="1"/>
          </a:xfrm>
          <a:prstGeom prst="line">
            <a:avLst/>
          </a:prstGeom>
          <a:ln w="25400">
            <a:solidFill>
              <a:srgbClr val="000000"/>
            </a:solidFill>
            <a:miter lim="400000"/>
          </a:ln>
        </p:spPr>
        <p:txBody>
          <a:bodyPr lIns="50800" tIns="50800" rIns="50800" bIns="50800" anchor="ctr"/>
          <a:lstStyle/>
          <a:p>
            <a:pPr>
              <a:defRPr sz="2400"/>
            </a:pPr>
          </a:p>
        </p:txBody>
      </p:sp>
      <p:sp>
        <p:nvSpPr>
          <p:cNvPr id="1533" name="Shape 1533"/>
          <p:cNvSpPr/>
          <p:nvPr/>
        </p:nvSpPr>
        <p:spPr>
          <a:xfrm>
            <a:off x="4997106" y="4914900"/>
            <a:ext cx="626687" cy="0"/>
          </a:xfrm>
          <a:prstGeom prst="line">
            <a:avLst/>
          </a:prstGeom>
          <a:ln w="25400">
            <a:solidFill>
              <a:srgbClr val="000000"/>
            </a:solidFill>
            <a:miter lim="400000"/>
          </a:ln>
        </p:spPr>
        <p:txBody>
          <a:bodyPr lIns="50800" tIns="50800" rIns="50800" bIns="50800" anchor="ctr"/>
          <a:lstStyle/>
          <a:p>
            <a:pPr>
              <a:defRPr sz="2400"/>
            </a:pPr>
          </a:p>
        </p:txBody>
      </p:sp>
      <p:pic>
        <p:nvPicPr>
          <p:cNvPr id="1534" name="pasted-image.pdf"/>
          <p:cNvPicPr>
            <a:picLocks noChangeAspect="1"/>
          </p:cNvPicPr>
          <p:nvPr/>
        </p:nvPicPr>
        <p:blipFill>
          <a:blip r:embed="rId3">
            <a:extLst/>
          </a:blip>
          <a:stretch>
            <a:fillRect/>
          </a:stretch>
        </p:blipFill>
        <p:spPr>
          <a:xfrm>
            <a:off x="5964046" y="2451279"/>
            <a:ext cx="203201" cy="215901"/>
          </a:xfrm>
          <a:prstGeom prst="rect">
            <a:avLst/>
          </a:prstGeom>
          <a:ln w="12700">
            <a:miter lim="400000"/>
          </a:ln>
        </p:spPr>
      </p:pic>
      <p:pic>
        <p:nvPicPr>
          <p:cNvPr id="1535" name="pasted-image.pdf"/>
          <p:cNvPicPr>
            <a:picLocks noChangeAspect="1"/>
          </p:cNvPicPr>
          <p:nvPr/>
        </p:nvPicPr>
        <p:blipFill>
          <a:blip r:embed="rId4">
            <a:extLst/>
          </a:blip>
          <a:stretch>
            <a:fillRect/>
          </a:stretch>
        </p:blipFill>
        <p:spPr>
          <a:xfrm>
            <a:off x="1877282" y="2437100"/>
            <a:ext cx="203201" cy="342901"/>
          </a:xfrm>
          <a:prstGeom prst="rect">
            <a:avLst/>
          </a:prstGeom>
          <a:ln w="12700">
            <a:miter lim="400000"/>
          </a:ln>
        </p:spPr>
      </p:pic>
      <p:grpSp>
        <p:nvGrpSpPr>
          <p:cNvPr id="1538" name="Group 1538"/>
          <p:cNvGrpSpPr/>
          <p:nvPr/>
        </p:nvGrpSpPr>
        <p:grpSpPr>
          <a:xfrm>
            <a:off x="7066941" y="3156492"/>
            <a:ext cx="5395517" cy="3936869"/>
            <a:chOff x="0" y="0"/>
            <a:chExt cx="5395515" cy="3936867"/>
          </a:xfrm>
        </p:grpSpPr>
        <p:sp>
          <p:nvSpPr>
            <p:cNvPr id="1536" name="Shape 1536"/>
            <p:cNvSpPr/>
            <p:nvPr/>
          </p:nvSpPr>
          <p:spPr>
            <a:xfrm>
              <a:off x="139606" y="0"/>
              <a:ext cx="4939744" cy="265710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b="1">
                  <a:latin typeface="Helvetica"/>
                  <a:ea typeface="Helvetica"/>
                  <a:cs typeface="Helvetica"/>
                  <a:sym typeface="Helvetica"/>
                </a:defRPr>
              </a:lvl1pPr>
            </a:lstStyle>
            <a:p>
              <a:pPr/>
              <a:r>
                <a:t>Probability of the observed data under the model</a:t>
              </a:r>
            </a:p>
          </p:txBody>
        </p:sp>
        <p:pic>
          <p:nvPicPr>
            <p:cNvPr id="1537" name="pasted-image.pdf"/>
            <p:cNvPicPr>
              <a:picLocks noChangeAspect="1"/>
            </p:cNvPicPr>
            <p:nvPr/>
          </p:nvPicPr>
          <p:blipFill>
            <a:blip r:embed="rId5">
              <a:extLst/>
            </a:blip>
            <a:stretch>
              <a:fillRect/>
            </a:stretch>
          </p:blipFill>
          <p:spPr>
            <a:xfrm>
              <a:off x="0" y="2826026"/>
              <a:ext cx="5395516" cy="1110842"/>
            </a:xfrm>
            <a:prstGeom prst="rect">
              <a:avLst/>
            </a:prstGeom>
            <a:ln w="12700" cap="flat">
              <a:noFill/>
              <a:miter lim="400000"/>
            </a:ln>
            <a:effectLst/>
          </p:spPr>
        </p:pic>
      </p:grpSp>
      <p:grpSp>
        <p:nvGrpSpPr>
          <p:cNvPr id="1541" name="Group 1541"/>
          <p:cNvGrpSpPr/>
          <p:nvPr/>
        </p:nvGrpSpPr>
        <p:grpSpPr>
          <a:xfrm>
            <a:off x="7066941" y="7699419"/>
            <a:ext cx="5395517" cy="1193801"/>
            <a:chOff x="0" y="0"/>
            <a:chExt cx="5395516" cy="1193800"/>
          </a:xfrm>
        </p:grpSpPr>
        <p:sp>
          <p:nvSpPr>
            <p:cNvPr id="1539" name="Shape 1539"/>
            <p:cNvSpPr/>
            <p:nvPr/>
          </p:nvSpPr>
          <p:spPr>
            <a:xfrm>
              <a:off x="0" y="0"/>
              <a:ext cx="5395517" cy="1193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i="1"/>
              </a:lvl1pPr>
            </a:lstStyle>
            <a:p>
              <a:pPr/>
              <a:r>
                <a:t>Results in learning a probability model           !</a:t>
              </a:r>
            </a:p>
          </p:txBody>
        </p:sp>
        <p:pic>
          <p:nvPicPr>
            <p:cNvPr id="1540" name="pasted-image.pdf"/>
            <p:cNvPicPr>
              <a:picLocks noChangeAspect="1"/>
            </p:cNvPicPr>
            <p:nvPr/>
          </p:nvPicPr>
          <p:blipFill>
            <a:blip r:embed="rId6">
              <a:extLst/>
            </a:blip>
            <a:srcRect l="0" t="0" r="0" b="0"/>
            <a:stretch>
              <a:fillRect/>
            </a:stretch>
          </p:blipFill>
          <p:spPr>
            <a:xfrm>
              <a:off x="3909113" y="646151"/>
              <a:ext cx="1155701" cy="469901"/>
            </a:xfrm>
            <a:prstGeom prst="rect">
              <a:avLst/>
            </a:prstGeom>
            <a:ln w="12700" cap="flat">
              <a:noFill/>
              <a:miter lim="400000"/>
            </a:ln>
            <a:effectLst/>
          </p:spPr>
        </p:pic>
      </p:gr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5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54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38" grpId="1"/>
      <p:bldP build="whole" bldLvl="1" animBg="1" rev="0" advAuto="0" spid="1541" grpId="2"/>
    </p:bldLst>
  </p:timing>
</p:sld>
</file>

<file path=ppt/slides/slide7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45" name="Shape 1545"/>
          <p:cNvSpPr/>
          <p:nvPr/>
        </p:nvSpPr>
        <p:spPr>
          <a:xfrm>
            <a:off x="3153409" y="196870"/>
            <a:ext cx="6697981" cy="83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a:solidFill>
                  <a:schemeClr val="accent1">
                    <a:hueOff val="273562"/>
                    <a:satOff val="2937"/>
                    <a:lumOff val="-22233"/>
                  </a:schemeClr>
                </a:solidFill>
              </a:defRPr>
            </a:lvl1pPr>
          </a:lstStyle>
          <a:p>
            <a:pPr/>
            <a:r>
              <a:t>Learning with deep nets</a:t>
            </a:r>
          </a:p>
        </p:txBody>
      </p:sp>
      <p:pic>
        <p:nvPicPr>
          <p:cNvPr id="1546" name=""/>
          <p:cNvPicPr>
            <a:picLocks noChangeAspect="0"/>
          </p:cNvPicPr>
          <p:nvPr/>
        </p:nvPicPr>
        <p:blipFill>
          <a:blip r:embed="rId3">
            <a:extLst/>
          </a:blip>
          <a:stretch>
            <a:fillRect/>
          </a:stretch>
        </p:blipFill>
        <p:spPr>
          <a:xfrm>
            <a:off x="2885696" y="4487832"/>
            <a:ext cx="810030" cy="246565"/>
          </a:xfrm>
          <a:prstGeom prst="rect">
            <a:avLst/>
          </a:prstGeom>
        </p:spPr>
      </p:pic>
      <p:sp>
        <p:nvSpPr>
          <p:cNvPr id="1548" name="Shape 1548"/>
          <p:cNvSpPr/>
          <p:nvPr/>
        </p:nvSpPr>
        <p:spPr>
          <a:xfrm>
            <a:off x="-187873" y="1406263"/>
            <a:ext cx="3255914" cy="139478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r>
              <a:t>“clown fish”</a:t>
            </a:r>
          </a:p>
        </p:txBody>
      </p:sp>
      <p:pic>
        <p:nvPicPr>
          <p:cNvPr id="1549" name="pasted-image.png"/>
          <p:cNvPicPr>
            <a:picLocks noChangeAspect="1"/>
          </p:cNvPicPr>
          <p:nvPr/>
        </p:nvPicPr>
        <p:blipFill>
          <a:blip r:embed="rId4">
            <a:extLst/>
          </a:blip>
          <a:srcRect l="18419" t="0" r="4416" b="0"/>
          <a:stretch>
            <a:fillRect/>
          </a:stretch>
        </p:blipFill>
        <p:spPr>
          <a:xfrm>
            <a:off x="108965" y="3266175"/>
            <a:ext cx="2662360" cy="2709345"/>
          </a:xfrm>
          <a:prstGeom prst="rect">
            <a:avLst/>
          </a:prstGeom>
          <a:ln w="25400">
            <a:solidFill>
              <a:srgbClr val="000000"/>
            </a:solidFill>
            <a:miter lim="400000"/>
          </a:ln>
        </p:spPr>
      </p:pic>
      <p:sp>
        <p:nvSpPr>
          <p:cNvPr id="1550" name="Shape 1550"/>
          <p:cNvSpPr/>
          <p:nvPr/>
        </p:nvSpPr>
        <p:spPr>
          <a:xfrm>
            <a:off x="3782286" y="2847733"/>
            <a:ext cx="386914" cy="3546351"/>
          </a:xfrm>
          <a:prstGeom prst="rect">
            <a:avLst/>
          </a:prstGeom>
          <a:ln w="25400">
            <a:solidFill>
              <a:srgbClr val="000000"/>
            </a:solidFill>
            <a:miter lim="400000"/>
          </a:ln>
        </p:spPr>
        <p:txBody>
          <a:bodyPr lIns="50800" tIns="50800" rIns="50800" bIns="50800" anchor="ctr"/>
          <a:lstStyle/>
          <a:p>
            <a:pPr>
              <a:defRPr sz="2400"/>
            </a:pPr>
          </a:p>
        </p:txBody>
      </p:sp>
      <p:pic>
        <p:nvPicPr>
          <p:cNvPr id="1551" name=""/>
          <p:cNvPicPr>
            <a:picLocks noChangeAspect="0"/>
          </p:cNvPicPr>
          <p:nvPr/>
        </p:nvPicPr>
        <p:blipFill>
          <a:blip r:embed="rId5">
            <a:extLst/>
          </a:blip>
          <a:stretch>
            <a:fillRect/>
          </a:stretch>
        </p:blipFill>
        <p:spPr>
          <a:xfrm>
            <a:off x="4232892" y="4487832"/>
            <a:ext cx="544383" cy="246565"/>
          </a:xfrm>
          <a:prstGeom prst="rect">
            <a:avLst/>
          </a:prstGeom>
        </p:spPr>
      </p:pic>
      <p:sp>
        <p:nvSpPr>
          <p:cNvPr id="1553" name="Shape 1553"/>
          <p:cNvSpPr/>
          <p:nvPr/>
        </p:nvSpPr>
        <p:spPr>
          <a:xfrm>
            <a:off x="4787636" y="2837939"/>
            <a:ext cx="386913" cy="3546351"/>
          </a:xfrm>
          <a:prstGeom prst="rect">
            <a:avLst/>
          </a:prstGeom>
          <a:ln w="25400">
            <a:solidFill>
              <a:srgbClr val="000000"/>
            </a:solidFill>
            <a:miter lim="400000"/>
          </a:ln>
        </p:spPr>
        <p:txBody>
          <a:bodyPr lIns="50800" tIns="50800" rIns="50800" bIns="50800" anchor="ctr"/>
          <a:lstStyle/>
          <a:p>
            <a:pPr>
              <a:defRPr sz="2400"/>
            </a:pPr>
          </a:p>
        </p:txBody>
      </p:sp>
      <p:pic>
        <p:nvPicPr>
          <p:cNvPr id="1554" name=""/>
          <p:cNvPicPr>
            <a:picLocks noChangeAspect="0"/>
          </p:cNvPicPr>
          <p:nvPr/>
        </p:nvPicPr>
        <p:blipFill>
          <a:blip r:embed="rId5">
            <a:extLst/>
          </a:blip>
          <a:stretch>
            <a:fillRect/>
          </a:stretch>
        </p:blipFill>
        <p:spPr>
          <a:xfrm>
            <a:off x="5200142" y="4478039"/>
            <a:ext cx="544383" cy="246564"/>
          </a:xfrm>
          <a:prstGeom prst="rect">
            <a:avLst/>
          </a:prstGeom>
        </p:spPr>
      </p:pic>
      <p:sp>
        <p:nvSpPr>
          <p:cNvPr id="1556" name="Shape 1556"/>
          <p:cNvSpPr/>
          <p:nvPr/>
        </p:nvSpPr>
        <p:spPr>
          <a:xfrm>
            <a:off x="5805685" y="2828146"/>
            <a:ext cx="386913" cy="3546350"/>
          </a:xfrm>
          <a:prstGeom prst="rect">
            <a:avLst/>
          </a:prstGeom>
          <a:ln w="25400">
            <a:solidFill>
              <a:srgbClr val="000000"/>
            </a:solidFill>
            <a:miter lim="400000"/>
          </a:ln>
        </p:spPr>
        <p:txBody>
          <a:bodyPr lIns="50800" tIns="50800" rIns="50800" bIns="50800" anchor="ctr"/>
          <a:lstStyle/>
          <a:p>
            <a:pPr>
              <a:defRPr sz="2400"/>
            </a:pPr>
          </a:p>
        </p:txBody>
      </p:sp>
      <p:pic>
        <p:nvPicPr>
          <p:cNvPr id="1557" name=""/>
          <p:cNvPicPr>
            <a:picLocks noChangeAspect="0"/>
          </p:cNvPicPr>
          <p:nvPr/>
        </p:nvPicPr>
        <p:blipFill>
          <a:blip r:embed="rId5">
            <a:extLst/>
          </a:blip>
          <a:stretch>
            <a:fillRect/>
          </a:stretch>
        </p:blipFill>
        <p:spPr>
          <a:xfrm>
            <a:off x="6243591" y="4468245"/>
            <a:ext cx="544383" cy="246564"/>
          </a:xfrm>
          <a:prstGeom prst="rect">
            <a:avLst/>
          </a:prstGeom>
        </p:spPr>
      </p:pic>
      <p:sp>
        <p:nvSpPr>
          <p:cNvPr id="1559" name="Shape 1559"/>
          <p:cNvSpPr/>
          <p:nvPr/>
        </p:nvSpPr>
        <p:spPr>
          <a:xfrm>
            <a:off x="6829191" y="2828146"/>
            <a:ext cx="386914" cy="3546350"/>
          </a:xfrm>
          <a:prstGeom prst="rect">
            <a:avLst/>
          </a:prstGeom>
          <a:ln w="25400">
            <a:solidFill>
              <a:srgbClr val="000000"/>
            </a:solidFill>
            <a:miter lim="400000"/>
          </a:ln>
        </p:spPr>
        <p:txBody>
          <a:bodyPr lIns="50800" tIns="50800" rIns="50800" bIns="50800" anchor="ctr"/>
          <a:lstStyle/>
          <a:p>
            <a:pPr>
              <a:defRPr sz="2400"/>
            </a:pPr>
          </a:p>
        </p:txBody>
      </p:sp>
      <p:pic>
        <p:nvPicPr>
          <p:cNvPr id="1560" name=""/>
          <p:cNvPicPr>
            <a:picLocks noChangeAspect="0"/>
          </p:cNvPicPr>
          <p:nvPr/>
        </p:nvPicPr>
        <p:blipFill>
          <a:blip r:embed="rId5">
            <a:extLst/>
          </a:blip>
          <a:stretch>
            <a:fillRect/>
          </a:stretch>
        </p:blipFill>
        <p:spPr>
          <a:xfrm>
            <a:off x="7267098" y="4468245"/>
            <a:ext cx="544383" cy="246564"/>
          </a:xfrm>
          <a:prstGeom prst="rect">
            <a:avLst/>
          </a:prstGeom>
        </p:spPr>
      </p:pic>
      <p:sp>
        <p:nvSpPr>
          <p:cNvPr id="1562" name="Shape 1562"/>
          <p:cNvSpPr/>
          <p:nvPr/>
        </p:nvSpPr>
        <p:spPr>
          <a:xfrm>
            <a:off x="7885341" y="2828146"/>
            <a:ext cx="386913" cy="3546350"/>
          </a:xfrm>
          <a:prstGeom prst="rect">
            <a:avLst/>
          </a:prstGeom>
          <a:ln w="25400">
            <a:solidFill>
              <a:srgbClr val="000000"/>
            </a:solidFill>
            <a:miter lim="400000"/>
          </a:ln>
        </p:spPr>
        <p:txBody>
          <a:bodyPr lIns="50800" tIns="50800" rIns="50800" bIns="50800" anchor="ctr"/>
          <a:lstStyle/>
          <a:p>
            <a:pPr>
              <a:defRPr sz="2400"/>
            </a:pPr>
          </a:p>
        </p:txBody>
      </p:sp>
      <p:pic>
        <p:nvPicPr>
          <p:cNvPr id="1563" name=""/>
          <p:cNvPicPr>
            <a:picLocks noChangeAspect="0"/>
          </p:cNvPicPr>
          <p:nvPr/>
        </p:nvPicPr>
        <p:blipFill>
          <a:blip r:embed="rId5">
            <a:extLst/>
          </a:blip>
          <a:stretch>
            <a:fillRect/>
          </a:stretch>
        </p:blipFill>
        <p:spPr>
          <a:xfrm>
            <a:off x="8348646" y="4468245"/>
            <a:ext cx="544384" cy="246564"/>
          </a:xfrm>
          <a:prstGeom prst="rect">
            <a:avLst/>
          </a:prstGeom>
        </p:spPr>
      </p:pic>
      <p:sp>
        <p:nvSpPr>
          <p:cNvPr id="1565" name="Shape 1565"/>
          <p:cNvSpPr/>
          <p:nvPr/>
        </p:nvSpPr>
        <p:spPr>
          <a:xfrm>
            <a:off x="8941490" y="2828146"/>
            <a:ext cx="386914" cy="3546350"/>
          </a:xfrm>
          <a:prstGeom prst="rect">
            <a:avLst/>
          </a:prstGeom>
          <a:ln w="25400">
            <a:solidFill>
              <a:srgbClr val="000000"/>
            </a:solidFill>
            <a:miter lim="400000"/>
          </a:ln>
        </p:spPr>
        <p:txBody>
          <a:bodyPr lIns="50800" tIns="50800" rIns="50800" bIns="50800" anchor="ctr"/>
          <a:lstStyle/>
          <a:p>
            <a:pPr>
              <a:defRPr sz="2400"/>
            </a:pPr>
          </a:p>
        </p:txBody>
      </p:sp>
      <p:sp>
        <p:nvSpPr>
          <p:cNvPr id="1566" name="Shape 1566"/>
          <p:cNvSpPr/>
          <p:nvPr/>
        </p:nvSpPr>
        <p:spPr>
          <a:xfrm>
            <a:off x="9430196" y="4591702"/>
            <a:ext cx="493583" cy="1"/>
          </a:xfrm>
          <a:prstGeom prst="line">
            <a:avLst/>
          </a:prstGeom>
          <a:ln w="25400">
            <a:solidFill>
              <a:srgbClr val="000000"/>
            </a:solidFill>
            <a:miter lim="400000"/>
            <a:tailEnd type="triangle"/>
          </a:ln>
        </p:spPr>
        <p:txBody>
          <a:bodyPr lIns="50800" tIns="50800" rIns="50800" bIns="50800" anchor="ctr"/>
          <a:lstStyle/>
          <a:p>
            <a:pPr>
              <a:defRPr sz="2400"/>
            </a:pPr>
          </a:p>
        </p:txBody>
      </p:sp>
      <p:grpSp>
        <p:nvGrpSpPr>
          <p:cNvPr id="1569" name="Group 1569"/>
          <p:cNvGrpSpPr/>
          <p:nvPr/>
        </p:nvGrpSpPr>
        <p:grpSpPr>
          <a:xfrm>
            <a:off x="2890164" y="2154832"/>
            <a:ext cx="7756021" cy="1868796"/>
            <a:chOff x="0" y="0"/>
            <a:chExt cx="7756020" cy="1868794"/>
          </a:xfrm>
        </p:grpSpPr>
        <p:sp>
          <p:nvSpPr>
            <p:cNvPr id="1567" name="Shape 1567"/>
            <p:cNvSpPr/>
            <p:nvPr/>
          </p:nvSpPr>
          <p:spPr>
            <a:xfrm flipH="1">
              <a:off x="7732595" y="0"/>
              <a:ext cx="16640" cy="1868795"/>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ctr">
              <a:noAutofit/>
            </a:bodyPr>
            <a:lstStyle/>
            <a:p>
              <a:pPr>
                <a:defRPr sz="2400"/>
              </a:pPr>
            </a:p>
          </p:txBody>
        </p:sp>
        <p:sp>
          <p:nvSpPr>
            <p:cNvPr id="1568" name="Shape 1568"/>
            <p:cNvSpPr/>
            <p:nvPr/>
          </p:nvSpPr>
          <p:spPr>
            <a:xfrm>
              <a:off x="0" y="9419"/>
              <a:ext cx="7756021" cy="1"/>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defRPr sz="2400"/>
              </a:pPr>
            </a:p>
          </p:txBody>
        </p:sp>
      </p:grpSp>
      <p:sp>
        <p:nvSpPr>
          <p:cNvPr id="1570" name="Shape 1570"/>
          <p:cNvSpPr/>
          <p:nvPr/>
        </p:nvSpPr>
        <p:spPr>
          <a:xfrm>
            <a:off x="10015995" y="4189863"/>
            <a:ext cx="1213529" cy="862091"/>
          </a:xfrm>
          <a:prstGeom prst="rect">
            <a:avLst/>
          </a:prstGeom>
          <a:ln w="25400">
            <a:solidFill>
              <a:srgbClr val="000000"/>
            </a:solidFill>
            <a:miter lim="400000"/>
          </a:ln>
        </p:spPr>
        <p:txBody>
          <a:bodyPr lIns="50800" tIns="50800" rIns="50800" bIns="50800" anchor="ctr"/>
          <a:lstStyle/>
          <a:p>
            <a:pPr>
              <a:defRPr sz="2400"/>
            </a:pPr>
          </a:p>
        </p:txBody>
      </p:sp>
      <p:sp>
        <p:nvSpPr>
          <p:cNvPr id="1571" name="Shape 1571"/>
          <p:cNvSpPr/>
          <p:nvPr/>
        </p:nvSpPr>
        <p:spPr>
          <a:xfrm>
            <a:off x="10082806" y="4297058"/>
            <a:ext cx="1079907"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Loss</a:t>
            </a:r>
          </a:p>
        </p:txBody>
      </p:sp>
      <p:sp>
        <p:nvSpPr>
          <p:cNvPr id="1572" name="Shape 1572"/>
          <p:cNvSpPr/>
          <p:nvPr/>
        </p:nvSpPr>
        <p:spPr>
          <a:xfrm flipV="1">
            <a:off x="3286618" y="4724400"/>
            <a:ext cx="1" cy="2503934"/>
          </a:xfrm>
          <a:prstGeom prst="line">
            <a:avLst/>
          </a:prstGeom>
          <a:ln w="25400">
            <a:solidFill>
              <a:srgbClr val="000000"/>
            </a:solidFill>
            <a:prstDash val="sysDot"/>
            <a:miter lim="400000"/>
          </a:ln>
        </p:spPr>
        <p:txBody>
          <a:bodyPr lIns="50800" tIns="50800" rIns="50800" bIns="50800" anchor="ctr"/>
          <a:lstStyle/>
          <a:p>
            <a:pPr>
              <a:defRPr sz="2400"/>
            </a:pPr>
          </a:p>
        </p:txBody>
      </p:sp>
      <p:pic>
        <p:nvPicPr>
          <p:cNvPr id="1573" name="pasted-image.pdf"/>
          <p:cNvPicPr>
            <a:picLocks noChangeAspect="1"/>
          </p:cNvPicPr>
          <p:nvPr/>
        </p:nvPicPr>
        <p:blipFill>
          <a:blip r:embed="rId6">
            <a:extLst/>
          </a:blip>
          <a:stretch>
            <a:fillRect/>
          </a:stretch>
        </p:blipFill>
        <p:spPr>
          <a:xfrm>
            <a:off x="3112988" y="7359197"/>
            <a:ext cx="469901" cy="279401"/>
          </a:xfrm>
          <a:prstGeom prst="rect">
            <a:avLst/>
          </a:prstGeom>
          <a:ln w="12700">
            <a:miter lim="400000"/>
          </a:ln>
        </p:spPr>
      </p:pic>
      <p:pic>
        <p:nvPicPr>
          <p:cNvPr id="1574" name="pasted-image.pdf"/>
          <p:cNvPicPr>
            <a:picLocks noChangeAspect="1"/>
          </p:cNvPicPr>
          <p:nvPr/>
        </p:nvPicPr>
        <p:blipFill>
          <a:blip r:embed="rId7">
            <a:extLst/>
          </a:blip>
          <a:stretch>
            <a:fillRect/>
          </a:stretch>
        </p:blipFill>
        <p:spPr>
          <a:xfrm>
            <a:off x="4237117" y="7359197"/>
            <a:ext cx="482601" cy="279401"/>
          </a:xfrm>
          <a:prstGeom prst="rect">
            <a:avLst/>
          </a:prstGeom>
          <a:ln w="12700">
            <a:miter lim="400000"/>
          </a:ln>
        </p:spPr>
      </p:pic>
      <p:pic>
        <p:nvPicPr>
          <p:cNvPr id="1575" name="pasted-image.pdf"/>
          <p:cNvPicPr>
            <a:picLocks noChangeAspect="1"/>
          </p:cNvPicPr>
          <p:nvPr/>
        </p:nvPicPr>
        <p:blipFill>
          <a:blip r:embed="rId8">
            <a:extLst/>
          </a:blip>
          <a:stretch>
            <a:fillRect/>
          </a:stretch>
        </p:blipFill>
        <p:spPr>
          <a:xfrm>
            <a:off x="5226145" y="7352847"/>
            <a:ext cx="482601" cy="292101"/>
          </a:xfrm>
          <a:prstGeom prst="rect">
            <a:avLst/>
          </a:prstGeom>
          <a:ln w="12700">
            <a:miter lim="400000"/>
          </a:ln>
        </p:spPr>
      </p:pic>
      <p:pic>
        <p:nvPicPr>
          <p:cNvPr id="1576" name="pasted-image.pdf"/>
          <p:cNvPicPr>
            <a:picLocks noChangeAspect="1"/>
          </p:cNvPicPr>
          <p:nvPr/>
        </p:nvPicPr>
        <p:blipFill>
          <a:blip r:embed="rId9">
            <a:extLst/>
          </a:blip>
          <a:stretch>
            <a:fillRect/>
          </a:stretch>
        </p:blipFill>
        <p:spPr>
          <a:xfrm>
            <a:off x="6216066" y="7359197"/>
            <a:ext cx="495301" cy="279401"/>
          </a:xfrm>
          <a:prstGeom prst="rect">
            <a:avLst/>
          </a:prstGeom>
          <a:ln w="12700">
            <a:miter lim="400000"/>
          </a:ln>
        </p:spPr>
      </p:pic>
      <p:pic>
        <p:nvPicPr>
          <p:cNvPr id="1577" name="pasted-image.pdf"/>
          <p:cNvPicPr>
            <a:picLocks noChangeAspect="1"/>
          </p:cNvPicPr>
          <p:nvPr/>
        </p:nvPicPr>
        <p:blipFill>
          <a:blip r:embed="rId10">
            <a:extLst/>
          </a:blip>
          <a:stretch>
            <a:fillRect/>
          </a:stretch>
        </p:blipFill>
        <p:spPr>
          <a:xfrm>
            <a:off x="7285289" y="7352847"/>
            <a:ext cx="482601" cy="292101"/>
          </a:xfrm>
          <a:prstGeom prst="rect">
            <a:avLst/>
          </a:prstGeom>
          <a:ln w="12700">
            <a:miter lim="400000"/>
          </a:ln>
        </p:spPr>
      </p:pic>
      <p:pic>
        <p:nvPicPr>
          <p:cNvPr id="1578" name="pasted-image.pdf"/>
          <p:cNvPicPr>
            <a:picLocks noChangeAspect="1"/>
          </p:cNvPicPr>
          <p:nvPr/>
        </p:nvPicPr>
        <p:blipFill>
          <a:blip r:embed="rId11">
            <a:extLst/>
          </a:blip>
          <a:stretch>
            <a:fillRect/>
          </a:stretch>
        </p:blipFill>
        <p:spPr>
          <a:xfrm>
            <a:off x="8348646" y="7352847"/>
            <a:ext cx="482601" cy="292101"/>
          </a:xfrm>
          <a:prstGeom prst="rect">
            <a:avLst/>
          </a:prstGeom>
          <a:ln w="12700">
            <a:miter lim="400000"/>
          </a:ln>
        </p:spPr>
      </p:pic>
      <p:sp>
        <p:nvSpPr>
          <p:cNvPr id="1579" name="Shape 1579"/>
          <p:cNvSpPr/>
          <p:nvPr/>
        </p:nvSpPr>
        <p:spPr>
          <a:xfrm flipV="1">
            <a:off x="4478417" y="4724400"/>
            <a:ext cx="1" cy="2503934"/>
          </a:xfrm>
          <a:prstGeom prst="line">
            <a:avLst/>
          </a:prstGeom>
          <a:ln w="25400">
            <a:solidFill>
              <a:srgbClr val="000000"/>
            </a:solidFill>
            <a:prstDash val="sysDot"/>
            <a:miter lim="400000"/>
          </a:ln>
        </p:spPr>
        <p:txBody>
          <a:bodyPr lIns="50800" tIns="50800" rIns="50800" bIns="50800" anchor="ctr"/>
          <a:lstStyle/>
          <a:p>
            <a:pPr>
              <a:defRPr sz="2400"/>
            </a:pPr>
          </a:p>
        </p:txBody>
      </p:sp>
      <p:sp>
        <p:nvSpPr>
          <p:cNvPr id="1580" name="Shape 1580"/>
          <p:cNvSpPr/>
          <p:nvPr/>
        </p:nvSpPr>
        <p:spPr>
          <a:xfrm flipV="1">
            <a:off x="5471067" y="4724400"/>
            <a:ext cx="1" cy="2503934"/>
          </a:xfrm>
          <a:prstGeom prst="line">
            <a:avLst/>
          </a:prstGeom>
          <a:ln w="25400">
            <a:solidFill>
              <a:srgbClr val="000000"/>
            </a:solidFill>
            <a:prstDash val="sysDot"/>
            <a:miter lim="400000"/>
          </a:ln>
        </p:spPr>
        <p:txBody>
          <a:bodyPr lIns="50800" tIns="50800" rIns="50800" bIns="50800" anchor="ctr"/>
          <a:lstStyle/>
          <a:p>
            <a:pPr>
              <a:defRPr sz="2400"/>
            </a:pPr>
          </a:p>
        </p:txBody>
      </p:sp>
      <p:sp>
        <p:nvSpPr>
          <p:cNvPr id="1581" name="Shape 1581"/>
          <p:cNvSpPr/>
          <p:nvPr/>
        </p:nvSpPr>
        <p:spPr>
          <a:xfrm flipV="1">
            <a:off x="6463716" y="4724400"/>
            <a:ext cx="1" cy="2503934"/>
          </a:xfrm>
          <a:prstGeom prst="line">
            <a:avLst/>
          </a:prstGeom>
          <a:ln w="25400">
            <a:solidFill>
              <a:srgbClr val="000000"/>
            </a:solidFill>
            <a:prstDash val="sysDot"/>
            <a:miter lim="400000"/>
          </a:ln>
        </p:spPr>
        <p:txBody>
          <a:bodyPr lIns="50800" tIns="50800" rIns="50800" bIns="50800" anchor="ctr"/>
          <a:lstStyle/>
          <a:p>
            <a:pPr>
              <a:defRPr sz="2400"/>
            </a:pPr>
          </a:p>
        </p:txBody>
      </p:sp>
      <p:sp>
        <p:nvSpPr>
          <p:cNvPr id="1582" name="Shape 1582"/>
          <p:cNvSpPr/>
          <p:nvPr/>
        </p:nvSpPr>
        <p:spPr>
          <a:xfrm flipV="1">
            <a:off x="7539289" y="4724400"/>
            <a:ext cx="1" cy="2503934"/>
          </a:xfrm>
          <a:prstGeom prst="line">
            <a:avLst/>
          </a:prstGeom>
          <a:ln w="25400">
            <a:solidFill>
              <a:srgbClr val="000000"/>
            </a:solidFill>
            <a:prstDash val="sysDot"/>
            <a:miter lim="400000"/>
          </a:ln>
        </p:spPr>
        <p:txBody>
          <a:bodyPr lIns="50800" tIns="50800" rIns="50800" bIns="50800" anchor="ctr"/>
          <a:lstStyle/>
          <a:p>
            <a:pPr>
              <a:defRPr sz="2400"/>
            </a:pPr>
          </a:p>
        </p:txBody>
      </p:sp>
      <p:sp>
        <p:nvSpPr>
          <p:cNvPr id="1583" name="Shape 1583"/>
          <p:cNvSpPr/>
          <p:nvPr/>
        </p:nvSpPr>
        <p:spPr>
          <a:xfrm flipV="1">
            <a:off x="8545832" y="4724400"/>
            <a:ext cx="1" cy="2503934"/>
          </a:xfrm>
          <a:prstGeom prst="line">
            <a:avLst/>
          </a:prstGeom>
          <a:ln w="25400">
            <a:solidFill>
              <a:srgbClr val="000000"/>
            </a:solidFill>
            <a:prstDash val="sysDot"/>
            <a:miter lim="400000"/>
          </a:ln>
        </p:spPr>
        <p:txBody>
          <a:bodyPr lIns="50800" tIns="50800" rIns="50800" bIns="50800" anchor="ctr"/>
          <a:lstStyle/>
          <a:p>
            <a:pPr>
              <a:defRPr sz="2400"/>
            </a:pPr>
          </a:p>
        </p:txBody>
      </p:sp>
      <p:grpSp>
        <p:nvGrpSpPr>
          <p:cNvPr id="1586" name="Group 1586"/>
          <p:cNvGrpSpPr/>
          <p:nvPr/>
        </p:nvGrpSpPr>
        <p:grpSpPr>
          <a:xfrm>
            <a:off x="10584548" y="984250"/>
            <a:ext cx="1977544" cy="800100"/>
            <a:chOff x="0" y="0"/>
            <a:chExt cx="1977542" cy="800100"/>
          </a:xfrm>
        </p:grpSpPr>
        <p:sp>
          <p:nvSpPr>
            <p:cNvPr id="1585" name="Shape 1585"/>
            <p:cNvSpPr/>
            <p:nvPr/>
          </p:nvSpPr>
          <p:spPr>
            <a:xfrm>
              <a:off x="38099" y="38100"/>
              <a:ext cx="1901344" cy="723900"/>
            </a:xfrm>
            <a:prstGeom prst="rect">
              <a:avLst/>
            </a:prstGeom>
            <a:noFill/>
            <a:ln>
              <a:noFill/>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Learned</a:t>
              </a:r>
            </a:p>
          </p:txBody>
        </p:sp>
        <p:pic>
          <p:nvPicPr>
            <p:cNvPr id="1584" name=""/>
            <p:cNvPicPr>
              <a:picLocks noChangeAspect="0"/>
            </p:cNvPicPr>
            <p:nvPr/>
          </p:nvPicPr>
          <p:blipFill>
            <a:blip r:embed="rId12">
              <a:extLst/>
            </a:blip>
            <a:stretch>
              <a:fillRect/>
            </a:stretch>
          </p:blipFill>
          <p:spPr>
            <a:xfrm>
              <a:off x="-1" y="-1"/>
              <a:ext cx="1977544" cy="800101"/>
            </a:xfrm>
            <a:prstGeom prst="rect">
              <a:avLst/>
            </a:prstGeom>
            <a:effectLst/>
          </p:spPr>
        </p:pic>
      </p:grpSp>
      <p:pic>
        <p:nvPicPr>
          <p:cNvPr id="1587" name="pasted-image.pdf"/>
          <p:cNvPicPr>
            <a:picLocks noChangeAspect="1"/>
          </p:cNvPicPr>
          <p:nvPr/>
        </p:nvPicPr>
        <p:blipFill>
          <a:blip r:embed="rId13">
            <a:extLst/>
          </a:blip>
          <a:stretch>
            <a:fillRect/>
          </a:stretch>
        </p:blipFill>
        <p:spPr>
          <a:xfrm>
            <a:off x="9787197" y="5518150"/>
            <a:ext cx="2844801" cy="469900"/>
          </a:xfrm>
          <a:prstGeom prst="rect">
            <a:avLst/>
          </a:prstGeom>
          <a:ln w="12700">
            <a:miter lim="400000"/>
          </a:ln>
        </p:spPr>
      </p:pic>
      <p:pic>
        <p:nvPicPr>
          <p:cNvPr id="1588" name="pasted-image.pdf"/>
          <p:cNvPicPr>
            <a:picLocks noChangeAspect="1"/>
          </p:cNvPicPr>
          <p:nvPr/>
        </p:nvPicPr>
        <p:blipFill>
          <a:blip r:embed="rId14">
            <a:extLst/>
          </a:blip>
          <a:stretch>
            <a:fillRect/>
          </a:stretch>
        </p:blipFill>
        <p:spPr>
          <a:xfrm>
            <a:off x="1288794" y="2881210"/>
            <a:ext cx="419101" cy="292101"/>
          </a:xfrm>
          <a:prstGeom prst="rect">
            <a:avLst/>
          </a:prstGeom>
          <a:ln w="12700">
            <a:miter lim="400000"/>
          </a:ln>
        </p:spPr>
      </p:pic>
      <p:pic>
        <p:nvPicPr>
          <p:cNvPr id="1589" name="pasted-image.pdf"/>
          <p:cNvPicPr>
            <a:picLocks noChangeAspect="1"/>
          </p:cNvPicPr>
          <p:nvPr/>
        </p:nvPicPr>
        <p:blipFill>
          <a:blip r:embed="rId15">
            <a:extLst/>
          </a:blip>
          <a:stretch>
            <a:fillRect/>
          </a:stretch>
        </p:blipFill>
        <p:spPr>
          <a:xfrm>
            <a:off x="1309968" y="1615782"/>
            <a:ext cx="381001" cy="292101"/>
          </a:xfrm>
          <a:prstGeom prst="rect">
            <a:avLst/>
          </a:prstGeom>
          <a:ln w="12700">
            <a:miter lim="400000"/>
          </a:ln>
        </p:spPr>
      </p:pic>
    </p:spTree>
  </p:cSld>
  <p:clrMapOvr>
    <a:masterClrMapping/>
  </p:clrMapOvr>
  <p:transition xmlns:p14="http://schemas.microsoft.com/office/powerpoint/2010/main" spd="med" advClick="1" p14:dur="1000"/>
</p:sld>
</file>

<file path=ppt/slides/slide7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93" name="Shape 1593"/>
          <p:cNvSpPr/>
          <p:nvPr/>
        </p:nvSpPr>
        <p:spPr>
          <a:xfrm>
            <a:off x="3153409" y="196870"/>
            <a:ext cx="6697981" cy="83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a:solidFill>
                  <a:schemeClr val="accent1">
                    <a:hueOff val="273562"/>
                    <a:satOff val="2937"/>
                    <a:lumOff val="-22233"/>
                  </a:schemeClr>
                </a:solidFill>
              </a:defRPr>
            </a:lvl1pPr>
          </a:lstStyle>
          <a:p>
            <a:pPr/>
            <a:r>
              <a:t>Learning with deep nets</a:t>
            </a:r>
          </a:p>
        </p:txBody>
      </p:sp>
      <p:pic>
        <p:nvPicPr>
          <p:cNvPr id="1594" name=""/>
          <p:cNvPicPr>
            <a:picLocks noChangeAspect="0"/>
          </p:cNvPicPr>
          <p:nvPr/>
        </p:nvPicPr>
        <p:blipFill>
          <a:blip r:embed="rId3">
            <a:extLst/>
          </a:blip>
          <a:stretch>
            <a:fillRect/>
          </a:stretch>
        </p:blipFill>
        <p:spPr>
          <a:xfrm>
            <a:off x="2885696" y="4487832"/>
            <a:ext cx="810030" cy="246565"/>
          </a:xfrm>
          <a:prstGeom prst="rect">
            <a:avLst/>
          </a:prstGeom>
        </p:spPr>
      </p:pic>
      <p:sp>
        <p:nvSpPr>
          <p:cNvPr id="1596" name="Shape 1596"/>
          <p:cNvSpPr/>
          <p:nvPr/>
        </p:nvSpPr>
        <p:spPr>
          <a:xfrm>
            <a:off x="-187873" y="1406263"/>
            <a:ext cx="3255914" cy="139478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r>
              <a:t>“grizzly bear”</a:t>
            </a:r>
          </a:p>
        </p:txBody>
      </p:sp>
      <p:sp>
        <p:nvSpPr>
          <p:cNvPr id="1597" name="Shape 1597"/>
          <p:cNvSpPr/>
          <p:nvPr/>
        </p:nvSpPr>
        <p:spPr>
          <a:xfrm>
            <a:off x="3782286" y="2847733"/>
            <a:ext cx="386914" cy="3546351"/>
          </a:xfrm>
          <a:prstGeom prst="rect">
            <a:avLst/>
          </a:prstGeom>
          <a:ln w="25400">
            <a:solidFill>
              <a:srgbClr val="000000"/>
            </a:solidFill>
            <a:miter lim="400000"/>
          </a:ln>
        </p:spPr>
        <p:txBody>
          <a:bodyPr lIns="50800" tIns="50800" rIns="50800" bIns="50800" anchor="ctr"/>
          <a:lstStyle/>
          <a:p>
            <a:pPr>
              <a:defRPr sz="2400"/>
            </a:pPr>
          </a:p>
        </p:txBody>
      </p:sp>
      <p:pic>
        <p:nvPicPr>
          <p:cNvPr id="1598" name=""/>
          <p:cNvPicPr>
            <a:picLocks noChangeAspect="0"/>
          </p:cNvPicPr>
          <p:nvPr/>
        </p:nvPicPr>
        <p:blipFill>
          <a:blip r:embed="rId4">
            <a:extLst/>
          </a:blip>
          <a:stretch>
            <a:fillRect/>
          </a:stretch>
        </p:blipFill>
        <p:spPr>
          <a:xfrm>
            <a:off x="4232892" y="4487832"/>
            <a:ext cx="544383" cy="246565"/>
          </a:xfrm>
          <a:prstGeom prst="rect">
            <a:avLst/>
          </a:prstGeom>
        </p:spPr>
      </p:pic>
      <p:sp>
        <p:nvSpPr>
          <p:cNvPr id="1600" name="Shape 1600"/>
          <p:cNvSpPr/>
          <p:nvPr/>
        </p:nvSpPr>
        <p:spPr>
          <a:xfrm>
            <a:off x="4787636" y="2837939"/>
            <a:ext cx="386913" cy="3546351"/>
          </a:xfrm>
          <a:prstGeom prst="rect">
            <a:avLst/>
          </a:prstGeom>
          <a:ln w="25400">
            <a:solidFill>
              <a:srgbClr val="000000"/>
            </a:solidFill>
            <a:miter lim="400000"/>
          </a:ln>
        </p:spPr>
        <p:txBody>
          <a:bodyPr lIns="50800" tIns="50800" rIns="50800" bIns="50800" anchor="ctr"/>
          <a:lstStyle/>
          <a:p>
            <a:pPr>
              <a:defRPr sz="2400"/>
            </a:pPr>
          </a:p>
        </p:txBody>
      </p:sp>
      <p:pic>
        <p:nvPicPr>
          <p:cNvPr id="1601" name=""/>
          <p:cNvPicPr>
            <a:picLocks noChangeAspect="0"/>
          </p:cNvPicPr>
          <p:nvPr/>
        </p:nvPicPr>
        <p:blipFill>
          <a:blip r:embed="rId4">
            <a:extLst/>
          </a:blip>
          <a:stretch>
            <a:fillRect/>
          </a:stretch>
        </p:blipFill>
        <p:spPr>
          <a:xfrm>
            <a:off x="5200142" y="4478039"/>
            <a:ext cx="544383" cy="246564"/>
          </a:xfrm>
          <a:prstGeom prst="rect">
            <a:avLst/>
          </a:prstGeom>
        </p:spPr>
      </p:pic>
      <p:sp>
        <p:nvSpPr>
          <p:cNvPr id="1603" name="Shape 1603"/>
          <p:cNvSpPr/>
          <p:nvPr/>
        </p:nvSpPr>
        <p:spPr>
          <a:xfrm>
            <a:off x="5805685" y="2828146"/>
            <a:ext cx="386913" cy="3546350"/>
          </a:xfrm>
          <a:prstGeom prst="rect">
            <a:avLst/>
          </a:prstGeom>
          <a:ln w="25400">
            <a:solidFill>
              <a:srgbClr val="000000"/>
            </a:solidFill>
            <a:miter lim="400000"/>
          </a:ln>
        </p:spPr>
        <p:txBody>
          <a:bodyPr lIns="50800" tIns="50800" rIns="50800" bIns="50800" anchor="ctr"/>
          <a:lstStyle/>
          <a:p>
            <a:pPr>
              <a:defRPr sz="2400"/>
            </a:pPr>
          </a:p>
        </p:txBody>
      </p:sp>
      <p:pic>
        <p:nvPicPr>
          <p:cNvPr id="1604" name=""/>
          <p:cNvPicPr>
            <a:picLocks noChangeAspect="0"/>
          </p:cNvPicPr>
          <p:nvPr/>
        </p:nvPicPr>
        <p:blipFill>
          <a:blip r:embed="rId4">
            <a:extLst/>
          </a:blip>
          <a:stretch>
            <a:fillRect/>
          </a:stretch>
        </p:blipFill>
        <p:spPr>
          <a:xfrm>
            <a:off x="6243591" y="4468245"/>
            <a:ext cx="544383" cy="246564"/>
          </a:xfrm>
          <a:prstGeom prst="rect">
            <a:avLst/>
          </a:prstGeom>
        </p:spPr>
      </p:pic>
      <p:sp>
        <p:nvSpPr>
          <p:cNvPr id="1606" name="Shape 1606"/>
          <p:cNvSpPr/>
          <p:nvPr/>
        </p:nvSpPr>
        <p:spPr>
          <a:xfrm>
            <a:off x="6829191" y="2828146"/>
            <a:ext cx="386914" cy="3546350"/>
          </a:xfrm>
          <a:prstGeom prst="rect">
            <a:avLst/>
          </a:prstGeom>
          <a:ln w="25400">
            <a:solidFill>
              <a:srgbClr val="000000"/>
            </a:solidFill>
            <a:miter lim="400000"/>
          </a:ln>
        </p:spPr>
        <p:txBody>
          <a:bodyPr lIns="50800" tIns="50800" rIns="50800" bIns="50800" anchor="ctr"/>
          <a:lstStyle/>
          <a:p>
            <a:pPr>
              <a:defRPr sz="2400"/>
            </a:pPr>
          </a:p>
        </p:txBody>
      </p:sp>
      <p:pic>
        <p:nvPicPr>
          <p:cNvPr id="1607" name=""/>
          <p:cNvPicPr>
            <a:picLocks noChangeAspect="0"/>
          </p:cNvPicPr>
          <p:nvPr/>
        </p:nvPicPr>
        <p:blipFill>
          <a:blip r:embed="rId4">
            <a:extLst/>
          </a:blip>
          <a:stretch>
            <a:fillRect/>
          </a:stretch>
        </p:blipFill>
        <p:spPr>
          <a:xfrm>
            <a:off x="7267098" y="4468245"/>
            <a:ext cx="544383" cy="246564"/>
          </a:xfrm>
          <a:prstGeom prst="rect">
            <a:avLst/>
          </a:prstGeom>
        </p:spPr>
      </p:pic>
      <p:sp>
        <p:nvSpPr>
          <p:cNvPr id="1609" name="Shape 1609"/>
          <p:cNvSpPr/>
          <p:nvPr/>
        </p:nvSpPr>
        <p:spPr>
          <a:xfrm>
            <a:off x="7885341" y="2828146"/>
            <a:ext cx="386913" cy="3546350"/>
          </a:xfrm>
          <a:prstGeom prst="rect">
            <a:avLst/>
          </a:prstGeom>
          <a:ln w="25400">
            <a:solidFill>
              <a:srgbClr val="000000"/>
            </a:solidFill>
            <a:miter lim="400000"/>
          </a:ln>
        </p:spPr>
        <p:txBody>
          <a:bodyPr lIns="50800" tIns="50800" rIns="50800" bIns="50800" anchor="ctr"/>
          <a:lstStyle/>
          <a:p>
            <a:pPr>
              <a:defRPr sz="2400"/>
            </a:pPr>
          </a:p>
        </p:txBody>
      </p:sp>
      <p:pic>
        <p:nvPicPr>
          <p:cNvPr id="1610" name=""/>
          <p:cNvPicPr>
            <a:picLocks noChangeAspect="0"/>
          </p:cNvPicPr>
          <p:nvPr/>
        </p:nvPicPr>
        <p:blipFill>
          <a:blip r:embed="rId4">
            <a:extLst/>
          </a:blip>
          <a:stretch>
            <a:fillRect/>
          </a:stretch>
        </p:blipFill>
        <p:spPr>
          <a:xfrm>
            <a:off x="8348646" y="4468245"/>
            <a:ext cx="544384" cy="246564"/>
          </a:xfrm>
          <a:prstGeom prst="rect">
            <a:avLst/>
          </a:prstGeom>
        </p:spPr>
      </p:pic>
      <p:sp>
        <p:nvSpPr>
          <p:cNvPr id="1612" name="Shape 1612"/>
          <p:cNvSpPr/>
          <p:nvPr/>
        </p:nvSpPr>
        <p:spPr>
          <a:xfrm>
            <a:off x="8941490" y="2828146"/>
            <a:ext cx="386914" cy="3546350"/>
          </a:xfrm>
          <a:prstGeom prst="rect">
            <a:avLst/>
          </a:prstGeom>
          <a:ln w="25400">
            <a:solidFill>
              <a:srgbClr val="000000"/>
            </a:solidFill>
            <a:miter lim="400000"/>
          </a:ln>
        </p:spPr>
        <p:txBody>
          <a:bodyPr lIns="50800" tIns="50800" rIns="50800" bIns="50800" anchor="ctr"/>
          <a:lstStyle/>
          <a:p>
            <a:pPr>
              <a:defRPr sz="2400"/>
            </a:pPr>
          </a:p>
        </p:txBody>
      </p:sp>
      <p:sp>
        <p:nvSpPr>
          <p:cNvPr id="1613" name="Shape 1613"/>
          <p:cNvSpPr/>
          <p:nvPr/>
        </p:nvSpPr>
        <p:spPr>
          <a:xfrm>
            <a:off x="9430196" y="4591702"/>
            <a:ext cx="493583" cy="1"/>
          </a:xfrm>
          <a:prstGeom prst="line">
            <a:avLst/>
          </a:prstGeom>
          <a:ln w="25400">
            <a:solidFill>
              <a:srgbClr val="000000"/>
            </a:solidFill>
            <a:miter lim="400000"/>
            <a:tailEnd type="triangle"/>
          </a:ln>
        </p:spPr>
        <p:txBody>
          <a:bodyPr lIns="50800" tIns="50800" rIns="50800" bIns="50800" anchor="ctr"/>
          <a:lstStyle/>
          <a:p>
            <a:pPr>
              <a:defRPr sz="2400"/>
            </a:pPr>
          </a:p>
        </p:txBody>
      </p:sp>
      <p:grpSp>
        <p:nvGrpSpPr>
          <p:cNvPr id="1616" name="Group 1616"/>
          <p:cNvGrpSpPr/>
          <p:nvPr/>
        </p:nvGrpSpPr>
        <p:grpSpPr>
          <a:xfrm>
            <a:off x="2890164" y="2154832"/>
            <a:ext cx="7756021" cy="1868796"/>
            <a:chOff x="0" y="0"/>
            <a:chExt cx="7756020" cy="1868794"/>
          </a:xfrm>
        </p:grpSpPr>
        <p:sp>
          <p:nvSpPr>
            <p:cNvPr id="1614" name="Shape 1614"/>
            <p:cNvSpPr/>
            <p:nvPr/>
          </p:nvSpPr>
          <p:spPr>
            <a:xfrm flipH="1">
              <a:off x="7732595" y="0"/>
              <a:ext cx="16640" cy="1868795"/>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ctr">
              <a:noAutofit/>
            </a:bodyPr>
            <a:lstStyle/>
            <a:p>
              <a:pPr>
                <a:defRPr sz="2400"/>
              </a:pPr>
            </a:p>
          </p:txBody>
        </p:sp>
        <p:sp>
          <p:nvSpPr>
            <p:cNvPr id="1615" name="Shape 1615"/>
            <p:cNvSpPr/>
            <p:nvPr/>
          </p:nvSpPr>
          <p:spPr>
            <a:xfrm>
              <a:off x="0" y="9419"/>
              <a:ext cx="7756021" cy="1"/>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defRPr sz="2400"/>
              </a:pPr>
            </a:p>
          </p:txBody>
        </p:sp>
      </p:grpSp>
      <p:sp>
        <p:nvSpPr>
          <p:cNvPr id="1617" name="Shape 1617"/>
          <p:cNvSpPr/>
          <p:nvPr/>
        </p:nvSpPr>
        <p:spPr>
          <a:xfrm>
            <a:off x="10015995" y="4189863"/>
            <a:ext cx="1213529" cy="862091"/>
          </a:xfrm>
          <a:prstGeom prst="rect">
            <a:avLst/>
          </a:prstGeom>
          <a:ln w="25400">
            <a:solidFill>
              <a:srgbClr val="000000"/>
            </a:solidFill>
            <a:miter lim="400000"/>
          </a:ln>
        </p:spPr>
        <p:txBody>
          <a:bodyPr lIns="50800" tIns="50800" rIns="50800" bIns="50800" anchor="ctr"/>
          <a:lstStyle/>
          <a:p>
            <a:pPr>
              <a:defRPr sz="2400"/>
            </a:pPr>
          </a:p>
        </p:txBody>
      </p:sp>
      <p:sp>
        <p:nvSpPr>
          <p:cNvPr id="1618" name="Shape 1618"/>
          <p:cNvSpPr/>
          <p:nvPr/>
        </p:nvSpPr>
        <p:spPr>
          <a:xfrm>
            <a:off x="10082806" y="4297058"/>
            <a:ext cx="1079907"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Loss</a:t>
            </a:r>
          </a:p>
        </p:txBody>
      </p:sp>
      <p:sp>
        <p:nvSpPr>
          <p:cNvPr id="1619" name="Shape 1619"/>
          <p:cNvSpPr/>
          <p:nvPr/>
        </p:nvSpPr>
        <p:spPr>
          <a:xfrm flipV="1">
            <a:off x="3286618" y="4724400"/>
            <a:ext cx="1" cy="2503934"/>
          </a:xfrm>
          <a:prstGeom prst="line">
            <a:avLst/>
          </a:prstGeom>
          <a:ln w="25400">
            <a:solidFill>
              <a:srgbClr val="000000"/>
            </a:solidFill>
            <a:prstDash val="sysDot"/>
            <a:miter lim="400000"/>
          </a:ln>
        </p:spPr>
        <p:txBody>
          <a:bodyPr lIns="50800" tIns="50800" rIns="50800" bIns="50800" anchor="ctr"/>
          <a:lstStyle/>
          <a:p>
            <a:pPr>
              <a:defRPr sz="2400"/>
            </a:pPr>
          </a:p>
        </p:txBody>
      </p:sp>
      <p:pic>
        <p:nvPicPr>
          <p:cNvPr id="1620" name="pasted-image.pdf"/>
          <p:cNvPicPr>
            <a:picLocks noChangeAspect="1"/>
          </p:cNvPicPr>
          <p:nvPr/>
        </p:nvPicPr>
        <p:blipFill>
          <a:blip r:embed="rId5">
            <a:extLst/>
          </a:blip>
          <a:stretch>
            <a:fillRect/>
          </a:stretch>
        </p:blipFill>
        <p:spPr>
          <a:xfrm>
            <a:off x="3112988" y="7359197"/>
            <a:ext cx="469901" cy="279401"/>
          </a:xfrm>
          <a:prstGeom prst="rect">
            <a:avLst/>
          </a:prstGeom>
          <a:ln w="12700">
            <a:miter lim="400000"/>
          </a:ln>
        </p:spPr>
      </p:pic>
      <p:pic>
        <p:nvPicPr>
          <p:cNvPr id="1621" name="pasted-image.pdf"/>
          <p:cNvPicPr>
            <a:picLocks noChangeAspect="1"/>
          </p:cNvPicPr>
          <p:nvPr/>
        </p:nvPicPr>
        <p:blipFill>
          <a:blip r:embed="rId6">
            <a:extLst/>
          </a:blip>
          <a:stretch>
            <a:fillRect/>
          </a:stretch>
        </p:blipFill>
        <p:spPr>
          <a:xfrm>
            <a:off x="4237117" y="7359197"/>
            <a:ext cx="482601" cy="279401"/>
          </a:xfrm>
          <a:prstGeom prst="rect">
            <a:avLst/>
          </a:prstGeom>
          <a:ln w="12700">
            <a:miter lim="400000"/>
          </a:ln>
        </p:spPr>
      </p:pic>
      <p:pic>
        <p:nvPicPr>
          <p:cNvPr id="1622" name="pasted-image.pdf"/>
          <p:cNvPicPr>
            <a:picLocks noChangeAspect="1"/>
          </p:cNvPicPr>
          <p:nvPr/>
        </p:nvPicPr>
        <p:blipFill>
          <a:blip r:embed="rId7">
            <a:extLst/>
          </a:blip>
          <a:stretch>
            <a:fillRect/>
          </a:stretch>
        </p:blipFill>
        <p:spPr>
          <a:xfrm>
            <a:off x="5226145" y="7352847"/>
            <a:ext cx="482601" cy="292101"/>
          </a:xfrm>
          <a:prstGeom prst="rect">
            <a:avLst/>
          </a:prstGeom>
          <a:ln w="12700">
            <a:miter lim="400000"/>
          </a:ln>
        </p:spPr>
      </p:pic>
      <p:pic>
        <p:nvPicPr>
          <p:cNvPr id="1623" name="pasted-image.pdf"/>
          <p:cNvPicPr>
            <a:picLocks noChangeAspect="1"/>
          </p:cNvPicPr>
          <p:nvPr/>
        </p:nvPicPr>
        <p:blipFill>
          <a:blip r:embed="rId8">
            <a:extLst/>
          </a:blip>
          <a:stretch>
            <a:fillRect/>
          </a:stretch>
        </p:blipFill>
        <p:spPr>
          <a:xfrm>
            <a:off x="6216066" y="7359197"/>
            <a:ext cx="495301" cy="279401"/>
          </a:xfrm>
          <a:prstGeom prst="rect">
            <a:avLst/>
          </a:prstGeom>
          <a:ln w="12700">
            <a:miter lim="400000"/>
          </a:ln>
        </p:spPr>
      </p:pic>
      <p:pic>
        <p:nvPicPr>
          <p:cNvPr id="1624" name="pasted-image.pdf"/>
          <p:cNvPicPr>
            <a:picLocks noChangeAspect="1"/>
          </p:cNvPicPr>
          <p:nvPr/>
        </p:nvPicPr>
        <p:blipFill>
          <a:blip r:embed="rId9">
            <a:extLst/>
          </a:blip>
          <a:stretch>
            <a:fillRect/>
          </a:stretch>
        </p:blipFill>
        <p:spPr>
          <a:xfrm>
            <a:off x="7285289" y="7352847"/>
            <a:ext cx="482601" cy="292101"/>
          </a:xfrm>
          <a:prstGeom prst="rect">
            <a:avLst/>
          </a:prstGeom>
          <a:ln w="12700">
            <a:miter lim="400000"/>
          </a:ln>
        </p:spPr>
      </p:pic>
      <p:pic>
        <p:nvPicPr>
          <p:cNvPr id="1625" name="pasted-image.pdf"/>
          <p:cNvPicPr>
            <a:picLocks noChangeAspect="1"/>
          </p:cNvPicPr>
          <p:nvPr/>
        </p:nvPicPr>
        <p:blipFill>
          <a:blip r:embed="rId10">
            <a:extLst/>
          </a:blip>
          <a:stretch>
            <a:fillRect/>
          </a:stretch>
        </p:blipFill>
        <p:spPr>
          <a:xfrm>
            <a:off x="8348646" y="7352847"/>
            <a:ext cx="482601" cy="292101"/>
          </a:xfrm>
          <a:prstGeom prst="rect">
            <a:avLst/>
          </a:prstGeom>
          <a:ln w="12700">
            <a:miter lim="400000"/>
          </a:ln>
        </p:spPr>
      </p:pic>
      <p:sp>
        <p:nvSpPr>
          <p:cNvPr id="1626" name="Shape 1626"/>
          <p:cNvSpPr/>
          <p:nvPr/>
        </p:nvSpPr>
        <p:spPr>
          <a:xfrm flipV="1">
            <a:off x="4478417" y="4724400"/>
            <a:ext cx="1" cy="2503934"/>
          </a:xfrm>
          <a:prstGeom prst="line">
            <a:avLst/>
          </a:prstGeom>
          <a:ln w="25400">
            <a:solidFill>
              <a:srgbClr val="000000"/>
            </a:solidFill>
            <a:prstDash val="sysDot"/>
            <a:miter lim="400000"/>
          </a:ln>
        </p:spPr>
        <p:txBody>
          <a:bodyPr lIns="50800" tIns="50800" rIns="50800" bIns="50800" anchor="ctr"/>
          <a:lstStyle/>
          <a:p>
            <a:pPr>
              <a:defRPr sz="2400"/>
            </a:pPr>
          </a:p>
        </p:txBody>
      </p:sp>
      <p:sp>
        <p:nvSpPr>
          <p:cNvPr id="1627" name="Shape 1627"/>
          <p:cNvSpPr/>
          <p:nvPr/>
        </p:nvSpPr>
        <p:spPr>
          <a:xfrm flipV="1">
            <a:off x="5471067" y="4724400"/>
            <a:ext cx="1" cy="2503934"/>
          </a:xfrm>
          <a:prstGeom prst="line">
            <a:avLst/>
          </a:prstGeom>
          <a:ln w="25400">
            <a:solidFill>
              <a:srgbClr val="000000"/>
            </a:solidFill>
            <a:prstDash val="sysDot"/>
            <a:miter lim="400000"/>
          </a:ln>
        </p:spPr>
        <p:txBody>
          <a:bodyPr lIns="50800" tIns="50800" rIns="50800" bIns="50800" anchor="ctr"/>
          <a:lstStyle/>
          <a:p>
            <a:pPr>
              <a:defRPr sz="2400"/>
            </a:pPr>
          </a:p>
        </p:txBody>
      </p:sp>
      <p:sp>
        <p:nvSpPr>
          <p:cNvPr id="1628" name="Shape 1628"/>
          <p:cNvSpPr/>
          <p:nvPr/>
        </p:nvSpPr>
        <p:spPr>
          <a:xfrm flipV="1">
            <a:off x="6463716" y="4724400"/>
            <a:ext cx="1" cy="2503934"/>
          </a:xfrm>
          <a:prstGeom prst="line">
            <a:avLst/>
          </a:prstGeom>
          <a:ln w="25400">
            <a:solidFill>
              <a:srgbClr val="000000"/>
            </a:solidFill>
            <a:prstDash val="sysDot"/>
            <a:miter lim="400000"/>
          </a:ln>
        </p:spPr>
        <p:txBody>
          <a:bodyPr lIns="50800" tIns="50800" rIns="50800" bIns="50800" anchor="ctr"/>
          <a:lstStyle/>
          <a:p>
            <a:pPr>
              <a:defRPr sz="2400"/>
            </a:pPr>
          </a:p>
        </p:txBody>
      </p:sp>
      <p:sp>
        <p:nvSpPr>
          <p:cNvPr id="1629" name="Shape 1629"/>
          <p:cNvSpPr/>
          <p:nvPr/>
        </p:nvSpPr>
        <p:spPr>
          <a:xfrm flipV="1">
            <a:off x="7539289" y="4724400"/>
            <a:ext cx="1" cy="2503934"/>
          </a:xfrm>
          <a:prstGeom prst="line">
            <a:avLst/>
          </a:prstGeom>
          <a:ln w="25400">
            <a:solidFill>
              <a:srgbClr val="000000"/>
            </a:solidFill>
            <a:prstDash val="sysDot"/>
            <a:miter lim="400000"/>
          </a:ln>
        </p:spPr>
        <p:txBody>
          <a:bodyPr lIns="50800" tIns="50800" rIns="50800" bIns="50800" anchor="ctr"/>
          <a:lstStyle/>
          <a:p>
            <a:pPr>
              <a:defRPr sz="2400"/>
            </a:pPr>
          </a:p>
        </p:txBody>
      </p:sp>
      <p:sp>
        <p:nvSpPr>
          <p:cNvPr id="1630" name="Shape 1630"/>
          <p:cNvSpPr/>
          <p:nvPr/>
        </p:nvSpPr>
        <p:spPr>
          <a:xfrm flipV="1">
            <a:off x="8545832" y="4724400"/>
            <a:ext cx="1" cy="2503934"/>
          </a:xfrm>
          <a:prstGeom prst="line">
            <a:avLst/>
          </a:prstGeom>
          <a:ln w="25400">
            <a:solidFill>
              <a:srgbClr val="000000"/>
            </a:solidFill>
            <a:prstDash val="sysDot"/>
            <a:miter lim="400000"/>
          </a:ln>
        </p:spPr>
        <p:txBody>
          <a:bodyPr lIns="50800" tIns="50800" rIns="50800" bIns="50800" anchor="ctr"/>
          <a:lstStyle/>
          <a:p>
            <a:pPr>
              <a:defRPr sz="2400"/>
            </a:pPr>
          </a:p>
        </p:txBody>
      </p:sp>
      <p:grpSp>
        <p:nvGrpSpPr>
          <p:cNvPr id="1633" name="Group 1633"/>
          <p:cNvGrpSpPr/>
          <p:nvPr/>
        </p:nvGrpSpPr>
        <p:grpSpPr>
          <a:xfrm>
            <a:off x="10584548" y="984250"/>
            <a:ext cx="1977544" cy="800100"/>
            <a:chOff x="0" y="0"/>
            <a:chExt cx="1977542" cy="800100"/>
          </a:xfrm>
        </p:grpSpPr>
        <p:sp>
          <p:nvSpPr>
            <p:cNvPr id="1632" name="Shape 1632"/>
            <p:cNvSpPr/>
            <p:nvPr/>
          </p:nvSpPr>
          <p:spPr>
            <a:xfrm>
              <a:off x="38099" y="38100"/>
              <a:ext cx="1901344" cy="723900"/>
            </a:xfrm>
            <a:prstGeom prst="rect">
              <a:avLst/>
            </a:prstGeom>
            <a:noFill/>
            <a:ln>
              <a:noFill/>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Learned</a:t>
              </a:r>
            </a:p>
          </p:txBody>
        </p:sp>
        <p:pic>
          <p:nvPicPr>
            <p:cNvPr id="1631" name=""/>
            <p:cNvPicPr>
              <a:picLocks noChangeAspect="0"/>
            </p:cNvPicPr>
            <p:nvPr/>
          </p:nvPicPr>
          <p:blipFill>
            <a:blip r:embed="rId11">
              <a:extLst/>
            </a:blip>
            <a:stretch>
              <a:fillRect/>
            </a:stretch>
          </p:blipFill>
          <p:spPr>
            <a:xfrm>
              <a:off x="-1" y="-1"/>
              <a:ext cx="1977544" cy="800101"/>
            </a:xfrm>
            <a:prstGeom prst="rect">
              <a:avLst/>
            </a:prstGeom>
            <a:effectLst/>
          </p:spPr>
        </p:pic>
      </p:grpSp>
      <p:pic>
        <p:nvPicPr>
          <p:cNvPr id="1634" name="Screen Shot 2015-06-17 at 12.27.26 AM.png"/>
          <p:cNvPicPr>
            <a:picLocks noChangeAspect="1"/>
          </p:cNvPicPr>
          <p:nvPr/>
        </p:nvPicPr>
        <p:blipFill>
          <a:blip r:embed="rId12">
            <a:extLst/>
          </a:blip>
          <a:stretch>
            <a:fillRect/>
          </a:stretch>
        </p:blipFill>
        <p:spPr>
          <a:xfrm>
            <a:off x="266571" y="3352639"/>
            <a:ext cx="2524381" cy="2202394"/>
          </a:xfrm>
          <a:prstGeom prst="rect">
            <a:avLst/>
          </a:prstGeom>
          <a:ln w="25400">
            <a:solidFill>
              <a:srgbClr val="000000"/>
            </a:solidFill>
            <a:miter lim="400000"/>
          </a:ln>
        </p:spPr>
      </p:pic>
      <p:pic>
        <p:nvPicPr>
          <p:cNvPr id="1635" name="pasted-image.pdf"/>
          <p:cNvPicPr>
            <a:picLocks noChangeAspect="1"/>
          </p:cNvPicPr>
          <p:nvPr/>
        </p:nvPicPr>
        <p:blipFill>
          <a:blip r:embed="rId13">
            <a:extLst/>
          </a:blip>
          <a:stretch>
            <a:fillRect/>
          </a:stretch>
        </p:blipFill>
        <p:spPr>
          <a:xfrm>
            <a:off x="9788154" y="5518150"/>
            <a:ext cx="2844801" cy="469900"/>
          </a:xfrm>
          <a:prstGeom prst="rect">
            <a:avLst/>
          </a:prstGeom>
          <a:ln w="12700">
            <a:miter lim="400000"/>
          </a:ln>
        </p:spPr>
      </p:pic>
      <p:pic>
        <p:nvPicPr>
          <p:cNvPr id="1636" name="pasted-image.pdf"/>
          <p:cNvPicPr>
            <a:picLocks noChangeAspect="1"/>
          </p:cNvPicPr>
          <p:nvPr/>
        </p:nvPicPr>
        <p:blipFill>
          <a:blip r:embed="rId14">
            <a:extLst/>
          </a:blip>
          <a:stretch>
            <a:fillRect/>
          </a:stretch>
        </p:blipFill>
        <p:spPr>
          <a:xfrm>
            <a:off x="1312861" y="2943180"/>
            <a:ext cx="431801" cy="292101"/>
          </a:xfrm>
          <a:prstGeom prst="rect">
            <a:avLst/>
          </a:prstGeom>
          <a:ln w="12700">
            <a:miter lim="400000"/>
          </a:ln>
        </p:spPr>
      </p:pic>
      <p:pic>
        <p:nvPicPr>
          <p:cNvPr id="1637" name="pasted-image.pdf"/>
          <p:cNvPicPr>
            <a:picLocks noChangeAspect="1"/>
          </p:cNvPicPr>
          <p:nvPr/>
        </p:nvPicPr>
        <p:blipFill>
          <a:blip r:embed="rId15">
            <a:extLst/>
          </a:blip>
          <a:stretch>
            <a:fillRect/>
          </a:stretch>
        </p:blipFill>
        <p:spPr>
          <a:xfrm>
            <a:off x="1331911" y="1552495"/>
            <a:ext cx="393701" cy="292101"/>
          </a:xfrm>
          <a:prstGeom prst="rect">
            <a:avLst/>
          </a:prstGeom>
          <a:ln w="12700">
            <a:miter lim="400000"/>
          </a:ln>
        </p:spPr>
      </p:pic>
    </p:spTree>
  </p:cSld>
  <p:clrMapOvr>
    <a:masterClrMapping/>
  </p:clrMapOvr>
  <p:transition xmlns:p14="http://schemas.microsoft.com/office/powerpoint/2010/main" spd="med" advClick="1" p14:dur="1000"/>
</p:sld>
</file>

<file path=ppt/slides/slide7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41" name="Shape 1641"/>
          <p:cNvSpPr/>
          <p:nvPr/>
        </p:nvSpPr>
        <p:spPr>
          <a:xfrm>
            <a:off x="3153409" y="196870"/>
            <a:ext cx="6697981" cy="83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a:solidFill>
                  <a:schemeClr val="accent1">
                    <a:hueOff val="273562"/>
                    <a:satOff val="2937"/>
                    <a:lumOff val="-22233"/>
                  </a:schemeClr>
                </a:solidFill>
              </a:defRPr>
            </a:lvl1pPr>
          </a:lstStyle>
          <a:p>
            <a:pPr/>
            <a:r>
              <a:t>Learning with deep nets</a:t>
            </a:r>
          </a:p>
        </p:txBody>
      </p:sp>
      <p:pic>
        <p:nvPicPr>
          <p:cNvPr id="1642" name=""/>
          <p:cNvPicPr>
            <a:picLocks noChangeAspect="0"/>
          </p:cNvPicPr>
          <p:nvPr/>
        </p:nvPicPr>
        <p:blipFill>
          <a:blip r:embed="rId3">
            <a:extLst/>
          </a:blip>
          <a:stretch>
            <a:fillRect/>
          </a:stretch>
        </p:blipFill>
        <p:spPr>
          <a:xfrm>
            <a:off x="2885696" y="4487832"/>
            <a:ext cx="810030" cy="246565"/>
          </a:xfrm>
          <a:prstGeom prst="rect">
            <a:avLst/>
          </a:prstGeom>
        </p:spPr>
      </p:pic>
      <p:sp>
        <p:nvSpPr>
          <p:cNvPr id="1644" name="Shape 1644"/>
          <p:cNvSpPr/>
          <p:nvPr/>
        </p:nvSpPr>
        <p:spPr>
          <a:xfrm>
            <a:off x="-187873" y="1406263"/>
            <a:ext cx="3255914" cy="139478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r>
              <a:t>“chameleon”</a:t>
            </a:r>
          </a:p>
        </p:txBody>
      </p:sp>
      <p:sp>
        <p:nvSpPr>
          <p:cNvPr id="1645" name="Shape 1645"/>
          <p:cNvSpPr/>
          <p:nvPr/>
        </p:nvSpPr>
        <p:spPr>
          <a:xfrm>
            <a:off x="3782286" y="2847733"/>
            <a:ext cx="386914" cy="3546351"/>
          </a:xfrm>
          <a:prstGeom prst="rect">
            <a:avLst/>
          </a:prstGeom>
          <a:ln w="25400">
            <a:solidFill>
              <a:srgbClr val="000000"/>
            </a:solidFill>
            <a:miter lim="400000"/>
          </a:ln>
        </p:spPr>
        <p:txBody>
          <a:bodyPr lIns="50800" tIns="50800" rIns="50800" bIns="50800" anchor="ctr"/>
          <a:lstStyle/>
          <a:p>
            <a:pPr>
              <a:defRPr sz="2400"/>
            </a:pPr>
          </a:p>
        </p:txBody>
      </p:sp>
      <p:pic>
        <p:nvPicPr>
          <p:cNvPr id="1646" name=""/>
          <p:cNvPicPr>
            <a:picLocks noChangeAspect="0"/>
          </p:cNvPicPr>
          <p:nvPr/>
        </p:nvPicPr>
        <p:blipFill>
          <a:blip r:embed="rId4">
            <a:extLst/>
          </a:blip>
          <a:stretch>
            <a:fillRect/>
          </a:stretch>
        </p:blipFill>
        <p:spPr>
          <a:xfrm>
            <a:off x="4232892" y="4487832"/>
            <a:ext cx="544383" cy="246565"/>
          </a:xfrm>
          <a:prstGeom prst="rect">
            <a:avLst/>
          </a:prstGeom>
        </p:spPr>
      </p:pic>
      <p:sp>
        <p:nvSpPr>
          <p:cNvPr id="1648" name="Shape 1648"/>
          <p:cNvSpPr/>
          <p:nvPr/>
        </p:nvSpPr>
        <p:spPr>
          <a:xfrm>
            <a:off x="4787636" y="2837939"/>
            <a:ext cx="386913" cy="3546351"/>
          </a:xfrm>
          <a:prstGeom prst="rect">
            <a:avLst/>
          </a:prstGeom>
          <a:ln w="25400">
            <a:solidFill>
              <a:srgbClr val="000000"/>
            </a:solidFill>
            <a:miter lim="400000"/>
          </a:ln>
        </p:spPr>
        <p:txBody>
          <a:bodyPr lIns="50800" tIns="50800" rIns="50800" bIns="50800" anchor="ctr"/>
          <a:lstStyle/>
          <a:p>
            <a:pPr>
              <a:defRPr sz="2400"/>
            </a:pPr>
          </a:p>
        </p:txBody>
      </p:sp>
      <p:pic>
        <p:nvPicPr>
          <p:cNvPr id="1649" name=""/>
          <p:cNvPicPr>
            <a:picLocks noChangeAspect="0"/>
          </p:cNvPicPr>
          <p:nvPr/>
        </p:nvPicPr>
        <p:blipFill>
          <a:blip r:embed="rId4">
            <a:extLst/>
          </a:blip>
          <a:stretch>
            <a:fillRect/>
          </a:stretch>
        </p:blipFill>
        <p:spPr>
          <a:xfrm>
            <a:off x="5200142" y="4478039"/>
            <a:ext cx="544383" cy="246564"/>
          </a:xfrm>
          <a:prstGeom prst="rect">
            <a:avLst/>
          </a:prstGeom>
        </p:spPr>
      </p:pic>
      <p:sp>
        <p:nvSpPr>
          <p:cNvPr id="1651" name="Shape 1651"/>
          <p:cNvSpPr/>
          <p:nvPr/>
        </p:nvSpPr>
        <p:spPr>
          <a:xfrm>
            <a:off x="5805685" y="2828146"/>
            <a:ext cx="386913" cy="3546350"/>
          </a:xfrm>
          <a:prstGeom prst="rect">
            <a:avLst/>
          </a:prstGeom>
          <a:ln w="25400">
            <a:solidFill>
              <a:srgbClr val="000000"/>
            </a:solidFill>
            <a:miter lim="400000"/>
          </a:ln>
        </p:spPr>
        <p:txBody>
          <a:bodyPr lIns="50800" tIns="50800" rIns="50800" bIns="50800" anchor="ctr"/>
          <a:lstStyle/>
          <a:p>
            <a:pPr>
              <a:defRPr sz="2400"/>
            </a:pPr>
          </a:p>
        </p:txBody>
      </p:sp>
      <p:pic>
        <p:nvPicPr>
          <p:cNvPr id="1652" name=""/>
          <p:cNvPicPr>
            <a:picLocks noChangeAspect="0"/>
          </p:cNvPicPr>
          <p:nvPr/>
        </p:nvPicPr>
        <p:blipFill>
          <a:blip r:embed="rId4">
            <a:extLst/>
          </a:blip>
          <a:stretch>
            <a:fillRect/>
          </a:stretch>
        </p:blipFill>
        <p:spPr>
          <a:xfrm>
            <a:off x="6243591" y="4468245"/>
            <a:ext cx="544383" cy="246564"/>
          </a:xfrm>
          <a:prstGeom prst="rect">
            <a:avLst/>
          </a:prstGeom>
        </p:spPr>
      </p:pic>
      <p:sp>
        <p:nvSpPr>
          <p:cNvPr id="1654" name="Shape 1654"/>
          <p:cNvSpPr/>
          <p:nvPr/>
        </p:nvSpPr>
        <p:spPr>
          <a:xfrm>
            <a:off x="6829191" y="2828146"/>
            <a:ext cx="386914" cy="3546350"/>
          </a:xfrm>
          <a:prstGeom prst="rect">
            <a:avLst/>
          </a:prstGeom>
          <a:ln w="25400">
            <a:solidFill>
              <a:srgbClr val="000000"/>
            </a:solidFill>
            <a:miter lim="400000"/>
          </a:ln>
        </p:spPr>
        <p:txBody>
          <a:bodyPr lIns="50800" tIns="50800" rIns="50800" bIns="50800" anchor="ctr"/>
          <a:lstStyle/>
          <a:p>
            <a:pPr>
              <a:defRPr sz="2400"/>
            </a:pPr>
          </a:p>
        </p:txBody>
      </p:sp>
      <p:pic>
        <p:nvPicPr>
          <p:cNvPr id="1655" name=""/>
          <p:cNvPicPr>
            <a:picLocks noChangeAspect="0"/>
          </p:cNvPicPr>
          <p:nvPr/>
        </p:nvPicPr>
        <p:blipFill>
          <a:blip r:embed="rId4">
            <a:extLst/>
          </a:blip>
          <a:stretch>
            <a:fillRect/>
          </a:stretch>
        </p:blipFill>
        <p:spPr>
          <a:xfrm>
            <a:off x="7267098" y="4468245"/>
            <a:ext cx="544383" cy="246564"/>
          </a:xfrm>
          <a:prstGeom prst="rect">
            <a:avLst/>
          </a:prstGeom>
        </p:spPr>
      </p:pic>
      <p:sp>
        <p:nvSpPr>
          <p:cNvPr id="1657" name="Shape 1657"/>
          <p:cNvSpPr/>
          <p:nvPr/>
        </p:nvSpPr>
        <p:spPr>
          <a:xfrm>
            <a:off x="7885341" y="2828146"/>
            <a:ext cx="386913" cy="3546350"/>
          </a:xfrm>
          <a:prstGeom prst="rect">
            <a:avLst/>
          </a:prstGeom>
          <a:ln w="25400">
            <a:solidFill>
              <a:srgbClr val="000000"/>
            </a:solidFill>
            <a:miter lim="400000"/>
          </a:ln>
        </p:spPr>
        <p:txBody>
          <a:bodyPr lIns="50800" tIns="50800" rIns="50800" bIns="50800" anchor="ctr"/>
          <a:lstStyle/>
          <a:p>
            <a:pPr>
              <a:defRPr sz="2400"/>
            </a:pPr>
          </a:p>
        </p:txBody>
      </p:sp>
      <p:pic>
        <p:nvPicPr>
          <p:cNvPr id="1658" name=""/>
          <p:cNvPicPr>
            <a:picLocks noChangeAspect="0"/>
          </p:cNvPicPr>
          <p:nvPr/>
        </p:nvPicPr>
        <p:blipFill>
          <a:blip r:embed="rId4">
            <a:extLst/>
          </a:blip>
          <a:stretch>
            <a:fillRect/>
          </a:stretch>
        </p:blipFill>
        <p:spPr>
          <a:xfrm>
            <a:off x="8348646" y="4468245"/>
            <a:ext cx="544384" cy="246564"/>
          </a:xfrm>
          <a:prstGeom prst="rect">
            <a:avLst/>
          </a:prstGeom>
        </p:spPr>
      </p:pic>
      <p:sp>
        <p:nvSpPr>
          <p:cNvPr id="1660" name="Shape 1660"/>
          <p:cNvSpPr/>
          <p:nvPr/>
        </p:nvSpPr>
        <p:spPr>
          <a:xfrm>
            <a:off x="8941490" y="2828146"/>
            <a:ext cx="386914" cy="3546350"/>
          </a:xfrm>
          <a:prstGeom prst="rect">
            <a:avLst/>
          </a:prstGeom>
          <a:ln w="25400">
            <a:solidFill>
              <a:srgbClr val="000000"/>
            </a:solidFill>
            <a:miter lim="400000"/>
          </a:ln>
        </p:spPr>
        <p:txBody>
          <a:bodyPr lIns="50800" tIns="50800" rIns="50800" bIns="50800" anchor="ctr"/>
          <a:lstStyle/>
          <a:p>
            <a:pPr>
              <a:defRPr sz="2400"/>
            </a:pPr>
          </a:p>
        </p:txBody>
      </p:sp>
      <p:sp>
        <p:nvSpPr>
          <p:cNvPr id="1661" name="Shape 1661"/>
          <p:cNvSpPr/>
          <p:nvPr/>
        </p:nvSpPr>
        <p:spPr>
          <a:xfrm>
            <a:off x="9430196" y="4591702"/>
            <a:ext cx="493583" cy="1"/>
          </a:xfrm>
          <a:prstGeom prst="line">
            <a:avLst/>
          </a:prstGeom>
          <a:ln w="25400">
            <a:solidFill>
              <a:srgbClr val="000000"/>
            </a:solidFill>
            <a:miter lim="400000"/>
            <a:tailEnd type="triangle"/>
          </a:ln>
        </p:spPr>
        <p:txBody>
          <a:bodyPr lIns="50800" tIns="50800" rIns="50800" bIns="50800" anchor="ctr"/>
          <a:lstStyle/>
          <a:p>
            <a:pPr>
              <a:defRPr sz="2400"/>
            </a:pPr>
          </a:p>
        </p:txBody>
      </p:sp>
      <p:grpSp>
        <p:nvGrpSpPr>
          <p:cNvPr id="1664" name="Group 1664"/>
          <p:cNvGrpSpPr/>
          <p:nvPr/>
        </p:nvGrpSpPr>
        <p:grpSpPr>
          <a:xfrm>
            <a:off x="2890164" y="2154832"/>
            <a:ext cx="7756021" cy="1868796"/>
            <a:chOff x="0" y="0"/>
            <a:chExt cx="7756020" cy="1868794"/>
          </a:xfrm>
        </p:grpSpPr>
        <p:sp>
          <p:nvSpPr>
            <p:cNvPr id="1662" name="Shape 1662"/>
            <p:cNvSpPr/>
            <p:nvPr/>
          </p:nvSpPr>
          <p:spPr>
            <a:xfrm flipH="1">
              <a:off x="7732595" y="0"/>
              <a:ext cx="16640" cy="1868795"/>
            </a:xfrm>
            <a:prstGeom prst="line">
              <a:avLst/>
            </a:prstGeom>
            <a:noFill/>
            <a:ln w="25400" cap="flat">
              <a:solidFill>
                <a:srgbClr val="000000"/>
              </a:solidFill>
              <a:prstDash val="solid"/>
              <a:miter lim="400000"/>
              <a:tailEnd type="triangle" w="med" len="med"/>
            </a:ln>
            <a:effectLst/>
          </p:spPr>
          <p:txBody>
            <a:bodyPr wrap="square" lIns="50800" tIns="50800" rIns="50800" bIns="50800" numCol="1" anchor="ctr">
              <a:noAutofit/>
            </a:bodyPr>
            <a:lstStyle/>
            <a:p>
              <a:pPr>
                <a:defRPr sz="2400"/>
              </a:pPr>
            </a:p>
          </p:txBody>
        </p:sp>
        <p:sp>
          <p:nvSpPr>
            <p:cNvPr id="1663" name="Shape 1663"/>
            <p:cNvSpPr/>
            <p:nvPr/>
          </p:nvSpPr>
          <p:spPr>
            <a:xfrm>
              <a:off x="0" y="9419"/>
              <a:ext cx="7756021" cy="1"/>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defRPr sz="2400"/>
              </a:pPr>
            </a:p>
          </p:txBody>
        </p:sp>
      </p:grpSp>
      <p:sp>
        <p:nvSpPr>
          <p:cNvPr id="1665" name="Shape 1665"/>
          <p:cNvSpPr/>
          <p:nvPr/>
        </p:nvSpPr>
        <p:spPr>
          <a:xfrm>
            <a:off x="10015995" y="4189863"/>
            <a:ext cx="1213529" cy="862091"/>
          </a:xfrm>
          <a:prstGeom prst="rect">
            <a:avLst/>
          </a:prstGeom>
          <a:ln w="25400">
            <a:solidFill>
              <a:srgbClr val="000000"/>
            </a:solidFill>
            <a:miter lim="400000"/>
          </a:ln>
        </p:spPr>
        <p:txBody>
          <a:bodyPr lIns="50800" tIns="50800" rIns="50800" bIns="50800" anchor="ctr"/>
          <a:lstStyle/>
          <a:p>
            <a:pPr>
              <a:defRPr sz="2400"/>
            </a:pPr>
          </a:p>
        </p:txBody>
      </p:sp>
      <p:sp>
        <p:nvSpPr>
          <p:cNvPr id="1666" name="Shape 1666"/>
          <p:cNvSpPr/>
          <p:nvPr/>
        </p:nvSpPr>
        <p:spPr>
          <a:xfrm>
            <a:off x="10082806" y="4297058"/>
            <a:ext cx="1079907"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Loss</a:t>
            </a:r>
          </a:p>
        </p:txBody>
      </p:sp>
      <p:sp>
        <p:nvSpPr>
          <p:cNvPr id="1667" name="Shape 1667"/>
          <p:cNvSpPr/>
          <p:nvPr/>
        </p:nvSpPr>
        <p:spPr>
          <a:xfrm flipV="1">
            <a:off x="3286618" y="4724400"/>
            <a:ext cx="1" cy="2503934"/>
          </a:xfrm>
          <a:prstGeom prst="line">
            <a:avLst/>
          </a:prstGeom>
          <a:ln w="25400">
            <a:solidFill>
              <a:srgbClr val="000000"/>
            </a:solidFill>
            <a:prstDash val="sysDot"/>
            <a:miter lim="400000"/>
          </a:ln>
        </p:spPr>
        <p:txBody>
          <a:bodyPr lIns="50800" tIns="50800" rIns="50800" bIns="50800" anchor="ctr"/>
          <a:lstStyle/>
          <a:p>
            <a:pPr>
              <a:defRPr sz="2400"/>
            </a:pPr>
          </a:p>
        </p:txBody>
      </p:sp>
      <p:pic>
        <p:nvPicPr>
          <p:cNvPr id="1668" name="pasted-image.pdf"/>
          <p:cNvPicPr>
            <a:picLocks noChangeAspect="1"/>
          </p:cNvPicPr>
          <p:nvPr/>
        </p:nvPicPr>
        <p:blipFill>
          <a:blip r:embed="rId5">
            <a:extLst/>
          </a:blip>
          <a:stretch>
            <a:fillRect/>
          </a:stretch>
        </p:blipFill>
        <p:spPr>
          <a:xfrm>
            <a:off x="3112988" y="7359197"/>
            <a:ext cx="469901" cy="279401"/>
          </a:xfrm>
          <a:prstGeom prst="rect">
            <a:avLst/>
          </a:prstGeom>
          <a:ln w="12700">
            <a:miter lim="400000"/>
          </a:ln>
        </p:spPr>
      </p:pic>
      <p:pic>
        <p:nvPicPr>
          <p:cNvPr id="1669" name="pasted-image.pdf"/>
          <p:cNvPicPr>
            <a:picLocks noChangeAspect="1"/>
          </p:cNvPicPr>
          <p:nvPr/>
        </p:nvPicPr>
        <p:blipFill>
          <a:blip r:embed="rId6">
            <a:extLst/>
          </a:blip>
          <a:stretch>
            <a:fillRect/>
          </a:stretch>
        </p:blipFill>
        <p:spPr>
          <a:xfrm>
            <a:off x="4237117" y="7359197"/>
            <a:ext cx="482601" cy="279401"/>
          </a:xfrm>
          <a:prstGeom prst="rect">
            <a:avLst/>
          </a:prstGeom>
          <a:ln w="12700">
            <a:miter lim="400000"/>
          </a:ln>
        </p:spPr>
      </p:pic>
      <p:pic>
        <p:nvPicPr>
          <p:cNvPr id="1670" name="pasted-image.pdf"/>
          <p:cNvPicPr>
            <a:picLocks noChangeAspect="1"/>
          </p:cNvPicPr>
          <p:nvPr/>
        </p:nvPicPr>
        <p:blipFill>
          <a:blip r:embed="rId7">
            <a:extLst/>
          </a:blip>
          <a:stretch>
            <a:fillRect/>
          </a:stretch>
        </p:blipFill>
        <p:spPr>
          <a:xfrm>
            <a:off x="5226145" y="7352847"/>
            <a:ext cx="482601" cy="292101"/>
          </a:xfrm>
          <a:prstGeom prst="rect">
            <a:avLst/>
          </a:prstGeom>
          <a:ln w="12700">
            <a:miter lim="400000"/>
          </a:ln>
        </p:spPr>
      </p:pic>
      <p:pic>
        <p:nvPicPr>
          <p:cNvPr id="1671" name="pasted-image.pdf"/>
          <p:cNvPicPr>
            <a:picLocks noChangeAspect="1"/>
          </p:cNvPicPr>
          <p:nvPr/>
        </p:nvPicPr>
        <p:blipFill>
          <a:blip r:embed="rId8">
            <a:extLst/>
          </a:blip>
          <a:stretch>
            <a:fillRect/>
          </a:stretch>
        </p:blipFill>
        <p:spPr>
          <a:xfrm>
            <a:off x="6216066" y="7359197"/>
            <a:ext cx="495301" cy="279401"/>
          </a:xfrm>
          <a:prstGeom prst="rect">
            <a:avLst/>
          </a:prstGeom>
          <a:ln w="12700">
            <a:miter lim="400000"/>
          </a:ln>
        </p:spPr>
      </p:pic>
      <p:pic>
        <p:nvPicPr>
          <p:cNvPr id="1672" name="pasted-image.pdf"/>
          <p:cNvPicPr>
            <a:picLocks noChangeAspect="1"/>
          </p:cNvPicPr>
          <p:nvPr/>
        </p:nvPicPr>
        <p:blipFill>
          <a:blip r:embed="rId9">
            <a:extLst/>
          </a:blip>
          <a:stretch>
            <a:fillRect/>
          </a:stretch>
        </p:blipFill>
        <p:spPr>
          <a:xfrm>
            <a:off x="7285289" y="7352847"/>
            <a:ext cx="482601" cy="292101"/>
          </a:xfrm>
          <a:prstGeom prst="rect">
            <a:avLst/>
          </a:prstGeom>
          <a:ln w="12700">
            <a:miter lim="400000"/>
          </a:ln>
        </p:spPr>
      </p:pic>
      <p:pic>
        <p:nvPicPr>
          <p:cNvPr id="1673" name="pasted-image.pdf"/>
          <p:cNvPicPr>
            <a:picLocks noChangeAspect="1"/>
          </p:cNvPicPr>
          <p:nvPr/>
        </p:nvPicPr>
        <p:blipFill>
          <a:blip r:embed="rId10">
            <a:extLst/>
          </a:blip>
          <a:stretch>
            <a:fillRect/>
          </a:stretch>
        </p:blipFill>
        <p:spPr>
          <a:xfrm>
            <a:off x="8348646" y="7352847"/>
            <a:ext cx="482601" cy="292101"/>
          </a:xfrm>
          <a:prstGeom prst="rect">
            <a:avLst/>
          </a:prstGeom>
          <a:ln w="12700">
            <a:miter lim="400000"/>
          </a:ln>
        </p:spPr>
      </p:pic>
      <p:sp>
        <p:nvSpPr>
          <p:cNvPr id="1674" name="Shape 1674"/>
          <p:cNvSpPr/>
          <p:nvPr/>
        </p:nvSpPr>
        <p:spPr>
          <a:xfrm flipV="1">
            <a:off x="4478417" y="4724400"/>
            <a:ext cx="1" cy="2503934"/>
          </a:xfrm>
          <a:prstGeom prst="line">
            <a:avLst/>
          </a:prstGeom>
          <a:ln w="25400">
            <a:solidFill>
              <a:srgbClr val="000000"/>
            </a:solidFill>
            <a:prstDash val="sysDot"/>
            <a:miter lim="400000"/>
          </a:ln>
        </p:spPr>
        <p:txBody>
          <a:bodyPr lIns="50800" tIns="50800" rIns="50800" bIns="50800" anchor="ctr"/>
          <a:lstStyle/>
          <a:p>
            <a:pPr>
              <a:defRPr sz="2400"/>
            </a:pPr>
          </a:p>
        </p:txBody>
      </p:sp>
      <p:sp>
        <p:nvSpPr>
          <p:cNvPr id="1675" name="Shape 1675"/>
          <p:cNvSpPr/>
          <p:nvPr/>
        </p:nvSpPr>
        <p:spPr>
          <a:xfrm flipV="1">
            <a:off x="5471067" y="4724400"/>
            <a:ext cx="1" cy="2503934"/>
          </a:xfrm>
          <a:prstGeom prst="line">
            <a:avLst/>
          </a:prstGeom>
          <a:ln w="25400">
            <a:solidFill>
              <a:srgbClr val="000000"/>
            </a:solidFill>
            <a:prstDash val="sysDot"/>
            <a:miter lim="400000"/>
          </a:ln>
        </p:spPr>
        <p:txBody>
          <a:bodyPr lIns="50800" tIns="50800" rIns="50800" bIns="50800" anchor="ctr"/>
          <a:lstStyle/>
          <a:p>
            <a:pPr>
              <a:defRPr sz="2400"/>
            </a:pPr>
          </a:p>
        </p:txBody>
      </p:sp>
      <p:sp>
        <p:nvSpPr>
          <p:cNvPr id="1676" name="Shape 1676"/>
          <p:cNvSpPr/>
          <p:nvPr/>
        </p:nvSpPr>
        <p:spPr>
          <a:xfrm flipV="1">
            <a:off x="6463716" y="4724400"/>
            <a:ext cx="1" cy="2503934"/>
          </a:xfrm>
          <a:prstGeom prst="line">
            <a:avLst/>
          </a:prstGeom>
          <a:ln w="25400">
            <a:solidFill>
              <a:srgbClr val="000000"/>
            </a:solidFill>
            <a:prstDash val="sysDot"/>
            <a:miter lim="400000"/>
          </a:ln>
        </p:spPr>
        <p:txBody>
          <a:bodyPr lIns="50800" tIns="50800" rIns="50800" bIns="50800" anchor="ctr"/>
          <a:lstStyle/>
          <a:p>
            <a:pPr>
              <a:defRPr sz="2400"/>
            </a:pPr>
          </a:p>
        </p:txBody>
      </p:sp>
      <p:sp>
        <p:nvSpPr>
          <p:cNvPr id="1677" name="Shape 1677"/>
          <p:cNvSpPr/>
          <p:nvPr/>
        </p:nvSpPr>
        <p:spPr>
          <a:xfrm flipV="1">
            <a:off x="7539289" y="4724400"/>
            <a:ext cx="1" cy="2503934"/>
          </a:xfrm>
          <a:prstGeom prst="line">
            <a:avLst/>
          </a:prstGeom>
          <a:ln w="25400">
            <a:solidFill>
              <a:srgbClr val="000000"/>
            </a:solidFill>
            <a:prstDash val="sysDot"/>
            <a:miter lim="400000"/>
          </a:ln>
        </p:spPr>
        <p:txBody>
          <a:bodyPr lIns="50800" tIns="50800" rIns="50800" bIns="50800" anchor="ctr"/>
          <a:lstStyle/>
          <a:p>
            <a:pPr>
              <a:defRPr sz="2400"/>
            </a:pPr>
          </a:p>
        </p:txBody>
      </p:sp>
      <p:sp>
        <p:nvSpPr>
          <p:cNvPr id="1678" name="Shape 1678"/>
          <p:cNvSpPr/>
          <p:nvPr/>
        </p:nvSpPr>
        <p:spPr>
          <a:xfrm flipV="1">
            <a:off x="8545832" y="4724400"/>
            <a:ext cx="1" cy="2503934"/>
          </a:xfrm>
          <a:prstGeom prst="line">
            <a:avLst/>
          </a:prstGeom>
          <a:ln w="25400">
            <a:solidFill>
              <a:srgbClr val="000000"/>
            </a:solidFill>
            <a:prstDash val="sysDot"/>
            <a:miter lim="400000"/>
          </a:ln>
        </p:spPr>
        <p:txBody>
          <a:bodyPr lIns="50800" tIns="50800" rIns="50800" bIns="50800" anchor="ctr"/>
          <a:lstStyle/>
          <a:p>
            <a:pPr>
              <a:defRPr sz="2400"/>
            </a:pPr>
          </a:p>
        </p:txBody>
      </p:sp>
      <p:grpSp>
        <p:nvGrpSpPr>
          <p:cNvPr id="1681" name="Group 1681"/>
          <p:cNvGrpSpPr/>
          <p:nvPr/>
        </p:nvGrpSpPr>
        <p:grpSpPr>
          <a:xfrm>
            <a:off x="10584548" y="984250"/>
            <a:ext cx="1977544" cy="800100"/>
            <a:chOff x="0" y="0"/>
            <a:chExt cx="1977542" cy="800100"/>
          </a:xfrm>
        </p:grpSpPr>
        <p:sp>
          <p:nvSpPr>
            <p:cNvPr id="1680" name="Shape 1680"/>
            <p:cNvSpPr/>
            <p:nvPr/>
          </p:nvSpPr>
          <p:spPr>
            <a:xfrm>
              <a:off x="38099" y="38100"/>
              <a:ext cx="1901344" cy="723900"/>
            </a:xfrm>
            <a:prstGeom prst="rect">
              <a:avLst/>
            </a:prstGeom>
            <a:noFill/>
            <a:ln>
              <a:noFill/>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Learned</a:t>
              </a:r>
            </a:p>
          </p:txBody>
        </p:sp>
        <p:pic>
          <p:nvPicPr>
            <p:cNvPr id="1679" name=""/>
            <p:cNvPicPr>
              <a:picLocks noChangeAspect="0"/>
            </p:cNvPicPr>
            <p:nvPr/>
          </p:nvPicPr>
          <p:blipFill>
            <a:blip r:embed="rId11">
              <a:extLst/>
            </a:blip>
            <a:stretch>
              <a:fillRect/>
            </a:stretch>
          </p:blipFill>
          <p:spPr>
            <a:xfrm>
              <a:off x="-1" y="-1"/>
              <a:ext cx="1977544" cy="800101"/>
            </a:xfrm>
            <a:prstGeom prst="rect">
              <a:avLst/>
            </a:prstGeom>
            <a:effectLst/>
          </p:spPr>
        </p:pic>
      </p:grpSp>
      <p:grpSp>
        <p:nvGrpSpPr>
          <p:cNvPr id="1685" name="Group 1685"/>
          <p:cNvGrpSpPr/>
          <p:nvPr/>
        </p:nvGrpSpPr>
        <p:grpSpPr>
          <a:xfrm>
            <a:off x="3621214" y="8084833"/>
            <a:ext cx="5782944" cy="1502694"/>
            <a:chOff x="-38099" y="-38099"/>
            <a:chExt cx="5782942" cy="1502693"/>
          </a:xfrm>
        </p:grpSpPr>
        <p:pic>
          <p:nvPicPr>
            <p:cNvPr id="1682" name=""/>
            <p:cNvPicPr>
              <a:picLocks noChangeAspect="0"/>
            </p:cNvPicPr>
            <p:nvPr/>
          </p:nvPicPr>
          <p:blipFill>
            <a:blip r:embed="rId12">
              <a:extLst/>
            </a:blip>
            <a:stretch>
              <a:fillRect/>
            </a:stretch>
          </p:blipFill>
          <p:spPr>
            <a:xfrm>
              <a:off x="-38100" y="-38100"/>
              <a:ext cx="5782943" cy="1502694"/>
            </a:xfrm>
            <a:prstGeom prst="rect">
              <a:avLst/>
            </a:prstGeom>
            <a:effectLst/>
          </p:spPr>
        </p:pic>
        <p:pic>
          <p:nvPicPr>
            <p:cNvPr id="1684" name="pasted-image.pdf"/>
            <p:cNvPicPr>
              <a:picLocks noChangeAspect="1"/>
            </p:cNvPicPr>
            <p:nvPr/>
          </p:nvPicPr>
          <p:blipFill>
            <a:blip r:embed="rId13">
              <a:extLst/>
            </a:blip>
            <a:stretch>
              <a:fillRect/>
            </a:stretch>
          </p:blipFill>
          <p:spPr>
            <a:xfrm>
              <a:off x="168583" y="330554"/>
              <a:ext cx="5372101" cy="990601"/>
            </a:xfrm>
            <a:prstGeom prst="rect">
              <a:avLst/>
            </a:prstGeom>
            <a:ln w="12700" cap="flat">
              <a:noFill/>
              <a:miter lim="400000"/>
            </a:ln>
            <a:effectLst/>
          </p:spPr>
        </p:pic>
      </p:grpSp>
      <p:pic>
        <p:nvPicPr>
          <p:cNvPr id="1686" name="pasted-image.pdf"/>
          <p:cNvPicPr>
            <a:picLocks noChangeAspect="1"/>
          </p:cNvPicPr>
          <p:nvPr/>
        </p:nvPicPr>
        <p:blipFill>
          <a:blip r:embed="rId14">
            <a:extLst/>
          </a:blip>
          <a:stretch>
            <a:fillRect/>
          </a:stretch>
        </p:blipFill>
        <p:spPr>
          <a:xfrm>
            <a:off x="1309715" y="1532022"/>
            <a:ext cx="342901" cy="292101"/>
          </a:xfrm>
          <a:prstGeom prst="rect">
            <a:avLst/>
          </a:prstGeom>
          <a:ln w="12700">
            <a:miter lim="400000"/>
          </a:ln>
        </p:spPr>
      </p:pic>
      <p:pic>
        <p:nvPicPr>
          <p:cNvPr id="1687" name="pasted-image.pdf"/>
          <p:cNvPicPr>
            <a:picLocks noChangeAspect="1"/>
          </p:cNvPicPr>
          <p:nvPr/>
        </p:nvPicPr>
        <p:blipFill>
          <a:blip r:embed="rId15">
            <a:extLst/>
          </a:blip>
          <a:stretch>
            <a:fillRect/>
          </a:stretch>
        </p:blipFill>
        <p:spPr>
          <a:xfrm>
            <a:off x="1323529" y="2882394"/>
            <a:ext cx="393701" cy="292101"/>
          </a:xfrm>
          <a:prstGeom prst="rect">
            <a:avLst/>
          </a:prstGeom>
          <a:ln w="12700">
            <a:miter lim="400000"/>
          </a:ln>
        </p:spPr>
      </p:pic>
      <p:pic>
        <p:nvPicPr>
          <p:cNvPr id="1688" name="Screen Shot 2015-06-17 at 12.27.39 AM.png"/>
          <p:cNvPicPr>
            <a:picLocks noChangeAspect="1"/>
          </p:cNvPicPr>
          <p:nvPr/>
        </p:nvPicPr>
        <p:blipFill>
          <a:blip r:embed="rId16">
            <a:extLst/>
          </a:blip>
          <a:stretch>
            <a:fillRect/>
          </a:stretch>
        </p:blipFill>
        <p:spPr>
          <a:xfrm>
            <a:off x="248556" y="3332228"/>
            <a:ext cx="2484548" cy="2304321"/>
          </a:xfrm>
          <a:prstGeom prst="rect">
            <a:avLst/>
          </a:prstGeom>
          <a:ln w="25400">
            <a:solidFill>
              <a:srgbClr val="000000"/>
            </a:solidFill>
            <a:miter lim="400000"/>
          </a:ln>
        </p:spPr>
      </p:pic>
      <p:pic>
        <p:nvPicPr>
          <p:cNvPr id="1689" name="pasted-image.pdf"/>
          <p:cNvPicPr>
            <a:picLocks noChangeAspect="1"/>
          </p:cNvPicPr>
          <p:nvPr/>
        </p:nvPicPr>
        <p:blipFill>
          <a:blip r:embed="rId17">
            <a:extLst/>
          </a:blip>
          <a:stretch>
            <a:fillRect/>
          </a:stretch>
        </p:blipFill>
        <p:spPr>
          <a:xfrm>
            <a:off x="9865930" y="5518150"/>
            <a:ext cx="2730501" cy="469900"/>
          </a:xfrm>
          <a:prstGeom prst="rect">
            <a:avLst/>
          </a:prstGeom>
          <a:ln w="12700">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68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85" grpId="1"/>
    </p:bldLst>
  </p:timing>
</p:sld>
</file>

<file path=ppt/slides/slide7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93" name="Shape 1693"/>
          <p:cNvSpPr/>
          <p:nvPr/>
        </p:nvSpPr>
        <p:spPr>
          <a:xfrm>
            <a:off x="4073601" y="196870"/>
            <a:ext cx="4857598" cy="83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a:solidFill>
                  <a:schemeClr val="accent1">
                    <a:hueOff val="273562"/>
                    <a:satOff val="2937"/>
                    <a:lumOff val="-22233"/>
                  </a:schemeClr>
                </a:solidFill>
              </a:defRPr>
            </a:lvl1pPr>
          </a:lstStyle>
          <a:p>
            <a:pPr/>
            <a:r>
              <a:t>Gradient descent</a:t>
            </a:r>
          </a:p>
        </p:txBody>
      </p:sp>
      <p:pic>
        <p:nvPicPr>
          <p:cNvPr id="1694" name="pasted-image.pdf"/>
          <p:cNvPicPr>
            <a:picLocks noChangeAspect="1"/>
          </p:cNvPicPr>
          <p:nvPr/>
        </p:nvPicPr>
        <p:blipFill>
          <a:blip r:embed="rId3">
            <a:extLst/>
          </a:blip>
          <a:stretch>
            <a:fillRect/>
          </a:stretch>
        </p:blipFill>
        <p:spPr>
          <a:xfrm>
            <a:off x="2984500" y="2366164"/>
            <a:ext cx="7035800" cy="990601"/>
          </a:xfrm>
          <a:prstGeom prst="rect">
            <a:avLst/>
          </a:prstGeom>
          <a:ln w="12700">
            <a:miter lim="400000"/>
          </a:ln>
        </p:spPr>
      </p:pic>
      <p:pic>
        <p:nvPicPr>
          <p:cNvPr id="1695" name=""/>
          <p:cNvPicPr>
            <a:picLocks noChangeAspect="0"/>
          </p:cNvPicPr>
          <p:nvPr/>
        </p:nvPicPr>
        <p:blipFill>
          <a:blip r:embed="rId4">
            <a:extLst/>
          </a:blip>
          <a:stretch>
            <a:fillRect/>
          </a:stretch>
        </p:blipFill>
        <p:spPr>
          <a:xfrm>
            <a:off x="2651628" y="2046618"/>
            <a:ext cx="7752344" cy="1502694"/>
          </a:xfrm>
          <a:prstGeom prst="rect">
            <a:avLst/>
          </a:prstGeom>
        </p:spPr>
      </p:pic>
      <p:grpSp>
        <p:nvGrpSpPr>
          <p:cNvPr id="1699" name="Group 1699"/>
          <p:cNvGrpSpPr/>
          <p:nvPr/>
        </p:nvGrpSpPr>
        <p:grpSpPr>
          <a:xfrm>
            <a:off x="2760649" y="4552950"/>
            <a:ext cx="6975502" cy="2179580"/>
            <a:chOff x="0" y="0"/>
            <a:chExt cx="6975500" cy="2179579"/>
          </a:xfrm>
        </p:grpSpPr>
        <p:pic>
          <p:nvPicPr>
            <p:cNvPr id="1697" name="pasted-image.pdf"/>
            <p:cNvPicPr>
              <a:picLocks noChangeAspect="1"/>
            </p:cNvPicPr>
            <p:nvPr/>
          </p:nvPicPr>
          <p:blipFill>
            <a:blip r:embed="rId5">
              <a:extLst/>
            </a:blip>
            <a:stretch>
              <a:fillRect/>
            </a:stretch>
          </p:blipFill>
          <p:spPr>
            <a:xfrm>
              <a:off x="1030300" y="1163579"/>
              <a:ext cx="4660901" cy="1016001"/>
            </a:xfrm>
            <a:prstGeom prst="rect">
              <a:avLst/>
            </a:prstGeom>
            <a:ln w="12700" cap="flat">
              <a:noFill/>
              <a:miter lim="400000"/>
            </a:ln>
            <a:effectLst/>
          </p:spPr>
        </p:pic>
        <p:sp>
          <p:nvSpPr>
            <p:cNvPr id="1698" name="Shape 1698"/>
            <p:cNvSpPr/>
            <p:nvPr/>
          </p:nvSpPr>
          <p:spPr>
            <a:xfrm>
              <a:off x="0" y="0"/>
              <a:ext cx="6975501" cy="647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One iteration of gradient descent:</a:t>
              </a:r>
            </a:p>
          </p:txBody>
        </p:sp>
      </p:grpSp>
      <p:grpSp>
        <p:nvGrpSpPr>
          <p:cNvPr id="1702" name="Group 1702"/>
          <p:cNvGrpSpPr/>
          <p:nvPr/>
        </p:nvGrpSpPr>
        <p:grpSpPr>
          <a:xfrm>
            <a:off x="6513431" y="6691364"/>
            <a:ext cx="2163764" cy="1958335"/>
            <a:chOff x="0" y="0"/>
            <a:chExt cx="2163763" cy="1958333"/>
          </a:xfrm>
        </p:grpSpPr>
        <p:sp>
          <p:nvSpPr>
            <p:cNvPr id="1700" name="Shape 1700"/>
            <p:cNvSpPr/>
            <p:nvPr/>
          </p:nvSpPr>
          <p:spPr>
            <a:xfrm flipH="1">
              <a:off x="-1" y="0"/>
              <a:ext cx="300889" cy="1491022"/>
            </a:xfrm>
            <a:custGeom>
              <a:avLst/>
              <a:gdLst/>
              <a:ahLst/>
              <a:cxnLst>
                <a:cxn ang="0">
                  <a:pos x="wd2" y="hd2"/>
                </a:cxn>
                <a:cxn ang="5400000">
                  <a:pos x="wd2" y="hd2"/>
                </a:cxn>
                <a:cxn ang="10800000">
                  <a:pos x="wd2" y="hd2"/>
                </a:cxn>
                <a:cxn ang="16200000">
                  <a:pos x="wd2" y="hd2"/>
                </a:cxn>
              </a:cxnLst>
              <a:rect l="0" t="0" r="r" b="b"/>
              <a:pathLst>
                <a:path w="19644" h="21600" fill="norm" stroke="1" extrusionOk="0">
                  <a:moveTo>
                    <a:pt x="13318" y="0"/>
                  </a:moveTo>
                  <a:cubicBezTo>
                    <a:pt x="20460" y="4351"/>
                    <a:pt x="21600" y="9320"/>
                    <a:pt x="16509" y="13903"/>
                  </a:cubicBezTo>
                  <a:cubicBezTo>
                    <a:pt x="13272" y="16818"/>
                    <a:pt x="7603" y="19461"/>
                    <a:pt x="0" y="21600"/>
                  </a:cubicBezTo>
                </a:path>
              </a:pathLst>
            </a:custGeom>
            <a:noFill/>
            <a:ln w="25400" cap="flat">
              <a:solidFill>
                <a:srgbClr val="000000"/>
              </a:solidFill>
              <a:prstDash val="sysDot"/>
              <a:miter lim="400000"/>
            </a:ln>
            <a:effectLst/>
          </p:spPr>
          <p:txBody>
            <a:bodyPr wrap="square" lIns="50800" tIns="50800" rIns="50800" bIns="50800" numCol="1" anchor="ctr">
              <a:noAutofit/>
            </a:bodyPr>
            <a:lstStyle/>
            <a:p>
              <a:pPr>
                <a:defRPr sz="2400"/>
              </a:pPr>
            </a:p>
          </p:txBody>
        </p:sp>
        <p:sp>
          <p:nvSpPr>
            <p:cNvPr id="1701" name="Shape 1701"/>
            <p:cNvSpPr/>
            <p:nvPr/>
          </p:nvSpPr>
          <p:spPr>
            <a:xfrm>
              <a:off x="47079" y="1424933"/>
              <a:ext cx="2116685" cy="533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800"/>
              </a:lvl1pPr>
            </a:lstStyle>
            <a:p>
              <a:pPr/>
              <a:r>
                <a:t>learning rate</a:t>
              </a:r>
            </a:p>
          </p:txBody>
        </p:sp>
      </p:gr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69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70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02" grpId="2"/>
      <p:bldP build="whole" bldLvl="1" animBg="1" rev="0" advAuto="0" spid="1699" grpId="1"/>
    </p:bldLst>
  </p:timing>
</p:sld>
</file>

<file path=ppt/slides/slide7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706" name="pasted-image.pdf"/>
          <p:cNvPicPr>
            <a:picLocks noChangeAspect="1"/>
          </p:cNvPicPr>
          <p:nvPr/>
        </p:nvPicPr>
        <p:blipFill>
          <a:blip r:embed="rId2">
            <a:alphaModFix amt="68613"/>
            <a:extLst/>
          </a:blip>
          <a:stretch>
            <a:fillRect/>
          </a:stretch>
        </p:blipFill>
        <p:spPr>
          <a:xfrm>
            <a:off x="2826152" y="1610490"/>
            <a:ext cx="7682505" cy="6532621"/>
          </a:xfrm>
          <a:prstGeom prst="rect">
            <a:avLst/>
          </a:prstGeom>
          <a:ln w="12700">
            <a:miter lim="400000"/>
          </a:ln>
        </p:spPr>
      </p:pic>
      <p:sp>
        <p:nvSpPr>
          <p:cNvPr id="1707" name="Shape 1707"/>
          <p:cNvSpPr/>
          <p:nvPr/>
        </p:nvSpPr>
        <p:spPr>
          <a:xfrm>
            <a:off x="4073601" y="196870"/>
            <a:ext cx="4857598" cy="83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a:solidFill>
                  <a:schemeClr val="accent1">
                    <a:hueOff val="273562"/>
                    <a:satOff val="2937"/>
                    <a:lumOff val="-22233"/>
                  </a:schemeClr>
                </a:solidFill>
              </a:defRPr>
            </a:lvl1pPr>
          </a:lstStyle>
          <a:p>
            <a:pPr/>
            <a:r>
              <a:t>Gradient descent</a:t>
            </a:r>
          </a:p>
        </p:txBody>
      </p:sp>
      <p:pic>
        <p:nvPicPr>
          <p:cNvPr id="1708" name="pasted-image.pdf"/>
          <p:cNvPicPr>
            <a:picLocks noChangeAspect="1"/>
          </p:cNvPicPr>
          <p:nvPr/>
        </p:nvPicPr>
        <p:blipFill>
          <a:blip r:embed="rId3">
            <a:extLst/>
          </a:blip>
          <a:stretch>
            <a:fillRect/>
          </a:stretch>
        </p:blipFill>
        <p:spPr>
          <a:xfrm>
            <a:off x="1465847" y="4337909"/>
            <a:ext cx="1003301" cy="469901"/>
          </a:xfrm>
          <a:prstGeom prst="rect">
            <a:avLst/>
          </a:prstGeom>
          <a:ln w="12700">
            <a:miter lim="400000"/>
          </a:ln>
        </p:spPr>
      </p:pic>
      <p:pic>
        <p:nvPicPr>
          <p:cNvPr id="1709" name="pasted-image.pdf"/>
          <p:cNvPicPr>
            <a:picLocks noChangeAspect="1"/>
          </p:cNvPicPr>
          <p:nvPr/>
        </p:nvPicPr>
        <p:blipFill>
          <a:blip r:embed="rId4">
            <a:extLst/>
          </a:blip>
          <a:stretch>
            <a:fillRect/>
          </a:stretch>
        </p:blipFill>
        <p:spPr>
          <a:xfrm>
            <a:off x="8592958" y="7640577"/>
            <a:ext cx="482601" cy="279401"/>
          </a:xfrm>
          <a:prstGeom prst="rect">
            <a:avLst/>
          </a:prstGeom>
          <a:ln w="12700">
            <a:miter lim="400000"/>
          </a:ln>
        </p:spPr>
      </p:pic>
      <p:pic>
        <p:nvPicPr>
          <p:cNvPr id="1710" name="pasted-image.pdf"/>
          <p:cNvPicPr>
            <a:picLocks noChangeAspect="1"/>
          </p:cNvPicPr>
          <p:nvPr/>
        </p:nvPicPr>
        <p:blipFill>
          <a:blip r:embed="rId5">
            <a:extLst/>
          </a:blip>
          <a:stretch>
            <a:fillRect/>
          </a:stretch>
        </p:blipFill>
        <p:spPr>
          <a:xfrm>
            <a:off x="3816421" y="7386577"/>
            <a:ext cx="469901" cy="279401"/>
          </a:xfrm>
          <a:prstGeom prst="rect">
            <a:avLst/>
          </a:prstGeom>
          <a:ln w="12700">
            <a:miter lim="400000"/>
          </a:ln>
        </p:spPr>
      </p:pic>
      <p:sp>
        <p:nvSpPr>
          <p:cNvPr id="1711" name="Shape 1711"/>
          <p:cNvSpPr/>
          <p:nvPr/>
        </p:nvSpPr>
        <p:spPr>
          <a:xfrm flipH="1" flipV="1">
            <a:off x="6028472" y="2994624"/>
            <a:ext cx="197059" cy="467750"/>
          </a:xfrm>
          <a:prstGeom prst="line">
            <a:avLst/>
          </a:prstGeom>
          <a:ln w="50800">
            <a:solidFill>
              <a:srgbClr val="000000"/>
            </a:solidFill>
            <a:miter lim="400000"/>
            <a:headEnd type="stealth"/>
          </a:ln>
        </p:spPr>
        <p:txBody>
          <a:bodyPr lIns="50800" tIns="50800" rIns="50800" bIns="50800" anchor="ctr"/>
          <a:lstStyle/>
          <a:p>
            <a:pPr>
              <a:defRPr sz="2400"/>
            </a:pPr>
          </a:p>
        </p:txBody>
      </p:sp>
      <p:sp>
        <p:nvSpPr>
          <p:cNvPr id="1712" name="Shape 1712"/>
          <p:cNvSpPr/>
          <p:nvPr/>
        </p:nvSpPr>
        <p:spPr>
          <a:xfrm flipV="1">
            <a:off x="6199235" y="3493263"/>
            <a:ext cx="1" cy="469901"/>
          </a:xfrm>
          <a:prstGeom prst="line">
            <a:avLst/>
          </a:prstGeom>
          <a:ln w="50800">
            <a:solidFill>
              <a:srgbClr val="000000"/>
            </a:solidFill>
            <a:miter lim="400000"/>
            <a:headEnd type="stealth"/>
          </a:ln>
        </p:spPr>
        <p:txBody>
          <a:bodyPr lIns="50800" tIns="50800" rIns="50800" bIns="50800" anchor="ctr"/>
          <a:lstStyle/>
          <a:p>
            <a:pPr>
              <a:defRPr sz="2400"/>
            </a:pPr>
          </a:p>
        </p:txBody>
      </p:sp>
      <p:sp>
        <p:nvSpPr>
          <p:cNvPr id="1713" name="Shape 1713"/>
          <p:cNvSpPr/>
          <p:nvPr/>
        </p:nvSpPr>
        <p:spPr>
          <a:xfrm flipH="1" flipV="1">
            <a:off x="6221025" y="3997533"/>
            <a:ext cx="237123" cy="447414"/>
          </a:xfrm>
          <a:prstGeom prst="line">
            <a:avLst/>
          </a:prstGeom>
          <a:ln w="50800">
            <a:solidFill>
              <a:srgbClr val="000000"/>
            </a:solidFill>
            <a:miter lim="400000"/>
            <a:headEnd type="stealth"/>
          </a:ln>
        </p:spPr>
        <p:txBody>
          <a:bodyPr lIns="50800" tIns="50800" rIns="50800" bIns="50800" anchor="ctr"/>
          <a:lstStyle/>
          <a:p>
            <a:pPr>
              <a:defRPr sz="2400"/>
            </a:pPr>
          </a:p>
        </p:txBody>
      </p:sp>
      <p:sp>
        <p:nvSpPr>
          <p:cNvPr id="1714" name="Shape 1714"/>
          <p:cNvSpPr/>
          <p:nvPr/>
        </p:nvSpPr>
        <p:spPr>
          <a:xfrm flipH="1" flipV="1">
            <a:off x="6540679" y="4446265"/>
            <a:ext cx="428340" cy="230200"/>
          </a:xfrm>
          <a:prstGeom prst="line">
            <a:avLst/>
          </a:prstGeom>
          <a:ln w="50800">
            <a:solidFill>
              <a:srgbClr val="000000"/>
            </a:solidFill>
            <a:miter lim="400000"/>
            <a:headEnd type="stealth"/>
          </a:ln>
        </p:spPr>
        <p:txBody>
          <a:bodyPr lIns="50800" tIns="50800" rIns="50800" bIns="50800" anchor="ctr"/>
          <a:lstStyle/>
          <a:p>
            <a:pPr>
              <a:defRPr sz="2400"/>
            </a:pPr>
          </a:p>
        </p:txBody>
      </p:sp>
      <p:sp>
        <p:nvSpPr>
          <p:cNvPr id="1715" name="Shape 1715"/>
          <p:cNvSpPr/>
          <p:nvPr/>
        </p:nvSpPr>
        <p:spPr>
          <a:xfrm flipH="1" flipV="1">
            <a:off x="7101897" y="4772887"/>
            <a:ext cx="365182" cy="375671"/>
          </a:xfrm>
          <a:prstGeom prst="line">
            <a:avLst/>
          </a:prstGeom>
          <a:ln w="50800">
            <a:solidFill>
              <a:srgbClr val="000000"/>
            </a:solidFill>
            <a:miter lim="400000"/>
            <a:headEnd type="stealth"/>
          </a:ln>
        </p:spPr>
        <p:txBody>
          <a:bodyPr lIns="50800" tIns="50800" rIns="50800" bIns="50800" anchor="ctr"/>
          <a:lstStyle/>
          <a:p>
            <a:pPr>
              <a:defRPr sz="2400"/>
            </a:pPr>
          </a:p>
        </p:txBody>
      </p:sp>
      <p:sp>
        <p:nvSpPr>
          <p:cNvPr id="1716" name="Shape 1716"/>
          <p:cNvSpPr/>
          <p:nvPr/>
        </p:nvSpPr>
        <p:spPr>
          <a:xfrm flipH="1" flipV="1">
            <a:off x="7433234" y="5231935"/>
            <a:ext cx="122132" cy="531120"/>
          </a:xfrm>
          <a:prstGeom prst="line">
            <a:avLst/>
          </a:prstGeom>
          <a:ln w="50800">
            <a:solidFill>
              <a:srgbClr val="000000"/>
            </a:solidFill>
            <a:miter lim="400000"/>
            <a:headEnd type="stealth"/>
          </a:ln>
        </p:spPr>
        <p:txBody>
          <a:bodyPr lIns="50800" tIns="50800" rIns="50800" bIns="50800" anchor="ctr"/>
          <a:lstStyle/>
          <a:p>
            <a:pPr>
              <a:defRPr sz="2400"/>
            </a:pP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7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7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17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17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17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6" fill="hold">
                                  <p:stCondLst>
                                    <p:cond delay="0"/>
                                  </p:stCondLst>
                                  <p:iterate type="el" backwards="0">
                                    <p:tmAbs val="0"/>
                                  </p:iterate>
                                  <p:childTnLst>
                                    <p:set>
                                      <p:cBhvr>
                                        <p:cTn id="26" fill="hold"/>
                                        <p:tgtEl>
                                          <p:spTgt spid="171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11" grpId="1"/>
      <p:bldP build="whole" bldLvl="1" animBg="1" rev="0" advAuto="0" spid="1716" grpId="6"/>
      <p:bldP build="whole" bldLvl="1" animBg="1" rev="0" advAuto="0" spid="1712" grpId="2"/>
      <p:bldP build="whole" bldLvl="1" animBg="1" rev="0" advAuto="0" spid="1714" grpId="4"/>
      <p:bldP build="whole" bldLvl="1" animBg="1" rev="0" advAuto="0" spid="1715" grpId="5"/>
      <p:bldP build="whole" bldLvl="1" animBg="1" rev="0" advAuto="0" spid="1713" grpId="3"/>
    </p:bldLst>
  </p:timing>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1" name="Shape 191"/>
          <p:cNvSpPr/>
          <p:nvPr/>
        </p:nvSpPr>
        <p:spPr>
          <a:xfrm>
            <a:off x="3190325" y="4880774"/>
            <a:ext cx="5805146" cy="736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200"/>
            </a:lvl1pPr>
          </a:lstStyle>
          <a:p>
            <a:pPr/>
            <a:r>
              <a:t>A motivating example…</a:t>
            </a:r>
          </a:p>
        </p:txBody>
      </p:sp>
      <p:sp>
        <p:nvSpPr>
          <p:cNvPr id="192" name="Shape 192"/>
          <p:cNvSpPr/>
          <p:nvPr/>
        </p:nvSpPr>
        <p:spPr>
          <a:xfrm>
            <a:off x="708684" y="2480038"/>
            <a:ext cx="7820864" cy="952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600"/>
            </a:lvl1pPr>
          </a:lstStyle>
          <a:p>
            <a:pPr/>
            <a:r>
              <a:t>Graphics using big data</a:t>
            </a:r>
          </a:p>
        </p:txBody>
      </p:sp>
    </p:spTree>
  </p:cSld>
  <p:clrMapOvr>
    <a:masterClrMapping/>
  </p:clrMapOvr>
  <p:transition xmlns:p14="http://schemas.microsoft.com/office/powerpoint/2010/main" spd="med" advClick="1" p14:dur="1000"/>
</p:sld>
</file>

<file path=ppt/slides/slide8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718" name="Screen Shot 2015-06-16 at 5.19.37 PM.png"/>
          <p:cNvPicPr>
            <a:picLocks noChangeAspect="1"/>
          </p:cNvPicPr>
          <p:nvPr/>
        </p:nvPicPr>
        <p:blipFill>
          <a:blip r:embed="rId2">
            <a:extLst/>
          </a:blip>
          <a:stretch>
            <a:fillRect/>
          </a:stretch>
        </p:blipFill>
        <p:spPr>
          <a:xfrm>
            <a:off x="1732277" y="1078196"/>
            <a:ext cx="9540246" cy="7860445"/>
          </a:xfrm>
          <a:prstGeom prst="rect">
            <a:avLst/>
          </a:prstGeom>
          <a:ln w="12700">
            <a:miter lim="400000"/>
          </a:ln>
        </p:spPr>
      </p:pic>
      <p:sp>
        <p:nvSpPr>
          <p:cNvPr id="1719" name="Shape 1719"/>
          <p:cNvSpPr/>
          <p:nvPr/>
        </p:nvSpPr>
        <p:spPr>
          <a:xfrm>
            <a:off x="9217225" y="9202352"/>
            <a:ext cx="3731972" cy="431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200"/>
            </a:lvl1pPr>
          </a:lstStyle>
          <a:p>
            <a:pPr/>
            <a:r>
              <a:t>[Krizhevsky et al. NIPS 2012]</a:t>
            </a:r>
          </a:p>
        </p:txBody>
      </p:sp>
      <p:pic>
        <p:nvPicPr>
          <p:cNvPr id="1720" name="pasted-image.pdf"/>
          <p:cNvPicPr>
            <a:picLocks noChangeAspect="1"/>
          </p:cNvPicPr>
          <p:nvPr/>
        </p:nvPicPr>
        <p:blipFill>
          <a:blip r:embed="rId3">
            <a:extLst/>
          </a:blip>
          <a:stretch>
            <a:fillRect/>
          </a:stretch>
        </p:blipFill>
        <p:spPr>
          <a:xfrm>
            <a:off x="5501308" y="265881"/>
            <a:ext cx="1703177" cy="692501"/>
          </a:xfrm>
          <a:prstGeom prst="rect">
            <a:avLst/>
          </a:prstGeom>
          <a:ln w="12700">
            <a:miter lim="400000"/>
          </a:ln>
        </p:spPr>
      </p:pic>
    </p:spTree>
  </p:cSld>
  <p:clrMapOvr>
    <a:masterClrMapping/>
  </p:clrMapOvr>
  <p:transition xmlns:p14="http://schemas.microsoft.com/office/powerpoint/2010/main" spd="med" advClick="1" p14:dur="1000"/>
</p:sld>
</file>

<file path=ppt/slides/slide8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22" name="Shape 1722"/>
          <p:cNvSpPr/>
          <p:nvPr/>
        </p:nvSpPr>
        <p:spPr>
          <a:xfrm>
            <a:off x="183743" y="383008"/>
            <a:ext cx="12637314" cy="83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a:solidFill>
                  <a:schemeClr val="accent1">
                    <a:hueOff val="273562"/>
                    <a:satOff val="2937"/>
                    <a:lumOff val="-22233"/>
                  </a:schemeClr>
                </a:solidFill>
              </a:defRPr>
            </a:lvl1pPr>
          </a:lstStyle>
          <a:p>
            <a:pPr/>
            <a:r>
              <a:t>Texture synthesis by non-parametric sampling</a:t>
            </a:r>
          </a:p>
        </p:txBody>
      </p:sp>
      <p:grpSp>
        <p:nvGrpSpPr>
          <p:cNvPr id="2394" name="Group 2394"/>
          <p:cNvGrpSpPr/>
          <p:nvPr/>
        </p:nvGrpSpPr>
        <p:grpSpPr>
          <a:xfrm>
            <a:off x="1147157" y="2971207"/>
            <a:ext cx="10202500" cy="3480087"/>
            <a:chOff x="0" y="0"/>
            <a:chExt cx="10202498" cy="3480085"/>
          </a:xfrm>
        </p:grpSpPr>
        <p:pic>
          <p:nvPicPr>
            <p:cNvPr id="1723" name="image44.tif" descr="ex2-part-large"/>
            <p:cNvPicPr>
              <a:picLocks noChangeAspect="1"/>
            </p:cNvPicPr>
            <p:nvPr/>
          </p:nvPicPr>
          <p:blipFill>
            <a:blip r:embed="rId3">
              <a:extLst/>
            </a:blip>
            <a:stretch>
              <a:fillRect/>
            </a:stretch>
          </p:blipFill>
          <p:spPr>
            <a:xfrm>
              <a:off x="0" y="0"/>
              <a:ext cx="4292766" cy="2452130"/>
            </a:xfrm>
            <a:prstGeom prst="rect">
              <a:avLst/>
            </a:prstGeom>
            <a:ln w="12700" cap="flat">
              <a:noFill/>
              <a:miter lim="400000"/>
            </a:ln>
            <a:effectLst/>
          </p:spPr>
        </p:pic>
        <p:sp>
          <p:nvSpPr>
            <p:cNvPr id="1724" name="Shape 1724"/>
            <p:cNvSpPr/>
            <p:nvPr/>
          </p:nvSpPr>
          <p:spPr>
            <a:xfrm flipH="1" rot="10800000">
              <a:off x="894668" y="1253766"/>
              <a:ext cx="147744" cy="147745"/>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725" name="Shape 1725"/>
            <p:cNvSpPr/>
            <p:nvPr/>
          </p:nvSpPr>
          <p:spPr>
            <a:xfrm flipH="1" rot="10800000">
              <a:off x="1042411" y="1253766"/>
              <a:ext cx="147744" cy="147745"/>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726" name="Shape 1726"/>
            <p:cNvSpPr/>
            <p:nvPr/>
          </p:nvSpPr>
          <p:spPr>
            <a:xfrm flipH="1" rot="10800000">
              <a:off x="1190154" y="1253766"/>
              <a:ext cx="147745" cy="147745"/>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727" name="Shape 1727"/>
            <p:cNvSpPr/>
            <p:nvPr/>
          </p:nvSpPr>
          <p:spPr>
            <a:xfrm flipH="1" rot="10800000">
              <a:off x="1190154" y="1106023"/>
              <a:ext cx="147745" cy="147744"/>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728" name="Shape 1728"/>
            <p:cNvSpPr/>
            <p:nvPr/>
          </p:nvSpPr>
          <p:spPr>
            <a:xfrm flipH="1" rot="10800000">
              <a:off x="894668" y="1106023"/>
              <a:ext cx="147744" cy="147744"/>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729" name="Shape 1729"/>
            <p:cNvSpPr/>
            <p:nvPr/>
          </p:nvSpPr>
          <p:spPr>
            <a:xfrm flipH="1" rot="10800000">
              <a:off x="1042411" y="1106023"/>
              <a:ext cx="147744" cy="147744"/>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730" name="Shape 1730"/>
            <p:cNvSpPr/>
            <p:nvPr/>
          </p:nvSpPr>
          <p:spPr>
            <a:xfrm flipH="1" rot="10800000">
              <a:off x="1337898" y="1253766"/>
              <a:ext cx="147744" cy="147745"/>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731" name="Shape 1731"/>
            <p:cNvSpPr/>
            <p:nvPr/>
          </p:nvSpPr>
          <p:spPr>
            <a:xfrm flipH="1" rot="10800000">
              <a:off x="1485641" y="1401510"/>
              <a:ext cx="147744" cy="147744"/>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732" name="Shape 1732"/>
            <p:cNvSpPr/>
            <p:nvPr/>
          </p:nvSpPr>
          <p:spPr>
            <a:xfrm flipH="1" rot="10800000">
              <a:off x="1485641" y="1253766"/>
              <a:ext cx="147744" cy="147745"/>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733" name="Shape 1733"/>
            <p:cNvSpPr/>
            <p:nvPr/>
          </p:nvSpPr>
          <p:spPr>
            <a:xfrm flipH="1" rot="10800000">
              <a:off x="1633384" y="1253766"/>
              <a:ext cx="147745" cy="147745"/>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734" name="Shape 1734"/>
            <p:cNvSpPr/>
            <p:nvPr/>
          </p:nvSpPr>
          <p:spPr>
            <a:xfrm flipH="1" rot="10800000">
              <a:off x="1633384" y="1106023"/>
              <a:ext cx="147745" cy="147744"/>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735" name="Shape 1735"/>
            <p:cNvSpPr/>
            <p:nvPr/>
          </p:nvSpPr>
          <p:spPr>
            <a:xfrm flipH="1" rot="10800000">
              <a:off x="1633384" y="1401510"/>
              <a:ext cx="147745" cy="147744"/>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736" name="Shape 1736"/>
            <p:cNvSpPr/>
            <p:nvPr/>
          </p:nvSpPr>
          <p:spPr>
            <a:xfrm flipH="1" rot="10800000">
              <a:off x="1337898" y="1106023"/>
              <a:ext cx="147744" cy="147744"/>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737" name="Shape 1737"/>
            <p:cNvSpPr/>
            <p:nvPr/>
          </p:nvSpPr>
          <p:spPr>
            <a:xfrm flipH="1" rot="10800000">
              <a:off x="1485641" y="1106023"/>
              <a:ext cx="147744" cy="147744"/>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738" name="Shape 1738"/>
            <p:cNvSpPr/>
            <p:nvPr/>
          </p:nvSpPr>
          <p:spPr>
            <a:xfrm flipH="1" rot="10800000">
              <a:off x="1781128" y="1253766"/>
              <a:ext cx="147744" cy="147745"/>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739" name="Shape 1739"/>
            <p:cNvSpPr/>
            <p:nvPr/>
          </p:nvSpPr>
          <p:spPr>
            <a:xfrm flipH="1" rot="10800000">
              <a:off x="1781128" y="1401510"/>
              <a:ext cx="147744" cy="147744"/>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740" name="Shape 1740"/>
            <p:cNvSpPr/>
            <p:nvPr/>
          </p:nvSpPr>
          <p:spPr>
            <a:xfrm flipH="1" rot="10800000">
              <a:off x="1928871" y="1401510"/>
              <a:ext cx="147744" cy="147744"/>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741" name="Shape 1741"/>
            <p:cNvSpPr/>
            <p:nvPr/>
          </p:nvSpPr>
          <p:spPr>
            <a:xfrm flipH="1" rot="10800000">
              <a:off x="1928871" y="1253766"/>
              <a:ext cx="147744" cy="147745"/>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742" name="Shape 1742"/>
            <p:cNvSpPr/>
            <p:nvPr/>
          </p:nvSpPr>
          <p:spPr>
            <a:xfrm flipH="1" rot="10800000">
              <a:off x="2076614" y="1253766"/>
              <a:ext cx="147745" cy="147745"/>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743" name="Shape 1743"/>
            <p:cNvSpPr/>
            <p:nvPr/>
          </p:nvSpPr>
          <p:spPr>
            <a:xfrm flipH="1" rot="10800000">
              <a:off x="2076614" y="1106023"/>
              <a:ext cx="147745" cy="147744"/>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744" name="Shape 1744"/>
            <p:cNvSpPr/>
            <p:nvPr/>
          </p:nvSpPr>
          <p:spPr>
            <a:xfrm flipH="1" rot="10800000">
              <a:off x="2076614" y="1401510"/>
              <a:ext cx="147745" cy="147744"/>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745" name="Shape 1745"/>
            <p:cNvSpPr/>
            <p:nvPr/>
          </p:nvSpPr>
          <p:spPr>
            <a:xfrm flipH="1" rot="10800000">
              <a:off x="1781128" y="1106023"/>
              <a:ext cx="147744" cy="147744"/>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746" name="Shape 1746"/>
            <p:cNvSpPr/>
            <p:nvPr/>
          </p:nvSpPr>
          <p:spPr>
            <a:xfrm flipH="1" rot="10800000">
              <a:off x="1928871" y="1106023"/>
              <a:ext cx="147744" cy="147744"/>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747" name="Shape 1747"/>
            <p:cNvSpPr/>
            <p:nvPr/>
          </p:nvSpPr>
          <p:spPr>
            <a:xfrm flipH="1" rot="10800000">
              <a:off x="2224358" y="1253766"/>
              <a:ext cx="147744" cy="147745"/>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748" name="Shape 1748"/>
            <p:cNvSpPr/>
            <p:nvPr/>
          </p:nvSpPr>
          <p:spPr>
            <a:xfrm flipH="1" rot="10800000">
              <a:off x="2224358" y="1401510"/>
              <a:ext cx="147744" cy="147744"/>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749" name="Shape 1749"/>
            <p:cNvSpPr/>
            <p:nvPr/>
          </p:nvSpPr>
          <p:spPr>
            <a:xfrm flipH="1" rot="10800000">
              <a:off x="2372101" y="1401510"/>
              <a:ext cx="147745" cy="147744"/>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750" name="Shape 1750"/>
            <p:cNvSpPr/>
            <p:nvPr/>
          </p:nvSpPr>
          <p:spPr>
            <a:xfrm flipH="1" rot="10800000">
              <a:off x="2372101" y="1253766"/>
              <a:ext cx="147745" cy="147745"/>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751" name="Shape 1751"/>
            <p:cNvSpPr/>
            <p:nvPr/>
          </p:nvSpPr>
          <p:spPr>
            <a:xfrm flipH="1" rot="10800000">
              <a:off x="2519845" y="1253766"/>
              <a:ext cx="147744" cy="147745"/>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752" name="Shape 1752"/>
            <p:cNvSpPr/>
            <p:nvPr/>
          </p:nvSpPr>
          <p:spPr>
            <a:xfrm flipH="1" rot="10800000">
              <a:off x="2519845" y="1106023"/>
              <a:ext cx="147744" cy="147744"/>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753" name="Shape 1753"/>
            <p:cNvSpPr/>
            <p:nvPr/>
          </p:nvSpPr>
          <p:spPr>
            <a:xfrm flipH="1" rot="10800000">
              <a:off x="2519845" y="1401510"/>
              <a:ext cx="147744" cy="147744"/>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754" name="Shape 1754"/>
            <p:cNvSpPr/>
            <p:nvPr/>
          </p:nvSpPr>
          <p:spPr>
            <a:xfrm flipH="1" rot="10800000">
              <a:off x="2224358" y="1106023"/>
              <a:ext cx="147744" cy="147744"/>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755" name="Shape 1755"/>
            <p:cNvSpPr/>
            <p:nvPr/>
          </p:nvSpPr>
          <p:spPr>
            <a:xfrm flipH="1" rot="10800000">
              <a:off x="2372101" y="1106023"/>
              <a:ext cx="147745" cy="147744"/>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756" name="Shape 1756"/>
            <p:cNvSpPr/>
            <p:nvPr/>
          </p:nvSpPr>
          <p:spPr>
            <a:xfrm flipH="1" rot="10800000">
              <a:off x="2224358" y="1696996"/>
              <a:ext cx="147744" cy="147745"/>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757" name="Shape 1757"/>
            <p:cNvSpPr/>
            <p:nvPr/>
          </p:nvSpPr>
          <p:spPr>
            <a:xfrm flipH="1" rot="10800000">
              <a:off x="2372101" y="1844740"/>
              <a:ext cx="147745" cy="147744"/>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758" name="Shape 1758"/>
            <p:cNvSpPr/>
            <p:nvPr/>
          </p:nvSpPr>
          <p:spPr>
            <a:xfrm flipH="1" rot="10800000">
              <a:off x="2372101" y="1696996"/>
              <a:ext cx="147745" cy="147745"/>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759" name="Shape 1759"/>
            <p:cNvSpPr/>
            <p:nvPr/>
          </p:nvSpPr>
          <p:spPr>
            <a:xfrm flipH="1" rot="10800000">
              <a:off x="2519845" y="1696996"/>
              <a:ext cx="147744" cy="147745"/>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760" name="Shape 1760"/>
            <p:cNvSpPr/>
            <p:nvPr/>
          </p:nvSpPr>
          <p:spPr>
            <a:xfrm flipH="1" rot="10800000">
              <a:off x="2519845" y="1549253"/>
              <a:ext cx="147744" cy="147744"/>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761" name="Shape 1761"/>
            <p:cNvSpPr/>
            <p:nvPr/>
          </p:nvSpPr>
          <p:spPr>
            <a:xfrm flipH="1" rot="10800000">
              <a:off x="2519845" y="1844740"/>
              <a:ext cx="147744" cy="147744"/>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762" name="Shape 1762"/>
            <p:cNvSpPr/>
            <p:nvPr/>
          </p:nvSpPr>
          <p:spPr>
            <a:xfrm flipH="1" rot="10800000">
              <a:off x="2224358" y="1549253"/>
              <a:ext cx="147744" cy="147744"/>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763" name="Shape 1763"/>
            <p:cNvSpPr/>
            <p:nvPr/>
          </p:nvSpPr>
          <p:spPr>
            <a:xfrm flipH="1" rot="10800000">
              <a:off x="2372101" y="1549253"/>
              <a:ext cx="147745" cy="147744"/>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764" name="Shape 1764"/>
            <p:cNvSpPr/>
            <p:nvPr/>
          </p:nvSpPr>
          <p:spPr>
            <a:xfrm flipH="1" rot="10800000">
              <a:off x="1928871" y="1696996"/>
              <a:ext cx="147744" cy="147745"/>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765" name="Shape 1765"/>
            <p:cNvSpPr/>
            <p:nvPr/>
          </p:nvSpPr>
          <p:spPr>
            <a:xfrm flipH="1" rot="10800000">
              <a:off x="2076614" y="1696996"/>
              <a:ext cx="147745" cy="147745"/>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766" name="Shape 1766"/>
            <p:cNvSpPr/>
            <p:nvPr/>
          </p:nvSpPr>
          <p:spPr>
            <a:xfrm flipH="1" rot="10800000">
              <a:off x="2076614" y="1549253"/>
              <a:ext cx="147745" cy="147744"/>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767" name="Shape 1767"/>
            <p:cNvSpPr/>
            <p:nvPr/>
          </p:nvSpPr>
          <p:spPr>
            <a:xfrm flipH="1" rot="10800000">
              <a:off x="1781128" y="1549253"/>
              <a:ext cx="147744" cy="147744"/>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768" name="Shape 1768"/>
            <p:cNvSpPr/>
            <p:nvPr/>
          </p:nvSpPr>
          <p:spPr>
            <a:xfrm flipH="1" rot="10800000">
              <a:off x="1928871" y="1549253"/>
              <a:ext cx="147744" cy="147744"/>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769" name="Shape 1769"/>
            <p:cNvSpPr/>
            <p:nvPr/>
          </p:nvSpPr>
          <p:spPr>
            <a:xfrm flipH="1" rot="10800000">
              <a:off x="894668" y="810536"/>
              <a:ext cx="147744" cy="147745"/>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770" name="Shape 1770"/>
            <p:cNvSpPr/>
            <p:nvPr/>
          </p:nvSpPr>
          <p:spPr>
            <a:xfrm flipH="1" rot="10800000">
              <a:off x="894668" y="958280"/>
              <a:ext cx="147744" cy="147744"/>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771" name="Shape 1771"/>
            <p:cNvSpPr/>
            <p:nvPr/>
          </p:nvSpPr>
          <p:spPr>
            <a:xfrm flipH="1" rot="10800000">
              <a:off x="1042411" y="958280"/>
              <a:ext cx="147744" cy="147744"/>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772" name="Shape 1772"/>
            <p:cNvSpPr/>
            <p:nvPr/>
          </p:nvSpPr>
          <p:spPr>
            <a:xfrm flipH="1" rot="10800000">
              <a:off x="1042411" y="810536"/>
              <a:ext cx="147744" cy="147745"/>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773" name="Shape 1773"/>
            <p:cNvSpPr/>
            <p:nvPr/>
          </p:nvSpPr>
          <p:spPr>
            <a:xfrm flipH="1" rot="10800000">
              <a:off x="1190154" y="810536"/>
              <a:ext cx="147745" cy="147745"/>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774" name="Shape 1774"/>
            <p:cNvSpPr/>
            <p:nvPr/>
          </p:nvSpPr>
          <p:spPr>
            <a:xfrm flipH="1" rot="10800000">
              <a:off x="1190154" y="662793"/>
              <a:ext cx="147745" cy="147744"/>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775" name="Shape 1775"/>
            <p:cNvSpPr/>
            <p:nvPr/>
          </p:nvSpPr>
          <p:spPr>
            <a:xfrm flipH="1" rot="10800000">
              <a:off x="1190154" y="958280"/>
              <a:ext cx="147745" cy="147744"/>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776" name="Shape 1776"/>
            <p:cNvSpPr/>
            <p:nvPr/>
          </p:nvSpPr>
          <p:spPr>
            <a:xfrm flipH="1" rot="10800000">
              <a:off x="894668" y="662793"/>
              <a:ext cx="147744" cy="147744"/>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777" name="Shape 1777"/>
            <p:cNvSpPr/>
            <p:nvPr/>
          </p:nvSpPr>
          <p:spPr>
            <a:xfrm flipH="1" rot="10800000">
              <a:off x="1042411" y="662793"/>
              <a:ext cx="147744" cy="147744"/>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778" name="Shape 1778"/>
            <p:cNvSpPr/>
            <p:nvPr/>
          </p:nvSpPr>
          <p:spPr>
            <a:xfrm flipH="1" rot="10800000">
              <a:off x="1337898" y="810536"/>
              <a:ext cx="147744" cy="147745"/>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779" name="Shape 1779"/>
            <p:cNvSpPr/>
            <p:nvPr/>
          </p:nvSpPr>
          <p:spPr>
            <a:xfrm flipH="1" rot="10800000">
              <a:off x="1337898" y="958280"/>
              <a:ext cx="147744" cy="147744"/>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780" name="Shape 1780"/>
            <p:cNvSpPr/>
            <p:nvPr/>
          </p:nvSpPr>
          <p:spPr>
            <a:xfrm flipH="1" rot="10800000">
              <a:off x="1485641" y="958280"/>
              <a:ext cx="147744" cy="147744"/>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781" name="Shape 1781"/>
            <p:cNvSpPr/>
            <p:nvPr/>
          </p:nvSpPr>
          <p:spPr>
            <a:xfrm flipH="1" rot="10800000">
              <a:off x="1485641" y="810536"/>
              <a:ext cx="147744" cy="147745"/>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782" name="Shape 1782"/>
            <p:cNvSpPr/>
            <p:nvPr/>
          </p:nvSpPr>
          <p:spPr>
            <a:xfrm flipH="1" rot="10800000">
              <a:off x="1633384" y="810536"/>
              <a:ext cx="147745" cy="147745"/>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783" name="Shape 1783"/>
            <p:cNvSpPr/>
            <p:nvPr/>
          </p:nvSpPr>
          <p:spPr>
            <a:xfrm flipH="1" rot="10800000">
              <a:off x="1633384" y="662793"/>
              <a:ext cx="147745" cy="147744"/>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784" name="Shape 1784"/>
            <p:cNvSpPr/>
            <p:nvPr/>
          </p:nvSpPr>
          <p:spPr>
            <a:xfrm flipH="1" rot="10800000">
              <a:off x="1633384" y="958280"/>
              <a:ext cx="147745" cy="147744"/>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785" name="Shape 1785"/>
            <p:cNvSpPr/>
            <p:nvPr/>
          </p:nvSpPr>
          <p:spPr>
            <a:xfrm flipH="1" rot="10800000">
              <a:off x="1337898" y="662793"/>
              <a:ext cx="147744" cy="147744"/>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786" name="Shape 1786"/>
            <p:cNvSpPr/>
            <p:nvPr/>
          </p:nvSpPr>
          <p:spPr>
            <a:xfrm flipH="1" rot="10800000">
              <a:off x="1485641" y="662793"/>
              <a:ext cx="147744" cy="147744"/>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787" name="Shape 1787"/>
            <p:cNvSpPr/>
            <p:nvPr/>
          </p:nvSpPr>
          <p:spPr>
            <a:xfrm flipH="1" rot="10800000">
              <a:off x="1781128" y="810536"/>
              <a:ext cx="147744" cy="147745"/>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788" name="Shape 1788"/>
            <p:cNvSpPr/>
            <p:nvPr/>
          </p:nvSpPr>
          <p:spPr>
            <a:xfrm flipH="1" rot="10800000">
              <a:off x="1781128" y="958280"/>
              <a:ext cx="147744" cy="147744"/>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789" name="Shape 1789"/>
            <p:cNvSpPr/>
            <p:nvPr/>
          </p:nvSpPr>
          <p:spPr>
            <a:xfrm flipH="1" rot="10800000">
              <a:off x="1928871" y="958280"/>
              <a:ext cx="147744" cy="147744"/>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790" name="Shape 1790"/>
            <p:cNvSpPr/>
            <p:nvPr/>
          </p:nvSpPr>
          <p:spPr>
            <a:xfrm flipH="1" rot="10800000">
              <a:off x="1928871" y="810536"/>
              <a:ext cx="147744" cy="147745"/>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791" name="Shape 1791"/>
            <p:cNvSpPr/>
            <p:nvPr/>
          </p:nvSpPr>
          <p:spPr>
            <a:xfrm flipH="1" rot="10800000">
              <a:off x="2076614" y="810536"/>
              <a:ext cx="147745" cy="147745"/>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792" name="Shape 1792"/>
            <p:cNvSpPr/>
            <p:nvPr/>
          </p:nvSpPr>
          <p:spPr>
            <a:xfrm flipH="1" rot="10800000">
              <a:off x="2076614" y="662793"/>
              <a:ext cx="147745" cy="147744"/>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793" name="Shape 1793"/>
            <p:cNvSpPr/>
            <p:nvPr/>
          </p:nvSpPr>
          <p:spPr>
            <a:xfrm flipH="1" rot="10800000">
              <a:off x="2076614" y="958280"/>
              <a:ext cx="147745" cy="147744"/>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794" name="Shape 1794"/>
            <p:cNvSpPr/>
            <p:nvPr/>
          </p:nvSpPr>
          <p:spPr>
            <a:xfrm flipH="1" rot="10800000">
              <a:off x="1781128" y="662793"/>
              <a:ext cx="147744" cy="147744"/>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795" name="Shape 1795"/>
            <p:cNvSpPr/>
            <p:nvPr/>
          </p:nvSpPr>
          <p:spPr>
            <a:xfrm flipH="1" rot="10800000">
              <a:off x="1928871" y="662793"/>
              <a:ext cx="147744" cy="147744"/>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796" name="Shape 1796"/>
            <p:cNvSpPr/>
            <p:nvPr/>
          </p:nvSpPr>
          <p:spPr>
            <a:xfrm flipH="1" rot="10800000">
              <a:off x="2224358" y="810536"/>
              <a:ext cx="147744" cy="147745"/>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797" name="Shape 1797"/>
            <p:cNvSpPr/>
            <p:nvPr/>
          </p:nvSpPr>
          <p:spPr>
            <a:xfrm flipH="1" rot="10800000">
              <a:off x="2224358" y="958280"/>
              <a:ext cx="147744" cy="147744"/>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798" name="Shape 1798"/>
            <p:cNvSpPr/>
            <p:nvPr/>
          </p:nvSpPr>
          <p:spPr>
            <a:xfrm flipH="1" rot="10800000">
              <a:off x="2372101" y="958280"/>
              <a:ext cx="147745" cy="147744"/>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799" name="Shape 1799"/>
            <p:cNvSpPr/>
            <p:nvPr/>
          </p:nvSpPr>
          <p:spPr>
            <a:xfrm flipH="1" rot="10800000">
              <a:off x="2372101" y="810536"/>
              <a:ext cx="147745" cy="147745"/>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800" name="Shape 1800"/>
            <p:cNvSpPr/>
            <p:nvPr/>
          </p:nvSpPr>
          <p:spPr>
            <a:xfrm flipH="1" rot="10800000">
              <a:off x="2519845" y="810536"/>
              <a:ext cx="147744" cy="147745"/>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801" name="Shape 1801"/>
            <p:cNvSpPr/>
            <p:nvPr/>
          </p:nvSpPr>
          <p:spPr>
            <a:xfrm flipH="1" rot="10800000">
              <a:off x="2519845" y="662793"/>
              <a:ext cx="147744" cy="147744"/>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802" name="Shape 1802"/>
            <p:cNvSpPr/>
            <p:nvPr/>
          </p:nvSpPr>
          <p:spPr>
            <a:xfrm flipH="1" rot="10800000">
              <a:off x="2519845" y="958280"/>
              <a:ext cx="147744" cy="147744"/>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803" name="Shape 1803"/>
            <p:cNvSpPr/>
            <p:nvPr/>
          </p:nvSpPr>
          <p:spPr>
            <a:xfrm flipH="1" rot="10800000">
              <a:off x="2224358" y="662793"/>
              <a:ext cx="147744" cy="147744"/>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804" name="Shape 1804"/>
            <p:cNvSpPr/>
            <p:nvPr/>
          </p:nvSpPr>
          <p:spPr>
            <a:xfrm flipH="1" rot="10800000">
              <a:off x="2372101" y="662793"/>
              <a:ext cx="147745" cy="147744"/>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805" name="Shape 1805"/>
            <p:cNvSpPr/>
            <p:nvPr/>
          </p:nvSpPr>
          <p:spPr>
            <a:xfrm flipH="1" rot="10800000">
              <a:off x="2667588" y="810536"/>
              <a:ext cx="147744" cy="147745"/>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806" name="Shape 1806"/>
            <p:cNvSpPr/>
            <p:nvPr/>
          </p:nvSpPr>
          <p:spPr>
            <a:xfrm flipH="1" rot="10800000">
              <a:off x="2667588" y="958280"/>
              <a:ext cx="147744" cy="147744"/>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807" name="Shape 1807"/>
            <p:cNvSpPr/>
            <p:nvPr/>
          </p:nvSpPr>
          <p:spPr>
            <a:xfrm flipH="1" rot="10800000">
              <a:off x="2815331" y="958280"/>
              <a:ext cx="147744" cy="147744"/>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808" name="Shape 1808"/>
            <p:cNvSpPr/>
            <p:nvPr/>
          </p:nvSpPr>
          <p:spPr>
            <a:xfrm flipH="1" rot="10800000">
              <a:off x="2815331" y="810536"/>
              <a:ext cx="147744" cy="147745"/>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809" name="Shape 1809"/>
            <p:cNvSpPr/>
            <p:nvPr/>
          </p:nvSpPr>
          <p:spPr>
            <a:xfrm flipH="1" rot="10800000">
              <a:off x="2963074" y="810536"/>
              <a:ext cx="147745" cy="147745"/>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810" name="Shape 1810"/>
            <p:cNvSpPr/>
            <p:nvPr/>
          </p:nvSpPr>
          <p:spPr>
            <a:xfrm flipH="1" rot="10800000">
              <a:off x="2963074" y="662793"/>
              <a:ext cx="147745" cy="147744"/>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811" name="Shape 1811"/>
            <p:cNvSpPr/>
            <p:nvPr/>
          </p:nvSpPr>
          <p:spPr>
            <a:xfrm flipH="1" rot="10800000">
              <a:off x="2963074" y="958280"/>
              <a:ext cx="147745" cy="147744"/>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812" name="Shape 1812"/>
            <p:cNvSpPr/>
            <p:nvPr/>
          </p:nvSpPr>
          <p:spPr>
            <a:xfrm flipH="1" rot="10800000">
              <a:off x="2667588" y="662793"/>
              <a:ext cx="147744" cy="147744"/>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813" name="Shape 1813"/>
            <p:cNvSpPr/>
            <p:nvPr/>
          </p:nvSpPr>
          <p:spPr>
            <a:xfrm flipH="1" rot="10800000">
              <a:off x="2815331" y="662793"/>
              <a:ext cx="147744" cy="147744"/>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814" name="Shape 1814"/>
            <p:cNvSpPr/>
            <p:nvPr/>
          </p:nvSpPr>
          <p:spPr>
            <a:xfrm flipH="1" rot="10800000">
              <a:off x="2667588" y="1253766"/>
              <a:ext cx="147744" cy="147745"/>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815" name="Shape 1815"/>
            <p:cNvSpPr/>
            <p:nvPr/>
          </p:nvSpPr>
          <p:spPr>
            <a:xfrm flipH="1" rot="10800000">
              <a:off x="2667588" y="1401510"/>
              <a:ext cx="147744" cy="147744"/>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816" name="Shape 1816"/>
            <p:cNvSpPr/>
            <p:nvPr/>
          </p:nvSpPr>
          <p:spPr>
            <a:xfrm flipH="1" rot="10800000">
              <a:off x="2815331" y="1401510"/>
              <a:ext cx="147744" cy="147744"/>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817" name="Shape 1817"/>
            <p:cNvSpPr/>
            <p:nvPr/>
          </p:nvSpPr>
          <p:spPr>
            <a:xfrm flipH="1" rot="10800000">
              <a:off x="2815331" y="1253766"/>
              <a:ext cx="147744" cy="147745"/>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818" name="Shape 1818"/>
            <p:cNvSpPr/>
            <p:nvPr/>
          </p:nvSpPr>
          <p:spPr>
            <a:xfrm flipH="1" rot="10800000">
              <a:off x="2963074" y="1253766"/>
              <a:ext cx="147745" cy="147745"/>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819" name="Shape 1819"/>
            <p:cNvSpPr/>
            <p:nvPr/>
          </p:nvSpPr>
          <p:spPr>
            <a:xfrm flipH="1" rot="10800000">
              <a:off x="2963074" y="1106023"/>
              <a:ext cx="147745" cy="147744"/>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820" name="Shape 1820"/>
            <p:cNvSpPr/>
            <p:nvPr/>
          </p:nvSpPr>
          <p:spPr>
            <a:xfrm flipH="1" rot="10800000">
              <a:off x="2963074" y="1401510"/>
              <a:ext cx="147745" cy="147744"/>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821" name="Shape 1821"/>
            <p:cNvSpPr/>
            <p:nvPr/>
          </p:nvSpPr>
          <p:spPr>
            <a:xfrm flipH="1" rot="10800000">
              <a:off x="2667588" y="1106023"/>
              <a:ext cx="147744" cy="147744"/>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822" name="Shape 1822"/>
            <p:cNvSpPr/>
            <p:nvPr/>
          </p:nvSpPr>
          <p:spPr>
            <a:xfrm flipH="1" rot="10800000">
              <a:off x="2815331" y="1106023"/>
              <a:ext cx="147744" cy="147744"/>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823" name="Shape 1823"/>
            <p:cNvSpPr/>
            <p:nvPr/>
          </p:nvSpPr>
          <p:spPr>
            <a:xfrm flipH="1" rot="10800000">
              <a:off x="2667588" y="1696996"/>
              <a:ext cx="147744" cy="147745"/>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824" name="Shape 1824"/>
            <p:cNvSpPr/>
            <p:nvPr/>
          </p:nvSpPr>
          <p:spPr>
            <a:xfrm flipH="1" rot="10800000">
              <a:off x="2667588" y="1844740"/>
              <a:ext cx="147744" cy="147744"/>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825" name="Shape 1825"/>
            <p:cNvSpPr/>
            <p:nvPr/>
          </p:nvSpPr>
          <p:spPr>
            <a:xfrm flipH="1" rot="10800000">
              <a:off x="2815331" y="1844740"/>
              <a:ext cx="147744" cy="147744"/>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826" name="Shape 1826"/>
            <p:cNvSpPr/>
            <p:nvPr/>
          </p:nvSpPr>
          <p:spPr>
            <a:xfrm flipH="1" rot="10800000">
              <a:off x="2815331" y="1696996"/>
              <a:ext cx="147744" cy="147745"/>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827" name="Shape 1827"/>
            <p:cNvSpPr/>
            <p:nvPr/>
          </p:nvSpPr>
          <p:spPr>
            <a:xfrm flipH="1" rot="10800000">
              <a:off x="2963074" y="1696996"/>
              <a:ext cx="147745" cy="147745"/>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828" name="Shape 1828"/>
            <p:cNvSpPr/>
            <p:nvPr/>
          </p:nvSpPr>
          <p:spPr>
            <a:xfrm flipH="1" rot="10800000">
              <a:off x="2963074" y="1549253"/>
              <a:ext cx="147745" cy="147744"/>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829" name="Shape 1829"/>
            <p:cNvSpPr/>
            <p:nvPr/>
          </p:nvSpPr>
          <p:spPr>
            <a:xfrm flipH="1" rot="10800000">
              <a:off x="2963074" y="1844740"/>
              <a:ext cx="147745" cy="147744"/>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830" name="Shape 1830"/>
            <p:cNvSpPr/>
            <p:nvPr/>
          </p:nvSpPr>
          <p:spPr>
            <a:xfrm flipH="1" rot="10800000">
              <a:off x="2667588" y="1549253"/>
              <a:ext cx="147744" cy="147744"/>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831" name="Shape 1831"/>
            <p:cNvSpPr/>
            <p:nvPr/>
          </p:nvSpPr>
          <p:spPr>
            <a:xfrm flipH="1" rot="10800000">
              <a:off x="2815331" y="1549253"/>
              <a:ext cx="147744" cy="147744"/>
            </a:xfrm>
            <a:prstGeom prst="rect">
              <a:avLst/>
            </a:prstGeom>
            <a:no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832" name="Shape 1832"/>
            <p:cNvSpPr/>
            <p:nvPr/>
          </p:nvSpPr>
          <p:spPr>
            <a:xfrm flipH="1" rot="10800000">
              <a:off x="1928871" y="1696996"/>
              <a:ext cx="147744" cy="147745"/>
            </a:xfrm>
            <a:prstGeom prst="rect">
              <a:avLst/>
            </a:prstGeom>
            <a:solidFill>
              <a:srgbClr val="11B119"/>
            </a:solidFill>
            <a:ln w="254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833" name="Shape 1833"/>
            <p:cNvSpPr/>
            <p:nvPr/>
          </p:nvSpPr>
          <p:spPr>
            <a:xfrm flipH="1" rot="10800000">
              <a:off x="894668" y="2140227"/>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834" name="Shape 1834"/>
            <p:cNvSpPr/>
            <p:nvPr/>
          </p:nvSpPr>
          <p:spPr>
            <a:xfrm flipH="1" rot="10800000">
              <a:off x="894668" y="2287970"/>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835" name="Shape 1835"/>
            <p:cNvSpPr/>
            <p:nvPr/>
          </p:nvSpPr>
          <p:spPr>
            <a:xfrm flipH="1" rot="10800000">
              <a:off x="1042411" y="2287970"/>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836" name="Shape 1836"/>
            <p:cNvSpPr/>
            <p:nvPr/>
          </p:nvSpPr>
          <p:spPr>
            <a:xfrm flipH="1" rot="10800000">
              <a:off x="1042411" y="2140227"/>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837" name="Shape 1837"/>
            <p:cNvSpPr/>
            <p:nvPr/>
          </p:nvSpPr>
          <p:spPr>
            <a:xfrm flipH="1" rot="10800000">
              <a:off x="1190154" y="2140227"/>
              <a:ext cx="147745"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838" name="Shape 1838"/>
            <p:cNvSpPr/>
            <p:nvPr/>
          </p:nvSpPr>
          <p:spPr>
            <a:xfrm flipH="1" rot="10800000">
              <a:off x="1190154" y="1992483"/>
              <a:ext cx="147745" cy="147745"/>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839" name="Shape 1839"/>
            <p:cNvSpPr/>
            <p:nvPr/>
          </p:nvSpPr>
          <p:spPr>
            <a:xfrm flipH="1" rot="10800000">
              <a:off x="1190154" y="2287970"/>
              <a:ext cx="147745"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840" name="Shape 1840"/>
            <p:cNvSpPr/>
            <p:nvPr/>
          </p:nvSpPr>
          <p:spPr>
            <a:xfrm flipH="1" rot="10800000">
              <a:off x="894668" y="1992483"/>
              <a:ext cx="147744" cy="147745"/>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841" name="Shape 1841"/>
            <p:cNvSpPr/>
            <p:nvPr/>
          </p:nvSpPr>
          <p:spPr>
            <a:xfrm flipH="1" rot="10800000">
              <a:off x="1042411" y="1992483"/>
              <a:ext cx="147744" cy="147745"/>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842" name="Shape 1842"/>
            <p:cNvSpPr/>
            <p:nvPr/>
          </p:nvSpPr>
          <p:spPr>
            <a:xfrm flipH="1" rot="10800000">
              <a:off x="1337898" y="2140227"/>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843" name="Shape 1843"/>
            <p:cNvSpPr/>
            <p:nvPr/>
          </p:nvSpPr>
          <p:spPr>
            <a:xfrm flipH="1" rot="10800000">
              <a:off x="1337898" y="2287970"/>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844" name="Shape 1844"/>
            <p:cNvSpPr/>
            <p:nvPr/>
          </p:nvSpPr>
          <p:spPr>
            <a:xfrm flipH="1" rot="10800000">
              <a:off x="1485641" y="2287970"/>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845" name="Shape 1845"/>
            <p:cNvSpPr/>
            <p:nvPr/>
          </p:nvSpPr>
          <p:spPr>
            <a:xfrm flipH="1" rot="10800000">
              <a:off x="1485641" y="2140227"/>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846" name="Shape 1846"/>
            <p:cNvSpPr/>
            <p:nvPr/>
          </p:nvSpPr>
          <p:spPr>
            <a:xfrm flipH="1" rot="10800000">
              <a:off x="1633384" y="2140227"/>
              <a:ext cx="147745"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847" name="Shape 1847"/>
            <p:cNvSpPr/>
            <p:nvPr/>
          </p:nvSpPr>
          <p:spPr>
            <a:xfrm flipH="1" rot="10800000">
              <a:off x="1633384" y="1992483"/>
              <a:ext cx="147745" cy="147745"/>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848" name="Shape 1848"/>
            <p:cNvSpPr/>
            <p:nvPr/>
          </p:nvSpPr>
          <p:spPr>
            <a:xfrm flipH="1" rot="10800000">
              <a:off x="1633384" y="2287970"/>
              <a:ext cx="147745"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849" name="Shape 1849"/>
            <p:cNvSpPr/>
            <p:nvPr/>
          </p:nvSpPr>
          <p:spPr>
            <a:xfrm flipH="1" rot="10800000">
              <a:off x="1337898" y="1992483"/>
              <a:ext cx="147744" cy="147745"/>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850" name="Shape 1850"/>
            <p:cNvSpPr/>
            <p:nvPr/>
          </p:nvSpPr>
          <p:spPr>
            <a:xfrm flipH="1" rot="10800000">
              <a:off x="1485641" y="1992483"/>
              <a:ext cx="147744" cy="147745"/>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851" name="Shape 1851"/>
            <p:cNvSpPr/>
            <p:nvPr/>
          </p:nvSpPr>
          <p:spPr>
            <a:xfrm flipH="1" rot="10800000">
              <a:off x="1337898" y="2583457"/>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852" name="Shape 1852"/>
            <p:cNvSpPr/>
            <p:nvPr/>
          </p:nvSpPr>
          <p:spPr>
            <a:xfrm flipH="1" rot="10800000">
              <a:off x="1337898" y="2731200"/>
              <a:ext cx="147744" cy="147745"/>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853" name="Shape 1853"/>
            <p:cNvSpPr/>
            <p:nvPr/>
          </p:nvSpPr>
          <p:spPr>
            <a:xfrm flipH="1" rot="10800000">
              <a:off x="1485641" y="2731200"/>
              <a:ext cx="147744" cy="147745"/>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854" name="Shape 1854"/>
            <p:cNvSpPr/>
            <p:nvPr/>
          </p:nvSpPr>
          <p:spPr>
            <a:xfrm flipH="1" rot="10800000">
              <a:off x="1485641" y="2583457"/>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855" name="Shape 1855"/>
            <p:cNvSpPr/>
            <p:nvPr/>
          </p:nvSpPr>
          <p:spPr>
            <a:xfrm flipH="1" rot="10800000">
              <a:off x="1633384" y="2583457"/>
              <a:ext cx="147745"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856" name="Shape 1856"/>
            <p:cNvSpPr/>
            <p:nvPr/>
          </p:nvSpPr>
          <p:spPr>
            <a:xfrm flipH="1" rot="10800000">
              <a:off x="1633384" y="2435714"/>
              <a:ext cx="147745"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857" name="Shape 1857"/>
            <p:cNvSpPr/>
            <p:nvPr/>
          </p:nvSpPr>
          <p:spPr>
            <a:xfrm flipH="1" rot="10800000">
              <a:off x="1633384" y="2731200"/>
              <a:ext cx="147745" cy="147745"/>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858" name="Shape 1858"/>
            <p:cNvSpPr/>
            <p:nvPr/>
          </p:nvSpPr>
          <p:spPr>
            <a:xfrm flipH="1" rot="10800000">
              <a:off x="1337898" y="2435714"/>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859" name="Shape 1859"/>
            <p:cNvSpPr/>
            <p:nvPr/>
          </p:nvSpPr>
          <p:spPr>
            <a:xfrm flipH="1" rot="10800000">
              <a:off x="1485641" y="2435714"/>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860" name="Shape 1860"/>
            <p:cNvSpPr/>
            <p:nvPr/>
          </p:nvSpPr>
          <p:spPr>
            <a:xfrm flipH="1" rot="10800000">
              <a:off x="894668" y="2583457"/>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861" name="Shape 1861"/>
            <p:cNvSpPr/>
            <p:nvPr/>
          </p:nvSpPr>
          <p:spPr>
            <a:xfrm flipH="1" rot="10800000">
              <a:off x="894668" y="2731200"/>
              <a:ext cx="147744" cy="147745"/>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862" name="Shape 1862"/>
            <p:cNvSpPr/>
            <p:nvPr/>
          </p:nvSpPr>
          <p:spPr>
            <a:xfrm flipH="1" rot="10800000">
              <a:off x="1042411" y="2731200"/>
              <a:ext cx="147744" cy="147745"/>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863" name="Shape 1863"/>
            <p:cNvSpPr/>
            <p:nvPr/>
          </p:nvSpPr>
          <p:spPr>
            <a:xfrm flipH="1" rot="10800000">
              <a:off x="1042411" y="2583457"/>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864" name="Shape 1864"/>
            <p:cNvSpPr/>
            <p:nvPr/>
          </p:nvSpPr>
          <p:spPr>
            <a:xfrm flipH="1" rot="10800000">
              <a:off x="1190154" y="2583457"/>
              <a:ext cx="147745"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865" name="Shape 1865"/>
            <p:cNvSpPr/>
            <p:nvPr/>
          </p:nvSpPr>
          <p:spPr>
            <a:xfrm flipH="1" rot="10800000">
              <a:off x="1190154" y="2435714"/>
              <a:ext cx="147745"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866" name="Shape 1866"/>
            <p:cNvSpPr/>
            <p:nvPr/>
          </p:nvSpPr>
          <p:spPr>
            <a:xfrm flipH="1" rot="10800000">
              <a:off x="1190154" y="2731200"/>
              <a:ext cx="147745" cy="147745"/>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867" name="Shape 1867"/>
            <p:cNvSpPr/>
            <p:nvPr/>
          </p:nvSpPr>
          <p:spPr>
            <a:xfrm flipH="1" rot="10800000">
              <a:off x="894668" y="2435714"/>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868" name="Shape 1868"/>
            <p:cNvSpPr/>
            <p:nvPr/>
          </p:nvSpPr>
          <p:spPr>
            <a:xfrm flipH="1" rot="10800000">
              <a:off x="1042411" y="2435714"/>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869" name="Shape 1869"/>
            <p:cNvSpPr/>
            <p:nvPr/>
          </p:nvSpPr>
          <p:spPr>
            <a:xfrm flipH="1" rot="10800000">
              <a:off x="1781128" y="2140227"/>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870" name="Shape 1870"/>
            <p:cNvSpPr/>
            <p:nvPr/>
          </p:nvSpPr>
          <p:spPr>
            <a:xfrm flipH="1" rot="10800000">
              <a:off x="1781128" y="2287970"/>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871" name="Shape 1871"/>
            <p:cNvSpPr/>
            <p:nvPr/>
          </p:nvSpPr>
          <p:spPr>
            <a:xfrm flipH="1" rot="10800000">
              <a:off x="1928871" y="2287970"/>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872" name="Shape 1872"/>
            <p:cNvSpPr/>
            <p:nvPr/>
          </p:nvSpPr>
          <p:spPr>
            <a:xfrm flipH="1" rot="10800000">
              <a:off x="1928871" y="2140227"/>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873" name="Shape 1873"/>
            <p:cNvSpPr/>
            <p:nvPr/>
          </p:nvSpPr>
          <p:spPr>
            <a:xfrm flipH="1" rot="10800000">
              <a:off x="2076614" y="2140227"/>
              <a:ext cx="147745"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874" name="Shape 1874"/>
            <p:cNvSpPr/>
            <p:nvPr/>
          </p:nvSpPr>
          <p:spPr>
            <a:xfrm flipH="1" rot="10800000">
              <a:off x="2076614" y="1992483"/>
              <a:ext cx="147745" cy="147745"/>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875" name="Shape 1875"/>
            <p:cNvSpPr/>
            <p:nvPr/>
          </p:nvSpPr>
          <p:spPr>
            <a:xfrm flipH="1" rot="10800000">
              <a:off x="2076614" y="2287970"/>
              <a:ext cx="147745"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876" name="Shape 1876"/>
            <p:cNvSpPr/>
            <p:nvPr/>
          </p:nvSpPr>
          <p:spPr>
            <a:xfrm flipH="1" rot="10800000">
              <a:off x="1781128" y="1992483"/>
              <a:ext cx="147744" cy="147745"/>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877" name="Shape 1877"/>
            <p:cNvSpPr/>
            <p:nvPr/>
          </p:nvSpPr>
          <p:spPr>
            <a:xfrm flipH="1" rot="10800000">
              <a:off x="1928871" y="1992483"/>
              <a:ext cx="147744" cy="147745"/>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878" name="Shape 1878"/>
            <p:cNvSpPr/>
            <p:nvPr/>
          </p:nvSpPr>
          <p:spPr>
            <a:xfrm flipH="1" rot="10800000">
              <a:off x="2224358" y="2140227"/>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879" name="Shape 1879"/>
            <p:cNvSpPr/>
            <p:nvPr/>
          </p:nvSpPr>
          <p:spPr>
            <a:xfrm flipH="1" rot="10800000">
              <a:off x="2224358" y="2287970"/>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880" name="Shape 1880"/>
            <p:cNvSpPr/>
            <p:nvPr/>
          </p:nvSpPr>
          <p:spPr>
            <a:xfrm flipH="1" rot="10800000">
              <a:off x="2372101" y="2287970"/>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881" name="Shape 1881"/>
            <p:cNvSpPr/>
            <p:nvPr/>
          </p:nvSpPr>
          <p:spPr>
            <a:xfrm flipH="1" rot="10800000">
              <a:off x="2372101" y="2140227"/>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882" name="Shape 1882"/>
            <p:cNvSpPr/>
            <p:nvPr/>
          </p:nvSpPr>
          <p:spPr>
            <a:xfrm flipH="1" rot="10800000">
              <a:off x="2519845" y="2140227"/>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883" name="Shape 1883"/>
            <p:cNvSpPr/>
            <p:nvPr/>
          </p:nvSpPr>
          <p:spPr>
            <a:xfrm flipH="1" rot="10800000">
              <a:off x="2519845" y="1992483"/>
              <a:ext cx="147744" cy="147745"/>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884" name="Shape 1884"/>
            <p:cNvSpPr/>
            <p:nvPr/>
          </p:nvSpPr>
          <p:spPr>
            <a:xfrm flipH="1" rot="10800000">
              <a:off x="2519845" y="2287970"/>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885" name="Shape 1885"/>
            <p:cNvSpPr/>
            <p:nvPr/>
          </p:nvSpPr>
          <p:spPr>
            <a:xfrm flipH="1" rot="10800000">
              <a:off x="2224358" y="1992483"/>
              <a:ext cx="147744" cy="147745"/>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886" name="Shape 1886"/>
            <p:cNvSpPr/>
            <p:nvPr/>
          </p:nvSpPr>
          <p:spPr>
            <a:xfrm flipH="1" rot="10800000">
              <a:off x="2372101" y="1992483"/>
              <a:ext cx="147744" cy="147745"/>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887" name="Shape 1887"/>
            <p:cNvSpPr/>
            <p:nvPr/>
          </p:nvSpPr>
          <p:spPr>
            <a:xfrm flipH="1" rot="10800000">
              <a:off x="2224358" y="2583457"/>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888" name="Shape 1888"/>
            <p:cNvSpPr/>
            <p:nvPr/>
          </p:nvSpPr>
          <p:spPr>
            <a:xfrm flipH="1" rot="10800000">
              <a:off x="2224358" y="2731200"/>
              <a:ext cx="147744" cy="147745"/>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889" name="Shape 1889"/>
            <p:cNvSpPr/>
            <p:nvPr/>
          </p:nvSpPr>
          <p:spPr>
            <a:xfrm flipH="1" rot="10800000">
              <a:off x="2372101" y="2731200"/>
              <a:ext cx="147744" cy="147745"/>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890" name="Shape 1890"/>
            <p:cNvSpPr/>
            <p:nvPr/>
          </p:nvSpPr>
          <p:spPr>
            <a:xfrm flipH="1" rot="10800000">
              <a:off x="2372101" y="2583457"/>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891" name="Shape 1891"/>
            <p:cNvSpPr/>
            <p:nvPr/>
          </p:nvSpPr>
          <p:spPr>
            <a:xfrm flipH="1" rot="10800000">
              <a:off x="2519845" y="2583457"/>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892" name="Shape 1892"/>
            <p:cNvSpPr/>
            <p:nvPr/>
          </p:nvSpPr>
          <p:spPr>
            <a:xfrm flipH="1" rot="10800000">
              <a:off x="2519845" y="2435714"/>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893" name="Shape 1893"/>
            <p:cNvSpPr/>
            <p:nvPr/>
          </p:nvSpPr>
          <p:spPr>
            <a:xfrm flipH="1" rot="10800000">
              <a:off x="2519845" y="2731200"/>
              <a:ext cx="147744" cy="147745"/>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894" name="Shape 1894"/>
            <p:cNvSpPr/>
            <p:nvPr/>
          </p:nvSpPr>
          <p:spPr>
            <a:xfrm flipH="1" rot="10800000">
              <a:off x="2224358" y="2435714"/>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895" name="Shape 1895"/>
            <p:cNvSpPr/>
            <p:nvPr/>
          </p:nvSpPr>
          <p:spPr>
            <a:xfrm flipH="1" rot="10800000">
              <a:off x="2372101" y="2435714"/>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896" name="Shape 1896"/>
            <p:cNvSpPr/>
            <p:nvPr/>
          </p:nvSpPr>
          <p:spPr>
            <a:xfrm flipH="1" rot="10800000">
              <a:off x="1781128" y="2583457"/>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897" name="Shape 1897"/>
            <p:cNvSpPr/>
            <p:nvPr/>
          </p:nvSpPr>
          <p:spPr>
            <a:xfrm flipH="1" rot="10800000">
              <a:off x="1781128" y="2731200"/>
              <a:ext cx="147744" cy="147745"/>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898" name="Shape 1898"/>
            <p:cNvSpPr/>
            <p:nvPr/>
          </p:nvSpPr>
          <p:spPr>
            <a:xfrm flipH="1" rot="10800000">
              <a:off x="1928871" y="2731200"/>
              <a:ext cx="147744" cy="147745"/>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899" name="Shape 1899"/>
            <p:cNvSpPr/>
            <p:nvPr/>
          </p:nvSpPr>
          <p:spPr>
            <a:xfrm flipH="1" rot="10800000">
              <a:off x="1928871" y="2583457"/>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900" name="Shape 1900"/>
            <p:cNvSpPr/>
            <p:nvPr/>
          </p:nvSpPr>
          <p:spPr>
            <a:xfrm flipH="1" rot="10800000">
              <a:off x="2076614" y="2583457"/>
              <a:ext cx="147745"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901" name="Shape 1901"/>
            <p:cNvSpPr/>
            <p:nvPr/>
          </p:nvSpPr>
          <p:spPr>
            <a:xfrm flipH="1" rot="10800000">
              <a:off x="2076614" y="2435714"/>
              <a:ext cx="147745"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902" name="Shape 1902"/>
            <p:cNvSpPr/>
            <p:nvPr/>
          </p:nvSpPr>
          <p:spPr>
            <a:xfrm flipH="1" rot="10800000">
              <a:off x="2076614" y="2731200"/>
              <a:ext cx="147745" cy="147745"/>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903" name="Shape 1903"/>
            <p:cNvSpPr/>
            <p:nvPr/>
          </p:nvSpPr>
          <p:spPr>
            <a:xfrm flipH="1" rot="10800000">
              <a:off x="1781128" y="2435714"/>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904" name="Shape 1904"/>
            <p:cNvSpPr/>
            <p:nvPr/>
          </p:nvSpPr>
          <p:spPr>
            <a:xfrm flipH="1" rot="10800000">
              <a:off x="1928871" y="2435714"/>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905" name="Shape 1905"/>
            <p:cNvSpPr/>
            <p:nvPr/>
          </p:nvSpPr>
          <p:spPr>
            <a:xfrm flipH="1" rot="10800000">
              <a:off x="894668" y="1253766"/>
              <a:ext cx="147744" cy="147745"/>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906" name="Shape 1906"/>
            <p:cNvSpPr/>
            <p:nvPr/>
          </p:nvSpPr>
          <p:spPr>
            <a:xfrm flipH="1" rot="10800000">
              <a:off x="894668" y="1401510"/>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907" name="Shape 1907"/>
            <p:cNvSpPr/>
            <p:nvPr/>
          </p:nvSpPr>
          <p:spPr>
            <a:xfrm flipH="1" rot="10800000">
              <a:off x="1042411" y="1401510"/>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908" name="Shape 1908"/>
            <p:cNvSpPr/>
            <p:nvPr/>
          </p:nvSpPr>
          <p:spPr>
            <a:xfrm flipH="1" rot="10800000">
              <a:off x="1042411" y="1253766"/>
              <a:ext cx="147744" cy="147745"/>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909" name="Shape 1909"/>
            <p:cNvSpPr/>
            <p:nvPr/>
          </p:nvSpPr>
          <p:spPr>
            <a:xfrm flipH="1" rot="10800000">
              <a:off x="1190154" y="1253766"/>
              <a:ext cx="147745" cy="147745"/>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910" name="Shape 1910"/>
            <p:cNvSpPr/>
            <p:nvPr/>
          </p:nvSpPr>
          <p:spPr>
            <a:xfrm flipH="1" rot="10800000">
              <a:off x="1190154" y="1106023"/>
              <a:ext cx="147745"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911" name="Shape 1911"/>
            <p:cNvSpPr/>
            <p:nvPr/>
          </p:nvSpPr>
          <p:spPr>
            <a:xfrm flipH="1" rot="10800000">
              <a:off x="1190154" y="1401510"/>
              <a:ext cx="147745"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912" name="Shape 1912"/>
            <p:cNvSpPr/>
            <p:nvPr/>
          </p:nvSpPr>
          <p:spPr>
            <a:xfrm flipH="1" rot="10800000">
              <a:off x="894668" y="1106023"/>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913" name="Shape 1913"/>
            <p:cNvSpPr/>
            <p:nvPr/>
          </p:nvSpPr>
          <p:spPr>
            <a:xfrm flipH="1" rot="10800000">
              <a:off x="1042411" y="1106023"/>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914" name="Shape 1914"/>
            <p:cNvSpPr/>
            <p:nvPr/>
          </p:nvSpPr>
          <p:spPr>
            <a:xfrm flipH="1" rot="10800000">
              <a:off x="1337898" y="1253766"/>
              <a:ext cx="147744" cy="147745"/>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915" name="Shape 1915"/>
            <p:cNvSpPr/>
            <p:nvPr/>
          </p:nvSpPr>
          <p:spPr>
            <a:xfrm flipH="1" rot="10800000">
              <a:off x="1337898" y="1401510"/>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916" name="Shape 1916"/>
            <p:cNvSpPr/>
            <p:nvPr/>
          </p:nvSpPr>
          <p:spPr>
            <a:xfrm flipH="1" rot="10800000">
              <a:off x="1485641" y="1401510"/>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917" name="Shape 1917"/>
            <p:cNvSpPr/>
            <p:nvPr/>
          </p:nvSpPr>
          <p:spPr>
            <a:xfrm flipH="1" rot="10800000">
              <a:off x="1485641" y="1253766"/>
              <a:ext cx="147744" cy="147745"/>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918" name="Shape 1918"/>
            <p:cNvSpPr/>
            <p:nvPr/>
          </p:nvSpPr>
          <p:spPr>
            <a:xfrm flipH="1" rot="10800000">
              <a:off x="1633384" y="1253766"/>
              <a:ext cx="147745" cy="147745"/>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919" name="Shape 1919"/>
            <p:cNvSpPr/>
            <p:nvPr/>
          </p:nvSpPr>
          <p:spPr>
            <a:xfrm flipH="1" rot="10800000">
              <a:off x="1633384" y="1106023"/>
              <a:ext cx="147745"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920" name="Shape 1920"/>
            <p:cNvSpPr/>
            <p:nvPr/>
          </p:nvSpPr>
          <p:spPr>
            <a:xfrm flipH="1" rot="10800000">
              <a:off x="1633384" y="1401510"/>
              <a:ext cx="147745"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921" name="Shape 1921"/>
            <p:cNvSpPr/>
            <p:nvPr/>
          </p:nvSpPr>
          <p:spPr>
            <a:xfrm flipH="1" rot="10800000">
              <a:off x="1337898" y="1106023"/>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922" name="Shape 1922"/>
            <p:cNvSpPr/>
            <p:nvPr/>
          </p:nvSpPr>
          <p:spPr>
            <a:xfrm flipH="1" rot="10800000">
              <a:off x="1485641" y="1106023"/>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923" name="Shape 1923"/>
            <p:cNvSpPr/>
            <p:nvPr/>
          </p:nvSpPr>
          <p:spPr>
            <a:xfrm flipH="1" rot="10800000">
              <a:off x="1337898" y="1696996"/>
              <a:ext cx="147744" cy="147745"/>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924" name="Shape 1924"/>
            <p:cNvSpPr/>
            <p:nvPr/>
          </p:nvSpPr>
          <p:spPr>
            <a:xfrm flipH="1" rot="10800000">
              <a:off x="1337898" y="1844740"/>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925" name="Shape 1925"/>
            <p:cNvSpPr/>
            <p:nvPr/>
          </p:nvSpPr>
          <p:spPr>
            <a:xfrm flipH="1" rot="10800000">
              <a:off x="1485641" y="1844740"/>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926" name="Shape 1926"/>
            <p:cNvSpPr/>
            <p:nvPr/>
          </p:nvSpPr>
          <p:spPr>
            <a:xfrm flipH="1" rot="10800000">
              <a:off x="1485641" y="1696996"/>
              <a:ext cx="147744" cy="147745"/>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927" name="Shape 1927"/>
            <p:cNvSpPr/>
            <p:nvPr/>
          </p:nvSpPr>
          <p:spPr>
            <a:xfrm flipH="1" rot="10800000">
              <a:off x="1633384" y="1696996"/>
              <a:ext cx="147745" cy="147745"/>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928" name="Shape 1928"/>
            <p:cNvSpPr/>
            <p:nvPr/>
          </p:nvSpPr>
          <p:spPr>
            <a:xfrm flipH="1" rot="10800000">
              <a:off x="1633384" y="1549253"/>
              <a:ext cx="147745"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929" name="Shape 1929"/>
            <p:cNvSpPr/>
            <p:nvPr/>
          </p:nvSpPr>
          <p:spPr>
            <a:xfrm flipH="1" rot="10800000">
              <a:off x="1633384" y="1844740"/>
              <a:ext cx="147745"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930" name="Shape 1930"/>
            <p:cNvSpPr/>
            <p:nvPr/>
          </p:nvSpPr>
          <p:spPr>
            <a:xfrm flipH="1" rot="10800000">
              <a:off x="1337898" y="1549253"/>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931" name="Shape 1931"/>
            <p:cNvSpPr/>
            <p:nvPr/>
          </p:nvSpPr>
          <p:spPr>
            <a:xfrm flipH="1" rot="10800000">
              <a:off x="1485641" y="1549253"/>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932" name="Shape 1932"/>
            <p:cNvSpPr/>
            <p:nvPr/>
          </p:nvSpPr>
          <p:spPr>
            <a:xfrm flipH="1" rot="10800000">
              <a:off x="894668" y="1696996"/>
              <a:ext cx="147744" cy="147745"/>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933" name="Shape 1933"/>
            <p:cNvSpPr/>
            <p:nvPr/>
          </p:nvSpPr>
          <p:spPr>
            <a:xfrm flipH="1" rot="10800000">
              <a:off x="894668" y="1844740"/>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934" name="Shape 1934"/>
            <p:cNvSpPr/>
            <p:nvPr/>
          </p:nvSpPr>
          <p:spPr>
            <a:xfrm flipH="1" rot="10800000">
              <a:off x="1042411" y="1844740"/>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935" name="Shape 1935"/>
            <p:cNvSpPr/>
            <p:nvPr/>
          </p:nvSpPr>
          <p:spPr>
            <a:xfrm flipH="1" rot="10800000">
              <a:off x="1042411" y="1696996"/>
              <a:ext cx="147744" cy="147745"/>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936" name="Shape 1936"/>
            <p:cNvSpPr/>
            <p:nvPr/>
          </p:nvSpPr>
          <p:spPr>
            <a:xfrm flipH="1" rot="10800000">
              <a:off x="1190154" y="1696996"/>
              <a:ext cx="147745" cy="147745"/>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937" name="Shape 1937"/>
            <p:cNvSpPr/>
            <p:nvPr/>
          </p:nvSpPr>
          <p:spPr>
            <a:xfrm flipH="1" rot="10800000">
              <a:off x="1190154" y="1549253"/>
              <a:ext cx="147745"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938" name="Shape 1938"/>
            <p:cNvSpPr/>
            <p:nvPr/>
          </p:nvSpPr>
          <p:spPr>
            <a:xfrm flipH="1" rot="10800000">
              <a:off x="1190154" y="1844740"/>
              <a:ext cx="147745"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939" name="Shape 1939"/>
            <p:cNvSpPr/>
            <p:nvPr/>
          </p:nvSpPr>
          <p:spPr>
            <a:xfrm flipH="1" rot="10800000">
              <a:off x="894668" y="1549253"/>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940" name="Shape 1940"/>
            <p:cNvSpPr/>
            <p:nvPr/>
          </p:nvSpPr>
          <p:spPr>
            <a:xfrm flipH="1" rot="10800000">
              <a:off x="1042411" y="1549253"/>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941" name="Shape 1941"/>
            <p:cNvSpPr/>
            <p:nvPr/>
          </p:nvSpPr>
          <p:spPr>
            <a:xfrm flipH="1" rot="10800000">
              <a:off x="1781128" y="1253766"/>
              <a:ext cx="147744" cy="147745"/>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942" name="Shape 1942"/>
            <p:cNvSpPr/>
            <p:nvPr/>
          </p:nvSpPr>
          <p:spPr>
            <a:xfrm flipH="1" rot="10800000">
              <a:off x="1781128" y="1401510"/>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943" name="Shape 1943"/>
            <p:cNvSpPr/>
            <p:nvPr/>
          </p:nvSpPr>
          <p:spPr>
            <a:xfrm flipH="1" rot="10800000">
              <a:off x="1928871" y="1401510"/>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944" name="Shape 1944"/>
            <p:cNvSpPr/>
            <p:nvPr/>
          </p:nvSpPr>
          <p:spPr>
            <a:xfrm flipH="1" rot="10800000">
              <a:off x="1928871" y="1253766"/>
              <a:ext cx="147744" cy="147745"/>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945" name="Shape 1945"/>
            <p:cNvSpPr/>
            <p:nvPr/>
          </p:nvSpPr>
          <p:spPr>
            <a:xfrm flipH="1" rot="10800000">
              <a:off x="2076614" y="1253766"/>
              <a:ext cx="147745" cy="147745"/>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946" name="Shape 1946"/>
            <p:cNvSpPr/>
            <p:nvPr/>
          </p:nvSpPr>
          <p:spPr>
            <a:xfrm flipH="1" rot="10800000">
              <a:off x="2076614" y="1106023"/>
              <a:ext cx="147745"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947" name="Shape 1947"/>
            <p:cNvSpPr/>
            <p:nvPr/>
          </p:nvSpPr>
          <p:spPr>
            <a:xfrm flipH="1" rot="10800000">
              <a:off x="2076614" y="1401510"/>
              <a:ext cx="147745"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948" name="Shape 1948"/>
            <p:cNvSpPr/>
            <p:nvPr/>
          </p:nvSpPr>
          <p:spPr>
            <a:xfrm flipH="1" rot="10800000">
              <a:off x="1781128" y="1106023"/>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949" name="Shape 1949"/>
            <p:cNvSpPr/>
            <p:nvPr/>
          </p:nvSpPr>
          <p:spPr>
            <a:xfrm flipH="1" rot="10800000">
              <a:off x="1928871" y="1106023"/>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950" name="Shape 1950"/>
            <p:cNvSpPr/>
            <p:nvPr/>
          </p:nvSpPr>
          <p:spPr>
            <a:xfrm flipH="1" rot="10800000">
              <a:off x="2224358" y="1253766"/>
              <a:ext cx="147744" cy="147745"/>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951" name="Shape 1951"/>
            <p:cNvSpPr/>
            <p:nvPr/>
          </p:nvSpPr>
          <p:spPr>
            <a:xfrm flipH="1" rot="10800000">
              <a:off x="2224358" y="1401510"/>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952" name="Shape 1952"/>
            <p:cNvSpPr/>
            <p:nvPr/>
          </p:nvSpPr>
          <p:spPr>
            <a:xfrm flipH="1" rot="10800000">
              <a:off x="2372101" y="1401510"/>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953" name="Shape 1953"/>
            <p:cNvSpPr/>
            <p:nvPr/>
          </p:nvSpPr>
          <p:spPr>
            <a:xfrm flipH="1" rot="10800000">
              <a:off x="2372101" y="1253766"/>
              <a:ext cx="147744" cy="147745"/>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954" name="Shape 1954"/>
            <p:cNvSpPr/>
            <p:nvPr/>
          </p:nvSpPr>
          <p:spPr>
            <a:xfrm flipH="1" rot="10800000">
              <a:off x="2519845" y="1253766"/>
              <a:ext cx="147744" cy="147745"/>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955" name="Shape 1955"/>
            <p:cNvSpPr/>
            <p:nvPr/>
          </p:nvSpPr>
          <p:spPr>
            <a:xfrm flipH="1" rot="10800000">
              <a:off x="2519845" y="1106023"/>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956" name="Shape 1956"/>
            <p:cNvSpPr/>
            <p:nvPr/>
          </p:nvSpPr>
          <p:spPr>
            <a:xfrm flipH="1" rot="10800000">
              <a:off x="2519845" y="1401510"/>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957" name="Shape 1957"/>
            <p:cNvSpPr/>
            <p:nvPr/>
          </p:nvSpPr>
          <p:spPr>
            <a:xfrm flipH="1" rot="10800000">
              <a:off x="2224358" y="1106023"/>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958" name="Shape 1958"/>
            <p:cNvSpPr/>
            <p:nvPr/>
          </p:nvSpPr>
          <p:spPr>
            <a:xfrm flipH="1" rot="10800000">
              <a:off x="2372101" y="1106023"/>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959" name="Shape 1959"/>
            <p:cNvSpPr/>
            <p:nvPr/>
          </p:nvSpPr>
          <p:spPr>
            <a:xfrm flipH="1" rot="10800000">
              <a:off x="2224358" y="1696996"/>
              <a:ext cx="147744" cy="147745"/>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960" name="Shape 1960"/>
            <p:cNvSpPr/>
            <p:nvPr/>
          </p:nvSpPr>
          <p:spPr>
            <a:xfrm flipH="1" rot="10800000">
              <a:off x="2224358" y="1844740"/>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961" name="Shape 1961"/>
            <p:cNvSpPr/>
            <p:nvPr/>
          </p:nvSpPr>
          <p:spPr>
            <a:xfrm flipH="1" rot="10800000">
              <a:off x="2372101" y="1844740"/>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962" name="Shape 1962"/>
            <p:cNvSpPr/>
            <p:nvPr/>
          </p:nvSpPr>
          <p:spPr>
            <a:xfrm flipH="1" rot="10800000">
              <a:off x="2372101" y="1696996"/>
              <a:ext cx="147744" cy="147745"/>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963" name="Shape 1963"/>
            <p:cNvSpPr/>
            <p:nvPr/>
          </p:nvSpPr>
          <p:spPr>
            <a:xfrm flipH="1" rot="10800000">
              <a:off x="2519845" y="1696996"/>
              <a:ext cx="147744" cy="147745"/>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964" name="Shape 1964"/>
            <p:cNvSpPr/>
            <p:nvPr/>
          </p:nvSpPr>
          <p:spPr>
            <a:xfrm flipH="1" rot="10800000">
              <a:off x="2519845" y="1549253"/>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965" name="Shape 1965"/>
            <p:cNvSpPr/>
            <p:nvPr/>
          </p:nvSpPr>
          <p:spPr>
            <a:xfrm flipH="1" rot="10800000">
              <a:off x="2519845" y="1844740"/>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966" name="Shape 1966"/>
            <p:cNvSpPr/>
            <p:nvPr/>
          </p:nvSpPr>
          <p:spPr>
            <a:xfrm flipH="1" rot="10800000">
              <a:off x="2224358" y="1549253"/>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967" name="Shape 1967"/>
            <p:cNvSpPr/>
            <p:nvPr/>
          </p:nvSpPr>
          <p:spPr>
            <a:xfrm flipH="1" rot="10800000">
              <a:off x="2372101" y="1549253"/>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968" name="Shape 1968"/>
            <p:cNvSpPr/>
            <p:nvPr/>
          </p:nvSpPr>
          <p:spPr>
            <a:xfrm flipH="1" rot="10800000">
              <a:off x="1781128" y="1696996"/>
              <a:ext cx="147744" cy="147745"/>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969" name="Shape 1969"/>
            <p:cNvSpPr/>
            <p:nvPr/>
          </p:nvSpPr>
          <p:spPr>
            <a:xfrm flipH="1" rot="10800000">
              <a:off x="1781128" y="1844740"/>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970" name="Shape 1970"/>
            <p:cNvSpPr/>
            <p:nvPr/>
          </p:nvSpPr>
          <p:spPr>
            <a:xfrm flipH="1" rot="10800000">
              <a:off x="1928871" y="1844740"/>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971" name="Shape 1971"/>
            <p:cNvSpPr/>
            <p:nvPr/>
          </p:nvSpPr>
          <p:spPr>
            <a:xfrm flipH="1" rot="10800000">
              <a:off x="1928871" y="1696996"/>
              <a:ext cx="147744" cy="147745"/>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972" name="Shape 1972"/>
            <p:cNvSpPr/>
            <p:nvPr/>
          </p:nvSpPr>
          <p:spPr>
            <a:xfrm flipH="1" rot="10800000">
              <a:off x="2076614" y="1696996"/>
              <a:ext cx="147745" cy="147745"/>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973" name="Shape 1973"/>
            <p:cNvSpPr/>
            <p:nvPr/>
          </p:nvSpPr>
          <p:spPr>
            <a:xfrm flipH="1" rot="10800000">
              <a:off x="2076614" y="1549253"/>
              <a:ext cx="147745"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974" name="Shape 1974"/>
            <p:cNvSpPr/>
            <p:nvPr/>
          </p:nvSpPr>
          <p:spPr>
            <a:xfrm flipH="1" rot="10800000">
              <a:off x="2076614" y="1844740"/>
              <a:ext cx="147745"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975" name="Shape 1975"/>
            <p:cNvSpPr/>
            <p:nvPr/>
          </p:nvSpPr>
          <p:spPr>
            <a:xfrm flipH="1" rot="10800000">
              <a:off x="1781128" y="1549253"/>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976" name="Shape 1976"/>
            <p:cNvSpPr/>
            <p:nvPr/>
          </p:nvSpPr>
          <p:spPr>
            <a:xfrm flipH="1" rot="10800000">
              <a:off x="1928871" y="1549253"/>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977" name="Shape 1977"/>
            <p:cNvSpPr/>
            <p:nvPr/>
          </p:nvSpPr>
          <p:spPr>
            <a:xfrm flipH="1" rot="10800000">
              <a:off x="894668" y="810536"/>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978" name="Shape 1978"/>
            <p:cNvSpPr/>
            <p:nvPr/>
          </p:nvSpPr>
          <p:spPr>
            <a:xfrm flipH="1" rot="10800000">
              <a:off x="894668" y="958280"/>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979" name="Shape 1979"/>
            <p:cNvSpPr/>
            <p:nvPr/>
          </p:nvSpPr>
          <p:spPr>
            <a:xfrm flipH="1" rot="10800000">
              <a:off x="1042411" y="958280"/>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980" name="Shape 1980"/>
            <p:cNvSpPr/>
            <p:nvPr/>
          </p:nvSpPr>
          <p:spPr>
            <a:xfrm flipH="1" rot="10800000">
              <a:off x="1042411" y="810536"/>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981" name="Shape 1981"/>
            <p:cNvSpPr/>
            <p:nvPr/>
          </p:nvSpPr>
          <p:spPr>
            <a:xfrm flipH="1" rot="10800000">
              <a:off x="1190154" y="810536"/>
              <a:ext cx="147745"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982" name="Shape 1982"/>
            <p:cNvSpPr/>
            <p:nvPr/>
          </p:nvSpPr>
          <p:spPr>
            <a:xfrm flipH="1" rot="10800000">
              <a:off x="1190154" y="662793"/>
              <a:ext cx="147745"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983" name="Shape 1983"/>
            <p:cNvSpPr/>
            <p:nvPr/>
          </p:nvSpPr>
          <p:spPr>
            <a:xfrm flipH="1" rot="10800000">
              <a:off x="1190154" y="958280"/>
              <a:ext cx="147745"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984" name="Shape 1984"/>
            <p:cNvSpPr/>
            <p:nvPr/>
          </p:nvSpPr>
          <p:spPr>
            <a:xfrm flipH="1" rot="10800000">
              <a:off x="894668" y="662793"/>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985" name="Shape 1985"/>
            <p:cNvSpPr/>
            <p:nvPr/>
          </p:nvSpPr>
          <p:spPr>
            <a:xfrm flipH="1" rot="10800000">
              <a:off x="1042411" y="662793"/>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986" name="Shape 1986"/>
            <p:cNvSpPr/>
            <p:nvPr/>
          </p:nvSpPr>
          <p:spPr>
            <a:xfrm flipH="1" rot="10800000">
              <a:off x="1337898" y="810536"/>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987" name="Shape 1987"/>
            <p:cNvSpPr/>
            <p:nvPr/>
          </p:nvSpPr>
          <p:spPr>
            <a:xfrm flipH="1" rot="10800000">
              <a:off x="1337898" y="958280"/>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988" name="Shape 1988"/>
            <p:cNvSpPr/>
            <p:nvPr/>
          </p:nvSpPr>
          <p:spPr>
            <a:xfrm flipH="1" rot="10800000">
              <a:off x="1485641" y="958280"/>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989" name="Shape 1989"/>
            <p:cNvSpPr/>
            <p:nvPr/>
          </p:nvSpPr>
          <p:spPr>
            <a:xfrm flipH="1" rot="10800000">
              <a:off x="1485641" y="810536"/>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990" name="Shape 1990"/>
            <p:cNvSpPr/>
            <p:nvPr/>
          </p:nvSpPr>
          <p:spPr>
            <a:xfrm flipH="1" rot="10800000">
              <a:off x="1633384" y="810536"/>
              <a:ext cx="147745"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991" name="Shape 1991"/>
            <p:cNvSpPr/>
            <p:nvPr/>
          </p:nvSpPr>
          <p:spPr>
            <a:xfrm flipH="1" rot="10800000">
              <a:off x="1633384" y="662793"/>
              <a:ext cx="147745"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992" name="Shape 1992"/>
            <p:cNvSpPr/>
            <p:nvPr/>
          </p:nvSpPr>
          <p:spPr>
            <a:xfrm flipH="1" rot="10800000">
              <a:off x="1633384" y="958280"/>
              <a:ext cx="147745"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993" name="Shape 1993"/>
            <p:cNvSpPr/>
            <p:nvPr/>
          </p:nvSpPr>
          <p:spPr>
            <a:xfrm flipH="1" rot="10800000">
              <a:off x="1337898" y="662793"/>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994" name="Shape 1994"/>
            <p:cNvSpPr/>
            <p:nvPr/>
          </p:nvSpPr>
          <p:spPr>
            <a:xfrm flipH="1" rot="10800000">
              <a:off x="1485641" y="662793"/>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995" name="Shape 1995"/>
            <p:cNvSpPr/>
            <p:nvPr/>
          </p:nvSpPr>
          <p:spPr>
            <a:xfrm flipH="1" rot="10800000">
              <a:off x="1781128" y="810536"/>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996" name="Shape 1996"/>
            <p:cNvSpPr/>
            <p:nvPr/>
          </p:nvSpPr>
          <p:spPr>
            <a:xfrm flipH="1" rot="10800000">
              <a:off x="1781128" y="958280"/>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997" name="Shape 1997"/>
            <p:cNvSpPr/>
            <p:nvPr/>
          </p:nvSpPr>
          <p:spPr>
            <a:xfrm flipH="1" rot="10800000">
              <a:off x="1928871" y="958280"/>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998" name="Shape 1998"/>
            <p:cNvSpPr/>
            <p:nvPr/>
          </p:nvSpPr>
          <p:spPr>
            <a:xfrm flipH="1" rot="10800000">
              <a:off x="1928871" y="810536"/>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1999" name="Shape 1999"/>
            <p:cNvSpPr/>
            <p:nvPr/>
          </p:nvSpPr>
          <p:spPr>
            <a:xfrm flipH="1" rot="10800000">
              <a:off x="2076614" y="810536"/>
              <a:ext cx="147745"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000" name="Shape 2000"/>
            <p:cNvSpPr/>
            <p:nvPr/>
          </p:nvSpPr>
          <p:spPr>
            <a:xfrm flipH="1" rot="10800000">
              <a:off x="2076614" y="662793"/>
              <a:ext cx="147745"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001" name="Shape 2001"/>
            <p:cNvSpPr/>
            <p:nvPr/>
          </p:nvSpPr>
          <p:spPr>
            <a:xfrm flipH="1" rot="10800000">
              <a:off x="2076614" y="958280"/>
              <a:ext cx="147745"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002" name="Shape 2002"/>
            <p:cNvSpPr/>
            <p:nvPr/>
          </p:nvSpPr>
          <p:spPr>
            <a:xfrm flipH="1" rot="10800000">
              <a:off x="1781128" y="662793"/>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003" name="Shape 2003"/>
            <p:cNvSpPr/>
            <p:nvPr/>
          </p:nvSpPr>
          <p:spPr>
            <a:xfrm flipH="1" rot="10800000">
              <a:off x="1928871" y="662793"/>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004" name="Shape 2004"/>
            <p:cNvSpPr/>
            <p:nvPr/>
          </p:nvSpPr>
          <p:spPr>
            <a:xfrm flipH="1" rot="10800000">
              <a:off x="2224358" y="810536"/>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005" name="Shape 2005"/>
            <p:cNvSpPr/>
            <p:nvPr/>
          </p:nvSpPr>
          <p:spPr>
            <a:xfrm flipH="1" rot="10800000">
              <a:off x="2224358" y="958280"/>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006" name="Shape 2006"/>
            <p:cNvSpPr/>
            <p:nvPr/>
          </p:nvSpPr>
          <p:spPr>
            <a:xfrm flipH="1" rot="10800000">
              <a:off x="2372101" y="958280"/>
              <a:ext cx="147745"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007" name="Shape 2007"/>
            <p:cNvSpPr/>
            <p:nvPr/>
          </p:nvSpPr>
          <p:spPr>
            <a:xfrm flipH="1" rot="10800000">
              <a:off x="2372101" y="810536"/>
              <a:ext cx="147745"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008" name="Shape 2008"/>
            <p:cNvSpPr/>
            <p:nvPr/>
          </p:nvSpPr>
          <p:spPr>
            <a:xfrm flipH="1" rot="10800000">
              <a:off x="2519845" y="810536"/>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009" name="Shape 2009"/>
            <p:cNvSpPr/>
            <p:nvPr/>
          </p:nvSpPr>
          <p:spPr>
            <a:xfrm flipH="1" rot="10800000">
              <a:off x="2519845" y="662793"/>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010" name="Shape 2010"/>
            <p:cNvSpPr/>
            <p:nvPr/>
          </p:nvSpPr>
          <p:spPr>
            <a:xfrm flipH="1" rot="10800000">
              <a:off x="2519845" y="958280"/>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011" name="Shape 2011"/>
            <p:cNvSpPr/>
            <p:nvPr/>
          </p:nvSpPr>
          <p:spPr>
            <a:xfrm flipH="1" rot="10800000">
              <a:off x="2224358" y="662793"/>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012" name="Shape 2012"/>
            <p:cNvSpPr/>
            <p:nvPr/>
          </p:nvSpPr>
          <p:spPr>
            <a:xfrm flipH="1" rot="10800000">
              <a:off x="2372101" y="662793"/>
              <a:ext cx="147745"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013" name="Shape 2013"/>
            <p:cNvSpPr/>
            <p:nvPr/>
          </p:nvSpPr>
          <p:spPr>
            <a:xfrm flipH="1" rot="10800000">
              <a:off x="2667588" y="810536"/>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014" name="Shape 2014"/>
            <p:cNvSpPr/>
            <p:nvPr/>
          </p:nvSpPr>
          <p:spPr>
            <a:xfrm flipH="1" rot="10800000">
              <a:off x="2667588" y="958280"/>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015" name="Shape 2015"/>
            <p:cNvSpPr/>
            <p:nvPr/>
          </p:nvSpPr>
          <p:spPr>
            <a:xfrm flipH="1" rot="10800000">
              <a:off x="2815331" y="958280"/>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016" name="Shape 2016"/>
            <p:cNvSpPr/>
            <p:nvPr/>
          </p:nvSpPr>
          <p:spPr>
            <a:xfrm flipH="1" rot="10800000">
              <a:off x="2815331" y="810536"/>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017" name="Shape 2017"/>
            <p:cNvSpPr/>
            <p:nvPr/>
          </p:nvSpPr>
          <p:spPr>
            <a:xfrm flipH="1" rot="10800000">
              <a:off x="2963074" y="810536"/>
              <a:ext cx="147745"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018" name="Shape 2018"/>
            <p:cNvSpPr/>
            <p:nvPr/>
          </p:nvSpPr>
          <p:spPr>
            <a:xfrm flipH="1" rot="10800000">
              <a:off x="2963074" y="662793"/>
              <a:ext cx="147745"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019" name="Shape 2019"/>
            <p:cNvSpPr/>
            <p:nvPr/>
          </p:nvSpPr>
          <p:spPr>
            <a:xfrm flipH="1" rot="10800000">
              <a:off x="2963074" y="958280"/>
              <a:ext cx="147745"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020" name="Shape 2020"/>
            <p:cNvSpPr/>
            <p:nvPr/>
          </p:nvSpPr>
          <p:spPr>
            <a:xfrm flipH="1" rot="10800000">
              <a:off x="2667588" y="662793"/>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021" name="Shape 2021"/>
            <p:cNvSpPr/>
            <p:nvPr/>
          </p:nvSpPr>
          <p:spPr>
            <a:xfrm flipH="1" rot="10800000">
              <a:off x="2815331" y="662793"/>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022" name="Shape 2022"/>
            <p:cNvSpPr/>
            <p:nvPr/>
          </p:nvSpPr>
          <p:spPr>
            <a:xfrm flipH="1" rot="10800000">
              <a:off x="2667588" y="1253766"/>
              <a:ext cx="147744" cy="147745"/>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023" name="Shape 2023"/>
            <p:cNvSpPr/>
            <p:nvPr/>
          </p:nvSpPr>
          <p:spPr>
            <a:xfrm flipH="1" rot="10800000">
              <a:off x="2667588" y="1401510"/>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024" name="Shape 2024"/>
            <p:cNvSpPr/>
            <p:nvPr/>
          </p:nvSpPr>
          <p:spPr>
            <a:xfrm flipH="1" rot="10800000">
              <a:off x="2815331" y="1401510"/>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025" name="Shape 2025"/>
            <p:cNvSpPr/>
            <p:nvPr/>
          </p:nvSpPr>
          <p:spPr>
            <a:xfrm flipH="1" rot="10800000">
              <a:off x="2815331" y="1253766"/>
              <a:ext cx="147744" cy="147745"/>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026" name="Shape 2026"/>
            <p:cNvSpPr/>
            <p:nvPr/>
          </p:nvSpPr>
          <p:spPr>
            <a:xfrm flipH="1" rot="10800000">
              <a:off x="2963074" y="1253766"/>
              <a:ext cx="147745" cy="147745"/>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027" name="Shape 2027"/>
            <p:cNvSpPr/>
            <p:nvPr/>
          </p:nvSpPr>
          <p:spPr>
            <a:xfrm flipH="1" rot="10800000">
              <a:off x="2963074" y="1106023"/>
              <a:ext cx="147745"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028" name="Shape 2028"/>
            <p:cNvSpPr/>
            <p:nvPr/>
          </p:nvSpPr>
          <p:spPr>
            <a:xfrm flipH="1" rot="10800000">
              <a:off x="2963074" y="1401510"/>
              <a:ext cx="147745"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029" name="Shape 2029"/>
            <p:cNvSpPr/>
            <p:nvPr/>
          </p:nvSpPr>
          <p:spPr>
            <a:xfrm flipH="1" rot="10800000">
              <a:off x="2667588" y="1106023"/>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030" name="Shape 2030"/>
            <p:cNvSpPr/>
            <p:nvPr/>
          </p:nvSpPr>
          <p:spPr>
            <a:xfrm flipH="1" rot="10800000">
              <a:off x="2815331" y="1106023"/>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031" name="Shape 2031"/>
            <p:cNvSpPr/>
            <p:nvPr/>
          </p:nvSpPr>
          <p:spPr>
            <a:xfrm flipH="1" rot="10800000">
              <a:off x="2667588" y="1696996"/>
              <a:ext cx="147744" cy="147745"/>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032" name="Shape 2032"/>
            <p:cNvSpPr/>
            <p:nvPr/>
          </p:nvSpPr>
          <p:spPr>
            <a:xfrm flipH="1" rot="10800000">
              <a:off x="2667588" y="1844740"/>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033" name="Shape 2033"/>
            <p:cNvSpPr/>
            <p:nvPr/>
          </p:nvSpPr>
          <p:spPr>
            <a:xfrm flipH="1" rot="10800000">
              <a:off x="2815331" y="1844740"/>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034" name="Shape 2034"/>
            <p:cNvSpPr/>
            <p:nvPr/>
          </p:nvSpPr>
          <p:spPr>
            <a:xfrm flipH="1" rot="10800000">
              <a:off x="2815331" y="1696996"/>
              <a:ext cx="147744" cy="147745"/>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035" name="Shape 2035"/>
            <p:cNvSpPr/>
            <p:nvPr/>
          </p:nvSpPr>
          <p:spPr>
            <a:xfrm flipH="1" rot="10800000">
              <a:off x="2963074" y="1696996"/>
              <a:ext cx="147745" cy="147745"/>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036" name="Shape 2036"/>
            <p:cNvSpPr/>
            <p:nvPr/>
          </p:nvSpPr>
          <p:spPr>
            <a:xfrm flipH="1" rot="10800000">
              <a:off x="2963074" y="1549253"/>
              <a:ext cx="147745"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037" name="Shape 2037"/>
            <p:cNvSpPr/>
            <p:nvPr/>
          </p:nvSpPr>
          <p:spPr>
            <a:xfrm flipH="1" rot="10800000">
              <a:off x="2963074" y="1844740"/>
              <a:ext cx="147745"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038" name="Shape 2038"/>
            <p:cNvSpPr/>
            <p:nvPr/>
          </p:nvSpPr>
          <p:spPr>
            <a:xfrm flipH="1" rot="10800000">
              <a:off x="2667588" y="1549253"/>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039" name="Shape 2039"/>
            <p:cNvSpPr/>
            <p:nvPr/>
          </p:nvSpPr>
          <p:spPr>
            <a:xfrm flipH="1" rot="10800000">
              <a:off x="2815331" y="1549253"/>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040" name="Shape 2040"/>
            <p:cNvSpPr/>
            <p:nvPr/>
          </p:nvSpPr>
          <p:spPr>
            <a:xfrm flipH="1" rot="10800000">
              <a:off x="2667588" y="2140227"/>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041" name="Shape 2041"/>
            <p:cNvSpPr/>
            <p:nvPr/>
          </p:nvSpPr>
          <p:spPr>
            <a:xfrm flipH="1" rot="10800000">
              <a:off x="2667588" y="2287970"/>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042" name="Shape 2042"/>
            <p:cNvSpPr/>
            <p:nvPr/>
          </p:nvSpPr>
          <p:spPr>
            <a:xfrm flipH="1" rot="10800000">
              <a:off x="2815331" y="2287970"/>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043" name="Shape 2043"/>
            <p:cNvSpPr/>
            <p:nvPr/>
          </p:nvSpPr>
          <p:spPr>
            <a:xfrm flipH="1" rot="10800000">
              <a:off x="2815331" y="2140227"/>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044" name="Shape 2044"/>
            <p:cNvSpPr/>
            <p:nvPr/>
          </p:nvSpPr>
          <p:spPr>
            <a:xfrm flipH="1" rot="10800000">
              <a:off x="2963074" y="2140227"/>
              <a:ext cx="147745"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045" name="Shape 2045"/>
            <p:cNvSpPr/>
            <p:nvPr/>
          </p:nvSpPr>
          <p:spPr>
            <a:xfrm flipH="1" rot="10800000">
              <a:off x="2963074" y="1992483"/>
              <a:ext cx="147745" cy="147745"/>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046" name="Shape 2046"/>
            <p:cNvSpPr/>
            <p:nvPr/>
          </p:nvSpPr>
          <p:spPr>
            <a:xfrm flipH="1" rot="10800000">
              <a:off x="2963074" y="2287970"/>
              <a:ext cx="147745"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047" name="Shape 2047"/>
            <p:cNvSpPr/>
            <p:nvPr/>
          </p:nvSpPr>
          <p:spPr>
            <a:xfrm flipH="1" rot="10800000">
              <a:off x="2667588" y="1992483"/>
              <a:ext cx="147744" cy="147745"/>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048" name="Shape 2048"/>
            <p:cNvSpPr/>
            <p:nvPr/>
          </p:nvSpPr>
          <p:spPr>
            <a:xfrm flipH="1" rot="10800000">
              <a:off x="2815331" y="1992483"/>
              <a:ext cx="147744" cy="147745"/>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049" name="Shape 2049"/>
            <p:cNvSpPr/>
            <p:nvPr/>
          </p:nvSpPr>
          <p:spPr>
            <a:xfrm flipH="1" rot="10800000">
              <a:off x="2667588" y="2583457"/>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050" name="Shape 2050"/>
            <p:cNvSpPr/>
            <p:nvPr/>
          </p:nvSpPr>
          <p:spPr>
            <a:xfrm flipH="1" rot="10800000">
              <a:off x="2667588" y="2731200"/>
              <a:ext cx="147744" cy="147745"/>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051" name="Shape 2051"/>
            <p:cNvSpPr/>
            <p:nvPr/>
          </p:nvSpPr>
          <p:spPr>
            <a:xfrm flipH="1" rot="10800000">
              <a:off x="2815331" y="2731200"/>
              <a:ext cx="147744" cy="147745"/>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052" name="Shape 2052"/>
            <p:cNvSpPr/>
            <p:nvPr/>
          </p:nvSpPr>
          <p:spPr>
            <a:xfrm flipH="1" rot="10800000">
              <a:off x="2815331" y="2583457"/>
              <a:ext cx="147744"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053" name="Shape 2053"/>
            <p:cNvSpPr/>
            <p:nvPr/>
          </p:nvSpPr>
          <p:spPr>
            <a:xfrm flipH="1" rot="10800000">
              <a:off x="2963074" y="2583457"/>
              <a:ext cx="147745" cy="147744"/>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054" name="Shape 2054"/>
            <p:cNvSpPr/>
            <p:nvPr/>
          </p:nvSpPr>
          <p:spPr>
            <a:xfrm flipH="1" rot="10800000">
              <a:off x="2963074" y="2435713"/>
              <a:ext cx="147745" cy="147745"/>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055" name="Shape 2055"/>
            <p:cNvSpPr/>
            <p:nvPr/>
          </p:nvSpPr>
          <p:spPr>
            <a:xfrm flipH="1" rot="10800000">
              <a:off x="2963074" y="2731200"/>
              <a:ext cx="147745" cy="147745"/>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056" name="Shape 2056"/>
            <p:cNvSpPr/>
            <p:nvPr/>
          </p:nvSpPr>
          <p:spPr>
            <a:xfrm flipH="1" rot="10800000">
              <a:off x="2667588" y="2435713"/>
              <a:ext cx="147744" cy="147745"/>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057" name="Shape 2057"/>
            <p:cNvSpPr/>
            <p:nvPr/>
          </p:nvSpPr>
          <p:spPr>
            <a:xfrm flipH="1" rot="10800000">
              <a:off x="2815331" y="2435713"/>
              <a:ext cx="147744" cy="147745"/>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058" name="Shape 2058"/>
            <p:cNvSpPr/>
            <p:nvPr/>
          </p:nvSpPr>
          <p:spPr>
            <a:xfrm flipH="1" rot="10800000">
              <a:off x="1928871" y="1696996"/>
              <a:ext cx="147744" cy="147745"/>
            </a:xfrm>
            <a:prstGeom prst="rect">
              <a:avLst/>
            </a:prstGeom>
            <a:noFill/>
            <a:ln w="25400" cap="rnd">
              <a:solidFill>
                <a:srgbClr val="11B119"/>
              </a:solidFill>
              <a:prstDash val="sysDot"/>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059" name="Shape 2059"/>
            <p:cNvSpPr/>
            <p:nvPr/>
          </p:nvSpPr>
          <p:spPr>
            <a:xfrm>
              <a:off x="1530785" y="1549253"/>
              <a:ext cx="392802" cy="62708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lgn="l" defTabSz="914400">
                <a:defRPr b="1" sz="2700">
                  <a:effectLst>
                    <a:outerShdw sx="100000" sy="100000" kx="0" ky="0" algn="b" rotWithShape="0" blurRad="38100" dist="38100" dir="2700000">
                      <a:srgbClr val="4D4D4D"/>
                    </a:outerShdw>
                  </a:effectLst>
                  <a:latin typeface="Trebuchet MS"/>
                  <a:ea typeface="Trebuchet MS"/>
                  <a:cs typeface="Trebuchet MS"/>
                  <a:sym typeface="Trebuchet MS"/>
                </a:defRPr>
              </a:lvl1pPr>
            </a:lstStyle>
            <a:p>
              <a:pPr/>
              <a:r>
                <a:t>p</a:t>
              </a:r>
            </a:p>
          </p:txBody>
        </p:sp>
        <p:sp>
          <p:nvSpPr>
            <p:cNvPr id="2060" name="Shape 2060"/>
            <p:cNvSpPr/>
            <p:nvPr/>
          </p:nvSpPr>
          <p:spPr>
            <a:xfrm>
              <a:off x="486030" y="3017156"/>
              <a:ext cx="2878252" cy="4629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defTabSz="914400">
                <a:defRPr b="1" sz="2200">
                  <a:latin typeface="Trebuchet MS"/>
                  <a:ea typeface="Trebuchet MS"/>
                  <a:cs typeface="Trebuchet MS"/>
                  <a:sym typeface="Trebuchet MS"/>
                </a:defRPr>
              </a:lvl1pPr>
            </a:lstStyle>
            <a:p>
              <a:pPr/>
              <a:r>
                <a:t>Synthesizing a pixel</a:t>
              </a:r>
            </a:p>
          </p:txBody>
        </p:sp>
        <p:pic>
          <p:nvPicPr>
            <p:cNvPr id="2061" name="image45.png" descr="ex2"/>
            <p:cNvPicPr>
              <a:picLocks noChangeAspect="1"/>
            </p:cNvPicPr>
            <p:nvPr/>
          </p:nvPicPr>
          <p:blipFill>
            <a:blip r:embed="rId4">
              <a:extLst/>
            </a:blip>
            <a:stretch>
              <a:fillRect/>
            </a:stretch>
          </p:blipFill>
          <p:spPr>
            <a:xfrm>
              <a:off x="7050640" y="316006"/>
              <a:ext cx="3151859" cy="2265399"/>
            </a:xfrm>
            <a:prstGeom prst="rect">
              <a:avLst/>
            </a:prstGeom>
            <a:ln w="12700" cap="flat">
              <a:noFill/>
              <a:miter lim="400000"/>
            </a:ln>
            <a:effectLst/>
          </p:spPr>
        </p:pic>
        <p:sp>
          <p:nvSpPr>
            <p:cNvPr id="2062" name="Shape 2062"/>
            <p:cNvSpPr/>
            <p:nvPr/>
          </p:nvSpPr>
          <p:spPr>
            <a:xfrm flipH="1" rot="10800000">
              <a:off x="7604678" y="1693805"/>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063" name="Shape 2063"/>
            <p:cNvSpPr/>
            <p:nvPr/>
          </p:nvSpPr>
          <p:spPr>
            <a:xfrm flipH="1" rot="10800000">
              <a:off x="7663775" y="1693805"/>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064" name="Shape 2064"/>
            <p:cNvSpPr/>
            <p:nvPr/>
          </p:nvSpPr>
          <p:spPr>
            <a:xfrm flipH="1" rot="10800000">
              <a:off x="7722873" y="1693805"/>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065" name="Shape 2065"/>
            <p:cNvSpPr/>
            <p:nvPr/>
          </p:nvSpPr>
          <p:spPr>
            <a:xfrm flipH="1" rot="10800000">
              <a:off x="7722873" y="1634070"/>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066" name="Shape 2066"/>
            <p:cNvSpPr/>
            <p:nvPr/>
          </p:nvSpPr>
          <p:spPr>
            <a:xfrm flipH="1" rot="10800000">
              <a:off x="7604678" y="1634070"/>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067" name="Shape 2067"/>
            <p:cNvSpPr/>
            <p:nvPr/>
          </p:nvSpPr>
          <p:spPr>
            <a:xfrm flipH="1" rot="10800000">
              <a:off x="7663775" y="1634070"/>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068" name="Shape 2068"/>
            <p:cNvSpPr/>
            <p:nvPr/>
          </p:nvSpPr>
          <p:spPr>
            <a:xfrm flipH="1" rot="10800000">
              <a:off x="7781970" y="1693805"/>
              <a:ext cx="59099"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069" name="Shape 2069"/>
            <p:cNvSpPr/>
            <p:nvPr/>
          </p:nvSpPr>
          <p:spPr>
            <a:xfrm flipH="1" rot="10800000">
              <a:off x="7841067" y="1753541"/>
              <a:ext cx="59099"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070" name="Shape 2070"/>
            <p:cNvSpPr/>
            <p:nvPr/>
          </p:nvSpPr>
          <p:spPr>
            <a:xfrm flipH="1" rot="10800000">
              <a:off x="7841067" y="1693805"/>
              <a:ext cx="59099"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071" name="Shape 2071"/>
            <p:cNvSpPr/>
            <p:nvPr/>
          </p:nvSpPr>
          <p:spPr>
            <a:xfrm flipH="1" rot="10800000">
              <a:off x="7900165" y="1693805"/>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072" name="Shape 2072"/>
            <p:cNvSpPr/>
            <p:nvPr/>
          </p:nvSpPr>
          <p:spPr>
            <a:xfrm flipH="1" rot="10800000">
              <a:off x="7900165" y="1634070"/>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073" name="Shape 2073"/>
            <p:cNvSpPr/>
            <p:nvPr/>
          </p:nvSpPr>
          <p:spPr>
            <a:xfrm flipH="1" rot="10800000">
              <a:off x="7900165" y="1753541"/>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074" name="Shape 2074"/>
            <p:cNvSpPr/>
            <p:nvPr/>
          </p:nvSpPr>
          <p:spPr>
            <a:xfrm flipH="1" rot="10800000">
              <a:off x="7781970" y="1634070"/>
              <a:ext cx="59099"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075" name="Shape 2075"/>
            <p:cNvSpPr/>
            <p:nvPr/>
          </p:nvSpPr>
          <p:spPr>
            <a:xfrm flipH="1" rot="10800000">
              <a:off x="7841067" y="1634070"/>
              <a:ext cx="59099"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076" name="Shape 2076"/>
            <p:cNvSpPr/>
            <p:nvPr/>
          </p:nvSpPr>
          <p:spPr>
            <a:xfrm flipH="1" rot="10800000">
              <a:off x="7959263" y="1693805"/>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077" name="Shape 2077"/>
            <p:cNvSpPr/>
            <p:nvPr/>
          </p:nvSpPr>
          <p:spPr>
            <a:xfrm flipH="1" rot="10800000">
              <a:off x="7959263" y="1753541"/>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078" name="Shape 2078"/>
            <p:cNvSpPr/>
            <p:nvPr/>
          </p:nvSpPr>
          <p:spPr>
            <a:xfrm flipH="1" rot="10800000">
              <a:off x="8018360" y="1753541"/>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079" name="Shape 2079"/>
            <p:cNvSpPr/>
            <p:nvPr/>
          </p:nvSpPr>
          <p:spPr>
            <a:xfrm flipH="1" rot="10800000">
              <a:off x="8018360" y="1693805"/>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080" name="Shape 2080"/>
            <p:cNvSpPr/>
            <p:nvPr/>
          </p:nvSpPr>
          <p:spPr>
            <a:xfrm flipH="1" rot="10800000">
              <a:off x="8077457" y="1693805"/>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081" name="Shape 2081"/>
            <p:cNvSpPr/>
            <p:nvPr/>
          </p:nvSpPr>
          <p:spPr>
            <a:xfrm flipH="1" rot="10800000">
              <a:off x="8077457" y="1634070"/>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082" name="Shape 2082"/>
            <p:cNvSpPr/>
            <p:nvPr/>
          </p:nvSpPr>
          <p:spPr>
            <a:xfrm flipH="1" rot="10800000">
              <a:off x="8077457" y="1753541"/>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083" name="Shape 2083"/>
            <p:cNvSpPr/>
            <p:nvPr/>
          </p:nvSpPr>
          <p:spPr>
            <a:xfrm flipH="1" rot="10800000">
              <a:off x="7959263" y="1634070"/>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084" name="Shape 2084"/>
            <p:cNvSpPr/>
            <p:nvPr/>
          </p:nvSpPr>
          <p:spPr>
            <a:xfrm flipH="1" rot="10800000">
              <a:off x="8018360" y="1634070"/>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085" name="Shape 2085"/>
            <p:cNvSpPr/>
            <p:nvPr/>
          </p:nvSpPr>
          <p:spPr>
            <a:xfrm flipH="1" rot="10800000">
              <a:off x="8136554" y="1693805"/>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086" name="Shape 2086"/>
            <p:cNvSpPr/>
            <p:nvPr/>
          </p:nvSpPr>
          <p:spPr>
            <a:xfrm flipH="1" rot="10800000">
              <a:off x="8136554" y="1753541"/>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087" name="Shape 2087"/>
            <p:cNvSpPr/>
            <p:nvPr/>
          </p:nvSpPr>
          <p:spPr>
            <a:xfrm flipH="1" rot="10800000">
              <a:off x="8195651" y="1753541"/>
              <a:ext cx="59099"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088" name="Shape 2088"/>
            <p:cNvSpPr/>
            <p:nvPr/>
          </p:nvSpPr>
          <p:spPr>
            <a:xfrm flipH="1" rot="10800000">
              <a:off x="8195651" y="1693805"/>
              <a:ext cx="59099"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089" name="Shape 2089"/>
            <p:cNvSpPr/>
            <p:nvPr/>
          </p:nvSpPr>
          <p:spPr>
            <a:xfrm flipH="1" rot="10800000">
              <a:off x="8254749" y="1693805"/>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090" name="Shape 2090"/>
            <p:cNvSpPr/>
            <p:nvPr/>
          </p:nvSpPr>
          <p:spPr>
            <a:xfrm flipH="1" rot="10800000">
              <a:off x="8254749" y="1634070"/>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091" name="Shape 2091"/>
            <p:cNvSpPr/>
            <p:nvPr/>
          </p:nvSpPr>
          <p:spPr>
            <a:xfrm flipH="1" rot="10800000">
              <a:off x="8254749" y="1753541"/>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092" name="Shape 2092"/>
            <p:cNvSpPr/>
            <p:nvPr/>
          </p:nvSpPr>
          <p:spPr>
            <a:xfrm flipH="1" rot="10800000">
              <a:off x="8136554" y="1634070"/>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093" name="Shape 2093"/>
            <p:cNvSpPr/>
            <p:nvPr/>
          </p:nvSpPr>
          <p:spPr>
            <a:xfrm flipH="1" rot="10800000">
              <a:off x="8195651" y="1634070"/>
              <a:ext cx="59099"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094" name="Shape 2094"/>
            <p:cNvSpPr/>
            <p:nvPr/>
          </p:nvSpPr>
          <p:spPr>
            <a:xfrm flipH="1" rot="10800000">
              <a:off x="8136554" y="1873012"/>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095" name="Shape 2095"/>
            <p:cNvSpPr/>
            <p:nvPr/>
          </p:nvSpPr>
          <p:spPr>
            <a:xfrm flipH="1" rot="10800000">
              <a:off x="8195651" y="1932748"/>
              <a:ext cx="59099"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096" name="Shape 2096"/>
            <p:cNvSpPr/>
            <p:nvPr/>
          </p:nvSpPr>
          <p:spPr>
            <a:xfrm flipH="1" rot="10800000">
              <a:off x="8195651" y="1873012"/>
              <a:ext cx="59099"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097" name="Shape 2097"/>
            <p:cNvSpPr/>
            <p:nvPr/>
          </p:nvSpPr>
          <p:spPr>
            <a:xfrm flipH="1" rot="10800000">
              <a:off x="8254749" y="1873012"/>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098" name="Shape 2098"/>
            <p:cNvSpPr/>
            <p:nvPr/>
          </p:nvSpPr>
          <p:spPr>
            <a:xfrm flipH="1" rot="10800000">
              <a:off x="8254749" y="1813277"/>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099" name="Shape 2099"/>
            <p:cNvSpPr/>
            <p:nvPr/>
          </p:nvSpPr>
          <p:spPr>
            <a:xfrm flipH="1" rot="10800000">
              <a:off x="8254749" y="1932748"/>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100" name="Shape 2100"/>
            <p:cNvSpPr/>
            <p:nvPr/>
          </p:nvSpPr>
          <p:spPr>
            <a:xfrm flipH="1" rot="10800000">
              <a:off x="8136554" y="1813277"/>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101" name="Shape 2101"/>
            <p:cNvSpPr/>
            <p:nvPr/>
          </p:nvSpPr>
          <p:spPr>
            <a:xfrm flipH="1" rot="10800000">
              <a:off x="8195651" y="1813277"/>
              <a:ext cx="59099"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102" name="Shape 2102"/>
            <p:cNvSpPr/>
            <p:nvPr/>
          </p:nvSpPr>
          <p:spPr>
            <a:xfrm flipH="1" rot="10800000">
              <a:off x="8018360" y="1873012"/>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103" name="Shape 2103"/>
            <p:cNvSpPr/>
            <p:nvPr/>
          </p:nvSpPr>
          <p:spPr>
            <a:xfrm flipH="1" rot="10800000">
              <a:off x="8077457" y="1873012"/>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104" name="Shape 2104"/>
            <p:cNvSpPr/>
            <p:nvPr/>
          </p:nvSpPr>
          <p:spPr>
            <a:xfrm flipH="1" rot="10800000">
              <a:off x="8077457" y="1813277"/>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105" name="Shape 2105"/>
            <p:cNvSpPr/>
            <p:nvPr/>
          </p:nvSpPr>
          <p:spPr>
            <a:xfrm flipH="1" rot="10800000">
              <a:off x="7959263" y="1813277"/>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106" name="Shape 2106"/>
            <p:cNvSpPr/>
            <p:nvPr/>
          </p:nvSpPr>
          <p:spPr>
            <a:xfrm flipH="1" rot="10800000">
              <a:off x="8018360" y="1813277"/>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107" name="Shape 2107"/>
            <p:cNvSpPr/>
            <p:nvPr/>
          </p:nvSpPr>
          <p:spPr>
            <a:xfrm flipH="1" rot="10800000">
              <a:off x="7604678" y="1514598"/>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108" name="Shape 2108"/>
            <p:cNvSpPr/>
            <p:nvPr/>
          </p:nvSpPr>
          <p:spPr>
            <a:xfrm flipH="1" rot="10800000">
              <a:off x="7604678" y="1574334"/>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109" name="Shape 2109"/>
            <p:cNvSpPr/>
            <p:nvPr/>
          </p:nvSpPr>
          <p:spPr>
            <a:xfrm flipH="1" rot="10800000">
              <a:off x="7663775" y="1574334"/>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110" name="Shape 2110"/>
            <p:cNvSpPr/>
            <p:nvPr/>
          </p:nvSpPr>
          <p:spPr>
            <a:xfrm flipH="1" rot="10800000">
              <a:off x="7663775" y="1514598"/>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111" name="Shape 2111"/>
            <p:cNvSpPr/>
            <p:nvPr/>
          </p:nvSpPr>
          <p:spPr>
            <a:xfrm flipH="1" rot="10800000">
              <a:off x="7722873" y="1514598"/>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112" name="Shape 2112"/>
            <p:cNvSpPr/>
            <p:nvPr/>
          </p:nvSpPr>
          <p:spPr>
            <a:xfrm flipH="1" rot="10800000">
              <a:off x="7722873" y="1454862"/>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113" name="Shape 2113"/>
            <p:cNvSpPr/>
            <p:nvPr/>
          </p:nvSpPr>
          <p:spPr>
            <a:xfrm flipH="1" rot="10800000">
              <a:off x="7722873" y="1574334"/>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114" name="Shape 2114"/>
            <p:cNvSpPr/>
            <p:nvPr/>
          </p:nvSpPr>
          <p:spPr>
            <a:xfrm flipH="1" rot="10800000">
              <a:off x="7604678" y="1454862"/>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115" name="Shape 2115"/>
            <p:cNvSpPr/>
            <p:nvPr/>
          </p:nvSpPr>
          <p:spPr>
            <a:xfrm flipH="1" rot="10800000">
              <a:off x="7663775" y="1454862"/>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116" name="Shape 2116"/>
            <p:cNvSpPr/>
            <p:nvPr/>
          </p:nvSpPr>
          <p:spPr>
            <a:xfrm flipH="1" rot="10800000">
              <a:off x="7781970" y="1514598"/>
              <a:ext cx="59099"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117" name="Shape 2117"/>
            <p:cNvSpPr/>
            <p:nvPr/>
          </p:nvSpPr>
          <p:spPr>
            <a:xfrm flipH="1" rot="10800000">
              <a:off x="7781970" y="1574334"/>
              <a:ext cx="59099"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118" name="Shape 2118"/>
            <p:cNvSpPr/>
            <p:nvPr/>
          </p:nvSpPr>
          <p:spPr>
            <a:xfrm flipH="1" rot="10800000">
              <a:off x="7841067" y="1574334"/>
              <a:ext cx="59099"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119" name="Shape 2119"/>
            <p:cNvSpPr/>
            <p:nvPr/>
          </p:nvSpPr>
          <p:spPr>
            <a:xfrm flipH="1" rot="10800000">
              <a:off x="7841067" y="1514598"/>
              <a:ext cx="59099"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120" name="Shape 2120"/>
            <p:cNvSpPr/>
            <p:nvPr/>
          </p:nvSpPr>
          <p:spPr>
            <a:xfrm flipH="1" rot="10800000">
              <a:off x="7900165" y="1514598"/>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121" name="Shape 2121"/>
            <p:cNvSpPr/>
            <p:nvPr/>
          </p:nvSpPr>
          <p:spPr>
            <a:xfrm flipH="1" rot="10800000">
              <a:off x="7900165" y="1454862"/>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122" name="Shape 2122"/>
            <p:cNvSpPr/>
            <p:nvPr/>
          </p:nvSpPr>
          <p:spPr>
            <a:xfrm flipH="1" rot="10800000">
              <a:off x="7900165" y="1574334"/>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123" name="Shape 2123"/>
            <p:cNvSpPr/>
            <p:nvPr/>
          </p:nvSpPr>
          <p:spPr>
            <a:xfrm flipH="1" rot="10800000">
              <a:off x="7781970" y="1454862"/>
              <a:ext cx="59099"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124" name="Shape 2124"/>
            <p:cNvSpPr/>
            <p:nvPr/>
          </p:nvSpPr>
          <p:spPr>
            <a:xfrm flipH="1" rot="10800000">
              <a:off x="7841067" y="1454862"/>
              <a:ext cx="59099"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125" name="Shape 2125"/>
            <p:cNvSpPr/>
            <p:nvPr/>
          </p:nvSpPr>
          <p:spPr>
            <a:xfrm flipH="1" rot="10800000">
              <a:off x="7959263" y="1514598"/>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126" name="Shape 2126"/>
            <p:cNvSpPr/>
            <p:nvPr/>
          </p:nvSpPr>
          <p:spPr>
            <a:xfrm flipH="1" rot="10800000">
              <a:off x="7959263" y="1574334"/>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127" name="Shape 2127"/>
            <p:cNvSpPr/>
            <p:nvPr/>
          </p:nvSpPr>
          <p:spPr>
            <a:xfrm flipH="1" rot="10800000">
              <a:off x="8018360" y="1574334"/>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128" name="Shape 2128"/>
            <p:cNvSpPr/>
            <p:nvPr/>
          </p:nvSpPr>
          <p:spPr>
            <a:xfrm flipH="1" rot="10800000">
              <a:off x="8018360" y="1514598"/>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129" name="Shape 2129"/>
            <p:cNvSpPr/>
            <p:nvPr/>
          </p:nvSpPr>
          <p:spPr>
            <a:xfrm flipH="1" rot="10800000">
              <a:off x="8077457" y="1514598"/>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130" name="Shape 2130"/>
            <p:cNvSpPr/>
            <p:nvPr/>
          </p:nvSpPr>
          <p:spPr>
            <a:xfrm flipH="1" rot="10800000">
              <a:off x="8077457" y="1454862"/>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131" name="Shape 2131"/>
            <p:cNvSpPr/>
            <p:nvPr/>
          </p:nvSpPr>
          <p:spPr>
            <a:xfrm flipH="1" rot="10800000">
              <a:off x="8077457" y="1574334"/>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132" name="Shape 2132"/>
            <p:cNvSpPr/>
            <p:nvPr/>
          </p:nvSpPr>
          <p:spPr>
            <a:xfrm flipH="1" rot="10800000">
              <a:off x="7959263" y="1454862"/>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133" name="Shape 2133"/>
            <p:cNvSpPr/>
            <p:nvPr/>
          </p:nvSpPr>
          <p:spPr>
            <a:xfrm flipH="1" rot="10800000">
              <a:off x="8018360" y="1454862"/>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134" name="Shape 2134"/>
            <p:cNvSpPr/>
            <p:nvPr/>
          </p:nvSpPr>
          <p:spPr>
            <a:xfrm flipH="1" rot="10800000">
              <a:off x="8136554" y="1514598"/>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135" name="Shape 2135"/>
            <p:cNvSpPr/>
            <p:nvPr/>
          </p:nvSpPr>
          <p:spPr>
            <a:xfrm flipH="1" rot="10800000">
              <a:off x="8136554" y="1574334"/>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136" name="Shape 2136"/>
            <p:cNvSpPr/>
            <p:nvPr/>
          </p:nvSpPr>
          <p:spPr>
            <a:xfrm flipH="1" rot="10800000">
              <a:off x="8195651" y="1574334"/>
              <a:ext cx="59099"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137" name="Shape 2137"/>
            <p:cNvSpPr/>
            <p:nvPr/>
          </p:nvSpPr>
          <p:spPr>
            <a:xfrm flipH="1" rot="10800000">
              <a:off x="8195651" y="1514598"/>
              <a:ext cx="59099"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138" name="Shape 2138"/>
            <p:cNvSpPr/>
            <p:nvPr/>
          </p:nvSpPr>
          <p:spPr>
            <a:xfrm flipH="1" rot="10800000">
              <a:off x="8254749" y="1514598"/>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139" name="Shape 2139"/>
            <p:cNvSpPr/>
            <p:nvPr/>
          </p:nvSpPr>
          <p:spPr>
            <a:xfrm flipH="1" rot="10800000">
              <a:off x="8254749" y="1454862"/>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140" name="Shape 2140"/>
            <p:cNvSpPr/>
            <p:nvPr/>
          </p:nvSpPr>
          <p:spPr>
            <a:xfrm flipH="1" rot="10800000">
              <a:off x="8254749" y="1574334"/>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141" name="Shape 2141"/>
            <p:cNvSpPr/>
            <p:nvPr/>
          </p:nvSpPr>
          <p:spPr>
            <a:xfrm flipH="1" rot="10800000">
              <a:off x="8136554" y="1454862"/>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142" name="Shape 2142"/>
            <p:cNvSpPr/>
            <p:nvPr/>
          </p:nvSpPr>
          <p:spPr>
            <a:xfrm flipH="1" rot="10800000">
              <a:off x="8195651" y="1454862"/>
              <a:ext cx="59099"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143" name="Shape 2143"/>
            <p:cNvSpPr/>
            <p:nvPr/>
          </p:nvSpPr>
          <p:spPr>
            <a:xfrm flipH="1" rot="10800000">
              <a:off x="8313846" y="1514598"/>
              <a:ext cx="59099"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144" name="Shape 2144"/>
            <p:cNvSpPr/>
            <p:nvPr/>
          </p:nvSpPr>
          <p:spPr>
            <a:xfrm flipH="1" rot="10800000">
              <a:off x="8313846" y="1574334"/>
              <a:ext cx="59099"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145" name="Shape 2145"/>
            <p:cNvSpPr/>
            <p:nvPr/>
          </p:nvSpPr>
          <p:spPr>
            <a:xfrm flipH="1" rot="10800000">
              <a:off x="8372943" y="1574334"/>
              <a:ext cx="59099"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146" name="Shape 2146"/>
            <p:cNvSpPr/>
            <p:nvPr/>
          </p:nvSpPr>
          <p:spPr>
            <a:xfrm flipH="1" rot="10800000">
              <a:off x="8372943" y="1514598"/>
              <a:ext cx="59099"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147" name="Shape 2147"/>
            <p:cNvSpPr/>
            <p:nvPr/>
          </p:nvSpPr>
          <p:spPr>
            <a:xfrm flipH="1" rot="10800000">
              <a:off x="8432041" y="1514598"/>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148" name="Shape 2148"/>
            <p:cNvSpPr/>
            <p:nvPr/>
          </p:nvSpPr>
          <p:spPr>
            <a:xfrm flipH="1" rot="10800000">
              <a:off x="8432041" y="1454862"/>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149" name="Shape 2149"/>
            <p:cNvSpPr/>
            <p:nvPr/>
          </p:nvSpPr>
          <p:spPr>
            <a:xfrm flipH="1" rot="10800000">
              <a:off x="8432041" y="1574334"/>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150" name="Shape 2150"/>
            <p:cNvSpPr/>
            <p:nvPr/>
          </p:nvSpPr>
          <p:spPr>
            <a:xfrm flipH="1" rot="10800000">
              <a:off x="8313846" y="1454862"/>
              <a:ext cx="59099"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151" name="Shape 2151"/>
            <p:cNvSpPr/>
            <p:nvPr/>
          </p:nvSpPr>
          <p:spPr>
            <a:xfrm flipH="1" rot="10800000">
              <a:off x="8372943" y="1454862"/>
              <a:ext cx="59099"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152" name="Shape 2152"/>
            <p:cNvSpPr/>
            <p:nvPr/>
          </p:nvSpPr>
          <p:spPr>
            <a:xfrm flipH="1" rot="10800000">
              <a:off x="8313846" y="1693805"/>
              <a:ext cx="59099"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153" name="Shape 2153"/>
            <p:cNvSpPr/>
            <p:nvPr/>
          </p:nvSpPr>
          <p:spPr>
            <a:xfrm flipH="1" rot="10800000">
              <a:off x="8313846" y="1753541"/>
              <a:ext cx="59099"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154" name="Shape 2154"/>
            <p:cNvSpPr/>
            <p:nvPr/>
          </p:nvSpPr>
          <p:spPr>
            <a:xfrm flipH="1" rot="10800000">
              <a:off x="8372943" y="1753541"/>
              <a:ext cx="59099"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155" name="Shape 2155"/>
            <p:cNvSpPr/>
            <p:nvPr/>
          </p:nvSpPr>
          <p:spPr>
            <a:xfrm flipH="1" rot="10800000">
              <a:off x="8372943" y="1693805"/>
              <a:ext cx="59099"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156" name="Shape 2156"/>
            <p:cNvSpPr/>
            <p:nvPr/>
          </p:nvSpPr>
          <p:spPr>
            <a:xfrm flipH="1" rot="10800000">
              <a:off x="8432041" y="1693805"/>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157" name="Shape 2157"/>
            <p:cNvSpPr/>
            <p:nvPr/>
          </p:nvSpPr>
          <p:spPr>
            <a:xfrm flipH="1" rot="10800000">
              <a:off x="8432041" y="1634070"/>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158" name="Shape 2158"/>
            <p:cNvSpPr/>
            <p:nvPr/>
          </p:nvSpPr>
          <p:spPr>
            <a:xfrm flipH="1" rot="10800000">
              <a:off x="8432041" y="1753541"/>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159" name="Shape 2159"/>
            <p:cNvSpPr/>
            <p:nvPr/>
          </p:nvSpPr>
          <p:spPr>
            <a:xfrm flipH="1" rot="10800000">
              <a:off x="8313846" y="1634070"/>
              <a:ext cx="59099"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160" name="Shape 2160"/>
            <p:cNvSpPr/>
            <p:nvPr/>
          </p:nvSpPr>
          <p:spPr>
            <a:xfrm flipH="1" rot="10800000">
              <a:off x="8372943" y="1634070"/>
              <a:ext cx="59099"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161" name="Shape 2161"/>
            <p:cNvSpPr/>
            <p:nvPr/>
          </p:nvSpPr>
          <p:spPr>
            <a:xfrm flipH="1" rot="10800000">
              <a:off x="8313846" y="1873012"/>
              <a:ext cx="59099"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162" name="Shape 2162"/>
            <p:cNvSpPr/>
            <p:nvPr/>
          </p:nvSpPr>
          <p:spPr>
            <a:xfrm flipH="1" rot="10800000">
              <a:off x="8313846" y="1932748"/>
              <a:ext cx="59099"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163" name="Shape 2163"/>
            <p:cNvSpPr/>
            <p:nvPr/>
          </p:nvSpPr>
          <p:spPr>
            <a:xfrm flipH="1" rot="10800000">
              <a:off x="8372943" y="1932748"/>
              <a:ext cx="59099"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164" name="Shape 2164"/>
            <p:cNvSpPr/>
            <p:nvPr/>
          </p:nvSpPr>
          <p:spPr>
            <a:xfrm flipH="1" rot="10800000">
              <a:off x="8372943" y="1873012"/>
              <a:ext cx="59099"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165" name="Shape 2165"/>
            <p:cNvSpPr/>
            <p:nvPr/>
          </p:nvSpPr>
          <p:spPr>
            <a:xfrm flipH="1" rot="10800000">
              <a:off x="8432041" y="1873012"/>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166" name="Shape 2166"/>
            <p:cNvSpPr/>
            <p:nvPr/>
          </p:nvSpPr>
          <p:spPr>
            <a:xfrm flipH="1" rot="10800000">
              <a:off x="8432041" y="1813277"/>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167" name="Shape 2167"/>
            <p:cNvSpPr/>
            <p:nvPr/>
          </p:nvSpPr>
          <p:spPr>
            <a:xfrm flipH="1" rot="10800000">
              <a:off x="8432041" y="1932748"/>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168" name="Shape 2168"/>
            <p:cNvSpPr/>
            <p:nvPr/>
          </p:nvSpPr>
          <p:spPr>
            <a:xfrm flipH="1" rot="10800000">
              <a:off x="8313846" y="1813277"/>
              <a:ext cx="59099"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169" name="Shape 2169"/>
            <p:cNvSpPr/>
            <p:nvPr/>
          </p:nvSpPr>
          <p:spPr>
            <a:xfrm flipH="1" rot="10800000">
              <a:off x="8372943" y="1813277"/>
              <a:ext cx="59099"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170" name="Shape 2170"/>
            <p:cNvSpPr/>
            <p:nvPr/>
          </p:nvSpPr>
          <p:spPr>
            <a:xfrm flipH="1" rot="10800000">
              <a:off x="8018360" y="1873012"/>
              <a:ext cx="59098" cy="59736"/>
            </a:xfrm>
            <a:prstGeom prst="rect">
              <a:avLst/>
            </a:prstGeom>
            <a:solidFill>
              <a:srgbClr val="11B119"/>
            </a:solid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171" name="Shape 2171"/>
            <p:cNvSpPr/>
            <p:nvPr/>
          </p:nvSpPr>
          <p:spPr>
            <a:xfrm flipH="1" rot="10800000">
              <a:off x="8872808" y="866853"/>
              <a:ext cx="59099"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172" name="Shape 2172"/>
            <p:cNvSpPr/>
            <p:nvPr/>
          </p:nvSpPr>
          <p:spPr>
            <a:xfrm flipH="1" rot="10800000">
              <a:off x="8931905" y="866853"/>
              <a:ext cx="59099"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173" name="Shape 2173"/>
            <p:cNvSpPr/>
            <p:nvPr/>
          </p:nvSpPr>
          <p:spPr>
            <a:xfrm flipH="1" rot="10800000">
              <a:off x="8991003" y="866853"/>
              <a:ext cx="59099"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174" name="Shape 2174"/>
            <p:cNvSpPr/>
            <p:nvPr/>
          </p:nvSpPr>
          <p:spPr>
            <a:xfrm flipH="1" rot="10800000">
              <a:off x="8991003" y="807117"/>
              <a:ext cx="59099"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175" name="Shape 2175"/>
            <p:cNvSpPr/>
            <p:nvPr/>
          </p:nvSpPr>
          <p:spPr>
            <a:xfrm flipH="1" rot="10800000">
              <a:off x="8872808" y="807117"/>
              <a:ext cx="59099"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176" name="Shape 2176"/>
            <p:cNvSpPr/>
            <p:nvPr/>
          </p:nvSpPr>
          <p:spPr>
            <a:xfrm flipH="1" rot="10800000">
              <a:off x="8931905" y="807117"/>
              <a:ext cx="59099"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177" name="Shape 2177"/>
            <p:cNvSpPr/>
            <p:nvPr/>
          </p:nvSpPr>
          <p:spPr>
            <a:xfrm flipH="1" rot="10800000">
              <a:off x="9050101" y="866853"/>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178" name="Shape 2178"/>
            <p:cNvSpPr/>
            <p:nvPr/>
          </p:nvSpPr>
          <p:spPr>
            <a:xfrm flipH="1" rot="10800000">
              <a:off x="9109198" y="926588"/>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179" name="Shape 2179"/>
            <p:cNvSpPr/>
            <p:nvPr/>
          </p:nvSpPr>
          <p:spPr>
            <a:xfrm flipH="1" rot="10800000">
              <a:off x="9109198" y="866853"/>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180" name="Shape 2180"/>
            <p:cNvSpPr/>
            <p:nvPr/>
          </p:nvSpPr>
          <p:spPr>
            <a:xfrm flipH="1" rot="10800000">
              <a:off x="9168295" y="866853"/>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181" name="Shape 2181"/>
            <p:cNvSpPr/>
            <p:nvPr/>
          </p:nvSpPr>
          <p:spPr>
            <a:xfrm flipH="1" rot="10800000">
              <a:off x="9168295" y="807117"/>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182" name="Shape 2182"/>
            <p:cNvSpPr/>
            <p:nvPr/>
          </p:nvSpPr>
          <p:spPr>
            <a:xfrm flipH="1" rot="10800000">
              <a:off x="9168295" y="926588"/>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183" name="Shape 2183"/>
            <p:cNvSpPr/>
            <p:nvPr/>
          </p:nvSpPr>
          <p:spPr>
            <a:xfrm flipH="1" rot="10800000">
              <a:off x="9050101" y="807117"/>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184" name="Shape 2184"/>
            <p:cNvSpPr/>
            <p:nvPr/>
          </p:nvSpPr>
          <p:spPr>
            <a:xfrm flipH="1" rot="10800000">
              <a:off x="9109198" y="807117"/>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185" name="Shape 2185"/>
            <p:cNvSpPr/>
            <p:nvPr/>
          </p:nvSpPr>
          <p:spPr>
            <a:xfrm flipH="1" rot="10800000">
              <a:off x="9227393" y="866853"/>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186" name="Shape 2186"/>
            <p:cNvSpPr/>
            <p:nvPr/>
          </p:nvSpPr>
          <p:spPr>
            <a:xfrm flipH="1" rot="10800000">
              <a:off x="9227393" y="926588"/>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187" name="Shape 2187"/>
            <p:cNvSpPr/>
            <p:nvPr/>
          </p:nvSpPr>
          <p:spPr>
            <a:xfrm flipH="1" rot="10800000">
              <a:off x="9286490" y="926588"/>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188" name="Shape 2188"/>
            <p:cNvSpPr/>
            <p:nvPr/>
          </p:nvSpPr>
          <p:spPr>
            <a:xfrm flipH="1" rot="10800000">
              <a:off x="9286490" y="866853"/>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189" name="Shape 2189"/>
            <p:cNvSpPr/>
            <p:nvPr/>
          </p:nvSpPr>
          <p:spPr>
            <a:xfrm flipH="1" rot="10800000">
              <a:off x="9345587" y="866853"/>
              <a:ext cx="59099"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190" name="Shape 2190"/>
            <p:cNvSpPr/>
            <p:nvPr/>
          </p:nvSpPr>
          <p:spPr>
            <a:xfrm flipH="1" rot="10800000">
              <a:off x="9345587" y="807117"/>
              <a:ext cx="59099"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191" name="Shape 2191"/>
            <p:cNvSpPr/>
            <p:nvPr/>
          </p:nvSpPr>
          <p:spPr>
            <a:xfrm flipH="1" rot="10800000">
              <a:off x="9345587" y="926588"/>
              <a:ext cx="59099"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192" name="Shape 2192"/>
            <p:cNvSpPr/>
            <p:nvPr/>
          </p:nvSpPr>
          <p:spPr>
            <a:xfrm flipH="1" rot="10800000">
              <a:off x="9227393" y="807117"/>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193" name="Shape 2193"/>
            <p:cNvSpPr/>
            <p:nvPr/>
          </p:nvSpPr>
          <p:spPr>
            <a:xfrm flipH="1" rot="10800000">
              <a:off x="9286490" y="807117"/>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194" name="Shape 2194"/>
            <p:cNvSpPr/>
            <p:nvPr/>
          </p:nvSpPr>
          <p:spPr>
            <a:xfrm flipH="1" rot="10800000">
              <a:off x="9404684" y="866853"/>
              <a:ext cx="59099"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195" name="Shape 2195"/>
            <p:cNvSpPr/>
            <p:nvPr/>
          </p:nvSpPr>
          <p:spPr>
            <a:xfrm flipH="1" rot="10800000">
              <a:off x="9404684" y="926588"/>
              <a:ext cx="59099"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196" name="Shape 2196"/>
            <p:cNvSpPr/>
            <p:nvPr/>
          </p:nvSpPr>
          <p:spPr>
            <a:xfrm flipH="1" rot="10800000">
              <a:off x="9463782" y="926588"/>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197" name="Shape 2197"/>
            <p:cNvSpPr/>
            <p:nvPr/>
          </p:nvSpPr>
          <p:spPr>
            <a:xfrm flipH="1" rot="10800000">
              <a:off x="9463782" y="866853"/>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198" name="Shape 2198"/>
            <p:cNvSpPr/>
            <p:nvPr/>
          </p:nvSpPr>
          <p:spPr>
            <a:xfrm flipH="1" rot="10800000">
              <a:off x="9522879" y="866853"/>
              <a:ext cx="59099"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199" name="Shape 2199"/>
            <p:cNvSpPr/>
            <p:nvPr/>
          </p:nvSpPr>
          <p:spPr>
            <a:xfrm flipH="1" rot="10800000">
              <a:off x="9522879" y="807117"/>
              <a:ext cx="59099"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200" name="Shape 2200"/>
            <p:cNvSpPr/>
            <p:nvPr/>
          </p:nvSpPr>
          <p:spPr>
            <a:xfrm flipH="1" rot="10800000">
              <a:off x="9522879" y="926588"/>
              <a:ext cx="59099"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201" name="Shape 2201"/>
            <p:cNvSpPr/>
            <p:nvPr/>
          </p:nvSpPr>
          <p:spPr>
            <a:xfrm flipH="1" rot="10800000">
              <a:off x="9404684" y="807117"/>
              <a:ext cx="59099"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202" name="Shape 2202"/>
            <p:cNvSpPr/>
            <p:nvPr/>
          </p:nvSpPr>
          <p:spPr>
            <a:xfrm flipH="1" rot="10800000">
              <a:off x="9463782" y="807117"/>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203" name="Shape 2203"/>
            <p:cNvSpPr/>
            <p:nvPr/>
          </p:nvSpPr>
          <p:spPr>
            <a:xfrm flipH="1" rot="10800000">
              <a:off x="9404684" y="1046060"/>
              <a:ext cx="59099"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204" name="Shape 2204"/>
            <p:cNvSpPr/>
            <p:nvPr/>
          </p:nvSpPr>
          <p:spPr>
            <a:xfrm flipH="1" rot="10800000">
              <a:off x="9463782" y="1105796"/>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205" name="Shape 2205"/>
            <p:cNvSpPr/>
            <p:nvPr/>
          </p:nvSpPr>
          <p:spPr>
            <a:xfrm flipH="1" rot="10800000">
              <a:off x="9463782" y="1046060"/>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206" name="Shape 2206"/>
            <p:cNvSpPr/>
            <p:nvPr/>
          </p:nvSpPr>
          <p:spPr>
            <a:xfrm flipH="1" rot="10800000">
              <a:off x="9522879" y="1046060"/>
              <a:ext cx="59099"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207" name="Shape 2207"/>
            <p:cNvSpPr/>
            <p:nvPr/>
          </p:nvSpPr>
          <p:spPr>
            <a:xfrm flipH="1" rot="10800000">
              <a:off x="9522879" y="986324"/>
              <a:ext cx="59099"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208" name="Shape 2208"/>
            <p:cNvSpPr/>
            <p:nvPr/>
          </p:nvSpPr>
          <p:spPr>
            <a:xfrm flipH="1" rot="10800000">
              <a:off x="9522879" y="1105796"/>
              <a:ext cx="59099"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209" name="Shape 2209"/>
            <p:cNvSpPr/>
            <p:nvPr/>
          </p:nvSpPr>
          <p:spPr>
            <a:xfrm flipH="1" rot="10800000">
              <a:off x="9404684" y="986324"/>
              <a:ext cx="59099"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210" name="Shape 2210"/>
            <p:cNvSpPr/>
            <p:nvPr/>
          </p:nvSpPr>
          <p:spPr>
            <a:xfrm flipH="1" rot="10800000">
              <a:off x="9463782" y="986324"/>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211" name="Shape 2211"/>
            <p:cNvSpPr/>
            <p:nvPr/>
          </p:nvSpPr>
          <p:spPr>
            <a:xfrm flipH="1" rot="10800000">
              <a:off x="9286490" y="1046060"/>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212" name="Shape 2212"/>
            <p:cNvSpPr/>
            <p:nvPr/>
          </p:nvSpPr>
          <p:spPr>
            <a:xfrm flipH="1" rot="10800000">
              <a:off x="9345587" y="1046060"/>
              <a:ext cx="59099"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213" name="Shape 2213"/>
            <p:cNvSpPr/>
            <p:nvPr/>
          </p:nvSpPr>
          <p:spPr>
            <a:xfrm flipH="1" rot="10800000">
              <a:off x="9345587" y="986324"/>
              <a:ext cx="59099"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214" name="Shape 2214"/>
            <p:cNvSpPr/>
            <p:nvPr/>
          </p:nvSpPr>
          <p:spPr>
            <a:xfrm flipH="1" rot="10800000">
              <a:off x="9227393" y="986324"/>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215" name="Shape 2215"/>
            <p:cNvSpPr/>
            <p:nvPr/>
          </p:nvSpPr>
          <p:spPr>
            <a:xfrm flipH="1" rot="10800000">
              <a:off x="9286490" y="986324"/>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216" name="Shape 2216"/>
            <p:cNvSpPr/>
            <p:nvPr/>
          </p:nvSpPr>
          <p:spPr>
            <a:xfrm flipH="1" rot="10800000">
              <a:off x="8872808" y="687646"/>
              <a:ext cx="59099"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217" name="Shape 2217"/>
            <p:cNvSpPr/>
            <p:nvPr/>
          </p:nvSpPr>
          <p:spPr>
            <a:xfrm flipH="1" rot="10800000">
              <a:off x="8872808" y="747381"/>
              <a:ext cx="59099"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218" name="Shape 2218"/>
            <p:cNvSpPr/>
            <p:nvPr/>
          </p:nvSpPr>
          <p:spPr>
            <a:xfrm flipH="1" rot="10800000">
              <a:off x="8931905" y="747381"/>
              <a:ext cx="59099"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219" name="Shape 2219"/>
            <p:cNvSpPr/>
            <p:nvPr/>
          </p:nvSpPr>
          <p:spPr>
            <a:xfrm flipH="1" rot="10800000">
              <a:off x="8931905" y="687646"/>
              <a:ext cx="59099"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220" name="Shape 2220"/>
            <p:cNvSpPr/>
            <p:nvPr/>
          </p:nvSpPr>
          <p:spPr>
            <a:xfrm flipH="1" rot="10800000">
              <a:off x="8991003" y="687646"/>
              <a:ext cx="59099"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221" name="Shape 2221"/>
            <p:cNvSpPr/>
            <p:nvPr/>
          </p:nvSpPr>
          <p:spPr>
            <a:xfrm flipH="1" rot="10800000">
              <a:off x="8991003" y="627910"/>
              <a:ext cx="59099"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222" name="Shape 2222"/>
            <p:cNvSpPr/>
            <p:nvPr/>
          </p:nvSpPr>
          <p:spPr>
            <a:xfrm flipH="1" rot="10800000">
              <a:off x="8991003" y="747381"/>
              <a:ext cx="59099"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223" name="Shape 2223"/>
            <p:cNvSpPr/>
            <p:nvPr/>
          </p:nvSpPr>
          <p:spPr>
            <a:xfrm flipH="1" rot="10800000">
              <a:off x="8872808" y="627910"/>
              <a:ext cx="59099"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224" name="Shape 2224"/>
            <p:cNvSpPr/>
            <p:nvPr/>
          </p:nvSpPr>
          <p:spPr>
            <a:xfrm flipH="1" rot="10800000">
              <a:off x="8931905" y="627910"/>
              <a:ext cx="59099"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225" name="Shape 2225"/>
            <p:cNvSpPr/>
            <p:nvPr/>
          </p:nvSpPr>
          <p:spPr>
            <a:xfrm flipH="1" rot="10800000">
              <a:off x="9050101" y="687646"/>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226" name="Shape 2226"/>
            <p:cNvSpPr/>
            <p:nvPr/>
          </p:nvSpPr>
          <p:spPr>
            <a:xfrm flipH="1" rot="10800000">
              <a:off x="9050101" y="747381"/>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227" name="Shape 2227"/>
            <p:cNvSpPr/>
            <p:nvPr/>
          </p:nvSpPr>
          <p:spPr>
            <a:xfrm flipH="1" rot="10800000">
              <a:off x="9109198" y="747381"/>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228" name="Shape 2228"/>
            <p:cNvSpPr/>
            <p:nvPr/>
          </p:nvSpPr>
          <p:spPr>
            <a:xfrm flipH="1" rot="10800000">
              <a:off x="9109198" y="687646"/>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229" name="Shape 2229"/>
            <p:cNvSpPr/>
            <p:nvPr/>
          </p:nvSpPr>
          <p:spPr>
            <a:xfrm flipH="1" rot="10800000">
              <a:off x="9168295" y="687646"/>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230" name="Shape 2230"/>
            <p:cNvSpPr/>
            <p:nvPr/>
          </p:nvSpPr>
          <p:spPr>
            <a:xfrm flipH="1" rot="10800000">
              <a:off x="9168295" y="627910"/>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231" name="Shape 2231"/>
            <p:cNvSpPr/>
            <p:nvPr/>
          </p:nvSpPr>
          <p:spPr>
            <a:xfrm flipH="1" rot="10800000">
              <a:off x="9168295" y="747381"/>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232" name="Shape 2232"/>
            <p:cNvSpPr/>
            <p:nvPr/>
          </p:nvSpPr>
          <p:spPr>
            <a:xfrm flipH="1" rot="10800000">
              <a:off x="9050101" y="627910"/>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233" name="Shape 2233"/>
            <p:cNvSpPr/>
            <p:nvPr/>
          </p:nvSpPr>
          <p:spPr>
            <a:xfrm flipH="1" rot="10800000">
              <a:off x="9109198" y="627910"/>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234" name="Shape 2234"/>
            <p:cNvSpPr/>
            <p:nvPr/>
          </p:nvSpPr>
          <p:spPr>
            <a:xfrm flipH="1" rot="10800000">
              <a:off x="9227393" y="687646"/>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235" name="Shape 2235"/>
            <p:cNvSpPr/>
            <p:nvPr/>
          </p:nvSpPr>
          <p:spPr>
            <a:xfrm flipH="1" rot="10800000">
              <a:off x="9227393" y="747381"/>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236" name="Shape 2236"/>
            <p:cNvSpPr/>
            <p:nvPr/>
          </p:nvSpPr>
          <p:spPr>
            <a:xfrm flipH="1" rot="10800000">
              <a:off x="9286490" y="747381"/>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237" name="Shape 2237"/>
            <p:cNvSpPr/>
            <p:nvPr/>
          </p:nvSpPr>
          <p:spPr>
            <a:xfrm flipH="1" rot="10800000">
              <a:off x="9286490" y="687646"/>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238" name="Shape 2238"/>
            <p:cNvSpPr/>
            <p:nvPr/>
          </p:nvSpPr>
          <p:spPr>
            <a:xfrm flipH="1" rot="10800000">
              <a:off x="9345587" y="687646"/>
              <a:ext cx="59099"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239" name="Shape 2239"/>
            <p:cNvSpPr/>
            <p:nvPr/>
          </p:nvSpPr>
          <p:spPr>
            <a:xfrm flipH="1" rot="10800000">
              <a:off x="9345587" y="627910"/>
              <a:ext cx="59099"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240" name="Shape 2240"/>
            <p:cNvSpPr/>
            <p:nvPr/>
          </p:nvSpPr>
          <p:spPr>
            <a:xfrm flipH="1" rot="10800000">
              <a:off x="9345587" y="747381"/>
              <a:ext cx="59099"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241" name="Shape 2241"/>
            <p:cNvSpPr/>
            <p:nvPr/>
          </p:nvSpPr>
          <p:spPr>
            <a:xfrm flipH="1" rot="10800000">
              <a:off x="9227393" y="627910"/>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242" name="Shape 2242"/>
            <p:cNvSpPr/>
            <p:nvPr/>
          </p:nvSpPr>
          <p:spPr>
            <a:xfrm flipH="1" rot="10800000">
              <a:off x="9286490" y="627910"/>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243" name="Shape 2243"/>
            <p:cNvSpPr/>
            <p:nvPr/>
          </p:nvSpPr>
          <p:spPr>
            <a:xfrm flipH="1" rot="10800000">
              <a:off x="9404684" y="687646"/>
              <a:ext cx="59099"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244" name="Shape 2244"/>
            <p:cNvSpPr/>
            <p:nvPr/>
          </p:nvSpPr>
          <p:spPr>
            <a:xfrm flipH="1" rot="10800000">
              <a:off x="9404684" y="747381"/>
              <a:ext cx="59099"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245" name="Shape 2245"/>
            <p:cNvSpPr/>
            <p:nvPr/>
          </p:nvSpPr>
          <p:spPr>
            <a:xfrm flipH="1" rot="10800000">
              <a:off x="9463782" y="747381"/>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246" name="Shape 2246"/>
            <p:cNvSpPr/>
            <p:nvPr/>
          </p:nvSpPr>
          <p:spPr>
            <a:xfrm flipH="1" rot="10800000">
              <a:off x="9463782" y="687646"/>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247" name="Shape 2247"/>
            <p:cNvSpPr/>
            <p:nvPr/>
          </p:nvSpPr>
          <p:spPr>
            <a:xfrm flipH="1" rot="10800000">
              <a:off x="9522879" y="687646"/>
              <a:ext cx="59099"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248" name="Shape 2248"/>
            <p:cNvSpPr/>
            <p:nvPr/>
          </p:nvSpPr>
          <p:spPr>
            <a:xfrm flipH="1" rot="10800000">
              <a:off x="9522879" y="627910"/>
              <a:ext cx="59099"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249" name="Shape 2249"/>
            <p:cNvSpPr/>
            <p:nvPr/>
          </p:nvSpPr>
          <p:spPr>
            <a:xfrm flipH="1" rot="10800000">
              <a:off x="9522879" y="747381"/>
              <a:ext cx="59099"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250" name="Shape 2250"/>
            <p:cNvSpPr/>
            <p:nvPr/>
          </p:nvSpPr>
          <p:spPr>
            <a:xfrm flipH="1" rot="10800000">
              <a:off x="9404684" y="627910"/>
              <a:ext cx="59099"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251" name="Shape 2251"/>
            <p:cNvSpPr/>
            <p:nvPr/>
          </p:nvSpPr>
          <p:spPr>
            <a:xfrm flipH="1" rot="10800000">
              <a:off x="9463782" y="627910"/>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252" name="Shape 2252"/>
            <p:cNvSpPr/>
            <p:nvPr/>
          </p:nvSpPr>
          <p:spPr>
            <a:xfrm flipH="1" rot="10800000">
              <a:off x="9581977" y="687646"/>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253" name="Shape 2253"/>
            <p:cNvSpPr/>
            <p:nvPr/>
          </p:nvSpPr>
          <p:spPr>
            <a:xfrm flipH="1" rot="10800000">
              <a:off x="9581977" y="747381"/>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254" name="Shape 2254"/>
            <p:cNvSpPr/>
            <p:nvPr/>
          </p:nvSpPr>
          <p:spPr>
            <a:xfrm flipH="1" rot="10800000">
              <a:off x="9641074" y="747381"/>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255" name="Shape 2255"/>
            <p:cNvSpPr/>
            <p:nvPr/>
          </p:nvSpPr>
          <p:spPr>
            <a:xfrm flipH="1" rot="10800000">
              <a:off x="9641074" y="687646"/>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256" name="Shape 2256"/>
            <p:cNvSpPr/>
            <p:nvPr/>
          </p:nvSpPr>
          <p:spPr>
            <a:xfrm flipH="1" rot="10800000">
              <a:off x="9700171" y="687646"/>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257" name="Shape 2257"/>
            <p:cNvSpPr/>
            <p:nvPr/>
          </p:nvSpPr>
          <p:spPr>
            <a:xfrm flipH="1" rot="10800000">
              <a:off x="9700171" y="627910"/>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258" name="Shape 2258"/>
            <p:cNvSpPr/>
            <p:nvPr/>
          </p:nvSpPr>
          <p:spPr>
            <a:xfrm flipH="1" rot="10800000">
              <a:off x="9700171" y="747381"/>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259" name="Shape 2259"/>
            <p:cNvSpPr/>
            <p:nvPr/>
          </p:nvSpPr>
          <p:spPr>
            <a:xfrm flipH="1" rot="10800000">
              <a:off x="9581977" y="627910"/>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260" name="Shape 2260"/>
            <p:cNvSpPr/>
            <p:nvPr/>
          </p:nvSpPr>
          <p:spPr>
            <a:xfrm flipH="1" rot="10800000">
              <a:off x="9641074" y="627910"/>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261" name="Shape 2261"/>
            <p:cNvSpPr/>
            <p:nvPr/>
          </p:nvSpPr>
          <p:spPr>
            <a:xfrm flipH="1" rot="10800000">
              <a:off x="9581977" y="866853"/>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262" name="Shape 2262"/>
            <p:cNvSpPr/>
            <p:nvPr/>
          </p:nvSpPr>
          <p:spPr>
            <a:xfrm flipH="1" rot="10800000">
              <a:off x="9581977" y="926588"/>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263" name="Shape 2263"/>
            <p:cNvSpPr/>
            <p:nvPr/>
          </p:nvSpPr>
          <p:spPr>
            <a:xfrm flipH="1" rot="10800000">
              <a:off x="9641074" y="926588"/>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264" name="Shape 2264"/>
            <p:cNvSpPr/>
            <p:nvPr/>
          </p:nvSpPr>
          <p:spPr>
            <a:xfrm flipH="1" rot="10800000">
              <a:off x="9641074" y="866853"/>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265" name="Shape 2265"/>
            <p:cNvSpPr/>
            <p:nvPr/>
          </p:nvSpPr>
          <p:spPr>
            <a:xfrm flipH="1" rot="10800000">
              <a:off x="9700171" y="866853"/>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266" name="Shape 2266"/>
            <p:cNvSpPr/>
            <p:nvPr/>
          </p:nvSpPr>
          <p:spPr>
            <a:xfrm flipH="1" rot="10800000">
              <a:off x="9700171" y="807117"/>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267" name="Shape 2267"/>
            <p:cNvSpPr/>
            <p:nvPr/>
          </p:nvSpPr>
          <p:spPr>
            <a:xfrm flipH="1" rot="10800000">
              <a:off x="9700171" y="926588"/>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268" name="Shape 2268"/>
            <p:cNvSpPr/>
            <p:nvPr/>
          </p:nvSpPr>
          <p:spPr>
            <a:xfrm flipH="1" rot="10800000">
              <a:off x="9581977" y="807117"/>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269" name="Shape 2269"/>
            <p:cNvSpPr/>
            <p:nvPr/>
          </p:nvSpPr>
          <p:spPr>
            <a:xfrm flipH="1" rot="10800000">
              <a:off x="9641074" y="807117"/>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270" name="Shape 2270"/>
            <p:cNvSpPr/>
            <p:nvPr/>
          </p:nvSpPr>
          <p:spPr>
            <a:xfrm flipH="1" rot="10800000">
              <a:off x="9581977" y="1046060"/>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271" name="Shape 2271"/>
            <p:cNvSpPr/>
            <p:nvPr/>
          </p:nvSpPr>
          <p:spPr>
            <a:xfrm flipH="1" rot="10800000">
              <a:off x="9581977" y="1105796"/>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272" name="Shape 2272"/>
            <p:cNvSpPr/>
            <p:nvPr/>
          </p:nvSpPr>
          <p:spPr>
            <a:xfrm flipH="1" rot="10800000">
              <a:off x="9641074" y="1105796"/>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273" name="Shape 2273"/>
            <p:cNvSpPr/>
            <p:nvPr/>
          </p:nvSpPr>
          <p:spPr>
            <a:xfrm flipH="1" rot="10800000">
              <a:off x="9641074" y="1046060"/>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274" name="Shape 2274"/>
            <p:cNvSpPr/>
            <p:nvPr/>
          </p:nvSpPr>
          <p:spPr>
            <a:xfrm flipH="1" rot="10800000">
              <a:off x="9700171" y="1046060"/>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275" name="Shape 2275"/>
            <p:cNvSpPr/>
            <p:nvPr/>
          </p:nvSpPr>
          <p:spPr>
            <a:xfrm flipH="1" rot="10800000">
              <a:off x="9700171" y="986324"/>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276" name="Shape 2276"/>
            <p:cNvSpPr/>
            <p:nvPr/>
          </p:nvSpPr>
          <p:spPr>
            <a:xfrm flipH="1" rot="10800000">
              <a:off x="9700171" y="1105796"/>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277" name="Shape 2277"/>
            <p:cNvSpPr/>
            <p:nvPr/>
          </p:nvSpPr>
          <p:spPr>
            <a:xfrm flipH="1" rot="10800000">
              <a:off x="9581977" y="986324"/>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278" name="Shape 2278"/>
            <p:cNvSpPr/>
            <p:nvPr/>
          </p:nvSpPr>
          <p:spPr>
            <a:xfrm flipH="1" rot="10800000">
              <a:off x="9641074" y="986324"/>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279" name="Shape 2279"/>
            <p:cNvSpPr/>
            <p:nvPr/>
          </p:nvSpPr>
          <p:spPr>
            <a:xfrm flipH="1" rot="10800000">
              <a:off x="9286490" y="1046060"/>
              <a:ext cx="59098" cy="59736"/>
            </a:xfrm>
            <a:prstGeom prst="rect">
              <a:avLst/>
            </a:prstGeom>
            <a:solidFill>
              <a:srgbClr val="11B119"/>
            </a:solid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280" name="Shape 2280"/>
            <p:cNvSpPr/>
            <p:nvPr/>
          </p:nvSpPr>
          <p:spPr>
            <a:xfrm flipH="1" rot="10800000">
              <a:off x="7009600" y="435935"/>
              <a:ext cx="59099"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281" name="Shape 2281"/>
            <p:cNvSpPr/>
            <p:nvPr/>
          </p:nvSpPr>
          <p:spPr>
            <a:xfrm flipH="1" rot="10800000">
              <a:off x="7068697" y="435935"/>
              <a:ext cx="59099"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282" name="Shape 2282"/>
            <p:cNvSpPr/>
            <p:nvPr/>
          </p:nvSpPr>
          <p:spPr>
            <a:xfrm flipH="1" rot="10800000">
              <a:off x="7127795" y="435935"/>
              <a:ext cx="59099"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283" name="Shape 2283"/>
            <p:cNvSpPr/>
            <p:nvPr/>
          </p:nvSpPr>
          <p:spPr>
            <a:xfrm flipH="1" rot="10800000">
              <a:off x="7127795" y="376199"/>
              <a:ext cx="59099"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284" name="Shape 2284"/>
            <p:cNvSpPr/>
            <p:nvPr/>
          </p:nvSpPr>
          <p:spPr>
            <a:xfrm flipH="1" rot="10800000">
              <a:off x="7009600" y="376199"/>
              <a:ext cx="59099"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285" name="Shape 2285"/>
            <p:cNvSpPr/>
            <p:nvPr/>
          </p:nvSpPr>
          <p:spPr>
            <a:xfrm flipH="1" rot="10800000">
              <a:off x="7068697" y="376199"/>
              <a:ext cx="59099"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286" name="Shape 2286"/>
            <p:cNvSpPr/>
            <p:nvPr/>
          </p:nvSpPr>
          <p:spPr>
            <a:xfrm flipH="1" rot="10800000">
              <a:off x="7186893" y="435935"/>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287" name="Shape 2287"/>
            <p:cNvSpPr/>
            <p:nvPr/>
          </p:nvSpPr>
          <p:spPr>
            <a:xfrm flipH="1" rot="10800000">
              <a:off x="7245990" y="495670"/>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288" name="Shape 2288"/>
            <p:cNvSpPr/>
            <p:nvPr/>
          </p:nvSpPr>
          <p:spPr>
            <a:xfrm flipH="1" rot="10800000">
              <a:off x="7245990" y="435935"/>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289" name="Shape 2289"/>
            <p:cNvSpPr/>
            <p:nvPr/>
          </p:nvSpPr>
          <p:spPr>
            <a:xfrm flipH="1" rot="10800000">
              <a:off x="7305087" y="435935"/>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290" name="Shape 2290"/>
            <p:cNvSpPr/>
            <p:nvPr/>
          </p:nvSpPr>
          <p:spPr>
            <a:xfrm flipH="1" rot="10800000">
              <a:off x="7305087" y="376199"/>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291" name="Shape 2291"/>
            <p:cNvSpPr/>
            <p:nvPr/>
          </p:nvSpPr>
          <p:spPr>
            <a:xfrm flipH="1" rot="10800000">
              <a:off x="7305087" y="495670"/>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292" name="Shape 2292"/>
            <p:cNvSpPr/>
            <p:nvPr/>
          </p:nvSpPr>
          <p:spPr>
            <a:xfrm flipH="1" rot="10800000">
              <a:off x="7186893" y="376199"/>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293" name="Shape 2293"/>
            <p:cNvSpPr/>
            <p:nvPr/>
          </p:nvSpPr>
          <p:spPr>
            <a:xfrm flipH="1" rot="10800000">
              <a:off x="7245990" y="376199"/>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294" name="Shape 2294"/>
            <p:cNvSpPr/>
            <p:nvPr/>
          </p:nvSpPr>
          <p:spPr>
            <a:xfrm flipH="1" rot="10800000">
              <a:off x="7364185" y="435935"/>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295" name="Shape 2295"/>
            <p:cNvSpPr/>
            <p:nvPr/>
          </p:nvSpPr>
          <p:spPr>
            <a:xfrm flipH="1" rot="10800000">
              <a:off x="7364185" y="495670"/>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296" name="Shape 2296"/>
            <p:cNvSpPr/>
            <p:nvPr/>
          </p:nvSpPr>
          <p:spPr>
            <a:xfrm flipH="1" rot="10800000">
              <a:off x="7423282" y="495670"/>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297" name="Shape 2297"/>
            <p:cNvSpPr/>
            <p:nvPr/>
          </p:nvSpPr>
          <p:spPr>
            <a:xfrm flipH="1" rot="10800000">
              <a:off x="7423282" y="435935"/>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298" name="Shape 2298"/>
            <p:cNvSpPr/>
            <p:nvPr/>
          </p:nvSpPr>
          <p:spPr>
            <a:xfrm flipH="1" rot="10800000">
              <a:off x="7482379" y="435935"/>
              <a:ext cx="59099"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299" name="Shape 2299"/>
            <p:cNvSpPr/>
            <p:nvPr/>
          </p:nvSpPr>
          <p:spPr>
            <a:xfrm flipH="1" rot="10800000">
              <a:off x="7482379" y="376199"/>
              <a:ext cx="59099"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300" name="Shape 2300"/>
            <p:cNvSpPr/>
            <p:nvPr/>
          </p:nvSpPr>
          <p:spPr>
            <a:xfrm flipH="1" rot="10800000">
              <a:off x="7482379" y="495670"/>
              <a:ext cx="59099"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301" name="Shape 2301"/>
            <p:cNvSpPr/>
            <p:nvPr/>
          </p:nvSpPr>
          <p:spPr>
            <a:xfrm flipH="1" rot="10800000">
              <a:off x="7364185" y="376199"/>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302" name="Shape 2302"/>
            <p:cNvSpPr/>
            <p:nvPr/>
          </p:nvSpPr>
          <p:spPr>
            <a:xfrm flipH="1" rot="10800000">
              <a:off x="7423282" y="376199"/>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303" name="Shape 2303"/>
            <p:cNvSpPr/>
            <p:nvPr/>
          </p:nvSpPr>
          <p:spPr>
            <a:xfrm flipH="1" rot="10800000">
              <a:off x="7541476" y="435935"/>
              <a:ext cx="59099"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304" name="Shape 2304"/>
            <p:cNvSpPr/>
            <p:nvPr/>
          </p:nvSpPr>
          <p:spPr>
            <a:xfrm flipH="1" rot="10800000">
              <a:off x="7541476" y="495670"/>
              <a:ext cx="59099"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305" name="Shape 2305"/>
            <p:cNvSpPr/>
            <p:nvPr/>
          </p:nvSpPr>
          <p:spPr>
            <a:xfrm flipH="1" rot="10800000">
              <a:off x="7600574" y="495670"/>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306" name="Shape 2306"/>
            <p:cNvSpPr/>
            <p:nvPr/>
          </p:nvSpPr>
          <p:spPr>
            <a:xfrm flipH="1" rot="10800000">
              <a:off x="7600574" y="435935"/>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307" name="Shape 2307"/>
            <p:cNvSpPr/>
            <p:nvPr/>
          </p:nvSpPr>
          <p:spPr>
            <a:xfrm flipH="1" rot="10800000">
              <a:off x="7659671" y="435935"/>
              <a:ext cx="59099"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308" name="Shape 2308"/>
            <p:cNvSpPr/>
            <p:nvPr/>
          </p:nvSpPr>
          <p:spPr>
            <a:xfrm flipH="1" rot="10800000">
              <a:off x="7659671" y="376199"/>
              <a:ext cx="59099"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309" name="Shape 2309"/>
            <p:cNvSpPr/>
            <p:nvPr/>
          </p:nvSpPr>
          <p:spPr>
            <a:xfrm flipH="1" rot="10800000">
              <a:off x="7659671" y="495670"/>
              <a:ext cx="59099"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310" name="Shape 2310"/>
            <p:cNvSpPr/>
            <p:nvPr/>
          </p:nvSpPr>
          <p:spPr>
            <a:xfrm flipH="1" rot="10800000">
              <a:off x="7541476" y="376199"/>
              <a:ext cx="59099"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311" name="Shape 2311"/>
            <p:cNvSpPr/>
            <p:nvPr/>
          </p:nvSpPr>
          <p:spPr>
            <a:xfrm flipH="1" rot="10800000">
              <a:off x="7600574" y="376199"/>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312" name="Shape 2312"/>
            <p:cNvSpPr/>
            <p:nvPr/>
          </p:nvSpPr>
          <p:spPr>
            <a:xfrm flipH="1" rot="10800000">
              <a:off x="7541476" y="615142"/>
              <a:ext cx="59099"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313" name="Shape 2313"/>
            <p:cNvSpPr/>
            <p:nvPr/>
          </p:nvSpPr>
          <p:spPr>
            <a:xfrm flipH="1" rot="10800000">
              <a:off x="7600574" y="674878"/>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314" name="Shape 2314"/>
            <p:cNvSpPr/>
            <p:nvPr/>
          </p:nvSpPr>
          <p:spPr>
            <a:xfrm flipH="1" rot="10800000">
              <a:off x="7600574" y="615142"/>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315" name="Shape 2315"/>
            <p:cNvSpPr/>
            <p:nvPr/>
          </p:nvSpPr>
          <p:spPr>
            <a:xfrm flipH="1" rot="10800000">
              <a:off x="7659671" y="615142"/>
              <a:ext cx="59099"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316" name="Shape 2316"/>
            <p:cNvSpPr/>
            <p:nvPr/>
          </p:nvSpPr>
          <p:spPr>
            <a:xfrm flipH="1" rot="10800000">
              <a:off x="7659671" y="555406"/>
              <a:ext cx="59099"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317" name="Shape 2317"/>
            <p:cNvSpPr/>
            <p:nvPr/>
          </p:nvSpPr>
          <p:spPr>
            <a:xfrm flipH="1" rot="10800000">
              <a:off x="7659671" y="674878"/>
              <a:ext cx="59099"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318" name="Shape 2318"/>
            <p:cNvSpPr/>
            <p:nvPr/>
          </p:nvSpPr>
          <p:spPr>
            <a:xfrm flipH="1" rot="10800000">
              <a:off x="7541476" y="555406"/>
              <a:ext cx="59099"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319" name="Shape 2319"/>
            <p:cNvSpPr/>
            <p:nvPr/>
          </p:nvSpPr>
          <p:spPr>
            <a:xfrm flipH="1" rot="10800000">
              <a:off x="7600574" y="555406"/>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320" name="Shape 2320"/>
            <p:cNvSpPr/>
            <p:nvPr/>
          </p:nvSpPr>
          <p:spPr>
            <a:xfrm flipH="1" rot="10800000">
              <a:off x="7423282" y="615142"/>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321" name="Shape 2321"/>
            <p:cNvSpPr/>
            <p:nvPr/>
          </p:nvSpPr>
          <p:spPr>
            <a:xfrm flipH="1" rot="10800000">
              <a:off x="7482379" y="615142"/>
              <a:ext cx="59099"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322" name="Shape 2322"/>
            <p:cNvSpPr/>
            <p:nvPr/>
          </p:nvSpPr>
          <p:spPr>
            <a:xfrm flipH="1" rot="10800000">
              <a:off x="7482379" y="555406"/>
              <a:ext cx="59099"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323" name="Shape 2323"/>
            <p:cNvSpPr/>
            <p:nvPr/>
          </p:nvSpPr>
          <p:spPr>
            <a:xfrm flipH="1" rot="10800000">
              <a:off x="7364185" y="555406"/>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324" name="Shape 2324"/>
            <p:cNvSpPr/>
            <p:nvPr/>
          </p:nvSpPr>
          <p:spPr>
            <a:xfrm flipH="1" rot="10800000">
              <a:off x="7423282" y="555406"/>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325" name="Shape 2325"/>
            <p:cNvSpPr/>
            <p:nvPr/>
          </p:nvSpPr>
          <p:spPr>
            <a:xfrm flipH="1" rot="10800000">
              <a:off x="7009600" y="256727"/>
              <a:ext cx="59099"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326" name="Shape 2326"/>
            <p:cNvSpPr/>
            <p:nvPr/>
          </p:nvSpPr>
          <p:spPr>
            <a:xfrm flipH="1" rot="10800000">
              <a:off x="7009600" y="316463"/>
              <a:ext cx="59099"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327" name="Shape 2327"/>
            <p:cNvSpPr/>
            <p:nvPr/>
          </p:nvSpPr>
          <p:spPr>
            <a:xfrm flipH="1" rot="10800000">
              <a:off x="7068697" y="316463"/>
              <a:ext cx="59099"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328" name="Shape 2328"/>
            <p:cNvSpPr/>
            <p:nvPr/>
          </p:nvSpPr>
          <p:spPr>
            <a:xfrm flipH="1" rot="10800000">
              <a:off x="7068697" y="256727"/>
              <a:ext cx="59099"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329" name="Shape 2329"/>
            <p:cNvSpPr/>
            <p:nvPr/>
          </p:nvSpPr>
          <p:spPr>
            <a:xfrm flipH="1" rot="10800000">
              <a:off x="7127795" y="256727"/>
              <a:ext cx="59099"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330" name="Shape 2330"/>
            <p:cNvSpPr/>
            <p:nvPr/>
          </p:nvSpPr>
          <p:spPr>
            <a:xfrm flipH="1" rot="10800000">
              <a:off x="7127795" y="196992"/>
              <a:ext cx="59099"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331" name="Shape 2331"/>
            <p:cNvSpPr/>
            <p:nvPr/>
          </p:nvSpPr>
          <p:spPr>
            <a:xfrm flipH="1" rot="10800000">
              <a:off x="7127795" y="316463"/>
              <a:ext cx="59099"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332" name="Shape 2332"/>
            <p:cNvSpPr/>
            <p:nvPr/>
          </p:nvSpPr>
          <p:spPr>
            <a:xfrm flipH="1" rot="10800000">
              <a:off x="7009600" y="196992"/>
              <a:ext cx="59099"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333" name="Shape 2333"/>
            <p:cNvSpPr/>
            <p:nvPr/>
          </p:nvSpPr>
          <p:spPr>
            <a:xfrm flipH="1" rot="10800000">
              <a:off x="7068697" y="196992"/>
              <a:ext cx="59099"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334" name="Shape 2334"/>
            <p:cNvSpPr/>
            <p:nvPr/>
          </p:nvSpPr>
          <p:spPr>
            <a:xfrm flipH="1" rot="10800000">
              <a:off x="7186893" y="256727"/>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335" name="Shape 2335"/>
            <p:cNvSpPr/>
            <p:nvPr/>
          </p:nvSpPr>
          <p:spPr>
            <a:xfrm flipH="1" rot="10800000">
              <a:off x="7186893" y="316463"/>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336" name="Shape 2336"/>
            <p:cNvSpPr/>
            <p:nvPr/>
          </p:nvSpPr>
          <p:spPr>
            <a:xfrm flipH="1" rot="10800000">
              <a:off x="7245990" y="316463"/>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337" name="Shape 2337"/>
            <p:cNvSpPr/>
            <p:nvPr/>
          </p:nvSpPr>
          <p:spPr>
            <a:xfrm flipH="1" rot="10800000">
              <a:off x="7245990" y="256727"/>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338" name="Shape 2338"/>
            <p:cNvSpPr/>
            <p:nvPr/>
          </p:nvSpPr>
          <p:spPr>
            <a:xfrm flipH="1" rot="10800000">
              <a:off x="7305087" y="256727"/>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339" name="Shape 2339"/>
            <p:cNvSpPr/>
            <p:nvPr/>
          </p:nvSpPr>
          <p:spPr>
            <a:xfrm flipH="1" rot="10800000">
              <a:off x="7305087" y="196992"/>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340" name="Shape 2340"/>
            <p:cNvSpPr/>
            <p:nvPr/>
          </p:nvSpPr>
          <p:spPr>
            <a:xfrm flipH="1" rot="10800000">
              <a:off x="7305087" y="316463"/>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341" name="Shape 2341"/>
            <p:cNvSpPr/>
            <p:nvPr/>
          </p:nvSpPr>
          <p:spPr>
            <a:xfrm flipH="1" rot="10800000">
              <a:off x="7186893" y="196992"/>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342" name="Shape 2342"/>
            <p:cNvSpPr/>
            <p:nvPr/>
          </p:nvSpPr>
          <p:spPr>
            <a:xfrm flipH="1" rot="10800000">
              <a:off x="7245990" y="196992"/>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343" name="Shape 2343"/>
            <p:cNvSpPr/>
            <p:nvPr/>
          </p:nvSpPr>
          <p:spPr>
            <a:xfrm flipH="1" rot="10800000">
              <a:off x="7364185" y="256727"/>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344" name="Shape 2344"/>
            <p:cNvSpPr/>
            <p:nvPr/>
          </p:nvSpPr>
          <p:spPr>
            <a:xfrm flipH="1" rot="10800000">
              <a:off x="7364185" y="316463"/>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345" name="Shape 2345"/>
            <p:cNvSpPr/>
            <p:nvPr/>
          </p:nvSpPr>
          <p:spPr>
            <a:xfrm flipH="1" rot="10800000">
              <a:off x="7423282" y="316463"/>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346" name="Shape 2346"/>
            <p:cNvSpPr/>
            <p:nvPr/>
          </p:nvSpPr>
          <p:spPr>
            <a:xfrm flipH="1" rot="10800000">
              <a:off x="7423282" y="256727"/>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347" name="Shape 2347"/>
            <p:cNvSpPr/>
            <p:nvPr/>
          </p:nvSpPr>
          <p:spPr>
            <a:xfrm flipH="1" rot="10800000">
              <a:off x="7482379" y="256727"/>
              <a:ext cx="59099"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348" name="Shape 2348"/>
            <p:cNvSpPr/>
            <p:nvPr/>
          </p:nvSpPr>
          <p:spPr>
            <a:xfrm flipH="1" rot="10800000">
              <a:off x="7482379" y="196992"/>
              <a:ext cx="59099"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349" name="Shape 2349"/>
            <p:cNvSpPr/>
            <p:nvPr/>
          </p:nvSpPr>
          <p:spPr>
            <a:xfrm flipH="1" rot="10800000">
              <a:off x="7482379" y="316463"/>
              <a:ext cx="59099"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350" name="Shape 2350"/>
            <p:cNvSpPr/>
            <p:nvPr/>
          </p:nvSpPr>
          <p:spPr>
            <a:xfrm flipH="1" rot="10800000">
              <a:off x="7364185" y="196992"/>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351" name="Shape 2351"/>
            <p:cNvSpPr/>
            <p:nvPr/>
          </p:nvSpPr>
          <p:spPr>
            <a:xfrm flipH="1" rot="10800000">
              <a:off x="7423282" y="196992"/>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352" name="Shape 2352"/>
            <p:cNvSpPr/>
            <p:nvPr/>
          </p:nvSpPr>
          <p:spPr>
            <a:xfrm flipH="1" rot="10800000">
              <a:off x="7541476" y="256727"/>
              <a:ext cx="59099"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353" name="Shape 2353"/>
            <p:cNvSpPr/>
            <p:nvPr/>
          </p:nvSpPr>
          <p:spPr>
            <a:xfrm flipH="1" rot="10800000">
              <a:off x="7541476" y="316463"/>
              <a:ext cx="59099"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354" name="Shape 2354"/>
            <p:cNvSpPr/>
            <p:nvPr/>
          </p:nvSpPr>
          <p:spPr>
            <a:xfrm flipH="1" rot="10800000">
              <a:off x="7600574" y="316463"/>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355" name="Shape 2355"/>
            <p:cNvSpPr/>
            <p:nvPr/>
          </p:nvSpPr>
          <p:spPr>
            <a:xfrm flipH="1" rot="10800000">
              <a:off x="7600574" y="256727"/>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356" name="Shape 2356"/>
            <p:cNvSpPr/>
            <p:nvPr/>
          </p:nvSpPr>
          <p:spPr>
            <a:xfrm flipH="1" rot="10800000">
              <a:off x="7659671" y="256727"/>
              <a:ext cx="59099"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357" name="Shape 2357"/>
            <p:cNvSpPr/>
            <p:nvPr/>
          </p:nvSpPr>
          <p:spPr>
            <a:xfrm flipH="1" rot="10800000">
              <a:off x="7659671" y="196992"/>
              <a:ext cx="59099"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358" name="Shape 2358"/>
            <p:cNvSpPr/>
            <p:nvPr/>
          </p:nvSpPr>
          <p:spPr>
            <a:xfrm flipH="1" rot="10800000">
              <a:off x="7659671" y="316463"/>
              <a:ext cx="59099"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359" name="Shape 2359"/>
            <p:cNvSpPr/>
            <p:nvPr/>
          </p:nvSpPr>
          <p:spPr>
            <a:xfrm flipH="1" rot="10800000">
              <a:off x="7541476" y="196992"/>
              <a:ext cx="59099"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360" name="Shape 2360"/>
            <p:cNvSpPr/>
            <p:nvPr/>
          </p:nvSpPr>
          <p:spPr>
            <a:xfrm flipH="1" rot="10800000">
              <a:off x="7600574" y="196992"/>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361" name="Shape 2361"/>
            <p:cNvSpPr/>
            <p:nvPr/>
          </p:nvSpPr>
          <p:spPr>
            <a:xfrm flipH="1" rot="10800000">
              <a:off x="7718769" y="256727"/>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362" name="Shape 2362"/>
            <p:cNvSpPr/>
            <p:nvPr/>
          </p:nvSpPr>
          <p:spPr>
            <a:xfrm flipH="1" rot="10800000">
              <a:off x="7718769" y="316463"/>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363" name="Shape 2363"/>
            <p:cNvSpPr/>
            <p:nvPr/>
          </p:nvSpPr>
          <p:spPr>
            <a:xfrm flipH="1" rot="10800000">
              <a:off x="7777866" y="316463"/>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364" name="Shape 2364"/>
            <p:cNvSpPr/>
            <p:nvPr/>
          </p:nvSpPr>
          <p:spPr>
            <a:xfrm flipH="1" rot="10800000">
              <a:off x="7777866" y="256727"/>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365" name="Shape 2365"/>
            <p:cNvSpPr/>
            <p:nvPr/>
          </p:nvSpPr>
          <p:spPr>
            <a:xfrm flipH="1" rot="10800000">
              <a:off x="7836963" y="256727"/>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366" name="Shape 2366"/>
            <p:cNvSpPr/>
            <p:nvPr/>
          </p:nvSpPr>
          <p:spPr>
            <a:xfrm flipH="1" rot="10800000">
              <a:off x="7836963" y="196992"/>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367" name="Shape 2367"/>
            <p:cNvSpPr/>
            <p:nvPr/>
          </p:nvSpPr>
          <p:spPr>
            <a:xfrm flipH="1" rot="10800000">
              <a:off x="7836963" y="316463"/>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368" name="Shape 2368"/>
            <p:cNvSpPr/>
            <p:nvPr/>
          </p:nvSpPr>
          <p:spPr>
            <a:xfrm flipH="1" rot="10800000">
              <a:off x="7718769" y="196992"/>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369" name="Shape 2369"/>
            <p:cNvSpPr/>
            <p:nvPr/>
          </p:nvSpPr>
          <p:spPr>
            <a:xfrm flipH="1" rot="10800000">
              <a:off x="7777866" y="196992"/>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370" name="Shape 2370"/>
            <p:cNvSpPr/>
            <p:nvPr/>
          </p:nvSpPr>
          <p:spPr>
            <a:xfrm flipH="1" rot="10800000">
              <a:off x="7718769" y="435935"/>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371" name="Shape 2371"/>
            <p:cNvSpPr/>
            <p:nvPr/>
          </p:nvSpPr>
          <p:spPr>
            <a:xfrm flipH="1" rot="10800000">
              <a:off x="7718769" y="495670"/>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372" name="Shape 2372"/>
            <p:cNvSpPr/>
            <p:nvPr/>
          </p:nvSpPr>
          <p:spPr>
            <a:xfrm flipH="1" rot="10800000">
              <a:off x="7777866" y="495670"/>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373" name="Shape 2373"/>
            <p:cNvSpPr/>
            <p:nvPr/>
          </p:nvSpPr>
          <p:spPr>
            <a:xfrm flipH="1" rot="10800000">
              <a:off x="7777866" y="435935"/>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374" name="Shape 2374"/>
            <p:cNvSpPr/>
            <p:nvPr/>
          </p:nvSpPr>
          <p:spPr>
            <a:xfrm flipH="1" rot="10800000">
              <a:off x="7836963" y="435935"/>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375" name="Shape 2375"/>
            <p:cNvSpPr/>
            <p:nvPr/>
          </p:nvSpPr>
          <p:spPr>
            <a:xfrm flipH="1" rot="10800000">
              <a:off x="7836963" y="376199"/>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376" name="Shape 2376"/>
            <p:cNvSpPr/>
            <p:nvPr/>
          </p:nvSpPr>
          <p:spPr>
            <a:xfrm flipH="1" rot="10800000">
              <a:off x="7836963" y="495670"/>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377" name="Shape 2377"/>
            <p:cNvSpPr/>
            <p:nvPr/>
          </p:nvSpPr>
          <p:spPr>
            <a:xfrm flipH="1" rot="10800000">
              <a:off x="7718769" y="376199"/>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378" name="Shape 2378"/>
            <p:cNvSpPr/>
            <p:nvPr/>
          </p:nvSpPr>
          <p:spPr>
            <a:xfrm flipH="1" rot="10800000">
              <a:off x="7777866" y="376199"/>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379" name="Shape 2379"/>
            <p:cNvSpPr/>
            <p:nvPr/>
          </p:nvSpPr>
          <p:spPr>
            <a:xfrm flipH="1" rot="10800000">
              <a:off x="7718769" y="615142"/>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380" name="Shape 2380"/>
            <p:cNvSpPr/>
            <p:nvPr/>
          </p:nvSpPr>
          <p:spPr>
            <a:xfrm flipH="1" rot="10800000">
              <a:off x="7718769" y="674878"/>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381" name="Shape 2381"/>
            <p:cNvSpPr/>
            <p:nvPr/>
          </p:nvSpPr>
          <p:spPr>
            <a:xfrm flipH="1" rot="10800000">
              <a:off x="7777866" y="674878"/>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382" name="Shape 2382"/>
            <p:cNvSpPr/>
            <p:nvPr/>
          </p:nvSpPr>
          <p:spPr>
            <a:xfrm flipH="1" rot="10800000">
              <a:off x="7777866" y="615142"/>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383" name="Shape 2383"/>
            <p:cNvSpPr/>
            <p:nvPr/>
          </p:nvSpPr>
          <p:spPr>
            <a:xfrm flipH="1" rot="10800000">
              <a:off x="7836963" y="615142"/>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384" name="Shape 2384"/>
            <p:cNvSpPr/>
            <p:nvPr/>
          </p:nvSpPr>
          <p:spPr>
            <a:xfrm flipH="1" rot="10800000">
              <a:off x="7836963" y="555406"/>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385" name="Shape 2385"/>
            <p:cNvSpPr/>
            <p:nvPr/>
          </p:nvSpPr>
          <p:spPr>
            <a:xfrm flipH="1" rot="10800000">
              <a:off x="7836963" y="674878"/>
              <a:ext cx="59098" cy="59735"/>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386" name="Shape 2386"/>
            <p:cNvSpPr/>
            <p:nvPr/>
          </p:nvSpPr>
          <p:spPr>
            <a:xfrm flipH="1" rot="10800000">
              <a:off x="7718769" y="555406"/>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387" name="Shape 2387"/>
            <p:cNvSpPr/>
            <p:nvPr/>
          </p:nvSpPr>
          <p:spPr>
            <a:xfrm flipH="1" rot="10800000">
              <a:off x="7777866" y="555406"/>
              <a:ext cx="59098" cy="59736"/>
            </a:xfrm>
            <a:prstGeom prst="rect">
              <a:avLst/>
            </a:prstGeom>
            <a:no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388" name="Shape 2388"/>
            <p:cNvSpPr/>
            <p:nvPr/>
          </p:nvSpPr>
          <p:spPr>
            <a:xfrm flipH="1" rot="10800000">
              <a:off x="7423282" y="615142"/>
              <a:ext cx="59098" cy="59736"/>
            </a:xfrm>
            <a:prstGeom prst="rect">
              <a:avLst/>
            </a:prstGeom>
            <a:solidFill>
              <a:srgbClr val="11B119"/>
            </a:solidFill>
            <a:ln w="12700"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389" name="Shape 2389"/>
            <p:cNvSpPr/>
            <p:nvPr/>
          </p:nvSpPr>
          <p:spPr>
            <a:xfrm flipH="1">
              <a:off x="4588251" y="1181946"/>
              <a:ext cx="1714055" cy="4924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200" y="0"/>
                  </a:moveTo>
                  <a:lnTo>
                    <a:pt x="15200" y="5400"/>
                  </a:lnTo>
                  <a:lnTo>
                    <a:pt x="0" y="5400"/>
                  </a:lnTo>
                  <a:lnTo>
                    <a:pt x="0" y="16200"/>
                  </a:lnTo>
                  <a:lnTo>
                    <a:pt x="15200" y="16200"/>
                  </a:lnTo>
                  <a:lnTo>
                    <a:pt x="15200" y="21600"/>
                  </a:lnTo>
                  <a:lnTo>
                    <a:pt x="21600" y="10800"/>
                  </a:lnTo>
                  <a:lnTo>
                    <a:pt x="15200" y="0"/>
                  </a:lnTo>
                  <a:close/>
                </a:path>
              </a:pathLst>
            </a:custGeom>
            <a:solidFill>
              <a:srgbClr val="11B119"/>
            </a:solidFill>
            <a:ln w="9525"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390" name="Shape 2390"/>
            <p:cNvSpPr/>
            <p:nvPr/>
          </p:nvSpPr>
          <p:spPr>
            <a:xfrm flipH="1">
              <a:off x="6365788" y="1305066"/>
              <a:ext cx="126968" cy="246240"/>
            </a:xfrm>
            <a:prstGeom prst="rect">
              <a:avLst/>
            </a:prstGeom>
            <a:solidFill>
              <a:srgbClr val="11B119"/>
            </a:solidFill>
            <a:ln w="9525"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391" name="Shape 2391"/>
            <p:cNvSpPr/>
            <p:nvPr/>
          </p:nvSpPr>
          <p:spPr>
            <a:xfrm flipH="1">
              <a:off x="6556239" y="1305066"/>
              <a:ext cx="63484" cy="246240"/>
            </a:xfrm>
            <a:prstGeom prst="rect">
              <a:avLst/>
            </a:prstGeom>
            <a:solidFill>
              <a:srgbClr val="11B119"/>
            </a:solidFill>
            <a:ln w="9525" cap="flat">
              <a:solidFill>
                <a:srgbClr val="11B119"/>
              </a:solidFill>
              <a:prstDash val="solid"/>
              <a:miter lim="800000"/>
            </a:ln>
            <a:effectLst/>
          </p:spPr>
          <p:txBody>
            <a:bodyPr wrap="square" lIns="45719" tIns="45719" rIns="45719" bIns="45719" numCol="1" anchor="ctr">
              <a:noAutofit/>
            </a:bodyPr>
            <a:lstStyle/>
            <a:p>
              <a:pPr algn="l" defTabSz="914400">
                <a:defRPr sz="2400">
                  <a:solidFill>
                    <a:srgbClr val="FFFFFF"/>
                  </a:solidFill>
                  <a:latin typeface="Times New Roman"/>
                  <a:ea typeface="Times New Roman"/>
                  <a:cs typeface="Times New Roman"/>
                  <a:sym typeface="Times New Roman"/>
                </a:defRPr>
              </a:pPr>
            </a:p>
          </p:txBody>
        </p:sp>
        <p:sp>
          <p:nvSpPr>
            <p:cNvPr id="2392" name="Shape 2392"/>
            <p:cNvSpPr/>
            <p:nvPr/>
          </p:nvSpPr>
          <p:spPr>
            <a:xfrm>
              <a:off x="4548635" y="324662"/>
              <a:ext cx="2163774" cy="742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p>
              <a:pPr defTabSz="914400">
                <a:defRPr b="1" sz="2200">
                  <a:latin typeface="Trebuchet MS"/>
                  <a:ea typeface="Trebuchet MS"/>
                  <a:cs typeface="Trebuchet MS"/>
                  <a:sym typeface="Trebuchet MS"/>
                </a:defRPr>
              </a:pPr>
              <a:r>
                <a:t>non-parametric</a:t>
              </a:r>
              <a:endParaRPr>
                <a:latin typeface="Times New Roman"/>
                <a:ea typeface="Times New Roman"/>
                <a:cs typeface="Times New Roman"/>
                <a:sym typeface="Times New Roman"/>
              </a:endParaRPr>
            </a:p>
            <a:p>
              <a:pPr defTabSz="914400">
                <a:defRPr b="1" sz="2200">
                  <a:latin typeface="Trebuchet MS"/>
                  <a:ea typeface="Trebuchet MS"/>
                  <a:cs typeface="Trebuchet MS"/>
                  <a:sym typeface="Trebuchet MS"/>
                </a:defRPr>
              </a:pPr>
              <a:r>
                <a:t>sampling</a:t>
              </a:r>
            </a:p>
          </p:txBody>
        </p:sp>
        <p:sp>
          <p:nvSpPr>
            <p:cNvPr id="2393" name="Shape 2393"/>
            <p:cNvSpPr/>
            <p:nvPr/>
          </p:nvSpPr>
          <p:spPr>
            <a:xfrm>
              <a:off x="7740109" y="2746876"/>
              <a:ext cx="1840938" cy="4629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p>
              <a:pPr defTabSz="914400">
                <a:defRPr b="1" sz="2200">
                  <a:latin typeface="Trebuchet MS"/>
                  <a:ea typeface="Trebuchet MS"/>
                  <a:cs typeface="Trebuchet MS"/>
                  <a:sym typeface="Trebuchet MS"/>
                </a:defRPr>
              </a:pPr>
              <a:r>
                <a:t>Input image</a:t>
              </a:r>
              <a:r>
                <a:rPr b="0"/>
                <a:t> </a:t>
              </a:r>
            </a:p>
          </p:txBody>
        </p:sp>
      </p:grpSp>
      <p:sp>
        <p:nvSpPr>
          <p:cNvPr id="2395" name="Shape 2395"/>
          <p:cNvSpPr/>
          <p:nvPr/>
        </p:nvSpPr>
        <p:spPr>
          <a:xfrm>
            <a:off x="4758639" y="8700982"/>
            <a:ext cx="3487522" cy="533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800"/>
            </a:lvl1pPr>
          </a:lstStyle>
          <a:p>
            <a:pPr/>
            <a:r>
              <a:t>[Efros &amp; Leung 1999]</a:t>
            </a:r>
          </a:p>
        </p:txBody>
      </p:sp>
      <p:grpSp>
        <p:nvGrpSpPr>
          <p:cNvPr id="2398" name="Group 2398"/>
          <p:cNvGrpSpPr/>
          <p:nvPr/>
        </p:nvGrpSpPr>
        <p:grpSpPr>
          <a:xfrm>
            <a:off x="4599707" y="7104153"/>
            <a:ext cx="3805386" cy="647701"/>
            <a:chOff x="0" y="0"/>
            <a:chExt cx="3805384" cy="647700"/>
          </a:xfrm>
        </p:grpSpPr>
        <p:pic>
          <p:nvPicPr>
            <p:cNvPr id="2396" name="pasted-image.pdf"/>
            <p:cNvPicPr>
              <a:picLocks noChangeAspect="1"/>
            </p:cNvPicPr>
            <p:nvPr/>
          </p:nvPicPr>
          <p:blipFill>
            <a:blip r:embed="rId5">
              <a:extLst/>
            </a:blip>
            <a:stretch>
              <a:fillRect/>
            </a:stretch>
          </p:blipFill>
          <p:spPr>
            <a:xfrm>
              <a:off x="1786084" y="88899"/>
              <a:ext cx="2019301" cy="469901"/>
            </a:xfrm>
            <a:prstGeom prst="rect">
              <a:avLst/>
            </a:prstGeom>
            <a:ln w="12700" cap="flat">
              <a:noFill/>
              <a:miter lim="400000"/>
            </a:ln>
            <a:effectLst/>
          </p:spPr>
        </p:pic>
        <p:sp>
          <p:nvSpPr>
            <p:cNvPr id="2397" name="Shape 2397"/>
            <p:cNvSpPr/>
            <p:nvPr/>
          </p:nvSpPr>
          <p:spPr>
            <a:xfrm>
              <a:off x="-1" y="0"/>
              <a:ext cx="1613003" cy="647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Models</a:t>
              </a:r>
            </a:p>
          </p:txBody>
        </p:sp>
      </p:gr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39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398" grpId="1"/>
    </p:bldLst>
  </p:timing>
</p:sld>
</file>

<file path=ppt/slides/slide8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02" name="Shape 2402"/>
          <p:cNvSpPr/>
          <p:nvPr/>
        </p:nvSpPr>
        <p:spPr>
          <a:xfrm>
            <a:off x="3004942" y="5291510"/>
            <a:ext cx="759230" cy="1"/>
          </a:xfrm>
          <a:prstGeom prst="line">
            <a:avLst/>
          </a:prstGeom>
          <a:ln w="25400">
            <a:solidFill>
              <a:srgbClr val="000000"/>
            </a:solidFill>
            <a:miter lim="400000"/>
            <a:tailEnd type="triangle"/>
          </a:ln>
        </p:spPr>
        <p:txBody>
          <a:bodyPr lIns="50800" tIns="50800" rIns="50800" bIns="50800" anchor="ctr"/>
          <a:lstStyle/>
          <a:p>
            <a:pPr>
              <a:defRPr sz="2400"/>
            </a:pPr>
          </a:p>
        </p:txBody>
      </p:sp>
      <p:sp>
        <p:nvSpPr>
          <p:cNvPr id="2403" name="Shape 2403"/>
          <p:cNvSpPr/>
          <p:nvPr/>
        </p:nvSpPr>
        <p:spPr>
          <a:xfrm>
            <a:off x="3876132" y="3527954"/>
            <a:ext cx="386913" cy="3546350"/>
          </a:xfrm>
          <a:prstGeom prst="rect">
            <a:avLst/>
          </a:prstGeom>
          <a:ln w="25400">
            <a:solidFill>
              <a:srgbClr val="000000"/>
            </a:solidFill>
            <a:miter lim="400000"/>
          </a:ln>
        </p:spPr>
        <p:txBody>
          <a:bodyPr lIns="50800" tIns="50800" rIns="50800" bIns="50800" anchor="ctr"/>
          <a:lstStyle/>
          <a:p>
            <a:pPr>
              <a:defRPr sz="2400"/>
            </a:pPr>
          </a:p>
        </p:txBody>
      </p:sp>
      <p:sp>
        <p:nvSpPr>
          <p:cNvPr id="2404" name="Shape 2404"/>
          <p:cNvSpPr/>
          <p:nvPr/>
        </p:nvSpPr>
        <p:spPr>
          <a:xfrm>
            <a:off x="4352138" y="5291510"/>
            <a:ext cx="493583" cy="1"/>
          </a:xfrm>
          <a:prstGeom prst="line">
            <a:avLst/>
          </a:prstGeom>
          <a:ln w="25400">
            <a:solidFill>
              <a:srgbClr val="000000"/>
            </a:solidFill>
            <a:miter lim="400000"/>
            <a:tailEnd type="triangle"/>
          </a:ln>
        </p:spPr>
        <p:txBody>
          <a:bodyPr lIns="50800" tIns="50800" rIns="50800" bIns="50800" anchor="ctr"/>
          <a:lstStyle/>
          <a:p>
            <a:pPr>
              <a:defRPr sz="2400"/>
            </a:pPr>
          </a:p>
        </p:txBody>
      </p:sp>
      <p:sp>
        <p:nvSpPr>
          <p:cNvPr id="2405" name="Shape 2405"/>
          <p:cNvSpPr/>
          <p:nvPr/>
        </p:nvSpPr>
        <p:spPr>
          <a:xfrm>
            <a:off x="4881481" y="3518160"/>
            <a:ext cx="386914" cy="3546351"/>
          </a:xfrm>
          <a:prstGeom prst="rect">
            <a:avLst/>
          </a:prstGeom>
          <a:ln w="25400">
            <a:solidFill>
              <a:srgbClr val="000000"/>
            </a:solidFill>
            <a:miter lim="400000"/>
          </a:ln>
        </p:spPr>
        <p:txBody>
          <a:bodyPr lIns="50800" tIns="50800" rIns="50800" bIns="50800" anchor="ctr"/>
          <a:lstStyle/>
          <a:p>
            <a:pPr>
              <a:defRPr sz="2400"/>
            </a:pPr>
          </a:p>
        </p:txBody>
      </p:sp>
      <p:sp>
        <p:nvSpPr>
          <p:cNvPr id="2406" name="Shape 2406"/>
          <p:cNvSpPr/>
          <p:nvPr/>
        </p:nvSpPr>
        <p:spPr>
          <a:xfrm>
            <a:off x="5319388" y="5281716"/>
            <a:ext cx="493583" cy="1"/>
          </a:xfrm>
          <a:prstGeom prst="line">
            <a:avLst/>
          </a:prstGeom>
          <a:ln w="25400">
            <a:solidFill>
              <a:srgbClr val="000000"/>
            </a:solidFill>
            <a:miter lim="400000"/>
            <a:tailEnd type="triangle"/>
          </a:ln>
        </p:spPr>
        <p:txBody>
          <a:bodyPr lIns="50800" tIns="50800" rIns="50800" bIns="50800" anchor="ctr"/>
          <a:lstStyle/>
          <a:p>
            <a:pPr>
              <a:defRPr sz="2400"/>
            </a:pPr>
          </a:p>
        </p:txBody>
      </p:sp>
      <p:sp>
        <p:nvSpPr>
          <p:cNvPr id="2407" name="Shape 2407"/>
          <p:cNvSpPr/>
          <p:nvPr/>
        </p:nvSpPr>
        <p:spPr>
          <a:xfrm>
            <a:off x="5899530" y="3508366"/>
            <a:ext cx="386914" cy="3546351"/>
          </a:xfrm>
          <a:prstGeom prst="rect">
            <a:avLst/>
          </a:prstGeom>
          <a:ln w="25400">
            <a:solidFill>
              <a:srgbClr val="000000"/>
            </a:solidFill>
            <a:miter lim="400000"/>
          </a:ln>
        </p:spPr>
        <p:txBody>
          <a:bodyPr lIns="50800" tIns="50800" rIns="50800" bIns="50800" anchor="ctr"/>
          <a:lstStyle/>
          <a:p>
            <a:pPr>
              <a:defRPr sz="2400"/>
            </a:pPr>
          </a:p>
        </p:txBody>
      </p:sp>
      <p:sp>
        <p:nvSpPr>
          <p:cNvPr id="2408" name="Shape 2408"/>
          <p:cNvSpPr/>
          <p:nvPr/>
        </p:nvSpPr>
        <p:spPr>
          <a:xfrm>
            <a:off x="6362837" y="5271922"/>
            <a:ext cx="493583" cy="1"/>
          </a:xfrm>
          <a:prstGeom prst="line">
            <a:avLst/>
          </a:prstGeom>
          <a:ln w="25400">
            <a:solidFill>
              <a:srgbClr val="000000"/>
            </a:solidFill>
            <a:miter lim="400000"/>
            <a:tailEnd type="triangle"/>
          </a:ln>
        </p:spPr>
        <p:txBody>
          <a:bodyPr lIns="50800" tIns="50800" rIns="50800" bIns="50800" anchor="ctr"/>
          <a:lstStyle/>
          <a:p>
            <a:pPr>
              <a:defRPr sz="2400"/>
            </a:pPr>
          </a:p>
        </p:txBody>
      </p:sp>
      <p:sp>
        <p:nvSpPr>
          <p:cNvPr id="2409" name="Shape 2409"/>
          <p:cNvSpPr/>
          <p:nvPr/>
        </p:nvSpPr>
        <p:spPr>
          <a:xfrm>
            <a:off x="6923037" y="3508366"/>
            <a:ext cx="386913" cy="3546351"/>
          </a:xfrm>
          <a:prstGeom prst="rect">
            <a:avLst/>
          </a:prstGeom>
          <a:ln w="25400">
            <a:solidFill>
              <a:srgbClr val="000000"/>
            </a:solidFill>
            <a:miter lim="400000"/>
          </a:ln>
        </p:spPr>
        <p:txBody>
          <a:bodyPr lIns="50800" tIns="50800" rIns="50800" bIns="50800" anchor="ctr"/>
          <a:lstStyle/>
          <a:p>
            <a:pPr>
              <a:defRPr sz="2400"/>
            </a:pPr>
          </a:p>
        </p:txBody>
      </p:sp>
      <p:sp>
        <p:nvSpPr>
          <p:cNvPr id="2410" name="Shape 2410"/>
          <p:cNvSpPr/>
          <p:nvPr/>
        </p:nvSpPr>
        <p:spPr>
          <a:xfrm>
            <a:off x="7386343" y="5271922"/>
            <a:ext cx="493583" cy="1"/>
          </a:xfrm>
          <a:prstGeom prst="line">
            <a:avLst/>
          </a:prstGeom>
          <a:ln w="25400">
            <a:solidFill>
              <a:srgbClr val="000000"/>
            </a:solidFill>
            <a:miter lim="400000"/>
            <a:tailEnd type="triangle"/>
          </a:ln>
        </p:spPr>
        <p:txBody>
          <a:bodyPr lIns="50800" tIns="50800" rIns="50800" bIns="50800" anchor="ctr"/>
          <a:lstStyle/>
          <a:p>
            <a:pPr>
              <a:defRPr sz="2400"/>
            </a:pPr>
          </a:p>
        </p:txBody>
      </p:sp>
      <p:sp>
        <p:nvSpPr>
          <p:cNvPr id="2411" name="Shape 2411"/>
          <p:cNvSpPr/>
          <p:nvPr/>
        </p:nvSpPr>
        <p:spPr>
          <a:xfrm>
            <a:off x="7979186" y="3508366"/>
            <a:ext cx="386914" cy="3546351"/>
          </a:xfrm>
          <a:prstGeom prst="rect">
            <a:avLst/>
          </a:prstGeom>
          <a:ln w="25400">
            <a:solidFill>
              <a:srgbClr val="000000"/>
            </a:solidFill>
            <a:miter lim="400000"/>
          </a:ln>
        </p:spPr>
        <p:txBody>
          <a:bodyPr lIns="50800" tIns="50800" rIns="50800" bIns="50800" anchor="ctr"/>
          <a:lstStyle/>
          <a:p>
            <a:pPr>
              <a:defRPr sz="2400"/>
            </a:pPr>
          </a:p>
        </p:txBody>
      </p:sp>
      <p:sp>
        <p:nvSpPr>
          <p:cNvPr id="2412" name="Shape 2412"/>
          <p:cNvSpPr/>
          <p:nvPr/>
        </p:nvSpPr>
        <p:spPr>
          <a:xfrm>
            <a:off x="8467892" y="5271922"/>
            <a:ext cx="493583" cy="1"/>
          </a:xfrm>
          <a:prstGeom prst="line">
            <a:avLst/>
          </a:prstGeom>
          <a:ln w="25400">
            <a:solidFill>
              <a:srgbClr val="000000"/>
            </a:solidFill>
            <a:miter lim="400000"/>
            <a:tailEnd type="triangle"/>
          </a:ln>
        </p:spPr>
        <p:txBody>
          <a:bodyPr lIns="50800" tIns="50800" rIns="50800" bIns="50800" anchor="ctr"/>
          <a:lstStyle/>
          <a:p>
            <a:pPr>
              <a:defRPr sz="2400"/>
            </a:pPr>
          </a:p>
        </p:txBody>
      </p:sp>
      <p:sp>
        <p:nvSpPr>
          <p:cNvPr id="2413" name="Shape 2413"/>
          <p:cNvSpPr/>
          <p:nvPr/>
        </p:nvSpPr>
        <p:spPr>
          <a:xfrm>
            <a:off x="9035336" y="3508366"/>
            <a:ext cx="386913" cy="3546351"/>
          </a:xfrm>
          <a:prstGeom prst="rect">
            <a:avLst/>
          </a:prstGeom>
          <a:ln w="25400">
            <a:solidFill>
              <a:srgbClr val="000000"/>
            </a:solidFill>
            <a:miter lim="400000"/>
          </a:ln>
        </p:spPr>
        <p:txBody>
          <a:bodyPr lIns="50800" tIns="50800" rIns="50800" bIns="50800" anchor="ctr"/>
          <a:lstStyle/>
          <a:p>
            <a:pPr>
              <a:defRPr sz="2400"/>
            </a:pPr>
          </a:p>
        </p:txBody>
      </p:sp>
      <p:sp>
        <p:nvSpPr>
          <p:cNvPr id="2414" name="Shape 2414"/>
          <p:cNvSpPr/>
          <p:nvPr/>
        </p:nvSpPr>
        <p:spPr>
          <a:xfrm>
            <a:off x="9524041" y="5271922"/>
            <a:ext cx="493584" cy="1"/>
          </a:xfrm>
          <a:prstGeom prst="line">
            <a:avLst/>
          </a:prstGeom>
          <a:ln w="25400">
            <a:solidFill>
              <a:srgbClr val="000000"/>
            </a:solidFill>
            <a:miter lim="400000"/>
            <a:tailEnd type="triangle"/>
          </a:ln>
        </p:spPr>
        <p:txBody>
          <a:bodyPr lIns="50800" tIns="50800" rIns="50800" bIns="50800" anchor="ctr"/>
          <a:lstStyle/>
          <a:p>
            <a:pPr>
              <a:defRPr sz="2400"/>
            </a:pPr>
          </a:p>
        </p:txBody>
      </p:sp>
      <p:sp>
        <p:nvSpPr>
          <p:cNvPr id="2415" name="Shape 2415"/>
          <p:cNvSpPr/>
          <p:nvPr/>
        </p:nvSpPr>
        <p:spPr>
          <a:xfrm>
            <a:off x="10433249" y="5186224"/>
            <a:ext cx="190985" cy="190985"/>
          </a:xfrm>
          <a:prstGeom prst="rect">
            <a:avLst/>
          </a:prstGeom>
          <a:solidFill>
            <a:srgbClr val="FFFFFF"/>
          </a:solidFill>
          <a:ln w="25400">
            <a:solidFill>
              <a:srgbClr val="000000"/>
            </a:solidFill>
            <a:miter lim="400000"/>
          </a:ln>
        </p:spPr>
        <p:txBody>
          <a:bodyPr lIns="50800" tIns="50800" rIns="50800" bIns="50800" anchor="ctr"/>
          <a:lstStyle/>
          <a:p>
            <a:pPr>
              <a:defRPr sz="2400"/>
            </a:pPr>
          </a:p>
        </p:txBody>
      </p:sp>
      <p:sp>
        <p:nvSpPr>
          <p:cNvPr id="2416" name="Shape 2416"/>
          <p:cNvSpPr/>
          <p:nvPr/>
        </p:nvSpPr>
        <p:spPr>
          <a:xfrm>
            <a:off x="344318" y="2668516"/>
            <a:ext cx="2652440" cy="1193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Input partial image</a:t>
            </a:r>
          </a:p>
        </p:txBody>
      </p:sp>
      <p:sp>
        <p:nvSpPr>
          <p:cNvPr id="2417" name="Shape 2417"/>
          <p:cNvSpPr/>
          <p:nvPr/>
        </p:nvSpPr>
        <p:spPr>
          <a:xfrm>
            <a:off x="9957242" y="2666596"/>
            <a:ext cx="2652440" cy="1739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Predicted color of next pixel</a:t>
            </a:r>
          </a:p>
        </p:txBody>
      </p:sp>
      <p:sp>
        <p:nvSpPr>
          <p:cNvPr id="2418" name="Shape 2418"/>
          <p:cNvSpPr/>
          <p:nvPr/>
        </p:nvSpPr>
        <p:spPr>
          <a:xfrm flipH="1">
            <a:off x="10775136" y="4466191"/>
            <a:ext cx="517648" cy="813076"/>
          </a:xfrm>
          <a:custGeom>
            <a:avLst/>
            <a:gdLst/>
            <a:ahLst/>
            <a:cxnLst>
              <a:cxn ang="0">
                <a:pos x="wd2" y="hd2"/>
              </a:cxn>
              <a:cxn ang="5400000">
                <a:pos x="wd2" y="hd2"/>
              </a:cxn>
              <a:cxn ang="10800000">
                <a:pos x="wd2" y="hd2"/>
              </a:cxn>
              <a:cxn ang="16200000">
                <a:pos x="wd2" y="hd2"/>
              </a:cxn>
            </a:cxnLst>
            <a:rect l="0" t="0" r="r" b="b"/>
            <a:pathLst>
              <a:path w="20655" h="21600" fill="norm" stroke="1" extrusionOk="0">
                <a:moveTo>
                  <a:pt x="741" y="0"/>
                </a:moveTo>
                <a:cubicBezTo>
                  <a:pt x="-945" y="5136"/>
                  <a:pt x="181" y="9572"/>
                  <a:pt x="4806" y="13428"/>
                </a:cubicBezTo>
                <a:cubicBezTo>
                  <a:pt x="8355" y="16388"/>
                  <a:pt x="14117" y="19027"/>
                  <a:pt x="20655" y="21600"/>
                </a:cubicBezTo>
              </a:path>
            </a:pathLst>
          </a:custGeom>
          <a:ln w="25400">
            <a:solidFill>
              <a:srgbClr val="000000"/>
            </a:solidFill>
            <a:prstDash val="sysDot"/>
            <a:miter lim="400000"/>
          </a:ln>
        </p:spPr>
        <p:txBody>
          <a:bodyPr lIns="50800" tIns="50800" rIns="50800" bIns="50800" anchor="ctr"/>
          <a:lstStyle/>
          <a:p>
            <a:pPr>
              <a:defRPr sz="2400"/>
            </a:pPr>
          </a:p>
        </p:txBody>
      </p:sp>
      <p:sp>
        <p:nvSpPr>
          <p:cNvPr id="2419" name="Shape 2419"/>
          <p:cNvSpPr/>
          <p:nvPr/>
        </p:nvSpPr>
        <p:spPr>
          <a:xfrm>
            <a:off x="1927504" y="383008"/>
            <a:ext cx="9149792" cy="83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a:solidFill>
                  <a:schemeClr val="accent1">
                    <a:hueOff val="273562"/>
                    <a:satOff val="2937"/>
                    <a:lumOff val="-22233"/>
                  </a:schemeClr>
                </a:solidFill>
              </a:defRPr>
            </a:lvl1pPr>
          </a:lstStyle>
          <a:p>
            <a:pPr/>
            <a:r>
              <a:t>Texture synthesis with a deep net</a:t>
            </a:r>
          </a:p>
        </p:txBody>
      </p:sp>
      <p:sp>
        <p:nvSpPr>
          <p:cNvPr id="2420" name="Shape 2420"/>
          <p:cNvSpPr/>
          <p:nvPr/>
        </p:nvSpPr>
        <p:spPr>
          <a:xfrm>
            <a:off x="9952173" y="5715770"/>
            <a:ext cx="2652439" cy="647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“white”</a:t>
            </a:r>
          </a:p>
        </p:txBody>
      </p:sp>
      <p:sp>
        <p:nvSpPr>
          <p:cNvPr id="2421" name="Shape 2421"/>
          <p:cNvSpPr/>
          <p:nvPr/>
        </p:nvSpPr>
        <p:spPr>
          <a:xfrm>
            <a:off x="4343653" y="8806792"/>
            <a:ext cx="4317493" cy="533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800"/>
            </a:lvl1pPr>
          </a:lstStyle>
          <a:p>
            <a:pPr/>
            <a:r>
              <a:t>[van der Oord et al. 2016] </a:t>
            </a:r>
          </a:p>
        </p:txBody>
      </p:sp>
      <p:pic>
        <p:nvPicPr>
          <p:cNvPr id="2422" name="Screen Shot 2016-10-17 at 9.44.32 PM.png"/>
          <p:cNvPicPr>
            <a:picLocks noChangeAspect="1"/>
          </p:cNvPicPr>
          <p:nvPr/>
        </p:nvPicPr>
        <p:blipFill>
          <a:blip r:embed="rId3">
            <a:extLst/>
          </a:blip>
          <a:stretch>
            <a:fillRect/>
          </a:stretch>
        </p:blipFill>
        <p:spPr>
          <a:xfrm>
            <a:off x="368979" y="3982873"/>
            <a:ext cx="2552318" cy="2578100"/>
          </a:xfrm>
          <a:prstGeom prst="rect">
            <a:avLst/>
          </a:prstGeom>
          <a:ln w="12700">
            <a:miter lim="400000"/>
          </a:ln>
        </p:spPr>
      </p:pic>
    </p:spTree>
  </p:cSld>
  <p:clrMapOvr>
    <a:masterClrMapping/>
  </p:clrMapOvr>
  <p:transition xmlns:p14="http://schemas.microsoft.com/office/powerpoint/2010/main" spd="med" advClick="1" p14:dur="1000"/>
</p:sld>
</file>

<file path=ppt/slides/slide8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26" name="Shape 2426"/>
          <p:cNvSpPr/>
          <p:nvPr/>
        </p:nvSpPr>
        <p:spPr>
          <a:xfrm>
            <a:off x="3004942" y="6180510"/>
            <a:ext cx="759230" cy="1"/>
          </a:xfrm>
          <a:prstGeom prst="line">
            <a:avLst/>
          </a:prstGeom>
          <a:ln w="25400">
            <a:solidFill>
              <a:srgbClr val="000000"/>
            </a:solidFill>
            <a:miter lim="400000"/>
            <a:tailEnd type="triangle"/>
          </a:ln>
        </p:spPr>
        <p:txBody>
          <a:bodyPr lIns="50800" tIns="50800" rIns="50800" bIns="50800" anchor="ctr"/>
          <a:lstStyle/>
          <a:p>
            <a:pPr>
              <a:defRPr sz="2400"/>
            </a:pPr>
          </a:p>
        </p:txBody>
      </p:sp>
      <p:sp>
        <p:nvSpPr>
          <p:cNvPr id="2427" name="Shape 2427"/>
          <p:cNvSpPr/>
          <p:nvPr/>
        </p:nvSpPr>
        <p:spPr>
          <a:xfrm>
            <a:off x="3876132" y="4416954"/>
            <a:ext cx="386913" cy="3546350"/>
          </a:xfrm>
          <a:prstGeom prst="rect">
            <a:avLst/>
          </a:prstGeom>
          <a:ln w="25400">
            <a:solidFill>
              <a:srgbClr val="000000"/>
            </a:solidFill>
            <a:miter lim="400000"/>
          </a:ln>
        </p:spPr>
        <p:txBody>
          <a:bodyPr lIns="50800" tIns="50800" rIns="50800" bIns="50800" anchor="ctr"/>
          <a:lstStyle/>
          <a:p>
            <a:pPr>
              <a:defRPr sz="2400"/>
            </a:pPr>
          </a:p>
        </p:txBody>
      </p:sp>
      <p:sp>
        <p:nvSpPr>
          <p:cNvPr id="2428" name="Shape 2428"/>
          <p:cNvSpPr/>
          <p:nvPr/>
        </p:nvSpPr>
        <p:spPr>
          <a:xfrm>
            <a:off x="4352138" y="6180510"/>
            <a:ext cx="493583" cy="1"/>
          </a:xfrm>
          <a:prstGeom prst="line">
            <a:avLst/>
          </a:prstGeom>
          <a:ln w="25400">
            <a:solidFill>
              <a:srgbClr val="000000"/>
            </a:solidFill>
            <a:miter lim="400000"/>
            <a:tailEnd type="triangle"/>
          </a:ln>
        </p:spPr>
        <p:txBody>
          <a:bodyPr lIns="50800" tIns="50800" rIns="50800" bIns="50800" anchor="ctr"/>
          <a:lstStyle/>
          <a:p>
            <a:pPr>
              <a:defRPr sz="2400"/>
            </a:pPr>
          </a:p>
        </p:txBody>
      </p:sp>
      <p:sp>
        <p:nvSpPr>
          <p:cNvPr id="2429" name="Shape 2429"/>
          <p:cNvSpPr/>
          <p:nvPr/>
        </p:nvSpPr>
        <p:spPr>
          <a:xfrm>
            <a:off x="4881481" y="4407160"/>
            <a:ext cx="386914" cy="3546351"/>
          </a:xfrm>
          <a:prstGeom prst="rect">
            <a:avLst/>
          </a:prstGeom>
          <a:ln w="25400">
            <a:solidFill>
              <a:srgbClr val="000000"/>
            </a:solidFill>
            <a:miter lim="400000"/>
          </a:ln>
        </p:spPr>
        <p:txBody>
          <a:bodyPr lIns="50800" tIns="50800" rIns="50800" bIns="50800" anchor="ctr"/>
          <a:lstStyle/>
          <a:p>
            <a:pPr>
              <a:defRPr sz="2400"/>
            </a:pPr>
          </a:p>
        </p:txBody>
      </p:sp>
      <p:sp>
        <p:nvSpPr>
          <p:cNvPr id="2430" name="Shape 2430"/>
          <p:cNvSpPr/>
          <p:nvPr/>
        </p:nvSpPr>
        <p:spPr>
          <a:xfrm>
            <a:off x="5319388" y="6170716"/>
            <a:ext cx="493583" cy="1"/>
          </a:xfrm>
          <a:prstGeom prst="line">
            <a:avLst/>
          </a:prstGeom>
          <a:ln w="25400">
            <a:solidFill>
              <a:srgbClr val="000000"/>
            </a:solidFill>
            <a:miter lim="400000"/>
            <a:tailEnd type="triangle"/>
          </a:ln>
        </p:spPr>
        <p:txBody>
          <a:bodyPr lIns="50800" tIns="50800" rIns="50800" bIns="50800" anchor="ctr"/>
          <a:lstStyle/>
          <a:p>
            <a:pPr>
              <a:defRPr sz="2400"/>
            </a:pPr>
          </a:p>
        </p:txBody>
      </p:sp>
      <p:sp>
        <p:nvSpPr>
          <p:cNvPr id="2431" name="Shape 2431"/>
          <p:cNvSpPr/>
          <p:nvPr/>
        </p:nvSpPr>
        <p:spPr>
          <a:xfrm>
            <a:off x="5899530" y="4397366"/>
            <a:ext cx="386914" cy="3546351"/>
          </a:xfrm>
          <a:prstGeom prst="rect">
            <a:avLst/>
          </a:prstGeom>
          <a:ln w="25400">
            <a:solidFill>
              <a:srgbClr val="000000"/>
            </a:solidFill>
            <a:miter lim="400000"/>
          </a:ln>
        </p:spPr>
        <p:txBody>
          <a:bodyPr lIns="50800" tIns="50800" rIns="50800" bIns="50800" anchor="ctr"/>
          <a:lstStyle/>
          <a:p>
            <a:pPr>
              <a:defRPr sz="2400"/>
            </a:pPr>
          </a:p>
        </p:txBody>
      </p:sp>
      <p:sp>
        <p:nvSpPr>
          <p:cNvPr id="2432" name="Shape 2432"/>
          <p:cNvSpPr/>
          <p:nvPr/>
        </p:nvSpPr>
        <p:spPr>
          <a:xfrm>
            <a:off x="6362837" y="6160922"/>
            <a:ext cx="493583" cy="1"/>
          </a:xfrm>
          <a:prstGeom prst="line">
            <a:avLst/>
          </a:prstGeom>
          <a:ln w="25400">
            <a:solidFill>
              <a:srgbClr val="000000"/>
            </a:solidFill>
            <a:miter lim="400000"/>
            <a:tailEnd type="triangle"/>
          </a:ln>
        </p:spPr>
        <p:txBody>
          <a:bodyPr lIns="50800" tIns="50800" rIns="50800" bIns="50800" anchor="ctr"/>
          <a:lstStyle/>
          <a:p>
            <a:pPr>
              <a:defRPr sz="2400"/>
            </a:pPr>
          </a:p>
        </p:txBody>
      </p:sp>
      <p:sp>
        <p:nvSpPr>
          <p:cNvPr id="2433" name="Shape 2433"/>
          <p:cNvSpPr/>
          <p:nvPr/>
        </p:nvSpPr>
        <p:spPr>
          <a:xfrm>
            <a:off x="6923037" y="4397366"/>
            <a:ext cx="386913" cy="3546351"/>
          </a:xfrm>
          <a:prstGeom prst="rect">
            <a:avLst/>
          </a:prstGeom>
          <a:ln w="25400">
            <a:solidFill>
              <a:srgbClr val="000000"/>
            </a:solidFill>
            <a:miter lim="400000"/>
          </a:ln>
        </p:spPr>
        <p:txBody>
          <a:bodyPr lIns="50800" tIns="50800" rIns="50800" bIns="50800" anchor="ctr"/>
          <a:lstStyle/>
          <a:p>
            <a:pPr>
              <a:defRPr sz="2400"/>
            </a:pPr>
          </a:p>
        </p:txBody>
      </p:sp>
      <p:sp>
        <p:nvSpPr>
          <p:cNvPr id="2434" name="Shape 2434"/>
          <p:cNvSpPr/>
          <p:nvPr/>
        </p:nvSpPr>
        <p:spPr>
          <a:xfrm>
            <a:off x="7386343" y="6160922"/>
            <a:ext cx="493583" cy="1"/>
          </a:xfrm>
          <a:prstGeom prst="line">
            <a:avLst/>
          </a:prstGeom>
          <a:ln w="25400">
            <a:solidFill>
              <a:srgbClr val="000000"/>
            </a:solidFill>
            <a:miter lim="400000"/>
            <a:tailEnd type="triangle"/>
          </a:ln>
        </p:spPr>
        <p:txBody>
          <a:bodyPr lIns="50800" tIns="50800" rIns="50800" bIns="50800" anchor="ctr"/>
          <a:lstStyle/>
          <a:p>
            <a:pPr>
              <a:defRPr sz="2400"/>
            </a:pPr>
          </a:p>
        </p:txBody>
      </p:sp>
      <p:sp>
        <p:nvSpPr>
          <p:cNvPr id="2435" name="Shape 2435"/>
          <p:cNvSpPr/>
          <p:nvPr/>
        </p:nvSpPr>
        <p:spPr>
          <a:xfrm>
            <a:off x="7979186" y="4397366"/>
            <a:ext cx="386914" cy="3546351"/>
          </a:xfrm>
          <a:prstGeom prst="rect">
            <a:avLst/>
          </a:prstGeom>
          <a:ln w="25400">
            <a:solidFill>
              <a:srgbClr val="000000"/>
            </a:solidFill>
            <a:miter lim="400000"/>
          </a:ln>
        </p:spPr>
        <p:txBody>
          <a:bodyPr lIns="50800" tIns="50800" rIns="50800" bIns="50800" anchor="ctr"/>
          <a:lstStyle/>
          <a:p>
            <a:pPr>
              <a:defRPr sz="2400"/>
            </a:pPr>
          </a:p>
        </p:txBody>
      </p:sp>
      <p:sp>
        <p:nvSpPr>
          <p:cNvPr id="2436" name="Shape 2436"/>
          <p:cNvSpPr/>
          <p:nvPr/>
        </p:nvSpPr>
        <p:spPr>
          <a:xfrm>
            <a:off x="8467892" y="6160922"/>
            <a:ext cx="493583" cy="1"/>
          </a:xfrm>
          <a:prstGeom prst="line">
            <a:avLst/>
          </a:prstGeom>
          <a:ln w="25400">
            <a:solidFill>
              <a:srgbClr val="000000"/>
            </a:solidFill>
            <a:miter lim="400000"/>
            <a:tailEnd type="triangle"/>
          </a:ln>
        </p:spPr>
        <p:txBody>
          <a:bodyPr lIns="50800" tIns="50800" rIns="50800" bIns="50800" anchor="ctr"/>
          <a:lstStyle/>
          <a:p>
            <a:pPr>
              <a:defRPr sz="2400"/>
            </a:pPr>
          </a:p>
        </p:txBody>
      </p:sp>
      <p:sp>
        <p:nvSpPr>
          <p:cNvPr id="2437" name="Shape 2437"/>
          <p:cNvSpPr/>
          <p:nvPr/>
        </p:nvSpPr>
        <p:spPr>
          <a:xfrm>
            <a:off x="9035336" y="4397366"/>
            <a:ext cx="386913" cy="3546351"/>
          </a:xfrm>
          <a:prstGeom prst="rect">
            <a:avLst/>
          </a:prstGeom>
          <a:ln w="25400">
            <a:solidFill>
              <a:srgbClr val="000000"/>
            </a:solidFill>
            <a:miter lim="400000"/>
          </a:ln>
        </p:spPr>
        <p:txBody>
          <a:bodyPr lIns="50800" tIns="50800" rIns="50800" bIns="50800" anchor="ctr"/>
          <a:lstStyle/>
          <a:p>
            <a:pPr>
              <a:defRPr sz="2400"/>
            </a:pPr>
          </a:p>
        </p:txBody>
      </p:sp>
      <p:sp>
        <p:nvSpPr>
          <p:cNvPr id="2438" name="Shape 2438"/>
          <p:cNvSpPr/>
          <p:nvPr/>
        </p:nvSpPr>
        <p:spPr>
          <a:xfrm>
            <a:off x="9524041" y="6160922"/>
            <a:ext cx="493584" cy="1"/>
          </a:xfrm>
          <a:prstGeom prst="line">
            <a:avLst/>
          </a:prstGeom>
          <a:ln w="25400">
            <a:solidFill>
              <a:srgbClr val="000000"/>
            </a:solidFill>
            <a:miter lim="400000"/>
            <a:tailEnd type="triangle"/>
          </a:ln>
        </p:spPr>
        <p:txBody>
          <a:bodyPr lIns="50800" tIns="50800" rIns="50800" bIns="50800" anchor="ctr"/>
          <a:lstStyle/>
          <a:p>
            <a:pPr>
              <a:defRPr sz="2400"/>
            </a:pPr>
          </a:p>
        </p:txBody>
      </p:sp>
      <p:sp>
        <p:nvSpPr>
          <p:cNvPr id="2439" name="Shape 2439"/>
          <p:cNvSpPr/>
          <p:nvPr/>
        </p:nvSpPr>
        <p:spPr>
          <a:xfrm>
            <a:off x="10433249" y="6075224"/>
            <a:ext cx="190985" cy="190985"/>
          </a:xfrm>
          <a:prstGeom prst="rect">
            <a:avLst/>
          </a:prstGeom>
          <a:solidFill>
            <a:srgbClr val="FFFFFF"/>
          </a:solidFill>
          <a:ln w="25400">
            <a:solidFill>
              <a:srgbClr val="000000"/>
            </a:solidFill>
            <a:miter lim="400000"/>
          </a:ln>
        </p:spPr>
        <p:txBody>
          <a:bodyPr lIns="50800" tIns="50800" rIns="50800" bIns="50800" anchor="ctr"/>
          <a:lstStyle/>
          <a:p>
            <a:pPr>
              <a:defRPr sz="2400"/>
            </a:pPr>
          </a:p>
        </p:txBody>
      </p:sp>
      <p:sp>
        <p:nvSpPr>
          <p:cNvPr id="2440" name="Shape 2440"/>
          <p:cNvSpPr/>
          <p:nvPr/>
        </p:nvSpPr>
        <p:spPr>
          <a:xfrm>
            <a:off x="1927504" y="383008"/>
            <a:ext cx="9149792" cy="83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a:solidFill>
                  <a:schemeClr val="accent1">
                    <a:hueOff val="273562"/>
                    <a:satOff val="2937"/>
                    <a:lumOff val="-22233"/>
                  </a:schemeClr>
                </a:solidFill>
              </a:defRPr>
            </a:lvl1pPr>
          </a:lstStyle>
          <a:p>
            <a:pPr/>
            <a:r>
              <a:t>Texture synthesis with a deep net</a:t>
            </a:r>
          </a:p>
        </p:txBody>
      </p:sp>
      <p:sp>
        <p:nvSpPr>
          <p:cNvPr id="2441" name="Shape 2441"/>
          <p:cNvSpPr/>
          <p:nvPr/>
        </p:nvSpPr>
        <p:spPr>
          <a:xfrm>
            <a:off x="10297959" y="5837072"/>
            <a:ext cx="2652440" cy="647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“white”</a:t>
            </a:r>
          </a:p>
        </p:txBody>
      </p:sp>
      <p:sp>
        <p:nvSpPr>
          <p:cNvPr id="2442" name="Shape 2442"/>
          <p:cNvSpPr/>
          <p:nvPr/>
        </p:nvSpPr>
        <p:spPr>
          <a:xfrm>
            <a:off x="4343653" y="8806792"/>
            <a:ext cx="4317493" cy="533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800"/>
            </a:lvl1pPr>
          </a:lstStyle>
          <a:p>
            <a:pPr/>
            <a:r>
              <a:t>[van der Oord et al. 2016] </a:t>
            </a:r>
          </a:p>
        </p:txBody>
      </p:sp>
      <p:pic>
        <p:nvPicPr>
          <p:cNvPr id="2443" name="Screen Shot 2016-10-17 at 9.44.32 PM.png"/>
          <p:cNvPicPr>
            <a:picLocks noChangeAspect="1"/>
          </p:cNvPicPr>
          <p:nvPr/>
        </p:nvPicPr>
        <p:blipFill>
          <a:blip r:embed="rId3">
            <a:extLst/>
          </a:blip>
          <a:stretch>
            <a:fillRect/>
          </a:stretch>
        </p:blipFill>
        <p:spPr>
          <a:xfrm>
            <a:off x="368979" y="4871873"/>
            <a:ext cx="2552318" cy="2578100"/>
          </a:xfrm>
          <a:prstGeom prst="rect">
            <a:avLst/>
          </a:prstGeom>
          <a:ln w="12700">
            <a:miter lim="400000"/>
          </a:ln>
        </p:spPr>
      </p:pic>
      <p:grpSp>
        <p:nvGrpSpPr>
          <p:cNvPr id="2446" name="Group 2446"/>
          <p:cNvGrpSpPr/>
          <p:nvPr/>
        </p:nvGrpSpPr>
        <p:grpSpPr>
          <a:xfrm>
            <a:off x="6521524" y="2561014"/>
            <a:ext cx="2274694" cy="1576304"/>
            <a:chOff x="0" y="0"/>
            <a:chExt cx="2274692" cy="1576303"/>
          </a:xfrm>
        </p:grpSpPr>
        <p:pic>
          <p:nvPicPr>
            <p:cNvPr id="2444" name="image45.png" descr="ex2"/>
            <p:cNvPicPr>
              <a:picLocks noChangeAspect="1"/>
            </p:cNvPicPr>
            <p:nvPr/>
          </p:nvPicPr>
          <p:blipFill>
            <a:blip r:embed="rId4">
              <a:extLst/>
            </a:blip>
            <a:stretch>
              <a:fillRect/>
            </a:stretch>
          </p:blipFill>
          <p:spPr>
            <a:xfrm>
              <a:off x="904387" y="0"/>
              <a:ext cx="1370306" cy="984908"/>
            </a:xfrm>
            <a:prstGeom prst="rect">
              <a:avLst/>
            </a:prstGeom>
            <a:ln w="12700" cap="flat">
              <a:noFill/>
              <a:miter lim="400000"/>
            </a:ln>
            <a:effectLst/>
          </p:spPr>
        </p:pic>
        <p:sp>
          <p:nvSpPr>
            <p:cNvPr id="2445" name="Shape 2445"/>
            <p:cNvSpPr/>
            <p:nvPr/>
          </p:nvSpPr>
          <p:spPr>
            <a:xfrm flipH="1" rot="2539508">
              <a:off x="235468" y="770344"/>
              <a:ext cx="293623" cy="813076"/>
            </a:xfrm>
            <a:custGeom>
              <a:avLst/>
              <a:gdLst/>
              <a:ahLst/>
              <a:cxnLst>
                <a:cxn ang="0">
                  <a:pos x="wd2" y="hd2"/>
                </a:cxn>
                <a:cxn ang="5400000">
                  <a:pos x="wd2" y="hd2"/>
                </a:cxn>
                <a:cxn ang="10800000">
                  <a:pos x="wd2" y="hd2"/>
                </a:cxn>
                <a:cxn ang="16200000">
                  <a:pos x="wd2" y="hd2"/>
                </a:cxn>
              </a:cxnLst>
              <a:rect l="0" t="0" r="r" b="b"/>
              <a:pathLst>
                <a:path w="20655" h="21600" fill="norm" stroke="1" extrusionOk="0">
                  <a:moveTo>
                    <a:pt x="19914" y="0"/>
                  </a:moveTo>
                  <a:cubicBezTo>
                    <a:pt x="21600" y="5136"/>
                    <a:pt x="20474" y="9572"/>
                    <a:pt x="15849" y="13428"/>
                  </a:cubicBezTo>
                  <a:cubicBezTo>
                    <a:pt x="12300" y="16388"/>
                    <a:pt x="6538" y="19027"/>
                    <a:pt x="0" y="21600"/>
                  </a:cubicBezTo>
                </a:path>
              </a:pathLst>
            </a:custGeom>
            <a:noFill/>
            <a:ln w="25400" cap="flat">
              <a:solidFill>
                <a:srgbClr val="000000"/>
              </a:solidFill>
              <a:prstDash val="sysDot"/>
              <a:miter lim="400000"/>
            </a:ln>
            <a:effectLst/>
          </p:spPr>
          <p:txBody>
            <a:bodyPr wrap="square" lIns="50800" tIns="50800" rIns="50800" bIns="50800" numCol="1" anchor="ctr">
              <a:noAutofit/>
            </a:bodyPr>
            <a:lstStyle/>
            <a:p>
              <a:pPr>
                <a:defRPr sz="2400"/>
              </a:pPr>
            </a:p>
          </p:txBody>
        </p:sp>
      </p:grpSp>
      <p:grpSp>
        <p:nvGrpSpPr>
          <p:cNvPr id="2449" name="Group 2449"/>
          <p:cNvGrpSpPr/>
          <p:nvPr/>
        </p:nvGrpSpPr>
        <p:grpSpPr>
          <a:xfrm>
            <a:off x="9009412" y="1576699"/>
            <a:ext cx="1522842" cy="2419169"/>
            <a:chOff x="0" y="0"/>
            <a:chExt cx="1522841" cy="2419167"/>
          </a:xfrm>
        </p:grpSpPr>
        <p:pic>
          <p:nvPicPr>
            <p:cNvPr id="2447" name="Screen Shot 2016-10-17 at 10.37.16 PM.png"/>
            <p:cNvPicPr>
              <a:picLocks noChangeAspect="1"/>
            </p:cNvPicPr>
            <p:nvPr/>
          </p:nvPicPr>
          <p:blipFill>
            <a:blip r:embed="rId5">
              <a:extLst/>
            </a:blip>
            <a:stretch>
              <a:fillRect/>
            </a:stretch>
          </p:blipFill>
          <p:spPr>
            <a:xfrm>
              <a:off x="76268" y="1418760"/>
              <a:ext cx="1370306" cy="1000408"/>
            </a:xfrm>
            <a:prstGeom prst="rect">
              <a:avLst/>
            </a:prstGeom>
            <a:ln w="12700" cap="flat">
              <a:noFill/>
              <a:miter lim="400000"/>
            </a:ln>
            <a:effectLst/>
          </p:spPr>
        </p:pic>
        <p:pic>
          <p:nvPicPr>
            <p:cNvPr id="2448" name="Screen Shot 2016-10-17 at 10.37.20 PM.png"/>
            <p:cNvPicPr>
              <a:picLocks noChangeAspect="1"/>
            </p:cNvPicPr>
            <p:nvPr/>
          </p:nvPicPr>
          <p:blipFill>
            <a:blip r:embed="rId6">
              <a:extLst/>
            </a:blip>
            <a:stretch>
              <a:fillRect/>
            </a:stretch>
          </p:blipFill>
          <p:spPr>
            <a:xfrm>
              <a:off x="0" y="0"/>
              <a:ext cx="1522842" cy="1139469"/>
            </a:xfrm>
            <a:prstGeom prst="rect">
              <a:avLst/>
            </a:prstGeom>
            <a:ln w="12700" cap="flat">
              <a:noFill/>
              <a:miter lim="400000"/>
            </a:ln>
            <a:effectLst/>
          </p:spPr>
        </p:pic>
      </p:grpSp>
      <p:grpSp>
        <p:nvGrpSpPr>
          <p:cNvPr id="2453" name="Group 2453"/>
          <p:cNvGrpSpPr/>
          <p:nvPr/>
        </p:nvGrpSpPr>
        <p:grpSpPr>
          <a:xfrm>
            <a:off x="10745448" y="1685423"/>
            <a:ext cx="1869349" cy="2440406"/>
            <a:chOff x="0" y="0"/>
            <a:chExt cx="1869347" cy="2440405"/>
          </a:xfrm>
        </p:grpSpPr>
        <p:pic>
          <p:nvPicPr>
            <p:cNvPr id="2450" name="Screen Shot 2016-10-17 at 10.37.28 PM.png"/>
            <p:cNvPicPr>
              <a:picLocks noChangeAspect="1"/>
            </p:cNvPicPr>
            <p:nvPr/>
          </p:nvPicPr>
          <p:blipFill>
            <a:blip r:embed="rId7">
              <a:extLst/>
            </a:blip>
            <a:stretch>
              <a:fillRect/>
            </a:stretch>
          </p:blipFill>
          <p:spPr>
            <a:xfrm>
              <a:off x="240735" y="0"/>
              <a:ext cx="1275991" cy="1127947"/>
            </a:xfrm>
            <a:prstGeom prst="rect">
              <a:avLst/>
            </a:prstGeom>
            <a:ln w="12700" cap="flat">
              <a:noFill/>
              <a:miter lim="400000"/>
            </a:ln>
            <a:effectLst/>
          </p:spPr>
        </p:pic>
        <p:pic>
          <p:nvPicPr>
            <p:cNvPr id="2451" name="Screen Shot 2016-10-17 at 10.37.42 PM.png"/>
            <p:cNvPicPr>
              <a:picLocks noChangeAspect="1"/>
            </p:cNvPicPr>
            <p:nvPr/>
          </p:nvPicPr>
          <p:blipFill>
            <a:blip r:embed="rId8">
              <a:extLst/>
            </a:blip>
            <a:stretch>
              <a:fillRect/>
            </a:stretch>
          </p:blipFill>
          <p:spPr>
            <a:xfrm>
              <a:off x="0" y="1399429"/>
              <a:ext cx="1084653" cy="1040977"/>
            </a:xfrm>
            <a:prstGeom prst="rect">
              <a:avLst/>
            </a:prstGeom>
            <a:ln w="12700" cap="flat">
              <a:noFill/>
              <a:miter lim="400000"/>
            </a:ln>
            <a:effectLst/>
          </p:spPr>
        </p:pic>
        <p:sp>
          <p:nvSpPr>
            <p:cNvPr id="2452" name="Shape 2452"/>
            <p:cNvSpPr/>
            <p:nvPr/>
          </p:nvSpPr>
          <p:spPr>
            <a:xfrm>
              <a:off x="1297847" y="1403393"/>
              <a:ext cx="571501" cy="647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a:latin typeface="Helvetica"/>
                  <a:ea typeface="Helvetica"/>
                  <a:cs typeface="Helvetica"/>
                  <a:sym typeface="Helvetica"/>
                </a:defRPr>
              </a:lvl1pPr>
            </a:lstStyle>
            <a:p>
              <a:pPr/>
              <a:r>
                <a:t>…</a:t>
              </a:r>
            </a:p>
          </p:txBody>
        </p:sp>
      </p:gr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4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44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245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453" grpId="3"/>
      <p:bldP build="whole" bldLvl="1" animBg="1" rev="0" advAuto="0" spid="2449" grpId="2"/>
      <p:bldP build="whole" bldLvl="1" animBg="1" rev="0" advAuto="0" spid="2446" grpId="1"/>
    </p:bldLst>
  </p:timing>
</p:sld>
</file>

<file path=ppt/slides/slide8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57" name="Shape 2457"/>
          <p:cNvSpPr/>
          <p:nvPr/>
        </p:nvSpPr>
        <p:spPr>
          <a:xfrm>
            <a:off x="5158384" y="408491"/>
            <a:ext cx="2688032" cy="83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a:solidFill>
                  <a:schemeClr val="accent1">
                    <a:hueOff val="273562"/>
                    <a:satOff val="2937"/>
                    <a:lumOff val="-22233"/>
                  </a:schemeClr>
                </a:solidFill>
              </a:defRPr>
            </a:lvl1pPr>
          </a:lstStyle>
          <a:p>
            <a:pPr/>
            <a:r>
              <a:t>Sampling</a:t>
            </a:r>
          </a:p>
        </p:txBody>
      </p:sp>
      <p:grpSp>
        <p:nvGrpSpPr>
          <p:cNvPr id="2466" name="Group 2466"/>
          <p:cNvGrpSpPr/>
          <p:nvPr/>
        </p:nvGrpSpPr>
        <p:grpSpPr>
          <a:xfrm>
            <a:off x="2098932" y="3388536"/>
            <a:ext cx="496502" cy="5194169"/>
            <a:chOff x="0" y="0"/>
            <a:chExt cx="496501" cy="5194167"/>
          </a:xfrm>
        </p:grpSpPr>
        <p:sp>
          <p:nvSpPr>
            <p:cNvPr id="2458" name="Shape 2458"/>
            <p:cNvSpPr/>
            <p:nvPr/>
          </p:nvSpPr>
          <p:spPr>
            <a:xfrm>
              <a:off x="840" y="0"/>
              <a:ext cx="495662" cy="495662"/>
            </a:xfrm>
            <a:prstGeom prst="ellipse">
              <a:avLst/>
            </a:prstGeom>
            <a:solidFill>
              <a:srgbClr val="F4F9F7"/>
            </a:solidFill>
            <a:ln w="12700" cap="flat">
              <a:solidFill>
                <a:srgbClr val="000000"/>
              </a:solidFill>
              <a:prstDash val="solid"/>
              <a:miter lim="400000"/>
            </a:ln>
            <a:effectLst/>
          </p:spPr>
          <p:txBody>
            <a:bodyPr wrap="square" lIns="50800" tIns="50800" rIns="50800" bIns="50800" numCol="1" anchor="ctr">
              <a:noAutofit/>
            </a:bodyPr>
            <a:lstStyle/>
            <a:p>
              <a:pPr>
                <a:defRPr sz="2400"/>
              </a:pPr>
            </a:p>
          </p:txBody>
        </p:sp>
        <p:sp>
          <p:nvSpPr>
            <p:cNvPr id="2459" name="Shape 2459"/>
            <p:cNvSpPr/>
            <p:nvPr/>
          </p:nvSpPr>
          <p:spPr>
            <a:xfrm>
              <a:off x="0" y="671215"/>
              <a:ext cx="495662" cy="495662"/>
            </a:xfrm>
            <a:prstGeom prst="ellipse">
              <a:avLst/>
            </a:prstGeom>
            <a:solidFill>
              <a:srgbClr val="EBECEE"/>
            </a:solidFill>
            <a:ln w="12700" cap="flat">
              <a:solidFill>
                <a:srgbClr val="000000"/>
              </a:solidFill>
              <a:prstDash val="solid"/>
              <a:miter lim="400000"/>
            </a:ln>
            <a:effectLst/>
          </p:spPr>
          <p:txBody>
            <a:bodyPr wrap="square" lIns="50800" tIns="50800" rIns="50800" bIns="50800" numCol="1" anchor="ctr">
              <a:noAutofit/>
            </a:bodyPr>
            <a:lstStyle/>
            <a:p>
              <a:pPr>
                <a:defRPr sz="2400"/>
              </a:pPr>
            </a:p>
          </p:txBody>
        </p:sp>
        <p:sp>
          <p:nvSpPr>
            <p:cNvPr id="2460" name="Shape 2460"/>
            <p:cNvSpPr/>
            <p:nvPr/>
          </p:nvSpPr>
          <p:spPr>
            <a:xfrm>
              <a:off x="0" y="1342430"/>
              <a:ext cx="495662" cy="495662"/>
            </a:xfrm>
            <a:prstGeom prst="ellipse">
              <a:avLst/>
            </a:prstGeom>
            <a:solidFill>
              <a:srgbClr val="FFFFFF"/>
            </a:solidFill>
            <a:ln w="12700" cap="flat">
              <a:solidFill>
                <a:srgbClr val="000000"/>
              </a:solidFill>
              <a:prstDash val="solid"/>
              <a:miter lim="400000"/>
            </a:ln>
            <a:effectLst/>
          </p:spPr>
          <p:txBody>
            <a:bodyPr wrap="square" lIns="50800" tIns="50800" rIns="50800" bIns="50800" numCol="1" anchor="ctr">
              <a:noAutofit/>
            </a:bodyPr>
            <a:lstStyle/>
            <a:p>
              <a:pPr>
                <a:defRPr sz="2400"/>
              </a:pPr>
            </a:p>
          </p:txBody>
        </p:sp>
        <p:sp>
          <p:nvSpPr>
            <p:cNvPr id="2461" name="Shape 2461"/>
            <p:cNvSpPr/>
            <p:nvPr/>
          </p:nvSpPr>
          <p:spPr>
            <a:xfrm>
              <a:off x="0" y="2013645"/>
              <a:ext cx="495662" cy="495662"/>
            </a:xfrm>
            <a:prstGeom prst="ellipse">
              <a:avLst/>
            </a:prstGeom>
            <a:solidFill>
              <a:srgbClr val="000000"/>
            </a:solidFill>
            <a:ln w="12700" cap="flat">
              <a:solidFill>
                <a:srgbClr val="000000"/>
              </a:solidFill>
              <a:prstDash val="solid"/>
              <a:miter lim="400000"/>
            </a:ln>
            <a:effectLst/>
          </p:spPr>
          <p:txBody>
            <a:bodyPr wrap="square" lIns="50800" tIns="50800" rIns="50800" bIns="50800" numCol="1" anchor="ctr">
              <a:noAutofit/>
            </a:bodyPr>
            <a:lstStyle/>
            <a:p>
              <a:pPr>
                <a:defRPr sz="2400"/>
              </a:pPr>
            </a:p>
          </p:txBody>
        </p:sp>
        <p:sp>
          <p:nvSpPr>
            <p:cNvPr id="2462" name="Shape 2462"/>
            <p:cNvSpPr/>
            <p:nvPr/>
          </p:nvSpPr>
          <p:spPr>
            <a:xfrm>
              <a:off x="0" y="2684861"/>
              <a:ext cx="495662" cy="495662"/>
            </a:xfrm>
            <a:prstGeom prst="ellipse">
              <a:avLst/>
            </a:prstGeom>
            <a:solidFill>
              <a:srgbClr val="A6AAA9"/>
            </a:solidFill>
            <a:ln w="12700" cap="flat">
              <a:solidFill>
                <a:srgbClr val="000000"/>
              </a:solidFill>
              <a:prstDash val="solid"/>
              <a:miter lim="400000"/>
            </a:ln>
            <a:effectLst/>
          </p:spPr>
          <p:txBody>
            <a:bodyPr wrap="square" lIns="50800" tIns="50800" rIns="50800" bIns="50800" numCol="1" anchor="ctr">
              <a:noAutofit/>
            </a:bodyPr>
            <a:lstStyle/>
            <a:p>
              <a:pPr>
                <a:defRPr sz="2400"/>
              </a:pPr>
            </a:p>
          </p:txBody>
        </p:sp>
        <p:sp>
          <p:nvSpPr>
            <p:cNvPr id="2463" name="Shape 2463"/>
            <p:cNvSpPr/>
            <p:nvPr/>
          </p:nvSpPr>
          <p:spPr>
            <a:xfrm>
              <a:off x="0" y="3356076"/>
              <a:ext cx="495662" cy="495662"/>
            </a:xfrm>
            <a:prstGeom prst="ellipse">
              <a:avLst/>
            </a:prstGeom>
            <a:solidFill>
              <a:srgbClr val="A6AAA9"/>
            </a:solidFill>
            <a:ln w="12700" cap="flat">
              <a:solidFill>
                <a:srgbClr val="000000"/>
              </a:solidFill>
              <a:prstDash val="solid"/>
              <a:miter lim="400000"/>
            </a:ln>
            <a:effectLst/>
          </p:spPr>
          <p:txBody>
            <a:bodyPr wrap="square" lIns="50800" tIns="50800" rIns="50800" bIns="50800" numCol="1" anchor="ctr">
              <a:noAutofit/>
            </a:bodyPr>
            <a:lstStyle/>
            <a:p>
              <a:pPr>
                <a:defRPr sz="2400"/>
              </a:pPr>
            </a:p>
          </p:txBody>
        </p:sp>
        <p:sp>
          <p:nvSpPr>
            <p:cNvPr id="2464" name="Shape 2464"/>
            <p:cNvSpPr/>
            <p:nvPr/>
          </p:nvSpPr>
          <p:spPr>
            <a:xfrm>
              <a:off x="0" y="4027291"/>
              <a:ext cx="495662" cy="495662"/>
            </a:xfrm>
            <a:prstGeom prst="ellipse">
              <a:avLst/>
            </a:prstGeom>
            <a:solidFill>
              <a:srgbClr val="A6AAA9"/>
            </a:solidFill>
            <a:ln w="12700" cap="flat">
              <a:solidFill>
                <a:srgbClr val="000000"/>
              </a:solidFill>
              <a:prstDash val="solid"/>
              <a:miter lim="400000"/>
            </a:ln>
            <a:effectLst/>
          </p:spPr>
          <p:txBody>
            <a:bodyPr wrap="square" lIns="50800" tIns="50800" rIns="50800" bIns="50800" numCol="1" anchor="ctr">
              <a:noAutofit/>
            </a:bodyPr>
            <a:lstStyle/>
            <a:p>
              <a:pPr>
                <a:defRPr sz="2400"/>
              </a:pPr>
            </a:p>
          </p:txBody>
        </p:sp>
        <p:sp>
          <p:nvSpPr>
            <p:cNvPr id="2465" name="Shape 2465"/>
            <p:cNvSpPr/>
            <p:nvPr/>
          </p:nvSpPr>
          <p:spPr>
            <a:xfrm>
              <a:off x="0" y="4698506"/>
              <a:ext cx="495662" cy="495662"/>
            </a:xfrm>
            <a:prstGeom prst="ellipse">
              <a:avLst/>
            </a:prstGeom>
            <a:solidFill>
              <a:srgbClr val="DCDEE0"/>
            </a:solidFill>
            <a:ln w="12700" cap="flat">
              <a:solidFill>
                <a:srgbClr val="000000"/>
              </a:solidFill>
              <a:prstDash val="solid"/>
              <a:miter lim="400000"/>
            </a:ln>
            <a:effectLst/>
          </p:spPr>
          <p:txBody>
            <a:bodyPr wrap="square" lIns="50800" tIns="50800" rIns="50800" bIns="50800" numCol="1" anchor="ctr">
              <a:noAutofit/>
            </a:bodyPr>
            <a:lstStyle/>
            <a:p>
              <a:pPr>
                <a:defRPr sz="2400"/>
              </a:pPr>
            </a:p>
          </p:txBody>
        </p:sp>
      </p:grpSp>
      <p:sp>
        <p:nvSpPr>
          <p:cNvPr id="2467" name="Shape 2467"/>
          <p:cNvSpPr/>
          <p:nvPr/>
        </p:nvSpPr>
        <p:spPr>
          <a:xfrm>
            <a:off x="865602" y="2330265"/>
            <a:ext cx="3214117"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u="sng"/>
            </a:lvl1pPr>
          </a:lstStyle>
          <a:p>
            <a:pPr/>
            <a:r>
              <a:t>Network output</a:t>
            </a:r>
          </a:p>
        </p:txBody>
      </p:sp>
      <p:sp>
        <p:nvSpPr>
          <p:cNvPr id="2468" name="Shape 2468"/>
          <p:cNvSpPr/>
          <p:nvPr/>
        </p:nvSpPr>
        <p:spPr>
          <a:xfrm>
            <a:off x="2003182" y="3228051"/>
            <a:ext cx="688002" cy="6116762"/>
          </a:xfrm>
          <a:prstGeom prst="rect">
            <a:avLst/>
          </a:prstGeom>
          <a:ln w="25400">
            <a:solidFill>
              <a:srgbClr val="000000"/>
            </a:solidFill>
            <a:miter lim="400000"/>
          </a:ln>
        </p:spPr>
        <p:txBody>
          <a:bodyPr lIns="50800" tIns="50800" rIns="50800" bIns="50800" anchor="ctr"/>
          <a:lstStyle/>
          <a:p>
            <a:pPr>
              <a:defRPr sz="2400"/>
            </a:pPr>
          </a:p>
        </p:txBody>
      </p:sp>
      <p:sp>
        <p:nvSpPr>
          <p:cNvPr id="2469" name="Shape 2469"/>
          <p:cNvSpPr/>
          <p:nvPr/>
        </p:nvSpPr>
        <p:spPr>
          <a:xfrm rot="5400000">
            <a:off x="2186910" y="8639945"/>
            <a:ext cx="571501"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atin typeface="Helvetica"/>
                <a:ea typeface="Helvetica"/>
                <a:cs typeface="Helvetica"/>
                <a:sym typeface="Helvetica"/>
              </a:defRPr>
            </a:lvl1pPr>
          </a:lstStyle>
          <a:p>
            <a:pPr/>
            <a:r>
              <a:t>…</a:t>
            </a:r>
          </a:p>
        </p:txBody>
      </p:sp>
      <p:sp>
        <p:nvSpPr>
          <p:cNvPr id="2470" name="Shape 2470"/>
          <p:cNvSpPr/>
          <p:nvPr/>
        </p:nvSpPr>
        <p:spPr>
          <a:xfrm>
            <a:off x="1183457" y="5991971"/>
            <a:ext cx="493583" cy="1"/>
          </a:xfrm>
          <a:prstGeom prst="line">
            <a:avLst/>
          </a:prstGeom>
          <a:ln w="25400">
            <a:solidFill>
              <a:srgbClr val="000000"/>
            </a:solidFill>
            <a:miter lim="400000"/>
            <a:tailEnd type="triangle"/>
          </a:ln>
        </p:spPr>
        <p:txBody>
          <a:bodyPr lIns="50800" tIns="50800" rIns="50800" bIns="50800" anchor="ctr"/>
          <a:lstStyle/>
          <a:p>
            <a:pPr>
              <a:defRPr sz="2400"/>
            </a:pPr>
          </a:p>
        </p:txBody>
      </p:sp>
      <p:sp>
        <p:nvSpPr>
          <p:cNvPr id="2471" name="Shape 2471"/>
          <p:cNvSpPr/>
          <p:nvPr/>
        </p:nvSpPr>
        <p:spPr>
          <a:xfrm>
            <a:off x="1183457" y="5743668"/>
            <a:ext cx="493583" cy="1"/>
          </a:xfrm>
          <a:prstGeom prst="line">
            <a:avLst/>
          </a:prstGeom>
          <a:ln w="25400">
            <a:solidFill>
              <a:srgbClr val="000000"/>
            </a:solidFill>
            <a:miter lim="400000"/>
            <a:tailEnd type="triangle"/>
          </a:ln>
        </p:spPr>
        <p:txBody>
          <a:bodyPr lIns="50800" tIns="50800" rIns="50800" bIns="50800" anchor="ctr"/>
          <a:lstStyle/>
          <a:p>
            <a:pPr>
              <a:defRPr sz="2400"/>
            </a:pPr>
          </a:p>
        </p:txBody>
      </p:sp>
      <p:sp>
        <p:nvSpPr>
          <p:cNvPr id="2472" name="Shape 2472"/>
          <p:cNvSpPr/>
          <p:nvPr/>
        </p:nvSpPr>
        <p:spPr>
          <a:xfrm>
            <a:off x="1182461" y="6227573"/>
            <a:ext cx="493583" cy="1"/>
          </a:xfrm>
          <a:prstGeom prst="line">
            <a:avLst/>
          </a:prstGeom>
          <a:ln w="25400">
            <a:solidFill>
              <a:srgbClr val="000000"/>
            </a:solidFill>
            <a:miter lim="400000"/>
            <a:tailEnd type="triangle"/>
          </a:ln>
        </p:spPr>
        <p:txBody>
          <a:bodyPr lIns="50800" tIns="50800" rIns="50800" bIns="50800" anchor="ctr"/>
          <a:lstStyle/>
          <a:p>
            <a:pPr>
              <a:defRPr sz="2400"/>
            </a:pPr>
          </a:p>
        </p:txBody>
      </p:sp>
      <p:sp>
        <p:nvSpPr>
          <p:cNvPr id="2473" name="Shape 2473"/>
          <p:cNvSpPr/>
          <p:nvPr/>
        </p:nvSpPr>
        <p:spPr>
          <a:xfrm>
            <a:off x="372722" y="5530850"/>
            <a:ext cx="571501"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atin typeface="Helvetica"/>
                <a:ea typeface="Helvetica"/>
                <a:cs typeface="Helvetica"/>
                <a:sym typeface="Helvetica"/>
              </a:defRPr>
            </a:lvl1pPr>
          </a:lstStyle>
          <a:p>
            <a:pPr/>
            <a:r>
              <a:t>…</a:t>
            </a:r>
          </a:p>
        </p:txBody>
      </p:sp>
      <p:sp>
        <p:nvSpPr>
          <p:cNvPr id="2474" name="Shape 2474"/>
          <p:cNvSpPr/>
          <p:nvPr/>
        </p:nvSpPr>
        <p:spPr>
          <a:xfrm>
            <a:off x="2828390" y="3150675"/>
            <a:ext cx="1956656" cy="83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b="1" sz="2400">
                <a:solidFill>
                  <a:schemeClr val="accent1">
                    <a:satOff val="-3355"/>
                    <a:lumOff val="26614"/>
                  </a:schemeClr>
                </a:solidFill>
                <a:latin typeface="Helvetica"/>
                <a:ea typeface="Helvetica"/>
                <a:cs typeface="Helvetica"/>
                <a:sym typeface="Helvetica"/>
              </a:defRPr>
            </a:lvl1pPr>
          </a:lstStyle>
          <a:p>
            <a:pPr/>
            <a:r>
              <a:t>turquoise</a:t>
            </a:r>
          </a:p>
        </p:txBody>
      </p:sp>
      <p:sp>
        <p:nvSpPr>
          <p:cNvPr id="2475" name="Shape 2475"/>
          <p:cNvSpPr/>
          <p:nvPr/>
        </p:nvSpPr>
        <p:spPr>
          <a:xfrm>
            <a:off x="2828390" y="3836339"/>
            <a:ext cx="1956656" cy="83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b="1" sz="2400">
                <a:solidFill>
                  <a:schemeClr val="accent1"/>
                </a:solidFill>
                <a:latin typeface="Helvetica"/>
                <a:ea typeface="Helvetica"/>
                <a:cs typeface="Helvetica"/>
                <a:sym typeface="Helvetica"/>
              </a:defRPr>
            </a:lvl1pPr>
          </a:lstStyle>
          <a:p>
            <a:pPr/>
            <a:r>
              <a:t>blue</a:t>
            </a:r>
          </a:p>
        </p:txBody>
      </p:sp>
      <p:sp>
        <p:nvSpPr>
          <p:cNvPr id="2476" name="Shape 2476"/>
          <p:cNvSpPr/>
          <p:nvPr/>
        </p:nvSpPr>
        <p:spPr>
          <a:xfrm>
            <a:off x="2828390" y="4495800"/>
            <a:ext cx="2096263" cy="838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b="1" sz="2400">
                <a:solidFill>
                  <a:schemeClr val="accent2"/>
                </a:solidFill>
                <a:latin typeface="Helvetica"/>
                <a:ea typeface="Helvetica"/>
                <a:cs typeface="Helvetica"/>
                <a:sym typeface="Helvetica"/>
              </a:defRPr>
            </a:lvl1pPr>
          </a:lstStyle>
          <a:p>
            <a:pPr/>
            <a:r>
              <a:t>green</a:t>
            </a:r>
          </a:p>
        </p:txBody>
      </p:sp>
      <p:sp>
        <p:nvSpPr>
          <p:cNvPr id="2477" name="Shape 2477"/>
          <p:cNvSpPr/>
          <p:nvPr/>
        </p:nvSpPr>
        <p:spPr>
          <a:xfrm>
            <a:off x="2828390" y="5185962"/>
            <a:ext cx="2096263" cy="83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b="1" sz="2400">
                <a:solidFill>
                  <a:schemeClr val="accent5"/>
                </a:solidFill>
                <a:latin typeface="Helvetica"/>
                <a:ea typeface="Helvetica"/>
                <a:cs typeface="Helvetica"/>
                <a:sym typeface="Helvetica"/>
              </a:defRPr>
            </a:lvl1pPr>
          </a:lstStyle>
          <a:p>
            <a:pPr/>
            <a:r>
              <a:t>red</a:t>
            </a:r>
          </a:p>
        </p:txBody>
      </p:sp>
      <p:sp>
        <p:nvSpPr>
          <p:cNvPr id="2478" name="Shape 2478"/>
          <p:cNvSpPr/>
          <p:nvPr/>
        </p:nvSpPr>
        <p:spPr>
          <a:xfrm>
            <a:off x="2828390" y="5867332"/>
            <a:ext cx="2096263" cy="83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b="1" sz="2400">
                <a:solidFill>
                  <a:schemeClr val="accent4"/>
                </a:solidFill>
                <a:latin typeface="Helvetica"/>
                <a:ea typeface="Helvetica"/>
                <a:cs typeface="Helvetica"/>
                <a:sym typeface="Helvetica"/>
              </a:defRPr>
            </a:lvl1pPr>
          </a:lstStyle>
          <a:p>
            <a:pPr/>
            <a:r>
              <a:t>orange</a:t>
            </a:r>
          </a:p>
        </p:txBody>
      </p:sp>
      <p:sp>
        <p:nvSpPr>
          <p:cNvPr id="2479" name="Shape 2479"/>
          <p:cNvSpPr/>
          <p:nvPr/>
        </p:nvSpPr>
        <p:spPr>
          <a:xfrm>
            <a:off x="2828390" y="7221249"/>
            <a:ext cx="2096263" cy="83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b="1" sz="2400">
                <a:solidFill>
                  <a:srgbClr val="A6AAA9"/>
                </a:solidFill>
                <a:latin typeface="Helvetica"/>
                <a:ea typeface="Helvetica"/>
                <a:cs typeface="Helvetica"/>
                <a:sym typeface="Helvetica"/>
              </a:defRPr>
            </a:lvl1pPr>
          </a:lstStyle>
          <a:p>
            <a:pPr/>
            <a:r>
              <a:t>gray</a:t>
            </a:r>
          </a:p>
        </p:txBody>
      </p:sp>
      <p:sp>
        <p:nvSpPr>
          <p:cNvPr id="2480" name="Shape 2480"/>
          <p:cNvSpPr/>
          <p:nvPr/>
        </p:nvSpPr>
        <p:spPr>
          <a:xfrm>
            <a:off x="2828390" y="7902619"/>
            <a:ext cx="2096263" cy="83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b="1" sz="2400">
                <a:latin typeface="Helvetica"/>
                <a:ea typeface="Helvetica"/>
                <a:cs typeface="Helvetica"/>
                <a:sym typeface="Helvetica"/>
              </a:defRPr>
            </a:lvl1pPr>
          </a:lstStyle>
          <a:p>
            <a:pPr/>
            <a:r>
              <a:t>black</a:t>
            </a:r>
          </a:p>
        </p:txBody>
      </p:sp>
      <p:sp>
        <p:nvSpPr>
          <p:cNvPr id="2481" name="Shape 2481"/>
          <p:cNvSpPr/>
          <p:nvPr/>
        </p:nvSpPr>
        <p:spPr>
          <a:xfrm>
            <a:off x="2828390" y="6544291"/>
            <a:ext cx="2096263" cy="83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sz="2400"/>
            </a:lvl1pPr>
          </a:lstStyle>
          <a:p>
            <a:pPr/>
            <a:r>
              <a:t>white</a:t>
            </a:r>
          </a:p>
        </p:txBody>
      </p:sp>
      <p:pic>
        <p:nvPicPr>
          <p:cNvPr id="2482" name="image44.tif" descr="ex2-part-large"/>
          <p:cNvPicPr>
            <a:picLocks noChangeAspect="1"/>
          </p:cNvPicPr>
          <p:nvPr/>
        </p:nvPicPr>
        <p:blipFill>
          <a:blip r:embed="rId2">
            <a:extLst/>
          </a:blip>
          <a:srcRect l="6512" t="14468" r="67626" b="40920"/>
          <a:stretch>
            <a:fillRect/>
          </a:stretch>
        </p:blipFill>
        <p:spPr>
          <a:xfrm>
            <a:off x="8484709" y="2839128"/>
            <a:ext cx="1483197" cy="1461469"/>
          </a:xfrm>
          <a:prstGeom prst="rect">
            <a:avLst/>
          </a:prstGeom>
          <a:ln w="12700">
            <a:miter lim="400000"/>
          </a:ln>
        </p:spPr>
      </p:pic>
      <p:sp>
        <p:nvSpPr>
          <p:cNvPr id="2483" name="Shape 2483"/>
          <p:cNvSpPr/>
          <p:nvPr/>
        </p:nvSpPr>
        <p:spPr>
          <a:xfrm>
            <a:off x="9118079" y="4065559"/>
            <a:ext cx="190985" cy="190985"/>
          </a:xfrm>
          <a:prstGeom prst="rect">
            <a:avLst/>
          </a:prstGeom>
          <a:solidFill>
            <a:schemeClr val="accent2">
              <a:hueOff val="-2473793"/>
              <a:satOff val="-50209"/>
              <a:lumOff val="23543"/>
            </a:schemeClr>
          </a:solidFill>
          <a:ln w="25400">
            <a:solidFill>
              <a:schemeClr val="accent2">
                <a:hueOff val="-2473793"/>
                <a:satOff val="-50209"/>
                <a:lumOff val="23543"/>
              </a:schemeClr>
            </a:solidFill>
            <a:miter lim="400000"/>
          </a:ln>
        </p:spPr>
        <p:txBody>
          <a:bodyPr lIns="50800" tIns="50800" rIns="50800" bIns="50800" anchor="ctr"/>
          <a:lstStyle/>
          <a:p>
            <a:pPr>
              <a:defRPr sz="2400"/>
            </a:pPr>
          </a:p>
        </p:txBody>
      </p:sp>
      <p:sp>
        <p:nvSpPr>
          <p:cNvPr id="2484" name="Shape 2484"/>
          <p:cNvSpPr/>
          <p:nvPr/>
        </p:nvSpPr>
        <p:spPr>
          <a:xfrm>
            <a:off x="8748170" y="3992695"/>
            <a:ext cx="392802" cy="627089"/>
          </a:xfrm>
          <a:prstGeom prst="rect">
            <a:avLst/>
          </a:prstGeom>
          <a:ln w="12700">
            <a:miter lim="400000"/>
          </a:ln>
          <a:extLst>
            <a:ext uri="{C572A759-6A51-4108-AA02-DFA0A04FC94B}">
              <ma14:wrappingTextBoxFlag xmlns:ma14="http://schemas.microsoft.com/office/mac/drawingml/2011/main" val="1"/>
            </a:ext>
          </a:extLst>
        </p:spPr>
        <p:txBody>
          <a:bodyPr lIns="45719" rIns="45719"/>
          <a:lstStyle>
            <a:lvl1pPr algn="l" defTabSz="914400">
              <a:defRPr b="1" sz="2700">
                <a:effectLst>
                  <a:outerShdw sx="100000" sy="100000" kx="0" ky="0" algn="b" rotWithShape="0" blurRad="38100" dist="38100" dir="2700000">
                    <a:srgbClr val="4D4D4D"/>
                  </a:outerShdw>
                </a:effectLst>
                <a:latin typeface="Trebuchet MS"/>
                <a:ea typeface="Trebuchet MS"/>
                <a:cs typeface="Trebuchet MS"/>
                <a:sym typeface="Trebuchet MS"/>
              </a:defRPr>
            </a:lvl1pPr>
          </a:lstStyle>
          <a:p>
            <a:pPr/>
            <a:r>
              <a:t>p</a:t>
            </a:r>
          </a:p>
        </p:txBody>
      </p:sp>
      <p:pic>
        <p:nvPicPr>
          <p:cNvPr id="2485" name="pasted-image.pdf"/>
          <p:cNvPicPr>
            <a:picLocks noChangeAspect="1"/>
          </p:cNvPicPr>
          <p:nvPr/>
        </p:nvPicPr>
        <p:blipFill>
          <a:blip r:embed="rId3">
            <a:extLst/>
          </a:blip>
          <a:stretch>
            <a:fillRect/>
          </a:stretch>
        </p:blipFill>
        <p:spPr>
          <a:xfrm>
            <a:off x="7324782" y="4716247"/>
            <a:ext cx="3543301" cy="469901"/>
          </a:xfrm>
          <a:prstGeom prst="rect">
            <a:avLst/>
          </a:prstGeom>
          <a:ln w="12700">
            <a:miter lim="400000"/>
          </a:ln>
        </p:spPr>
      </p:pic>
    </p:spTree>
  </p:cSld>
  <p:clrMapOvr>
    <a:masterClrMapping/>
  </p:clrMapOvr>
  <p:transition xmlns:p14="http://schemas.microsoft.com/office/powerpoint/2010/main" spd="med" advClick="1" p14:dur="1000"/>
</p:sld>
</file>

<file path=ppt/slides/slide8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87" name="Shape 2487"/>
          <p:cNvSpPr/>
          <p:nvPr/>
        </p:nvSpPr>
        <p:spPr>
          <a:xfrm>
            <a:off x="5158384" y="408491"/>
            <a:ext cx="2688032" cy="83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a:solidFill>
                  <a:schemeClr val="accent1">
                    <a:hueOff val="273562"/>
                    <a:satOff val="2937"/>
                    <a:lumOff val="-22233"/>
                  </a:schemeClr>
                </a:solidFill>
              </a:defRPr>
            </a:lvl1pPr>
          </a:lstStyle>
          <a:p>
            <a:pPr/>
            <a:r>
              <a:t>Sampling</a:t>
            </a:r>
          </a:p>
        </p:txBody>
      </p:sp>
      <p:sp>
        <p:nvSpPr>
          <p:cNvPr id="2488" name="Shape 2488"/>
          <p:cNvSpPr/>
          <p:nvPr/>
        </p:nvSpPr>
        <p:spPr>
          <a:xfrm>
            <a:off x="865602" y="2330265"/>
            <a:ext cx="3214117"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u="sng"/>
            </a:lvl1pPr>
          </a:lstStyle>
          <a:p>
            <a:pPr/>
            <a:r>
              <a:t>Network output</a:t>
            </a:r>
          </a:p>
        </p:txBody>
      </p:sp>
      <p:pic>
        <p:nvPicPr>
          <p:cNvPr id="2489" name="image44.tif" descr="ex2-part-large"/>
          <p:cNvPicPr>
            <a:picLocks noChangeAspect="1"/>
          </p:cNvPicPr>
          <p:nvPr/>
        </p:nvPicPr>
        <p:blipFill>
          <a:blip r:embed="rId2">
            <a:extLst/>
          </a:blip>
          <a:srcRect l="6512" t="14468" r="67626" b="40920"/>
          <a:stretch>
            <a:fillRect/>
          </a:stretch>
        </p:blipFill>
        <p:spPr>
          <a:xfrm>
            <a:off x="8484709" y="2839128"/>
            <a:ext cx="1483197" cy="1461469"/>
          </a:xfrm>
          <a:prstGeom prst="rect">
            <a:avLst/>
          </a:prstGeom>
          <a:ln w="12700">
            <a:miter lim="400000"/>
          </a:ln>
        </p:spPr>
      </p:pic>
      <p:sp>
        <p:nvSpPr>
          <p:cNvPr id="2490" name="Shape 2490"/>
          <p:cNvSpPr/>
          <p:nvPr/>
        </p:nvSpPr>
        <p:spPr>
          <a:xfrm>
            <a:off x="9118079" y="4065559"/>
            <a:ext cx="190985" cy="190985"/>
          </a:xfrm>
          <a:prstGeom prst="rect">
            <a:avLst/>
          </a:prstGeom>
          <a:solidFill>
            <a:schemeClr val="accent2">
              <a:hueOff val="-2473793"/>
              <a:satOff val="-50209"/>
              <a:lumOff val="23543"/>
            </a:schemeClr>
          </a:solidFill>
          <a:ln w="25400">
            <a:solidFill>
              <a:schemeClr val="accent2">
                <a:hueOff val="-2473793"/>
                <a:satOff val="-50209"/>
                <a:lumOff val="23543"/>
              </a:schemeClr>
            </a:solidFill>
            <a:miter lim="400000"/>
          </a:ln>
        </p:spPr>
        <p:txBody>
          <a:bodyPr lIns="50800" tIns="50800" rIns="50800" bIns="50800" anchor="ctr"/>
          <a:lstStyle/>
          <a:p>
            <a:pPr>
              <a:defRPr sz="2400"/>
            </a:pPr>
          </a:p>
        </p:txBody>
      </p:sp>
      <p:sp>
        <p:nvSpPr>
          <p:cNvPr id="2491" name="Shape 2491"/>
          <p:cNvSpPr/>
          <p:nvPr/>
        </p:nvSpPr>
        <p:spPr>
          <a:xfrm>
            <a:off x="8748170" y="3992695"/>
            <a:ext cx="392802" cy="627089"/>
          </a:xfrm>
          <a:prstGeom prst="rect">
            <a:avLst/>
          </a:prstGeom>
          <a:ln w="12700">
            <a:miter lim="400000"/>
          </a:ln>
          <a:extLst>
            <a:ext uri="{C572A759-6A51-4108-AA02-DFA0A04FC94B}">
              <ma14:wrappingTextBoxFlag xmlns:ma14="http://schemas.microsoft.com/office/mac/drawingml/2011/main" val="1"/>
            </a:ext>
          </a:extLst>
        </p:spPr>
        <p:txBody>
          <a:bodyPr lIns="45719" rIns="45719"/>
          <a:lstStyle>
            <a:lvl1pPr algn="l" defTabSz="914400">
              <a:defRPr b="1" sz="2700">
                <a:effectLst>
                  <a:outerShdw sx="100000" sy="100000" kx="0" ky="0" algn="b" rotWithShape="0" blurRad="38100" dist="38100" dir="2700000">
                    <a:srgbClr val="4D4D4D"/>
                  </a:outerShdw>
                </a:effectLst>
                <a:latin typeface="Trebuchet MS"/>
                <a:ea typeface="Trebuchet MS"/>
                <a:cs typeface="Trebuchet MS"/>
                <a:sym typeface="Trebuchet MS"/>
              </a:defRPr>
            </a:lvl1pPr>
          </a:lstStyle>
          <a:p>
            <a:pPr/>
            <a:r>
              <a:t>p</a:t>
            </a:r>
          </a:p>
        </p:txBody>
      </p:sp>
      <p:pic>
        <p:nvPicPr>
          <p:cNvPr id="2492" name="pasted-image.pdf"/>
          <p:cNvPicPr>
            <a:picLocks noChangeAspect="1"/>
          </p:cNvPicPr>
          <p:nvPr/>
        </p:nvPicPr>
        <p:blipFill>
          <a:blip r:embed="rId3">
            <a:extLst/>
          </a:blip>
          <a:stretch>
            <a:fillRect/>
          </a:stretch>
        </p:blipFill>
        <p:spPr>
          <a:xfrm>
            <a:off x="7324782" y="4716247"/>
            <a:ext cx="3543301" cy="469901"/>
          </a:xfrm>
          <a:prstGeom prst="rect">
            <a:avLst/>
          </a:prstGeom>
          <a:ln w="12700">
            <a:miter lim="400000"/>
          </a:ln>
        </p:spPr>
      </p:pic>
      <p:grpSp>
        <p:nvGrpSpPr>
          <p:cNvPr id="2501" name="Group 2501"/>
          <p:cNvGrpSpPr/>
          <p:nvPr/>
        </p:nvGrpSpPr>
        <p:grpSpPr>
          <a:xfrm>
            <a:off x="2098932" y="3388536"/>
            <a:ext cx="496502" cy="5194169"/>
            <a:chOff x="0" y="0"/>
            <a:chExt cx="496501" cy="5194167"/>
          </a:xfrm>
        </p:grpSpPr>
        <p:sp>
          <p:nvSpPr>
            <p:cNvPr id="2493" name="Shape 2493"/>
            <p:cNvSpPr/>
            <p:nvPr/>
          </p:nvSpPr>
          <p:spPr>
            <a:xfrm>
              <a:off x="840" y="0"/>
              <a:ext cx="495662" cy="495662"/>
            </a:xfrm>
            <a:prstGeom prst="ellipse">
              <a:avLst/>
            </a:prstGeom>
            <a:solidFill>
              <a:srgbClr val="F4F9F7"/>
            </a:solidFill>
            <a:ln w="12700" cap="flat">
              <a:solidFill>
                <a:srgbClr val="000000"/>
              </a:solidFill>
              <a:prstDash val="solid"/>
              <a:miter lim="400000"/>
            </a:ln>
            <a:effectLst/>
          </p:spPr>
          <p:txBody>
            <a:bodyPr wrap="square" lIns="50800" tIns="50800" rIns="50800" bIns="50800" numCol="1" anchor="ctr">
              <a:noAutofit/>
            </a:bodyPr>
            <a:lstStyle/>
            <a:p>
              <a:pPr>
                <a:defRPr sz="2400"/>
              </a:pPr>
            </a:p>
          </p:txBody>
        </p:sp>
        <p:sp>
          <p:nvSpPr>
            <p:cNvPr id="2494" name="Shape 2494"/>
            <p:cNvSpPr/>
            <p:nvPr/>
          </p:nvSpPr>
          <p:spPr>
            <a:xfrm>
              <a:off x="0" y="671215"/>
              <a:ext cx="495662" cy="495662"/>
            </a:xfrm>
            <a:prstGeom prst="ellipse">
              <a:avLst/>
            </a:prstGeom>
            <a:solidFill>
              <a:srgbClr val="EBECEE"/>
            </a:solidFill>
            <a:ln w="12700" cap="flat">
              <a:solidFill>
                <a:srgbClr val="000000"/>
              </a:solidFill>
              <a:prstDash val="solid"/>
              <a:miter lim="400000"/>
            </a:ln>
            <a:effectLst/>
          </p:spPr>
          <p:txBody>
            <a:bodyPr wrap="square" lIns="50800" tIns="50800" rIns="50800" bIns="50800" numCol="1" anchor="ctr">
              <a:noAutofit/>
            </a:bodyPr>
            <a:lstStyle/>
            <a:p>
              <a:pPr>
                <a:defRPr sz="2400"/>
              </a:pPr>
            </a:p>
          </p:txBody>
        </p:sp>
        <p:sp>
          <p:nvSpPr>
            <p:cNvPr id="2495" name="Shape 2495"/>
            <p:cNvSpPr/>
            <p:nvPr/>
          </p:nvSpPr>
          <p:spPr>
            <a:xfrm>
              <a:off x="0" y="1342430"/>
              <a:ext cx="495662" cy="495662"/>
            </a:xfrm>
            <a:prstGeom prst="ellipse">
              <a:avLst/>
            </a:prstGeom>
            <a:solidFill>
              <a:srgbClr val="FFFFFF"/>
            </a:solidFill>
            <a:ln w="12700" cap="flat">
              <a:solidFill>
                <a:srgbClr val="000000"/>
              </a:solidFill>
              <a:prstDash val="solid"/>
              <a:miter lim="400000"/>
            </a:ln>
            <a:effectLst/>
          </p:spPr>
          <p:txBody>
            <a:bodyPr wrap="square" lIns="50800" tIns="50800" rIns="50800" bIns="50800" numCol="1" anchor="ctr">
              <a:noAutofit/>
            </a:bodyPr>
            <a:lstStyle/>
            <a:p>
              <a:pPr>
                <a:defRPr sz="2400"/>
              </a:pPr>
            </a:p>
          </p:txBody>
        </p:sp>
        <p:sp>
          <p:nvSpPr>
            <p:cNvPr id="2496" name="Shape 2496"/>
            <p:cNvSpPr/>
            <p:nvPr/>
          </p:nvSpPr>
          <p:spPr>
            <a:xfrm>
              <a:off x="0" y="2013645"/>
              <a:ext cx="495662" cy="495662"/>
            </a:xfrm>
            <a:prstGeom prst="ellipse">
              <a:avLst/>
            </a:prstGeom>
            <a:solidFill>
              <a:srgbClr val="000000"/>
            </a:solidFill>
            <a:ln w="12700" cap="flat">
              <a:solidFill>
                <a:srgbClr val="000000"/>
              </a:solidFill>
              <a:prstDash val="solid"/>
              <a:miter lim="400000"/>
            </a:ln>
            <a:effectLst/>
          </p:spPr>
          <p:txBody>
            <a:bodyPr wrap="square" lIns="50800" tIns="50800" rIns="50800" bIns="50800" numCol="1" anchor="ctr">
              <a:noAutofit/>
            </a:bodyPr>
            <a:lstStyle/>
            <a:p>
              <a:pPr>
                <a:defRPr sz="2400"/>
              </a:pPr>
            </a:p>
          </p:txBody>
        </p:sp>
        <p:sp>
          <p:nvSpPr>
            <p:cNvPr id="2497" name="Shape 2497"/>
            <p:cNvSpPr/>
            <p:nvPr/>
          </p:nvSpPr>
          <p:spPr>
            <a:xfrm>
              <a:off x="0" y="2684861"/>
              <a:ext cx="495662" cy="495662"/>
            </a:xfrm>
            <a:prstGeom prst="ellipse">
              <a:avLst/>
            </a:prstGeom>
            <a:solidFill>
              <a:srgbClr val="A6AAA9"/>
            </a:solidFill>
            <a:ln w="12700" cap="flat">
              <a:solidFill>
                <a:srgbClr val="000000"/>
              </a:solidFill>
              <a:prstDash val="solid"/>
              <a:miter lim="400000"/>
            </a:ln>
            <a:effectLst/>
          </p:spPr>
          <p:txBody>
            <a:bodyPr wrap="square" lIns="50800" tIns="50800" rIns="50800" bIns="50800" numCol="1" anchor="ctr">
              <a:noAutofit/>
            </a:bodyPr>
            <a:lstStyle/>
            <a:p>
              <a:pPr>
                <a:defRPr sz="2400"/>
              </a:pPr>
            </a:p>
          </p:txBody>
        </p:sp>
        <p:sp>
          <p:nvSpPr>
            <p:cNvPr id="2498" name="Shape 2498"/>
            <p:cNvSpPr/>
            <p:nvPr/>
          </p:nvSpPr>
          <p:spPr>
            <a:xfrm>
              <a:off x="0" y="3356076"/>
              <a:ext cx="495662" cy="495662"/>
            </a:xfrm>
            <a:prstGeom prst="ellipse">
              <a:avLst/>
            </a:prstGeom>
            <a:solidFill>
              <a:srgbClr val="A6AAA9"/>
            </a:solidFill>
            <a:ln w="12700" cap="flat">
              <a:solidFill>
                <a:srgbClr val="000000"/>
              </a:solidFill>
              <a:prstDash val="solid"/>
              <a:miter lim="400000"/>
            </a:ln>
            <a:effectLst/>
          </p:spPr>
          <p:txBody>
            <a:bodyPr wrap="square" lIns="50800" tIns="50800" rIns="50800" bIns="50800" numCol="1" anchor="ctr">
              <a:noAutofit/>
            </a:bodyPr>
            <a:lstStyle/>
            <a:p>
              <a:pPr>
                <a:defRPr sz="2400"/>
              </a:pPr>
            </a:p>
          </p:txBody>
        </p:sp>
        <p:sp>
          <p:nvSpPr>
            <p:cNvPr id="2499" name="Shape 2499"/>
            <p:cNvSpPr/>
            <p:nvPr/>
          </p:nvSpPr>
          <p:spPr>
            <a:xfrm>
              <a:off x="0" y="4027291"/>
              <a:ext cx="495662" cy="495662"/>
            </a:xfrm>
            <a:prstGeom prst="ellipse">
              <a:avLst/>
            </a:prstGeom>
            <a:solidFill>
              <a:srgbClr val="A6AAA9"/>
            </a:solidFill>
            <a:ln w="12700" cap="flat">
              <a:solidFill>
                <a:srgbClr val="000000"/>
              </a:solidFill>
              <a:prstDash val="solid"/>
              <a:miter lim="400000"/>
            </a:ln>
            <a:effectLst/>
          </p:spPr>
          <p:txBody>
            <a:bodyPr wrap="square" lIns="50800" tIns="50800" rIns="50800" bIns="50800" numCol="1" anchor="ctr">
              <a:noAutofit/>
            </a:bodyPr>
            <a:lstStyle/>
            <a:p>
              <a:pPr>
                <a:defRPr sz="2400"/>
              </a:pPr>
            </a:p>
          </p:txBody>
        </p:sp>
        <p:sp>
          <p:nvSpPr>
            <p:cNvPr id="2500" name="Shape 2500"/>
            <p:cNvSpPr/>
            <p:nvPr/>
          </p:nvSpPr>
          <p:spPr>
            <a:xfrm>
              <a:off x="0" y="4698506"/>
              <a:ext cx="495662" cy="495662"/>
            </a:xfrm>
            <a:prstGeom prst="ellipse">
              <a:avLst/>
            </a:prstGeom>
            <a:solidFill>
              <a:srgbClr val="DCDEE0"/>
            </a:solidFill>
            <a:ln w="12700" cap="flat">
              <a:solidFill>
                <a:srgbClr val="000000"/>
              </a:solidFill>
              <a:prstDash val="solid"/>
              <a:miter lim="400000"/>
            </a:ln>
            <a:effectLst/>
          </p:spPr>
          <p:txBody>
            <a:bodyPr wrap="square" lIns="50800" tIns="50800" rIns="50800" bIns="50800" numCol="1" anchor="ctr">
              <a:noAutofit/>
            </a:bodyPr>
            <a:lstStyle/>
            <a:p>
              <a:pPr>
                <a:defRPr sz="2400"/>
              </a:pPr>
            </a:p>
          </p:txBody>
        </p:sp>
      </p:grpSp>
      <p:sp>
        <p:nvSpPr>
          <p:cNvPr id="2502" name="Shape 2502"/>
          <p:cNvSpPr/>
          <p:nvPr/>
        </p:nvSpPr>
        <p:spPr>
          <a:xfrm>
            <a:off x="2003182" y="3228051"/>
            <a:ext cx="688002" cy="6116762"/>
          </a:xfrm>
          <a:prstGeom prst="rect">
            <a:avLst/>
          </a:prstGeom>
          <a:ln w="25400">
            <a:solidFill>
              <a:srgbClr val="000000"/>
            </a:solidFill>
            <a:miter lim="400000"/>
          </a:ln>
        </p:spPr>
        <p:txBody>
          <a:bodyPr lIns="50800" tIns="50800" rIns="50800" bIns="50800" anchor="ctr"/>
          <a:lstStyle/>
          <a:p>
            <a:pPr>
              <a:defRPr sz="2400"/>
            </a:pPr>
          </a:p>
        </p:txBody>
      </p:sp>
      <p:sp>
        <p:nvSpPr>
          <p:cNvPr id="2503" name="Shape 2503"/>
          <p:cNvSpPr/>
          <p:nvPr/>
        </p:nvSpPr>
        <p:spPr>
          <a:xfrm rot="5400000">
            <a:off x="2186910" y="8639945"/>
            <a:ext cx="571501"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atin typeface="Helvetica"/>
                <a:ea typeface="Helvetica"/>
                <a:cs typeface="Helvetica"/>
                <a:sym typeface="Helvetica"/>
              </a:defRPr>
            </a:lvl1pPr>
          </a:lstStyle>
          <a:p>
            <a:pPr/>
            <a:r>
              <a:t>…</a:t>
            </a:r>
          </a:p>
        </p:txBody>
      </p:sp>
      <p:sp>
        <p:nvSpPr>
          <p:cNvPr id="2504" name="Shape 2504"/>
          <p:cNvSpPr/>
          <p:nvPr/>
        </p:nvSpPr>
        <p:spPr>
          <a:xfrm>
            <a:off x="1183457" y="5991971"/>
            <a:ext cx="493583" cy="1"/>
          </a:xfrm>
          <a:prstGeom prst="line">
            <a:avLst/>
          </a:prstGeom>
          <a:ln w="25400">
            <a:solidFill>
              <a:srgbClr val="000000"/>
            </a:solidFill>
            <a:miter lim="400000"/>
            <a:tailEnd type="triangle"/>
          </a:ln>
        </p:spPr>
        <p:txBody>
          <a:bodyPr lIns="50800" tIns="50800" rIns="50800" bIns="50800" anchor="ctr"/>
          <a:lstStyle/>
          <a:p>
            <a:pPr>
              <a:defRPr sz="2400"/>
            </a:pPr>
          </a:p>
        </p:txBody>
      </p:sp>
      <p:sp>
        <p:nvSpPr>
          <p:cNvPr id="2505" name="Shape 2505"/>
          <p:cNvSpPr/>
          <p:nvPr/>
        </p:nvSpPr>
        <p:spPr>
          <a:xfrm>
            <a:off x="1183457" y="5743668"/>
            <a:ext cx="493583" cy="1"/>
          </a:xfrm>
          <a:prstGeom prst="line">
            <a:avLst/>
          </a:prstGeom>
          <a:ln w="25400">
            <a:solidFill>
              <a:srgbClr val="000000"/>
            </a:solidFill>
            <a:miter lim="400000"/>
            <a:tailEnd type="triangle"/>
          </a:ln>
        </p:spPr>
        <p:txBody>
          <a:bodyPr lIns="50800" tIns="50800" rIns="50800" bIns="50800" anchor="ctr"/>
          <a:lstStyle/>
          <a:p>
            <a:pPr>
              <a:defRPr sz="2400"/>
            </a:pPr>
          </a:p>
        </p:txBody>
      </p:sp>
      <p:sp>
        <p:nvSpPr>
          <p:cNvPr id="2506" name="Shape 2506"/>
          <p:cNvSpPr/>
          <p:nvPr/>
        </p:nvSpPr>
        <p:spPr>
          <a:xfrm>
            <a:off x="1182461" y="6227573"/>
            <a:ext cx="493583" cy="1"/>
          </a:xfrm>
          <a:prstGeom prst="line">
            <a:avLst/>
          </a:prstGeom>
          <a:ln w="25400">
            <a:solidFill>
              <a:srgbClr val="000000"/>
            </a:solidFill>
            <a:miter lim="400000"/>
            <a:tailEnd type="triangle"/>
          </a:ln>
        </p:spPr>
        <p:txBody>
          <a:bodyPr lIns="50800" tIns="50800" rIns="50800" bIns="50800" anchor="ctr"/>
          <a:lstStyle/>
          <a:p>
            <a:pPr>
              <a:defRPr sz="2400"/>
            </a:pPr>
          </a:p>
        </p:txBody>
      </p:sp>
      <p:sp>
        <p:nvSpPr>
          <p:cNvPr id="2507" name="Shape 2507"/>
          <p:cNvSpPr/>
          <p:nvPr/>
        </p:nvSpPr>
        <p:spPr>
          <a:xfrm>
            <a:off x="372722" y="5530850"/>
            <a:ext cx="571501"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atin typeface="Helvetica"/>
                <a:ea typeface="Helvetica"/>
                <a:cs typeface="Helvetica"/>
                <a:sym typeface="Helvetica"/>
              </a:defRPr>
            </a:lvl1pPr>
          </a:lstStyle>
          <a:p>
            <a:pPr/>
            <a:r>
              <a:t>…</a:t>
            </a:r>
          </a:p>
        </p:txBody>
      </p:sp>
      <p:sp>
        <p:nvSpPr>
          <p:cNvPr id="2508" name="Shape 2508"/>
          <p:cNvSpPr/>
          <p:nvPr/>
        </p:nvSpPr>
        <p:spPr>
          <a:xfrm>
            <a:off x="2828390" y="3150675"/>
            <a:ext cx="1956656" cy="83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b="1" sz="2400">
                <a:solidFill>
                  <a:schemeClr val="accent1">
                    <a:satOff val="-3355"/>
                    <a:lumOff val="26614"/>
                  </a:schemeClr>
                </a:solidFill>
                <a:latin typeface="Helvetica"/>
                <a:ea typeface="Helvetica"/>
                <a:cs typeface="Helvetica"/>
                <a:sym typeface="Helvetica"/>
              </a:defRPr>
            </a:lvl1pPr>
          </a:lstStyle>
          <a:p>
            <a:pPr/>
            <a:r>
              <a:t>turquoise</a:t>
            </a:r>
          </a:p>
        </p:txBody>
      </p:sp>
      <p:sp>
        <p:nvSpPr>
          <p:cNvPr id="2509" name="Shape 2509"/>
          <p:cNvSpPr/>
          <p:nvPr/>
        </p:nvSpPr>
        <p:spPr>
          <a:xfrm>
            <a:off x="2828390" y="3836339"/>
            <a:ext cx="1956656" cy="83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b="1" sz="2400">
                <a:solidFill>
                  <a:schemeClr val="accent1"/>
                </a:solidFill>
                <a:latin typeface="Helvetica"/>
                <a:ea typeface="Helvetica"/>
                <a:cs typeface="Helvetica"/>
                <a:sym typeface="Helvetica"/>
              </a:defRPr>
            </a:lvl1pPr>
          </a:lstStyle>
          <a:p>
            <a:pPr/>
            <a:r>
              <a:t>blue</a:t>
            </a:r>
          </a:p>
        </p:txBody>
      </p:sp>
      <p:sp>
        <p:nvSpPr>
          <p:cNvPr id="2510" name="Shape 2510"/>
          <p:cNvSpPr/>
          <p:nvPr/>
        </p:nvSpPr>
        <p:spPr>
          <a:xfrm>
            <a:off x="2828390" y="4495800"/>
            <a:ext cx="2096263" cy="838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b="1" sz="2400">
                <a:solidFill>
                  <a:schemeClr val="accent2"/>
                </a:solidFill>
                <a:latin typeface="Helvetica"/>
                <a:ea typeface="Helvetica"/>
                <a:cs typeface="Helvetica"/>
                <a:sym typeface="Helvetica"/>
              </a:defRPr>
            </a:lvl1pPr>
          </a:lstStyle>
          <a:p>
            <a:pPr/>
            <a:r>
              <a:t>green</a:t>
            </a:r>
          </a:p>
        </p:txBody>
      </p:sp>
      <p:sp>
        <p:nvSpPr>
          <p:cNvPr id="2511" name="Shape 2511"/>
          <p:cNvSpPr/>
          <p:nvPr/>
        </p:nvSpPr>
        <p:spPr>
          <a:xfrm>
            <a:off x="2828390" y="5185962"/>
            <a:ext cx="2096263" cy="83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b="1" sz="2400">
                <a:solidFill>
                  <a:schemeClr val="accent5"/>
                </a:solidFill>
                <a:latin typeface="Helvetica"/>
                <a:ea typeface="Helvetica"/>
                <a:cs typeface="Helvetica"/>
                <a:sym typeface="Helvetica"/>
              </a:defRPr>
            </a:lvl1pPr>
          </a:lstStyle>
          <a:p>
            <a:pPr/>
            <a:r>
              <a:t>red</a:t>
            </a:r>
          </a:p>
        </p:txBody>
      </p:sp>
      <p:sp>
        <p:nvSpPr>
          <p:cNvPr id="2512" name="Shape 2512"/>
          <p:cNvSpPr/>
          <p:nvPr/>
        </p:nvSpPr>
        <p:spPr>
          <a:xfrm>
            <a:off x="2828390" y="5867332"/>
            <a:ext cx="2096263" cy="83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b="1" sz="2400">
                <a:solidFill>
                  <a:schemeClr val="accent4"/>
                </a:solidFill>
                <a:latin typeface="Helvetica"/>
                <a:ea typeface="Helvetica"/>
                <a:cs typeface="Helvetica"/>
                <a:sym typeface="Helvetica"/>
              </a:defRPr>
            </a:lvl1pPr>
          </a:lstStyle>
          <a:p>
            <a:pPr/>
            <a:r>
              <a:t>orange</a:t>
            </a:r>
          </a:p>
        </p:txBody>
      </p:sp>
      <p:sp>
        <p:nvSpPr>
          <p:cNvPr id="2513" name="Shape 2513"/>
          <p:cNvSpPr/>
          <p:nvPr/>
        </p:nvSpPr>
        <p:spPr>
          <a:xfrm>
            <a:off x="2828390" y="7221249"/>
            <a:ext cx="2096263" cy="83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b="1" sz="2400">
                <a:solidFill>
                  <a:srgbClr val="A6AAA9"/>
                </a:solidFill>
                <a:latin typeface="Helvetica"/>
                <a:ea typeface="Helvetica"/>
                <a:cs typeface="Helvetica"/>
                <a:sym typeface="Helvetica"/>
              </a:defRPr>
            </a:lvl1pPr>
          </a:lstStyle>
          <a:p>
            <a:pPr/>
            <a:r>
              <a:t>gray</a:t>
            </a:r>
          </a:p>
        </p:txBody>
      </p:sp>
      <p:sp>
        <p:nvSpPr>
          <p:cNvPr id="2514" name="Shape 2514"/>
          <p:cNvSpPr/>
          <p:nvPr/>
        </p:nvSpPr>
        <p:spPr>
          <a:xfrm>
            <a:off x="2828390" y="7902619"/>
            <a:ext cx="2096263" cy="83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b="1" sz="2400">
                <a:latin typeface="Helvetica"/>
                <a:ea typeface="Helvetica"/>
                <a:cs typeface="Helvetica"/>
                <a:sym typeface="Helvetica"/>
              </a:defRPr>
            </a:lvl1pPr>
          </a:lstStyle>
          <a:p>
            <a:pPr/>
            <a:r>
              <a:t>black</a:t>
            </a:r>
          </a:p>
        </p:txBody>
      </p:sp>
      <p:sp>
        <p:nvSpPr>
          <p:cNvPr id="2515" name="Shape 2515"/>
          <p:cNvSpPr/>
          <p:nvPr/>
        </p:nvSpPr>
        <p:spPr>
          <a:xfrm>
            <a:off x="2828390" y="6544291"/>
            <a:ext cx="2096263" cy="83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sz="2400"/>
            </a:lvl1pPr>
          </a:lstStyle>
          <a:p>
            <a:pPr/>
            <a:r>
              <a:t>white</a:t>
            </a:r>
          </a:p>
        </p:txBody>
      </p:sp>
      <p:grpSp>
        <p:nvGrpSpPr>
          <p:cNvPr id="2526" name="Group 2526"/>
          <p:cNvGrpSpPr/>
          <p:nvPr/>
        </p:nvGrpSpPr>
        <p:grpSpPr>
          <a:xfrm>
            <a:off x="5157609" y="4724780"/>
            <a:ext cx="7222585" cy="3903814"/>
            <a:chOff x="0" y="0"/>
            <a:chExt cx="7222583" cy="3903813"/>
          </a:xfrm>
        </p:grpSpPr>
        <p:sp>
          <p:nvSpPr>
            <p:cNvPr id="2516" name="Shape 2516"/>
            <p:cNvSpPr/>
            <p:nvPr/>
          </p:nvSpPr>
          <p:spPr>
            <a:xfrm>
              <a:off x="3784681" y="1016205"/>
              <a:ext cx="496502" cy="2883759"/>
            </a:xfrm>
            <a:prstGeom prst="rect">
              <a:avLst/>
            </a:prstGeom>
            <a:solidFill>
              <a:schemeClr val="accent5"/>
            </a:solidFill>
            <a:ln w="12700" cap="flat">
              <a:solidFill>
                <a:srgbClr val="000000"/>
              </a:solidFill>
              <a:prstDash val="solid"/>
              <a:miter lim="400000"/>
            </a:ln>
            <a:effectLst/>
          </p:spPr>
          <p:txBody>
            <a:bodyPr wrap="square" lIns="50800" tIns="50800" rIns="50800" bIns="50800" numCol="1" anchor="ctr">
              <a:noAutofit/>
            </a:bodyPr>
            <a:lstStyle/>
            <a:p>
              <a:pPr>
                <a:defRPr sz="2400">
                  <a:solidFill>
                    <a:srgbClr val="FFFFFF"/>
                  </a:solidFill>
                </a:defRPr>
              </a:pPr>
            </a:p>
          </p:txBody>
        </p:sp>
        <p:sp>
          <p:nvSpPr>
            <p:cNvPr id="2517" name="Shape 2517"/>
            <p:cNvSpPr/>
            <p:nvPr/>
          </p:nvSpPr>
          <p:spPr>
            <a:xfrm>
              <a:off x="2885293" y="2753196"/>
              <a:ext cx="496502" cy="1146767"/>
            </a:xfrm>
            <a:prstGeom prst="rect">
              <a:avLst/>
            </a:prstGeom>
            <a:solidFill>
              <a:schemeClr val="accent4"/>
            </a:solidFill>
            <a:ln w="12700" cap="flat">
              <a:solidFill>
                <a:srgbClr val="000000"/>
              </a:solidFill>
              <a:prstDash val="solid"/>
              <a:miter lim="400000"/>
            </a:ln>
            <a:effectLst/>
          </p:spPr>
          <p:txBody>
            <a:bodyPr wrap="square" lIns="50800" tIns="50800" rIns="50800" bIns="50800" numCol="1" anchor="ctr">
              <a:noAutofit/>
            </a:bodyPr>
            <a:lstStyle/>
            <a:p>
              <a:pPr>
                <a:defRPr sz="2400">
                  <a:solidFill>
                    <a:srgbClr val="FFFFFF"/>
                  </a:solidFill>
                </a:defRPr>
              </a:pPr>
            </a:p>
          </p:txBody>
        </p:sp>
        <p:sp>
          <p:nvSpPr>
            <p:cNvPr id="2518" name="Shape 2518"/>
            <p:cNvSpPr/>
            <p:nvPr/>
          </p:nvSpPr>
          <p:spPr>
            <a:xfrm>
              <a:off x="4684067" y="3033207"/>
              <a:ext cx="496503" cy="866756"/>
            </a:xfrm>
            <a:prstGeom prst="rect">
              <a:avLst/>
            </a:prstGeom>
            <a:solidFill>
              <a:srgbClr val="FFFFFF"/>
            </a:solidFill>
            <a:ln w="12700" cap="flat">
              <a:solidFill>
                <a:srgbClr val="000000"/>
              </a:solidFill>
              <a:prstDash val="solid"/>
              <a:miter lim="400000"/>
            </a:ln>
            <a:effectLst/>
          </p:spPr>
          <p:txBody>
            <a:bodyPr wrap="square" lIns="50800" tIns="50800" rIns="50800" bIns="50800" numCol="1" anchor="ctr">
              <a:noAutofit/>
            </a:bodyPr>
            <a:lstStyle/>
            <a:p>
              <a:pPr>
                <a:defRPr sz="2400">
                  <a:solidFill>
                    <a:srgbClr val="FFFFFF"/>
                  </a:solidFill>
                </a:defRPr>
              </a:pPr>
            </a:p>
          </p:txBody>
        </p:sp>
        <p:sp>
          <p:nvSpPr>
            <p:cNvPr id="2519" name="Shape 2519"/>
            <p:cNvSpPr/>
            <p:nvPr/>
          </p:nvSpPr>
          <p:spPr>
            <a:xfrm>
              <a:off x="5583455" y="3272260"/>
              <a:ext cx="496502" cy="627703"/>
            </a:xfrm>
            <a:prstGeom prst="rect">
              <a:avLst/>
            </a:prstGeom>
            <a:solidFill>
              <a:srgbClr val="DCDEE0"/>
            </a:solidFill>
            <a:ln w="12700" cap="flat">
              <a:solidFill>
                <a:srgbClr val="000000"/>
              </a:solidFill>
              <a:prstDash val="solid"/>
              <a:miter lim="400000"/>
            </a:ln>
            <a:effectLst/>
          </p:spPr>
          <p:txBody>
            <a:bodyPr wrap="square" lIns="50800" tIns="50800" rIns="50800" bIns="50800" numCol="1" anchor="ctr">
              <a:noAutofit/>
            </a:bodyPr>
            <a:lstStyle/>
            <a:p>
              <a:pPr>
                <a:defRPr sz="2400">
                  <a:solidFill>
                    <a:srgbClr val="FFFFFF"/>
                  </a:solidFill>
                </a:defRPr>
              </a:pPr>
            </a:p>
          </p:txBody>
        </p:sp>
        <p:sp>
          <p:nvSpPr>
            <p:cNvPr id="2520" name="Shape 2520"/>
            <p:cNvSpPr/>
            <p:nvPr/>
          </p:nvSpPr>
          <p:spPr>
            <a:xfrm>
              <a:off x="6482843" y="3702970"/>
              <a:ext cx="496502" cy="196994"/>
            </a:xfrm>
            <a:prstGeom prst="rect">
              <a:avLst/>
            </a:prstGeom>
            <a:solidFill>
              <a:srgbClr val="000000"/>
            </a:solidFill>
            <a:ln w="12700" cap="flat">
              <a:solidFill>
                <a:srgbClr val="000000"/>
              </a:solidFill>
              <a:prstDash val="solid"/>
              <a:miter lim="400000"/>
            </a:ln>
            <a:effectLst/>
          </p:spPr>
          <p:txBody>
            <a:bodyPr wrap="square" lIns="50800" tIns="50800" rIns="50800" bIns="50800" numCol="1" anchor="ctr">
              <a:noAutofit/>
            </a:bodyPr>
            <a:lstStyle/>
            <a:p>
              <a:pPr>
                <a:defRPr sz="2400">
                  <a:solidFill>
                    <a:srgbClr val="FFFFFF"/>
                  </a:solidFill>
                </a:defRPr>
              </a:pPr>
            </a:p>
          </p:txBody>
        </p:sp>
        <p:sp>
          <p:nvSpPr>
            <p:cNvPr id="2521" name="Shape 2521"/>
            <p:cNvSpPr/>
            <p:nvPr/>
          </p:nvSpPr>
          <p:spPr>
            <a:xfrm flipV="1">
              <a:off x="866863" y="-1"/>
              <a:ext cx="1" cy="3902545"/>
            </a:xfrm>
            <a:prstGeom prst="line">
              <a:avLst/>
            </a:prstGeom>
            <a:noFill/>
            <a:ln w="25400" cap="flat">
              <a:solidFill>
                <a:srgbClr val="000000"/>
              </a:solidFill>
              <a:prstDash val="solid"/>
              <a:miter lim="400000"/>
              <a:tailEnd type="arrow" w="med" len="med"/>
            </a:ln>
            <a:effectLst/>
          </p:spPr>
          <p:txBody>
            <a:bodyPr wrap="square" lIns="50800" tIns="50800" rIns="50800" bIns="50800" numCol="1" anchor="ctr">
              <a:noAutofit/>
            </a:bodyPr>
            <a:lstStyle/>
            <a:p>
              <a:pPr>
                <a:defRPr sz="2400"/>
              </a:pPr>
            </a:p>
          </p:txBody>
        </p:sp>
        <p:sp>
          <p:nvSpPr>
            <p:cNvPr id="2522" name="Shape 2522"/>
            <p:cNvSpPr/>
            <p:nvPr/>
          </p:nvSpPr>
          <p:spPr>
            <a:xfrm>
              <a:off x="845818" y="3903813"/>
              <a:ext cx="6376766" cy="1"/>
            </a:xfrm>
            <a:prstGeom prst="line">
              <a:avLst/>
            </a:prstGeom>
            <a:noFill/>
            <a:ln w="25400" cap="flat">
              <a:solidFill>
                <a:srgbClr val="000000"/>
              </a:solidFill>
              <a:prstDash val="solid"/>
              <a:miter lim="400000"/>
              <a:tailEnd type="arrow" w="med" len="med"/>
            </a:ln>
            <a:effectLst/>
          </p:spPr>
          <p:txBody>
            <a:bodyPr wrap="square" lIns="50800" tIns="50800" rIns="50800" bIns="50800" numCol="1" anchor="ctr">
              <a:noAutofit/>
            </a:bodyPr>
            <a:lstStyle/>
            <a:p>
              <a:pPr>
                <a:defRPr sz="2400"/>
              </a:pPr>
            </a:p>
          </p:txBody>
        </p:sp>
        <p:sp>
          <p:nvSpPr>
            <p:cNvPr id="2523" name="Shape 2523"/>
            <p:cNvSpPr/>
            <p:nvPr/>
          </p:nvSpPr>
          <p:spPr>
            <a:xfrm>
              <a:off x="1977196" y="3790743"/>
              <a:ext cx="496502" cy="109221"/>
            </a:xfrm>
            <a:prstGeom prst="rect">
              <a:avLst/>
            </a:prstGeom>
            <a:solidFill>
              <a:schemeClr val="accent1"/>
            </a:solidFill>
            <a:ln w="12700" cap="flat">
              <a:solidFill>
                <a:srgbClr val="000000"/>
              </a:solidFill>
              <a:prstDash val="solid"/>
              <a:miter lim="400000"/>
            </a:ln>
            <a:effectLst/>
          </p:spPr>
          <p:txBody>
            <a:bodyPr wrap="square" lIns="50800" tIns="50800" rIns="50800" bIns="50800" numCol="1" anchor="ctr">
              <a:noAutofit/>
            </a:bodyPr>
            <a:lstStyle/>
            <a:p>
              <a:pPr>
                <a:defRPr sz="2400">
                  <a:solidFill>
                    <a:srgbClr val="FFFFFF"/>
                  </a:solidFill>
                </a:defRPr>
              </a:pPr>
            </a:p>
          </p:txBody>
        </p:sp>
        <p:sp>
          <p:nvSpPr>
            <p:cNvPr id="2524" name="Shape 2524"/>
            <p:cNvSpPr/>
            <p:nvPr/>
          </p:nvSpPr>
          <p:spPr>
            <a:xfrm>
              <a:off x="1092378" y="3790743"/>
              <a:ext cx="496502" cy="109221"/>
            </a:xfrm>
            <a:prstGeom prst="rect">
              <a:avLst/>
            </a:prstGeom>
            <a:solidFill>
              <a:schemeClr val="accent1">
                <a:satOff val="-3355"/>
                <a:lumOff val="26614"/>
              </a:schemeClr>
            </a:solidFill>
            <a:ln w="12700" cap="flat">
              <a:solidFill>
                <a:srgbClr val="000000"/>
              </a:solidFill>
              <a:prstDash val="solid"/>
              <a:miter lim="400000"/>
            </a:ln>
            <a:effectLst/>
          </p:spPr>
          <p:txBody>
            <a:bodyPr wrap="square" lIns="50800" tIns="50800" rIns="50800" bIns="50800" numCol="1" anchor="ctr">
              <a:noAutofit/>
            </a:bodyPr>
            <a:lstStyle/>
            <a:p>
              <a:pPr>
                <a:defRPr sz="2400">
                  <a:solidFill>
                    <a:srgbClr val="FFFFFF"/>
                  </a:solidFill>
                </a:defRPr>
              </a:pPr>
            </a:p>
          </p:txBody>
        </p:sp>
        <p:sp>
          <p:nvSpPr>
            <p:cNvPr id="2525" name="Shape 2525"/>
            <p:cNvSpPr/>
            <p:nvPr/>
          </p:nvSpPr>
          <p:spPr>
            <a:xfrm rot="16200000">
              <a:off x="-808635" y="1628691"/>
              <a:ext cx="2264970" cy="647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probability</a:t>
              </a:r>
            </a:p>
          </p:txBody>
        </p:sp>
      </p:grpSp>
    </p:spTree>
  </p:cSld>
  <p:clrMapOvr>
    <a:masterClrMapping/>
  </p:clrMapOvr>
  <p:transition xmlns:p14="http://schemas.microsoft.com/office/powerpoint/2010/main" spd="med" advClick="1" p14:dur="1000"/>
</p:sld>
</file>

<file path=ppt/slides/slide8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28" name="Shape 2528"/>
          <p:cNvSpPr/>
          <p:nvPr/>
        </p:nvSpPr>
        <p:spPr>
          <a:xfrm>
            <a:off x="5158384" y="408491"/>
            <a:ext cx="2688032" cy="83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a:solidFill>
                  <a:schemeClr val="accent1">
                    <a:hueOff val="273562"/>
                    <a:satOff val="2937"/>
                    <a:lumOff val="-22233"/>
                  </a:schemeClr>
                </a:solidFill>
              </a:defRPr>
            </a:lvl1pPr>
          </a:lstStyle>
          <a:p>
            <a:pPr/>
            <a:r>
              <a:t>Sampling</a:t>
            </a:r>
          </a:p>
        </p:txBody>
      </p:sp>
      <p:sp>
        <p:nvSpPr>
          <p:cNvPr id="2529" name="Shape 2529"/>
          <p:cNvSpPr/>
          <p:nvPr/>
        </p:nvSpPr>
        <p:spPr>
          <a:xfrm>
            <a:off x="865602" y="2330265"/>
            <a:ext cx="3214117"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u="sng"/>
            </a:lvl1pPr>
          </a:lstStyle>
          <a:p>
            <a:pPr/>
            <a:r>
              <a:t>Network output</a:t>
            </a:r>
          </a:p>
        </p:txBody>
      </p:sp>
      <p:pic>
        <p:nvPicPr>
          <p:cNvPr id="2530" name="image44.tif" descr="ex2-part-large"/>
          <p:cNvPicPr>
            <a:picLocks noChangeAspect="1"/>
          </p:cNvPicPr>
          <p:nvPr/>
        </p:nvPicPr>
        <p:blipFill>
          <a:blip r:embed="rId2">
            <a:extLst/>
          </a:blip>
          <a:srcRect l="6512" t="14468" r="67626" b="40920"/>
          <a:stretch>
            <a:fillRect/>
          </a:stretch>
        </p:blipFill>
        <p:spPr>
          <a:xfrm>
            <a:off x="8484709" y="2839128"/>
            <a:ext cx="1483197" cy="1461469"/>
          </a:xfrm>
          <a:prstGeom prst="rect">
            <a:avLst/>
          </a:prstGeom>
          <a:ln w="12700">
            <a:miter lim="400000"/>
          </a:ln>
        </p:spPr>
      </p:pic>
      <p:grpSp>
        <p:nvGrpSpPr>
          <p:cNvPr id="2543" name="Group 2543"/>
          <p:cNvGrpSpPr/>
          <p:nvPr/>
        </p:nvGrpSpPr>
        <p:grpSpPr>
          <a:xfrm>
            <a:off x="5157609" y="4716247"/>
            <a:ext cx="7222585" cy="3912347"/>
            <a:chOff x="0" y="0"/>
            <a:chExt cx="7222583" cy="3912346"/>
          </a:xfrm>
        </p:grpSpPr>
        <p:grpSp>
          <p:nvGrpSpPr>
            <p:cNvPr id="2541" name="Group 2541"/>
            <p:cNvGrpSpPr/>
            <p:nvPr/>
          </p:nvGrpSpPr>
          <p:grpSpPr>
            <a:xfrm>
              <a:off x="-1" y="8532"/>
              <a:ext cx="7222585" cy="3903815"/>
              <a:chOff x="0" y="0"/>
              <a:chExt cx="7222583" cy="3903813"/>
            </a:xfrm>
          </p:grpSpPr>
          <p:sp>
            <p:nvSpPr>
              <p:cNvPr id="2531" name="Shape 2531"/>
              <p:cNvSpPr/>
              <p:nvPr/>
            </p:nvSpPr>
            <p:spPr>
              <a:xfrm>
                <a:off x="3784681" y="1016205"/>
                <a:ext cx="496502" cy="2883759"/>
              </a:xfrm>
              <a:prstGeom prst="rect">
                <a:avLst/>
              </a:prstGeom>
              <a:solidFill>
                <a:schemeClr val="accent5"/>
              </a:solidFill>
              <a:ln w="12700" cap="flat">
                <a:solidFill>
                  <a:srgbClr val="000000"/>
                </a:solidFill>
                <a:prstDash val="solid"/>
                <a:miter lim="400000"/>
              </a:ln>
              <a:effectLst/>
            </p:spPr>
            <p:txBody>
              <a:bodyPr wrap="square" lIns="50800" tIns="50800" rIns="50800" bIns="50800" numCol="1" anchor="ctr">
                <a:noAutofit/>
              </a:bodyPr>
              <a:lstStyle/>
              <a:p>
                <a:pPr>
                  <a:defRPr sz="2400">
                    <a:solidFill>
                      <a:srgbClr val="FFFFFF"/>
                    </a:solidFill>
                  </a:defRPr>
                </a:pPr>
              </a:p>
            </p:txBody>
          </p:sp>
          <p:sp>
            <p:nvSpPr>
              <p:cNvPr id="2532" name="Shape 2532"/>
              <p:cNvSpPr/>
              <p:nvPr/>
            </p:nvSpPr>
            <p:spPr>
              <a:xfrm>
                <a:off x="2885293" y="2753196"/>
                <a:ext cx="496502" cy="1146767"/>
              </a:xfrm>
              <a:prstGeom prst="rect">
                <a:avLst/>
              </a:prstGeom>
              <a:solidFill>
                <a:schemeClr val="accent4"/>
              </a:solidFill>
              <a:ln w="12700" cap="flat">
                <a:solidFill>
                  <a:srgbClr val="000000"/>
                </a:solidFill>
                <a:prstDash val="solid"/>
                <a:miter lim="400000"/>
              </a:ln>
              <a:effectLst/>
            </p:spPr>
            <p:txBody>
              <a:bodyPr wrap="square" lIns="50800" tIns="50800" rIns="50800" bIns="50800" numCol="1" anchor="ctr">
                <a:noAutofit/>
              </a:bodyPr>
              <a:lstStyle/>
              <a:p>
                <a:pPr>
                  <a:defRPr sz="2400">
                    <a:solidFill>
                      <a:srgbClr val="FFFFFF"/>
                    </a:solidFill>
                  </a:defRPr>
                </a:pPr>
              </a:p>
            </p:txBody>
          </p:sp>
          <p:sp>
            <p:nvSpPr>
              <p:cNvPr id="2533" name="Shape 2533"/>
              <p:cNvSpPr/>
              <p:nvPr/>
            </p:nvSpPr>
            <p:spPr>
              <a:xfrm>
                <a:off x="4684067" y="3033207"/>
                <a:ext cx="496503" cy="866756"/>
              </a:xfrm>
              <a:prstGeom prst="rect">
                <a:avLst/>
              </a:prstGeom>
              <a:solidFill>
                <a:srgbClr val="FFFFFF"/>
              </a:solidFill>
              <a:ln w="12700" cap="flat">
                <a:solidFill>
                  <a:srgbClr val="000000"/>
                </a:solidFill>
                <a:prstDash val="solid"/>
                <a:miter lim="400000"/>
              </a:ln>
              <a:effectLst/>
            </p:spPr>
            <p:txBody>
              <a:bodyPr wrap="square" lIns="50800" tIns="50800" rIns="50800" bIns="50800" numCol="1" anchor="ctr">
                <a:noAutofit/>
              </a:bodyPr>
              <a:lstStyle/>
              <a:p>
                <a:pPr>
                  <a:defRPr sz="2400">
                    <a:solidFill>
                      <a:srgbClr val="FFFFFF"/>
                    </a:solidFill>
                  </a:defRPr>
                </a:pPr>
              </a:p>
            </p:txBody>
          </p:sp>
          <p:sp>
            <p:nvSpPr>
              <p:cNvPr id="2534" name="Shape 2534"/>
              <p:cNvSpPr/>
              <p:nvPr/>
            </p:nvSpPr>
            <p:spPr>
              <a:xfrm>
                <a:off x="5583455" y="3272260"/>
                <a:ext cx="496502" cy="627703"/>
              </a:xfrm>
              <a:prstGeom prst="rect">
                <a:avLst/>
              </a:prstGeom>
              <a:solidFill>
                <a:srgbClr val="DCDEE0"/>
              </a:solidFill>
              <a:ln w="12700" cap="flat">
                <a:solidFill>
                  <a:srgbClr val="000000"/>
                </a:solidFill>
                <a:prstDash val="solid"/>
                <a:miter lim="400000"/>
              </a:ln>
              <a:effectLst/>
            </p:spPr>
            <p:txBody>
              <a:bodyPr wrap="square" lIns="50800" tIns="50800" rIns="50800" bIns="50800" numCol="1" anchor="ctr">
                <a:noAutofit/>
              </a:bodyPr>
              <a:lstStyle/>
              <a:p>
                <a:pPr>
                  <a:defRPr sz="2400">
                    <a:solidFill>
                      <a:srgbClr val="FFFFFF"/>
                    </a:solidFill>
                  </a:defRPr>
                </a:pPr>
              </a:p>
            </p:txBody>
          </p:sp>
          <p:sp>
            <p:nvSpPr>
              <p:cNvPr id="2535" name="Shape 2535"/>
              <p:cNvSpPr/>
              <p:nvPr/>
            </p:nvSpPr>
            <p:spPr>
              <a:xfrm>
                <a:off x="6482843" y="3702970"/>
                <a:ext cx="496502" cy="196994"/>
              </a:xfrm>
              <a:prstGeom prst="rect">
                <a:avLst/>
              </a:prstGeom>
              <a:solidFill>
                <a:srgbClr val="000000"/>
              </a:solidFill>
              <a:ln w="12700" cap="flat">
                <a:solidFill>
                  <a:srgbClr val="000000"/>
                </a:solidFill>
                <a:prstDash val="solid"/>
                <a:miter lim="400000"/>
              </a:ln>
              <a:effectLst/>
            </p:spPr>
            <p:txBody>
              <a:bodyPr wrap="square" lIns="50800" tIns="50800" rIns="50800" bIns="50800" numCol="1" anchor="ctr">
                <a:noAutofit/>
              </a:bodyPr>
              <a:lstStyle/>
              <a:p>
                <a:pPr>
                  <a:defRPr sz="2400">
                    <a:solidFill>
                      <a:srgbClr val="FFFFFF"/>
                    </a:solidFill>
                  </a:defRPr>
                </a:pPr>
              </a:p>
            </p:txBody>
          </p:sp>
          <p:sp>
            <p:nvSpPr>
              <p:cNvPr id="2536" name="Shape 2536"/>
              <p:cNvSpPr/>
              <p:nvPr/>
            </p:nvSpPr>
            <p:spPr>
              <a:xfrm flipV="1">
                <a:off x="866863" y="-1"/>
                <a:ext cx="1" cy="3902545"/>
              </a:xfrm>
              <a:prstGeom prst="line">
                <a:avLst/>
              </a:prstGeom>
              <a:noFill/>
              <a:ln w="25400" cap="flat">
                <a:solidFill>
                  <a:srgbClr val="000000"/>
                </a:solidFill>
                <a:prstDash val="solid"/>
                <a:miter lim="400000"/>
                <a:tailEnd type="arrow" w="med" len="med"/>
              </a:ln>
              <a:effectLst/>
            </p:spPr>
            <p:txBody>
              <a:bodyPr wrap="square" lIns="50800" tIns="50800" rIns="50800" bIns="50800" numCol="1" anchor="ctr">
                <a:noAutofit/>
              </a:bodyPr>
              <a:lstStyle/>
              <a:p>
                <a:pPr>
                  <a:defRPr sz="2400"/>
                </a:pPr>
              </a:p>
            </p:txBody>
          </p:sp>
          <p:sp>
            <p:nvSpPr>
              <p:cNvPr id="2537" name="Shape 2537"/>
              <p:cNvSpPr/>
              <p:nvPr/>
            </p:nvSpPr>
            <p:spPr>
              <a:xfrm>
                <a:off x="845818" y="3903813"/>
                <a:ext cx="6376766" cy="1"/>
              </a:xfrm>
              <a:prstGeom prst="line">
                <a:avLst/>
              </a:prstGeom>
              <a:noFill/>
              <a:ln w="25400" cap="flat">
                <a:solidFill>
                  <a:srgbClr val="000000"/>
                </a:solidFill>
                <a:prstDash val="solid"/>
                <a:miter lim="400000"/>
                <a:tailEnd type="arrow" w="med" len="med"/>
              </a:ln>
              <a:effectLst/>
            </p:spPr>
            <p:txBody>
              <a:bodyPr wrap="square" lIns="50800" tIns="50800" rIns="50800" bIns="50800" numCol="1" anchor="ctr">
                <a:noAutofit/>
              </a:bodyPr>
              <a:lstStyle/>
              <a:p>
                <a:pPr>
                  <a:defRPr sz="2400"/>
                </a:pPr>
              </a:p>
            </p:txBody>
          </p:sp>
          <p:sp>
            <p:nvSpPr>
              <p:cNvPr id="2538" name="Shape 2538"/>
              <p:cNvSpPr/>
              <p:nvPr/>
            </p:nvSpPr>
            <p:spPr>
              <a:xfrm>
                <a:off x="1977196" y="3790743"/>
                <a:ext cx="496502" cy="109221"/>
              </a:xfrm>
              <a:prstGeom prst="rect">
                <a:avLst/>
              </a:prstGeom>
              <a:solidFill>
                <a:schemeClr val="accent1"/>
              </a:solidFill>
              <a:ln w="12700" cap="flat">
                <a:solidFill>
                  <a:srgbClr val="000000"/>
                </a:solidFill>
                <a:prstDash val="solid"/>
                <a:miter lim="400000"/>
              </a:ln>
              <a:effectLst/>
            </p:spPr>
            <p:txBody>
              <a:bodyPr wrap="square" lIns="50800" tIns="50800" rIns="50800" bIns="50800" numCol="1" anchor="ctr">
                <a:noAutofit/>
              </a:bodyPr>
              <a:lstStyle/>
              <a:p>
                <a:pPr>
                  <a:defRPr sz="2400">
                    <a:solidFill>
                      <a:srgbClr val="FFFFFF"/>
                    </a:solidFill>
                  </a:defRPr>
                </a:pPr>
              </a:p>
            </p:txBody>
          </p:sp>
          <p:sp>
            <p:nvSpPr>
              <p:cNvPr id="2539" name="Shape 2539"/>
              <p:cNvSpPr/>
              <p:nvPr/>
            </p:nvSpPr>
            <p:spPr>
              <a:xfrm>
                <a:off x="1092378" y="3790743"/>
                <a:ext cx="496502" cy="109221"/>
              </a:xfrm>
              <a:prstGeom prst="rect">
                <a:avLst/>
              </a:prstGeom>
              <a:solidFill>
                <a:schemeClr val="accent1">
                  <a:satOff val="-3355"/>
                  <a:lumOff val="26614"/>
                </a:schemeClr>
              </a:solidFill>
              <a:ln w="12700" cap="flat">
                <a:solidFill>
                  <a:srgbClr val="000000"/>
                </a:solidFill>
                <a:prstDash val="solid"/>
                <a:miter lim="400000"/>
              </a:ln>
              <a:effectLst/>
            </p:spPr>
            <p:txBody>
              <a:bodyPr wrap="square" lIns="50800" tIns="50800" rIns="50800" bIns="50800" numCol="1" anchor="ctr">
                <a:noAutofit/>
              </a:bodyPr>
              <a:lstStyle/>
              <a:p>
                <a:pPr>
                  <a:defRPr sz="2400">
                    <a:solidFill>
                      <a:srgbClr val="FFFFFF"/>
                    </a:solidFill>
                  </a:defRPr>
                </a:pPr>
              </a:p>
            </p:txBody>
          </p:sp>
          <p:sp>
            <p:nvSpPr>
              <p:cNvPr id="2540" name="Shape 2540"/>
              <p:cNvSpPr/>
              <p:nvPr/>
            </p:nvSpPr>
            <p:spPr>
              <a:xfrm rot="16200000">
                <a:off x="-808635" y="1628691"/>
                <a:ext cx="2264970" cy="647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probability</a:t>
                </a:r>
              </a:p>
            </p:txBody>
          </p:sp>
        </p:grpSp>
        <p:pic>
          <p:nvPicPr>
            <p:cNvPr id="2542" name="pasted-image.pdf"/>
            <p:cNvPicPr>
              <a:picLocks noChangeAspect="1"/>
            </p:cNvPicPr>
            <p:nvPr/>
          </p:nvPicPr>
          <p:blipFill>
            <a:blip r:embed="rId3">
              <a:extLst/>
            </a:blip>
            <a:stretch>
              <a:fillRect/>
            </a:stretch>
          </p:blipFill>
          <p:spPr>
            <a:xfrm>
              <a:off x="2167172" y="0"/>
              <a:ext cx="3543301" cy="469900"/>
            </a:xfrm>
            <a:prstGeom prst="rect">
              <a:avLst/>
            </a:prstGeom>
            <a:ln w="12700" cap="flat">
              <a:noFill/>
              <a:miter lim="400000"/>
            </a:ln>
            <a:effectLst/>
          </p:spPr>
        </p:pic>
      </p:grpSp>
      <p:grpSp>
        <p:nvGrpSpPr>
          <p:cNvPr id="2546" name="Group 2546"/>
          <p:cNvGrpSpPr/>
          <p:nvPr/>
        </p:nvGrpSpPr>
        <p:grpSpPr>
          <a:xfrm>
            <a:off x="9118079" y="4065559"/>
            <a:ext cx="190985" cy="5144977"/>
            <a:chOff x="0" y="0"/>
            <a:chExt cx="190983" cy="5144975"/>
          </a:xfrm>
        </p:grpSpPr>
        <p:sp>
          <p:nvSpPr>
            <p:cNvPr id="2544" name="Shape 2544"/>
            <p:cNvSpPr/>
            <p:nvPr/>
          </p:nvSpPr>
          <p:spPr>
            <a:xfrm flipV="1">
              <a:off x="108192" y="4742864"/>
              <a:ext cx="1" cy="402112"/>
            </a:xfrm>
            <a:prstGeom prst="line">
              <a:avLst/>
            </a:prstGeom>
            <a:noFill/>
            <a:ln w="50800" cap="flat">
              <a:solidFill>
                <a:srgbClr val="000000"/>
              </a:solidFill>
              <a:prstDash val="solid"/>
              <a:miter lim="400000"/>
              <a:tailEnd type="triangle" w="med" len="med"/>
            </a:ln>
            <a:effectLst/>
          </p:spPr>
          <p:txBody>
            <a:bodyPr wrap="square" lIns="50800" tIns="50800" rIns="50800" bIns="50800" numCol="1" anchor="ctr">
              <a:noAutofit/>
            </a:bodyPr>
            <a:lstStyle/>
            <a:p>
              <a:pPr>
                <a:defRPr sz="2400"/>
              </a:pPr>
            </a:p>
          </p:txBody>
        </p:sp>
        <p:sp>
          <p:nvSpPr>
            <p:cNvPr id="2545" name="Shape 2545"/>
            <p:cNvSpPr/>
            <p:nvPr/>
          </p:nvSpPr>
          <p:spPr>
            <a:xfrm>
              <a:off x="0" y="0"/>
              <a:ext cx="190984" cy="190984"/>
            </a:xfrm>
            <a:prstGeom prst="rect">
              <a:avLst/>
            </a:prstGeom>
            <a:solidFill>
              <a:schemeClr val="accent5"/>
            </a:solidFill>
            <a:ln w="25400" cap="flat">
              <a:solidFill>
                <a:srgbClr val="000000"/>
              </a:solidFill>
              <a:prstDash val="solid"/>
              <a:miter lim="400000"/>
            </a:ln>
            <a:effectLst/>
          </p:spPr>
          <p:txBody>
            <a:bodyPr wrap="square" lIns="50800" tIns="50800" rIns="50800" bIns="50800" numCol="1" anchor="ctr">
              <a:noAutofit/>
            </a:bodyPr>
            <a:lstStyle/>
            <a:p>
              <a:pPr>
                <a:defRPr sz="2400"/>
              </a:pPr>
            </a:p>
          </p:txBody>
        </p:sp>
      </p:grpSp>
      <p:grpSp>
        <p:nvGrpSpPr>
          <p:cNvPr id="2555" name="Group 2555"/>
          <p:cNvGrpSpPr/>
          <p:nvPr/>
        </p:nvGrpSpPr>
        <p:grpSpPr>
          <a:xfrm>
            <a:off x="2098932" y="3388536"/>
            <a:ext cx="496502" cy="5194169"/>
            <a:chOff x="0" y="0"/>
            <a:chExt cx="496501" cy="5194167"/>
          </a:xfrm>
        </p:grpSpPr>
        <p:sp>
          <p:nvSpPr>
            <p:cNvPr id="2547" name="Shape 2547"/>
            <p:cNvSpPr/>
            <p:nvPr/>
          </p:nvSpPr>
          <p:spPr>
            <a:xfrm>
              <a:off x="840" y="0"/>
              <a:ext cx="495662" cy="495662"/>
            </a:xfrm>
            <a:prstGeom prst="ellipse">
              <a:avLst/>
            </a:prstGeom>
            <a:solidFill>
              <a:srgbClr val="F4F9F7"/>
            </a:solidFill>
            <a:ln w="12700" cap="flat">
              <a:solidFill>
                <a:srgbClr val="000000"/>
              </a:solidFill>
              <a:prstDash val="solid"/>
              <a:miter lim="400000"/>
            </a:ln>
            <a:effectLst/>
          </p:spPr>
          <p:txBody>
            <a:bodyPr wrap="square" lIns="50800" tIns="50800" rIns="50800" bIns="50800" numCol="1" anchor="ctr">
              <a:noAutofit/>
            </a:bodyPr>
            <a:lstStyle/>
            <a:p>
              <a:pPr>
                <a:defRPr sz="2400"/>
              </a:pPr>
            </a:p>
          </p:txBody>
        </p:sp>
        <p:sp>
          <p:nvSpPr>
            <p:cNvPr id="2548" name="Shape 2548"/>
            <p:cNvSpPr/>
            <p:nvPr/>
          </p:nvSpPr>
          <p:spPr>
            <a:xfrm>
              <a:off x="0" y="671215"/>
              <a:ext cx="495662" cy="495662"/>
            </a:xfrm>
            <a:prstGeom prst="ellipse">
              <a:avLst/>
            </a:prstGeom>
            <a:solidFill>
              <a:srgbClr val="EBECEE"/>
            </a:solidFill>
            <a:ln w="12700" cap="flat">
              <a:solidFill>
                <a:srgbClr val="000000"/>
              </a:solidFill>
              <a:prstDash val="solid"/>
              <a:miter lim="400000"/>
            </a:ln>
            <a:effectLst/>
          </p:spPr>
          <p:txBody>
            <a:bodyPr wrap="square" lIns="50800" tIns="50800" rIns="50800" bIns="50800" numCol="1" anchor="ctr">
              <a:noAutofit/>
            </a:bodyPr>
            <a:lstStyle/>
            <a:p>
              <a:pPr>
                <a:defRPr sz="2400"/>
              </a:pPr>
            </a:p>
          </p:txBody>
        </p:sp>
        <p:sp>
          <p:nvSpPr>
            <p:cNvPr id="2549" name="Shape 2549"/>
            <p:cNvSpPr/>
            <p:nvPr/>
          </p:nvSpPr>
          <p:spPr>
            <a:xfrm>
              <a:off x="0" y="1342430"/>
              <a:ext cx="495662" cy="495662"/>
            </a:xfrm>
            <a:prstGeom prst="ellipse">
              <a:avLst/>
            </a:prstGeom>
            <a:solidFill>
              <a:srgbClr val="FFFFFF"/>
            </a:solidFill>
            <a:ln w="12700" cap="flat">
              <a:solidFill>
                <a:srgbClr val="000000"/>
              </a:solidFill>
              <a:prstDash val="solid"/>
              <a:miter lim="400000"/>
            </a:ln>
            <a:effectLst/>
          </p:spPr>
          <p:txBody>
            <a:bodyPr wrap="square" lIns="50800" tIns="50800" rIns="50800" bIns="50800" numCol="1" anchor="ctr">
              <a:noAutofit/>
            </a:bodyPr>
            <a:lstStyle/>
            <a:p>
              <a:pPr>
                <a:defRPr sz="2400"/>
              </a:pPr>
            </a:p>
          </p:txBody>
        </p:sp>
        <p:sp>
          <p:nvSpPr>
            <p:cNvPr id="2550" name="Shape 2550"/>
            <p:cNvSpPr/>
            <p:nvPr/>
          </p:nvSpPr>
          <p:spPr>
            <a:xfrm>
              <a:off x="0" y="2013645"/>
              <a:ext cx="495662" cy="495662"/>
            </a:xfrm>
            <a:prstGeom prst="ellipse">
              <a:avLst/>
            </a:prstGeom>
            <a:solidFill>
              <a:srgbClr val="000000"/>
            </a:solidFill>
            <a:ln w="12700" cap="flat">
              <a:solidFill>
                <a:srgbClr val="000000"/>
              </a:solidFill>
              <a:prstDash val="solid"/>
              <a:miter lim="400000"/>
            </a:ln>
            <a:effectLst/>
          </p:spPr>
          <p:txBody>
            <a:bodyPr wrap="square" lIns="50800" tIns="50800" rIns="50800" bIns="50800" numCol="1" anchor="ctr">
              <a:noAutofit/>
            </a:bodyPr>
            <a:lstStyle/>
            <a:p>
              <a:pPr>
                <a:defRPr sz="2400"/>
              </a:pPr>
            </a:p>
          </p:txBody>
        </p:sp>
        <p:sp>
          <p:nvSpPr>
            <p:cNvPr id="2551" name="Shape 2551"/>
            <p:cNvSpPr/>
            <p:nvPr/>
          </p:nvSpPr>
          <p:spPr>
            <a:xfrm>
              <a:off x="0" y="2684861"/>
              <a:ext cx="495662" cy="495662"/>
            </a:xfrm>
            <a:prstGeom prst="ellipse">
              <a:avLst/>
            </a:prstGeom>
            <a:solidFill>
              <a:srgbClr val="A6AAA9"/>
            </a:solidFill>
            <a:ln w="12700" cap="flat">
              <a:solidFill>
                <a:srgbClr val="000000"/>
              </a:solidFill>
              <a:prstDash val="solid"/>
              <a:miter lim="400000"/>
            </a:ln>
            <a:effectLst/>
          </p:spPr>
          <p:txBody>
            <a:bodyPr wrap="square" lIns="50800" tIns="50800" rIns="50800" bIns="50800" numCol="1" anchor="ctr">
              <a:noAutofit/>
            </a:bodyPr>
            <a:lstStyle/>
            <a:p>
              <a:pPr>
                <a:defRPr sz="2400"/>
              </a:pPr>
            </a:p>
          </p:txBody>
        </p:sp>
        <p:sp>
          <p:nvSpPr>
            <p:cNvPr id="2552" name="Shape 2552"/>
            <p:cNvSpPr/>
            <p:nvPr/>
          </p:nvSpPr>
          <p:spPr>
            <a:xfrm>
              <a:off x="0" y="3356076"/>
              <a:ext cx="495662" cy="495662"/>
            </a:xfrm>
            <a:prstGeom prst="ellipse">
              <a:avLst/>
            </a:prstGeom>
            <a:solidFill>
              <a:srgbClr val="A6AAA9"/>
            </a:solidFill>
            <a:ln w="12700" cap="flat">
              <a:solidFill>
                <a:srgbClr val="000000"/>
              </a:solidFill>
              <a:prstDash val="solid"/>
              <a:miter lim="400000"/>
            </a:ln>
            <a:effectLst/>
          </p:spPr>
          <p:txBody>
            <a:bodyPr wrap="square" lIns="50800" tIns="50800" rIns="50800" bIns="50800" numCol="1" anchor="ctr">
              <a:noAutofit/>
            </a:bodyPr>
            <a:lstStyle/>
            <a:p>
              <a:pPr>
                <a:defRPr sz="2400"/>
              </a:pPr>
            </a:p>
          </p:txBody>
        </p:sp>
        <p:sp>
          <p:nvSpPr>
            <p:cNvPr id="2553" name="Shape 2553"/>
            <p:cNvSpPr/>
            <p:nvPr/>
          </p:nvSpPr>
          <p:spPr>
            <a:xfrm>
              <a:off x="0" y="4027291"/>
              <a:ext cx="495662" cy="495662"/>
            </a:xfrm>
            <a:prstGeom prst="ellipse">
              <a:avLst/>
            </a:prstGeom>
            <a:solidFill>
              <a:srgbClr val="A6AAA9"/>
            </a:solidFill>
            <a:ln w="12700" cap="flat">
              <a:solidFill>
                <a:srgbClr val="000000"/>
              </a:solidFill>
              <a:prstDash val="solid"/>
              <a:miter lim="400000"/>
            </a:ln>
            <a:effectLst/>
          </p:spPr>
          <p:txBody>
            <a:bodyPr wrap="square" lIns="50800" tIns="50800" rIns="50800" bIns="50800" numCol="1" anchor="ctr">
              <a:noAutofit/>
            </a:bodyPr>
            <a:lstStyle/>
            <a:p>
              <a:pPr>
                <a:defRPr sz="2400"/>
              </a:pPr>
            </a:p>
          </p:txBody>
        </p:sp>
        <p:sp>
          <p:nvSpPr>
            <p:cNvPr id="2554" name="Shape 2554"/>
            <p:cNvSpPr/>
            <p:nvPr/>
          </p:nvSpPr>
          <p:spPr>
            <a:xfrm>
              <a:off x="0" y="4698506"/>
              <a:ext cx="495662" cy="495662"/>
            </a:xfrm>
            <a:prstGeom prst="ellipse">
              <a:avLst/>
            </a:prstGeom>
            <a:solidFill>
              <a:srgbClr val="DCDEE0"/>
            </a:solidFill>
            <a:ln w="12700" cap="flat">
              <a:solidFill>
                <a:srgbClr val="000000"/>
              </a:solidFill>
              <a:prstDash val="solid"/>
              <a:miter lim="400000"/>
            </a:ln>
            <a:effectLst/>
          </p:spPr>
          <p:txBody>
            <a:bodyPr wrap="square" lIns="50800" tIns="50800" rIns="50800" bIns="50800" numCol="1" anchor="ctr">
              <a:noAutofit/>
            </a:bodyPr>
            <a:lstStyle/>
            <a:p>
              <a:pPr>
                <a:defRPr sz="2400"/>
              </a:pPr>
            </a:p>
          </p:txBody>
        </p:sp>
      </p:grpSp>
      <p:sp>
        <p:nvSpPr>
          <p:cNvPr id="2556" name="Shape 2556"/>
          <p:cNvSpPr/>
          <p:nvPr/>
        </p:nvSpPr>
        <p:spPr>
          <a:xfrm>
            <a:off x="2003182" y="3228051"/>
            <a:ext cx="688002" cy="6116762"/>
          </a:xfrm>
          <a:prstGeom prst="rect">
            <a:avLst/>
          </a:prstGeom>
          <a:ln w="25400">
            <a:solidFill>
              <a:srgbClr val="000000"/>
            </a:solidFill>
            <a:miter lim="400000"/>
          </a:ln>
        </p:spPr>
        <p:txBody>
          <a:bodyPr lIns="50800" tIns="50800" rIns="50800" bIns="50800" anchor="ctr"/>
          <a:lstStyle/>
          <a:p>
            <a:pPr>
              <a:defRPr sz="2400"/>
            </a:pPr>
          </a:p>
        </p:txBody>
      </p:sp>
      <p:sp>
        <p:nvSpPr>
          <p:cNvPr id="2557" name="Shape 2557"/>
          <p:cNvSpPr/>
          <p:nvPr/>
        </p:nvSpPr>
        <p:spPr>
          <a:xfrm rot="5400000">
            <a:off x="2186910" y="8639945"/>
            <a:ext cx="571501"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atin typeface="Helvetica"/>
                <a:ea typeface="Helvetica"/>
                <a:cs typeface="Helvetica"/>
                <a:sym typeface="Helvetica"/>
              </a:defRPr>
            </a:lvl1pPr>
          </a:lstStyle>
          <a:p>
            <a:pPr/>
            <a:r>
              <a:t>…</a:t>
            </a:r>
          </a:p>
        </p:txBody>
      </p:sp>
      <p:sp>
        <p:nvSpPr>
          <p:cNvPr id="2558" name="Shape 2558"/>
          <p:cNvSpPr/>
          <p:nvPr/>
        </p:nvSpPr>
        <p:spPr>
          <a:xfrm>
            <a:off x="1183457" y="5991971"/>
            <a:ext cx="493583" cy="1"/>
          </a:xfrm>
          <a:prstGeom prst="line">
            <a:avLst/>
          </a:prstGeom>
          <a:ln w="25400">
            <a:solidFill>
              <a:srgbClr val="000000"/>
            </a:solidFill>
            <a:miter lim="400000"/>
            <a:tailEnd type="triangle"/>
          </a:ln>
        </p:spPr>
        <p:txBody>
          <a:bodyPr lIns="50800" tIns="50800" rIns="50800" bIns="50800" anchor="ctr"/>
          <a:lstStyle/>
          <a:p>
            <a:pPr>
              <a:defRPr sz="2400"/>
            </a:pPr>
          </a:p>
        </p:txBody>
      </p:sp>
      <p:sp>
        <p:nvSpPr>
          <p:cNvPr id="2559" name="Shape 2559"/>
          <p:cNvSpPr/>
          <p:nvPr/>
        </p:nvSpPr>
        <p:spPr>
          <a:xfrm>
            <a:off x="1183457" y="5743668"/>
            <a:ext cx="493583" cy="1"/>
          </a:xfrm>
          <a:prstGeom prst="line">
            <a:avLst/>
          </a:prstGeom>
          <a:ln w="25400">
            <a:solidFill>
              <a:srgbClr val="000000"/>
            </a:solidFill>
            <a:miter lim="400000"/>
            <a:tailEnd type="triangle"/>
          </a:ln>
        </p:spPr>
        <p:txBody>
          <a:bodyPr lIns="50800" tIns="50800" rIns="50800" bIns="50800" anchor="ctr"/>
          <a:lstStyle/>
          <a:p>
            <a:pPr>
              <a:defRPr sz="2400"/>
            </a:pPr>
          </a:p>
        </p:txBody>
      </p:sp>
      <p:sp>
        <p:nvSpPr>
          <p:cNvPr id="2560" name="Shape 2560"/>
          <p:cNvSpPr/>
          <p:nvPr/>
        </p:nvSpPr>
        <p:spPr>
          <a:xfrm>
            <a:off x="1182461" y="6227573"/>
            <a:ext cx="493583" cy="1"/>
          </a:xfrm>
          <a:prstGeom prst="line">
            <a:avLst/>
          </a:prstGeom>
          <a:ln w="25400">
            <a:solidFill>
              <a:srgbClr val="000000"/>
            </a:solidFill>
            <a:miter lim="400000"/>
            <a:tailEnd type="triangle"/>
          </a:ln>
        </p:spPr>
        <p:txBody>
          <a:bodyPr lIns="50800" tIns="50800" rIns="50800" bIns="50800" anchor="ctr"/>
          <a:lstStyle/>
          <a:p>
            <a:pPr>
              <a:defRPr sz="2400"/>
            </a:pPr>
          </a:p>
        </p:txBody>
      </p:sp>
      <p:sp>
        <p:nvSpPr>
          <p:cNvPr id="2561" name="Shape 2561"/>
          <p:cNvSpPr/>
          <p:nvPr/>
        </p:nvSpPr>
        <p:spPr>
          <a:xfrm>
            <a:off x="372722" y="5530850"/>
            <a:ext cx="571501"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atin typeface="Helvetica"/>
                <a:ea typeface="Helvetica"/>
                <a:cs typeface="Helvetica"/>
                <a:sym typeface="Helvetica"/>
              </a:defRPr>
            </a:lvl1pPr>
          </a:lstStyle>
          <a:p>
            <a:pPr/>
            <a:r>
              <a:t>…</a:t>
            </a:r>
          </a:p>
        </p:txBody>
      </p:sp>
      <p:sp>
        <p:nvSpPr>
          <p:cNvPr id="2562" name="Shape 2562"/>
          <p:cNvSpPr/>
          <p:nvPr/>
        </p:nvSpPr>
        <p:spPr>
          <a:xfrm>
            <a:off x="2828390" y="3150675"/>
            <a:ext cx="1956656" cy="83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b="1" sz="2400">
                <a:solidFill>
                  <a:schemeClr val="accent1">
                    <a:satOff val="-3355"/>
                    <a:lumOff val="26614"/>
                  </a:schemeClr>
                </a:solidFill>
                <a:latin typeface="Helvetica"/>
                <a:ea typeface="Helvetica"/>
                <a:cs typeface="Helvetica"/>
                <a:sym typeface="Helvetica"/>
              </a:defRPr>
            </a:lvl1pPr>
          </a:lstStyle>
          <a:p>
            <a:pPr/>
            <a:r>
              <a:t>turquoise</a:t>
            </a:r>
          </a:p>
        </p:txBody>
      </p:sp>
      <p:sp>
        <p:nvSpPr>
          <p:cNvPr id="2563" name="Shape 2563"/>
          <p:cNvSpPr/>
          <p:nvPr/>
        </p:nvSpPr>
        <p:spPr>
          <a:xfrm>
            <a:off x="2828390" y="3836339"/>
            <a:ext cx="1956656" cy="83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b="1" sz="2400">
                <a:solidFill>
                  <a:schemeClr val="accent1"/>
                </a:solidFill>
                <a:latin typeface="Helvetica"/>
                <a:ea typeface="Helvetica"/>
                <a:cs typeface="Helvetica"/>
                <a:sym typeface="Helvetica"/>
              </a:defRPr>
            </a:lvl1pPr>
          </a:lstStyle>
          <a:p>
            <a:pPr/>
            <a:r>
              <a:t>blue</a:t>
            </a:r>
          </a:p>
        </p:txBody>
      </p:sp>
      <p:sp>
        <p:nvSpPr>
          <p:cNvPr id="2564" name="Shape 2564"/>
          <p:cNvSpPr/>
          <p:nvPr/>
        </p:nvSpPr>
        <p:spPr>
          <a:xfrm>
            <a:off x="2828390" y="4495800"/>
            <a:ext cx="2096263" cy="838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b="1" sz="2400">
                <a:solidFill>
                  <a:schemeClr val="accent2"/>
                </a:solidFill>
                <a:latin typeface="Helvetica"/>
                <a:ea typeface="Helvetica"/>
                <a:cs typeface="Helvetica"/>
                <a:sym typeface="Helvetica"/>
              </a:defRPr>
            </a:lvl1pPr>
          </a:lstStyle>
          <a:p>
            <a:pPr/>
            <a:r>
              <a:t>green</a:t>
            </a:r>
          </a:p>
        </p:txBody>
      </p:sp>
      <p:sp>
        <p:nvSpPr>
          <p:cNvPr id="2565" name="Shape 2565"/>
          <p:cNvSpPr/>
          <p:nvPr/>
        </p:nvSpPr>
        <p:spPr>
          <a:xfrm>
            <a:off x="2828390" y="5185962"/>
            <a:ext cx="2096263" cy="83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b="1" sz="2400">
                <a:solidFill>
                  <a:schemeClr val="accent5"/>
                </a:solidFill>
                <a:latin typeface="Helvetica"/>
                <a:ea typeface="Helvetica"/>
                <a:cs typeface="Helvetica"/>
                <a:sym typeface="Helvetica"/>
              </a:defRPr>
            </a:lvl1pPr>
          </a:lstStyle>
          <a:p>
            <a:pPr/>
            <a:r>
              <a:t>red</a:t>
            </a:r>
          </a:p>
        </p:txBody>
      </p:sp>
      <p:sp>
        <p:nvSpPr>
          <p:cNvPr id="2566" name="Shape 2566"/>
          <p:cNvSpPr/>
          <p:nvPr/>
        </p:nvSpPr>
        <p:spPr>
          <a:xfrm>
            <a:off x="2828390" y="5867332"/>
            <a:ext cx="2096263" cy="83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b="1" sz="2400">
                <a:solidFill>
                  <a:schemeClr val="accent4"/>
                </a:solidFill>
                <a:latin typeface="Helvetica"/>
                <a:ea typeface="Helvetica"/>
                <a:cs typeface="Helvetica"/>
                <a:sym typeface="Helvetica"/>
              </a:defRPr>
            </a:lvl1pPr>
          </a:lstStyle>
          <a:p>
            <a:pPr/>
            <a:r>
              <a:t>orange</a:t>
            </a:r>
          </a:p>
        </p:txBody>
      </p:sp>
      <p:sp>
        <p:nvSpPr>
          <p:cNvPr id="2567" name="Shape 2567"/>
          <p:cNvSpPr/>
          <p:nvPr/>
        </p:nvSpPr>
        <p:spPr>
          <a:xfrm>
            <a:off x="2828390" y="7221249"/>
            <a:ext cx="2096263" cy="83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b="1" sz="2400">
                <a:solidFill>
                  <a:srgbClr val="A6AAA9"/>
                </a:solidFill>
                <a:latin typeface="Helvetica"/>
                <a:ea typeface="Helvetica"/>
                <a:cs typeface="Helvetica"/>
                <a:sym typeface="Helvetica"/>
              </a:defRPr>
            </a:lvl1pPr>
          </a:lstStyle>
          <a:p>
            <a:pPr/>
            <a:r>
              <a:t>gray</a:t>
            </a:r>
          </a:p>
        </p:txBody>
      </p:sp>
      <p:sp>
        <p:nvSpPr>
          <p:cNvPr id="2568" name="Shape 2568"/>
          <p:cNvSpPr/>
          <p:nvPr/>
        </p:nvSpPr>
        <p:spPr>
          <a:xfrm>
            <a:off x="2828390" y="7902619"/>
            <a:ext cx="2096263" cy="83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b="1" sz="2400">
                <a:latin typeface="Helvetica"/>
                <a:ea typeface="Helvetica"/>
                <a:cs typeface="Helvetica"/>
                <a:sym typeface="Helvetica"/>
              </a:defRPr>
            </a:lvl1pPr>
          </a:lstStyle>
          <a:p>
            <a:pPr/>
            <a:r>
              <a:t>black</a:t>
            </a:r>
          </a:p>
        </p:txBody>
      </p:sp>
      <p:sp>
        <p:nvSpPr>
          <p:cNvPr id="2569" name="Shape 2569"/>
          <p:cNvSpPr/>
          <p:nvPr/>
        </p:nvSpPr>
        <p:spPr>
          <a:xfrm>
            <a:off x="2828390" y="6544291"/>
            <a:ext cx="2096263" cy="83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sz="2400"/>
            </a:lvl1pPr>
          </a:lstStyle>
          <a:p>
            <a:pPr/>
            <a:r>
              <a:t>white</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54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546" grpId="1"/>
    </p:bldLst>
  </p:timing>
</p:sld>
</file>

<file path=ppt/slides/slide8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71" name="Shape 2571"/>
          <p:cNvSpPr/>
          <p:nvPr/>
        </p:nvSpPr>
        <p:spPr>
          <a:xfrm>
            <a:off x="5158384" y="408491"/>
            <a:ext cx="2688032" cy="83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a:solidFill>
                  <a:schemeClr val="accent1">
                    <a:hueOff val="273562"/>
                    <a:satOff val="2937"/>
                    <a:lumOff val="-22233"/>
                  </a:schemeClr>
                </a:solidFill>
              </a:defRPr>
            </a:lvl1pPr>
          </a:lstStyle>
          <a:p>
            <a:pPr/>
            <a:r>
              <a:t>Sampling</a:t>
            </a:r>
          </a:p>
        </p:txBody>
      </p:sp>
      <p:sp>
        <p:nvSpPr>
          <p:cNvPr id="2572" name="Shape 2572"/>
          <p:cNvSpPr/>
          <p:nvPr/>
        </p:nvSpPr>
        <p:spPr>
          <a:xfrm>
            <a:off x="865602" y="2330265"/>
            <a:ext cx="3214117"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u="sng"/>
            </a:lvl1pPr>
          </a:lstStyle>
          <a:p>
            <a:pPr/>
            <a:r>
              <a:t>Network output</a:t>
            </a:r>
          </a:p>
        </p:txBody>
      </p:sp>
      <p:grpSp>
        <p:nvGrpSpPr>
          <p:cNvPr id="2585" name="Group 2585"/>
          <p:cNvGrpSpPr/>
          <p:nvPr/>
        </p:nvGrpSpPr>
        <p:grpSpPr>
          <a:xfrm>
            <a:off x="5157609" y="4716247"/>
            <a:ext cx="7222585" cy="3912347"/>
            <a:chOff x="0" y="0"/>
            <a:chExt cx="7222583" cy="3912346"/>
          </a:xfrm>
        </p:grpSpPr>
        <p:grpSp>
          <p:nvGrpSpPr>
            <p:cNvPr id="2583" name="Group 2583"/>
            <p:cNvGrpSpPr/>
            <p:nvPr/>
          </p:nvGrpSpPr>
          <p:grpSpPr>
            <a:xfrm>
              <a:off x="-1" y="8532"/>
              <a:ext cx="7222585" cy="3903815"/>
              <a:chOff x="0" y="0"/>
              <a:chExt cx="7222583" cy="3903813"/>
            </a:xfrm>
          </p:grpSpPr>
          <p:sp>
            <p:nvSpPr>
              <p:cNvPr id="2573" name="Shape 2573"/>
              <p:cNvSpPr/>
              <p:nvPr/>
            </p:nvSpPr>
            <p:spPr>
              <a:xfrm>
                <a:off x="3784681" y="1586616"/>
                <a:ext cx="496502" cy="2313348"/>
              </a:xfrm>
              <a:prstGeom prst="rect">
                <a:avLst/>
              </a:prstGeom>
              <a:solidFill>
                <a:schemeClr val="accent5"/>
              </a:solidFill>
              <a:ln w="12700" cap="flat">
                <a:solidFill>
                  <a:srgbClr val="000000"/>
                </a:solidFill>
                <a:prstDash val="solid"/>
                <a:miter lim="400000"/>
              </a:ln>
              <a:effectLst/>
            </p:spPr>
            <p:txBody>
              <a:bodyPr wrap="square" lIns="50800" tIns="50800" rIns="50800" bIns="50800" numCol="1" anchor="ctr">
                <a:noAutofit/>
              </a:bodyPr>
              <a:lstStyle/>
              <a:p>
                <a:pPr>
                  <a:defRPr sz="2400">
                    <a:solidFill>
                      <a:srgbClr val="FFFFFF"/>
                    </a:solidFill>
                  </a:defRPr>
                </a:pPr>
              </a:p>
            </p:txBody>
          </p:sp>
          <p:sp>
            <p:nvSpPr>
              <p:cNvPr id="2574" name="Shape 2574"/>
              <p:cNvSpPr/>
              <p:nvPr/>
            </p:nvSpPr>
            <p:spPr>
              <a:xfrm>
                <a:off x="2885293" y="2611494"/>
                <a:ext cx="496502" cy="1288469"/>
              </a:xfrm>
              <a:prstGeom prst="rect">
                <a:avLst/>
              </a:prstGeom>
              <a:solidFill>
                <a:schemeClr val="accent4"/>
              </a:solidFill>
              <a:ln w="12700" cap="flat">
                <a:solidFill>
                  <a:srgbClr val="000000"/>
                </a:solidFill>
                <a:prstDash val="solid"/>
                <a:miter lim="400000"/>
              </a:ln>
              <a:effectLst/>
            </p:spPr>
            <p:txBody>
              <a:bodyPr wrap="square" lIns="50800" tIns="50800" rIns="50800" bIns="50800" numCol="1" anchor="ctr">
                <a:noAutofit/>
              </a:bodyPr>
              <a:lstStyle/>
              <a:p>
                <a:pPr>
                  <a:defRPr sz="2400">
                    <a:solidFill>
                      <a:srgbClr val="FFFFFF"/>
                    </a:solidFill>
                  </a:defRPr>
                </a:pPr>
              </a:p>
            </p:txBody>
          </p:sp>
          <p:sp>
            <p:nvSpPr>
              <p:cNvPr id="2575" name="Shape 2575"/>
              <p:cNvSpPr/>
              <p:nvPr/>
            </p:nvSpPr>
            <p:spPr>
              <a:xfrm>
                <a:off x="4684067" y="2462128"/>
                <a:ext cx="496503" cy="1437835"/>
              </a:xfrm>
              <a:prstGeom prst="rect">
                <a:avLst/>
              </a:prstGeom>
              <a:solidFill>
                <a:srgbClr val="FFFFFF"/>
              </a:solidFill>
              <a:ln w="12700" cap="flat">
                <a:solidFill>
                  <a:srgbClr val="000000"/>
                </a:solidFill>
                <a:prstDash val="solid"/>
                <a:miter lim="400000"/>
              </a:ln>
              <a:effectLst/>
            </p:spPr>
            <p:txBody>
              <a:bodyPr wrap="square" lIns="50800" tIns="50800" rIns="50800" bIns="50800" numCol="1" anchor="ctr">
                <a:noAutofit/>
              </a:bodyPr>
              <a:lstStyle/>
              <a:p>
                <a:pPr>
                  <a:defRPr sz="2400">
                    <a:solidFill>
                      <a:srgbClr val="FFFFFF"/>
                    </a:solidFill>
                  </a:defRPr>
                </a:pPr>
              </a:p>
            </p:txBody>
          </p:sp>
          <p:sp>
            <p:nvSpPr>
              <p:cNvPr id="2576" name="Shape 2576"/>
              <p:cNvSpPr/>
              <p:nvPr/>
            </p:nvSpPr>
            <p:spPr>
              <a:xfrm>
                <a:off x="5583455" y="2318394"/>
                <a:ext cx="496502" cy="1581569"/>
              </a:xfrm>
              <a:prstGeom prst="rect">
                <a:avLst/>
              </a:prstGeom>
              <a:solidFill>
                <a:srgbClr val="DCDEE0"/>
              </a:solidFill>
              <a:ln w="12700" cap="flat">
                <a:solidFill>
                  <a:srgbClr val="000000"/>
                </a:solidFill>
                <a:prstDash val="solid"/>
                <a:miter lim="400000"/>
              </a:ln>
              <a:effectLst/>
            </p:spPr>
            <p:txBody>
              <a:bodyPr wrap="square" lIns="50800" tIns="50800" rIns="50800" bIns="50800" numCol="1" anchor="ctr">
                <a:noAutofit/>
              </a:bodyPr>
              <a:lstStyle/>
              <a:p>
                <a:pPr>
                  <a:defRPr sz="2400">
                    <a:solidFill>
                      <a:srgbClr val="FFFFFF"/>
                    </a:solidFill>
                  </a:defRPr>
                </a:pPr>
              </a:p>
            </p:txBody>
          </p:sp>
          <p:sp>
            <p:nvSpPr>
              <p:cNvPr id="2577" name="Shape 2577"/>
              <p:cNvSpPr/>
              <p:nvPr/>
            </p:nvSpPr>
            <p:spPr>
              <a:xfrm>
                <a:off x="6482843" y="3514546"/>
                <a:ext cx="496502" cy="385418"/>
              </a:xfrm>
              <a:prstGeom prst="rect">
                <a:avLst/>
              </a:prstGeom>
              <a:solidFill>
                <a:srgbClr val="000000"/>
              </a:solidFill>
              <a:ln w="12700" cap="flat">
                <a:solidFill>
                  <a:srgbClr val="000000"/>
                </a:solidFill>
                <a:prstDash val="solid"/>
                <a:miter lim="400000"/>
              </a:ln>
              <a:effectLst/>
            </p:spPr>
            <p:txBody>
              <a:bodyPr wrap="square" lIns="50800" tIns="50800" rIns="50800" bIns="50800" numCol="1" anchor="ctr">
                <a:noAutofit/>
              </a:bodyPr>
              <a:lstStyle/>
              <a:p>
                <a:pPr>
                  <a:defRPr sz="2400">
                    <a:solidFill>
                      <a:srgbClr val="FFFFFF"/>
                    </a:solidFill>
                  </a:defRPr>
                </a:pPr>
              </a:p>
            </p:txBody>
          </p:sp>
          <p:sp>
            <p:nvSpPr>
              <p:cNvPr id="2578" name="Shape 2578"/>
              <p:cNvSpPr/>
              <p:nvPr/>
            </p:nvSpPr>
            <p:spPr>
              <a:xfrm flipV="1">
                <a:off x="866863" y="-1"/>
                <a:ext cx="1" cy="3902545"/>
              </a:xfrm>
              <a:prstGeom prst="line">
                <a:avLst/>
              </a:prstGeom>
              <a:noFill/>
              <a:ln w="25400" cap="flat">
                <a:solidFill>
                  <a:srgbClr val="000000"/>
                </a:solidFill>
                <a:prstDash val="solid"/>
                <a:miter lim="400000"/>
                <a:tailEnd type="arrow" w="med" len="med"/>
              </a:ln>
              <a:effectLst/>
            </p:spPr>
            <p:txBody>
              <a:bodyPr wrap="square" lIns="50800" tIns="50800" rIns="50800" bIns="50800" numCol="1" anchor="ctr">
                <a:noAutofit/>
              </a:bodyPr>
              <a:lstStyle/>
              <a:p>
                <a:pPr>
                  <a:defRPr sz="2400"/>
                </a:pPr>
              </a:p>
            </p:txBody>
          </p:sp>
          <p:sp>
            <p:nvSpPr>
              <p:cNvPr id="2579" name="Shape 2579"/>
              <p:cNvSpPr/>
              <p:nvPr/>
            </p:nvSpPr>
            <p:spPr>
              <a:xfrm>
                <a:off x="845818" y="3903813"/>
                <a:ext cx="6376766" cy="1"/>
              </a:xfrm>
              <a:prstGeom prst="line">
                <a:avLst/>
              </a:prstGeom>
              <a:noFill/>
              <a:ln w="25400" cap="flat">
                <a:solidFill>
                  <a:srgbClr val="000000"/>
                </a:solidFill>
                <a:prstDash val="solid"/>
                <a:miter lim="400000"/>
                <a:tailEnd type="arrow" w="med" len="med"/>
              </a:ln>
              <a:effectLst/>
            </p:spPr>
            <p:txBody>
              <a:bodyPr wrap="square" lIns="50800" tIns="50800" rIns="50800" bIns="50800" numCol="1" anchor="ctr">
                <a:noAutofit/>
              </a:bodyPr>
              <a:lstStyle/>
              <a:p>
                <a:pPr>
                  <a:defRPr sz="2400"/>
                </a:pPr>
              </a:p>
            </p:txBody>
          </p:sp>
          <p:sp>
            <p:nvSpPr>
              <p:cNvPr id="2580" name="Shape 2580"/>
              <p:cNvSpPr/>
              <p:nvPr/>
            </p:nvSpPr>
            <p:spPr>
              <a:xfrm>
                <a:off x="1977196" y="3790743"/>
                <a:ext cx="496502" cy="109221"/>
              </a:xfrm>
              <a:prstGeom prst="rect">
                <a:avLst/>
              </a:prstGeom>
              <a:solidFill>
                <a:schemeClr val="accent1"/>
              </a:solidFill>
              <a:ln w="12700" cap="flat">
                <a:solidFill>
                  <a:srgbClr val="000000"/>
                </a:solidFill>
                <a:prstDash val="solid"/>
                <a:miter lim="400000"/>
              </a:ln>
              <a:effectLst/>
            </p:spPr>
            <p:txBody>
              <a:bodyPr wrap="square" lIns="50800" tIns="50800" rIns="50800" bIns="50800" numCol="1" anchor="ctr">
                <a:noAutofit/>
              </a:bodyPr>
              <a:lstStyle/>
              <a:p>
                <a:pPr>
                  <a:defRPr sz="2400">
                    <a:solidFill>
                      <a:srgbClr val="FFFFFF"/>
                    </a:solidFill>
                  </a:defRPr>
                </a:pPr>
              </a:p>
            </p:txBody>
          </p:sp>
          <p:sp>
            <p:nvSpPr>
              <p:cNvPr id="2581" name="Shape 2581"/>
              <p:cNvSpPr/>
              <p:nvPr/>
            </p:nvSpPr>
            <p:spPr>
              <a:xfrm>
                <a:off x="1092378" y="3790743"/>
                <a:ext cx="496502" cy="109221"/>
              </a:xfrm>
              <a:prstGeom prst="rect">
                <a:avLst/>
              </a:prstGeom>
              <a:solidFill>
                <a:schemeClr val="accent1">
                  <a:satOff val="-3355"/>
                  <a:lumOff val="26614"/>
                </a:schemeClr>
              </a:solidFill>
              <a:ln w="12700" cap="flat">
                <a:solidFill>
                  <a:srgbClr val="000000"/>
                </a:solidFill>
                <a:prstDash val="solid"/>
                <a:miter lim="400000"/>
              </a:ln>
              <a:effectLst/>
            </p:spPr>
            <p:txBody>
              <a:bodyPr wrap="square" lIns="50800" tIns="50800" rIns="50800" bIns="50800" numCol="1" anchor="ctr">
                <a:noAutofit/>
              </a:bodyPr>
              <a:lstStyle/>
              <a:p>
                <a:pPr>
                  <a:defRPr sz="2400">
                    <a:solidFill>
                      <a:srgbClr val="FFFFFF"/>
                    </a:solidFill>
                  </a:defRPr>
                </a:pPr>
              </a:p>
            </p:txBody>
          </p:sp>
          <p:sp>
            <p:nvSpPr>
              <p:cNvPr id="2582" name="Shape 2582"/>
              <p:cNvSpPr/>
              <p:nvPr/>
            </p:nvSpPr>
            <p:spPr>
              <a:xfrm rot="16200000">
                <a:off x="-808635" y="1628691"/>
                <a:ext cx="2264970" cy="647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probability</a:t>
                </a:r>
              </a:p>
            </p:txBody>
          </p:sp>
        </p:grpSp>
        <p:pic>
          <p:nvPicPr>
            <p:cNvPr id="2584" name="pasted-image.pdf"/>
            <p:cNvPicPr>
              <a:picLocks noChangeAspect="1"/>
            </p:cNvPicPr>
            <p:nvPr/>
          </p:nvPicPr>
          <p:blipFill>
            <a:blip r:embed="rId2">
              <a:extLst/>
            </a:blip>
            <a:stretch>
              <a:fillRect/>
            </a:stretch>
          </p:blipFill>
          <p:spPr>
            <a:xfrm>
              <a:off x="2167172" y="0"/>
              <a:ext cx="3543301" cy="469900"/>
            </a:xfrm>
            <a:prstGeom prst="rect">
              <a:avLst/>
            </a:prstGeom>
            <a:ln w="12700" cap="flat">
              <a:noFill/>
              <a:miter lim="400000"/>
            </a:ln>
            <a:effectLst/>
          </p:spPr>
        </p:pic>
      </p:grpSp>
      <p:pic>
        <p:nvPicPr>
          <p:cNvPr id="2586" name="image44.tif" descr="ex2-part-large"/>
          <p:cNvPicPr>
            <a:picLocks noChangeAspect="1"/>
          </p:cNvPicPr>
          <p:nvPr/>
        </p:nvPicPr>
        <p:blipFill>
          <a:blip r:embed="rId3">
            <a:extLst/>
          </a:blip>
          <a:srcRect l="6512" t="14468" r="67626" b="40920"/>
          <a:stretch>
            <a:fillRect/>
          </a:stretch>
        </p:blipFill>
        <p:spPr>
          <a:xfrm>
            <a:off x="8484709" y="2839128"/>
            <a:ext cx="1483197" cy="1461469"/>
          </a:xfrm>
          <a:prstGeom prst="rect">
            <a:avLst/>
          </a:prstGeom>
          <a:ln w="12700">
            <a:miter lim="400000"/>
          </a:ln>
        </p:spPr>
      </p:pic>
      <p:sp>
        <p:nvSpPr>
          <p:cNvPr id="2587" name="Shape 2587"/>
          <p:cNvSpPr/>
          <p:nvPr/>
        </p:nvSpPr>
        <p:spPr>
          <a:xfrm>
            <a:off x="9118079" y="4065559"/>
            <a:ext cx="190985" cy="190985"/>
          </a:xfrm>
          <a:prstGeom prst="rect">
            <a:avLst/>
          </a:prstGeom>
          <a:solidFill>
            <a:schemeClr val="accent5"/>
          </a:solidFill>
          <a:ln w="25400">
            <a:solidFill>
              <a:srgbClr val="000000"/>
            </a:solidFill>
            <a:miter lim="400000"/>
          </a:ln>
        </p:spPr>
        <p:txBody>
          <a:bodyPr lIns="50800" tIns="50800" rIns="50800" bIns="50800" anchor="ctr"/>
          <a:lstStyle/>
          <a:p>
            <a:pPr>
              <a:defRPr sz="2400"/>
            </a:pPr>
          </a:p>
        </p:txBody>
      </p:sp>
      <p:grpSp>
        <p:nvGrpSpPr>
          <p:cNvPr id="2590" name="Group 2590"/>
          <p:cNvGrpSpPr/>
          <p:nvPr/>
        </p:nvGrpSpPr>
        <p:grpSpPr>
          <a:xfrm>
            <a:off x="8914879" y="4065559"/>
            <a:ext cx="311393" cy="5144977"/>
            <a:chOff x="0" y="0"/>
            <a:chExt cx="311392" cy="5144975"/>
          </a:xfrm>
        </p:grpSpPr>
        <p:sp>
          <p:nvSpPr>
            <p:cNvPr id="2588" name="Shape 2588"/>
            <p:cNvSpPr/>
            <p:nvPr/>
          </p:nvSpPr>
          <p:spPr>
            <a:xfrm flipV="1">
              <a:off x="311392" y="4742864"/>
              <a:ext cx="1" cy="402112"/>
            </a:xfrm>
            <a:prstGeom prst="line">
              <a:avLst/>
            </a:prstGeom>
            <a:noFill/>
            <a:ln w="50800" cap="flat">
              <a:solidFill>
                <a:srgbClr val="000000"/>
              </a:solidFill>
              <a:prstDash val="solid"/>
              <a:miter lim="400000"/>
              <a:tailEnd type="triangle" w="med" len="med"/>
            </a:ln>
            <a:effectLst/>
          </p:spPr>
          <p:txBody>
            <a:bodyPr wrap="square" lIns="50800" tIns="50800" rIns="50800" bIns="50800" numCol="1" anchor="ctr">
              <a:noAutofit/>
            </a:bodyPr>
            <a:lstStyle/>
            <a:p>
              <a:pPr>
                <a:defRPr sz="2400"/>
              </a:pPr>
            </a:p>
          </p:txBody>
        </p:sp>
        <p:sp>
          <p:nvSpPr>
            <p:cNvPr id="2589" name="Shape 2589"/>
            <p:cNvSpPr/>
            <p:nvPr/>
          </p:nvSpPr>
          <p:spPr>
            <a:xfrm>
              <a:off x="0" y="0"/>
              <a:ext cx="190984" cy="190984"/>
            </a:xfrm>
            <a:prstGeom prst="rect">
              <a:avLst/>
            </a:prstGeom>
            <a:solidFill>
              <a:schemeClr val="accent5"/>
            </a:solidFill>
            <a:ln w="25400" cap="flat">
              <a:solidFill>
                <a:srgbClr val="000000"/>
              </a:solidFill>
              <a:prstDash val="solid"/>
              <a:miter lim="400000"/>
            </a:ln>
            <a:effectLst/>
          </p:spPr>
          <p:txBody>
            <a:bodyPr wrap="square" lIns="50800" tIns="50800" rIns="50800" bIns="50800" numCol="1" anchor="ctr">
              <a:noAutofit/>
            </a:bodyPr>
            <a:lstStyle/>
            <a:p>
              <a:pPr>
                <a:defRPr sz="2400"/>
              </a:pPr>
            </a:p>
          </p:txBody>
        </p:sp>
      </p:grpSp>
      <p:grpSp>
        <p:nvGrpSpPr>
          <p:cNvPr id="2599" name="Group 2599"/>
          <p:cNvGrpSpPr/>
          <p:nvPr/>
        </p:nvGrpSpPr>
        <p:grpSpPr>
          <a:xfrm>
            <a:off x="2098932" y="3388536"/>
            <a:ext cx="496502" cy="5194169"/>
            <a:chOff x="0" y="0"/>
            <a:chExt cx="496501" cy="5194167"/>
          </a:xfrm>
        </p:grpSpPr>
        <p:sp>
          <p:nvSpPr>
            <p:cNvPr id="2591" name="Shape 2591"/>
            <p:cNvSpPr/>
            <p:nvPr/>
          </p:nvSpPr>
          <p:spPr>
            <a:xfrm>
              <a:off x="840" y="0"/>
              <a:ext cx="495662" cy="495662"/>
            </a:xfrm>
            <a:prstGeom prst="ellipse">
              <a:avLst/>
            </a:prstGeom>
            <a:solidFill>
              <a:srgbClr val="F4F9F7"/>
            </a:solidFill>
            <a:ln w="12700" cap="flat">
              <a:solidFill>
                <a:srgbClr val="000000"/>
              </a:solidFill>
              <a:prstDash val="solid"/>
              <a:miter lim="400000"/>
            </a:ln>
            <a:effectLst/>
          </p:spPr>
          <p:txBody>
            <a:bodyPr wrap="square" lIns="50800" tIns="50800" rIns="50800" bIns="50800" numCol="1" anchor="ctr">
              <a:noAutofit/>
            </a:bodyPr>
            <a:lstStyle/>
            <a:p>
              <a:pPr>
                <a:defRPr sz="2400"/>
              </a:pPr>
            </a:p>
          </p:txBody>
        </p:sp>
        <p:sp>
          <p:nvSpPr>
            <p:cNvPr id="2592" name="Shape 2592"/>
            <p:cNvSpPr/>
            <p:nvPr/>
          </p:nvSpPr>
          <p:spPr>
            <a:xfrm>
              <a:off x="0" y="671215"/>
              <a:ext cx="495662" cy="495662"/>
            </a:xfrm>
            <a:prstGeom prst="ellipse">
              <a:avLst/>
            </a:prstGeom>
            <a:solidFill>
              <a:srgbClr val="EBECEE"/>
            </a:solidFill>
            <a:ln w="12700" cap="flat">
              <a:solidFill>
                <a:srgbClr val="000000"/>
              </a:solidFill>
              <a:prstDash val="solid"/>
              <a:miter lim="400000"/>
            </a:ln>
            <a:effectLst/>
          </p:spPr>
          <p:txBody>
            <a:bodyPr wrap="square" lIns="50800" tIns="50800" rIns="50800" bIns="50800" numCol="1" anchor="ctr">
              <a:noAutofit/>
            </a:bodyPr>
            <a:lstStyle/>
            <a:p>
              <a:pPr>
                <a:defRPr sz="2400"/>
              </a:pPr>
            </a:p>
          </p:txBody>
        </p:sp>
        <p:sp>
          <p:nvSpPr>
            <p:cNvPr id="2593" name="Shape 2593"/>
            <p:cNvSpPr/>
            <p:nvPr/>
          </p:nvSpPr>
          <p:spPr>
            <a:xfrm>
              <a:off x="0" y="1342430"/>
              <a:ext cx="495662" cy="495662"/>
            </a:xfrm>
            <a:prstGeom prst="ellipse">
              <a:avLst/>
            </a:prstGeom>
            <a:solidFill>
              <a:srgbClr val="FFFFFF"/>
            </a:solidFill>
            <a:ln w="12700" cap="flat">
              <a:solidFill>
                <a:srgbClr val="000000"/>
              </a:solidFill>
              <a:prstDash val="solid"/>
              <a:miter lim="400000"/>
            </a:ln>
            <a:effectLst/>
          </p:spPr>
          <p:txBody>
            <a:bodyPr wrap="square" lIns="50800" tIns="50800" rIns="50800" bIns="50800" numCol="1" anchor="ctr">
              <a:noAutofit/>
            </a:bodyPr>
            <a:lstStyle/>
            <a:p>
              <a:pPr>
                <a:defRPr sz="2400"/>
              </a:pPr>
            </a:p>
          </p:txBody>
        </p:sp>
        <p:sp>
          <p:nvSpPr>
            <p:cNvPr id="2594" name="Shape 2594"/>
            <p:cNvSpPr/>
            <p:nvPr/>
          </p:nvSpPr>
          <p:spPr>
            <a:xfrm>
              <a:off x="0" y="2013645"/>
              <a:ext cx="495662" cy="495662"/>
            </a:xfrm>
            <a:prstGeom prst="ellipse">
              <a:avLst/>
            </a:prstGeom>
            <a:solidFill>
              <a:srgbClr val="000000"/>
            </a:solidFill>
            <a:ln w="12700" cap="flat">
              <a:solidFill>
                <a:srgbClr val="000000"/>
              </a:solidFill>
              <a:prstDash val="solid"/>
              <a:miter lim="400000"/>
            </a:ln>
            <a:effectLst/>
          </p:spPr>
          <p:txBody>
            <a:bodyPr wrap="square" lIns="50800" tIns="50800" rIns="50800" bIns="50800" numCol="1" anchor="ctr">
              <a:noAutofit/>
            </a:bodyPr>
            <a:lstStyle/>
            <a:p>
              <a:pPr>
                <a:defRPr sz="2400"/>
              </a:pPr>
            </a:p>
          </p:txBody>
        </p:sp>
        <p:sp>
          <p:nvSpPr>
            <p:cNvPr id="2595" name="Shape 2595"/>
            <p:cNvSpPr/>
            <p:nvPr/>
          </p:nvSpPr>
          <p:spPr>
            <a:xfrm>
              <a:off x="0" y="2684861"/>
              <a:ext cx="495662" cy="495662"/>
            </a:xfrm>
            <a:prstGeom prst="ellipse">
              <a:avLst/>
            </a:prstGeom>
            <a:solidFill>
              <a:srgbClr val="A6AAA9"/>
            </a:solidFill>
            <a:ln w="12700" cap="flat">
              <a:solidFill>
                <a:srgbClr val="000000"/>
              </a:solidFill>
              <a:prstDash val="solid"/>
              <a:miter lim="400000"/>
            </a:ln>
            <a:effectLst/>
          </p:spPr>
          <p:txBody>
            <a:bodyPr wrap="square" lIns="50800" tIns="50800" rIns="50800" bIns="50800" numCol="1" anchor="ctr">
              <a:noAutofit/>
            </a:bodyPr>
            <a:lstStyle/>
            <a:p>
              <a:pPr>
                <a:defRPr sz="2400"/>
              </a:pPr>
            </a:p>
          </p:txBody>
        </p:sp>
        <p:sp>
          <p:nvSpPr>
            <p:cNvPr id="2596" name="Shape 2596"/>
            <p:cNvSpPr/>
            <p:nvPr/>
          </p:nvSpPr>
          <p:spPr>
            <a:xfrm>
              <a:off x="0" y="3356076"/>
              <a:ext cx="495662" cy="495662"/>
            </a:xfrm>
            <a:prstGeom prst="ellipse">
              <a:avLst/>
            </a:prstGeom>
            <a:solidFill>
              <a:srgbClr val="A6AAA9"/>
            </a:solidFill>
            <a:ln w="12700" cap="flat">
              <a:solidFill>
                <a:srgbClr val="000000"/>
              </a:solidFill>
              <a:prstDash val="solid"/>
              <a:miter lim="400000"/>
            </a:ln>
            <a:effectLst/>
          </p:spPr>
          <p:txBody>
            <a:bodyPr wrap="square" lIns="50800" tIns="50800" rIns="50800" bIns="50800" numCol="1" anchor="ctr">
              <a:noAutofit/>
            </a:bodyPr>
            <a:lstStyle/>
            <a:p>
              <a:pPr>
                <a:defRPr sz="2400"/>
              </a:pPr>
            </a:p>
          </p:txBody>
        </p:sp>
        <p:sp>
          <p:nvSpPr>
            <p:cNvPr id="2597" name="Shape 2597"/>
            <p:cNvSpPr/>
            <p:nvPr/>
          </p:nvSpPr>
          <p:spPr>
            <a:xfrm>
              <a:off x="0" y="4027291"/>
              <a:ext cx="495662" cy="495662"/>
            </a:xfrm>
            <a:prstGeom prst="ellipse">
              <a:avLst/>
            </a:prstGeom>
            <a:solidFill>
              <a:srgbClr val="A6AAA9"/>
            </a:solidFill>
            <a:ln w="12700" cap="flat">
              <a:solidFill>
                <a:srgbClr val="000000"/>
              </a:solidFill>
              <a:prstDash val="solid"/>
              <a:miter lim="400000"/>
            </a:ln>
            <a:effectLst/>
          </p:spPr>
          <p:txBody>
            <a:bodyPr wrap="square" lIns="50800" tIns="50800" rIns="50800" bIns="50800" numCol="1" anchor="ctr">
              <a:noAutofit/>
            </a:bodyPr>
            <a:lstStyle/>
            <a:p>
              <a:pPr>
                <a:defRPr sz="2400"/>
              </a:pPr>
            </a:p>
          </p:txBody>
        </p:sp>
        <p:sp>
          <p:nvSpPr>
            <p:cNvPr id="2598" name="Shape 2598"/>
            <p:cNvSpPr/>
            <p:nvPr/>
          </p:nvSpPr>
          <p:spPr>
            <a:xfrm>
              <a:off x="0" y="4698506"/>
              <a:ext cx="495662" cy="495662"/>
            </a:xfrm>
            <a:prstGeom prst="ellipse">
              <a:avLst/>
            </a:prstGeom>
            <a:solidFill>
              <a:srgbClr val="DCDEE0"/>
            </a:solidFill>
            <a:ln w="12700" cap="flat">
              <a:solidFill>
                <a:srgbClr val="000000"/>
              </a:solidFill>
              <a:prstDash val="solid"/>
              <a:miter lim="400000"/>
            </a:ln>
            <a:effectLst/>
          </p:spPr>
          <p:txBody>
            <a:bodyPr wrap="square" lIns="50800" tIns="50800" rIns="50800" bIns="50800" numCol="1" anchor="ctr">
              <a:noAutofit/>
            </a:bodyPr>
            <a:lstStyle/>
            <a:p>
              <a:pPr>
                <a:defRPr sz="2400"/>
              </a:pPr>
            </a:p>
          </p:txBody>
        </p:sp>
      </p:grpSp>
      <p:sp>
        <p:nvSpPr>
          <p:cNvPr id="2600" name="Shape 2600"/>
          <p:cNvSpPr/>
          <p:nvPr/>
        </p:nvSpPr>
        <p:spPr>
          <a:xfrm>
            <a:off x="2003182" y="3228051"/>
            <a:ext cx="688002" cy="6116762"/>
          </a:xfrm>
          <a:prstGeom prst="rect">
            <a:avLst/>
          </a:prstGeom>
          <a:ln w="25400">
            <a:solidFill>
              <a:srgbClr val="000000"/>
            </a:solidFill>
            <a:miter lim="400000"/>
          </a:ln>
        </p:spPr>
        <p:txBody>
          <a:bodyPr lIns="50800" tIns="50800" rIns="50800" bIns="50800" anchor="ctr"/>
          <a:lstStyle/>
          <a:p>
            <a:pPr>
              <a:defRPr sz="2400"/>
            </a:pPr>
          </a:p>
        </p:txBody>
      </p:sp>
      <p:sp>
        <p:nvSpPr>
          <p:cNvPr id="2601" name="Shape 2601"/>
          <p:cNvSpPr/>
          <p:nvPr/>
        </p:nvSpPr>
        <p:spPr>
          <a:xfrm rot="5400000">
            <a:off x="2186910" y="8639945"/>
            <a:ext cx="571501"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atin typeface="Helvetica"/>
                <a:ea typeface="Helvetica"/>
                <a:cs typeface="Helvetica"/>
                <a:sym typeface="Helvetica"/>
              </a:defRPr>
            </a:lvl1pPr>
          </a:lstStyle>
          <a:p>
            <a:pPr/>
            <a:r>
              <a:t>…</a:t>
            </a:r>
          </a:p>
        </p:txBody>
      </p:sp>
      <p:sp>
        <p:nvSpPr>
          <p:cNvPr id="2602" name="Shape 2602"/>
          <p:cNvSpPr/>
          <p:nvPr/>
        </p:nvSpPr>
        <p:spPr>
          <a:xfrm>
            <a:off x="1183457" y="5991971"/>
            <a:ext cx="493583" cy="1"/>
          </a:xfrm>
          <a:prstGeom prst="line">
            <a:avLst/>
          </a:prstGeom>
          <a:ln w="25400">
            <a:solidFill>
              <a:srgbClr val="000000"/>
            </a:solidFill>
            <a:miter lim="400000"/>
            <a:tailEnd type="triangle"/>
          </a:ln>
        </p:spPr>
        <p:txBody>
          <a:bodyPr lIns="50800" tIns="50800" rIns="50800" bIns="50800" anchor="ctr"/>
          <a:lstStyle/>
          <a:p>
            <a:pPr>
              <a:defRPr sz="2400"/>
            </a:pPr>
          </a:p>
        </p:txBody>
      </p:sp>
      <p:sp>
        <p:nvSpPr>
          <p:cNvPr id="2603" name="Shape 2603"/>
          <p:cNvSpPr/>
          <p:nvPr/>
        </p:nvSpPr>
        <p:spPr>
          <a:xfrm>
            <a:off x="1183457" y="5743668"/>
            <a:ext cx="493583" cy="1"/>
          </a:xfrm>
          <a:prstGeom prst="line">
            <a:avLst/>
          </a:prstGeom>
          <a:ln w="25400">
            <a:solidFill>
              <a:srgbClr val="000000"/>
            </a:solidFill>
            <a:miter lim="400000"/>
            <a:tailEnd type="triangle"/>
          </a:ln>
        </p:spPr>
        <p:txBody>
          <a:bodyPr lIns="50800" tIns="50800" rIns="50800" bIns="50800" anchor="ctr"/>
          <a:lstStyle/>
          <a:p>
            <a:pPr>
              <a:defRPr sz="2400"/>
            </a:pPr>
          </a:p>
        </p:txBody>
      </p:sp>
      <p:sp>
        <p:nvSpPr>
          <p:cNvPr id="2604" name="Shape 2604"/>
          <p:cNvSpPr/>
          <p:nvPr/>
        </p:nvSpPr>
        <p:spPr>
          <a:xfrm>
            <a:off x="1182461" y="6227573"/>
            <a:ext cx="493583" cy="1"/>
          </a:xfrm>
          <a:prstGeom prst="line">
            <a:avLst/>
          </a:prstGeom>
          <a:ln w="25400">
            <a:solidFill>
              <a:srgbClr val="000000"/>
            </a:solidFill>
            <a:miter lim="400000"/>
            <a:tailEnd type="triangle"/>
          </a:ln>
        </p:spPr>
        <p:txBody>
          <a:bodyPr lIns="50800" tIns="50800" rIns="50800" bIns="50800" anchor="ctr"/>
          <a:lstStyle/>
          <a:p>
            <a:pPr>
              <a:defRPr sz="2400"/>
            </a:pPr>
          </a:p>
        </p:txBody>
      </p:sp>
      <p:sp>
        <p:nvSpPr>
          <p:cNvPr id="2605" name="Shape 2605"/>
          <p:cNvSpPr/>
          <p:nvPr/>
        </p:nvSpPr>
        <p:spPr>
          <a:xfrm>
            <a:off x="372722" y="5530850"/>
            <a:ext cx="571501"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atin typeface="Helvetica"/>
                <a:ea typeface="Helvetica"/>
                <a:cs typeface="Helvetica"/>
                <a:sym typeface="Helvetica"/>
              </a:defRPr>
            </a:lvl1pPr>
          </a:lstStyle>
          <a:p>
            <a:pPr/>
            <a:r>
              <a:t>…</a:t>
            </a:r>
          </a:p>
        </p:txBody>
      </p:sp>
      <p:sp>
        <p:nvSpPr>
          <p:cNvPr id="2606" name="Shape 2606"/>
          <p:cNvSpPr/>
          <p:nvPr/>
        </p:nvSpPr>
        <p:spPr>
          <a:xfrm>
            <a:off x="2828390" y="3150675"/>
            <a:ext cx="1956656" cy="83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b="1" sz="2400">
                <a:solidFill>
                  <a:schemeClr val="accent1">
                    <a:satOff val="-3355"/>
                    <a:lumOff val="26614"/>
                  </a:schemeClr>
                </a:solidFill>
                <a:latin typeface="Helvetica"/>
                <a:ea typeface="Helvetica"/>
                <a:cs typeface="Helvetica"/>
                <a:sym typeface="Helvetica"/>
              </a:defRPr>
            </a:lvl1pPr>
          </a:lstStyle>
          <a:p>
            <a:pPr/>
            <a:r>
              <a:t>turquoise</a:t>
            </a:r>
          </a:p>
        </p:txBody>
      </p:sp>
      <p:sp>
        <p:nvSpPr>
          <p:cNvPr id="2607" name="Shape 2607"/>
          <p:cNvSpPr/>
          <p:nvPr/>
        </p:nvSpPr>
        <p:spPr>
          <a:xfrm>
            <a:off x="2828390" y="3836339"/>
            <a:ext cx="1956656" cy="83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b="1" sz="2400">
                <a:solidFill>
                  <a:schemeClr val="accent1"/>
                </a:solidFill>
                <a:latin typeface="Helvetica"/>
                <a:ea typeface="Helvetica"/>
                <a:cs typeface="Helvetica"/>
                <a:sym typeface="Helvetica"/>
              </a:defRPr>
            </a:lvl1pPr>
          </a:lstStyle>
          <a:p>
            <a:pPr/>
            <a:r>
              <a:t>blue</a:t>
            </a:r>
          </a:p>
        </p:txBody>
      </p:sp>
      <p:sp>
        <p:nvSpPr>
          <p:cNvPr id="2608" name="Shape 2608"/>
          <p:cNvSpPr/>
          <p:nvPr/>
        </p:nvSpPr>
        <p:spPr>
          <a:xfrm>
            <a:off x="2828390" y="4495800"/>
            <a:ext cx="2096263" cy="838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b="1" sz="2400">
                <a:solidFill>
                  <a:schemeClr val="accent2"/>
                </a:solidFill>
                <a:latin typeface="Helvetica"/>
                <a:ea typeface="Helvetica"/>
                <a:cs typeface="Helvetica"/>
                <a:sym typeface="Helvetica"/>
              </a:defRPr>
            </a:lvl1pPr>
          </a:lstStyle>
          <a:p>
            <a:pPr/>
            <a:r>
              <a:t>green</a:t>
            </a:r>
          </a:p>
        </p:txBody>
      </p:sp>
      <p:sp>
        <p:nvSpPr>
          <p:cNvPr id="2609" name="Shape 2609"/>
          <p:cNvSpPr/>
          <p:nvPr/>
        </p:nvSpPr>
        <p:spPr>
          <a:xfrm>
            <a:off x="2828390" y="5185962"/>
            <a:ext cx="2096263" cy="83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b="1" sz="2400">
                <a:solidFill>
                  <a:schemeClr val="accent5"/>
                </a:solidFill>
                <a:latin typeface="Helvetica"/>
                <a:ea typeface="Helvetica"/>
                <a:cs typeface="Helvetica"/>
                <a:sym typeface="Helvetica"/>
              </a:defRPr>
            </a:lvl1pPr>
          </a:lstStyle>
          <a:p>
            <a:pPr/>
            <a:r>
              <a:t>red</a:t>
            </a:r>
          </a:p>
        </p:txBody>
      </p:sp>
      <p:sp>
        <p:nvSpPr>
          <p:cNvPr id="2610" name="Shape 2610"/>
          <p:cNvSpPr/>
          <p:nvPr/>
        </p:nvSpPr>
        <p:spPr>
          <a:xfrm>
            <a:off x="2828390" y="5867332"/>
            <a:ext cx="2096263" cy="83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b="1" sz="2400">
                <a:solidFill>
                  <a:schemeClr val="accent4"/>
                </a:solidFill>
                <a:latin typeface="Helvetica"/>
                <a:ea typeface="Helvetica"/>
                <a:cs typeface="Helvetica"/>
                <a:sym typeface="Helvetica"/>
              </a:defRPr>
            </a:lvl1pPr>
          </a:lstStyle>
          <a:p>
            <a:pPr/>
            <a:r>
              <a:t>orange</a:t>
            </a:r>
          </a:p>
        </p:txBody>
      </p:sp>
      <p:sp>
        <p:nvSpPr>
          <p:cNvPr id="2611" name="Shape 2611"/>
          <p:cNvSpPr/>
          <p:nvPr/>
        </p:nvSpPr>
        <p:spPr>
          <a:xfrm>
            <a:off x="2828390" y="7221249"/>
            <a:ext cx="2096263" cy="83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b="1" sz="2400">
                <a:solidFill>
                  <a:srgbClr val="A6AAA9"/>
                </a:solidFill>
                <a:latin typeface="Helvetica"/>
                <a:ea typeface="Helvetica"/>
                <a:cs typeface="Helvetica"/>
                <a:sym typeface="Helvetica"/>
              </a:defRPr>
            </a:lvl1pPr>
          </a:lstStyle>
          <a:p>
            <a:pPr/>
            <a:r>
              <a:t>gray</a:t>
            </a:r>
          </a:p>
        </p:txBody>
      </p:sp>
      <p:sp>
        <p:nvSpPr>
          <p:cNvPr id="2612" name="Shape 2612"/>
          <p:cNvSpPr/>
          <p:nvPr/>
        </p:nvSpPr>
        <p:spPr>
          <a:xfrm>
            <a:off x="2828390" y="7902619"/>
            <a:ext cx="2096263" cy="83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b="1" sz="2400">
                <a:latin typeface="Helvetica"/>
                <a:ea typeface="Helvetica"/>
                <a:cs typeface="Helvetica"/>
                <a:sym typeface="Helvetica"/>
              </a:defRPr>
            </a:lvl1pPr>
          </a:lstStyle>
          <a:p>
            <a:pPr/>
            <a:r>
              <a:t>black</a:t>
            </a:r>
          </a:p>
        </p:txBody>
      </p:sp>
      <p:sp>
        <p:nvSpPr>
          <p:cNvPr id="2613" name="Shape 2613"/>
          <p:cNvSpPr/>
          <p:nvPr/>
        </p:nvSpPr>
        <p:spPr>
          <a:xfrm>
            <a:off x="2828390" y="6544291"/>
            <a:ext cx="2096263" cy="83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sz="2400"/>
            </a:lvl1pPr>
          </a:lstStyle>
          <a:p>
            <a:pPr/>
            <a:r>
              <a:t>white</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59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590" grpId="1"/>
    </p:bldLst>
  </p:timing>
</p:sld>
</file>

<file path=ppt/slides/slide8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15" name="Shape 2615"/>
          <p:cNvSpPr/>
          <p:nvPr/>
        </p:nvSpPr>
        <p:spPr>
          <a:xfrm>
            <a:off x="5158384" y="408491"/>
            <a:ext cx="2688032" cy="83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a:solidFill>
                  <a:schemeClr val="accent1">
                    <a:hueOff val="273562"/>
                    <a:satOff val="2937"/>
                    <a:lumOff val="-22233"/>
                  </a:schemeClr>
                </a:solidFill>
              </a:defRPr>
            </a:lvl1pPr>
          </a:lstStyle>
          <a:p>
            <a:pPr/>
            <a:r>
              <a:t>Sampling</a:t>
            </a:r>
          </a:p>
        </p:txBody>
      </p:sp>
      <p:grpSp>
        <p:nvGrpSpPr>
          <p:cNvPr id="2624" name="Group 2624"/>
          <p:cNvGrpSpPr/>
          <p:nvPr/>
        </p:nvGrpSpPr>
        <p:grpSpPr>
          <a:xfrm>
            <a:off x="2098932" y="3388536"/>
            <a:ext cx="496502" cy="5194169"/>
            <a:chOff x="0" y="0"/>
            <a:chExt cx="496501" cy="5194167"/>
          </a:xfrm>
        </p:grpSpPr>
        <p:sp>
          <p:nvSpPr>
            <p:cNvPr id="2616" name="Shape 2616"/>
            <p:cNvSpPr/>
            <p:nvPr/>
          </p:nvSpPr>
          <p:spPr>
            <a:xfrm>
              <a:off x="840" y="0"/>
              <a:ext cx="495662" cy="495662"/>
            </a:xfrm>
            <a:prstGeom prst="ellipse">
              <a:avLst/>
            </a:prstGeom>
            <a:solidFill>
              <a:srgbClr val="F4F9F7"/>
            </a:solidFill>
            <a:ln w="12700" cap="flat">
              <a:solidFill>
                <a:srgbClr val="000000"/>
              </a:solidFill>
              <a:prstDash val="solid"/>
              <a:miter lim="400000"/>
            </a:ln>
            <a:effectLst/>
          </p:spPr>
          <p:txBody>
            <a:bodyPr wrap="square" lIns="50800" tIns="50800" rIns="50800" bIns="50800" numCol="1" anchor="ctr">
              <a:noAutofit/>
            </a:bodyPr>
            <a:lstStyle/>
            <a:p>
              <a:pPr>
                <a:defRPr sz="2400"/>
              </a:pPr>
            </a:p>
          </p:txBody>
        </p:sp>
        <p:sp>
          <p:nvSpPr>
            <p:cNvPr id="2617" name="Shape 2617"/>
            <p:cNvSpPr/>
            <p:nvPr/>
          </p:nvSpPr>
          <p:spPr>
            <a:xfrm>
              <a:off x="0" y="671215"/>
              <a:ext cx="495662" cy="495662"/>
            </a:xfrm>
            <a:prstGeom prst="ellipse">
              <a:avLst/>
            </a:prstGeom>
            <a:solidFill>
              <a:srgbClr val="EBECEE"/>
            </a:solidFill>
            <a:ln w="12700" cap="flat">
              <a:solidFill>
                <a:srgbClr val="000000"/>
              </a:solidFill>
              <a:prstDash val="solid"/>
              <a:miter lim="400000"/>
            </a:ln>
            <a:effectLst/>
          </p:spPr>
          <p:txBody>
            <a:bodyPr wrap="square" lIns="50800" tIns="50800" rIns="50800" bIns="50800" numCol="1" anchor="ctr">
              <a:noAutofit/>
            </a:bodyPr>
            <a:lstStyle/>
            <a:p>
              <a:pPr>
                <a:defRPr sz="2400"/>
              </a:pPr>
            </a:p>
          </p:txBody>
        </p:sp>
        <p:sp>
          <p:nvSpPr>
            <p:cNvPr id="2618" name="Shape 2618"/>
            <p:cNvSpPr/>
            <p:nvPr/>
          </p:nvSpPr>
          <p:spPr>
            <a:xfrm>
              <a:off x="0" y="1342430"/>
              <a:ext cx="495662" cy="495662"/>
            </a:xfrm>
            <a:prstGeom prst="ellipse">
              <a:avLst/>
            </a:prstGeom>
            <a:solidFill>
              <a:srgbClr val="FFFFFF"/>
            </a:solidFill>
            <a:ln w="12700" cap="flat">
              <a:solidFill>
                <a:srgbClr val="000000"/>
              </a:solidFill>
              <a:prstDash val="solid"/>
              <a:miter lim="400000"/>
            </a:ln>
            <a:effectLst/>
          </p:spPr>
          <p:txBody>
            <a:bodyPr wrap="square" lIns="50800" tIns="50800" rIns="50800" bIns="50800" numCol="1" anchor="ctr">
              <a:noAutofit/>
            </a:bodyPr>
            <a:lstStyle/>
            <a:p>
              <a:pPr>
                <a:defRPr sz="2400"/>
              </a:pPr>
            </a:p>
          </p:txBody>
        </p:sp>
        <p:sp>
          <p:nvSpPr>
            <p:cNvPr id="2619" name="Shape 2619"/>
            <p:cNvSpPr/>
            <p:nvPr/>
          </p:nvSpPr>
          <p:spPr>
            <a:xfrm>
              <a:off x="0" y="2013645"/>
              <a:ext cx="495662" cy="495662"/>
            </a:xfrm>
            <a:prstGeom prst="ellipse">
              <a:avLst/>
            </a:prstGeom>
            <a:solidFill>
              <a:srgbClr val="53585F"/>
            </a:solidFill>
            <a:ln w="12700" cap="flat">
              <a:solidFill>
                <a:srgbClr val="000000"/>
              </a:solidFill>
              <a:prstDash val="solid"/>
              <a:miter lim="400000"/>
            </a:ln>
            <a:effectLst/>
          </p:spPr>
          <p:txBody>
            <a:bodyPr wrap="square" lIns="50800" tIns="50800" rIns="50800" bIns="50800" numCol="1" anchor="ctr">
              <a:noAutofit/>
            </a:bodyPr>
            <a:lstStyle/>
            <a:p>
              <a:pPr>
                <a:defRPr sz="2400"/>
              </a:pPr>
            </a:p>
          </p:txBody>
        </p:sp>
        <p:sp>
          <p:nvSpPr>
            <p:cNvPr id="2620" name="Shape 2620"/>
            <p:cNvSpPr/>
            <p:nvPr/>
          </p:nvSpPr>
          <p:spPr>
            <a:xfrm>
              <a:off x="0" y="2684861"/>
              <a:ext cx="495662" cy="495662"/>
            </a:xfrm>
            <a:prstGeom prst="ellipse">
              <a:avLst/>
            </a:prstGeom>
            <a:solidFill>
              <a:srgbClr val="A6AAA9"/>
            </a:solidFill>
            <a:ln w="12700" cap="flat">
              <a:solidFill>
                <a:srgbClr val="000000"/>
              </a:solidFill>
              <a:prstDash val="solid"/>
              <a:miter lim="400000"/>
            </a:ln>
            <a:effectLst/>
          </p:spPr>
          <p:txBody>
            <a:bodyPr wrap="square" lIns="50800" tIns="50800" rIns="50800" bIns="50800" numCol="1" anchor="ctr">
              <a:noAutofit/>
            </a:bodyPr>
            <a:lstStyle/>
            <a:p>
              <a:pPr>
                <a:defRPr sz="2400"/>
              </a:pPr>
            </a:p>
          </p:txBody>
        </p:sp>
        <p:sp>
          <p:nvSpPr>
            <p:cNvPr id="2621" name="Shape 2621"/>
            <p:cNvSpPr/>
            <p:nvPr/>
          </p:nvSpPr>
          <p:spPr>
            <a:xfrm>
              <a:off x="0" y="3356076"/>
              <a:ext cx="495662" cy="495662"/>
            </a:xfrm>
            <a:prstGeom prst="ellipse">
              <a:avLst/>
            </a:prstGeom>
            <a:solidFill>
              <a:srgbClr val="000000"/>
            </a:solidFill>
            <a:ln w="12700" cap="flat">
              <a:solidFill>
                <a:srgbClr val="000000"/>
              </a:solidFill>
              <a:prstDash val="solid"/>
              <a:miter lim="400000"/>
            </a:ln>
            <a:effectLst/>
          </p:spPr>
          <p:txBody>
            <a:bodyPr wrap="square" lIns="50800" tIns="50800" rIns="50800" bIns="50800" numCol="1" anchor="ctr">
              <a:noAutofit/>
            </a:bodyPr>
            <a:lstStyle/>
            <a:p>
              <a:pPr>
                <a:defRPr sz="2400"/>
              </a:pPr>
            </a:p>
          </p:txBody>
        </p:sp>
        <p:sp>
          <p:nvSpPr>
            <p:cNvPr id="2622" name="Shape 2622"/>
            <p:cNvSpPr/>
            <p:nvPr/>
          </p:nvSpPr>
          <p:spPr>
            <a:xfrm>
              <a:off x="0" y="4027291"/>
              <a:ext cx="495662" cy="495662"/>
            </a:xfrm>
            <a:prstGeom prst="ellipse">
              <a:avLst/>
            </a:prstGeom>
            <a:solidFill>
              <a:srgbClr val="A6AAA9"/>
            </a:solidFill>
            <a:ln w="12700" cap="flat">
              <a:solidFill>
                <a:srgbClr val="000000"/>
              </a:solidFill>
              <a:prstDash val="solid"/>
              <a:miter lim="400000"/>
            </a:ln>
            <a:effectLst/>
          </p:spPr>
          <p:txBody>
            <a:bodyPr wrap="square" lIns="50800" tIns="50800" rIns="50800" bIns="50800" numCol="1" anchor="ctr">
              <a:noAutofit/>
            </a:bodyPr>
            <a:lstStyle/>
            <a:p>
              <a:pPr>
                <a:defRPr sz="2400"/>
              </a:pPr>
            </a:p>
          </p:txBody>
        </p:sp>
        <p:sp>
          <p:nvSpPr>
            <p:cNvPr id="2623" name="Shape 2623"/>
            <p:cNvSpPr/>
            <p:nvPr/>
          </p:nvSpPr>
          <p:spPr>
            <a:xfrm>
              <a:off x="0" y="4698506"/>
              <a:ext cx="495662" cy="495662"/>
            </a:xfrm>
            <a:prstGeom prst="ellipse">
              <a:avLst/>
            </a:prstGeom>
            <a:solidFill>
              <a:srgbClr val="DCDEE0"/>
            </a:solidFill>
            <a:ln w="12700" cap="flat">
              <a:solidFill>
                <a:srgbClr val="000000"/>
              </a:solidFill>
              <a:prstDash val="solid"/>
              <a:miter lim="400000"/>
            </a:ln>
            <a:effectLst/>
          </p:spPr>
          <p:txBody>
            <a:bodyPr wrap="square" lIns="50800" tIns="50800" rIns="50800" bIns="50800" numCol="1" anchor="ctr">
              <a:noAutofit/>
            </a:bodyPr>
            <a:lstStyle/>
            <a:p>
              <a:pPr>
                <a:defRPr sz="2400"/>
              </a:pPr>
            </a:p>
          </p:txBody>
        </p:sp>
      </p:grpSp>
      <p:sp>
        <p:nvSpPr>
          <p:cNvPr id="2625" name="Shape 2625"/>
          <p:cNvSpPr/>
          <p:nvPr/>
        </p:nvSpPr>
        <p:spPr>
          <a:xfrm>
            <a:off x="865602" y="2330265"/>
            <a:ext cx="3214117"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u="sng"/>
            </a:lvl1pPr>
          </a:lstStyle>
          <a:p>
            <a:pPr/>
            <a:r>
              <a:t>Network output</a:t>
            </a:r>
          </a:p>
        </p:txBody>
      </p:sp>
      <p:sp>
        <p:nvSpPr>
          <p:cNvPr id="2626" name="Shape 2626"/>
          <p:cNvSpPr/>
          <p:nvPr/>
        </p:nvSpPr>
        <p:spPr>
          <a:xfrm>
            <a:off x="2003182" y="3228051"/>
            <a:ext cx="688002" cy="6116762"/>
          </a:xfrm>
          <a:prstGeom prst="rect">
            <a:avLst/>
          </a:prstGeom>
          <a:ln w="25400">
            <a:solidFill>
              <a:srgbClr val="000000"/>
            </a:solidFill>
            <a:miter lim="400000"/>
          </a:ln>
        </p:spPr>
        <p:txBody>
          <a:bodyPr lIns="50800" tIns="50800" rIns="50800" bIns="50800" anchor="ctr"/>
          <a:lstStyle/>
          <a:p>
            <a:pPr>
              <a:defRPr sz="2400"/>
            </a:pPr>
          </a:p>
        </p:txBody>
      </p:sp>
      <p:sp>
        <p:nvSpPr>
          <p:cNvPr id="2627" name="Shape 2627"/>
          <p:cNvSpPr/>
          <p:nvPr/>
        </p:nvSpPr>
        <p:spPr>
          <a:xfrm rot="5400000">
            <a:off x="2186910" y="8639945"/>
            <a:ext cx="571501"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atin typeface="Helvetica"/>
                <a:ea typeface="Helvetica"/>
                <a:cs typeface="Helvetica"/>
                <a:sym typeface="Helvetica"/>
              </a:defRPr>
            </a:lvl1pPr>
          </a:lstStyle>
          <a:p>
            <a:pPr/>
            <a:r>
              <a:t>…</a:t>
            </a:r>
          </a:p>
        </p:txBody>
      </p:sp>
      <p:sp>
        <p:nvSpPr>
          <p:cNvPr id="2628" name="Shape 2628"/>
          <p:cNvSpPr/>
          <p:nvPr/>
        </p:nvSpPr>
        <p:spPr>
          <a:xfrm>
            <a:off x="1183457" y="5991971"/>
            <a:ext cx="493583" cy="1"/>
          </a:xfrm>
          <a:prstGeom prst="line">
            <a:avLst/>
          </a:prstGeom>
          <a:ln w="25400">
            <a:solidFill>
              <a:srgbClr val="000000"/>
            </a:solidFill>
            <a:miter lim="400000"/>
            <a:tailEnd type="triangle"/>
          </a:ln>
        </p:spPr>
        <p:txBody>
          <a:bodyPr lIns="50800" tIns="50800" rIns="50800" bIns="50800" anchor="ctr"/>
          <a:lstStyle/>
          <a:p>
            <a:pPr>
              <a:defRPr sz="2400"/>
            </a:pPr>
          </a:p>
        </p:txBody>
      </p:sp>
      <p:sp>
        <p:nvSpPr>
          <p:cNvPr id="2629" name="Shape 2629"/>
          <p:cNvSpPr/>
          <p:nvPr/>
        </p:nvSpPr>
        <p:spPr>
          <a:xfrm>
            <a:off x="1183457" y="5743668"/>
            <a:ext cx="493583" cy="1"/>
          </a:xfrm>
          <a:prstGeom prst="line">
            <a:avLst/>
          </a:prstGeom>
          <a:ln w="25400">
            <a:solidFill>
              <a:srgbClr val="000000"/>
            </a:solidFill>
            <a:miter lim="400000"/>
            <a:tailEnd type="triangle"/>
          </a:ln>
        </p:spPr>
        <p:txBody>
          <a:bodyPr lIns="50800" tIns="50800" rIns="50800" bIns="50800" anchor="ctr"/>
          <a:lstStyle/>
          <a:p>
            <a:pPr>
              <a:defRPr sz="2400"/>
            </a:pPr>
          </a:p>
        </p:txBody>
      </p:sp>
      <p:sp>
        <p:nvSpPr>
          <p:cNvPr id="2630" name="Shape 2630"/>
          <p:cNvSpPr/>
          <p:nvPr/>
        </p:nvSpPr>
        <p:spPr>
          <a:xfrm>
            <a:off x="1182461" y="6227573"/>
            <a:ext cx="493583" cy="1"/>
          </a:xfrm>
          <a:prstGeom prst="line">
            <a:avLst/>
          </a:prstGeom>
          <a:ln w="25400">
            <a:solidFill>
              <a:srgbClr val="000000"/>
            </a:solidFill>
            <a:miter lim="400000"/>
            <a:tailEnd type="triangle"/>
          </a:ln>
        </p:spPr>
        <p:txBody>
          <a:bodyPr lIns="50800" tIns="50800" rIns="50800" bIns="50800" anchor="ctr"/>
          <a:lstStyle/>
          <a:p>
            <a:pPr>
              <a:defRPr sz="2400"/>
            </a:pPr>
          </a:p>
        </p:txBody>
      </p:sp>
      <p:sp>
        <p:nvSpPr>
          <p:cNvPr id="2631" name="Shape 2631"/>
          <p:cNvSpPr/>
          <p:nvPr/>
        </p:nvSpPr>
        <p:spPr>
          <a:xfrm>
            <a:off x="372722" y="5530850"/>
            <a:ext cx="571501"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atin typeface="Helvetica"/>
                <a:ea typeface="Helvetica"/>
                <a:cs typeface="Helvetica"/>
                <a:sym typeface="Helvetica"/>
              </a:defRPr>
            </a:lvl1pPr>
          </a:lstStyle>
          <a:p>
            <a:pPr/>
            <a:r>
              <a:t>…</a:t>
            </a:r>
          </a:p>
        </p:txBody>
      </p:sp>
      <p:sp>
        <p:nvSpPr>
          <p:cNvPr id="2632" name="Shape 2632"/>
          <p:cNvSpPr/>
          <p:nvPr/>
        </p:nvSpPr>
        <p:spPr>
          <a:xfrm>
            <a:off x="2828390" y="3150675"/>
            <a:ext cx="1956656" cy="83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b="1" sz="2400">
                <a:solidFill>
                  <a:schemeClr val="accent1">
                    <a:satOff val="-3355"/>
                    <a:lumOff val="26614"/>
                  </a:schemeClr>
                </a:solidFill>
                <a:latin typeface="Helvetica"/>
                <a:ea typeface="Helvetica"/>
                <a:cs typeface="Helvetica"/>
                <a:sym typeface="Helvetica"/>
              </a:defRPr>
            </a:lvl1pPr>
          </a:lstStyle>
          <a:p>
            <a:pPr/>
            <a:r>
              <a:t>turquoise</a:t>
            </a:r>
          </a:p>
        </p:txBody>
      </p:sp>
      <p:sp>
        <p:nvSpPr>
          <p:cNvPr id="2633" name="Shape 2633"/>
          <p:cNvSpPr/>
          <p:nvPr/>
        </p:nvSpPr>
        <p:spPr>
          <a:xfrm>
            <a:off x="2828390" y="3836339"/>
            <a:ext cx="1956656" cy="83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b="1" sz="2400">
                <a:solidFill>
                  <a:schemeClr val="accent1"/>
                </a:solidFill>
                <a:latin typeface="Helvetica"/>
                <a:ea typeface="Helvetica"/>
                <a:cs typeface="Helvetica"/>
                <a:sym typeface="Helvetica"/>
              </a:defRPr>
            </a:lvl1pPr>
          </a:lstStyle>
          <a:p>
            <a:pPr/>
            <a:r>
              <a:t>blue</a:t>
            </a:r>
          </a:p>
        </p:txBody>
      </p:sp>
      <p:sp>
        <p:nvSpPr>
          <p:cNvPr id="2634" name="Shape 2634"/>
          <p:cNvSpPr/>
          <p:nvPr/>
        </p:nvSpPr>
        <p:spPr>
          <a:xfrm>
            <a:off x="2828390" y="4495800"/>
            <a:ext cx="2096263" cy="838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b="1" sz="2400">
                <a:solidFill>
                  <a:schemeClr val="accent2"/>
                </a:solidFill>
                <a:latin typeface="Helvetica"/>
                <a:ea typeface="Helvetica"/>
                <a:cs typeface="Helvetica"/>
                <a:sym typeface="Helvetica"/>
              </a:defRPr>
            </a:lvl1pPr>
          </a:lstStyle>
          <a:p>
            <a:pPr/>
            <a:r>
              <a:t>green</a:t>
            </a:r>
          </a:p>
        </p:txBody>
      </p:sp>
      <p:sp>
        <p:nvSpPr>
          <p:cNvPr id="2635" name="Shape 2635"/>
          <p:cNvSpPr/>
          <p:nvPr/>
        </p:nvSpPr>
        <p:spPr>
          <a:xfrm>
            <a:off x="2828390" y="5185962"/>
            <a:ext cx="2096263" cy="83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b="1" sz="2400">
                <a:solidFill>
                  <a:schemeClr val="accent5"/>
                </a:solidFill>
                <a:latin typeface="Helvetica"/>
                <a:ea typeface="Helvetica"/>
                <a:cs typeface="Helvetica"/>
                <a:sym typeface="Helvetica"/>
              </a:defRPr>
            </a:lvl1pPr>
          </a:lstStyle>
          <a:p>
            <a:pPr/>
            <a:r>
              <a:t>red</a:t>
            </a:r>
          </a:p>
        </p:txBody>
      </p:sp>
      <p:sp>
        <p:nvSpPr>
          <p:cNvPr id="2636" name="Shape 2636"/>
          <p:cNvSpPr/>
          <p:nvPr/>
        </p:nvSpPr>
        <p:spPr>
          <a:xfrm>
            <a:off x="2828390" y="5867332"/>
            <a:ext cx="2096263" cy="83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b="1" sz="2400">
                <a:solidFill>
                  <a:schemeClr val="accent4"/>
                </a:solidFill>
                <a:latin typeface="Helvetica"/>
                <a:ea typeface="Helvetica"/>
                <a:cs typeface="Helvetica"/>
                <a:sym typeface="Helvetica"/>
              </a:defRPr>
            </a:lvl1pPr>
          </a:lstStyle>
          <a:p>
            <a:pPr/>
            <a:r>
              <a:t>orange</a:t>
            </a:r>
          </a:p>
        </p:txBody>
      </p:sp>
      <p:sp>
        <p:nvSpPr>
          <p:cNvPr id="2637" name="Shape 2637"/>
          <p:cNvSpPr/>
          <p:nvPr/>
        </p:nvSpPr>
        <p:spPr>
          <a:xfrm>
            <a:off x="2828390" y="7221249"/>
            <a:ext cx="2096263" cy="83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b="1" sz="2400">
                <a:solidFill>
                  <a:srgbClr val="A6AAA9"/>
                </a:solidFill>
                <a:latin typeface="Helvetica"/>
                <a:ea typeface="Helvetica"/>
                <a:cs typeface="Helvetica"/>
                <a:sym typeface="Helvetica"/>
              </a:defRPr>
            </a:lvl1pPr>
          </a:lstStyle>
          <a:p>
            <a:pPr/>
            <a:r>
              <a:t>gray</a:t>
            </a:r>
          </a:p>
        </p:txBody>
      </p:sp>
      <p:sp>
        <p:nvSpPr>
          <p:cNvPr id="2638" name="Shape 2638"/>
          <p:cNvSpPr/>
          <p:nvPr/>
        </p:nvSpPr>
        <p:spPr>
          <a:xfrm>
            <a:off x="2828390" y="7902619"/>
            <a:ext cx="2096263" cy="83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b="1" sz="2400">
                <a:latin typeface="Helvetica"/>
                <a:ea typeface="Helvetica"/>
                <a:cs typeface="Helvetica"/>
                <a:sym typeface="Helvetica"/>
              </a:defRPr>
            </a:lvl1pPr>
          </a:lstStyle>
          <a:p>
            <a:pPr/>
            <a:r>
              <a:t>black</a:t>
            </a:r>
          </a:p>
        </p:txBody>
      </p:sp>
      <p:sp>
        <p:nvSpPr>
          <p:cNvPr id="2639" name="Shape 2639"/>
          <p:cNvSpPr/>
          <p:nvPr/>
        </p:nvSpPr>
        <p:spPr>
          <a:xfrm>
            <a:off x="2828390" y="6544291"/>
            <a:ext cx="2096263" cy="83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sz="2400"/>
            </a:lvl1pPr>
          </a:lstStyle>
          <a:p>
            <a:pPr/>
            <a:r>
              <a:t>white</a:t>
            </a:r>
          </a:p>
        </p:txBody>
      </p:sp>
      <p:grpSp>
        <p:nvGrpSpPr>
          <p:cNvPr id="2652" name="Group 2652"/>
          <p:cNvGrpSpPr/>
          <p:nvPr/>
        </p:nvGrpSpPr>
        <p:grpSpPr>
          <a:xfrm>
            <a:off x="5157609" y="4665447"/>
            <a:ext cx="7222585" cy="3912347"/>
            <a:chOff x="0" y="0"/>
            <a:chExt cx="7222583" cy="3912346"/>
          </a:xfrm>
        </p:grpSpPr>
        <p:grpSp>
          <p:nvGrpSpPr>
            <p:cNvPr id="2650" name="Group 2650"/>
            <p:cNvGrpSpPr/>
            <p:nvPr/>
          </p:nvGrpSpPr>
          <p:grpSpPr>
            <a:xfrm>
              <a:off x="-1" y="8532"/>
              <a:ext cx="7222585" cy="3903815"/>
              <a:chOff x="0" y="0"/>
              <a:chExt cx="7222583" cy="3903813"/>
            </a:xfrm>
          </p:grpSpPr>
          <p:sp>
            <p:nvSpPr>
              <p:cNvPr id="2640" name="Shape 2640"/>
              <p:cNvSpPr/>
              <p:nvPr/>
            </p:nvSpPr>
            <p:spPr>
              <a:xfrm>
                <a:off x="3784681" y="2530070"/>
                <a:ext cx="496502" cy="1369894"/>
              </a:xfrm>
              <a:prstGeom prst="rect">
                <a:avLst/>
              </a:prstGeom>
              <a:solidFill>
                <a:schemeClr val="accent5"/>
              </a:solidFill>
              <a:ln w="12700" cap="flat">
                <a:solidFill>
                  <a:srgbClr val="000000"/>
                </a:solidFill>
                <a:prstDash val="solid"/>
                <a:miter lim="400000"/>
              </a:ln>
              <a:effectLst/>
            </p:spPr>
            <p:txBody>
              <a:bodyPr wrap="square" lIns="50800" tIns="50800" rIns="50800" bIns="50800" numCol="1" anchor="ctr">
                <a:noAutofit/>
              </a:bodyPr>
              <a:lstStyle/>
              <a:p>
                <a:pPr>
                  <a:defRPr sz="2400">
                    <a:solidFill>
                      <a:srgbClr val="FFFFFF"/>
                    </a:solidFill>
                  </a:defRPr>
                </a:pPr>
              </a:p>
            </p:txBody>
          </p:sp>
          <p:sp>
            <p:nvSpPr>
              <p:cNvPr id="2641" name="Shape 2641"/>
              <p:cNvSpPr/>
              <p:nvPr/>
            </p:nvSpPr>
            <p:spPr>
              <a:xfrm>
                <a:off x="2885293" y="3061762"/>
                <a:ext cx="496502" cy="838201"/>
              </a:xfrm>
              <a:prstGeom prst="rect">
                <a:avLst/>
              </a:prstGeom>
              <a:solidFill>
                <a:schemeClr val="accent4"/>
              </a:solidFill>
              <a:ln w="12700" cap="flat">
                <a:solidFill>
                  <a:srgbClr val="000000"/>
                </a:solidFill>
                <a:prstDash val="solid"/>
                <a:miter lim="400000"/>
              </a:ln>
              <a:effectLst/>
            </p:spPr>
            <p:txBody>
              <a:bodyPr wrap="square" lIns="50800" tIns="50800" rIns="50800" bIns="50800" numCol="1" anchor="ctr">
                <a:noAutofit/>
              </a:bodyPr>
              <a:lstStyle/>
              <a:p>
                <a:pPr>
                  <a:defRPr sz="2400">
                    <a:solidFill>
                      <a:srgbClr val="FFFFFF"/>
                    </a:solidFill>
                  </a:defRPr>
                </a:pPr>
              </a:p>
            </p:txBody>
          </p:sp>
          <p:sp>
            <p:nvSpPr>
              <p:cNvPr id="2642" name="Shape 2642"/>
              <p:cNvSpPr/>
              <p:nvPr/>
            </p:nvSpPr>
            <p:spPr>
              <a:xfrm>
                <a:off x="4684067" y="1229264"/>
                <a:ext cx="496503" cy="2670699"/>
              </a:xfrm>
              <a:prstGeom prst="rect">
                <a:avLst/>
              </a:prstGeom>
              <a:solidFill>
                <a:srgbClr val="FFFFFF"/>
              </a:solidFill>
              <a:ln w="12700" cap="flat">
                <a:solidFill>
                  <a:srgbClr val="000000"/>
                </a:solidFill>
                <a:prstDash val="solid"/>
                <a:miter lim="400000"/>
              </a:ln>
              <a:effectLst/>
            </p:spPr>
            <p:txBody>
              <a:bodyPr wrap="square" lIns="50800" tIns="50800" rIns="50800" bIns="50800" numCol="1" anchor="ctr">
                <a:noAutofit/>
              </a:bodyPr>
              <a:lstStyle/>
              <a:p>
                <a:pPr>
                  <a:defRPr sz="2400">
                    <a:solidFill>
                      <a:srgbClr val="FFFFFF"/>
                    </a:solidFill>
                  </a:defRPr>
                </a:pPr>
              </a:p>
            </p:txBody>
          </p:sp>
          <p:sp>
            <p:nvSpPr>
              <p:cNvPr id="2643" name="Shape 2643"/>
              <p:cNvSpPr/>
              <p:nvPr/>
            </p:nvSpPr>
            <p:spPr>
              <a:xfrm>
                <a:off x="5583455" y="2318394"/>
                <a:ext cx="496502" cy="1581569"/>
              </a:xfrm>
              <a:prstGeom prst="rect">
                <a:avLst/>
              </a:prstGeom>
              <a:solidFill>
                <a:srgbClr val="DCDEE0"/>
              </a:solidFill>
              <a:ln w="12700" cap="flat">
                <a:solidFill>
                  <a:srgbClr val="000000"/>
                </a:solidFill>
                <a:prstDash val="solid"/>
                <a:miter lim="400000"/>
              </a:ln>
              <a:effectLst/>
            </p:spPr>
            <p:txBody>
              <a:bodyPr wrap="square" lIns="50800" tIns="50800" rIns="50800" bIns="50800" numCol="1" anchor="ctr">
                <a:noAutofit/>
              </a:bodyPr>
              <a:lstStyle/>
              <a:p>
                <a:pPr>
                  <a:defRPr sz="2400">
                    <a:solidFill>
                      <a:srgbClr val="FFFFFF"/>
                    </a:solidFill>
                  </a:defRPr>
                </a:pPr>
              </a:p>
            </p:txBody>
          </p:sp>
          <p:sp>
            <p:nvSpPr>
              <p:cNvPr id="2644" name="Shape 2644"/>
              <p:cNvSpPr/>
              <p:nvPr/>
            </p:nvSpPr>
            <p:spPr>
              <a:xfrm>
                <a:off x="6482843" y="3514546"/>
                <a:ext cx="496502" cy="385418"/>
              </a:xfrm>
              <a:prstGeom prst="rect">
                <a:avLst/>
              </a:prstGeom>
              <a:solidFill>
                <a:srgbClr val="000000"/>
              </a:solidFill>
              <a:ln w="12700" cap="flat">
                <a:solidFill>
                  <a:srgbClr val="000000"/>
                </a:solidFill>
                <a:prstDash val="solid"/>
                <a:miter lim="400000"/>
              </a:ln>
              <a:effectLst/>
            </p:spPr>
            <p:txBody>
              <a:bodyPr wrap="square" lIns="50800" tIns="50800" rIns="50800" bIns="50800" numCol="1" anchor="ctr">
                <a:noAutofit/>
              </a:bodyPr>
              <a:lstStyle/>
              <a:p>
                <a:pPr>
                  <a:defRPr sz="2400">
                    <a:solidFill>
                      <a:srgbClr val="FFFFFF"/>
                    </a:solidFill>
                  </a:defRPr>
                </a:pPr>
              </a:p>
            </p:txBody>
          </p:sp>
          <p:sp>
            <p:nvSpPr>
              <p:cNvPr id="2645" name="Shape 2645"/>
              <p:cNvSpPr/>
              <p:nvPr/>
            </p:nvSpPr>
            <p:spPr>
              <a:xfrm flipV="1">
                <a:off x="866863" y="-1"/>
                <a:ext cx="1" cy="3902545"/>
              </a:xfrm>
              <a:prstGeom prst="line">
                <a:avLst/>
              </a:prstGeom>
              <a:noFill/>
              <a:ln w="25400" cap="flat">
                <a:solidFill>
                  <a:srgbClr val="000000"/>
                </a:solidFill>
                <a:prstDash val="solid"/>
                <a:miter lim="400000"/>
                <a:tailEnd type="arrow" w="med" len="med"/>
              </a:ln>
              <a:effectLst/>
            </p:spPr>
            <p:txBody>
              <a:bodyPr wrap="square" lIns="50800" tIns="50800" rIns="50800" bIns="50800" numCol="1" anchor="ctr">
                <a:noAutofit/>
              </a:bodyPr>
              <a:lstStyle/>
              <a:p>
                <a:pPr>
                  <a:defRPr sz="2400"/>
                </a:pPr>
              </a:p>
            </p:txBody>
          </p:sp>
          <p:sp>
            <p:nvSpPr>
              <p:cNvPr id="2646" name="Shape 2646"/>
              <p:cNvSpPr/>
              <p:nvPr/>
            </p:nvSpPr>
            <p:spPr>
              <a:xfrm>
                <a:off x="845818" y="3903813"/>
                <a:ext cx="6376766" cy="1"/>
              </a:xfrm>
              <a:prstGeom prst="line">
                <a:avLst/>
              </a:prstGeom>
              <a:noFill/>
              <a:ln w="25400" cap="flat">
                <a:solidFill>
                  <a:srgbClr val="000000"/>
                </a:solidFill>
                <a:prstDash val="solid"/>
                <a:miter lim="400000"/>
                <a:tailEnd type="arrow" w="med" len="med"/>
              </a:ln>
              <a:effectLst/>
            </p:spPr>
            <p:txBody>
              <a:bodyPr wrap="square" lIns="50800" tIns="50800" rIns="50800" bIns="50800" numCol="1" anchor="ctr">
                <a:noAutofit/>
              </a:bodyPr>
              <a:lstStyle/>
              <a:p>
                <a:pPr>
                  <a:defRPr sz="2400"/>
                </a:pPr>
              </a:p>
            </p:txBody>
          </p:sp>
          <p:sp>
            <p:nvSpPr>
              <p:cNvPr id="2647" name="Shape 2647"/>
              <p:cNvSpPr/>
              <p:nvPr/>
            </p:nvSpPr>
            <p:spPr>
              <a:xfrm>
                <a:off x="1977196" y="3790743"/>
                <a:ext cx="496502" cy="109221"/>
              </a:xfrm>
              <a:prstGeom prst="rect">
                <a:avLst/>
              </a:prstGeom>
              <a:solidFill>
                <a:schemeClr val="accent1"/>
              </a:solidFill>
              <a:ln w="12700" cap="flat">
                <a:solidFill>
                  <a:srgbClr val="000000"/>
                </a:solidFill>
                <a:prstDash val="solid"/>
                <a:miter lim="400000"/>
              </a:ln>
              <a:effectLst/>
            </p:spPr>
            <p:txBody>
              <a:bodyPr wrap="square" lIns="50800" tIns="50800" rIns="50800" bIns="50800" numCol="1" anchor="ctr">
                <a:noAutofit/>
              </a:bodyPr>
              <a:lstStyle/>
              <a:p>
                <a:pPr>
                  <a:defRPr sz="2400">
                    <a:solidFill>
                      <a:srgbClr val="FFFFFF"/>
                    </a:solidFill>
                  </a:defRPr>
                </a:pPr>
              </a:p>
            </p:txBody>
          </p:sp>
          <p:sp>
            <p:nvSpPr>
              <p:cNvPr id="2648" name="Shape 2648"/>
              <p:cNvSpPr/>
              <p:nvPr/>
            </p:nvSpPr>
            <p:spPr>
              <a:xfrm>
                <a:off x="1092378" y="3790743"/>
                <a:ext cx="496502" cy="109221"/>
              </a:xfrm>
              <a:prstGeom prst="rect">
                <a:avLst/>
              </a:prstGeom>
              <a:solidFill>
                <a:schemeClr val="accent1">
                  <a:satOff val="-3355"/>
                  <a:lumOff val="26614"/>
                </a:schemeClr>
              </a:solidFill>
              <a:ln w="12700" cap="flat">
                <a:solidFill>
                  <a:srgbClr val="000000"/>
                </a:solidFill>
                <a:prstDash val="solid"/>
                <a:miter lim="400000"/>
              </a:ln>
              <a:effectLst/>
            </p:spPr>
            <p:txBody>
              <a:bodyPr wrap="square" lIns="50800" tIns="50800" rIns="50800" bIns="50800" numCol="1" anchor="ctr">
                <a:noAutofit/>
              </a:bodyPr>
              <a:lstStyle/>
              <a:p>
                <a:pPr>
                  <a:defRPr sz="2400">
                    <a:solidFill>
                      <a:srgbClr val="FFFFFF"/>
                    </a:solidFill>
                  </a:defRPr>
                </a:pPr>
              </a:p>
            </p:txBody>
          </p:sp>
          <p:sp>
            <p:nvSpPr>
              <p:cNvPr id="2649" name="Shape 2649"/>
              <p:cNvSpPr/>
              <p:nvPr/>
            </p:nvSpPr>
            <p:spPr>
              <a:xfrm rot="16200000">
                <a:off x="-808635" y="1628691"/>
                <a:ext cx="2264970" cy="647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probability</a:t>
                </a:r>
              </a:p>
            </p:txBody>
          </p:sp>
        </p:grpSp>
        <p:pic>
          <p:nvPicPr>
            <p:cNvPr id="2651" name="pasted-image.pdf"/>
            <p:cNvPicPr>
              <a:picLocks noChangeAspect="1"/>
            </p:cNvPicPr>
            <p:nvPr/>
          </p:nvPicPr>
          <p:blipFill>
            <a:blip r:embed="rId2">
              <a:extLst/>
            </a:blip>
            <a:stretch>
              <a:fillRect/>
            </a:stretch>
          </p:blipFill>
          <p:spPr>
            <a:xfrm>
              <a:off x="2167172" y="0"/>
              <a:ext cx="3543301" cy="469900"/>
            </a:xfrm>
            <a:prstGeom prst="rect">
              <a:avLst/>
            </a:prstGeom>
            <a:ln w="12700" cap="flat">
              <a:noFill/>
              <a:miter lim="400000"/>
            </a:ln>
            <a:effectLst/>
          </p:spPr>
        </p:pic>
      </p:grpSp>
      <p:pic>
        <p:nvPicPr>
          <p:cNvPr id="2653" name="image44.tif" descr="ex2-part-large"/>
          <p:cNvPicPr>
            <a:picLocks noChangeAspect="1"/>
          </p:cNvPicPr>
          <p:nvPr/>
        </p:nvPicPr>
        <p:blipFill>
          <a:blip r:embed="rId3">
            <a:extLst/>
          </a:blip>
          <a:srcRect l="6512" t="14468" r="67626" b="40920"/>
          <a:stretch>
            <a:fillRect/>
          </a:stretch>
        </p:blipFill>
        <p:spPr>
          <a:xfrm>
            <a:off x="8484709" y="2839128"/>
            <a:ext cx="1483197" cy="1461469"/>
          </a:xfrm>
          <a:prstGeom prst="rect">
            <a:avLst/>
          </a:prstGeom>
          <a:ln w="12700">
            <a:miter lim="400000"/>
          </a:ln>
        </p:spPr>
      </p:pic>
      <p:sp>
        <p:nvSpPr>
          <p:cNvPr id="2654" name="Shape 2654"/>
          <p:cNvSpPr/>
          <p:nvPr/>
        </p:nvSpPr>
        <p:spPr>
          <a:xfrm>
            <a:off x="9118079" y="4065559"/>
            <a:ext cx="190985" cy="190985"/>
          </a:xfrm>
          <a:prstGeom prst="rect">
            <a:avLst/>
          </a:prstGeom>
          <a:solidFill>
            <a:schemeClr val="accent5"/>
          </a:solidFill>
          <a:ln w="25400">
            <a:solidFill>
              <a:srgbClr val="000000"/>
            </a:solidFill>
            <a:miter lim="400000"/>
          </a:ln>
        </p:spPr>
        <p:txBody>
          <a:bodyPr lIns="50800" tIns="50800" rIns="50800" bIns="50800" anchor="ctr"/>
          <a:lstStyle/>
          <a:p>
            <a:pPr>
              <a:defRPr sz="2400"/>
            </a:pPr>
          </a:p>
        </p:txBody>
      </p:sp>
      <p:sp>
        <p:nvSpPr>
          <p:cNvPr id="2655" name="Shape 2655"/>
          <p:cNvSpPr/>
          <p:nvPr/>
        </p:nvSpPr>
        <p:spPr>
          <a:xfrm>
            <a:off x="8914879" y="4065559"/>
            <a:ext cx="190985" cy="190985"/>
          </a:xfrm>
          <a:prstGeom prst="rect">
            <a:avLst/>
          </a:prstGeom>
          <a:solidFill>
            <a:schemeClr val="accent5"/>
          </a:solidFill>
          <a:ln w="25400">
            <a:solidFill>
              <a:srgbClr val="000000"/>
            </a:solidFill>
            <a:miter lim="400000"/>
          </a:ln>
        </p:spPr>
        <p:txBody>
          <a:bodyPr lIns="50800" tIns="50800" rIns="50800" bIns="50800" anchor="ctr"/>
          <a:lstStyle/>
          <a:p>
            <a:pPr>
              <a:defRPr sz="2400"/>
            </a:pPr>
          </a:p>
        </p:txBody>
      </p:sp>
      <p:grpSp>
        <p:nvGrpSpPr>
          <p:cNvPr id="2658" name="Group 2658"/>
          <p:cNvGrpSpPr/>
          <p:nvPr/>
        </p:nvGrpSpPr>
        <p:grpSpPr>
          <a:xfrm>
            <a:off x="8724209" y="4065559"/>
            <a:ext cx="1370497" cy="5195777"/>
            <a:chOff x="0" y="0"/>
            <a:chExt cx="1370496" cy="5195775"/>
          </a:xfrm>
        </p:grpSpPr>
        <p:sp>
          <p:nvSpPr>
            <p:cNvPr id="2656" name="Shape 2656"/>
            <p:cNvSpPr/>
            <p:nvPr/>
          </p:nvSpPr>
          <p:spPr>
            <a:xfrm flipV="1">
              <a:off x="1370496" y="4793664"/>
              <a:ext cx="1" cy="402112"/>
            </a:xfrm>
            <a:prstGeom prst="line">
              <a:avLst/>
            </a:prstGeom>
            <a:noFill/>
            <a:ln w="50800" cap="flat">
              <a:solidFill>
                <a:srgbClr val="000000"/>
              </a:solidFill>
              <a:prstDash val="solid"/>
              <a:miter lim="400000"/>
              <a:tailEnd type="triangle" w="med" len="med"/>
            </a:ln>
            <a:effectLst/>
          </p:spPr>
          <p:txBody>
            <a:bodyPr wrap="square" lIns="50800" tIns="50800" rIns="50800" bIns="50800" numCol="1" anchor="ctr">
              <a:noAutofit/>
            </a:bodyPr>
            <a:lstStyle/>
            <a:p>
              <a:pPr>
                <a:defRPr sz="2400"/>
              </a:pPr>
            </a:p>
          </p:txBody>
        </p:sp>
        <p:sp>
          <p:nvSpPr>
            <p:cNvPr id="2657" name="Shape 2657"/>
            <p:cNvSpPr/>
            <p:nvPr/>
          </p:nvSpPr>
          <p:spPr>
            <a:xfrm>
              <a:off x="0" y="0"/>
              <a:ext cx="190984" cy="190984"/>
            </a:xfrm>
            <a:prstGeom prst="rect">
              <a:avLst/>
            </a:prstGeom>
            <a:solidFill>
              <a:srgbClr val="FFFFFF"/>
            </a:solidFill>
            <a:ln w="25400" cap="flat">
              <a:solidFill>
                <a:srgbClr val="000000"/>
              </a:solidFill>
              <a:prstDash val="solid"/>
              <a:miter lim="400000"/>
            </a:ln>
            <a:effectLst/>
          </p:spPr>
          <p:txBody>
            <a:bodyPr wrap="square" lIns="50800" tIns="50800" rIns="50800" bIns="50800" numCol="1" anchor="ctr">
              <a:noAutofit/>
            </a:bodyPr>
            <a:lstStyle/>
            <a:p>
              <a:pPr>
                <a:defRPr sz="2400"/>
              </a:pPr>
            </a:p>
          </p:txBody>
        </p:sp>
      </p:gr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65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658" grpId="1"/>
    </p:bldLst>
  </p:timing>
</p:sld>
</file>

<file path=ppt/slides/slide8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60" name="Shape 2660"/>
          <p:cNvSpPr/>
          <p:nvPr/>
        </p:nvSpPr>
        <p:spPr>
          <a:xfrm>
            <a:off x="5158384" y="408491"/>
            <a:ext cx="2688032" cy="83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a:solidFill>
                  <a:schemeClr val="accent1">
                    <a:hueOff val="273562"/>
                    <a:satOff val="2937"/>
                    <a:lumOff val="-22233"/>
                  </a:schemeClr>
                </a:solidFill>
              </a:defRPr>
            </a:lvl1pPr>
          </a:lstStyle>
          <a:p>
            <a:pPr/>
            <a:r>
              <a:t>Sampling</a:t>
            </a:r>
          </a:p>
        </p:txBody>
      </p:sp>
      <p:grpSp>
        <p:nvGrpSpPr>
          <p:cNvPr id="2669" name="Group 2669"/>
          <p:cNvGrpSpPr/>
          <p:nvPr/>
        </p:nvGrpSpPr>
        <p:grpSpPr>
          <a:xfrm>
            <a:off x="2098932" y="3388536"/>
            <a:ext cx="496502" cy="5194169"/>
            <a:chOff x="0" y="0"/>
            <a:chExt cx="496501" cy="5194167"/>
          </a:xfrm>
        </p:grpSpPr>
        <p:sp>
          <p:nvSpPr>
            <p:cNvPr id="2661" name="Shape 2661"/>
            <p:cNvSpPr/>
            <p:nvPr/>
          </p:nvSpPr>
          <p:spPr>
            <a:xfrm>
              <a:off x="840" y="0"/>
              <a:ext cx="495662" cy="495662"/>
            </a:xfrm>
            <a:prstGeom prst="ellipse">
              <a:avLst/>
            </a:prstGeom>
            <a:solidFill>
              <a:srgbClr val="F4F9F7"/>
            </a:solidFill>
            <a:ln w="12700" cap="flat">
              <a:solidFill>
                <a:srgbClr val="000000"/>
              </a:solidFill>
              <a:prstDash val="solid"/>
              <a:miter lim="400000"/>
            </a:ln>
            <a:effectLst/>
          </p:spPr>
          <p:txBody>
            <a:bodyPr wrap="square" lIns="50800" tIns="50800" rIns="50800" bIns="50800" numCol="1" anchor="ctr">
              <a:noAutofit/>
            </a:bodyPr>
            <a:lstStyle/>
            <a:p>
              <a:pPr>
                <a:defRPr sz="2400"/>
              </a:pPr>
            </a:p>
          </p:txBody>
        </p:sp>
        <p:sp>
          <p:nvSpPr>
            <p:cNvPr id="2662" name="Shape 2662"/>
            <p:cNvSpPr/>
            <p:nvPr/>
          </p:nvSpPr>
          <p:spPr>
            <a:xfrm>
              <a:off x="0" y="671215"/>
              <a:ext cx="495662" cy="495662"/>
            </a:xfrm>
            <a:prstGeom prst="ellipse">
              <a:avLst/>
            </a:prstGeom>
            <a:solidFill>
              <a:srgbClr val="FFFFFF"/>
            </a:solidFill>
            <a:ln w="12700" cap="flat">
              <a:solidFill>
                <a:srgbClr val="000000"/>
              </a:solidFill>
              <a:prstDash val="solid"/>
              <a:miter lim="400000"/>
            </a:ln>
            <a:effectLst/>
          </p:spPr>
          <p:txBody>
            <a:bodyPr wrap="square" lIns="50800" tIns="50800" rIns="50800" bIns="50800" numCol="1" anchor="ctr">
              <a:noAutofit/>
            </a:bodyPr>
            <a:lstStyle/>
            <a:p>
              <a:pPr>
                <a:defRPr sz="2400"/>
              </a:pPr>
            </a:p>
          </p:txBody>
        </p:sp>
        <p:sp>
          <p:nvSpPr>
            <p:cNvPr id="2663" name="Shape 2663"/>
            <p:cNvSpPr/>
            <p:nvPr/>
          </p:nvSpPr>
          <p:spPr>
            <a:xfrm>
              <a:off x="0" y="1342430"/>
              <a:ext cx="495662" cy="495662"/>
            </a:xfrm>
            <a:prstGeom prst="ellipse">
              <a:avLst/>
            </a:prstGeom>
            <a:solidFill>
              <a:srgbClr val="FFFFFF"/>
            </a:solidFill>
            <a:ln w="12700" cap="flat">
              <a:solidFill>
                <a:srgbClr val="000000"/>
              </a:solidFill>
              <a:prstDash val="solid"/>
              <a:miter lim="400000"/>
            </a:ln>
            <a:effectLst/>
          </p:spPr>
          <p:txBody>
            <a:bodyPr wrap="square" lIns="50800" tIns="50800" rIns="50800" bIns="50800" numCol="1" anchor="ctr">
              <a:noAutofit/>
            </a:bodyPr>
            <a:lstStyle/>
            <a:p>
              <a:pPr>
                <a:defRPr sz="2400"/>
              </a:pPr>
            </a:p>
          </p:txBody>
        </p:sp>
        <p:sp>
          <p:nvSpPr>
            <p:cNvPr id="2664" name="Shape 2664"/>
            <p:cNvSpPr/>
            <p:nvPr/>
          </p:nvSpPr>
          <p:spPr>
            <a:xfrm>
              <a:off x="0" y="2013645"/>
              <a:ext cx="495662" cy="495662"/>
            </a:xfrm>
            <a:prstGeom prst="ellipse">
              <a:avLst/>
            </a:prstGeom>
            <a:solidFill>
              <a:srgbClr val="53585F"/>
            </a:solidFill>
            <a:ln w="12700" cap="flat">
              <a:solidFill>
                <a:srgbClr val="000000"/>
              </a:solidFill>
              <a:prstDash val="solid"/>
              <a:miter lim="400000"/>
            </a:ln>
            <a:effectLst/>
          </p:spPr>
          <p:txBody>
            <a:bodyPr wrap="square" lIns="50800" tIns="50800" rIns="50800" bIns="50800" numCol="1" anchor="ctr">
              <a:noAutofit/>
            </a:bodyPr>
            <a:lstStyle/>
            <a:p>
              <a:pPr>
                <a:defRPr sz="2400"/>
              </a:pPr>
            </a:p>
          </p:txBody>
        </p:sp>
        <p:sp>
          <p:nvSpPr>
            <p:cNvPr id="2665" name="Shape 2665"/>
            <p:cNvSpPr/>
            <p:nvPr/>
          </p:nvSpPr>
          <p:spPr>
            <a:xfrm>
              <a:off x="0" y="2684861"/>
              <a:ext cx="495662" cy="495662"/>
            </a:xfrm>
            <a:prstGeom prst="ellipse">
              <a:avLst/>
            </a:prstGeom>
            <a:solidFill>
              <a:srgbClr val="53585F"/>
            </a:solidFill>
            <a:ln w="12700" cap="flat">
              <a:solidFill>
                <a:srgbClr val="000000"/>
              </a:solidFill>
              <a:prstDash val="solid"/>
              <a:miter lim="400000"/>
            </a:ln>
            <a:effectLst/>
          </p:spPr>
          <p:txBody>
            <a:bodyPr wrap="square" lIns="50800" tIns="50800" rIns="50800" bIns="50800" numCol="1" anchor="ctr">
              <a:noAutofit/>
            </a:bodyPr>
            <a:lstStyle/>
            <a:p>
              <a:pPr>
                <a:defRPr sz="2400"/>
              </a:pPr>
            </a:p>
          </p:txBody>
        </p:sp>
        <p:sp>
          <p:nvSpPr>
            <p:cNvPr id="2666" name="Shape 2666"/>
            <p:cNvSpPr/>
            <p:nvPr/>
          </p:nvSpPr>
          <p:spPr>
            <a:xfrm>
              <a:off x="0" y="3356076"/>
              <a:ext cx="495662" cy="495662"/>
            </a:xfrm>
            <a:prstGeom prst="ellipse">
              <a:avLst/>
            </a:prstGeom>
            <a:solidFill>
              <a:srgbClr val="DCDEE0"/>
            </a:solidFill>
            <a:ln w="12700" cap="flat">
              <a:solidFill>
                <a:srgbClr val="000000"/>
              </a:solidFill>
              <a:prstDash val="solid"/>
              <a:miter lim="400000"/>
            </a:ln>
            <a:effectLst/>
          </p:spPr>
          <p:txBody>
            <a:bodyPr wrap="square" lIns="50800" tIns="50800" rIns="50800" bIns="50800" numCol="1" anchor="ctr">
              <a:noAutofit/>
            </a:bodyPr>
            <a:lstStyle/>
            <a:p>
              <a:pPr>
                <a:defRPr sz="2400"/>
              </a:pPr>
            </a:p>
          </p:txBody>
        </p:sp>
        <p:sp>
          <p:nvSpPr>
            <p:cNvPr id="2667" name="Shape 2667"/>
            <p:cNvSpPr/>
            <p:nvPr/>
          </p:nvSpPr>
          <p:spPr>
            <a:xfrm>
              <a:off x="0" y="4027291"/>
              <a:ext cx="495662" cy="495662"/>
            </a:xfrm>
            <a:prstGeom prst="ellipse">
              <a:avLst/>
            </a:prstGeom>
            <a:solidFill>
              <a:srgbClr val="DCDEE0"/>
            </a:solidFill>
            <a:ln w="12700" cap="flat">
              <a:solidFill>
                <a:srgbClr val="000000"/>
              </a:solidFill>
              <a:prstDash val="solid"/>
              <a:miter lim="400000"/>
            </a:ln>
            <a:effectLst/>
          </p:spPr>
          <p:txBody>
            <a:bodyPr wrap="square" lIns="50800" tIns="50800" rIns="50800" bIns="50800" numCol="1" anchor="ctr">
              <a:noAutofit/>
            </a:bodyPr>
            <a:lstStyle/>
            <a:p>
              <a:pPr>
                <a:defRPr sz="2400"/>
              </a:pPr>
            </a:p>
          </p:txBody>
        </p:sp>
        <p:sp>
          <p:nvSpPr>
            <p:cNvPr id="2668" name="Shape 2668"/>
            <p:cNvSpPr/>
            <p:nvPr/>
          </p:nvSpPr>
          <p:spPr>
            <a:xfrm>
              <a:off x="0" y="4698506"/>
              <a:ext cx="495662" cy="495662"/>
            </a:xfrm>
            <a:prstGeom prst="ellipse">
              <a:avLst/>
            </a:prstGeom>
            <a:solidFill>
              <a:srgbClr val="FFFFFF"/>
            </a:solidFill>
            <a:ln w="12700" cap="flat">
              <a:solidFill>
                <a:srgbClr val="000000"/>
              </a:solidFill>
              <a:prstDash val="solid"/>
              <a:miter lim="400000"/>
            </a:ln>
            <a:effectLst/>
          </p:spPr>
          <p:txBody>
            <a:bodyPr wrap="square" lIns="50800" tIns="50800" rIns="50800" bIns="50800" numCol="1" anchor="ctr">
              <a:noAutofit/>
            </a:bodyPr>
            <a:lstStyle/>
            <a:p>
              <a:pPr>
                <a:defRPr sz="2400"/>
              </a:pPr>
            </a:p>
          </p:txBody>
        </p:sp>
      </p:grpSp>
      <p:sp>
        <p:nvSpPr>
          <p:cNvPr id="2670" name="Shape 2670"/>
          <p:cNvSpPr/>
          <p:nvPr/>
        </p:nvSpPr>
        <p:spPr>
          <a:xfrm>
            <a:off x="865602" y="2330265"/>
            <a:ext cx="3214117"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u="sng"/>
            </a:lvl1pPr>
          </a:lstStyle>
          <a:p>
            <a:pPr/>
            <a:r>
              <a:t>Network output</a:t>
            </a:r>
          </a:p>
        </p:txBody>
      </p:sp>
      <p:sp>
        <p:nvSpPr>
          <p:cNvPr id="2671" name="Shape 2671"/>
          <p:cNvSpPr/>
          <p:nvPr/>
        </p:nvSpPr>
        <p:spPr>
          <a:xfrm>
            <a:off x="2003182" y="3228051"/>
            <a:ext cx="688002" cy="6116762"/>
          </a:xfrm>
          <a:prstGeom prst="rect">
            <a:avLst/>
          </a:prstGeom>
          <a:ln w="25400">
            <a:solidFill>
              <a:srgbClr val="000000"/>
            </a:solidFill>
            <a:miter lim="400000"/>
          </a:ln>
        </p:spPr>
        <p:txBody>
          <a:bodyPr lIns="50800" tIns="50800" rIns="50800" bIns="50800" anchor="ctr"/>
          <a:lstStyle/>
          <a:p>
            <a:pPr>
              <a:defRPr sz="2400"/>
            </a:pPr>
          </a:p>
        </p:txBody>
      </p:sp>
      <p:sp>
        <p:nvSpPr>
          <p:cNvPr id="2672" name="Shape 2672"/>
          <p:cNvSpPr/>
          <p:nvPr/>
        </p:nvSpPr>
        <p:spPr>
          <a:xfrm rot="5400000">
            <a:off x="2186910" y="8639945"/>
            <a:ext cx="571501"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atin typeface="Helvetica"/>
                <a:ea typeface="Helvetica"/>
                <a:cs typeface="Helvetica"/>
                <a:sym typeface="Helvetica"/>
              </a:defRPr>
            </a:lvl1pPr>
          </a:lstStyle>
          <a:p>
            <a:pPr/>
            <a:r>
              <a:t>…</a:t>
            </a:r>
          </a:p>
        </p:txBody>
      </p:sp>
      <p:sp>
        <p:nvSpPr>
          <p:cNvPr id="2673" name="Shape 2673"/>
          <p:cNvSpPr/>
          <p:nvPr/>
        </p:nvSpPr>
        <p:spPr>
          <a:xfrm>
            <a:off x="1183457" y="5991971"/>
            <a:ext cx="493583" cy="1"/>
          </a:xfrm>
          <a:prstGeom prst="line">
            <a:avLst/>
          </a:prstGeom>
          <a:ln w="25400">
            <a:solidFill>
              <a:srgbClr val="000000"/>
            </a:solidFill>
            <a:miter lim="400000"/>
            <a:tailEnd type="triangle"/>
          </a:ln>
        </p:spPr>
        <p:txBody>
          <a:bodyPr lIns="50800" tIns="50800" rIns="50800" bIns="50800" anchor="ctr"/>
          <a:lstStyle/>
          <a:p>
            <a:pPr>
              <a:defRPr sz="2400"/>
            </a:pPr>
          </a:p>
        </p:txBody>
      </p:sp>
      <p:sp>
        <p:nvSpPr>
          <p:cNvPr id="2674" name="Shape 2674"/>
          <p:cNvSpPr/>
          <p:nvPr/>
        </p:nvSpPr>
        <p:spPr>
          <a:xfrm>
            <a:off x="1183457" y="5743668"/>
            <a:ext cx="493583" cy="1"/>
          </a:xfrm>
          <a:prstGeom prst="line">
            <a:avLst/>
          </a:prstGeom>
          <a:ln w="25400">
            <a:solidFill>
              <a:srgbClr val="000000"/>
            </a:solidFill>
            <a:miter lim="400000"/>
            <a:tailEnd type="triangle"/>
          </a:ln>
        </p:spPr>
        <p:txBody>
          <a:bodyPr lIns="50800" tIns="50800" rIns="50800" bIns="50800" anchor="ctr"/>
          <a:lstStyle/>
          <a:p>
            <a:pPr>
              <a:defRPr sz="2400"/>
            </a:pPr>
          </a:p>
        </p:txBody>
      </p:sp>
      <p:sp>
        <p:nvSpPr>
          <p:cNvPr id="2675" name="Shape 2675"/>
          <p:cNvSpPr/>
          <p:nvPr/>
        </p:nvSpPr>
        <p:spPr>
          <a:xfrm>
            <a:off x="1182461" y="6227573"/>
            <a:ext cx="493583" cy="1"/>
          </a:xfrm>
          <a:prstGeom prst="line">
            <a:avLst/>
          </a:prstGeom>
          <a:ln w="25400">
            <a:solidFill>
              <a:srgbClr val="000000"/>
            </a:solidFill>
            <a:miter lim="400000"/>
            <a:tailEnd type="triangle"/>
          </a:ln>
        </p:spPr>
        <p:txBody>
          <a:bodyPr lIns="50800" tIns="50800" rIns="50800" bIns="50800" anchor="ctr"/>
          <a:lstStyle/>
          <a:p>
            <a:pPr>
              <a:defRPr sz="2400"/>
            </a:pPr>
          </a:p>
        </p:txBody>
      </p:sp>
      <p:sp>
        <p:nvSpPr>
          <p:cNvPr id="2676" name="Shape 2676"/>
          <p:cNvSpPr/>
          <p:nvPr/>
        </p:nvSpPr>
        <p:spPr>
          <a:xfrm>
            <a:off x="372722" y="5530850"/>
            <a:ext cx="571501"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atin typeface="Helvetica"/>
                <a:ea typeface="Helvetica"/>
                <a:cs typeface="Helvetica"/>
                <a:sym typeface="Helvetica"/>
              </a:defRPr>
            </a:lvl1pPr>
          </a:lstStyle>
          <a:p>
            <a:pPr/>
            <a:r>
              <a:t>…</a:t>
            </a:r>
          </a:p>
        </p:txBody>
      </p:sp>
      <p:sp>
        <p:nvSpPr>
          <p:cNvPr id="2677" name="Shape 2677"/>
          <p:cNvSpPr/>
          <p:nvPr/>
        </p:nvSpPr>
        <p:spPr>
          <a:xfrm>
            <a:off x="2828390" y="3150675"/>
            <a:ext cx="1956656" cy="83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b="1" sz="2400">
                <a:solidFill>
                  <a:schemeClr val="accent1">
                    <a:satOff val="-3355"/>
                    <a:lumOff val="26614"/>
                  </a:schemeClr>
                </a:solidFill>
                <a:latin typeface="Helvetica"/>
                <a:ea typeface="Helvetica"/>
                <a:cs typeface="Helvetica"/>
                <a:sym typeface="Helvetica"/>
              </a:defRPr>
            </a:lvl1pPr>
          </a:lstStyle>
          <a:p>
            <a:pPr/>
            <a:r>
              <a:t>turquoise</a:t>
            </a:r>
          </a:p>
        </p:txBody>
      </p:sp>
      <p:sp>
        <p:nvSpPr>
          <p:cNvPr id="2678" name="Shape 2678"/>
          <p:cNvSpPr/>
          <p:nvPr/>
        </p:nvSpPr>
        <p:spPr>
          <a:xfrm>
            <a:off x="2828390" y="3836339"/>
            <a:ext cx="1956656" cy="83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b="1" sz="2400">
                <a:solidFill>
                  <a:schemeClr val="accent1"/>
                </a:solidFill>
                <a:latin typeface="Helvetica"/>
                <a:ea typeface="Helvetica"/>
                <a:cs typeface="Helvetica"/>
                <a:sym typeface="Helvetica"/>
              </a:defRPr>
            </a:lvl1pPr>
          </a:lstStyle>
          <a:p>
            <a:pPr/>
            <a:r>
              <a:t>blue</a:t>
            </a:r>
          </a:p>
        </p:txBody>
      </p:sp>
      <p:sp>
        <p:nvSpPr>
          <p:cNvPr id="2679" name="Shape 2679"/>
          <p:cNvSpPr/>
          <p:nvPr/>
        </p:nvSpPr>
        <p:spPr>
          <a:xfrm>
            <a:off x="2828390" y="4495800"/>
            <a:ext cx="2096263" cy="838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b="1" sz="2400">
                <a:solidFill>
                  <a:schemeClr val="accent2"/>
                </a:solidFill>
                <a:latin typeface="Helvetica"/>
                <a:ea typeface="Helvetica"/>
                <a:cs typeface="Helvetica"/>
                <a:sym typeface="Helvetica"/>
              </a:defRPr>
            </a:lvl1pPr>
          </a:lstStyle>
          <a:p>
            <a:pPr/>
            <a:r>
              <a:t>green</a:t>
            </a:r>
          </a:p>
        </p:txBody>
      </p:sp>
      <p:sp>
        <p:nvSpPr>
          <p:cNvPr id="2680" name="Shape 2680"/>
          <p:cNvSpPr/>
          <p:nvPr/>
        </p:nvSpPr>
        <p:spPr>
          <a:xfrm>
            <a:off x="2828390" y="5185962"/>
            <a:ext cx="2096263" cy="83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b="1" sz="2400">
                <a:solidFill>
                  <a:schemeClr val="accent5"/>
                </a:solidFill>
                <a:latin typeface="Helvetica"/>
                <a:ea typeface="Helvetica"/>
                <a:cs typeface="Helvetica"/>
                <a:sym typeface="Helvetica"/>
              </a:defRPr>
            </a:lvl1pPr>
          </a:lstStyle>
          <a:p>
            <a:pPr/>
            <a:r>
              <a:t>red</a:t>
            </a:r>
          </a:p>
        </p:txBody>
      </p:sp>
      <p:sp>
        <p:nvSpPr>
          <p:cNvPr id="2681" name="Shape 2681"/>
          <p:cNvSpPr/>
          <p:nvPr/>
        </p:nvSpPr>
        <p:spPr>
          <a:xfrm>
            <a:off x="2828390" y="5867332"/>
            <a:ext cx="2096263" cy="83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b="1" sz="2400">
                <a:solidFill>
                  <a:schemeClr val="accent4"/>
                </a:solidFill>
                <a:latin typeface="Helvetica"/>
                <a:ea typeface="Helvetica"/>
                <a:cs typeface="Helvetica"/>
                <a:sym typeface="Helvetica"/>
              </a:defRPr>
            </a:lvl1pPr>
          </a:lstStyle>
          <a:p>
            <a:pPr/>
            <a:r>
              <a:t>orange</a:t>
            </a:r>
          </a:p>
        </p:txBody>
      </p:sp>
      <p:sp>
        <p:nvSpPr>
          <p:cNvPr id="2682" name="Shape 2682"/>
          <p:cNvSpPr/>
          <p:nvPr/>
        </p:nvSpPr>
        <p:spPr>
          <a:xfrm>
            <a:off x="2828390" y="7221249"/>
            <a:ext cx="2096263" cy="83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b="1" sz="2400">
                <a:solidFill>
                  <a:srgbClr val="A6AAA9"/>
                </a:solidFill>
                <a:latin typeface="Helvetica"/>
                <a:ea typeface="Helvetica"/>
                <a:cs typeface="Helvetica"/>
                <a:sym typeface="Helvetica"/>
              </a:defRPr>
            </a:lvl1pPr>
          </a:lstStyle>
          <a:p>
            <a:pPr/>
            <a:r>
              <a:t>gray</a:t>
            </a:r>
          </a:p>
        </p:txBody>
      </p:sp>
      <p:sp>
        <p:nvSpPr>
          <p:cNvPr id="2683" name="Shape 2683"/>
          <p:cNvSpPr/>
          <p:nvPr/>
        </p:nvSpPr>
        <p:spPr>
          <a:xfrm>
            <a:off x="2828390" y="7902619"/>
            <a:ext cx="2096263" cy="83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b="1" sz="2400">
                <a:latin typeface="Helvetica"/>
                <a:ea typeface="Helvetica"/>
                <a:cs typeface="Helvetica"/>
                <a:sym typeface="Helvetica"/>
              </a:defRPr>
            </a:lvl1pPr>
          </a:lstStyle>
          <a:p>
            <a:pPr/>
            <a:r>
              <a:t>black</a:t>
            </a:r>
          </a:p>
        </p:txBody>
      </p:sp>
      <p:sp>
        <p:nvSpPr>
          <p:cNvPr id="2684" name="Shape 2684"/>
          <p:cNvSpPr/>
          <p:nvPr/>
        </p:nvSpPr>
        <p:spPr>
          <a:xfrm>
            <a:off x="2828390" y="6544291"/>
            <a:ext cx="2096263" cy="83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sz="2400"/>
            </a:lvl1pPr>
          </a:lstStyle>
          <a:p>
            <a:pPr/>
            <a:r>
              <a:t>white</a:t>
            </a:r>
          </a:p>
        </p:txBody>
      </p:sp>
      <p:grpSp>
        <p:nvGrpSpPr>
          <p:cNvPr id="2697" name="Group 2697"/>
          <p:cNvGrpSpPr/>
          <p:nvPr/>
        </p:nvGrpSpPr>
        <p:grpSpPr>
          <a:xfrm>
            <a:off x="5157609" y="4665447"/>
            <a:ext cx="7222585" cy="3912347"/>
            <a:chOff x="0" y="0"/>
            <a:chExt cx="7222583" cy="3912346"/>
          </a:xfrm>
        </p:grpSpPr>
        <p:grpSp>
          <p:nvGrpSpPr>
            <p:cNvPr id="2695" name="Group 2695"/>
            <p:cNvGrpSpPr/>
            <p:nvPr/>
          </p:nvGrpSpPr>
          <p:grpSpPr>
            <a:xfrm>
              <a:off x="-1" y="8532"/>
              <a:ext cx="7222585" cy="3903815"/>
              <a:chOff x="0" y="0"/>
              <a:chExt cx="7222583" cy="3903813"/>
            </a:xfrm>
          </p:grpSpPr>
          <p:sp>
            <p:nvSpPr>
              <p:cNvPr id="2685" name="Shape 2685"/>
              <p:cNvSpPr/>
              <p:nvPr/>
            </p:nvSpPr>
            <p:spPr>
              <a:xfrm>
                <a:off x="3784681" y="2530070"/>
                <a:ext cx="496502" cy="1369894"/>
              </a:xfrm>
              <a:prstGeom prst="rect">
                <a:avLst/>
              </a:prstGeom>
              <a:solidFill>
                <a:schemeClr val="accent5"/>
              </a:solidFill>
              <a:ln w="12700" cap="flat">
                <a:solidFill>
                  <a:srgbClr val="000000"/>
                </a:solidFill>
                <a:prstDash val="solid"/>
                <a:miter lim="400000"/>
              </a:ln>
              <a:effectLst/>
            </p:spPr>
            <p:txBody>
              <a:bodyPr wrap="square" lIns="50800" tIns="50800" rIns="50800" bIns="50800" numCol="1" anchor="ctr">
                <a:noAutofit/>
              </a:bodyPr>
              <a:lstStyle/>
              <a:p>
                <a:pPr>
                  <a:defRPr sz="2400">
                    <a:solidFill>
                      <a:srgbClr val="FFFFFF"/>
                    </a:solidFill>
                  </a:defRPr>
                </a:pPr>
              </a:p>
            </p:txBody>
          </p:sp>
          <p:sp>
            <p:nvSpPr>
              <p:cNvPr id="2686" name="Shape 2686"/>
              <p:cNvSpPr/>
              <p:nvPr/>
            </p:nvSpPr>
            <p:spPr>
              <a:xfrm>
                <a:off x="2885293" y="2724962"/>
                <a:ext cx="496502" cy="1175001"/>
              </a:xfrm>
              <a:prstGeom prst="rect">
                <a:avLst/>
              </a:prstGeom>
              <a:solidFill>
                <a:schemeClr val="accent4"/>
              </a:solidFill>
              <a:ln w="12700" cap="flat">
                <a:solidFill>
                  <a:srgbClr val="000000"/>
                </a:solidFill>
                <a:prstDash val="solid"/>
                <a:miter lim="400000"/>
              </a:ln>
              <a:effectLst/>
            </p:spPr>
            <p:txBody>
              <a:bodyPr wrap="square" lIns="50800" tIns="50800" rIns="50800" bIns="50800" numCol="1" anchor="ctr">
                <a:noAutofit/>
              </a:bodyPr>
              <a:lstStyle/>
              <a:p>
                <a:pPr>
                  <a:defRPr sz="2400">
                    <a:solidFill>
                      <a:srgbClr val="FFFFFF"/>
                    </a:solidFill>
                  </a:defRPr>
                </a:pPr>
              </a:p>
            </p:txBody>
          </p:sp>
          <p:sp>
            <p:nvSpPr>
              <p:cNvPr id="2687" name="Shape 2687"/>
              <p:cNvSpPr/>
              <p:nvPr/>
            </p:nvSpPr>
            <p:spPr>
              <a:xfrm>
                <a:off x="4684067" y="3217092"/>
                <a:ext cx="496503" cy="682871"/>
              </a:xfrm>
              <a:prstGeom prst="rect">
                <a:avLst/>
              </a:prstGeom>
              <a:solidFill>
                <a:srgbClr val="FFFFFF"/>
              </a:solidFill>
              <a:ln w="12700" cap="flat">
                <a:solidFill>
                  <a:srgbClr val="000000"/>
                </a:solidFill>
                <a:prstDash val="solid"/>
                <a:miter lim="400000"/>
              </a:ln>
              <a:effectLst/>
            </p:spPr>
            <p:txBody>
              <a:bodyPr wrap="square" lIns="50800" tIns="50800" rIns="50800" bIns="50800" numCol="1" anchor="ctr">
                <a:noAutofit/>
              </a:bodyPr>
              <a:lstStyle/>
              <a:p>
                <a:pPr>
                  <a:defRPr sz="2400">
                    <a:solidFill>
                      <a:srgbClr val="FFFFFF"/>
                    </a:solidFill>
                  </a:defRPr>
                </a:pPr>
              </a:p>
            </p:txBody>
          </p:sp>
          <p:sp>
            <p:nvSpPr>
              <p:cNvPr id="2688" name="Shape 2688"/>
              <p:cNvSpPr/>
              <p:nvPr/>
            </p:nvSpPr>
            <p:spPr>
              <a:xfrm>
                <a:off x="5583455" y="3522224"/>
                <a:ext cx="496502" cy="377740"/>
              </a:xfrm>
              <a:prstGeom prst="rect">
                <a:avLst/>
              </a:prstGeom>
              <a:solidFill>
                <a:srgbClr val="DCDEE0"/>
              </a:solidFill>
              <a:ln w="12700" cap="flat">
                <a:solidFill>
                  <a:srgbClr val="000000"/>
                </a:solidFill>
                <a:prstDash val="solid"/>
                <a:miter lim="400000"/>
              </a:ln>
              <a:effectLst/>
            </p:spPr>
            <p:txBody>
              <a:bodyPr wrap="square" lIns="50800" tIns="50800" rIns="50800" bIns="50800" numCol="1" anchor="ctr">
                <a:noAutofit/>
              </a:bodyPr>
              <a:lstStyle/>
              <a:p>
                <a:pPr>
                  <a:defRPr sz="2400">
                    <a:solidFill>
                      <a:srgbClr val="FFFFFF"/>
                    </a:solidFill>
                  </a:defRPr>
                </a:pPr>
              </a:p>
            </p:txBody>
          </p:sp>
          <p:sp>
            <p:nvSpPr>
              <p:cNvPr id="2689" name="Shape 2689"/>
              <p:cNvSpPr/>
              <p:nvPr/>
            </p:nvSpPr>
            <p:spPr>
              <a:xfrm>
                <a:off x="6482843" y="3674736"/>
                <a:ext cx="496502" cy="225228"/>
              </a:xfrm>
              <a:prstGeom prst="rect">
                <a:avLst/>
              </a:prstGeom>
              <a:solidFill>
                <a:srgbClr val="000000"/>
              </a:solidFill>
              <a:ln w="12700" cap="flat">
                <a:solidFill>
                  <a:srgbClr val="000000"/>
                </a:solidFill>
                <a:prstDash val="solid"/>
                <a:miter lim="400000"/>
              </a:ln>
              <a:effectLst/>
            </p:spPr>
            <p:txBody>
              <a:bodyPr wrap="square" lIns="50800" tIns="50800" rIns="50800" bIns="50800" numCol="1" anchor="ctr">
                <a:noAutofit/>
              </a:bodyPr>
              <a:lstStyle/>
              <a:p>
                <a:pPr>
                  <a:defRPr sz="2400">
                    <a:solidFill>
                      <a:srgbClr val="FFFFFF"/>
                    </a:solidFill>
                  </a:defRPr>
                </a:pPr>
              </a:p>
            </p:txBody>
          </p:sp>
          <p:sp>
            <p:nvSpPr>
              <p:cNvPr id="2690" name="Shape 2690"/>
              <p:cNvSpPr/>
              <p:nvPr/>
            </p:nvSpPr>
            <p:spPr>
              <a:xfrm flipV="1">
                <a:off x="866863" y="-1"/>
                <a:ext cx="1" cy="3902545"/>
              </a:xfrm>
              <a:prstGeom prst="line">
                <a:avLst/>
              </a:prstGeom>
              <a:noFill/>
              <a:ln w="25400" cap="flat">
                <a:solidFill>
                  <a:srgbClr val="000000"/>
                </a:solidFill>
                <a:prstDash val="solid"/>
                <a:miter lim="400000"/>
                <a:tailEnd type="arrow" w="med" len="med"/>
              </a:ln>
              <a:effectLst/>
            </p:spPr>
            <p:txBody>
              <a:bodyPr wrap="square" lIns="50800" tIns="50800" rIns="50800" bIns="50800" numCol="1" anchor="ctr">
                <a:noAutofit/>
              </a:bodyPr>
              <a:lstStyle/>
              <a:p>
                <a:pPr>
                  <a:defRPr sz="2400"/>
                </a:pPr>
              </a:p>
            </p:txBody>
          </p:sp>
          <p:sp>
            <p:nvSpPr>
              <p:cNvPr id="2691" name="Shape 2691"/>
              <p:cNvSpPr/>
              <p:nvPr/>
            </p:nvSpPr>
            <p:spPr>
              <a:xfrm>
                <a:off x="845818" y="3903813"/>
                <a:ext cx="6376766" cy="1"/>
              </a:xfrm>
              <a:prstGeom prst="line">
                <a:avLst/>
              </a:prstGeom>
              <a:noFill/>
              <a:ln w="25400" cap="flat">
                <a:solidFill>
                  <a:srgbClr val="000000"/>
                </a:solidFill>
                <a:prstDash val="solid"/>
                <a:miter lim="400000"/>
                <a:tailEnd type="arrow" w="med" len="med"/>
              </a:ln>
              <a:effectLst/>
            </p:spPr>
            <p:txBody>
              <a:bodyPr wrap="square" lIns="50800" tIns="50800" rIns="50800" bIns="50800" numCol="1" anchor="ctr">
                <a:noAutofit/>
              </a:bodyPr>
              <a:lstStyle/>
              <a:p>
                <a:pPr>
                  <a:defRPr sz="2400"/>
                </a:pPr>
              </a:p>
            </p:txBody>
          </p:sp>
          <p:sp>
            <p:nvSpPr>
              <p:cNvPr id="2692" name="Shape 2692"/>
              <p:cNvSpPr/>
              <p:nvPr/>
            </p:nvSpPr>
            <p:spPr>
              <a:xfrm>
                <a:off x="1977196" y="3790743"/>
                <a:ext cx="496502" cy="109221"/>
              </a:xfrm>
              <a:prstGeom prst="rect">
                <a:avLst/>
              </a:prstGeom>
              <a:solidFill>
                <a:schemeClr val="accent1"/>
              </a:solidFill>
              <a:ln w="12700" cap="flat">
                <a:solidFill>
                  <a:srgbClr val="000000"/>
                </a:solidFill>
                <a:prstDash val="solid"/>
                <a:miter lim="400000"/>
              </a:ln>
              <a:effectLst/>
            </p:spPr>
            <p:txBody>
              <a:bodyPr wrap="square" lIns="50800" tIns="50800" rIns="50800" bIns="50800" numCol="1" anchor="ctr">
                <a:noAutofit/>
              </a:bodyPr>
              <a:lstStyle/>
              <a:p>
                <a:pPr>
                  <a:defRPr sz="2400">
                    <a:solidFill>
                      <a:srgbClr val="FFFFFF"/>
                    </a:solidFill>
                  </a:defRPr>
                </a:pPr>
              </a:p>
            </p:txBody>
          </p:sp>
          <p:sp>
            <p:nvSpPr>
              <p:cNvPr id="2693" name="Shape 2693"/>
              <p:cNvSpPr/>
              <p:nvPr/>
            </p:nvSpPr>
            <p:spPr>
              <a:xfrm>
                <a:off x="1092378" y="3790743"/>
                <a:ext cx="496502" cy="109221"/>
              </a:xfrm>
              <a:prstGeom prst="rect">
                <a:avLst/>
              </a:prstGeom>
              <a:solidFill>
                <a:schemeClr val="accent1">
                  <a:satOff val="-3355"/>
                  <a:lumOff val="26614"/>
                </a:schemeClr>
              </a:solidFill>
              <a:ln w="12700" cap="flat">
                <a:solidFill>
                  <a:srgbClr val="000000"/>
                </a:solidFill>
                <a:prstDash val="solid"/>
                <a:miter lim="400000"/>
              </a:ln>
              <a:effectLst/>
            </p:spPr>
            <p:txBody>
              <a:bodyPr wrap="square" lIns="50800" tIns="50800" rIns="50800" bIns="50800" numCol="1" anchor="ctr">
                <a:noAutofit/>
              </a:bodyPr>
              <a:lstStyle/>
              <a:p>
                <a:pPr>
                  <a:defRPr sz="2400">
                    <a:solidFill>
                      <a:srgbClr val="FFFFFF"/>
                    </a:solidFill>
                  </a:defRPr>
                </a:pPr>
              </a:p>
            </p:txBody>
          </p:sp>
          <p:sp>
            <p:nvSpPr>
              <p:cNvPr id="2694" name="Shape 2694"/>
              <p:cNvSpPr/>
              <p:nvPr/>
            </p:nvSpPr>
            <p:spPr>
              <a:xfrm rot="16200000">
                <a:off x="-808635" y="1628691"/>
                <a:ext cx="2264970" cy="647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probability</a:t>
                </a:r>
              </a:p>
            </p:txBody>
          </p:sp>
        </p:grpSp>
        <p:pic>
          <p:nvPicPr>
            <p:cNvPr id="2696" name="pasted-image.pdf"/>
            <p:cNvPicPr>
              <a:picLocks noChangeAspect="1"/>
            </p:cNvPicPr>
            <p:nvPr/>
          </p:nvPicPr>
          <p:blipFill>
            <a:blip r:embed="rId2">
              <a:extLst/>
            </a:blip>
            <a:stretch>
              <a:fillRect/>
            </a:stretch>
          </p:blipFill>
          <p:spPr>
            <a:xfrm>
              <a:off x="2167172" y="0"/>
              <a:ext cx="3543301" cy="469900"/>
            </a:xfrm>
            <a:prstGeom prst="rect">
              <a:avLst/>
            </a:prstGeom>
            <a:ln w="12700" cap="flat">
              <a:noFill/>
              <a:miter lim="400000"/>
            </a:ln>
            <a:effectLst/>
          </p:spPr>
        </p:pic>
      </p:grpSp>
      <p:pic>
        <p:nvPicPr>
          <p:cNvPr id="2698" name="image44.tif" descr="ex2-part-large"/>
          <p:cNvPicPr>
            <a:picLocks noChangeAspect="1"/>
          </p:cNvPicPr>
          <p:nvPr/>
        </p:nvPicPr>
        <p:blipFill>
          <a:blip r:embed="rId3">
            <a:extLst/>
          </a:blip>
          <a:srcRect l="6512" t="14468" r="67626" b="40920"/>
          <a:stretch>
            <a:fillRect/>
          </a:stretch>
        </p:blipFill>
        <p:spPr>
          <a:xfrm>
            <a:off x="8484709" y="2839128"/>
            <a:ext cx="1483197" cy="1461469"/>
          </a:xfrm>
          <a:prstGeom prst="rect">
            <a:avLst/>
          </a:prstGeom>
          <a:ln w="12700">
            <a:miter lim="400000"/>
          </a:ln>
        </p:spPr>
      </p:pic>
      <p:sp>
        <p:nvSpPr>
          <p:cNvPr id="2699" name="Shape 2699"/>
          <p:cNvSpPr/>
          <p:nvPr/>
        </p:nvSpPr>
        <p:spPr>
          <a:xfrm>
            <a:off x="9118079" y="4065559"/>
            <a:ext cx="190985" cy="190985"/>
          </a:xfrm>
          <a:prstGeom prst="rect">
            <a:avLst/>
          </a:prstGeom>
          <a:solidFill>
            <a:schemeClr val="accent5"/>
          </a:solidFill>
          <a:ln w="25400">
            <a:solidFill>
              <a:srgbClr val="000000"/>
            </a:solidFill>
            <a:miter lim="400000"/>
          </a:ln>
        </p:spPr>
        <p:txBody>
          <a:bodyPr lIns="50800" tIns="50800" rIns="50800" bIns="50800" anchor="ctr"/>
          <a:lstStyle/>
          <a:p>
            <a:pPr>
              <a:defRPr sz="2400"/>
            </a:pPr>
          </a:p>
        </p:txBody>
      </p:sp>
      <p:sp>
        <p:nvSpPr>
          <p:cNvPr id="2700" name="Shape 2700"/>
          <p:cNvSpPr/>
          <p:nvPr/>
        </p:nvSpPr>
        <p:spPr>
          <a:xfrm>
            <a:off x="8914879" y="4065559"/>
            <a:ext cx="190985" cy="190985"/>
          </a:xfrm>
          <a:prstGeom prst="rect">
            <a:avLst/>
          </a:prstGeom>
          <a:solidFill>
            <a:schemeClr val="accent5"/>
          </a:solidFill>
          <a:ln w="25400">
            <a:solidFill>
              <a:srgbClr val="000000"/>
            </a:solidFill>
            <a:miter lim="400000"/>
          </a:ln>
        </p:spPr>
        <p:txBody>
          <a:bodyPr lIns="50800" tIns="50800" rIns="50800" bIns="50800" anchor="ctr"/>
          <a:lstStyle/>
          <a:p>
            <a:pPr>
              <a:defRPr sz="2400"/>
            </a:pPr>
          </a:p>
        </p:txBody>
      </p:sp>
      <p:sp>
        <p:nvSpPr>
          <p:cNvPr id="2701" name="Shape 2701"/>
          <p:cNvSpPr/>
          <p:nvPr/>
        </p:nvSpPr>
        <p:spPr>
          <a:xfrm>
            <a:off x="8724209" y="4065559"/>
            <a:ext cx="190985" cy="190985"/>
          </a:xfrm>
          <a:prstGeom prst="rect">
            <a:avLst/>
          </a:prstGeom>
          <a:solidFill>
            <a:srgbClr val="FFFFFF"/>
          </a:solidFill>
          <a:ln w="25400">
            <a:solidFill>
              <a:srgbClr val="000000"/>
            </a:solidFill>
            <a:miter lim="400000"/>
          </a:ln>
        </p:spPr>
        <p:txBody>
          <a:bodyPr lIns="50800" tIns="50800" rIns="50800" bIns="50800" anchor="ctr"/>
          <a:lstStyle/>
          <a:p>
            <a:pPr>
              <a:defRPr sz="2400"/>
            </a:pPr>
          </a:p>
        </p:txBody>
      </p:sp>
      <p:grpSp>
        <p:nvGrpSpPr>
          <p:cNvPr id="2704" name="Group 2704"/>
          <p:cNvGrpSpPr/>
          <p:nvPr/>
        </p:nvGrpSpPr>
        <p:grpSpPr>
          <a:xfrm>
            <a:off x="8280497" y="4065559"/>
            <a:ext cx="431496" cy="5195777"/>
            <a:chOff x="0" y="0"/>
            <a:chExt cx="431495" cy="5195775"/>
          </a:xfrm>
        </p:grpSpPr>
        <p:sp>
          <p:nvSpPr>
            <p:cNvPr id="2702" name="Shape 2702"/>
            <p:cNvSpPr/>
            <p:nvPr/>
          </p:nvSpPr>
          <p:spPr>
            <a:xfrm>
              <a:off x="240511" y="0"/>
              <a:ext cx="190985" cy="190984"/>
            </a:xfrm>
            <a:prstGeom prst="rect">
              <a:avLst/>
            </a:prstGeom>
            <a:solidFill>
              <a:schemeClr val="accent4">
                <a:hueOff val="384618"/>
                <a:satOff val="3869"/>
                <a:lumOff val="5802"/>
              </a:schemeClr>
            </a:solidFill>
            <a:ln w="25400" cap="flat">
              <a:solidFill>
                <a:srgbClr val="000000"/>
              </a:solidFill>
              <a:prstDash val="solid"/>
              <a:miter lim="400000"/>
            </a:ln>
            <a:effectLst/>
          </p:spPr>
          <p:txBody>
            <a:bodyPr wrap="square" lIns="50800" tIns="50800" rIns="50800" bIns="50800" numCol="1" anchor="ctr">
              <a:noAutofit/>
            </a:bodyPr>
            <a:lstStyle/>
            <a:p>
              <a:pPr>
                <a:defRPr sz="2400"/>
              </a:pPr>
            </a:p>
          </p:txBody>
        </p:sp>
        <p:sp>
          <p:nvSpPr>
            <p:cNvPr id="2703" name="Shape 2703"/>
            <p:cNvSpPr/>
            <p:nvPr/>
          </p:nvSpPr>
          <p:spPr>
            <a:xfrm flipV="1">
              <a:off x="-1" y="4793664"/>
              <a:ext cx="2" cy="402112"/>
            </a:xfrm>
            <a:prstGeom prst="line">
              <a:avLst/>
            </a:prstGeom>
            <a:noFill/>
            <a:ln w="50800" cap="flat">
              <a:solidFill>
                <a:srgbClr val="000000"/>
              </a:solidFill>
              <a:prstDash val="solid"/>
              <a:miter lim="400000"/>
              <a:tailEnd type="triangle" w="med" len="med"/>
            </a:ln>
            <a:effectLst/>
          </p:spPr>
          <p:txBody>
            <a:bodyPr wrap="square" lIns="50800" tIns="50800" rIns="50800" bIns="50800" numCol="1" anchor="ctr">
              <a:noAutofit/>
            </a:bodyPr>
            <a:lstStyle/>
            <a:p>
              <a:pPr>
                <a:defRPr sz="2400"/>
              </a:pPr>
            </a:p>
          </p:txBody>
        </p:sp>
      </p:gr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70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704" grpId="1"/>
    </p:bldLst>
  </p:timing>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94" name="IMG_1158.jpg" descr="IMG_1158"/>
          <p:cNvPicPr>
            <a:picLocks noChangeAspect="1"/>
          </p:cNvPicPr>
          <p:nvPr/>
        </p:nvPicPr>
        <p:blipFill>
          <a:blip r:embed="rId3">
            <a:extLst/>
          </a:blip>
          <a:stretch>
            <a:fillRect/>
          </a:stretch>
        </p:blipFill>
        <p:spPr>
          <a:xfrm>
            <a:off x="3556000" y="325119"/>
            <a:ext cx="5892800" cy="8128001"/>
          </a:xfrm>
          <a:prstGeom prst="rect">
            <a:avLst/>
          </a:prstGeom>
          <a:ln w="12700">
            <a:miter lim="400000"/>
          </a:ln>
        </p:spPr>
      </p:pic>
      <p:sp>
        <p:nvSpPr>
          <p:cNvPr id="195" name="Shape 195"/>
          <p:cNvSpPr/>
          <p:nvPr/>
        </p:nvSpPr>
        <p:spPr>
          <a:xfrm>
            <a:off x="108373" y="8561493"/>
            <a:ext cx="12571308" cy="11714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indent="342900" algn="l" defTabSz="1300480">
              <a:spcBef>
                <a:spcPts val="800"/>
              </a:spcBef>
              <a:defRPr sz="3400">
                <a:latin typeface="Calibri"/>
                <a:ea typeface="Calibri"/>
                <a:cs typeface="Calibri"/>
                <a:sym typeface="Calibri"/>
              </a:defRPr>
            </a:lvl1pPr>
          </a:lstStyle>
          <a:p>
            <a:pPr/>
            <a:r>
              <a:t>[Hays and Efros. Scene Completion Using Millions of Photographs. SIGGRAPH 2007 and CACM October 2008.]</a:t>
            </a:r>
          </a:p>
        </p:txBody>
      </p:sp>
    </p:spTree>
  </p:cSld>
  <p:clrMapOvr>
    <a:masterClrMapping/>
  </p:clrMapOvr>
  <p:transition xmlns:p14="http://schemas.microsoft.com/office/powerpoint/2010/main" spd="med" advClick="1" p14:dur="1000"/>
</p:sld>
</file>

<file path=ppt/slides/slide9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706" name="Screen Shot 2016-10-17 at 1.57.32 PM.png"/>
          <p:cNvPicPr>
            <a:picLocks noChangeAspect="1"/>
          </p:cNvPicPr>
          <p:nvPr/>
        </p:nvPicPr>
        <p:blipFill>
          <a:blip r:embed="rId2">
            <a:extLst/>
          </a:blip>
          <a:stretch>
            <a:fillRect/>
          </a:stretch>
        </p:blipFill>
        <p:spPr>
          <a:xfrm>
            <a:off x="979759" y="1270219"/>
            <a:ext cx="11045282" cy="8314085"/>
          </a:xfrm>
          <a:prstGeom prst="rect">
            <a:avLst/>
          </a:prstGeom>
          <a:ln w="12700">
            <a:miter lim="400000"/>
          </a:ln>
        </p:spPr>
      </p:pic>
      <p:sp>
        <p:nvSpPr>
          <p:cNvPr id="2707" name="Shape 2707"/>
          <p:cNvSpPr/>
          <p:nvPr/>
        </p:nvSpPr>
        <p:spPr>
          <a:xfrm>
            <a:off x="3600246" y="196870"/>
            <a:ext cx="5804308" cy="83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a:solidFill>
                  <a:schemeClr val="accent1">
                    <a:hueOff val="273562"/>
                    <a:satOff val="2937"/>
                    <a:lumOff val="-22233"/>
                  </a:schemeClr>
                </a:solidFill>
              </a:defRPr>
            </a:lvl1pPr>
          </a:lstStyle>
          <a:p>
            <a:pPr/>
            <a:r>
              <a:t>Sampling full images</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70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706" grpId="1"/>
    </p:bldLst>
  </p:timing>
</p:sld>
</file>

<file path=ppt/slides/slide9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09" name="Shape 2709"/>
          <p:cNvSpPr/>
          <p:nvPr/>
        </p:nvSpPr>
        <p:spPr>
          <a:xfrm>
            <a:off x="-13462" y="14708"/>
            <a:ext cx="13031725" cy="1574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a:solidFill>
                  <a:schemeClr val="accent1">
                    <a:hueOff val="273562"/>
                    <a:satOff val="2937"/>
                    <a:lumOff val="-22233"/>
                  </a:schemeClr>
                </a:solidFill>
              </a:defRPr>
            </a:lvl1pPr>
          </a:lstStyle>
          <a:p>
            <a:pPr/>
            <a:r>
              <a:t>Predicting pixels gives a probability model of a whole image!</a:t>
            </a:r>
          </a:p>
        </p:txBody>
      </p:sp>
      <p:grpSp>
        <p:nvGrpSpPr>
          <p:cNvPr id="2712" name="Group 2712"/>
          <p:cNvGrpSpPr/>
          <p:nvPr/>
        </p:nvGrpSpPr>
        <p:grpSpPr>
          <a:xfrm>
            <a:off x="4993016" y="2398005"/>
            <a:ext cx="3543301" cy="3285121"/>
            <a:chOff x="0" y="0"/>
            <a:chExt cx="3543300" cy="3285120"/>
          </a:xfrm>
        </p:grpSpPr>
        <p:pic>
          <p:nvPicPr>
            <p:cNvPr id="2710" name="pasted-image.pdf"/>
            <p:cNvPicPr>
              <a:picLocks noChangeAspect="1"/>
            </p:cNvPicPr>
            <p:nvPr/>
          </p:nvPicPr>
          <p:blipFill>
            <a:blip r:embed="rId2">
              <a:extLst/>
            </a:blip>
            <a:stretch>
              <a:fillRect/>
            </a:stretch>
          </p:blipFill>
          <p:spPr>
            <a:xfrm>
              <a:off x="0" y="2815220"/>
              <a:ext cx="3543300" cy="469901"/>
            </a:xfrm>
            <a:prstGeom prst="rect">
              <a:avLst/>
            </a:prstGeom>
            <a:ln w="12700" cap="flat">
              <a:noFill/>
              <a:miter lim="400000"/>
            </a:ln>
            <a:effectLst/>
          </p:spPr>
        </p:pic>
        <p:pic>
          <p:nvPicPr>
            <p:cNvPr id="2711" name="Screen Shot 2016-10-17 at 9.44.32 PM.png"/>
            <p:cNvPicPr>
              <a:picLocks noChangeAspect="1"/>
            </p:cNvPicPr>
            <p:nvPr/>
          </p:nvPicPr>
          <p:blipFill>
            <a:blip r:embed="rId3">
              <a:extLst/>
            </a:blip>
            <a:stretch>
              <a:fillRect/>
            </a:stretch>
          </p:blipFill>
          <p:spPr>
            <a:xfrm>
              <a:off x="495491" y="0"/>
              <a:ext cx="2552318" cy="2578099"/>
            </a:xfrm>
            <a:prstGeom prst="rect">
              <a:avLst/>
            </a:prstGeom>
            <a:ln w="12700" cap="flat">
              <a:noFill/>
              <a:miter lim="400000"/>
            </a:ln>
            <a:effectLst/>
          </p:spPr>
        </p:pic>
      </p:grpSp>
      <p:pic>
        <p:nvPicPr>
          <p:cNvPr id="2713" name="pasted-image.pdf"/>
          <p:cNvPicPr>
            <a:picLocks noChangeAspect="1"/>
          </p:cNvPicPr>
          <p:nvPr/>
        </p:nvPicPr>
        <p:blipFill>
          <a:blip r:embed="rId4">
            <a:extLst/>
          </a:blip>
          <a:stretch>
            <a:fillRect/>
          </a:stretch>
        </p:blipFill>
        <p:spPr>
          <a:xfrm>
            <a:off x="3862716" y="6749568"/>
            <a:ext cx="5803901" cy="1333501"/>
          </a:xfrm>
          <a:prstGeom prst="rect">
            <a:avLst/>
          </a:prstGeom>
          <a:ln w="12700">
            <a:miter lim="400000"/>
          </a:ln>
        </p:spPr>
      </p:pic>
      <p:sp>
        <p:nvSpPr>
          <p:cNvPr id="2714" name="Shape 2714"/>
          <p:cNvSpPr/>
          <p:nvPr/>
        </p:nvSpPr>
        <p:spPr>
          <a:xfrm>
            <a:off x="835025" y="8238799"/>
            <a:ext cx="11859284" cy="1193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This factorization is valid for any probability distribution (chain rule).</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7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7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271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714" grpId="3"/>
      <p:bldP build="whole" bldLvl="1" animBg="1" rev="0" advAuto="0" spid="2712" grpId="1"/>
      <p:bldP build="whole" bldLvl="1" animBg="1" rev="0" advAuto="0" spid="2713" grpId="2"/>
    </p:bldLst>
  </p:timing>
</p:sld>
</file>

<file path=ppt/slides/slide9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716" name="Screen Shot 2016-10-17 at 1.56.10 PM.png"/>
          <p:cNvPicPr>
            <a:picLocks noChangeAspect="1"/>
          </p:cNvPicPr>
          <p:nvPr/>
        </p:nvPicPr>
        <p:blipFill>
          <a:blip r:embed="rId2">
            <a:extLst/>
          </a:blip>
          <a:stretch>
            <a:fillRect/>
          </a:stretch>
        </p:blipFill>
        <p:spPr>
          <a:xfrm>
            <a:off x="-155333" y="1969982"/>
            <a:ext cx="13004801" cy="5813636"/>
          </a:xfrm>
          <a:prstGeom prst="rect">
            <a:avLst/>
          </a:prstGeom>
          <a:ln w="12700">
            <a:miter lim="400000"/>
          </a:ln>
        </p:spPr>
      </p:pic>
      <p:sp>
        <p:nvSpPr>
          <p:cNvPr id="2717" name="Shape 2717"/>
          <p:cNvSpPr/>
          <p:nvPr/>
        </p:nvSpPr>
        <p:spPr>
          <a:xfrm>
            <a:off x="5090109" y="383008"/>
            <a:ext cx="2824582" cy="83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a:solidFill>
                  <a:schemeClr val="accent1">
                    <a:hueOff val="273562"/>
                    <a:satOff val="2937"/>
                    <a:lumOff val="-22233"/>
                  </a:schemeClr>
                </a:solidFill>
              </a:defRPr>
            </a:lvl1pPr>
          </a:lstStyle>
          <a:p>
            <a:pPr/>
            <a:r>
              <a:t>Inpainting</a:t>
            </a:r>
          </a:p>
        </p:txBody>
      </p:sp>
    </p:spTree>
  </p:cSld>
  <p:clrMapOvr>
    <a:masterClrMapping/>
  </p:clrMapOvr>
  <p:transition xmlns:p14="http://schemas.microsoft.com/office/powerpoint/2010/main" spd="med" advClick="1" p14:dur="1000"/>
</p:sld>
</file>

<file path=ppt/slides/slide93.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pic>
        <p:nvPicPr>
          <p:cNvPr id="2719" name="wavenet.gif"/>
          <p:cNvPicPr>
            <a:picLocks noChangeAspect="0"/>
          </p:cNvPicPr>
          <p:nvPr/>
        </p:nvPicPr>
        <p:blipFill>
          <a:blip r:embed="rId2">
            <a:extLst/>
          </a:blip>
          <a:stretch>
            <a:fillRect/>
          </a:stretch>
        </p:blipFill>
        <p:spPr>
          <a:xfrm>
            <a:off x="1542683" y="2600367"/>
            <a:ext cx="9919434" cy="4552866"/>
          </a:xfrm>
          <a:prstGeom prst="rect">
            <a:avLst/>
          </a:prstGeom>
          <a:ln w="12700">
            <a:miter lim="400000"/>
          </a:ln>
        </p:spPr>
      </p:pic>
      <p:sp>
        <p:nvSpPr>
          <p:cNvPr id="2720" name="Shape 2720"/>
          <p:cNvSpPr/>
          <p:nvPr/>
        </p:nvSpPr>
        <p:spPr>
          <a:xfrm>
            <a:off x="3633469" y="383008"/>
            <a:ext cx="5737861" cy="83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a:solidFill>
                  <a:schemeClr val="accent1">
                    <a:hueOff val="273562"/>
                    <a:satOff val="2937"/>
                    <a:lumOff val="-22233"/>
                  </a:schemeClr>
                </a:solidFill>
              </a:defRPr>
            </a:lvl1pPr>
          </a:lstStyle>
          <a:p>
            <a:pPr/>
            <a:r>
              <a:t>Synthesizing sounds</a:t>
            </a:r>
          </a:p>
        </p:txBody>
      </p:sp>
      <p:sp>
        <p:nvSpPr>
          <p:cNvPr id="2721" name="Shape 2721"/>
          <p:cNvSpPr/>
          <p:nvPr/>
        </p:nvSpPr>
        <p:spPr>
          <a:xfrm>
            <a:off x="4353432" y="8025322"/>
            <a:ext cx="4297935" cy="965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800"/>
            </a:pPr>
            <a:r>
              <a:t>Wavenet</a:t>
            </a:r>
          </a:p>
          <a:p>
            <a:pPr>
              <a:defRPr sz="2800"/>
            </a:pPr>
            <a:r>
              <a:t>[van den Oord et al. 2016]</a:t>
            </a:r>
          </a:p>
        </p:txBody>
      </p:sp>
    </p:spTree>
  </p:cSld>
  <p:clrMapOvr>
    <a:masterClrMapping/>
  </p:clrMapOvr>
  <p:transition xmlns:p14="http://schemas.microsoft.com/office/powerpoint/2010/main" spd="med" advClick="1" p14:dur="1000"/>
</p:sld>
</file>

<file path=ppt/slides/slide9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723" name="pasted-image.pdf"/>
          <p:cNvPicPr>
            <a:picLocks noChangeAspect="1"/>
          </p:cNvPicPr>
          <p:nvPr/>
        </p:nvPicPr>
        <p:blipFill>
          <a:blip r:embed="rId2">
            <a:extLst/>
          </a:blip>
          <a:stretch>
            <a:fillRect/>
          </a:stretch>
        </p:blipFill>
        <p:spPr>
          <a:xfrm>
            <a:off x="678" y="-13876"/>
            <a:ext cx="13003444" cy="9781352"/>
          </a:xfrm>
          <a:prstGeom prst="rect">
            <a:avLst/>
          </a:prstGeom>
          <a:ln w="12700">
            <a:miter lim="400000"/>
          </a:ln>
        </p:spPr>
      </p:pic>
      <p:pic>
        <p:nvPicPr>
          <p:cNvPr id="2724" name="pasted-image.pdf"/>
          <p:cNvPicPr>
            <a:picLocks noChangeAspect="1"/>
          </p:cNvPicPr>
          <p:nvPr/>
        </p:nvPicPr>
        <p:blipFill>
          <a:blip r:embed="rId3">
            <a:extLst/>
          </a:blip>
          <a:stretch>
            <a:fillRect/>
          </a:stretch>
        </p:blipFill>
        <p:spPr>
          <a:xfrm>
            <a:off x="7808415" y="8887964"/>
            <a:ext cx="4864101" cy="533401"/>
          </a:xfrm>
          <a:prstGeom prst="rect">
            <a:avLst/>
          </a:prstGeom>
          <a:ln w="12700">
            <a:miter lim="400000"/>
          </a:ln>
        </p:spPr>
      </p:pic>
    </p:spTree>
  </p:cSld>
  <p:clrMapOvr>
    <a:masterClrMapping/>
  </p:clrMapOvr>
  <p:transition xmlns:p14="http://schemas.microsoft.com/office/powerpoint/2010/main" spd="med" advClick="1" p14:dur="1000"/>
</p:sld>
</file>

<file path=ppt/slides/slide9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726" name="pasted-image.pdf"/>
          <p:cNvPicPr>
            <a:picLocks noChangeAspect="1"/>
          </p:cNvPicPr>
          <p:nvPr/>
        </p:nvPicPr>
        <p:blipFill>
          <a:blip r:embed="rId2">
            <a:extLst/>
          </a:blip>
          <a:stretch>
            <a:fillRect/>
          </a:stretch>
        </p:blipFill>
        <p:spPr>
          <a:xfrm>
            <a:off x="678" y="-18323"/>
            <a:ext cx="13003444" cy="9781352"/>
          </a:xfrm>
          <a:prstGeom prst="rect">
            <a:avLst/>
          </a:prstGeom>
          <a:ln w="12700">
            <a:miter lim="400000"/>
          </a:ln>
        </p:spPr>
      </p:pic>
      <p:sp>
        <p:nvSpPr>
          <p:cNvPr id="2727" name="Shape 2727"/>
          <p:cNvSpPr/>
          <p:nvPr/>
        </p:nvSpPr>
        <p:spPr>
          <a:xfrm>
            <a:off x="9419595" y="8849116"/>
            <a:ext cx="3138323" cy="533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800">
                <a:solidFill>
                  <a:srgbClr val="FFFFFF"/>
                </a:solidFill>
              </a:defRPr>
            </a:lvl1pPr>
          </a:lstStyle>
          <a:p>
            <a:pPr/>
            <a:r>
              <a:t>[Zhang et al. 2016]</a:t>
            </a:r>
          </a:p>
        </p:txBody>
      </p:sp>
    </p:spTree>
  </p:cSld>
  <p:clrMapOvr>
    <a:masterClrMapping/>
  </p:clrMapOvr>
  <p:transition xmlns:p14="http://schemas.microsoft.com/office/powerpoint/2010/main" spd="med" advClick="1" p14:dur="1000"/>
</p:sld>
</file>

<file path=ppt/slides/slide9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729" name="image4.png"/>
          <p:cNvPicPr>
            <a:picLocks noChangeAspect="1"/>
          </p:cNvPicPr>
          <p:nvPr/>
        </p:nvPicPr>
        <p:blipFill>
          <a:blip r:embed="rId3">
            <a:extLst/>
          </a:blip>
          <a:stretch>
            <a:fillRect/>
          </a:stretch>
        </p:blipFill>
        <p:spPr>
          <a:xfrm>
            <a:off x="275867" y="1709550"/>
            <a:ext cx="5462018" cy="4096513"/>
          </a:xfrm>
          <a:prstGeom prst="rect">
            <a:avLst/>
          </a:prstGeom>
          <a:ln w="12700">
            <a:miter lim="400000"/>
          </a:ln>
        </p:spPr>
      </p:pic>
      <p:pic>
        <p:nvPicPr>
          <p:cNvPr id="2730" name="image5.png"/>
          <p:cNvPicPr>
            <a:picLocks noChangeAspect="1"/>
          </p:cNvPicPr>
          <p:nvPr/>
        </p:nvPicPr>
        <p:blipFill>
          <a:blip r:embed="rId4">
            <a:extLst/>
          </a:blip>
          <a:stretch>
            <a:fillRect/>
          </a:stretch>
        </p:blipFill>
        <p:spPr>
          <a:xfrm>
            <a:off x="7323873" y="1709550"/>
            <a:ext cx="5444050" cy="4096513"/>
          </a:xfrm>
          <a:prstGeom prst="rect">
            <a:avLst/>
          </a:prstGeom>
          <a:ln w="12700">
            <a:miter lim="400000"/>
          </a:ln>
        </p:spPr>
      </p:pic>
      <p:sp>
        <p:nvSpPr>
          <p:cNvPr id="2731" name="Shape 2731"/>
          <p:cNvSpPr/>
          <p:nvPr/>
        </p:nvSpPr>
        <p:spPr>
          <a:xfrm>
            <a:off x="5914033" y="2850828"/>
            <a:ext cx="1304031" cy="1856078"/>
          </a:xfrm>
          <a:prstGeom prst="rightArrow">
            <a:avLst>
              <a:gd name="adj1" fmla="val 50000"/>
              <a:gd name="adj2" fmla="val 53373"/>
            </a:avLst>
          </a:prstGeom>
          <a:ln w="25400">
            <a:solidFill>
              <a:srgbClr val="000000"/>
            </a:solidFill>
            <a:miter/>
          </a:ln>
        </p:spPr>
        <p:txBody>
          <a:bodyPr lIns="48767" tIns="48767" rIns="48767" bIns="48767" anchor="ctr"/>
          <a:lstStyle/>
          <a:p>
            <a:pPr defTabSz="1300480">
              <a:defRPr sz="5600">
                <a:solidFill>
                  <a:srgbClr val="FFFFFF"/>
                </a:solidFill>
                <a:latin typeface="Calibri"/>
                <a:ea typeface="Calibri"/>
                <a:cs typeface="Calibri"/>
                <a:sym typeface="Calibri"/>
              </a:defRPr>
            </a:pPr>
          </a:p>
        </p:txBody>
      </p:sp>
      <p:sp>
        <p:nvSpPr>
          <p:cNvPr id="2732" name="Shape 2732"/>
          <p:cNvSpPr/>
          <p:nvPr/>
        </p:nvSpPr>
        <p:spPr>
          <a:xfrm>
            <a:off x="475706" y="5889350"/>
            <a:ext cx="5099700" cy="656337"/>
          </a:xfrm>
          <a:prstGeom prst="rect">
            <a:avLst/>
          </a:prstGeom>
          <a:ln w="12700">
            <a:miter lim="400000"/>
          </a:ln>
          <a:extLst>
            <a:ext uri="{C572A759-6A51-4108-AA02-DFA0A04FC94B}">
              <ma14:wrappingTextBoxFlag xmlns:ma14="http://schemas.microsoft.com/office/mac/drawingml/2011/main" val="1"/>
            </a:ext>
          </a:extLst>
        </p:spPr>
        <p:txBody>
          <a:bodyPr wrap="none" lIns="48767" tIns="48767" rIns="48767" bIns="48767">
            <a:spAutoFit/>
          </a:bodyPr>
          <a:lstStyle/>
          <a:p>
            <a:pPr algn="l" defTabSz="1300480">
              <a:defRPr>
                <a:latin typeface="Calibri"/>
                <a:ea typeface="Calibri"/>
                <a:cs typeface="Calibri"/>
                <a:sym typeface="Calibri"/>
              </a:defRPr>
            </a:pPr>
            <a:r>
              <a:t>Grayscale image: </a:t>
            </a:r>
            <a:r>
              <a:rPr i="1"/>
              <a:t>L</a:t>
            </a:r>
            <a:r>
              <a:t> channel</a:t>
            </a:r>
          </a:p>
        </p:txBody>
      </p:sp>
      <p:sp>
        <p:nvSpPr>
          <p:cNvPr id="2733" name="Shape 2733"/>
          <p:cNvSpPr/>
          <p:nvPr/>
        </p:nvSpPr>
        <p:spPr>
          <a:xfrm>
            <a:off x="7159055" y="5889350"/>
            <a:ext cx="5839524" cy="656337"/>
          </a:xfrm>
          <a:prstGeom prst="rect">
            <a:avLst/>
          </a:prstGeom>
          <a:ln w="12700">
            <a:miter lim="400000"/>
          </a:ln>
          <a:extLst>
            <a:ext uri="{C572A759-6A51-4108-AA02-DFA0A04FC94B}">
              <ma14:wrappingTextBoxFlag xmlns:ma14="http://schemas.microsoft.com/office/mac/drawingml/2011/main" val="1"/>
            </a:ext>
          </a:extLst>
        </p:spPr>
        <p:txBody>
          <a:bodyPr wrap="none" lIns="48767" tIns="48767" rIns="48767" bIns="48767">
            <a:spAutoFit/>
          </a:bodyPr>
          <a:lstStyle/>
          <a:p>
            <a:pPr algn="l" defTabSz="1300480">
              <a:defRPr>
                <a:latin typeface="Calibri"/>
                <a:ea typeface="Calibri"/>
                <a:cs typeface="Calibri"/>
                <a:sym typeface="Calibri"/>
              </a:defRPr>
            </a:pPr>
            <a:r>
              <a:t>Color information: </a:t>
            </a:r>
            <a:r>
              <a:rPr i="1"/>
              <a:t>ab</a:t>
            </a:r>
            <a:r>
              <a:t> channels</a:t>
            </a:r>
          </a:p>
        </p:txBody>
      </p:sp>
      <p:pic>
        <p:nvPicPr>
          <p:cNvPr id="2734" name="image6.png"/>
          <p:cNvPicPr>
            <a:picLocks noChangeAspect="1"/>
          </p:cNvPicPr>
          <p:nvPr/>
        </p:nvPicPr>
        <p:blipFill>
          <a:blip r:embed="rId5">
            <a:extLst/>
          </a:blip>
          <a:stretch>
            <a:fillRect/>
          </a:stretch>
        </p:blipFill>
        <p:spPr>
          <a:xfrm>
            <a:off x="6236818" y="3526351"/>
            <a:ext cx="512645" cy="462911"/>
          </a:xfrm>
          <a:prstGeom prst="rect">
            <a:avLst/>
          </a:prstGeom>
          <a:ln w="12700">
            <a:miter lim="400000"/>
          </a:ln>
        </p:spPr>
      </p:pic>
      <p:grpSp>
        <p:nvGrpSpPr>
          <p:cNvPr id="2737" name="Group 2737"/>
          <p:cNvGrpSpPr/>
          <p:nvPr/>
        </p:nvGrpSpPr>
        <p:grpSpPr>
          <a:xfrm>
            <a:off x="8612552" y="6430231"/>
            <a:ext cx="2860620" cy="558640"/>
            <a:chOff x="0" y="0"/>
            <a:chExt cx="2860618" cy="558638"/>
          </a:xfrm>
        </p:grpSpPr>
        <p:pic>
          <p:nvPicPr>
            <p:cNvPr id="2735" name="image7.png"/>
            <p:cNvPicPr>
              <a:picLocks noChangeAspect="1"/>
            </p:cNvPicPr>
            <p:nvPr/>
          </p:nvPicPr>
          <p:blipFill>
            <a:blip r:embed="rId6">
              <a:extLst/>
            </a:blip>
            <a:stretch>
              <a:fillRect/>
            </a:stretch>
          </p:blipFill>
          <p:spPr>
            <a:xfrm>
              <a:off x="0" y="-1"/>
              <a:ext cx="451707" cy="512749"/>
            </a:xfrm>
            <a:prstGeom prst="rect">
              <a:avLst/>
            </a:prstGeom>
            <a:ln w="12700" cap="flat">
              <a:noFill/>
              <a:miter lim="400000"/>
            </a:ln>
            <a:effectLst/>
          </p:spPr>
        </p:pic>
        <p:pic>
          <p:nvPicPr>
            <p:cNvPr id="2736" name="image8.png"/>
            <p:cNvPicPr>
              <a:picLocks noChangeAspect="1"/>
            </p:cNvPicPr>
            <p:nvPr/>
          </p:nvPicPr>
          <p:blipFill>
            <a:blip r:embed="rId7">
              <a:extLst/>
            </a:blip>
            <a:stretch>
              <a:fillRect/>
            </a:stretch>
          </p:blipFill>
          <p:spPr>
            <a:xfrm>
              <a:off x="552088" y="83377"/>
              <a:ext cx="2308531" cy="475262"/>
            </a:xfrm>
            <a:prstGeom prst="rect">
              <a:avLst/>
            </a:prstGeom>
            <a:ln w="12700" cap="flat">
              <a:noFill/>
              <a:miter lim="400000"/>
            </a:ln>
            <a:effectLst/>
          </p:spPr>
        </p:pic>
      </p:grpSp>
      <p:pic>
        <p:nvPicPr>
          <p:cNvPr id="2738" name="image9.png"/>
          <p:cNvPicPr>
            <a:picLocks noChangeAspect="1"/>
          </p:cNvPicPr>
          <p:nvPr/>
        </p:nvPicPr>
        <p:blipFill>
          <a:blip r:embed="rId8">
            <a:extLst/>
          </a:blip>
          <a:stretch>
            <a:fillRect/>
          </a:stretch>
        </p:blipFill>
        <p:spPr>
          <a:xfrm>
            <a:off x="1439399" y="6476929"/>
            <a:ext cx="3133806" cy="449904"/>
          </a:xfrm>
          <a:prstGeom prst="rect">
            <a:avLst/>
          </a:prstGeom>
          <a:ln w="12700">
            <a:miter lim="400000"/>
          </a:ln>
        </p:spPr>
      </p:pic>
      <p:grpSp>
        <p:nvGrpSpPr>
          <p:cNvPr id="2741" name="Group 2741"/>
          <p:cNvGrpSpPr/>
          <p:nvPr/>
        </p:nvGrpSpPr>
        <p:grpSpPr>
          <a:xfrm>
            <a:off x="8338766" y="7159772"/>
            <a:ext cx="1403884" cy="961137"/>
            <a:chOff x="0" y="-31692"/>
            <a:chExt cx="1403883" cy="961136"/>
          </a:xfrm>
        </p:grpSpPr>
        <p:sp>
          <p:nvSpPr>
            <p:cNvPr id="2739" name="Shape 2739"/>
            <p:cNvSpPr/>
            <p:nvPr/>
          </p:nvSpPr>
          <p:spPr>
            <a:xfrm>
              <a:off x="0" y="-1"/>
              <a:ext cx="1403884" cy="897753"/>
            </a:xfrm>
            <a:prstGeom prst="rect">
              <a:avLst/>
            </a:prstGeom>
            <a:noFill/>
            <a:ln w="38100" cap="flat">
              <a:solidFill>
                <a:srgbClr val="000000"/>
              </a:solidFill>
              <a:prstDash val="solid"/>
              <a:miter lim="800000"/>
            </a:ln>
            <a:effectLst/>
          </p:spPr>
          <p:txBody>
            <a:bodyPr wrap="square" lIns="48767" tIns="48767" rIns="48767" bIns="48767" numCol="1" anchor="ctr">
              <a:noAutofit/>
            </a:bodyPr>
            <a:lstStyle/>
            <a:p>
              <a:pPr defTabSz="1300480">
                <a:defRPr b="1" baseline="-19571" i="1" sz="5600">
                  <a:latin typeface="Calibri"/>
                  <a:ea typeface="Calibri"/>
                  <a:cs typeface="Calibri"/>
                  <a:sym typeface="Calibri"/>
                </a:defRPr>
              </a:pPr>
            </a:p>
          </p:txBody>
        </p:sp>
        <p:sp>
          <p:nvSpPr>
            <p:cNvPr id="2740" name="Shape 2740"/>
            <p:cNvSpPr/>
            <p:nvPr/>
          </p:nvSpPr>
          <p:spPr>
            <a:xfrm>
              <a:off x="0" y="-31693"/>
              <a:ext cx="1403884" cy="9611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ctr">
              <a:spAutoFit/>
            </a:bodyPr>
            <a:lstStyle>
              <a:lvl1pPr defTabSz="1300480">
                <a:defRPr b="1" i="1" sz="5600">
                  <a:latin typeface="Calibri"/>
                  <a:ea typeface="Calibri"/>
                  <a:cs typeface="Calibri"/>
                  <a:sym typeface="Calibri"/>
                </a:defRPr>
              </a:lvl1pPr>
            </a:lstStyle>
            <a:p>
              <a:pPr/>
              <a:r>
                <a:t>ab</a:t>
              </a:r>
            </a:p>
          </p:txBody>
        </p:sp>
      </p:grpSp>
      <p:grpSp>
        <p:nvGrpSpPr>
          <p:cNvPr id="2744" name="Group 2744"/>
          <p:cNvGrpSpPr/>
          <p:nvPr/>
        </p:nvGrpSpPr>
        <p:grpSpPr>
          <a:xfrm>
            <a:off x="3262150" y="7159772"/>
            <a:ext cx="1403884" cy="961137"/>
            <a:chOff x="0" y="-31692"/>
            <a:chExt cx="1403883" cy="961136"/>
          </a:xfrm>
        </p:grpSpPr>
        <p:sp>
          <p:nvSpPr>
            <p:cNvPr id="2742" name="Shape 2742"/>
            <p:cNvSpPr/>
            <p:nvPr/>
          </p:nvSpPr>
          <p:spPr>
            <a:xfrm>
              <a:off x="0" y="-1"/>
              <a:ext cx="1403884" cy="897753"/>
            </a:xfrm>
            <a:prstGeom prst="rect">
              <a:avLst/>
            </a:prstGeom>
            <a:noFill/>
            <a:ln w="38100" cap="flat">
              <a:solidFill>
                <a:srgbClr val="000000"/>
              </a:solidFill>
              <a:prstDash val="solid"/>
              <a:miter lim="800000"/>
            </a:ln>
            <a:effectLst/>
          </p:spPr>
          <p:txBody>
            <a:bodyPr wrap="square" lIns="48767" tIns="48767" rIns="48767" bIns="48767" numCol="1" anchor="ctr">
              <a:noAutofit/>
            </a:bodyPr>
            <a:lstStyle/>
            <a:p>
              <a:pPr defTabSz="1300480">
                <a:defRPr b="1" baseline="-19571" i="1" sz="5600">
                  <a:latin typeface="Calibri"/>
                  <a:ea typeface="Calibri"/>
                  <a:cs typeface="Calibri"/>
                  <a:sym typeface="Calibri"/>
                </a:defRPr>
              </a:pPr>
            </a:p>
          </p:txBody>
        </p:sp>
        <p:sp>
          <p:nvSpPr>
            <p:cNvPr id="2743" name="Shape 2743"/>
            <p:cNvSpPr/>
            <p:nvPr/>
          </p:nvSpPr>
          <p:spPr>
            <a:xfrm>
              <a:off x="0" y="-31693"/>
              <a:ext cx="1403884" cy="9611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ctr">
              <a:spAutoFit/>
            </a:bodyPr>
            <a:lstStyle>
              <a:lvl1pPr defTabSz="1300480">
                <a:defRPr b="1" i="1" sz="5600">
                  <a:latin typeface="Calibri"/>
                  <a:ea typeface="Calibri"/>
                  <a:cs typeface="Calibri"/>
                  <a:sym typeface="Calibri"/>
                </a:defRPr>
              </a:lvl1pPr>
            </a:lstStyle>
            <a:p>
              <a:pPr/>
              <a:r>
                <a:t>L</a:t>
              </a:r>
            </a:p>
          </p:txBody>
        </p:sp>
      </p:grpSp>
      <p:sp>
        <p:nvSpPr>
          <p:cNvPr id="2745" name="Shape 2745"/>
          <p:cNvSpPr/>
          <p:nvPr/>
        </p:nvSpPr>
        <p:spPr>
          <a:xfrm>
            <a:off x="4801079" y="7640340"/>
            <a:ext cx="444049" cy="1"/>
          </a:xfrm>
          <a:prstGeom prst="line">
            <a:avLst/>
          </a:prstGeom>
          <a:ln w="50800">
            <a:solidFill>
              <a:srgbClr val="000000"/>
            </a:solidFill>
            <a:miter/>
            <a:tailEnd type="triangle"/>
          </a:ln>
        </p:spPr>
        <p:txBody>
          <a:bodyPr lIns="48767" tIns="48767" rIns="48767" bIns="48767"/>
          <a:lstStyle/>
          <a:p>
            <a:pPr algn="l" defTabSz="1300480">
              <a:defRPr sz="2400">
                <a:latin typeface="Calibri"/>
                <a:ea typeface="Calibri"/>
                <a:cs typeface="Calibri"/>
                <a:sym typeface="Calibri"/>
              </a:defRPr>
            </a:pPr>
          </a:p>
        </p:txBody>
      </p:sp>
      <p:sp>
        <p:nvSpPr>
          <p:cNvPr id="2746" name="Shape 2746"/>
          <p:cNvSpPr/>
          <p:nvPr/>
        </p:nvSpPr>
        <p:spPr>
          <a:xfrm>
            <a:off x="7799506" y="7640340"/>
            <a:ext cx="437693" cy="1"/>
          </a:xfrm>
          <a:prstGeom prst="line">
            <a:avLst/>
          </a:prstGeom>
          <a:ln w="50800">
            <a:solidFill>
              <a:srgbClr val="000000"/>
            </a:solidFill>
            <a:miter/>
            <a:tailEnd type="triangle"/>
          </a:ln>
        </p:spPr>
        <p:txBody>
          <a:bodyPr lIns="48767" tIns="48767" rIns="48767" bIns="48767"/>
          <a:lstStyle/>
          <a:p>
            <a:pPr algn="l" defTabSz="1300480">
              <a:defRPr sz="2400">
                <a:latin typeface="Calibri"/>
                <a:ea typeface="Calibri"/>
                <a:cs typeface="Calibri"/>
                <a:sym typeface="Calibri"/>
              </a:defRPr>
            </a:pPr>
          </a:p>
        </p:txBody>
      </p:sp>
      <p:grpSp>
        <p:nvGrpSpPr>
          <p:cNvPr id="2792" name="Group 2792"/>
          <p:cNvGrpSpPr/>
          <p:nvPr/>
        </p:nvGrpSpPr>
        <p:grpSpPr>
          <a:xfrm>
            <a:off x="5331275" y="7352737"/>
            <a:ext cx="2338333" cy="575206"/>
            <a:chOff x="0" y="0"/>
            <a:chExt cx="2338331" cy="575205"/>
          </a:xfrm>
        </p:grpSpPr>
        <p:grpSp>
          <p:nvGrpSpPr>
            <p:cNvPr id="2751" name="Group 2751"/>
            <p:cNvGrpSpPr/>
            <p:nvPr/>
          </p:nvGrpSpPr>
          <p:grpSpPr>
            <a:xfrm>
              <a:off x="-1" y="-1"/>
              <a:ext cx="251377" cy="575207"/>
              <a:chOff x="0" y="0"/>
              <a:chExt cx="251376" cy="575205"/>
            </a:xfrm>
          </p:grpSpPr>
          <p:sp>
            <p:nvSpPr>
              <p:cNvPr id="2747" name="Shape 2747"/>
              <p:cNvSpPr/>
              <p:nvPr/>
            </p:nvSpPr>
            <p:spPr>
              <a:xfrm>
                <a:off x="0" y="-1"/>
                <a:ext cx="251377" cy="5752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6030"/>
                    </a:moveTo>
                    <a:lnTo>
                      <a:pt x="13799" y="0"/>
                    </a:lnTo>
                    <a:lnTo>
                      <a:pt x="21600" y="0"/>
                    </a:lnTo>
                    <a:lnTo>
                      <a:pt x="21600" y="15570"/>
                    </a:lnTo>
                    <a:lnTo>
                      <a:pt x="7801" y="21600"/>
                    </a:lnTo>
                    <a:lnTo>
                      <a:pt x="0" y="21600"/>
                    </a:lnTo>
                    <a:close/>
                  </a:path>
                </a:pathLst>
              </a:custGeom>
              <a:solidFill>
                <a:srgbClr val="E7E6E6"/>
              </a:solidFill>
              <a:ln w="12700" cap="flat">
                <a:noFill/>
                <a:miter lim="400000"/>
              </a:ln>
              <a:effectLst/>
            </p:spPr>
            <p:txBody>
              <a:bodyPr wrap="square" lIns="48767" tIns="48767" rIns="48767" bIns="48767" numCol="1" anchor="ctr">
                <a:noAutofit/>
              </a:bodyPr>
              <a:lstStyle/>
              <a:p>
                <a:pPr defTabSz="1300480">
                  <a:defRPr sz="2200">
                    <a:solidFill>
                      <a:srgbClr val="FFFFFF"/>
                    </a:solidFill>
                    <a:latin typeface="Calibri Light"/>
                    <a:ea typeface="Calibri Light"/>
                    <a:cs typeface="Calibri Light"/>
                    <a:sym typeface="Calibri Light"/>
                  </a:defRPr>
                </a:pPr>
              </a:p>
            </p:txBody>
          </p:sp>
          <p:sp>
            <p:nvSpPr>
              <p:cNvPr id="2748" name="Shape 2748"/>
              <p:cNvSpPr/>
              <p:nvPr/>
            </p:nvSpPr>
            <p:spPr>
              <a:xfrm>
                <a:off x="90791" y="-1"/>
                <a:ext cx="160586" cy="5752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6030"/>
                    </a:moveTo>
                    <a:lnTo>
                      <a:pt x="21600" y="0"/>
                    </a:lnTo>
                    <a:lnTo>
                      <a:pt x="21600" y="15570"/>
                    </a:lnTo>
                    <a:lnTo>
                      <a:pt x="0" y="21600"/>
                    </a:lnTo>
                    <a:close/>
                  </a:path>
                </a:pathLst>
              </a:custGeom>
              <a:solidFill>
                <a:srgbClr val="000000">
                  <a:alpha val="20000"/>
                </a:srgbClr>
              </a:solidFill>
              <a:ln w="12700" cap="flat">
                <a:noFill/>
                <a:miter lim="400000"/>
              </a:ln>
              <a:effectLst/>
            </p:spPr>
            <p:txBody>
              <a:bodyPr wrap="square" lIns="48767" tIns="48767" rIns="48767" bIns="48767" numCol="1" anchor="ctr">
                <a:noAutofit/>
              </a:bodyPr>
              <a:lstStyle/>
              <a:p>
                <a:pPr defTabSz="1300480">
                  <a:defRPr sz="2200">
                    <a:solidFill>
                      <a:srgbClr val="FFFFFF"/>
                    </a:solidFill>
                    <a:latin typeface="Calibri Light"/>
                    <a:ea typeface="Calibri Light"/>
                    <a:cs typeface="Calibri Light"/>
                    <a:sym typeface="Calibri Light"/>
                  </a:defRPr>
                </a:pPr>
              </a:p>
            </p:txBody>
          </p:sp>
          <p:sp>
            <p:nvSpPr>
              <p:cNvPr id="2749" name="Shape 2749"/>
              <p:cNvSpPr/>
              <p:nvPr/>
            </p:nvSpPr>
            <p:spPr>
              <a:xfrm>
                <a:off x="0" y="-1"/>
                <a:ext cx="251377" cy="16058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3799" y="0"/>
                    </a:lnTo>
                    <a:lnTo>
                      <a:pt x="21600" y="0"/>
                    </a:lnTo>
                    <a:lnTo>
                      <a:pt x="7801" y="21600"/>
                    </a:lnTo>
                    <a:close/>
                  </a:path>
                </a:pathLst>
              </a:custGeom>
              <a:solidFill>
                <a:srgbClr val="FFFFFF">
                  <a:alpha val="20000"/>
                </a:srgbClr>
              </a:solidFill>
              <a:ln w="12700" cap="flat">
                <a:noFill/>
                <a:miter lim="400000"/>
              </a:ln>
              <a:effectLst/>
            </p:spPr>
            <p:txBody>
              <a:bodyPr wrap="square" lIns="48767" tIns="48767" rIns="48767" bIns="48767" numCol="1" anchor="ctr">
                <a:noAutofit/>
              </a:bodyPr>
              <a:lstStyle/>
              <a:p>
                <a:pPr defTabSz="1300480">
                  <a:defRPr sz="2200">
                    <a:solidFill>
                      <a:srgbClr val="FFFFFF"/>
                    </a:solidFill>
                    <a:latin typeface="Calibri Light"/>
                    <a:ea typeface="Calibri Light"/>
                    <a:cs typeface="Calibri Light"/>
                    <a:sym typeface="Calibri Light"/>
                  </a:defRPr>
                </a:pPr>
              </a:p>
            </p:txBody>
          </p:sp>
          <p:sp>
            <p:nvSpPr>
              <p:cNvPr id="2750" name="Shape 2750"/>
              <p:cNvSpPr/>
              <p:nvPr/>
            </p:nvSpPr>
            <p:spPr>
              <a:xfrm>
                <a:off x="0" y="-1"/>
                <a:ext cx="251377" cy="5752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6030"/>
                    </a:moveTo>
                    <a:lnTo>
                      <a:pt x="13799" y="0"/>
                    </a:lnTo>
                    <a:lnTo>
                      <a:pt x="21600" y="0"/>
                    </a:lnTo>
                    <a:lnTo>
                      <a:pt x="21600" y="15570"/>
                    </a:lnTo>
                    <a:lnTo>
                      <a:pt x="7801" y="21600"/>
                    </a:lnTo>
                    <a:lnTo>
                      <a:pt x="0" y="21600"/>
                    </a:lnTo>
                    <a:close/>
                    <a:moveTo>
                      <a:pt x="0" y="6030"/>
                    </a:moveTo>
                    <a:lnTo>
                      <a:pt x="7801" y="6030"/>
                    </a:lnTo>
                    <a:lnTo>
                      <a:pt x="21600" y="0"/>
                    </a:lnTo>
                    <a:moveTo>
                      <a:pt x="7801" y="6030"/>
                    </a:moveTo>
                    <a:lnTo>
                      <a:pt x="7801" y="21600"/>
                    </a:lnTo>
                  </a:path>
                </a:pathLst>
              </a:custGeom>
              <a:noFill/>
              <a:ln w="3175" cap="flat">
                <a:solidFill>
                  <a:srgbClr val="535353"/>
                </a:solidFill>
                <a:prstDash val="solid"/>
                <a:miter lim="800000"/>
              </a:ln>
              <a:effectLst/>
            </p:spPr>
            <p:txBody>
              <a:bodyPr wrap="square" lIns="48767" tIns="48767" rIns="48767" bIns="48767" numCol="1" anchor="ctr">
                <a:noAutofit/>
              </a:bodyPr>
              <a:lstStyle/>
              <a:p>
                <a:pPr defTabSz="1300480">
                  <a:defRPr sz="2200">
                    <a:solidFill>
                      <a:srgbClr val="FFFFFF"/>
                    </a:solidFill>
                    <a:latin typeface="Calibri Light"/>
                    <a:ea typeface="Calibri Light"/>
                    <a:cs typeface="Calibri Light"/>
                    <a:sym typeface="Calibri Light"/>
                  </a:defRPr>
                </a:pPr>
              </a:p>
            </p:txBody>
          </p:sp>
        </p:grpSp>
        <p:grpSp>
          <p:nvGrpSpPr>
            <p:cNvPr id="2756" name="Group 2756"/>
            <p:cNvGrpSpPr/>
            <p:nvPr/>
          </p:nvGrpSpPr>
          <p:grpSpPr>
            <a:xfrm>
              <a:off x="200289" y="127372"/>
              <a:ext cx="253084" cy="320461"/>
              <a:chOff x="0" y="0"/>
              <a:chExt cx="253083" cy="320459"/>
            </a:xfrm>
          </p:grpSpPr>
          <p:sp>
            <p:nvSpPr>
              <p:cNvPr id="2752" name="Shape 2752"/>
              <p:cNvSpPr/>
              <p:nvPr/>
            </p:nvSpPr>
            <p:spPr>
              <a:xfrm>
                <a:off x="0" y="-1"/>
                <a:ext cx="253084" cy="3204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687"/>
                    </a:moveTo>
                    <a:lnTo>
                      <a:pt x="7201" y="0"/>
                    </a:lnTo>
                    <a:lnTo>
                      <a:pt x="21600" y="0"/>
                    </a:lnTo>
                    <a:lnTo>
                      <a:pt x="21600" y="15913"/>
                    </a:lnTo>
                    <a:lnTo>
                      <a:pt x="14399" y="21600"/>
                    </a:lnTo>
                    <a:lnTo>
                      <a:pt x="0" y="21600"/>
                    </a:lnTo>
                    <a:close/>
                  </a:path>
                </a:pathLst>
              </a:custGeom>
              <a:solidFill>
                <a:srgbClr val="E7E6E6"/>
              </a:solidFill>
              <a:ln w="12700" cap="flat">
                <a:noFill/>
                <a:miter lim="400000"/>
              </a:ln>
              <a:effectLst/>
            </p:spPr>
            <p:txBody>
              <a:bodyPr wrap="square" lIns="48767" tIns="48767" rIns="48767" bIns="48767" numCol="1" anchor="ctr">
                <a:noAutofit/>
              </a:bodyPr>
              <a:lstStyle/>
              <a:p>
                <a:pPr defTabSz="1300480">
                  <a:defRPr sz="2200">
                    <a:solidFill>
                      <a:srgbClr val="FFFFFF"/>
                    </a:solidFill>
                    <a:latin typeface="Calibri Light"/>
                    <a:ea typeface="Calibri Light"/>
                    <a:cs typeface="Calibri Light"/>
                    <a:sym typeface="Calibri Light"/>
                  </a:defRPr>
                </a:pPr>
              </a:p>
            </p:txBody>
          </p:sp>
          <p:sp>
            <p:nvSpPr>
              <p:cNvPr id="2753" name="Shape 2753"/>
              <p:cNvSpPr/>
              <p:nvPr/>
            </p:nvSpPr>
            <p:spPr>
              <a:xfrm>
                <a:off x="168708" y="-1"/>
                <a:ext cx="84376" cy="3204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687"/>
                    </a:moveTo>
                    <a:lnTo>
                      <a:pt x="21600" y="0"/>
                    </a:lnTo>
                    <a:lnTo>
                      <a:pt x="21600" y="15913"/>
                    </a:lnTo>
                    <a:lnTo>
                      <a:pt x="0" y="21600"/>
                    </a:lnTo>
                    <a:close/>
                  </a:path>
                </a:pathLst>
              </a:custGeom>
              <a:solidFill>
                <a:srgbClr val="000000">
                  <a:alpha val="20000"/>
                </a:srgbClr>
              </a:solidFill>
              <a:ln w="12700" cap="flat">
                <a:noFill/>
                <a:miter lim="400000"/>
              </a:ln>
              <a:effectLst/>
            </p:spPr>
            <p:txBody>
              <a:bodyPr wrap="square" lIns="48767" tIns="48767" rIns="48767" bIns="48767" numCol="1" anchor="ctr">
                <a:noAutofit/>
              </a:bodyPr>
              <a:lstStyle/>
              <a:p>
                <a:pPr defTabSz="1300480">
                  <a:defRPr sz="2200">
                    <a:solidFill>
                      <a:srgbClr val="FFFFFF"/>
                    </a:solidFill>
                    <a:latin typeface="Calibri Light"/>
                    <a:ea typeface="Calibri Light"/>
                    <a:cs typeface="Calibri Light"/>
                    <a:sym typeface="Calibri Light"/>
                  </a:defRPr>
                </a:pPr>
              </a:p>
            </p:txBody>
          </p:sp>
          <p:sp>
            <p:nvSpPr>
              <p:cNvPr id="2754" name="Shape 2754"/>
              <p:cNvSpPr/>
              <p:nvPr/>
            </p:nvSpPr>
            <p:spPr>
              <a:xfrm>
                <a:off x="0" y="-1"/>
                <a:ext cx="253084" cy="843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7201" y="0"/>
                    </a:lnTo>
                    <a:lnTo>
                      <a:pt x="21600" y="0"/>
                    </a:lnTo>
                    <a:lnTo>
                      <a:pt x="14399" y="21600"/>
                    </a:lnTo>
                    <a:close/>
                  </a:path>
                </a:pathLst>
              </a:custGeom>
              <a:solidFill>
                <a:srgbClr val="FFFFFF">
                  <a:alpha val="20000"/>
                </a:srgbClr>
              </a:solidFill>
              <a:ln w="12700" cap="flat">
                <a:noFill/>
                <a:miter lim="400000"/>
              </a:ln>
              <a:effectLst/>
            </p:spPr>
            <p:txBody>
              <a:bodyPr wrap="square" lIns="48767" tIns="48767" rIns="48767" bIns="48767" numCol="1" anchor="ctr">
                <a:noAutofit/>
              </a:bodyPr>
              <a:lstStyle/>
              <a:p>
                <a:pPr defTabSz="1300480">
                  <a:defRPr sz="2200">
                    <a:solidFill>
                      <a:srgbClr val="FFFFFF"/>
                    </a:solidFill>
                    <a:latin typeface="Calibri Light"/>
                    <a:ea typeface="Calibri Light"/>
                    <a:cs typeface="Calibri Light"/>
                    <a:sym typeface="Calibri Light"/>
                  </a:defRPr>
                </a:pPr>
              </a:p>
            </p:txBody>
          </p:sp>
          <p:sp>
            <p:nvSpPr>
              <p:cNvPr id="2755" name="Shape 2755"/>
              <p:cNvSpPr/>
              <p:nvPr/>
            </p:nvSpPr>
            <p:spPr>
              <a:xfrm>
                <a:off x="0" y="-1"/>
                <a:ext cx="253084" cy="3204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687"/>
                    </a:moveTo>
                    <a:lnTo>
                      <a:pt x="7201" y="0"/>
                    </a:lnTo>
                    <a:lnTo>
                      <a:pt x="21600" y="0"/>
                    </a:lnTo>
                    <a:lnTo>
                      <a:pt x="21600" y="15913"/>
                    </a:lnTo>
                    <a:lnTo>
                      <a:pt x="14399" y="21600"/>
                    </a:lnTo>
                    <a:lnTo>
                      <a:pt x="0" y="21600"/>
                    </a:lnTo>
                    <a:close/>
                    <a:moveTo>
                      <a:pt x="0" y="5687"/>
                    </a:moveTo>
                    <a:lnTo>
                      <a:pt x="14399" y="5687"/>
                    </a:lnTo>
                    <a:lnTo>
                      <a:pt x="21600" y="0"/>
                    </a:lnTo>
                    <a:moveTo>
                      <a:pt x="14399" y="5687"/>
                    </a:moveTo>
                    <a:lnTo>
                      <a:pt x="14399" y="21600"/>
                    </a:lnTo>
                  </a:path>
                </a:pathLst>
              </a:custGeom>
              <a:noFill/>
              <a:ln w="3175" cap="flat">
                <a:solidFill>
                  <a:srgbClr val="535353"/>
                </a:solidFill>
                <a:prstDash val="solid"/>
                <a:miter lim="800000"/>
              </a:ln>
              <a:effectLst/>
            </p:spPr>
            <p:txBody>
              <a:bodyPr wrap="square" lIns="48767" tIns="48767" rIns="48767" bIns="48767" numCol="1" anchor="ctr">
                <a:noAutofit/>
              </a:bodyPr>
              <a:lstStyle/>
              <a:p>
                <a:pPr defTabSz="1300480">
                  <a:defRPr sz="2200">
                    <a:solidFill>
                      <a:srgbClr val="FFFFFF"/>
                    </a:solidFill>
                    <a:latin typeface="Calibri Light"/>
                    <a:ea typeface="Calibri Light"/>
                    <a:cs typeface="Calibri Light"/>
                    <a:sym typeface="Calibri Light"/>
                  </a:defRPr>
                </a:pPr>
              </a:p>
            </p:txBody>
          </p:sp>
        </p:grpSp>
        <p:grpSp>
          <p:nvGrpSpPr>
            <p:cNvPr id="2761" name="Group 2761"/>
            <p:cNvGrpSpPr/>
            <p:nvPr/>
          </p:nvGrpSpPr>
          <p:grpSpPr>
            <a:xfrm>
              <a:off x="705558" y="253659"/>
              <a:ext cx="265751" cy="67886"/>
              <a:chOff x="0" y="0"/>
              <a:chExt cx="265750" cy="67884"/>
            </a:xfrm>
          </p:grpSpPr>
          <p:sp>
            <p:nvSpPr>
              <p:cNvPr id="2757" name="Shape 2757"/>
              <p:cNvSpPr/>
              <p:nvPr/>
            </p:nvSpPr>
            <p:spPr>
              <a:xfrm>
                <a:off x="0" y="-1"/>
                <a:ext cx="265751" cy="6788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843"/>
                    </a:moveTo>
                    <a:lnTo>
                      <a:pt x="1493" y="0"/>
                    </a:lnTo>
                    <a:lnTo>
                      <a:pt x="21600" y="0"/>
                    </a:lnTo>
                    <a:lnTo>
                      <a:pt x="21600" y="15757"/>
                    </a:lnTo>
                    <a:lnTo>
                      <a:pt x="20107" y="21600"/>
                    </a:lnTo>
                    <a:lnTo>
                      <a:pt x="0" y="21600"/>
                    </a:lnTo>
                    <a:close/>
                  </a:path>
                </a:pathLst>
              </a:custGeom>
              <a:solidFill>
                <a:srgbClr val="E7E6E6"/>
              </a:solidFill>
              <a:ln w="12700" cap="flat">
                <a:noFill/>
                <a:miter lim="400000"/>
              </a:ln>
              <a:effectLst/>
            </p:spPr>
            <p:txBody>
              <a:bodyPr wrap="square" lIns="48767" tIns="48767" rIns="48767" bIns="48767" numCol="1" anchor="ctr">
                <a:noAutofit/>
              </a:bodyPr>
              <a:lstStyle/>
              <a:p>
                <a:pPr defTabSz="1300480">
                  <a:defRPr sz="2200">
                    <a:solidFill>
                      <a:srgbClr val="FFFFFF"/>
                    </a:solidFill>
                    <a:latin typeface="Calibri Light"/>
                    <a:ea typeface="Calibri Light"/>
                    <a:cs typeface="Calibri Light"/>
                    <a:sym typeface="Calibri Light"/>
                  </a:defRPr>
                </a:pPr>
              </a:p>
            </p:txBody>
          </p:sp>
          <p:sp>
            <p:nvSpPr>
              <p:cNvPr id="2758" name="Shape 2758"/>
              <p:cNvSpPr/>
              <p:nvPr/>
            </p:nvSpPr>
            <p:spPr>
              <a:xfrm>
                <a:off x="247386" y="-1"/>
                <a:ext cx="18365" cy="6788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843"/>
                    </a:moveTo>
                    <a:lnTo>
                      <a:pt x="21600" y="0"/>
                    </a:lnTo>
                    <a:lnTo>
                      <a:pt x="21600" y="15757"/>
                    </a:lnTo>
                    <a:lnTo>
                      <a:pt x="0" y="21600"/>
                    </a:lnTo>
                    <a:close/>
                  </a:path>
                </a:pathLst>
              </a:custGeom>
              <a:solidFill>
                <a:srgbClr val="000000">
                  <a:alpha val="20000"/>
                </a:srgbClr>
              </a:solidFill>
              <a:ln w="12700" cap="flat">
                <a:noFill/>
                <a:miter lim="400000"/>
              </a:ln>
              <a:effectLst/>
            </p:spPr>
            <p:txBody>
              <a:bodyPr wrap="square" lIns="48767" tIns="48767" rIns="48767" bIns="48767" numCol="1" anchor="ctr">
                <a:noAutofit/>
              </a:bodyPr>
              <a:lstStyle/>
              <a:p>
                <a:pPr defTabSz="1300480">
                  <a:defRPr sz="2200">
                    <a:solidFill>
                      <a:srgbClr val="FFFFFF"/>
                    </a:solidFill>
                    <a:latin typeface="Calibri Light"/>
                    <a:ea typeface="Calibri Light"/>
                    <a:cs typeface="Calibri Light"/>
                    <a:sym typeface="Calibri Light"/>
                  </a:defRPr>
                </a:pPr>
              </a:p>
            </p:txBody>
          </p:sp>
          <p:sp>
            <p:nvSpPr>
              <p:cNvPr id="2759" name="Shape 2759"/>
              <p:cNvSpPr/>
              <p:nvPr/>
            </p:nvSpPr>
            <p:spPr>
              <a:xfrm>
                <a:off x="0" y="-1"/>
                <a:ext cx="265751" cy="1836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493" y="0"/>
                    </a:lnTo>
                    <a:lnTo>
                      <a:pt x="21600" y="0"/>
                    </a:lnTo>
                    <a:lnTo>
                      <a:pt x="20107" y="21600"/>
                    </a:lnTo>
                    <a:close/>
                  </a:path>
                </a:pathLst>
              </a:custGeom>
              <a:solidFill>
                <a:srgbClr val="FFFFFF">
                  <a:alpha val="20000"/>
                </a:srgbClr>
              </a:solidFill>
              <a:ln w="12700" cap="flat">
                <a:noFill/>
                <a:miter lim="400000"/>
              </a:ln>
              <a:effectLst/>
            </p:spPr>
            <p:txBody>
              <a:bodyPr wrap="square" lIns="48767" tIns="48767" rIns="48767" bIns="48767" numCol="1" anchor="ctr">
                <a:noAutofit/>
              </a:bodyPr>
              <a:lstStyle/>
              <a:p>
                <a:pPr defTabSz="1300480">
                  <a:defRPr sz="2200">
                    <a:solidFill>
                      <a:srgbClr val="FFFFFF"/>
                    </a:solidFill>
                    <a:latin typeface="Calibri Light"/>
                    <a:ea typeface="Calibri Light"/>
                    <a:cs typeface="Calibri Light"/>
                    <a:sym typeface="Calibri Light"/>
                  </a:defRPr>
                </a:pPr>
              </a:p>
            </p:txBody>
          </p:sp>
          <p:sp>
            <p:nvSpPr>
              <p:cNvPr id="2760" name="Shape 2760"/>
              <p:cNvSpPr/>
              <p:nvPr/>
            </p:nvSpPr>
            <p:spPr>
              <a:xfrm>
                <a:off x="0" y="-1"/>
                <a:ext cx="265751" cy="6788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843"/>
                    </a:moveTo>
                    <a:lnTo>
                      <a:pt x="1493" y="0"/>
                    </a:lnTo>
                    <a:lnTo>
                      <a:pt x="21600" y="0"/>
                    </a:lnTo>
                    <a:lnTo>
                      <a:pt x="21600" y="15757"/>
                    </a:lnTo>
                    <a:lnTo>
                      <a:pt x="20107" y="21600"/>
                    </a:lnTo>
                    <a:lnTo>
                      <a:pt x="0" y="21600"/>
                    </a:lnTo>
                    <a:close/>
                    <a:moveTo>
                      <a:pt x="0" y="5843"/>
                    </a:moveTo>
                    <a:lnTo>
                      <a:pt x="20107" y="5843"/>
                    </a:lnTo>
                    <a:lnTo>
                      <a:pt x="21600" y="0"/>
                    </a:lnTo>
                    <a:moveTo>
                      <a:pt x="20107" y="5843"/>
                    </a:moveTo>
                    <a:lnTo>
                      <a:pt x="20107" y="21600"/>
                    </a:lnTo>
                  </a:path>
                </a:pathLst>
              </a:custGeom>
              <a:noFill/>
              <a:ln w="3175" cap="flat">
                <a:solidFill>
                  <a:srgbClr val="535353"/>
                </a:solidFill>
                <a:prstDash val="solid"/>
                <a:miter lim="800000"/>
              </a:ln>
              <a:effectLst/>
            </p:spPr>
            <p:txBody>
              <a:bodyPr wrap="square" lIns="48767" tIns="48767" rIns="48767" bIns="48767" numCol="1" anchor="ctr">
                <a:noAutofit/>
              </a:bodyPr>
              <a:lstStyle/>
              <a:p>
                <a:pPr defTabSz="1300480">
                  <a:defRPr sz="2200">
                    <a:solidFill>
                      <a:srgbClr val="FFFFFF"/>
                    </a:solidFill>
                    <a:latin typeface="Calibri Light"/>
                    <a:ea typeface="Calibri Light"/>
                    <a:cs typeface="Calibri Light"/>
                    <a:sym typeface="Calibri Light"/>
                  </a:defRPr>
                </a:pPr>
              </a:p>
            </p:txBody>
          </p:sp>
        </p:grpSp>
        <p:grpSp>
          <p:nvGrpSpPr>
            <p:cNvPr id="2766" name="Group 2766"/>
            <p:cNvGrpSpPr/>
            <p:nvPr/>
          </p:nvGrpSpPr>
          <p:grpSpPr>
            <a:xfrm>
              <a:off x="1840743" y="217904"/>
              <a:ext cx="271084" cy="139398"/>
              <a:chOff x="0" y="0"/>
              <a:chExt cx="271082" cy="139397"/>
            </a:xfrm>
          </p:grpSpPr>
          <p:sp>
            <p:nvSpPr>
              <p:cNvPr id="2762" name="Shape 2762"/>
              <p:cNvSpPr/>
              <p:nvPr/>
            </p:nvSpPr>
            <p:spPr>
              <a:xfrm>
                <a:off x="-1" y="0"/>
                <a:ext cx="271084" cy="1393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843"/>
                    </a:moveTo>
                    <a:lnTo>
                      <a:pt x="3005" y="0"/>
                    </a:lnTo>
                    <a:lnTo>
                      <a:pt x="21600" y="0"/>
                    </a:lnTo>
                    <a:lnTo>
                      <a:pt x="21600" y="15757"/>
                    </a:lnTo>
                    <a:lnTo>
                      <a:pt x="18595" y="21600"/>
                    </a:lnTo>
                    <a:lnTo>
                      <a:pt x="0" y="21600"/>
                    </a:lnTo>
                    <a:close/>
                  </a:path>
                </a:pathLst>
              </a:custGeom>
              <a:solidFill>
                <a:srgbClr val="E7E6E6"/>
              </a:solidFill>
              <a:ln w="12700" cap="flat">
                <a:noFill/>
                <a:miter lim="400000"/>
              </a:ln>
              <a:effectLst/>
            </p:spPr>
            <p:txBody>
              <a:bodyPr wrap="square" lIns="48767" tIns="48767" rIns="48767" bIns="48767" numCol="1" anchor="ctr">
                <a:noAutofit/>
              </a:bodyPr>
              <a:lstStyle/>
              <a:p>
                <a:pPr defTabSz="1300480">
                  <a:defRPr sz="2200">
                    <a:solidFill>
                      <a:srgbClr val="FFFFFF"/>
                    </a:solidFill>
                    <a:latin typeface="Calibri Light"/>
                    <a:ea typeface="Calibri Light"/>
                    <a:cs typeface="Calibri Light"/>
                    <a:sym typeface="Calibri Light"/>
                  </a:defRPr>
                </a:pPr>
              </a:p>
            </p:txBody>
          </p:sp>
          <p:sp>
            <p:nvSpPr>
              <p:cNvPr id="2763" name="Shape 2763"/>
              <p:cNvSpPr/>
              <p:nvPr/>
            </p:nvSpPr>
            <p:spPr>
              <a:xfrm>
                <a:off x="233372" y="0"/>
                <a:ext cx="37711" cy="1393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843"/>
                    </a:moveTo>
                    <a:lnTo>
                      <a:pt x="21600" y="0"/>
                    </a:lnTo>
                    <a:lnTo>
                      <a:pt x="21600" y="15757"/>
                    </a:lnTo>
                    <a:lnTo>
                      <a:pt x="0" y="21600"/>
                    </a:lnTo>
                    <a:close/>
                  </a:path>
                </a:pathLst>
              </a:custGeom>
              <a:solidFill>
                <a:srgbClr val="000000">
                  <a:alpha val="20000"/>
                </a:srgbClr>
              </a:solidFill>
              <a:ln w="12700" cap="flat">
                <a:noFill/>
                <a:miter lim="400000"/>
              </a:ln>
              <a:effectLst/>
            </p:spPr>
            <p:txBody>
              <a:bodyPr wrap="square" lIns="48767" tIns="48767" rIns="48767" bIns="48767" numCol="1" anchor="ctr">
                <a:noAutofit/>
              </a:bodyPr>
              <a:lstStyle/>
              <a:p>
                <a:pPr defTabSz="1300480">
                  <a:defRPr sz="2200">
                    <a:solidFill>
                      <a:srgbClr val="FFFFFF"/>
                    </a:solidFill>
                    <a:latin typeface="Calibri Light"/>
                    <a:ea typeface="Calibri Light"/>
                    <a:cs typeface="Calibri Light"/>
                    <a:sym typeface="Calibri Light"/>
                  </a:defRPr>
                </a:pPr>
              </a:p>
            </p:txBody>
          </p:sp>
          <p:sp>
            <p:nvSpPr>
              <p:cNvPr id="2764" name="Shape 2764"/>
              <p:cNvSpPr/>
              <p:nvPr/>
            </p:nvSpPr>
            <p:spPr>
              <a:xfrm>
                <a:off x="-1" y="-1"/>
                <a:ext cx="271084" cy="377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3005" y="0"/>
                    </a:lnTo>
                    <a:lnTo>
                      <a:pt x="21600" y="0"/>
                    </a:lnTo>
                    <a:lnTo>
                      <a:pt x="18595" y="21600"/>
                    </a:lnTo>
                    <a:close/>
                  </a:path>
                </a:pathLst>
              </a:custGeom>
              <a:solidFill>
                <a:srgbClr val="FFFFFF">
                  <a:alpha val="20000"/>
                </a:srgbClr>
              </a:solidFill>
              <a:ln w="12700" cap="flat">
                <a:noFill/>
                <a:miter lim="400000"/>
              </a:ln>
              <a:effectLst/>
            </p:spPr>
            <p:txBody>
              <a:bodyPr wrap="square" lIns="48767" tIns="48767" rIns="48767" bIns="48767" numCol="1" anchor="ctr">
                <a:noAutofit/>
              </a:bodyPr>
              <a:lstStyle/>
              <a:p>
                <a:pPr defTabSz="1300480">
                  <a:defRPr sz="2200">
                    <a:solidFill>
                      <a:srgbClr val="FFFFFF"/>
                    </a:solidFill>
                    <a:latin typeface="Calibri Light"/>
                    <a:ea typeface="Calibri Light"/>
                    <a:cs typeface="Calibri Light"/>
                    <a:sym typeface="Calibri Light"/>
                  </a:defRPr>
                </a:pPr>
              </a:p>
            </p:txBody>
          </p:sp>
          <p:sp>
            <p:nvSpPr>
              <p:cNvPr id="2765" name="Shape 2765"/>
              <p:cNvSpPr/>
              <p:nvPr/>
            </p:nvSpPr>
            <p:spPr>
              <a:xfrm>
                <a:off x="-1" y="0"/>
                <a:ext cx="271084" cy="1393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843"/>
                    </a:moveTo>
                    <a:lnTo>
                      <a:pt x="3005" y="0"/>
                    </a:lnTo>
                    <a:lnTo>
                      <a:pt x="21600" y="0"/>
                    </a:lnTo>
                    <a:lnTo>
                      <a:pt x="21600" y="15757"/>
                    </a:lnTo>
                    <a:lnTo>
                      <a:pt x="18595" y="21600"/>
                    </a:lnTo>
                    <a:lnTo>
                      <a:pt x="0" y="21600"/>
                    </a:lnTo>
                    <a:close/>
                    <a:moveTo>
                      <a:pt x="0" y="5843"/>
                    </a:moveTo>
                    <a:lnTo>
                      <a:pt x="18595" y="5843"/>
                    </a:lnTo>
                    <a:lnTo>
                      <a:pt x="21600" y="0"/>
                    </a:lnTo>
                    <a:moveTo>
                      <a:pt x="18595" y="5843"/>
                    </a:moveTo>
                    <a:lnTo>
                      <a:pt x="18595" y="21600"/>
                    </a:lnTo>
                  </a:path>
                </a:pathLst>
              </a:custGeom>
              <a:noFill/>
              <a:ln w="3175" cap="flat">
                <a:solidFill>
                  <a:srgbClr val="535353"/>
                </a:solidFill>
                <a:prstDash val="solid"/>
                <a:miter lim="800000"/>
              </a:ln>
              <a:effectLst/>
            </p:spPr>
            <p:txBody>
              <a:bodyPr wrap="square" lIns="48767" tIns="48767" rIns="48767" bIns="48767" numCol="1" anchor="ctr">
                <a:noAutofit/>
              </a:bodyPr>
              <a:lstStyle/>
              <a:p>
                <a:pPr defTabSz="1300480">
                  <a:defRPr sz="2200">
                    <a:solidFill>
                      <a:srgbClr val="FFFFFF"/>
                    </a:solidFill>
                    <a:latin typeface="Calibri Light"/>
                    <a:ea typeface="Calibri Light"/>
                    <a:cs typeface="Calibri Light"/>
                    <a:sym typeface="Calibri Light"/>
                  </a:defRPr>
                </a:pPr>
              </a:p>
            </p:txBody>
          </p:sp>
        </p:grpSp>
        <p:grpSp>
          <p:nvGrpSpPr>
            <p:cNvPr id="2771" name="Group 2771"/>
            <p:cNvGrpSpPr/>
            <p:nvPr/>
          </p:nvGrpSpPr>
          <p:grpSpPr>
            <a:xfrm>
              <a:off x="421549" y="217904"/>
              <a:ext cx="274863" cy="139398"/>
              <a:chOff x="0" y="0"/>
              <a:chExt cx="274861" cy="139397"/>
            </a:xfrm>
          </p:grpSpPr>
          <p:sp>
            <p:nvSpPr>
              <p:cNvPr id="2767" name="Shape 2767"/>
              <p:cNvSpPr/>
              <p:nvPr/>
            </p:nvSpPr>
            <p:spPr>
              <a:xfrm>
                <a:off x="-1" y="0"/>
                <a:ext cx="274863" cy="1393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843"/>
                    </a:moveTo>
                    <a:lnTo>
                      <a:pt x="2963" y="0"/>
                    </a:lnTo>
                    <a:lnTo>
                      <a:pt x="21600" y="0"/>
                    </a:lnTo>
                    <a:lnTo>
                      <a:pt x="21600" y="15757"/>
                    </a:lnTo>
                    <a:lnTo>
                      <a:pt x="18637" y="21600"/>
                    </a:lnTo>
                    <a:lnTo>
                      <a:pt x="0" y="21600"/>
                    </a:lnTo>
                    <a:close/>
                  </a:path>
                </a:pathLst>
              </a:custGeom>
              <a:solidFill>
                <a:srgbClr val="E7E6E6"/>
              </a:solidFill>
              <a:ln w="12700" cap="flat">
                <a:noFill/>
                <a:miter lim="400000"/>
              </a:ln>
              <a:effectLst/>
            </p:spPr>
            <p:txBody>
              <a:bodyPr wrap="square" lIns="48767" tIns="48767" rIns="48767" bIns="48767" numCol="1" anchor="ctr">
                <a:noAutofit/>
              </a:bodyPr>
              <a:lstStyle/>
              <a:p>
                <a:pPr defTabSz="1300480">
                  <a:defRPr sz="2200">
                    <a:solidFill>
                      <a:srgbClr val="FFFFFF"/>
                    </a:solidFill>
                    <a:latin typeface="Calibri Light"/>
                    <a:ea typeface="Calibri Light"/>
                    <a:cs typeface="Calibri Light"/>
                    <a:sym typeface="Calibri Light"/>
                  </a:defRPr>
                </a:pPr>
              </a:p>
            </p:txBody>
          </p:sp>
          <p:sp>
            <p:nvSpPr>
              <p:cNvPr id="2768" name="Shape 2768"/>
              <p:cNvSpPr/>
              <p:nvPr/>
            </p:nvSpPr>
            <p:spPr>
              <a:xfrm>
                <a:off x="237152" y="0"/>
                <a:ext cx="37710" cy="1393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843"/>
                    </a:moveTo>
                    <a:lnTo>
                      <a:pt x="21600" y="0"/>
                    </a:lnTo>
                    <a:lnTo>
                      <a:pt x="21600" y="15757"/>
                    </a:lnTo>
                    <a:lnTo>
                      <a:pt x="0" y="21600"/>
                    </a:lnTo>
                    <a:close/>
                  </a:path>
                </a:pathLst>
              </a:custGeom>
              <a:solidFill>
                <a:srgbClr val="000000">
                  <a:alpha val="20000"/>
                </a:srgbClr>
              </a:solidFill>
              <a:ln w="12700" cap="flat">
                <a:noFill/>
                <a:miter lim="400000"/>
              </a:ln>
              <a:effectLst/>
            </p:spPr>
            <p:txBody>
              <a:bodyPr wrap="square" lIns="48767" tIns="48767" rIns="48767" bIns="48767" numCol="1" anchor="ctr">
                <a:noAutofit/>
              </a:bodyPr>
              <a:lstStyle/>
              <a:p>
                <a:pPr defTabSz="1300480">
                  <a:defRPr sz="2200">
                    <a:solidFill>
                      <a:srgbClr val="FFFFFF"/>
                    </a:solidFill>
                    <a:latin typeface="Calibri Light"/>
                    <a:ea typeface="Calibri Light"/>
                    <a:cs typeface="Calibri Light"/>
                    <a:sym typeface="Calibri Light"/>
                  </a:defRPr>
                </a:pPr>
              </a:p>
            </p:txBody>
          </p:sp>
          <p:sp>
            <p:nvSpPr>
              <p:cNvPr id="2769" name="Shape 2769"/>
              <p:cNvSpPr/>
              <p:nvPr/>
            </p:nvSpPr>
            <p:spPr>
              <a:xfrm>
                <a:off x="-1" y="-1"/>
                <a:ext cx="274863" cy="377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963" y="0"/>
                    </a:lnTo>
                    <a:lnTo>
                      <a:pt x="21600" y="0"/>
                    </a:lnTo>
                    <a:lnTo>
                      <a:pt x="18637" y="21600"/>
                    </a:lnTo>
                    <a:close/>
                  </a:path>
                </a:pathLst>
              </a:custGeom>
              <a:solidFill>
                <a:srgbClr val="FFFFFF">
                  <a:alpha val="20000"/>
                </a:srgbClr>
              </a:solidFill>
              <a:ln w="12700" cap="flat">
                <a:noFill/>
                <a:miter lim="400000"/>
              </a:ln>
              <a:effectLst/>
            </p:spPr>
            <p:txBody>
              <a:bodyPr wrap="square" lIns="48767" tIns="48767" rIns="48767" bIns="48767" numCol="1" anchor="ctr">
                <a:noAutofit/>
              </a:bodyPr>
              <a:lstStyle/>
              <a:p>
                <a:pPr defTabSz="1300480">
                  <a:defRPr sz="2200">
                    <a:solidFill>
                      <a:srgbClr val="FFFFFF"/>
                    </a:solidFill>
                    <a:latin typeface="Calibri Light"/>
                    <a:ea typeface="Calibri Light"/>
                    <a:cs typeface="Calibri Light"/>
                    <a:sym typeface="Calibri Light"/>
                  </a:defRPr>
                </a:pPr>
              </a:p>
            </p:txBody>
          </p:sp>
          <p:sp>
            <p:nvSpPr>
              <p:cNvPr id="2770" name="Shape 2770"/>
              <p:cNvSpPr/>
              <p:nvPr/>
            </p:nvSpPr>
            <p:spPr>
              <a:xfrm>
                <a:off x="-1" y="0"/>
                <a:ext cx="274863" cy="1393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843"/>
                    </a:moveTo>
                    <a:lnTo>
                      <a:pt x="2963" y="0"/>
                    </a:lnTo>
                    <a:lnTo>
                      <a:pt x="21600" y="0"/>
                    </a:lnTo>
                    <a:lnTo>
                      <a:pt x="21600" y="15757"/>
                    </a:lnTo>
                    <a:lnTo>
                      <a:pt x="18637" y="21600"/>
                    </a:lnTo>
                    <a:lnTo>
                      <a:pt x="0" y="21600"/>
                    </a:lnTo>
                    <a:close/>
                    <a:moveTo>
                      <a:pt x="0" y="5843"/>
                    </a:moveTo>
                    <a:lnTo>
                      <a:pt x="18637" y="5843"/>
                    </a:lnTo>
                    <a:lnTo>
                      <a:pt x="21600" y="0"/>
                    </a:lnTo>
                    <a:moveTo>
                      <a:pt x="18637" y="5843"/>
                    </a:moveTo>
                    <a:lnTo>
                      <a:pt x="18637" y="21600"/>
                    </a:lnTo>
                  </a:path>
                </a:pathLst>
              </a:custGeom>
              <a:noFill/>
              <a:ln w="3175" cap="flat">
                <a:solidFill>
                  <a:srgbClr val="535353"/>
                </a:solidFill>
                <a:prstDash val="solid"/>
                <a:miter lim="800000"/>
              </a:ln>
              <a:effectLst/>
            </p:spPr>
            <p:txBody>
              <a:bodyPr wrap="square" lIns="48767" tIns="48767" rIns="48767" bIns="48767" numCol="1" anchor="ctr">
                <a:noAutofit/>
              </a:bodyPr>
              <a:lstStyle/>
              <a:p>
                <a:pPr defTabSz="1300480">
                  <a:defRPr sz="2200">
                    <a:solidFill>
                      <a:srgbClr val="FFFFFF"/>
                    </a:solidFill>
                    <a:latin typeface="Calibri Light"/>
                    <a:ea typeface="Calibri Light"/>
                    <a:cs typeface="Calibri Light"/>
                    <a:sym typeface="Calibri Light"/>
                  </a:defRPr>
                </a:pPr>
              </a:p>
            </p:txBody>
          </p:sp>
        </p:grpSp>
        <p:grpSp>
          <p:nvGrpSpPr>
            <p:cNvPr id="2776" name="Group 2776"/>
            <p:cNvGrpSpPr/>
            <p:nvPr/>
          </p:nvGrpSpPr>
          <p:grpSpPr>
            <a:xfrm>
              <a:off x="985922" y="253659"/>
              <a:ext cx="265751" cy="67886"/>
              <a:chOff x="0" y="0"/>
              <a:chExt cx="265750" cy="67884"/>
            </a:xfrm>
          </p:grpSpPr>
          <p:sp>
            <p:nvSpPr>
              <p:cNvPr id="2772" name="Shape 2772"/>
              <p:cNvSpPr/>
              <p:nvPr/>
            </p:nvSpPr>
            <p:spPr>
              <a:xfrm>
                <a:off x="0" y="-1"/>
                <a:ext cx="265751" cy="6788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843"/>
                    </a:moveTo>
                    <a:lnTo>
                      <a:pt x="1493" y="0"/>
                    </a:lnTo>
                    <a:lnTo>
                      <a:pt x="21600" y="0"/>
                    </a:lnTo>
                    <a:lnTo>
                      <a:pt x="21600" y="15757"/>
                    </a:lnTo>
                    <a:lnTo>
                      <a:pt x="20107" y="21600"/>
                    </a:lnTo>
                    <a:lnTo>
                      <a:pt x="0" y="21600"/>
                    </a:lnTo>
                    <a:close/>
                  </a:path>
                </a:pathLst>
              </a:custGeom>
              <a:solidFill>
                <a:srgbClr val="E7E6E6"/>
              </a:solidFill>
              <a:ln w="12700" cap="flat">
                <a:noFill/>
                <a:miter lim="400000"/>
              </a:ln>
              <a:effectLst/>
            </p:spPr>
            <p:txBody>
              <a:bodyPr wrap="square" lIns="48767" tIns="48767" rIns="48767" bIns="48767" numCol="1" anchor="ctr">
                <a:noAutofit/>
              </a:bodyPr>
              <a:lstStyle/>
              <a:p>
                <a:pPr defTabSz="1300480">
                  <a:defRPr sz="2200">
                    <a:solidFill>
                      <a:srgbClr val="FFFFFF"/>
                    </a:solidFill>
                    <a:latin typeface="Calibri Light"/>
                    <a:ea typeface="Calibri Light"/>
                    <a:cs typeface="Calibri Light"/>
                    <a:sym typeface="Calibri Light"/>
                  </a:defRPr>
                </a:pPr>
              </a:p>
            </p:txBody>
          </p:sp>
          <p:sp>
            <p:nvSpPr>
              <p:cNvPr id="2773" name="Shape 2773"/>
              <p:cNvSpPr/>
              <p:nvPr/>
            </p:nvSpPr>
            <p:spPr>
              <a:xfrm>
                <a:off x="247386" y="-1"/>
                <a:ext cx="18365" cy="6788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843"/>
                    </a:moveTo>
                    <a:lnTo>
                      <a:pt x="21600" y="0"/>
                    </a:lnTo>
                    <a:lnTo>
                      <a:pt x="21600" y="15757"/>
                    </a:lnTo>
                    <a:lnTo>
                      <a:pt x="0" y="21600"/>
                    </a:lnTo>
                    <a:close/>
                  </a:path>
                </a:pathLst>
              </a:custGeom>
              <a:solidFill>
                <a:srgbClr val="000000">
                  <a:alpha val="20000"/>
                </a:srgbClr>
              </a:solidFill>
              <a:ln w="12700" cap="flat">
                <a:noFill/>
                <a:miter lim="400000"/>
              </a:ln>
              <a:effectLst/>
            </p:spPr>
            <p:txBody>
              <a:bodyPr wrap="square" lIns="48767" tIns="48767" rIns="48767" bIns="48767" numCol="1" anchor="ctr">
                <a:noAutofit/>
              </a:bodyPr>
              <a:lstStyle/>
              <a:p>
                <a:pPr defTabSz="1300480">
                  <a:defRPr sz="2200">
                    <a:solidFill>
                      <a:srgbClr val="FFFFFF"/>
                    </a:solidFill>
                    <a:latin typeface="Calibri Light"/>
                    <a:ea typeface="Calibri Light"/>
                    <a:cs typeface="Calibri Light"/>
                    <a:sym typeface="Calibri Light"/>
                  </a:defRPr>
                </a:pPr>
              </a:p>
            </p:txBody>
          </p:sp>
          <p:sp>
            <p:nvSpPr>
              <p:cNvPr id="2774" name="Shape 2774"/>
              <p:cNvSpPr/>
              <p:nvPr/>
            </p:nvSpPr>
            <p:spPr>
              <a:xfrm>
                <a:off x="0" y="-1"/>
                <a:ext cx="265751" cy="1836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493" y="0"/>
                    </a:lnTo>
                    <a:lnTo>
                      <a:pt x="21600" y="0"/>
                    </a:lnTo>
                    <a:lnTo>
                      <a:pt x="20107" y="21600"/>
                    </a:lnTo>
                    <a:close/>
                  </a:path>
                </a:pathLst>
              </a:custGeom>
              <a:solidFill>
                <a:srgbClr val="FFFFFF">
                  <a:alpha val="20000"/>
                </a:srgbClr>
              </a:solidFill>
              <a:ln w="12700" cap="flat">
                <a:noFill/>
                <a:miter lim="400000"/>
              </a:ln>
              <a:effectLst/>
            </p:spPr>
            <p:txBody>
              <a:bodyPr wrap="square" lIns="48767" tIns="48767" rIns="48767" bIns="48767" numCol="1" anchor="ctr">
                <a:noAutofit/>
              </a:bodyPr>
              <a:lstStyle/>
              <a:p>
                <a:pPr defTabSz="1300480">
                  <a:defRPr sz="2200">
                    <a:solidFill>
                      <a:srgbClr val="FFFFFF"/>
                    </a:solidFill>
                    <a:latin typeface="Calibri Light"/>
                    <a:ea typeface="Calibri Light"/>
                    <a:cs typeface="Calibri Light"/>
                    <a:sym typeface="Calibri Light"/>
                  </a:defRPr>
                </a:pPr>
              </a:p>
            </p:txBody>
          </p:sp>
          <p:sp>
            <p:nvSpPr>
              <p:cNvPr id="2775" name="Shape 2775"/>
              <p:cNvSpPr/>
              <p:nvPr/>
            </p:nvSpPr>
            <p:spPr>
              <a:xfrm>
                <a:off x="0" y="-1"/>
                <a:ext cx="265751" cy="6788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843"/>
                    </a:moveTo>
                    <a:lnTo>
                      <a:pt x="1493" y="0"/>
                    </a:lnTo>
                    <a:lnTo>
                      <a:pt x="21600" y="0"/>
                    </a:lnTo>
                    <a:lnTo>
                      <a:pt x="21600" y="15757"/>
                    </a:lnTo>
                    <a:lnTo>
                      <a:pt x="20107" y="21600"/>
                    </a:lnTo>
                    <a:lnTo>
                      <a:pt x="0" y="21600"/>
                    </a:lnTo>
                    <a:close/>
                    <a:moveTo>
                      <a:pt x="0" y="5843"/>
                    </a:moveTo>
                    <a:lnTo>
                      <a:pt x="20107" y="5843"/>
                    </a:lnTo>
                    <a:lnTo>
                      <a:pt x="21600" y="0"/>
                    </a:lnTo>
                    <a:moveTo>
                      <a:pt x="20107" y="5843"/>
                    </a:moveTo>
                    <a:lnTo>
                      <a:pt x="20107" y="21600"/>
                    </a:lnTo>
                  </a:path>
                </a:pathLst>
              </a:custGeom>
              <a:noFill/>
              <a:ln w="3175" cap="flat">
                <a:solidFill>
                  <a:srgbClr val="535353"/>
                </a:solidFill>
                <a:prstDash val="solid"/>
                <a:miter lim="800000"/>
              </a:ln>
              <a:effectLst/>
            </p:spPr>
            <p:txBody>
              <a:bodyPr wrap="square" lIns="48767" tIns="48767" rIns="48767" bIns="48767" numCol="1" anchor="ctr">
                <a:noAutofit/>
              </a:bodyPr>
              <a:lstStyle/>
              <a:p>
                <a:pPr defTabSz="1300480">
                  <a:defRPr sz="2200">
                    <a:solidFill>
                      <a:srgbClr val="FFFFFF"/>
                    </a:solidFill>
                    <a:latin typeface="Calibri Light"/>
                    <a:ea typeface="Calibri Light"/>
                    <a:cs typeface="Calibri Light"/>
                    <a:sym typeface="Calibri Light"/>
                  </a:defRPr>
                </a:pPr>
              </a:p>
            </p:txBody>
          </p:sp>
        </p:grpSp>
        <p:grpSp>
          <p:nvGrpSpPr>
            <p:cNvPr id="2781" name="Group 2781"/>
            <p:cNvGrpSpPr/>
            <p:nvPr/>
          </p:nvGrpSpPr>
          <p:grpSpPr>
            <a:xfrm>
              <a:off x="1265880" y="253659"/>
              <a:ext cx="265751" cy="67886"/>
              <a:chOff x="0" y="0"/>
              <a:chExt cx="265750" cy="67884"/>
            </a:xfrm>
          </p:grpSpPr>
          <p:sp>
            <p:nvSpPr>
              <p:cNvPr id="2777" name="Shape 2777"/>
              <p:cNvSpPr/>
              <p:nvPr/>
            </p:nvSpPr>
            <p:spPr>
              <a:xfrm>
                <a:off x="0" y="-1"/>
                <a:ext cx="265751" cy="6788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843"/>
                    </a:moveTo>
                    <a:lnTo>
                      <a:pt x="1493" y="0"/>
                    </a:lnTo>
                    <a:lnTo>
                      <a:pt x="21600" y="0"/>
                    </a:lnTo>
                    <a:lnTo>
                      <a:pt x="21600" y="15757"/>
                    </a:lnTo>
                    <a:lnTo>
                      <a:pt x="20107" y="21600"/>
                    </a:lnTo>
                    <a:lnTo>
                      <a:pt x="0" y="21600"/>
                    </a:lnTo>
                    <a:close/>
                  </a:path>
                </a:pathLst>
              </a:custGeom>
              <a:solidFill>
                <a:srgbClr val="E7E6E6"/>
              </a:solidFill>
              <a:ln w="12700" cap="flat">
                <a:noFill/>
                <a:miter lim="400000"/>
              </a:ln>
              <a:effectLst/>
            </p:spPr>
            <p:txBody>
              <a:bodyPr wrap="square" lIns="48767" tIns="48767" rIns="48767" bIns="48767" numCol="1" anchor="ctr">
                <a:noAutofit/>
              </a:bodyPr>
              <a:lstStyle/>
              <a:p>
                <a:pPr defTabSz="1300480">
                  <a:defRPr sz="2200">
                    <a:solidFill>
                      <a:srgbClr val="FFFFFF"/>
                    </a:solidFill>
                    <a:latin typeface="Calibri Light"/>
                    <a:ea typeface="Calibri Light"/>
                    <a:cs typeface="Calibri Light"/>
                    <a:sym typeface="Calibri Light"/>
                  </a:defRPr>
                </a:pPr>
              </a:p>
            </p:txBody>
          </p:sp>
          <p:sp>
            <p:nvSpPr>
              <p:cNvPr id="2778" name="Shape 2778"/>
              <p:cNvSpPr/>
              <p:nvPr/>
            </p:nvSpPr>
            <p:spPr>
              <a:xfrm>
                <a:off x="247386" y="-1"/>
                <a:ext cx="18365" cy="6788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843"/>
                    </a:moveTo>
                    <a:lnTo>
                      <a:pt x="21600" y="0"/>
                    </a:lnTo>
                    <a:lnTo>
                      <a:pt x="21600" y="15757"/>
                    </a:lnTo>
                    <a:lnTo>
                      <a:pt x="0" y="21600"/>
                    </a:lnTo>
                    <a:close/>
                  </a:path>
                </a:pathLst>
              </a:custGeom>
              <a:solidFill>
                <a:srgbClr val="000000">
                  <a:alpha val="20000"/>
                </a:srgbClr>
              </a:solidFill>
              <a:ln w="12700" cap="flat">
                <a:noFill/>
                <a:miter lim="400000"/>
              </a:ln>
              <a:effectLst/>
            </p:spPr>
            <p:txBody>
              <a:bodyPr wrap="square" lIns="48767" tIns="48767" rIns="48767" bIns="48767" numCol="1" anchor="ctr">
                <a:noAutofit/>
              </a:bodyPr>
              <a:lstStyle/>
              <a:p>
                <a:pPr defTabSz="1300480">
                  <a:defRPr sz="2200">
                    <a:solidFill>
                      <a:srgbClr val="FFFFFF"/>
                    </a:solidFill>
                    <a:latin typeface="Calibri Light"/>
                    <a:ea typeface="Calibri Light"/>
                    <a:cs typeface="Calibri Light"/>
                    <a:sym typeface="Calibri Light"/>
                  </a:defRPr>
                </a:pPr>
              </a:p>
            </p:txBody>
          </p:sp>
          <p:sp>
            <p:nvSpPr>
              <p:cNvPr id="2779" name="Shape 2779"/>
              <p:cNvSpPr/>
              <p:nvPr/>
            </p:nvSpPr>
            <p:spPr>
              <a:xfrm>
                <a:off x="0" y="-1"/>
                <a:ext cx="265751" cy="1836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493" y="0"/>
                    </a:lnTo>
                    <a:lnTo>
                      <a:pt x="21600" y="0"/>
                    </a:lnTo>
                    <a:lnTo>
                      <a:pt x="20107" y="21600"/>
                    </a:lnTo>
                    <a:close/>
                  </a:path>
                </a:pathLst>
              </a:custGeom>
              <a:solidFill>
                <a:srgbClr val="FFFFFF">
                  <a:alpha val="20000"/>
                </a:srgbClr>
              </a:solidFill>
              <a:ln w="12700" cap="flat">
                <a:noFill/>
                <a:miter lim="400000"/>
              </a:ln>
              <a:effectLst/>
            </p:spPr>
            <p:txBody>
              <a:bodyPr wrap="square" lIns="48767" tIns="48767" rIns="48767" bIns="48767" numCol="1" anchor="ctr">
                <a:noAutofit/>
              </a:bodyPr>
              <a:lstStyle/>
              <a:p>
                <a:pPr defTabSz="1300480">
                  <a:defRPr sz="2200">
                    <a:solidFill>
                      <a:srgbClr val="FFFFFF"/>
                    </a:solidFill>
                    <a:latin typeface="Calibri Light"/>
                    <a:ea typeface="Calibri Light"/>
                    <a:cs typeface="Calibri Light"/>
                    <a:sym typeface="Calibri Light"/>
                  </a:defRPr>
                </a:pPr>
              </a:p>
            </p:txBody>
          </p:sp>
          <p:sp>
            <p:nvSpPr>
              <p:cNvPr id="2780" name="Shape 2780"/>
              <p:cNvSpPr/>
              <p:nvPr/>
            </p:nvSpPr>
            <p:spPr>
              <a:xfrm>
                <a:off x="0" y="-1"/>
                <a:ext cx="265751" cy="6788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843"/>
                    </a:moveTo>
                    <a:lnTo>
                      <a:pt x="1493" y="0"/>
                    </a:lnTo>
                    <a:lnTo>
                      <a:pt x="21600" y="0"/>
                    </a:lnTo>
                    <a:lnTo>
                      <a:pt x="21600" y="15757"/>
                    </a:lnTo>
                    <a:lnTo>
                      <a:pt x="20107" y="21600"/>
                    </a:lnTo>
                    <a:lnTo>
                      <a:pt x="0" y="21600"/>
                    </a:lnTo>
                    <a:close/>
                    <a:moveTo>
                      <a:pt x="0" y="5843"/>
                    </a:moveTo>
                    <a:lnTo>
                      <a:pt x="20107" y="5843"/>
                    </a:lnTo>
                    <a:lnTo>
                      <a:pt x="21600" y="0"/>
                    </a:lnTo>
                    <a:moveTo>
                      <a:pt x="20107" y="5843"/>
                    </a:moveTo>
                    <a:lnTo>
                      <a:pt x="20107" y="21600"/>
                    </a:lnTo>
                  </a:path>
                </a:pathLst>
              </a:custGeom>
              <a:noFill/>
              <a:ln w="3175" cap="flat">
                <a:solidFill>
                  <a:srgbClr val="535353"/>
                </a:solidFill>
                <a:prstDash val="solid"/>
                <a:miter lim="800000"/>
              </a:ln>
              <a:effectLst/>
            </p:spPr>
            <p:txBody>
              <a:bodyPr wrap="square" lIns="48767" tIns="48767" rIns="48767" bIns="48767" numCol="1" anchor="ctr">
                <a:noAutofit/>
              </a:bodyPr>
              <a:lstStyle/>
              <a:p>
                <a:pPr defTabSz="1300480">
                  <a:defRPr sz="2200">
                    <a:solidFill>
                      <a:srgbClr val="FFFFFF"/>
                    </a:solidFill>
                    <a:latin typeface="Calibri Light"/>
                    <a:ea typeface="Calibri Light"/>
                    <a:cs typeface="Calibri Light"/>
                    <a:sym typeface="Calibri Light"/>
                  </a:defRPr>
                </a:pPr>
              </a:p>
            </p:txBody>
          </p:sp>
        </p:grpSp>
        <p:grpSp>
          <p:nvGrpSpPr>
            <p:cNvPr id="2786" name="Group 2786"/>
            <p:cNvGrpSpPr/>
            <p:nvPr/>
          </p:nvGrpSpPr>
          <p:grpSpPr>
            <a:xfrm>
              <a:off x="1549064" y="253659"/>
              <a:ext cx="265751" cy="67886"/>
              <a:chOff x="0" y="0"/>
              <a:chExt cx="265750" cy="67884"/>
            </a:xfrm>
          </p:grpSpPr>
          <p:sp>
            <p:nvSpPr>
              <p:cNvPr id="2782" name="Shape 2782"/>
              <p:cNvSpPr/>
              <p:nvPr/>
            </p:nvSpPr>
            <p:spPr>
              <a:xfrm>
                <a:off x="0" y="-1"/>
                <a:ext cx="265751" cy="6788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843"/>
                    </a:moveTo>
                    <a:lnTo>
                      <a:pt x="1493" y="0"/>
                    </a:lnTo>
                    <a:lnTo>
                      <a:pt x="21600" y="0"/>
                    </a:lnTo>
                    <a:lnTo>
                      <a:pt x="21600" y="15757"/>
                    </a:lnTo>
                    <a:lnTo>
                      <a:pt x="20107" y="21600"/>
                    </a:lnTo>
                    <a:lnTo>
                      <a:pt x="0" y="21600"/>
                    </a:lnTo>
                    <a:close/>
                  </a:path>
                </a:pathLst>
              </a:custGeom>
              <a:solidFill>
                <a:srgbClr val="E7E6E6"/>
              </a:solidFill>
              <a:ln w="12700" cap="flat">
                <a:noFill/>
                <a:miter lim="400000"/>
              </a:ln>
              <a:effectLst/>
            </p:spPr>
            <p:txBody>
              <a:bodyPr wrap="square" lIns="48767" tIns="48767" rIns="48767" bIns="48767" numCol="1" anchor="ctr">
                <a:noAutofit/>
              </a:bodyPr>
              <a:lstStyle/>
              <a:p>
                <a:pPr defTabSz="1300480">
                  <a:defRPr sz="2200">
                    <a:solidFill>
                      <a:srgbClr val="FFFFFF"/>
                    </a:solidFill>
                    <a:latin typeface="Calibri Light"/>
                    <a:ea typeface="Calibri Light"/>
                    <a:cs typeface="Calibri Light"/>
                    <a:sym typeface="Calibri Light"/>
                  </a:defRPr>
                </a:pPr>
              </a:p>
            </p:txBody>
          </p:sp>
          <p:sp>
            <p:nvSpPr>
              <p:cNvPr id="2783" name="Shape 2783"/>
              <p:cNvSpPr/>
              <p:nvPr/>
            </p:nvSpPr>
            <p:spPr>
              <a:xfrm>
                <a:off x="247386" y="-1"/>
                <a:ext cx="18365" cy="6788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843"/>
                    </a:moveTo>
                    <a:lnTo>
                      <a:pt x="21600" y="0"/>
                    </a:lnTo>
                    <a:lnTo>
                      <a:pt x="21600" y="15757"/>
                    </a:lnTo>
                    <a:lnTo>
                      <a:pt x="0" y="21600"/>
                    </a:lnTo>
                    <a:close/>
                  </a:path>
                </a:pathLst>
              </a:custGeom>
              <a:solidFill>
                <a:srgbClr val="000000">
                  <a:alpha val="20000"/>
                </a:srgbClr>
              </a:solidFill>
              <a:ln w="12700" cap="flat">
                <a:noFill/>
                <a:miter lim="400000"/>
              </a:ln>
              <a:effectLst/>
            </p:spPr>
            <p:txBody>
              <a:bodyPr wrap="square" lIns="48767" tIns="48767" rIns="48767" bIns="48767" numCol="1" anchor="ctr">
                <a:noAutofit/>
              </a:bodyPr>
              <a:lstStyle/>
              <a:p>
                <a:pPr defTabSz="1300480">
                  <a:defRPr sz="2200">
                    <a:solidFill>
                      <a:srgbClr val="FFFFFF"/>
                    </a:solidFill>
                    <a:latin typeface="Calibri Light"/>
                    <a:ea typeface="Calibri Light"/>
                    <a:cs typeface="Calibri Light"/>
                    <a:sym typeface="Calibri Light"/>
                  </a:defRPr>
                </a:pPr>
              </a:p>
            </p:txBody>
          </p:sp>
          <p:sp>
            <p:nvSpPr>
              <p:cNvPr id="2784" name="Shape 2784"/>
              <p:cNvSpPr/>
              <p:nvPr/>
            </p:nvSpPr>
            <p:spPr>
              <a:xfrm>
                <a:off x="0" y="-1"/>
                <a:ext cx="265751" cy="1836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493" y="0"/>
                    </a:lnTo>
                    <a:lnTo>
                      <a:pt x="21600" y="0"/>
                    </a:lnTo>
                    <a:lnTo>
                      <a:pt x="20107" y="21600"/>
                    </a:lnTo>
                    <a:close/>
                  </a:path>
                </a:pathLst>
              </a:custGeom>
              <a:solidFill>
                <a:srgbClr val="FFFFFF">
                  <a:alpha val="20000"/>
                </a:srgbClr>
              </a:solidFill>
              <a:ln w="12700" cap="flat">
                <a:noFill/>
                <a:miter lim="400000"/>
              </a:ln>
              <a:effectLst/>
            </p:spPr>
            <p:txBody>
              <a:bodyPr wrap="square" lIns="48767" tIns="48767" rIns="48767" bIns="48767" numCol="1" anchor="ctr">
                <a:noAutofit/>
              </a:bodyPr>
              <a:lstStyle/>
              <a:p>
                <a:pPr defTabSz="1300480">
                  <a:defRPr sz="2200">
                    <a:solidFill>
                      <a:srgbClr val="FFFFFF"/>
                    </a:solidFill>
                    <a:latin typeface="Calibri Light"/>
                    <a:ea typeface="Calibri Light"/>
                    <a:cs typeface="Calibri Light"/>
                    <a:sym typeface="Calibri Light"/>
                  </a:defRPr>
                </a:pPr>
              </a:p>
            </p:txBody>
          </p:sp>
          <p:sp>
            <p:nvSpPr>
              <p:cNvPr id="2785" name="Shape 2785"/>
              <p:cNvSpPr/>
              <p:nvPr/>
            </p:nvSpPr>
            <p:spPr>
              <a:xfrm>
                <a:off x="0" y="-1"/>
                <a:ext cx="265751" cy="6788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843"/>
                    </a:moveTo>
                    <a:lnTo>
                      <a:pt x="1493" y="0"/>
                    </a:lnTo>
                    <a:lnTo>
                      <a:pt x="21600" y="0"/>
                    </a:lnTo>
                    <a:lnTo>
                      <a:pt x="21600" y="15757"/>
                    </a:lnTo>
                    <a:lnTo>
                      <a:pt x="20107" y="21600"/>
                    </a:lnTo>
                    <a:lnTo>
                      <a:pt x="0" y="21600"/>
                    </a:lnTo>
                    <a:close/>
                    <a:moveTo>
                      <a:pt x="0" y="5843"/>
                    </a:moveTo>
                    <a:lnTo>
                      <a:pt x="20107" y="5843"/>
                    </a:lnTo>
                    <a:lnTo>
                      <a:pt x="21600" y="0"/>
                    </a:lnTo>
                    <a:moveTo>
                      <a:pt x="20107" y="5843"/>
                    </a:moveTo>
                    <a:lnTo>
                      <a:pt x="20107" y="21600"/>
                    </a:lnTo>
                  </a:path>
                </a:pathLst>
              </a:custGeom>
              <a:noFill/>
              <a:ln w="3175" cap="flat">
                <a:solidFill>
                  <a:srgbClr val="535353"/>
                </a:solidFill>
                <a:prstDash val="solid"/>
                <a:miter lim="800000"/>
              </a:ln>
              <a:effectLst/>
            </p:spPr>
            <p:txBody>
              <a:bodyPr wrap="square" lIns="48767" tIns="48767" rIns="48767" bIns="48767" numCol="1" anchor="ctr">
                <a:noAutofit/>
              </a:bodyPr>
              <a:lstStyle/>
              <a:p>
                <a:pPr defTabSz="1300480">
                  <a:defRPr sz="2200">
                    <a:solidFill>
                      <a:srgbClr val="FFFFFF"/>
                    </a:solidFill>
                    <a:latin typeface="Calibri Light"/>
                    <a:ea typeface="Calibri Light"/>
                    <a:cs typeface="Calibri Light"/>
                    <a:sym typeface="Calibri Light"/>
                  </a:defRPr>
                </a:pPr>
              </a:p>
            </p:txBody>
          </p:sp>
        </p:grpSp>
        <p:grpSp>
          <p:nvGrpSpPr>
            <p:cNvPr id="2791" name="Group 2791"/>
            <p:cNvGrpSpPr/>
            <p:nvPr/>
          </p:nvGrpSpPr>
          <p:grpSpPr>
            <a:xfrm>
              <a:off x="2086955" y="-1"/>
              <a:ext cx="251377" cy="575207"/>
              <a:chOff x="0" y="0"/>
              <a:chExt cx="251376" cy="575205"/>
            </a:xfrm>
          </p:grpSpPr>
          <p:sp>
            <p:nvSpPr>
              <p:cNvPr id="2787" name="Shape 2787"/>
              <p:cNvSpPr/>
              <p:nvPr/>
            </p:nvSpPr>
            <p:spPr>
              <a:xfrm>
                <a:off x="0" y="-1"/>
                <a:ext cx="251377" cy="5752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6030"/>
                    </a:moveTo>
                    <a:lnTo>
                      <a:pt x="13799" y="0"/>
                    </a:lnTo>
                    <a:lnTo>
                      <a:pt x="21600" y="0"/>
                    </a:lnTo>
                    <a:lnTo>
                      <a:pt x="21600" y="15570"/>
                    </a:lnTo>
                    <a:lnTo>
                      <a:pt x="7801" y="21600"/>
                    </a:lnTo>
                    <a:lnTo>
                      <a:pt x="0" y="21600"/>
                    </a:lnTo>
                    <a:close/>
                  </a:path>
                </a:pathLst>
              </a:custGeom>
              <a:solidFill>
                <a:srgbClr val="E7E6E6"/>
              </a:solidFill>
              <a:ln w="12700" cap="flat">
                <a:noFill/>
                <a:miter lim="400000"/>
              </a:ln>
              <a:effectLst/>
            </p:spPr>
            <p:txBody>
              <a:bodyPr wrap="square" lIns="48767" tIns="48767" rIns="48767" bIns="48767" numCol="1" anchor="ctr">
                <a:noAutofit/>
              </a:bodyPr>
              <a:lstStyle/>
              <a:p>
                <a:pPr defTabSz="1300480">
                  <a:defRPr sz="2200">
                    <a:solidFill>
                      <a:srgbClr val="FFFFFF"/>
                    </a:solidFill>
                    <a:latin typeface="Calibri Light"/>
                    <a:ea typeface="Calibri Light"/>
                    <a:cs typeface="Calibri Light"/>
                    <a:sym typeface="Calibri Light"/>
                  </a:defRPr>
                </a:pPr>
              </a:p>
            </p:txBody>
          </p:sp>
          <p:sp>
            <p:nvSpPr>
              <p:cNvPr id="2788" name="Shape 2788"/>
              <p:cNvSpPr/>
              <p:nvPr/>
            </p:nvSpPr>
            <p:spPr>
              <a:xfrm>
                <a:off x="90791" y="-1"/>
                <a:ext cx="160586" cy="5752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6030"/>
                    </a:moveTo>
                    <a:lnTo>
                      <a:pt x="21600" y="0"/>
                    </a:lnTo>
                    <a:lnTo>
                      <a:pt x="21600" y="15570"/>
                    </a:lnTo>
                    <a:lnTo>
                      <a:pt x="0" y="21600"/>
                    </a:lnTo>
                    <a:close/>
                  </a:path>
                </a:pathLst>
              </a:custGeom>
              <a:solidFill>
                <a:srgbClr val="000000">
                  <a:alpha val="20000"/>
                </a:srgbClr>
              </a:solidFill>
              <a:ln w="12700" cap="flat">
                <a:noFill/>
                <a:miter lim="400000"/>
              </a:ln>
              <a:effectLst/>
            </p:spPr>
            <p:txBody>
              <a:bodyPr wrap="square" lIns="48767" tIns="48767" rIns="48767" bIns="48767" numCol="1" anchor="ctr">
                <a:noAutofit/>
              </a:bodyPr>
              <a:lstStyle/>
              <a:p>
                <a:pPr defTabSz="1300480">
                  <a:defRPr sz="2200">
                    <a:solidFill>
                      <a:srgbClr val="FFFFFF"/>
                    </a:solidFill>
                    <a:latin typeface="Calibri Light"/>
                    <a:ea typeface="Calibri Light"/>
                    <a:cs typeface="Calibri Light"/>
                    <a:sym typeface="Calibri Light"/>
                  </a:defRPr>
                </a:pPr>
              </a:p>
            </p:txBody>
          </p:sp>
          <p:sp>
            <p:nvSpPr>
              <p:cNvPr id="2789" name="Shape 2789"/>
              <p:cNvSpPr/>
              <p:nvPr/>
            </p:nvSpPr>
            <p:spPr>
              <a:xfrm>
                <a:off x="0" y="-1"/>
                <a:ext cx="251377" cy="16058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3799" y="0"/>
                    </a:lnTo>
                    <a:lnTo>
                      <a:pt x="21600" y="0"/>
                    </a:lnTo>
                    <a:lnTo>
                      <a:pt x="7801" y="21600"/>
                    </a:lnTo>
                    <a:close/>
                  </a:path>
                </a:pathLst>
              </a:custGeom>
              <a:solidFill>
                <a:srgbClr val="FFFFFF">
                  <a:alpha val="20000"/>
                </a:srgbClr>
              </a:solidFill>
              <a:ln w="12700" cap="flat">
                <a:noFill/>
                <a:miter lim="400000"/>
              </a:ln>
              <a:effectLst/>
            </p:spPr>
            <p:txBody>
              <a:bodyPr wrap="square" lIns="48767" tIns="48767" rIns="48767" bIns="48767" numCol="1" anchor="ctr">
                <a:noAutofit/>
              </a:bodyPr>
              <a:lstStyle/>
              <a:p>
                <a:pPr defTabSz="1300480">
                  <a:defRPr sz="2200">
                    <a:solidFill>
                      <a:srgbClr val="FFFFFF"/>
                    </a:solidFill>
                    <a:latin typeface="Calibri Light"/>
                    <a:ea typeface="Calibri Light"/>
                    <a:cs typeface="Calibri Light"/>
                    <a:sym typeface="Calibri Light"/>
                  </a:defRPr>
                </a:pPr>
              </a:p>
            </p:txBody>
          </p:sp>
          <p:sp>
            <p:nvSpPr>
              <p:cNvPr id="2790" name="Shape 2790"/>
              <p:cNvSpPr/>
              <p:nvPr/>
            </p:nvSpPr>
            <p:spPr>
              <a:xfrm>
                <a:off x="0" y="-1"/>
                <a:ext cx="251377" cy="5752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6030"/>
                    </a:moveTo>
                    <a:lnTo>
                      <a:pt x="13799" y="0"/>
                    </a:lnTo>
                    <a:lnTo>
                      <a:pt x="21600" y="0"/>
                    </a:lnTo>
                    <a:lnTo>
                      <a:pt x="21600" y="15570"/>
                    </a:lnTo>
                    <a:lnTo>
                      <a:pt x="7801" y="21600"/>
                    </a:lnTo>
                    <a:lnTo>
                      <a:pt x="0" y="21600"/>
                    </a:lnTo>
                    <a:close/>
                    <a:moveTo>
                      <a:pt x="0" y="6030"/>
                    </a:moveTo>
                    <a:lnTo>
                      <a:pt x="7801" y="6030"/>
                    </a:lnTo>
                    <a:lnTo>
                      <a:pt x="21600" y="0"/>
                    </a:lnTo>
                    <a:moveTo>
                      <a:pt x="7801" y="6030"/>
                    </a:moveTo>
                    <a:lnTo>
                      <a:pt x="7801" y="21600"/>
                    </a:lnTo>
                  </a:path>
                </a:pathLst>
              </a:custGeom>
              <a:noFill/>
              <a:ln w="3175" cap="flat">
                <a:solidFill>
                  <a:srgbClr val="535353"/>
                </a:solidFill>
                <a:prstDash val="solid"/>
                <a:miter lim="800000"/>
              </a:ln>
              <a:effectLst/>
            </p:spPr>
            <p:txBody>
              <a:bodyPr wrap="square" lIns="48767" tIns="48767" rIns="48767" bIns="48767" numCol="1" anchor="ctr">
                <a:noAutofit/>
              </a:bodyPr>
              <a:lstStyle/>
              <a:p>
                <a:pPr defTabSz="1300480">
                  <a:defRPr sz="2200">
                    <a:solidFill>
                      <a:srgbClr val="FFFFFF"/>
                    </a:solidFill>
                    <a:latin typeface="Calibri Light"/>
                    <a:ea typeface="Calibri Light"/>
                    <a:cs typeface="Calibri Light"/>
                    <a:sym typeface="Calibri Light"/>
                  </a:defRPr>
                </a:pPr>
              </a:p>
            </p:txBody>
          </p:sp>
        </p:grpSp>
      </p:grpSp>
      <p:pic>
        <p:nvPicPr>
          <p:cNvPr id="2793" name="image4.png"/>
          <p:cNvPicPr>
            <a:picLocks noChangeAspect="1"/>
          </p:cNvPicPr>
          <p:nvPr/>
        </p:nvPicPr>
        <p:blipFill>
          <a:blip r:embed="rId3">
            <a:extLst/>
          </a:blip>
          <a:stretch>
            <a:fillRect/>
          </a:stretch>
        </p:blipFill>
        <p:spPr>
          <a:xfrm>
            <a:off x="275867" y="1709550"/>
            <a:ext cx="5462018" cy="4096513"/>
          </a:xfrm>
          <a:prstGeom prst="rect">
            <a:avLst/>
          </a:prstGeom>
          <a:ln w="12700">
            <a:miter lim="400000"/>
          </a:ln>
        </p:spPr>
      </p:pic>
      <p:pic>
        <p:nvPicPr>
          <p:cNvPr id="2794" name="image5.png"/>
          <p:cNvPicPr>
            <a:picLocks noChangeAspect="1"/>
          </p:cNvPicPr>
          <p:nvPr/>
        </p:nvPicPr>
        <p:blipFill>
          <a:blip r:embed="rId4">
            <a:alphaModFix amt="50000"/>
            <a:extLst/>
          </a:blip>
          <a:stretch>
            <a:fillRect/>
          </a:stretch>
        </p:blipFill>
        <p:spPr>
          <a:xfrm>
            <a:off x="7323873" y="1709550"/>
            <a:ext cx="5444050" cy="4096513"/>
          </a:xfrm>
          <a:prstGeom prst="rect">
            <a:avLst/>
          </a:prstGeom>
          <a:ln w="12700">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2741"/>
                                        </p:tgtEl>
                                        <p:attrNameLst>
                                          <p:attrName>style.visibility</p:attrName>
                                        </p:attrNameLst>
                                      </p:cBhvr>
                                      <p:to>
                                        <p:strVal val="visible"/>
                                      </p:to>
                                    </p:set>
                                    <p:animEffect filter="dissolve" transition="in">
                                      <p:cBhvr>
                                        <p:cTn id="7" dur="500"/>
                                        <p:tgtEl>
                                          <p:spTgt spid="2741"/>
                                        </p:tgtEl>
                                      </p:cBhvr>
                                    </p:animEffect>
                                  </p:childTnLst>
                                </p:cTn>
                              </p:par>
                            </p:childTnLst>
                          </p:cTn>
                        </p:par>
                        <p:par>
                          <p:cTn id="8" fill="hold">
                            <p:stCondLst>
                              <p:cond delay="500"/>
                            </p:stCondLst>
                            <p:childTnLst>
                              <p:par>
                                <p:cTn id="9" presetClass="entr" nodeType="afterEffect" presetID="9" grpId="2" fill="hold">
                                  <p:stCondLst>
                                    <p:cond delay="0"/>
                                  </p:stCondLst>
                                  <p:iterate type="el" backwards="0">
                                    <p:tmAbs val="0"/>
                                  </p:iterate>
                                  <p:childTnLst>
                                    <p:set>
                                      <p:cBhvr>
                                        <p:cTn id="10" fill="hold"/>
                                        <p:tgtEl>
                                          <p:spTgt spid="2737"/>
                                        </p:tgtEl>
                                        <p:attrNameLst>
                                          <p:attrName>style.visibility</p:attrName>
                                        </p:attrNameLst>
                                      </p:cBhvr>
                                      <p:to>
                                        <p:strVal val="visible"/>
                                      </p:to>
                                    </p:set>
                                    <p:animEffect filter="dissolve" transition="in">
                                      <p:cBhvr>
                                        <p:cTn id="11" dur="500"/>
                                        <p:tgtEl>
                                          <p:spTgt spid="2737"/>
                                        </p:tgtEl>
                                      </p:cBhvr>
                                    </p:animEffect>
                                  </p:childTnLst>
                                </p:cTn>
                              </p:par>
                            </p:childTnLst>
                          </p:cTn>
                        </p:par>
                        <p:par>
                          <p:cTn id="12" fill="hold">
                            <p:stCondLst>
                              <p:cond delay="1000"/>
                            </p:stCondLst>
                            <p:childTnLst>
                              <p:par>
                                <p:cTn id="13" presetClass="entr" nodeType="afterEffect" presetID="9" grpId="3" fill="hold">
                                  <p:stCondLst>
                                    <p:cond delay="0"/>
                                  </p:stCondLst>
                                  <p:iterate type="el" backwards="0">
                                    <p:tmAbs val="0"/>
                                  </p:iterate>
                                  <p:childTnLst>
                                    <p:set>
                                      <p:cBhvr>
                                        <p:cTn id="14" fill="hold"/>
                                        <p:tgtEl>
                                          <p:spTgt spid="2733"/>
                                        </p:tgtEl>
                                        <p:attrNameLst>
                                          <p:attrName>style.visibility</p:attrName>
                                        </p:attrNameLst>
                                      </p:cBhvr>
                                      <p:to>
                                        <p:strVal val="visible"/>
                                      </p:to>
                                    </p:set>
                                    <p:animEffect filter="dissolve" transition="in">
                                      <p:cBhvr>
                                        <p:cTn id="15" dur="500"/>
                                        <p:tgtEl>
                                          <p:spTgt spid="2733"/>
                                        </p:tgtEl>
                                      </p:cBhvr>
                                    </p:animEffect>
                                  </p:childTnLst>
                                </p:cTn>
                              </p:par>
                            </p:childTnLst>
                          </p:cTn>
                        </p:par>
                        <p:par>
                          <p:cTn id="16" fill="hold">
                            <p:stCondLst>
                              <p:cond delay="1500"/>
                            </p:stCondLst>
                            <p:childTnLst>
                              <p:par>
                                <p:cTn id="17" presetClass="entr" nodeType="afterEffect" presetID="9" grpId="4" fill="hold">
                                  <p:stCondLst>
                                    <p:cond delay="0"/>
                                  </p:stCondLst>
                                  <p:iterate type="el" backwards="0">
                                    <p:tmAbs val="0"/>
                                  </p:iterate>
                                  <p:childTnLst>
                                    <p:set>
                                      <p:cBhvr>
                                        <p:cTn id="18" fill="hold"/>
                                        <p:tgtEl>
                                          <p:spTgt spid="2730"/>
                                        </p:tgtEl>
                                        <p:attrNameLst>
                                          <p:attrName>style.visibility</p:attrName>
                                        </p:attrNameLst>
                                      </p:cBhvr>
                                      <p:to>
                                        <p:strVal val="visible"/>
                                      </p:to>
                                    </p:set>
                                    <p:animEffect filter="dissolve" transition="in">
                                      <p:cBhvr>
                                        <p:cTn id="19" dur="500"/>
                                        <p:tgtEl>
                                          <p:spTgt spid="2730"/>
                                        </p:tgtEl>
                                      </p:cBhvr>
                                    </p:animEffect>
                                  </p:childTnLst>
                                </p:cTn>
                              </p:par>
                            </p:childTnLst>
                          </p:cTn>
                        </p:par>
                      </p:childTnLst>
                    </p:cTn>
                  </p:par>
                  <p:par>
                    <p:cTn id="20" fill="hold">
                      <p:stCondLst>
                        <p:cond delay="indefinite"/>
                      </p:stCondLst>
                      <p:childTnLst>
                        <p:par>
                          <p:cTn id="21" fill="hold">
                            <p:stCondLst>
                              <p:cond delay="0"/>
                            </p:stCondLst>
                            <p:childTnLst>
                              <p:par>
                                <p:cTn id="22" presetClass="entr" nodeType="clickEffect" presetID="9" grpId="5" fill="hold">
                                  <p:stCondLst>
                                    <p:cond delay="0"/>
                                  </p:stCondLst>
                                  <p:iterate type="el" backwards="0">
                                    <p:tmAbs val="0"/>
                                  </p:iterate>
                                  <p:childTnLst>
                                    <p:set>
                                      <p:cBhvr>
                                        <p:cTn id="23" fill="hold"/>
                                        <p:tgtEl>
                                          <p:spTgt spid="2731"/>
                                        </p:tgtEl>
                                        <p:attrNameLst>
                                          <p:attrName>style.visibility</p:attrName>
                                        </p:attrNameLst>
                                      </p:cBhvr>
                                      <p:to>
                                        <p:strVal val="visible"/>
                                      </p:to>
                                    </p:set>
                                    <p:animEffect filter="dissolve" transition="in">
                                      <p:cBhvr>
                                        <p:cTn id="24" dur="500"/>
                                        <p:tgtEl>
                                          <p:spTgt spid="2731"/>
                                        </p:tgtEl>
                                      </p:cBhvr>
                                    </p:animEffect>
                                  </p:childTnLst>
                                </p:cTn>
                              </p:par>
                            </p:childTnLst>
                          </p:cTn>
                        </p:par>
                        <p:par>
                          <p:cTn id="25" fill="hold">
                            <p:stCondLst>
                              <p:cond delay="500"/>
                            </p:stCondLst>
                            <p:childTnLst>
                              <p:par>
                                <p:cTn id="26" presetClass="entr" nodeType="afterEffect" presetID="9" grpId="6" fill="hold">
                                  <p:stCondLst>
                                    <p:cond delay="0"/>
                                  </p:stCondLst>
                                  <p:iterate type="el" backwards="0">
                                    <p:tmAbs val="0"/>
                                  </p:iterate>
                                  <p:childTnLst>
                                    <p:set>
                                      <p:cBhvr>
                                        <p:cTn id="27" fill="hold"/>
                                        <p:tgtEl>
                                          <p:spTgt spid="2745"/>
                                        </p:tgtEl>
                                        <p:attrNameLst>
                                          <p:attrName>style.visibility</p:attrName>
                                        </p:attrNameLst>
                                      </p:cBhvr>
                                      <p:to>
                                        <p:strVal val="visible"/>
                                      </p:to>
                                    </p:set>
                                    <p:animEffect filter="dissolve" transition="in">
                                      <p:cBhvr>
                                        <p:cTn id="28" dur="500"/>
                                        <p:tgtEl>
                                          <p:spTgt spid="2745"/>
                                        </p:tgtEl>
                                      </p:cBhvr>
                                    </p:animEffect>
                                  </p:childTnLst>
                                </p:cTn>
                              </p:par>
                            </p:childTnLst>
                          </p:cTn>
                        </p:par>
                        <p:par>
                          <p:cTn id="29" fill="hold">
                            <p:stCondLst>
                              <p:cond delay="1000"/>
                            </p:stCondLst>
                            <p:childTnLst>
                              <p:par>
                                <p:cTn id="30" presetClass="entr" nodeType="afterEffect" presetID="9" grpId="7" fill="hold">
                                  <p:stCondLst>
                                    <p:cond delay="0"/>
                                  </p:stCondLst>
                                  <p:iterate type="el" backwards="0">
                                    <p:tmAbs val="0"/>
                                  </p:iterate>
                                  <p:childTnLst>
                                    <p:set>
                                      <p:cBhvr>
                                        <p:cTn id="31" fill="hold"/>
                                        <p:tgtEl>
                                          <p:spTgt spid="2792"/>
                                        </p:tgtEl>
                                        <p:attrNameLst>
                                          <p:attrName>style.visibility</p:attrName>
                                        </p:attrNameLst>
                                      </p:cBhvr>
                                      <p:to>
                                        <p:strVal val="visible"/>
                                      </p:to>
                                    </p:set>
                                    <p:animEffect filter="dissolve" transition="in">
                                      <p:cBhvr>
                                        <p:cTn id="32" dur="500"/>
                                        <p:tgtEl>
                                          <p:spTgt spid="2792"/>
                                        </p:tgtEl>
                                      </p:cBhvr>
                                    </p:animEffect>
                                  </p:childTnLst>
                                </p:cTn>
                              </p:par>
                            </p:childTnLst>
                          </p:cTn>
                        </p:par>
                        <p:par>
                          <p:cTn id="33" fill="hold">
                            <p:stCondLst>
                              <p:cond delay="1500"/>
                            </p:stCondLst>
                            <p:childTnLst>
                              <p:par>
                                <p:cTn id="34" presetClass="entr" nodeType="afterEffect" presetID="9" grpId="8" fill="hold">
                                  <p:stCondLst>
                                    <p:cond delay="0"/>
                                  </p:stCondLst>
                                  <p:iterate type="el" backwards="0">
                                    <p:tmAbs val="0"/>
                                  </p:iterate>
                                  <p:childTnLst>
                                    <p:set>
                                      <p:cBhvr>
                                        <p:cTn id="35" fill="hold"/>
                                        <p:tgtEl>
                                          <p:spTgt spid="2746"/>
                                        </p:tgtEl>
                                        <p:attrNameLst>
                                          <p:attrName>style.visibility</p:attrName>
                                        </p:attrNameLst>
                                      </p:cBhvr>
                                      <p:to>
                                        <p:strVal val="visible"/>
                                      </p:to>
                                    </p:set>
                                    <p:animEffect filter="dissolve" transition="in">
                                      <p:cBhvr>
                                        <p:cTn id="36" dur="500"/>
                                        <p:tgtEl>
                                          <p:spTgt spid="2746"/>
                                        </p:tgtEl>
                                      </p:cBhvr>
                                    </p:animEffect>
                                  </p:childTnLst>
                                </p:cTn>
                              </p:par>
                            </p:childTnLst>
                          </p:cTn>
                        </p:par>
                        <p:par>
                          <p:cTn id="37" fill="hold">
                            <p:stCondLst>
                              <p:cond delay="2000"/>
                            </p:stCondLst>
                            <p:childTnLst>
                              <p:par>
                                <p:cTn id="38" presetClass="entr" nodeType="afterEffect" presetID="9" grpId="9" fill="hold">
                                  <p:stCondLst>
                                    <p:cond delay="0"/>
                                  </p:stCondLst>
                                  <p:iterate type="el" backwards="0">
                                    <p:tmAbs val="0"/>
                                  </p:iterate>
                                  <p:childTnLst>
                                    <p:set>
                                      <p:cBhvr>
                                        <p:cTn id="39" fill="hold"/>
                                        <p:tgtEl>
                                          <p:spTgt spid="2734"/>
                                        </p:tgtEl>
                                        <p:attrNameLst>
                                          <p:attrName>style.visibility</p:attrName>
                                        </p:attrNameLst>
                                      </p:cBhvr>
                                      <p:to>
                                        <p:strVal val="visible"/>
                                      </p:to>
                                    </p:set>
                                    <p:animEffect filter="dissolve" transition="in">
                                      <p:cBhvr>
                                        <p:cTn id="40" dur="500"/>
                                        <p:tgtEl>
                                          <p:spTgt spid="2734"/>
                                        </p:tgtEl>
                                      </p:cBhvr>
                                    </p:animEffect>
                                  </p:childTnLst>
                                </p:cTn>
                              </p:par>
                            </p:childTnLst>
                          </p:cTn>
                        </p:par>
                      </p:childTnLst>
                    </p:cTn>
                  </p:par>
                  <p:par>
                    <p:cTn id="41" fill="hold">
                      <p:stCondLst>
                        <p:cond delay="indefinite"/>
                      </p:stCondLst>
                      <p:childTnLst>
                        <p:par>
                          <p:cTn id="42" fill="hold">
                            <p:stCondLst>
                              <p:cond delay="0"/>
                            </p:stCondLst>
                            <p:childTnLst>
                              <p:par>
                                <p:cTn id="43" presetClass="entr" nodeType="clickEffect" presetID="9" grpId="10" fill="hold">
                                  <p:stCondLst>
                                    <p:cond delay="0"/>
                                  </p:stCondLst>
                                  <p:iterate type="el" backwards="0">
                                    <p:tmAbs val="0"/>
                                  </p:iterate>
                                  <p:childTnLst>
                                    <p:set>
                                      <p:cBhvr>
                                        <p:cTn id="44" fill="hold"/>
                                        <p:tgtEl>
                                          <p:spTgt spid="2794"/>
                                        </p:tgtEl>
                                        <p:attrNameLst>
                                          <p:attrName>style.visibility</p:attrName>
                                        </p:attrNameLst>
                                      </p:cBhvr>
                                      <p:to>
                                        <p:strVal val="visible"/>
                                      </p:to>
                                    </p:set>
                                    <p:animEffect filter="dissolve" transition="in">
                                      <p:cBhvr>
                                        <p:cTn id="45" dur="500"/>
                                        <p:tgtEl>
                                          <p:spTgt spid="2794"/>
                                        </p:tgtEl>
                                      </p:cBhvr>
                                    </p:animEffect>
                                  </p:childTnLst>
                                </p:cTn>
                              </p:par>
                            </p:childTnLst>
                          </p:cTn>
                        </p:par>
                        <p:par>
                          <p:cTn id="46" fill="hold">
                            <p:stCondLst>
                              <p:cond delay="500"/>
                            </p:stCondLst>
                            <p:childTnLst>
                              <p:par>
                                <p:cTn id="47" presetClass="exit" nodeType="afterEffect" presetID="9" grpId="11" fill="hold">
                                  <p:stCondLst>
                                    <p:cond delay="0"/>
                                  </p:stCondLst>
                                  <p:iterate type="el" backwards="0">
                                    <p:tmAbs val="0"/>
                                  </p:iterate>
                                  <p:childTnLst>
                                    <p:animEffect filter="dissolve" transition="out">
                                      <p:cBhvr>
                                        <p:cTn id="48" dur="2000" fill="hold"/>
                                        <p:tgtEl>
                                          <p:spTgt spid="2730"/>
                                        </p:tgtEl>
                                      </p:cBhvr>
                                    </p:animEffect>
                                    <p:set>
                                      <p:cBhvr>
                                        <p:cTn id="49" fill="hold">
                                          <p:stCondLst>
                                            <p:cond delay="1999"/>
                                          </p:stCondLst>
                                        </p:cTn>
                                        <p:tgtEl>
                                          <p:spTgt spid="2730"/>
                                        </p:tgtEl>
                                        <p:attrNameLst>
                                          <p:attrName>style.visibility</p:attrName>
                                        </p:attrNameLst>
                                      </p:cBhvr>
                                      <p:to>
                                        <p:strVal val="hidden"/>
                                      </p:to>
                                    </p:set>
                                  </p:childTnLst>
                                </p:cTn>
                              </p:par>
                            </p:childTnLst>
                          </p:cTn>
                        </p:par>
                        <p:par>
                          <p:cTn id="50" fill="hold">
                            <p:stCondLst>
                              <p:cond delay="0"/>
                            </p:stCondLst>
                            <p:childTnLst>
                              <p:par>
                                <p:cTn id="51" presetClass="path" nodeType="withEffect" presetSubtype="0" presetID="-1" grpId="12" accel="50000" decel="50000" fill="hold">
                                  <p:stCondLst>
                                    <p:cond delay="0"/>
                                  </p:stCondLst>
                                  <p:childTnLst>
                                    <p:animMotion path="M 0.000000 0.000000 L 0.542320 -0.001042" origin="layout" pathEditMode="relative">
                                      <p:cBhvr>
                                        <p:cTn id="52" dur="2000" fill="hold"/>
                                        <p:tgtEl>
                                          <p:spTgt spid="2729"/>
                                        </p:tgtEl>
                                        <p:attrNameLst>
                                          <p:attrName>ppt_x</p:attrName>
                                          <p:attrName>ppt_y</p:attrName>
                                        </p:attrNameLst>
                                      </p:cBhvr>
                                    </p:animMotion>
                                  </p:childTnLst>
                                </p:cTn>
                              </p:par>
                            </p:childTnLst>
                          </p:cTn>
                        </p:par>
                        <p:par>
                          <p:cTn id="53" fill="hold">
                            <p:stCondLst>
                              <p:cond delay="2000"/>
                            </p:stCondLst>
                            <p:childTnLst>
                              <p:par>
                                <p:cTn id="54" presetClass="exit" nodeType="afterEffect" presetID="9" grpId="13" fill="hold">
                                  <p:stCondLst>
                                    <p:cond delay="0"/>
                                  </p:stCondLst>
                                  <p:iterate type="el" backwards="0">
                                    <p:tmAbs val="0"/>
                                  </p:iterate>
                                  <p:childTnLst>
                                    <p:animEffect filter="dissolve" transition="out">
                                      <p:cBhvr>
                                        <p:cTn id="55" dur="500" fill="hold"/>
                                        <p:tgtEl>
                                          <p:spTgt spid="2733"/>
                                        </p:tgtEl>
                                      </p:cBhvr>
                                    </p:animEffect>
                                    <p:set>
                                      <p:cBhvr>
                                        <p:cTn id="56" fill="hold">
                                          <p:stCondLst>
                                            <p:cond delay="499"/>
                                          </p:stCondLst>
                                        </p:cTn>
                                        <p:tgtEl>
                                          <p:spTgt spid="2733"/>
                                        </p:tgtEl>
                                        <p:attrNameLst>
                                          <p:attrName>style.visibility</p:attrName>
                                        </p:attrNameLst>
                                      </p:cBhvr>
                                      <p:to>
                                        <p:strVal val="hidden"/>
                                      </p:to>
                                    </p:set>
                                  </p:childTnLst>
                                </p:cTn>
                              </p:par>
                            </p:childTnLst>
                          </p:cTn>
                        </p:par>
                        <p:par>
                          <p:cTn id="57" fill="hold">
                            <p:stCondLst>
                              <p:cond delay="2500"/>
                            </p:stCondLst>
                            <p:childTnLst>
                              <p:par>
                                <p:cTn id="58" presetClass="exit" nodeType="afterEffect" presetID="9" grpId="14" fill="hold">
                                  <p:stCondLst>
                                    <p:cond delay="0"/>
                                  </p:stCondLst>
                                  <p:iterate type="el" backwards="0">
                                    <p:tmAbs val="0"/>
                                  </p:iterate>
                                  <p:childTnLst>
                                    <p:animEffect filter="dissolve" transition="out">
                                      <p:cBhvr>
                                        <p:cTn id="59" dur="500" fill="hold"/>
                                        <p:tgtEl>
                                          <p:spTgt spid="2737"/>
                                        </p:tgtEl>
                                      </p:cBhvr>
                                    </p:animEffect>
                                    <p:set>
                                      <p:cBhvr>
                                        <p:cTn id="60" fill="hold">
                                          <p:stCondLst>
                                            <p:cond delay="499"/>
                                          </p:stCondLst>
                                        </p:cTn>
                                        <p:tgtEl>
                                          <p:spTgt spid="2737"/>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737" grpId="2"/>
      <p:bldP build="whole" bldLvl="1" animBg="1" rev="0" advAuto="0" spid="2792" grpId="7"/>
      <p:bldP build="whole" bldLvl="1" animBg="1" rev="0" advAuto="0" spid="2730" grpId="11"/>
      <p:bldP build="whole" bldLvl="1" animBg="1" rev="0" advAuto="0" spid="2733" grpId="3"/>
      <p:bldP build="whole" bldLvl="1" animBg="1" rev="0" advAuto="0" spid="2745" grpId="6"/>
      <p:bldP build="whole" bldLvl="1" animBg="1" rev="0" advAuto="0" spid="2794" grpId="10"/>
      <p:bldP build="whole" bldLvl="1" animBg="1" rev="0" advAuto="0" spid="2737" grpId="14"/>
      <p:bldP build="whole" bldLvl="1" animBg="1" rev="0" advAuto="0" spid="2734" grpId="9"/>
      <p:bldP build="whole" bldLvl="1" animBg="1" rev="0" advAuto="0" spid="2731" grpId="5"/>
      <p:bldP build="whole" bldLvl="1" animBg="1" rev="0" advAuto="0" spid="2741" grpId="1"/>
      <p:bldP build="whole" bldLvl="1" animBg="1" rev="0" advAuto="0" spid="2733" grpId="13"/>
      <p:bldP build="whole" bldLvl="1" animBg="1" rev="0" advAuto="0" spid="2730" grpId="4"/>
      <p:bldP build="whole" bldLvl="1" animBg="1" rev="0" advAuto="0" spid="2746" grpId="8"/>
    </p:bldLst>
  </p:timing>
</p:sld>
</file>

<file path=ppt/slides/slide9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798" name="image4.png"/>
          <p:cNvPicPr>
            <a:picLocks noChangeAspect="1"/>
          </p:cNvPicPr>
          <p:nvPr/>
        </p:nvPicPr>
        <p:blipFill>
          <a:blip r:embed="rId3">
            <a:extLst/>
          </a:blip>
          <a:stretch>
            <a:fillRect/>
          </a:stretch>
        </p:blipFill>
        <p:spPr>
          <a:xfrm>
            <a:off x="275867" y="1709550"/>
            <a:ext cx="5462018" cy="4096513"/>
          </a:xfrm>
          <a:prstGeom prst="rect">
            <a:avLst/>
          </a:prstGeom>
          <a:ln w="12700">
            <a:miter lim="400000"/>
          </a:ln>
        </p:spPr>
      </p:pic>
      <p:pic>
        <p:nvPicPr>
          <p:cNvPr id="2799" name="image10.png"/>
          <p:cNvPicPr>
            <a:picLocks noChangeAspect="1"/>
          </p:cNvPicPr>
          <p:nvPr/>
        </p:nvPicPr>
        <p:blipFill>
          <a:blip r:embed="rId4">
            <a:extLst/>
          </a:blip>
          <a:stretch>
            <a:fillRect/>
          </a:stretch>
        </p:blipFill>
        <p:spPr>
          <a:xfrm>
            <a:off x="7338377" y="1709550"/>
            <a:ext cx="5442511" cy="4096513"/>
          </a:xfrm>
          <a:prstGeom prst="rect">
            <a:avLst/>
          </a:prstGeom>
          <a:ln w="12700">
            <a:miter lim="400000"/>
          </a:ln>
        </p:spPr>
      </p:pic>
      <p:sp>
        <p:nvSpPr>
          <p:cNvPr id="2800" name="Shape 2800"/>
          <p:cNvSpPr/>
          <p:nvPr/>
        </p:nvSpPr>
        <p:spPr>
          <a:xfrm>
            <a:off x="5914033" y="2850828"/>
            <a:ext cx="1304031" cy="1856078"/>
          </a:xfrm>
          <a:prstGeom prst="rightArrow">
            <a:avLst>
              <a:gd name="adj1" fmla="val 50000"/>
              <a:gd name="adj2" fmla="val 53373"/>
            </a:avLst>
          </a:prstGeom>
          <a:ln w="25400">
            <a:solidFill>
              <a:srgbClr val="000000"/>
            </a:solidFill>
            <a:miter/>
          </a:ln>
        </p:spPr>
        <p:txBody>
          <a:bodyPr lIns="48767" tIns="48767" rIns="48767" bIns="48767" anchor="ctr"/>
          <a:lstStyle/>
          <a:p>
            <a:pPr defTabSz="1300480">
              <a:defRPr sz="5600">
                <a:solidFill>
                  <a:srgbClr val="FFFFFF"/>
                </a:solidFill>
                <a:latin typeface="Calibri"/>
                <a:ea typeface="Calibri"/>
                <a:cs typeface="Calibri"/>
                <a:sym typeface="Calibri"/>
              </a:defRPr>
            </a:pPr>
          </a:p>
        </p:txBody>
      </p:sp>
      <p:pic>
        <p:nvPicPr>
          <p:cNvPr id="2801" name="image6.png"/>
          <p:cNvPicPr>
            <a:picLocks noChangeAspect="1"/>
          </p:cNvPicPr>
          <p:nvPr/>
        </p:nvPicPr>
        <p:blipFill>
          <a:blip r:embed="rId5">
            <a:extLst/>
          </a:blip>
          <a:stretch>
            <a:fillRect/>
          </a:stretch>
        </p:blipFill>
        <p:spPr>
          <a:xfrm>
            <a:off x="6236818" y="3526351"/>
            <a:ext cx="512645" cy="462911"/>
          </a:xfrm>
          <a:prstGeom prst="rect">
            <a:avLst/>
          </a:prstGeom>
          <a:ln w="12700">
            <a:miter lim="400000"/>
          </a:ln>
        </p:spPr>
      </p:pic>
      <p:grpSp>
        <p:nvGrpSpPr>
          <p:cNvPr id="2808" name="Group 2808"/>
          <p:cNvGrpSpPr/>
          <p:nvPr/>
        </p:nvGrpSpPr>
        <p:grpSpPr>
          <a:xfrm>
            <a:off x="3262149" y="7159772"/>
            <a:ext cx="6480501" cy="961137"/>
            <a:chOff x="0" y="-31692"/>
            <a:chExt cx="6480499" cy="961136"/>
          </a:xfrm>
        </p:grpSpPr>
        <p:grpSp>
          <p:nvGrpSpPr>
            <p:cNvPr id="2804" name="Group 2804"/>
            <p:cNvGrpSpPr/>
            <p:nvPr/>
          </p:nvGrpSpPr>
          <p:grpSpPr>
            <a:xfrm>
              <a:off x="5076615" y="-31693"/>
              <a:ext cx="1403885" cy="961137"/>
              <a:chOff x="0" y="-31692"/>
              <a:chExt cx="1403883" cy="961136"/>
            </a:xfrm>
          </p:grpSpPr>
          <p:sp>
            <p:nvSpPr>
              <p:cNvPr id="2802" name="Shape 2802"/>
              <p:cNvSpPr/>
              <p:nvPr/>
            </p:nvSpPr>
            <p:spPr>
              <a:xfrm>
                <a:off x="0" y="-1"/>
                <a:ext cx="1403884" cy="897753"/>
              </a:xfrm>
              <a:prstGeom prst="rect">
                <a:avLst/>
              </a:prstGeom>
              <a:noFill/>
              <a:ln w="38100" cap="flat">
                <a:solidFill>
                  <a:srgbClr val="000000"/>
                </a:solidFill>
                <a:prstDash val="solid"/>
                <a:miter lim="800000"/>
              </a:ln>
              <a:effectLst/>
            </p:spPr>
            <p:txBody>
              <a:bodyPr wrap="square" lIns="48767" tIns="48767" rIns="48767" bIns="48767" numCol="1" anchor="ctr">
                <a:noAutofit/>
              </a:bodyPr>
              <a:lstStyle/>
              <a:p>
                <a:pPr defTabSz="1300480">
                  <a:defRPr b="1" baseline="-19571" i="1" sz="5600">
                    <a:latin typeface="Calibri"/>
                    <a:ea typeface="Calibri"/>
                    <a:cs typeface="Calibri"/>
                    <a:sym typeface="Calibri"/>
                  </a:defRPr>
                </a:pPr>
              </a:p>
            </p:txBody>
          </p:sp>
          <p:sp>
            <p:nvSpPr>
              <p:cNvPr id="2803" name="Shape 2803"/>
              <p:cNvSpPr/>
              <p:nvPr/>
            </p:nvSpPr>
            <p:spPr>
              <a:xfrm>
                <a:off x="0" y="-31693"/>
                <a:ext cx="1403884" cy="9611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ctr">
                <a:spAutoFit/>
              </a:bodyPr>
              <a:lstStyle>
                <a:lvl1pPr defTabSz="1300480">
                  <a:defRPr b="1" i="1" sz="5600">
                    <a:latin typeface="Calibri"/>
                    <a:ea typeface="Calibri"/>
                    <a:cs typeface="Calibri"/>
                    <a:sym typeface="Calibri"/>
                  </a:defRPr>
                </a:lvl1pPr>
              </a:lstStyle>
              <a:p>
                <a:pPr/>
                <a:r>
                  <a:t>ab</a:t>
                </a:r>
              </a:p>
            </p:txBody>
          </p:sp>
        </p:grpSp>
        <p:grpSp>
          <p:nvGrpSpPr>
            <p:cNvPr id="2807" name="Group 2807"/>
            <p:cNvGrpSpPr/>
            <p:nvPr/>
          </p:nvGrpSpPr>
          <p:grpSpPr>
            <a:xfrm>
              <a:off x="-1" y="-31693"/>
              <a:ext cx="1403885" cy="961137"/>
              <a:chOff x="0" y="-31692"/>
              <a:chExt cx="1403883" cy="961136"/>
            </a:xfrm>
          </p:grpSpPr>
          <p:sp>
            <p:nvSpPr>
              <p:cNvPr id="2805" name="Shape 2805"/>
              <p:cNvSpPr/>
              <p:nvPr/>
            </p:nvSpPr>
            <p:spPr>
              <a:xfrm>
                <a:off x="0" y="-1"/>
                <a:ext cx="1403884" cy="897753"/>
              </a:xfrm>
              <a:prstGeom prst="rect">
                <a:avLst/>
              </a:prstGeom>
              <a:noFill/>
              <a:ln w="38100" cap="flat">
                <a:solidFill>
                  <a:srgbClr val="000000"/>
                </a:solidFill>
                <a:prstDash val="solid"/>
                <a:miter lim="800000"/>
              </a:ln>
              <a:effectLst/>
            </p:spPr>
            <p:txBody>
              <a:bodyPr wrap="square" lIns="48767" tIns="48767" rIns="48767" bIns="48767" numCol="1" anchor="ctr">
                <a:noAutofit/>
              </a:bodyPr>
              <a:lstStyle/>
              <a:p>
                <a:pPr defTabSz="1300480">
                  <a:defRPr b="1" baseline="-19571" i="1" sz="5600">
                    <a:latin typeface="Calibri"/>
                    <a:ea typeface="Calibri"/>
                    <a:cs typeface="Calibri"/>
                    <a:sym typeface="Calibri"/>
                  </a:defRPr>
                </a:pPr>
              </a:p>
            </p:txBody>
          </p:sp>
          <p:sp>
            <p:nvSpPr>
              <p:cNvPr id="2806" name="Shape 2806"/>
              <p:cNvSpPr/>
              <p:nvPr/>
            </p:nvSpPr>
            <p:spPr>
              <a:xfrm>
                <a:off x="0" y="-31693"/>
                <a:ext cx="1403884" cy="9611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ctr">
                <a:spAutoFit/>
              </a:bodyPr>
              <a:lstStyle>
                <a:lvl1pPr defTabSz="1300480">
                  <a:defRPr b="1" i="1" sz="5600">
                    <a:latin typeface="Calibri"/>
                    <a:ea typeface="Calibri"/>
                    <a:cs typeface="Calibri"/>
                    <a:sym typeface="Calibri"/>
                  </a:defRPr>
                </a:lvl1pPr>
              </a:lstStyle>
              <a:p>
                <a:pPr/>
                <a:r>
                  <a:t>L</a:t>
                </a:r>
              </a:p>
            </p:txBody>
          </p:sp>
        </p:grpSp>
      </p:grpSp>
      <p:sp>
        <p:nvSpPr>
          <p:cNvPr id="2809" name="Shape 2809"/>
          <p:cNvSpPr/>
          <p:nvPr/>
        </p:nvSpPr>
        <p:spPr>
          <a:xfrm>
            <a:off x="4801079" y="7640340"/>
            <a:ext cx="444049" cy="1"/>
          </a:xfrm>
          <a:prstGeom prst="line">
            <a:avLst/>
          </a:prstGeom>
          <a:ln w="50800">
            <a:solidFill>
              <a:srgbClr val="000000"/>
            </a:solidFill>
            <a:miter/>
            <a:tailEnd type="triangle"/>
          </a:ln>
        </p:spPr>
        <p:txBody>
          <a:bodyPr lIns="48767" tIns="48767" rIns="48767" bIns="48767"/>
          <a:lstStyle/>
          <a:p>
            <a:pPr algn="l" defTabSz="1300480">
              <a:defRPr sz="2400">
                <a:latin typeface="Calibri"/>
                <a:ea typeface="Calibri"/>
                <a:cs typeface="Calibri"/>
                <a:sym typeface="Calibri"/>
              </a:defRPr>
            </a:pPr>
          </a:p>
        </p:txBody>
      </p:sp>
      <p:sp>
        <p:nvSpPr>
          <p:cNvPr id="2810" name="Shape 2810"/>
          <p:cNvSpPr/>
          <p:nvPr/>
        </p:nvSpPr>
        <p:spPr>
          <a:xfrm>
            <a:off x="7799506" y="7640340"/>
            <a:ext cx="437693" cy="1"/>
          </a:xfrm>
          <a:prstGeom prst="line">
            <a:avLst/>
          </a:prstGeom>
          <a:ln w="50800">
            <a:solidFill>
              <a:srgbClr val="000000"/>
            </a:solidFill>
            <a:miter/>
            <a:tailEnd type="triangle"/>
          </a:ln>
        </p:spPr>
        <p:txBody>
          <a:bodyPr lIns="48767" tIns="48767" rIns="48767" bIns="48767"/>
          <a:lstStyle/>
          <a:p>
            <a:pPr algn="l" defTabSz="1300480">
              <a:defRPr sz="2400">
                <a:latin typeface="Calibri"/>
                <a:ea typeface="Calibri"/>
                <a:cs typeface="Calibri"/>
                <a:sym typeface="Calibri"/>
              </a:defRPr>
            </a:pPr>
          </a:p>
        </p:txBody>
      </p:sp>
      <p:grpSp>
        <p:nvGrpSpPr>
          <p:cNvPr id="2856" name="Group 2856"/>
          <p:cNvGrpSpPr/>
          <p:nvPr/>
        </p:nvGrpSpPr>
        <p:grpSpPr>
          <a:xfrm>
            <a:off x="5331275" y="7352737"/>
            <a:ext cx="2338333" cy="575206"/>
            <a:chOff x="0" y="0"/>
            <a:chExt cx="2338331" cy="575205"/>
          </a:xfrm>
        </p:grpSpPr>
        <p:grpSp>
          <p:nvGrpSpPr>
            <p:cNvPr id="2815" name="Group 2815"/>
            <p:cNvGrpSpPr/>
            <p:nvPr/>
          </p:nvGrpSpPr>
          <p:grpSpPr>
            <a:xfrm>
              <a:off x="-1" y="-1"/>
              <a:ext cx="251377" cy="575207"/>
              <a:chOff x="0" y="0"/>
              <a:chExt cx="251376" cy="575205"/>
            </a:xfrm>
          </p:grpSpPr>
          <p:sp>
            <p:nvSpPr>
              <p:cNvPr id="2811" name="Shape 2811"/>
              <p:cNvSpPr/>
              <p:nvPr/>
            </p:nvSpPr>
            <p:spPr>
              <a:xfrm>
                <a:off x="0" y="-1"/>
                <a:ext cx="251377" cy="5752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6030"/>
                    </a:moveTo>
                    <a:lnTo>
                      <a:pt x="13799" y="0"/>
                    </a:lnTo>
                    <a:lnTo>
                      <a:pt x="21600" y="0"/>
                    </a:lnTo>
                    <a:lnTo>
                      <a:pt x="21600" y="15570"/>
                    </a:lnTo>
                    <a:lnTo>
                      <a:pt x="7801" y="21600"/>
                    </a:lnTo>
                    <a:lnTo>
                      <a:pt x="0" y="21600"/>
                    </a:lnTo>
                    <a:close/>
                  </a:path>
                </a:pathLst>
              </a:custGeom>
              <a:solidFill>
                <a:srgbClr val="E7E6E6"/>
              </a:solidFill>
              <a:ln w="12700" cap="flat">
                <a:noFill/>
                <a:miter lim="400000"/>
              </a:ln>
              <a:effectLst/>
            </p:spPr>
            <p:txBody>
              <a:bodyPr wrap="square" lIns="48767" tIns="48767" rIns="48767" bIns="48767" numCol="1" anchor="ctr">
                <a:noAutofit/>
              </a:bodyPr>
              <a:lstStyle/>
              <a:p>
                <a:pPr defTabSz="1300480">
                  <a:defRPr sz="2200">
                    <a:solidFill>
                      <a:srgbClr val="FFFFFF"/>
                    </a:solidFill>
                    <a:latin typeface="Calibri Light"/>
                    <a:ea typeface="Calibri Light"/>
                    <a:cs typeface="Calibri Light"/>
                    <a:sym typeface="Calibri Light"/>
                  </a:defRPr>
                </a:pPr>
              </a:p>
            </p:txBody>
          </p:sp>
          <p:sp>
            <p:nvSpPr>
              <p:cNvPr id="2812" name="Shape 2812"/>
              <p:cNvSpPr/>
              <p:nvPr/>
            </p:nvSpPr>
            <p:spPr>
              <a:xfrm>
                <a:off x="90791" y="-1"/>
                <a:ext cx="160586" cy="5752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6030"/>
                    </a:moveTo>
                    <a:lnTo>
                      <a:pt x="21600" y="0"/>
                    </a:lnTo>
                    <a:lnTo>
                      <a:pt x="21600" y="15570"/>
                    </a:lnTo>
                    <a:lnTo>
                      <a:pt x="0" y="21600"/>
                    </a:lnTo>
                    <a:close/>
                  </a:path>
                </a:pathLst>
              </a:custGeom>
              <a:solidFill>
                <a:srgbClr val="000000">
                  <a:alpha val="20000"/>
                </a:srgbClr>
              </a:solidFill>
              <a:ln w="12700" cap="flat">
                <a:noFill/>
                <a:miter lim="400000"/>
              </a:ln>
              <a:effectLst/>
            </p:spPr>
            <p:txBody>
              <a:bodyPr wrap="square" lIns="48767" tIns="48767" rIns="48767" bIns="48767" numCol="1" anchor="ctr">
                <a:noAutofit/>
              </a:bodyPr>
              <a:lstStyle/>
              <a:p>
                <a:pPr defTabSz="1300480">
                  <a:defRPr sz="2200">
                    <a:solidFill>
                      <a:srgbClr val="FFFFFF"/>
                    </a:solidFill>
                    <a:latin typeface="Calibri Light"/>
                    <a:ea typeface="Calibri Light"/>
                    <a:cs typeface="Calibri Light"/>
                    <a:sym typeface="Calibri Light"/>
                  </a:defRPr>
                </a:pPr>
              </a:p>
            </p:txBody>
          </p:sp>
          <p:sp>
            <p:nvSpPr>
              <p:cNvPr id="2813" name="Shape 2813"/>
              <p:cNvSpPr/>
              <p:nvPr/>
            </p:nvSpPr>
            <p:spPr>
              <a:xfrm>
                <a:off x="0" y="-1"/>
                <a:ext cx="251377" cy="16058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3799" y="0"/>
                    </a:lnTo>
                    <a:lnTo>
                      <a:pt x="21600" y="0"/>
                    </a:lnTo>
                    <a:lnTo>
                      <a:pt x="7801" y="21600"/>
                    </a:lnTo>
                    <a:close/>
                  </a:path>
                </a:pathLst>
              </a:custGeom>
              <a:solidFill>
                <a:srgbClr val="FFFFFF">
                  <a:alpha val="20000"/>
                </a:srgbClr>
              </a:solidFill>
              <a:ln w="12700" cap="flat">
                <a:noFill/>
                <a:miter lim="400000"/>
              </a:ln>
              <a:effectLst/>
            </p:spPr>
            <p:txBody>
              <a:bodyPr wrap="square" lIns="48767" tIns="48767" rIns="48767" bIns="48767" numCol="1" anchor="ctr">
                <a:noAutofit/>
              </a:bodyPr>
              <a:lstStyle/>
              <a:p>
                <a:pPr defTabSz="1300480">
                  <a:defRPr sz="2200">
                    <a:solidFill>
                      <a:srgbClr val="FFFFFF"/>
                    </a:solidFill>
                    <a:latin typeface="Calibri Light"/>
                    <a:ea typeface="Calibri Light"/>
                    <a:cs typeface="Calibri Light"/>
                    <a:sym typeface="Calibri Light"/>
                  </a:defRPr>
                </a:pPr>
              </a:p>
            </p:txBody>
          </p:sp>
          <p:sp>
            <p:nvSpPr>
              <p:cNvPr id="2814" name="Shape 2814"/>
              <p:cNvSpPr/>
              <p:nvPr/>
            </p:nvSpPr>
            <p:spPr>
              <a:xfrm>
                <a:off x="0" y="-1"/>
                <a:ext cx="251377" cy="5752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6030"/>
                    </a:moveTo>
                    <a:lnTo>
                      <a:pt x="13799" y="0"/>
                    </a:lnTo>
                    <a:lnTo>
                      <a:pt x="21600" y="0"/>
                    </a:lnTo>
                    <a:lnTo>
                      <a:pt x="21600" y="15570"/>
                    </a:lnTo>
                    <a:lnTo>
                      <a:pt x="7801" y="21600"/>
                    </a:lnTo>
                    <a:lnTo>
                      <a:pt x="0" y="21600"/>
                    </a:lnTo>
                    <a:close/>
                    <a:moveTo>
                      <a:pt x="0" y="6030"/>
                    </a:moveTo>
                    <a:lnTo>
                      <a:pt x="7801" y="6030"/>
                    </a:lnTo>
                    <a:lnTo>
                      <a:pt x="21600" y="0"/>
                    </a:lnTo>
                    <a:moveTo>
                      <a:pt x="7801" y="6030"/>
                    </a:moveTo>
                    <a:lnTo>
                      <a:pt x="7801" y="21600"/>
                    </a:lnTo>
                  </a:path>
                </a:pathLst>
              </a:custGeom>
              <a:noFill/>
              <a:ln w="3175" cap="flat">
                <a:solidFill>
                  <a:srgbClr val="535353"/>
                </a:solidFill>
                <a:prstDash val="solid"/>
                <a:miter lim="800000"/>
              </a:ln>
              <a:effectLst/>
            </p:spPr>
            <p:txBody>
              <a:bodyPr wrap="square" lIns="48767" tIns="48767" rIns="48767" bIns="48767" numCol="1" anchor="ctr">
                <a:noAutofit/>
              </a:bodyPr>
              <a:lstStyle/>
              <a:p>
                <a:pPr defTabSz="1300480">
                  <a:defRPr sz="2200">
                    <a:solidFill>
                      <a:srgbClr val="FFFFFF"/>
                    </a:solidFill>
                    <a:latin typeface="Calibri Light"/>
                    <a:ea typeface="Calibri Light"/>
                    <a:cs typeface="Calibri Light"/>
                    <a:sym typeface="Calibri Light"/>
                  </a:defRPr>
                </a:pPr>
              </a:p>
            </p:txBody>
          </p:sp>
        </p:grpSp>
        <p:grpSp>
          <p:nvGrpSpPr>
            <p:cNvPr id="2820" name="Group 2820"/>
            <p:cNvGrpSpPr/>
            <p:nvPr/>
          </p:nvGrpSpPr>
          <p:grpSpPr>
            <a:xfrm>
              <a:off x="200289" y="127372"/>
              <a:ext cx="253084" cy="320461"/>
              <a:chOff x="0" y="0"/>
              <a:chExt cx="253083" cy="320459"/>
            </a:xfrm>
          </p:grpSpPr>
          <p:sp>
            <p:nvSpPr>
              <p:cNvPr id="2816" name="Shape 2816"/>
              <p:cNvSpPr/>
              <p:nvPr/>
            </p:nvSpPr>
            <p:spPr>
              <a:xfrm>
                <a:off x="0" y="-1"/>
                <a:ext cx="253084" cy="3204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687"/>
                    </a:moveTo>
                    <a:lnTo>
                      <a:pt x="7201" y="0"/>
                    </a:lnTo>
                    <a:lnTo>
                      <a:pt x="21600" y="0"/>
                    </a:lnTo>
                    <a:lnTo>
                      <a:pt x="21600" y="15913"/>
                    </a:lnTo>
                    <a:lnTo>
                      <a:pt x="14399" y="21600"/>
                    </a:lnTo>
                    <a:lnTo>
                      <a:pt x="0" y="21600"/>
                    </a:lnTo>
                    <a:close/>
                  </a:path>
                </a:pathLst>
              </a:custGeom>
              <a:solidFill>
                <a:srgbClr val="E7E6E6"/>
              </a:solidFill>
              <a:ln w="12700" cap="flat">
                <a:noFill/>
                <a:miter lim="400000"/>
              </a:ln>
              <a:effectLst/>
            </p:spPr>
            <p:txBody>
              <a:bodyPr wrap="square" lIns="48767" tIns="48767" rIns="48767" bIns="48767" numCol="1" anchor="ctr">
                <a:noAutofit/>
              </a:bodyPr>
              <a:lstStyle/>
              <a:p>
                <a:pPr defTabSz="1300480">
                  <a:defRPr sz="2200">
                    <a:solidFill>
                      <a:srgbClr val="FFFFFF"/>
                    </a:solidFill>
                    <a:latin typeface="Calibri Light"/>
                    <a:ea typeface="Calibri Light"/>
                    <a:cs typeface="Calibri Light"/>
                    <a:sym typeface="Calibri Light"/>
                  </a:defRPr>
                </a:pPr>
              </a:p>
            </p:txBody>
          </p:sp>
          <p:sp>
            <p:nvSpPr>
              <p:cNvPr id="2817" name="Shape 2817"/>
              <p:cNvSpPr/>
              <p:nvPr/>
            </p:nvSpPr>
            <p:spPr>
              <a:xfrm>
                <a:off x="168708" y="-1"/>
                <a:ext cx="84376" cy="3204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687"/>
                    </a:moveTo>
                    <a:lnTo>
                      <a:pt x="21600" y="0"/>
                    </a:lnTo>
                    <a:lnTo>
                      <a:pt x="21600" y="15913"/>
                    </a:lnTo>
                    <a:lnTo>
                      <a:pt x="0" y="21600"/>
                    </a:lnTo>
                    <a:close/>
                  </a:path>
                </a:pathLst>
              </a:custGeom>
              <a:solidFill>
                <a:srgbClr val="000000">
                  <a:alpha val="20000"/>
                </a:srgbClr>
              </a:solidFill>
              <a:ln w="12700" cap="flat">
                <a:noFill/>
                <a:miter lim="400000"/>
              </a:ln>
              <a:effectLst/>
            </p:spPr>
            <p:txBody>
              <a:bodyPr wrap="square" lIns="48767" tIns="48767" rIns="48767" bIns="48767" numCol="1" anchor="ctr">
                <a:noAutofit/>
              </a:bodyPr>
              <a:lstStyle/>
              <a:p>
                <a:pPr defTabSz="1300480">
                  <a:defRPr sz="2200">
                    <a:solidFill>
                      <a:srgbClr val="FFFFFF"/>
                    </a:solidFill>
                    <a:latin typeface="Calibri Light"/>
                    <a:ea typeface="Calibri Light"/>
                    <a:cs typeface="Calibri Light"/>
                    <a:sym typeface="Calibri Light"/>
                  </a:defRPr>
                </a:pPr>
              </a:p>
            </p:txBody>
          </p:sp>
          <p:sp>
            <p:nvSpPr>
              <p:cNvPr id="2818" name="Shape 2818"/>
              <p:cNvSpPr/>
              <p:nvPr/>
            </p:nvSpPr>
            <p:spPr>
              <a:xfrm>
                <a:off x="0" y="-1"/>
                <a:ext cx="253084" cy="843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7201" y="0"/>
                    </a:lnTo>
                    <a:lnTo>
                      <a:pt x="21600" y="0"/>
                    </a:lnTo>
                    <a:lnTo>
                      <a:pt x="14399" y="21600"/>
                    </a:lnTo>
                    <a:close/>
                  </a:path>
                </a:pathLst>
              </a:custGeom>
              <a:solidFill>
                <a:srgbClr val="FFFFFF">
                  <a:alpha val="20000"/>
                </a:srgbClr>
              </a:solidFill>
              <a:ln w="12700" cap="flat">
                <a:noFill/>
                <a:miter lim="400000"/>
              </a:ln>
              <a:effectLst/>
            </p:spPr>
            <p:txBody>
              <a:bodyPr wrap="square" lIns="48767" tIns="48767" rIns="48767" bIns="48767" numCol="1" anchor="ctr">
                <a:noAutofit/>
              </a:bodyPr>
              <a:lstStyle/>
              <a:p>
                <a:pPr defTabSz="1300480">
                  <a:defRPr sz="2200">
                    <a:solidFill>
                      <a:srgbClr val="FFFFFF"/>
                    </a:solidFill>
                    <a:latin typeface="Calibri Light"/>
                    <a:ea typeface="Calibri Light"/>
                    <a:cs typeface="Calibri Light"/>
                    <a:sym typeface="Calibri Light"/>
                  </a:defRPr>
                </a:pPr>
              </a:p>
            </p:txBody>
          </p:sp>
          <p:sp>
            <p:nvSpPr>
              <p:cNvPr id="2819" name="Shape 2819"/>
              <p:cNvSpPr/>
              <p:nvPr/>
            </p:nvSpPr>
            <p:spPr>
              <a:xfrm>
                <a:off x="0" y="-1"/>
                <a:ext cx="253084" cy="3204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687"/>
                    </a:moveTo>
                    <a:lnTo>
                      <a:pt x="7201" y="0"/>
                    </a:lnTo>
                    <a:lnTo>
                      <a:pt x="21600" y="0"/>
                    </a:lnTo>
                    <a:lnTo>
                      <a:pt x="21600" y="15913"/>
                    </a:lnTo>
                    <a:lnTo>
                      <a:pt x="14399" y="21600"/>
                    </a:lnTo>
                    <a:lnTo>
                      <a:pt x="0" y="21600"/>
                    </a:lnTo>
                    <a:close/>
                    <a:moveTo>
                      <a:pt x="0" y="5687"/>
                    </a:moveTo>
                    <a:lnTo>
                      <a:pt x="14399" y="5687"/>
                    </a:lnTo>
                    <a:lnTo>
                      <a:pt x="21600" y="0"/>
                    </a:lnTo>
                    <a:moveTo>
                      <a:pt x="14399" y="5687"/>
                    </a:moveTo>
                    <a:lnTo>
                      <a:pt x="14399" y="21600"/>
                    </a:lnTo>
                  </a:path>
                </a:pathLst>
              </a:custGeom>
              <a:noFill/>
              <a:ln w="3175" cap="flat">
                <a:solidFill>
                  <a:srgbClr val="535353"/>
                </a:solidFill>
                <a:prstDash val="solid"/>
                <a:miter lim="800000"/>
              </a:ln>
              <a:effectLst/>
            </p:spPr>
            <p:txBody>
              <a:bodyPr wrap="square" lIns="48767" tIns="48767" rIns="48767" bIns="48767" numCol="1" anchor="ctr">
                <a:noAutofit/>
              </a:bodyPr>
              <a:lstStyle/>
              <a:p>
                <a:pPr defTabSz="1300480">
                  <a:defRPr sz="2200">
                    <a:solidFill>
                      <a:srgbClr val="FFFFFF"/>
                    </a:solidFill>
                    <a:latin typeface="Calibri Light"/>
                    <a:ea typeface="Calibri Light"/>
                    <a:cs typeface="Calibri Light"/>
                    <a:sym typeface="Calibri Light"/>
                  </a:defRPr>
                </a:pPr>
              </a:p>
            </p:txBody>
          </p:sp>
        </p:grpSp>
        <p:grpSp>
          <p:nvGrpSpPr>
            <p:cNvPr id="2825" name="Group 2825"/>
            <p:cNvGrpSpPr/>
            <p:nvPr/>
          </p:nvGrpSpPr>
          <p:grpSpPr>
            <a:xfrm>
              <a:off x="705558" y="253659"/>
              <a:ext cx="265751" cy="67886"/>
              <a:chOff x="0" y="0"/>
              <a:chExt cx="265750" cy="67884"/>
            </a:xfrm>
          </p:grpSpPr>
          <p:sp>
            <p:nvSpPr>
              <p:cNvPr id="2821" name="Shape 2821"/>
              <p:cNvSpPr/>
              <p:nvPr/>
            </p:nvSpPr>
            <p:spPr>
              <a:xfrm>
                <a:off x="0" y="-1"/>
                <a:ext cx="265751" cy="6788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843"/>
                    </a:moveTo>
                    <a:lnTo>
                      <a:pt x="1493" y="0"/>
                    </a:lnTo>
                    <a:lnTo>
                      <a:pt x="21600" y="0"/>
                    </a:lnTo>
                    <a:lnTo>
                      <a:pt x="21600" y="15757"/>
                    </a:lnTo>
                    <a:lnTo>
                      <a:pt x="20107" y="21600"/>
                    </a:lnTo>
                    <a:lnTo>
                      <a:pt x="0" y="21600"/>
                    </a:lnTo>
                    <a:close/>
                  </a:path>
                </a:pathLst>
              </a:custGeom>
              <a:solidFill>
                <a:srgbClr val="E7E6E6"/>
              </a:solidFill>
              <a:ln w="12700" cap="flat">
                <a:noFill/>
                <a:miter lim="400000"/>
              </a:ln>
              <a:effectLst/>
            </p:spPr>
            <p:txBody>
              <a:bodyPr wrap="square" lIns="48767" tIns="48767" rIns="48767" bIns="48767" numCol="1" anchor="ctr">
                <a:noAutofit/>
              </a:bodyPr>
              <a:lstStyle/>
              <a:p>
                <a:pPr defTabSz="1300480">
                  <a:defRPr sz="2200">
                    <a:solidFill>
                      <a:srgbClr val="FFFFFF"/>
                    </a:solidFill>
                    <a:latin typeface="Calibri Light"/>
                    <a:ea typeface="Calibri Light"/>
                    <a:cs typeface="Calibri Light"/>
                    <a:sym typeface="Calibri Light"/>
                  </a:defRPr>
                </a:pPr>
              </a:p>
            </p:txBody>
          </p:sp>
          <p:sp>
            <p:nvSpPr>
              <p:cNvPr id="2822" name="Shape 2822"/>
              <p:cNvSpPr/>
              <p:nvPr/>
            </p:nvSpPr>
            <p:spPr>
              <a:xfrm>
                <a:off x="247386" y="-1"/>
                <a:ext cx="18365" cy="6788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843"/>
                    </a:moveTo>
                    <a:lnTo>
                      <a:pt x="21600" y="0"/>
                    </a:lnTo>
                    <a:lnTo>
                      <a:pt x="21600" y="15757"/>
                    </a:lnTo>
                    <a:lnTo>
                      <a:pt x="0" y="21600"/>
                    </a:lnTo>
                    <a:close/>
                  </a:path>
                </a:pathLst>
              </a:custGeom>
              <a:solidFill>
                <a:srgbClr val="000000">
                  <a:alpha val="20000"/>
                </a:srgbClr>
              </a:solidFill>
              <a:ln w="12700" cap="flat">
                <a:noFill/>
                <a:miter lim="400000"/>
              </a:ln>
              <a:effectLst/>
            </p:spPr>
            <p:txBody>
              <a:bodyPr wrap="square" lIns="48767" tIns="48767" rIns="48767" bIns="48767" numCol="1" anchor="ctr">
                <a:noAutofit/>
              </a:bodyPr>
              <a:lstStyle/>
              <a:p>
                <a:pPr defTabSz="1300480">
                  <a:defRPr sz="2200">
                    <a:solidFill>
                      <a:srgbClr val="FFFFFF"/>
                    </a:solidFill>
                    <a:latin typeface="Calibri Light"/>
                    <a:ea typeface="Calibri Light"/>
                    <a:cs typeface="Calibri Light"/>
                    <a:sym typeface="Calibri Light"/>
                  </a:defRPr>
                </a:pPr>
              </a:p>
            </p:txBody>
          </p:sp>
          <p:sp>
            <p:nvSpPr>
              <p:cNvPr id="2823" name="Shape 2823"/>
              <p:cNvSpPr/>
              <p:nvPr/>
            </p:nvSpPr>
            <p:spPr>
              <a:xfrm>
                <a:off x="0" y="-1"/>
                <a:ext cx="265751" cy="1836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493" y="0"/>
                    </a:lnTo>
                    <a:lnTo>
                      <a:pt x="21600" y="0"/>
                    </a:lnTo>
                    <a:lnTo>
                      <a:pt x="20107" y="21600"/>
                    </a:lnTo>
                    <a:close/>
                  </a:path>
                </a:pathLst>
              </a:custGeom>
              <a:solidFill>
                <a:srgbClr val="FFFFFF">
                  <a:alpha val="20000"/>
                </a:srgbClr>
              </a:solidFill>
              <a:ln w="12700" cap="flat">
                <a:noFill/>
                <a:miter lim="400000"/>
              </a:ln>
              <a:effectLst/>
            </p:spPr>
            <p:txBody>
              <a:bodyPr wrap="square" lIns="48767" tIns="48767" rIns="48767" bIns="48767" numCol="1" anchor="ctr">
                <a:noAutofit/>
              </a:bodyPr>
              <a:lstStyle/>
              <a:p>
                <a:pPr defTabSz="1300480">
                  <a:defRPr sz="2200">
                    <a:solidFill>
                      <a:srgbClr val="FFFFFF"/>
                    </a:solidFill>
                    <a:latin typeface="Calibri Light"/>
                    <a:ea typeface="Calibri Light"/>
                    <a:cs typeface="Calibri Light"/>
                    <a:sym typeface="Calibri Light"/>
                  </a:defRPr>
                </a:pPr>
              </a:p>
            </p:txBody>
          </p:sp>
          <p:sp>
            <p:nvSpPr>
              <p:cNvPr id="2824" name="Shape 2824"/>
              <p:cNvSpPr/>
              <p:nvPr/>
            </p:nvSpPr>
            <p:spPr>
              <a:xfrm>
                <a:off x="0" y="-1"/>
                <a:ext cx="265751" cy="6788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843"/>
                    </a:moveTo>
                    <a:lnTo>
                      <a:pt x="1493" y="0"/>
                    </a:lnTo>
                    <a:lnTo>
                      <a:pt x="21600" y="0"/>
                    </a:lnTo>
                    <a:lnTo>
                      <a:pt x="21600" y="15757"/>
                    </a:lnTo>
                    <a:lnTo>
                      <a:pt x="20107" y="21600"/>
                    </a:lnTo>
                    <a:lnTo>
                      <a:pt x="0" y="21600"/>
                    </a:lnTo>
                    <a:close/>
                    <a:moveTo>
                      <a:pt x="0" y="5843"/>
                    </a:moveTo>
                    <a:lnTo>
                      <a:pt x="20107" y="5843"/>
                    </a:lnTo>
                    <a:lnTo>
                      <a:pt x="21600" y="0"/>
                    </a:lnTo>
                    <a:moveTo>
                      <a:pt x="20107" y="5843"/>
                    </a:moveTo>
                    <a:lnTo>
                      <a:pt x="20107" y="21600"/>
                    </a:lnTo>
                  </a:path>
                </a:pathLst>
              </a:custGeom>
              <a:noFill/>
              <a:ln w="3175" cap="flat">
                <a:solidFill>
                  <a:srgbClr val="535353"/>
                </a:solidFill>
                <a:prstDash val="solid"/>
                <a:miter lim="800000"/>
              </a:ln>
              <a:effectLst/>
            </p:spPr>
            <p:txBody>
              <a:bodyPr wrap="square" lIns="48767" tIns="48767" rIns="48767" bIns="48767" numCol="1" anchor="ctr">
                <a:noAutofit/>
              </a:bodyPr>
              <a:lstStyle/>
              <a:p>
                <a:pPr defTabSz="1300480">
                  <a:defRPr sz="2200">
                    <a:solidFill>
                      <a:srgbClr val="FFFFFF"/>
                    </a:solidFill>
                    <a:latin typeface="Calibri Light"/>
                    <a:ea typeface="Calibri Light"/>
                    <a:cs typeface="Calibri Light"/>
                    <a:sym typeface="Calibri Light"/>
                  </a:defRPr>
                </a:pPr>
              </a:p>
            </p:txBody>
          </p:sp>
        </p:grpSp>
        <p:grpSp>
          <p:nvGrpSpPr>
            <p:cNvPr id="2830" name="Group 2830"/>
            <p:cNvGrpSpPr/>
            <p:nvPr/>
          </p:nvGrpSpPr>
          <p:grpSpPr>
            <a:xfrm>
              <a:off x="1840743" y="217904"/>
              <a:ext cx="271084" cy="139398"/>
              <a:chOff x="0" y="0"/>
              <a:chExt cx="271082" cy="139397"/>
            </a:xfrm>
          </p:grpSpPr>
          <p:sp>
            <p:nvSpPr>
              <p:cNvPr id="2826" name="Shape 2826"/>
              <p:cNvSpPr/>
              <p:nvPr/>
            </p:nvSpPr>
            <p:spPr>
              <a:xfrm>
                <a:off x="-1" y="0"/>
                <a:ext cx="271084" cy="1393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843"/>
                    </a:moveTo>
                    <a:lnTo>
                      <a:pt x="3005" y="0"/>
                    </a:lnTo>
                    <a:lnTo>
                      <a:pt x="21600" y="0"/>
                    </a:lnTo>
                    <a:lnTo>
                      <a:pt x="21600" y="15757"/>
                    </a:lnTo>
                    <a:lnTo>
                      <a:pt x="18595" y="21600"/>
                    </a:lnTo>
                    <a:lnTo>
                      <a:pt x="0" y="21600"/>
                    </a:lnTo>
                    <a:close/>
                  </a:path>
                </a:pathLst>
              </a:custGeom>
              <a:solidFill>
                <a:srgbClr val="E7E6E6"/>
              </a:solidFill>
              <a:ln w="12700" cap="flat">
                <a:noFill/>
                <a:miter lim="400000"/>
              </a:ln>
              <a:effectLst/>
            </p:spPr>
            <p:txBody>
              <a:bodyPr wrap="square" lIns="48767" tIns="48767" rIns="48767" bIns="48767" numCol="1" anchor="ctr">
                <a:noAutofit/>
              </a:bodyPr>
              <a:lstStyle/>
              <a:p>
                <a:pPr defTabSz="1300480">
                  <a:defRPr sz="2200">
                    <a:solidFill>
                      <a:srgbClr val="FFFFFF"/>
                    </a:solidFill>
                    <a:latin typeface="Calibri Light"/>
                    <a:ea typeface="Calibri Light"/>
                    <a:cs typeface="Calibri Light"/>
                    <a:sym typeface="Calibri Light"/>
                  </a:defRPr>
                </a:pPr>
              </a:p>
            </p:txBody>
          </p:sp>
          <p:sp>
            <p:nvSpPr>
              <p:cNvPr id="2827" name="Shape 2827"/>
              <p:cNvSpPr/>
              <p:nvPr/>
            </p:nvSpPr>
            <p:spPr>
              <a:xfrm>
                <a:off x="233372" y="0"/>
                <a:ext cx="37711" cy="1393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843"/>
                    </a:moveTo>
                    <a:lnTo>
                      <a:pt x="21600" y="0"/>
                    </a:lnTo>
                    <a:lnTo>
                      <a:pt x="21600" y="15757"/>
                    </a:lnTo>
                    <a:lnTo>
                      <a:pt x="0" y="21600"/>
                    </a:lnTo>
                    <a:close/>
                  </a:path>
                </a:pathLst>
              </a:custGeom>
              <a:solidFill>
                <a:srgbClr val="000000">
                  <a:alpha val="20000"/>
                </a:srgbClr>
              </a:solidFill>
              <a:ln w="12700" cap="flat">
                <a:noFill/>
                <a:miter lim="400000"/>
              </a:ln>
              <a:effectLst/>
            </p:spPr>
            <p:txBody>
              <a:bodyPr wrap="square" lIns="48767" tIns="48767" rIns="48767" bIns="48767" numCol="1" anchor="ctr">
                <a:noAutofit/>
              </a:bodyPr>
              <a:lstStyle/>
              <a:p>
                <a:pPr defTabSz="1300480">
                  <a:defRPr sz="2200">
                    <a:solidFill>
                      <a:srgbClr val="FFFFFF"/>
                    </a:solidFill>
                    <a:latin typeface="Calibri Light"/>
                    <a:ea typeface="Calibri Light"/>
                    <a:cs typeface="Calibri Light"/>
                    <a:sym typeface="Calibri Light"/>
                  </a:defRPr>
                </a:pPr>
              </a:p>
            </p:txBody>
          </p:sp>
          <p:sp>
            <p:nvSpPr>
              <p:cNvPr id="2828" name="Shape 2828"/>
              <p:cNvSpPr/>
              <p:nvPr/>
            </p:nvSpPr>
            <p:spPr>
              <a:xfrm>
                <a:off x="-1" y="-1"/>
                <a:ext cx="271084" cy="377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3005" y="0"/>
                    </a:lnTo>
                    <a:lnTo>
                      <a:pt x="21600" y="0"/>
                    </a:lnTo>
                    <a:lnTo>
                      <a:pt x="18595" y="21600"/>
                    </a:lnTo>
                    <a:close/>
                  </a:path>
                </a:pathLst>
              </a:custGeom>
              <a:solidFill>
                <a:srgbClr val="FFFFFF">
                  <a:alpha val="20000"/>
                </a:srgbClr>
              </a:solidFill>
              <a:ln w="12700" cap="flat">
                <a:noFill/>
                <a:miter lim="400000"/>
              </a:ln>
              <a:effectLst/>
            </p:spPr>
            <p:txBody>
              <a:bodyPr wrap="square" lIns="48767" tIns="48767" rIns="48767" bIns="48767" numCol="1" anchor="ctr">
                <a:noAutofit/>
              </a:bodyPr>
              <a:lstStyle/>
              <a:p>
                <a:pPr defTabSz="1300480">
                  <a:defRPr sz="2200">
                    <a:solidFill>
                      <a:srgbClr val="FFFFFF"/>
                    </a:solidFill>
                    <a:latin typeface="Calibri Light"/>
                    <a:ea typeface="Calibri Light"/>
                    <a:cs typeface="Calibri Light"/>
                    <a:sym typeface="Calibri Light"/>
                  </a:defRPr>
                </a:pPr>
              </a:p>
            </p:txBody>
          </p:sp>
          <p:sp>
            <p:nvSpPr>
              <p:cNvPr id="2829" name="Shape 2829"/>
              <p:cNvSpPr/>
              <p:nvPr/>
            </p:nvSpPr>
            <p:spPr>
              <a:xfrm>
                <a:off x="-1" y="0"/>
                <a:ext cx="271084" cy="1393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843"/>
                    </a:moveTo>
                    <a:lnTo>
                      <a:pt x="3005" y="0"/>
                    </a:lnTo>
                    <a:lnTo>
                      <a:pt x="21600" y="0"/>
                    </a:lnTo>
                    <a:lnTo>
                      <a:pt x="21600" y="15757"/>
                    </a:lnTo>
                    <a:lnTo>
                      <a:pt x="18595" y="21600"/>
                    </a:lnTo>
                    <a:lnTo>
                      <a:pt x="0" y="21600"/>
                    </a:lnTo>
                    <a:close/>
                    <a:moveTo>
                      <a:pt x="0" y="5843"/>
                    </a:moveTo>
                    <a:lnTo>
                      <a:pt x="18595" y="5843"/>
                    </a:lnTo>
                    <a:lnTo>
                      <a:pt x="21600" y="0"/>
                    </a:lnTo>
                    <a:moveTo>
                      <a:pt x="18595" y="5843"/>
                    </a:moveTo>
                    <a:lnTo>
                      <a:pt x="18595" y="21600"/>
                    </a:lnTo>
                  </a:path>
                </a:pathLst>
              </a:custGeom>
              <a:noFill/>
              <a:ln w="3175" cap="flat">
                <a:solidFill>
                  <a:srgbClr val="535353"/>
                </a:solidFill>
                <a:prstDash val="solid"/>
                <a:miter lim="800000"/>
              </a:ln>
              <a:effectLst/>
            </p:spPr>
            <p:txBody>
              <a:bodyPr wrap="square" lIns="48767" tIns="48767" rIns="48767" bIns="48767" numCol="1" anchor="ctr">
                <a:noAutofit/>
              </a:bodyPr>
              <a:lstStyle/>
              <a:p>
                <a:pPr defTabSz="1300480">
                  <a:defRPr sz="2200">
                    <a:solidFill>
                      <a:srgbClr val="FFFFFF"/>
                    </a:solidFill>
                    <a:latin typeface="Calibri Light"/>
                    <a:ea typeface="Calibri Light"/>
                    <a:cs typeface="Calibri Light"/>
                    <a:sym typeface="Calibri Light"/>
                  </a:defRPr>
                </a:pPr>
              </a:p>
            </p:txBody>
          </p:sp>
        </p:grpSp>
        <p:grpSp>
          <p:nvGrpSpPr>
            <p:cNvPr id="2835" name="Group 2835"/>
            <p:cNvGrpSpPr/>
            <p:nvPr/>
          </p:nvGrpSpPr>
          <p:grpSpPr>
            <a:xfrm>
              <a:off x="421549" y="217904"/>
              <a:ext cx="274863" cy="139398"/>
              <a:chOff x="0" y="0"/>
              <a:chExt cx="274861" cy="139397"/>
            </a:xfrm>
          </p:grpSpPr>
          <p:sp>
            <p:nvSpPr>
              <p:cNvPr id="2831" name="Shape 2831"/>
              <p:cNvSpPr/>
              <p:nvPr/>
            </p:nvSpPr>
            <p:spPr>
              <a:xfrm>
                <a:off x="-1" y="0"/>
                <a:ext cx="274863" cy="1393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843"/>
                    </a:moveTo>
                    <a:lnTo>
                      <a:pt x="2963" y="0"/>
                    </a:lnTo>
                    <a:lnTo>
                      <a:pt x="21600" y="0"/>
                    </a:lnTo>
                    <a:lnTo>
                      <a:pt x="21600" y="15757"/>
                    </a:lnTo>
                    <a:lnTo>
                      <a:pt x="18637" y="21600"/>
                    </a:lnTo>
                    <a:lnTo>
                      <a:pt x="0" y="21600"/>
                    </a:lnTo>
                    <a:close/>
                  </a:path>
                </a:pathLst>
              </a:custGeom>
              <a:solidFill>
                <a:srgbClr val="E7E6E6"/>
              </a:solidFill>
              <a:ln w="12700" cap="flat">
                <a:noFill/>
                <a:miter lim="400000"/>
              </a:ln>
              <a:effectLst/>
            </p:spPr>
            <p:txBody>
              <a:bodyPr wrap="square" lIns="48767" tIns="48767" rIns="48767" bIns="48767" numCol="1" anchor="ctr">
                <a:noAutofit/>
              </a:bodyPr>
              <a:lstStyle/>
              <a:p>
                <a:pPr defTabSz="1300480">
                  <a:defRPr sz="2200">
                    <a:solidFill>
                      <a:srgbClr val="FFFFFF"/>
                    </a:solidFill>
                    <a:latin typeface="Calibri Light"/>
                    <a:ea typeface="Calibri Light"/>
                    <a:cs typeface="Calibri Light"/>
                    <a:sym typeface="Calibri Light"/>
                  </a:defRPr>
                </a:pPr>
              </a:p>
            </p:txBody>
          </p:sp>
          <p:sp>
            <p:nvSpPr>
              <p:cNvPr id="2832" name="Shape 2832"/>
              <p:cNvSpPr/>
              <p:nvPr/>
            </p:nvSpPr>
            <p:spPr>
              <a:xfrm>
                <a:off x="237152" y="0"/>
                <a:ext cx="37710" cy="1393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843"/>
                    </a:moveTo>
                    <a:lnTo>
                      <a:pt x="21600" y="0"/>
                    </a:lnTo>
                    <a:lnTo>
                      <a:pt x="21600" y="15757"/>
                    </a:lnTo>
                    <a:lnTo>
                      <a:pt x="0" y="21600"/>
                    </a:lnTo>
                    <a:close/>
                  </a:path>
                </a:pathLst>
              </a:custGeom>
              <a:solidFill>
                <a:srgbClr val="000000">
                  <a:alpha val="20000"/>
                </a:srgbClr>
              </a:solidFill>
              <a:ln w="12700" cap="flat">
                <a:noFill/>
                <a:miter lim="400000"/>
              </a:ln>
              <a:effectLst/>
            </p:spPr>
            <p:txBody>
              <a:bodyPr wrap="square" lIns="48767" tIns="48767" rIns="48767" bIns="48767" numCol="1" anchor="ctr">
                <a:noAutofit/>
              </a:bodyPr>
              <a:lstStyle/>
              <a:p>
                <a:pPr defTabSz="1300480">
                  <a:defRPr sz="2200">
                    <a:solidFill>
                      <a:srgbClr val="FFFFFF"/>
                    </a:solidFill>
                    <a:latin typeface="Calibri Light"/>
                    <a:ea typeface="Calibri Light"/>
                    <a:cs typeface="Calibri Light"/>
                    <a:sym typeface="Calibri Light"/>
                  </a:defRPr>
                </a:pPr>
              </a:p>
            </p:txBody>
          </p:sp>
          <p:sp>
            <p:nvSpPr>
              <p:cNvPr id="2833" name="Shape 2833"/>
              <p:cNvSpPr/>
              <p:nvPr/>
            </p:nvSpPr>
            <p:spPr>
              <a:xfrm>
                <a:off x="-1" y="-1"/>
                <a:ext cx="274863" cy="377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963" y="0"/>
                    </a:lnTo>
                    <a:lnTo>
                      <a:pt x="21600" y="0"/>
                    </a:lnTo>
                    <a:lnTo>
                      <a:pt x="18637" y="21600"/>
                    </a:lnTo>
                    <a:close/>
                  </a:path>
                </a:pathLst>
              </a:custGeom>
              <a:solidFill>
                <a:srgbClr val="FFFFFF">
                  <a:alpha val="20000"/>
                </a:srgbClr>
              </a:solidFill>
              <a:ln w="12700" cap="flat">
                <a:noFill/>
                <a:miter lim="400000"/>
              </a:ln>
              <a:effectLst/>
            </p:spPr>
            <p:txBody>
              <a:bodyPr wrap="square" lIns="48767" tIns="48767" rIns="48767" bIns="48767" numCol="1" anchor="ctr">
                <a:noAutofit/>
              </a:bodyPr>
              <a:lstStyle/>
              <a:p>
                <a:pPr defTabSz="1300480">
                  <a:defRPr sz="2200">
                    <a:solidFill>
                      <a:srgbClr val="FFFFFF"/>
                    </a:solidFill>
                    <a:latin typeface="Calibri Light"/>
                    <a:ea typeface="Calibri Light"/>
                    <a:cs typeface="Calibri Light"/>
                    <a:sym typeface="Calibri Light"/>
                  </a:defRPr>
                </a:pPr>
              </a:p>
            </p:txBody>
          </p:sp>
          <p:sp>
            <p:nvSpPr>
              <p:cNvPr id="2834" name="Shape 2834"/>
              <p:cNvSpPr/>
              <p:nvPr/>
            </p:nvSpPr>
            <p:spPr>
              <a:xfrm>
                <a:off x="-1" y="0"/>
                <a:ext cx="274863" cy="1393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843"/>
                    </a:moveTo>
                    <a:lnTo>
                      <a:pt x="2963" y="0"/>
                    </a:lnTo>
                    <a:lnTo>
                      <a:pt x="21600" y="0"/>
                    </a:lnTo>
                    <a:lnTo>
                      <a:pt x="21600" y="15757"/>
                    </a:lnTo>
                    <a:lnTo>
                      <a:pt x="18637" y="21600"/>
                    </a:lnTo>
                    <a:lnTo>
                      <a:pt x="0" y="21600"/>
                    </a:lnTo>
                    <a:close/>
                    <a:moveTo>
                      <a:pt x="0" y="5843"/>
                    </a:moveTo>
                    <a:lnTo>
                      <a:pt x="18637" y="5843"/>
                    </a:lnTo>
                    <a:lnTo>
                      <a:pt x="21600" y="0"/>
                    </a:lnTo>
                    <a:moveTo>
                      <a:pt x="18637" y="5843"/>
                    </a:moveTo>
                    <a:lnTo>
                      <a:pt x="18637" y="21600"/>
                    </a:lnTo>
                  </a:path>
                </a:pathLst>
              </a:custGeom>
              <a:noFill/>
              <a:ln w="3175" cap="flat">
                <a:solidFill>
                  <a:srgbClr val="535353"/>
                </a:solidFill>
                <a:prstDash val="solid"/>
                <a:miter lim="800000"/>
              </a:ln>
              <a:effectLst/>
            </p:spPr>
            <p:txBody>
              <a:bodyPr wrap="square" lIns="48767" tIns="48767" rIns="48767" bIns="48767" numCol="1" anchor="ctr">
                <a:noAutofit/>
              </a:bodyPr>
              <a:lstStyle/>
              <a:p>
                <a:pPr defTabSz="1300480">
                  <a:defRPr sz="2200">
                    <a:solidFill>
                      <a:srgbClr val="FFFFFF"/>
                    </a:solidFill>
                    <a:latin typeface="Calibri Light"/>
                    <a:ea typeface="Calibri Light"/>
                    <a:cs typeface="Calibri Light"/>
                    <a:sym typeface="Calibri Light"/>
                  </a:defRPr>
                </a:pPr>
              </a:p>
            </p:txBody>
          </p:sp>
        </p:grpSp>
        <p:grpSp>
          <p:nvGrpSpPr>
            <p:cNvPr id="2840" name="Group 2840"/>
            <p:cNvGrpSpPr/>
            <p:nvPr/>
          </p:nvGrpSpPr>
          <p:grpSpPr>
            <a:xfrm>
              <a:off x="985922" y="253659"/>
              <a:ext cx="265751" cy="67886"/>
              <a:chOff x="0" y="0"/>
              <a:chExt cx="265750" cy="67884"/>
            </a:xfrm>
          </p:grpSpPr>
          <p:sp>
            <p:nvSpPr>
              <p:cNvPr id="2836" name="Shape 2836"/>
              <p:cNvSpPr/>
              <p:nvPr/>
            </p:nvSpPr>
            <p:spPr>
              <a:xfrm>
                <a:off x="0" y="-1"/>
                <a:ext cx="265751" cy="6788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843"/>
                    </a:moveTo>
                    <a:lnTo>
                      <a:pt x="1493" y="0"/>
                    </a:lnTo>
                    <a:lnTo>
                      <a:pt x="21600" y="0"/>
                    </a:lnTo>
                    <a:lnTo>
                      <a:pt x="21600" y="15757"/>
                    </a:lnTo>
                    <a:lnTo>
                      <a:pt x="20107" y="21600"/>
                    </a:lnTo>
                    <a:lnTo>
                      <a:pt x="0" y="21600"/>
                    </a:lnTo>
                    <a:close/>
                  </a:path>
                </a:pathLst>
              </a:custGeom>
              <a:solidFill>
                <a:srgbClr val="E7E6E6"/>
              </a:solidFill>
              <a:ln w="12700" cap="flat">
                <a:noFill/>
                <a:miter lim="400000"/>
              </a:ln>
              <a:effectLst/>
            </p:spPr>
            <p:txBody>
              <a:bodyPr wrap="square" lIns="48767" tIns="48767" rIns="48767" bIns="48767" numCol="1" anchor="ctr">
                <a:noAutofit/>
              </a:bodyPr>
              <a:lstStyle/>
              <a:p>
                <a:pPr defTabSz="1300480">
                  <a:defRPr sz="2200">
                    <a:solidFill>
                      <a:srgbClr val="FFFFFF"/>
                    </a:solidFill>
                    <a:latin typeface="Calibri Light"/>
                    <a:ea typeface="Calibri Light"/>
                    <a:cs typeface="Calibri Light"/>
                    <a:sym typeface="Calibri Light"/>
                  </a:defRPr>
                </a:pPr>
              </a:p>
            </p:txBody>
          </p:sp>
          <p:sp>
            <p:nvSpPr>
              <p:cNvPr id="2837" name="Shape 2837"/>
              <p:cNvSpPr/>
              <p:nvPr/>
            </p:nvSpPr>
            <p:spPr>
              <a:xfrm>
                <a:off x="247386" y="-1"/>
                <a:ext cx="18365" cy="6788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843"/>
                    </a:moveTo>
                    <a:lnTo>
                      <a:pt x="21600" y="0"/>
                    </a:lnTo>
                    <a:lnTo>
                      <a:pt x="21600" y="15757"/>
                    </a:lnTo>
                    <a:lnTo>
                      <a:pt x="0" y="21600"/>
                    </a:lnTo>
                    <a:close/>
                  </a:path>
                </a:pathLst>
              </a:custGeom>
              <a:solidFill>
                <a:srgbClr val="000000">
                  <a:alpha val="20000"/>
                </a:srgbClr>
              </a:solidFill>
              <a:ln w="12700" cap="flat">
                <a:noFill/>
                <a:miter lim="400000"/>
              </a:ln>
              <a:effectLst/>
            </p:spPr>
            <p:txBody>
              <a:bodyPr wrap="square" lIns="48767" tIns="48767" rIns="48767" bIns="48767" numCol="1" anchor="ctr">
                <a:noAutofit/>
              </a:bodyPr>
              <a:lstStyle/>
              <a:p>
                <a:pPr defTabSz="1300480">
                  <a:defRPr sz="2200">
                    <a:solidFill>
                      <a:srgbClr val="FFFFFF"/>
                    </a:solidFill>
                    <a:latin typeface="Calibri Light"/>
                    <a:ea typeface="Calibri Light"/>
                    <a:cs typeface="Calibri Light"/>
                    <a:sym typeface="Calibri Light"/>
                  </a:defRPr>
                </a:pPr>
              </a:p>
            </p:txBody>
          </p:sp>
          <p:sp>
            <p:nvSpPr>
              <p:cNvPr id="2838" name="Shape 2838"/>
              <p:cNvSpPr/>
              <p:nvPr/>
            </p:nvSpPr>
            <p:spPr>
              <a:xfrm>
                <a:off x="0" y="-1"/>
                <a:ext cx="265751" cy="1836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493" y="0"/>
                    </a:lnTo>
                    <a:lnTo>
                      <a:pt x="21600" y="0"/>
                    </a:lnTo>
                    <a:lnTo>
                      <a:pt x="20107" y="21600"/>
                    </a:lnTo>
                    <a:close/>
                  </a:path>
                </a:pathLst>
              </a:custGeom>
              <a:solidFill>
                <a:srgbClr val="FFFFFF">
                  <a:alpha val="20000"/>
                </a:srgbClr>
              </a:solidFill>
              <a:ln w="12700" cap="flat">
                <a:noFill/>
                <a:miter lim="400000"/>
              </a:ln>
              <a:effectLst/>
            </p:spPr>
            <p:txBody>
              <a:bodyPr wrap="square" lIns="48767" tIns="48767" rIns="48767" bIns="48767" numCol="1" anchor="ctr">
                <a:noAutofit/>
              </a:bodyPr>
              <a:lstStyle/>
              <a:p>
                <a:pPr defTabSz="1300480">
                  <a:defRPr sz="2200">
                    <a:solidFill>
                      <a:srgbClr val="FFFFFF"/>
                    </a:solidFill>
                    <a:latin typeface="Calibri Light"/>
                    <a:ea typeface="Calibri Light"/>
                    <a:cs typeface="Calibri Light"/>
                    <a:sym typeface="Calibri Light"/>
                  </a:defRPr>
                </a:pPr>
              </a:p>
            </p:txBody>
          </p:sp>
          <p:sp>
            <p:nvSpPr>
              <p:cNvPr id="2839" name="Shape 2839"/>
              <p:cNvSpPr/>
              <p:nvPr/>
            </p:nvSpPr>
            <p:spPr>
              <a:xfrm>
                <a:off x="0" y="-1"/>
                <a:ext cx="265751" cy="6788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843"/>
                    </a:moveTo>
                    <a:lnTo>
                      <a:pt x="1493" y="0"/>
                    </a:lnTo>
                    <a:lnTo>
                      <a:pt x="21600" y="0"/>
                    </a:lnTo>
                    <a:lnTo>
                      <a:pt x="21600" y="15757"/>
                    </a:lnTo>
                    <a:lnTo>
                      <a:pt x="20107" y="21600"/>
                    </a:lnTo>
                    <a:lnTo>
                      <a:pt x="0" y="21600"/>
                    </a:lnTo>
                    <a:close/>
                    <a:moveTo>
                      <a:pt x="0" y="5843"/>
                    </a:moveTo>
                    <a:lnTo>
                      <a:pt x="20107" y="5843"/>
                    </a:lnTo>
                    <a:lnTo>
                      <a:pt x="21600" y="0"/>
                    </a:lnTo>
                    <a:moveTo>
                      <a:pt x="20107" y="5843"/>
                    </a:moveTo>
                    <a:lnTo>
                      <a:pt x="20107" y="21600"/>
                    </a:lnTo>
                  </a:path>
                </a:pathLst>
              </a:custGeom>
              <a:noFill/>
              <a:ln w="3175" cap="flat">
                <a:solidFill>
                  <a:srgbClr val="535353"/>
                </a:solidFill>
                <a:prstDash val="solid"/>
                <a:miter lim="800000"/>
              </a:ln>
              <a:effectLst/>
            </p:spPr>
            <p:txBody>
              <a:bodyPr wrap="square" lIns="48767" tIns="48767" rIns="48767" bIns="48767" numCol="1" anchor="ctr">
                <a:noAutofit/>
              </a:bodyPr>
              <a:lstStyle/>
              <a:p>
                <a:pPr defTabSz="1300480">
                  <a:defRPr sz="2200">
                    <a:solidFill>
                      <a:srgbClr val="FFFFFF"/>
                    </a:solidFill>
                    <a:latin typeface="Calibri Light"/>
                    <a:ea typeface="Calibri Light"/>
                    <a:cs typeface="Calibri Light"/>
                    <a:sym typeface="Calibri Light"/>
                  </a:defRPr>
                </a:pPr>
              </a:p>
            </p:txBody>
          </p:sp>
        </p:grpSp>
        <p:grpSp>
          <p:nvGrpSpPr>
            <p:cNvPr id="2845" name="Group 2845"/>
            <p:cNvGrpSpPr/>
            <p:nvPr/>
          </p:nvGrpSpPr>
          <p:grpSpPr>
            <a:xfrm>
              <a:off x="1265880" y="253659"/>
              <a:ext cx="265751" cy="67886"/>
              <a:chOff x="0" y="0"/>
              <a:chExt cx="265750" cy="67884"/>
            </a:xfrm>
          </p:grpSpPr>
          <p:sp>
            <p:nvSpPr>
              <p:cNvPr id="2841" name="Shape 2841"/>
              <p:cNvSpPr/>
              <p:nvPr/>
            </p:nvSpPr>
            <p:spPr>
              <a:xfrm>
                <a:off x="0" y="-1"/>
                <a:ext cx="265751" cy="6788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843"/>
                    </a:moveTo>
                    <a:lnTo>
                      <a:pt x="1493" y="0"/>
                    </a:lnTo>
                    <a:lnTo>
                      <a:pt x="21600" y="0"/>
                    </a:lnTo>
                    <a:lnTo>
                      <a:pt x="21600" y="15757"/>
                    </a:lnTo>
                    <a:lnTo>
                      <a:pt x="20107" y="21600"/>
                    </a:lnTo>
                    <a:lnTo>
                      <a:pt x="0" y="21600"/>
                    </a:lnTo>
                    <a:close/>
                  </a:path>
                </a:pathLst>
              </a:custGeom>
              <a:solidFill>
                <a:srgbClr val="E7E6E6"/>
              </a:solidFill>
              <a:ln w="12700" cap="flat">
                <a:noFill/>
                <a:miter lim="400000"/>
              </a:ln>
              <a:effectLst/>
            </p:spPr>
            <p:txBody>
              <a:bodyPr wrap="square" lIns="48767" tIns="48767" rIns="48767" bIns="48767" numCol="1" anchor="ctr">
                <a:noAutofit/>
              </a:bodyPr>
              <a:lstStyle/>
              <a:p>
                <a:pPr defTabSz="1300480">
                  <a:defRPr sz="2200">
                    <a:solidFill>
                      <a:srgbClr val="FFFFFF"/>
                    </a:solidFill>
                    <a:latin typeface="Calibri Light"/>
                    <a:ea typeface="Calibri Light"/>
                    <a:cs typeface="Calibri Light"/>
                    <a:sym typeface="Calibri Light"/>
                  </a:defRPr>
                </a:pPr>
              </a:p>
            </p:txBody>
          </p:sp>
          <p:sp>
            <p:nvSpPr>
              <p:cNvPr id="2842" name="Shape 2842"/>
              <p:cNvSpPr/>
              <p:nvPr/>
            </p:nvSpPr>
            <p:spPr>
              <a:xfrm>
                <a:off x="247386" y="-1"/>
                <a:ext cx="18365" cy="6788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843"/>
                    </a:moveTo>
                    <a:lnTo>
                      <a:pt x="21600" y="0"/>
                    </a:lnTo>
                    <a:lnTo>
                      <a:pt x="21600" y="15757"/>
                    </a:lnTo>
                    <a:lnTo>
                      <a:pt x="0" y="21600"/>
                    </a:lnTo>
                    <a:close/>
                  </a:path>
                </a:pathLst>
              </a:custGeom>
              <a:solidFill>
                <a:srgbClr val="000000">
                  <a:alpha val="20000"/>
                </a:srgbClr>
              </a:solidFill>
              <a:ln w="12700" cap="flat">
                <a:noFill/>
                <a:miter lim="400000"/>
              </a:ln>
              <a:effectLst/>
            </p:spPr>
            <p:txBody>
              <a:bodyPr wrap="square" lIns="48767" tIns="48767" rIns="48767" bIns="48767" numCol="1" anchor="ctr">
                <a:noAutofit/>
              </a:bodyPr>
              <a:lstStyle/>
              <a:p>
                <a:pPr defTabSz="1300480">
                  <a:defRPr sz="2200">
                    <a:solidFill>
                      <a:srgbClr val="FFFFFF"/>
                    </a:solidFill>
                    <a:latin typeface="Calibri Light"/>
                    <a:ea typeface="Calibri Light"/>
                    <a:cs typeface="Calibri Light"/>
                    <a:sym typeface="Calibri Light"/>
                  </a:defRPr>
                </a:pPr>
              </a:p>
            </p:txBody>
          </p:sp>
          <p:sp>
            <p:nvSpPr>
              <p:cNvPr id="2843" name="Shape 2843"/>
              <p:cNvSpPr/>
              <p:nvPr/>
            </p:nvSpPr>
            <p:spPr>
              <a:xfrm>
                <a:off x="0" y="-1"/>
                <a:ext cx="265751" cy="1836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493" y="0"/>
                    </a:lnTo>
                    <a:lnTo>
                      <a:pt x="21600" y="0"/>
                    </a:lnTo>
                    <a:lnTo>
                      <a:pt x="20107" y="21600"/>
                    </a:lnTo>
                    <a:close/>
                  </a:path>
                </a:pathLst>
              </a:custGeom>
              <a:solidFill>
                <a:srgbClr val="FFFFFF">
                  <a:alpha val="20000"/>
                </a:srgbClr>
              </a:solidFill>
              <a:ln w="12700" cap="flat">
                <a:noFill/>
                <a:miter lim="400000"/>
              </a:ln>
              <a:effectLst/>
            </p:spPr>
            <p:txBody>
              <a:bodyPr wrap="square" lIns="48767" tIns="48767" rIns="48767" bIns="48767" numCol="1" anchor="ctr">
                <a:noAutofit/>
              </a:bodyPr>
              <a:lstStyle/>
              <a:p>
                <a:pPr defTabSz="1300480">
                  <a:defRPr sz="2200">
                    <a:solidFill>
                      <a:srgbClr val="FFFFFF"/>
                    </a:solidFill>
                    <a:latin typeface="Calibri Light"/>
                    <a:ea typeface="Calibri Light"/>
                    <a:cs typeface="Calibri Light"/>
                    <a:sym typeface="Calibri Light"/>
                  </a:defRPr>
                </a:pPr>
              </a:p>
            </p:txBody>
          </p:sp>
          <p:sp>
            <p:nvSpPr>
              <p:cNvPr id="2844" name="Shape 2844"/>
              <p:cNvSpPr/>
              <p:nvPr/>
            </p:nvSpPr>
            <p:spPr>
              <a:xfrm>
                <a:off x="0" y="-1"/>
                <a:ext cx="265751" cy="6788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843"/>
                    </a:moveTo>
                    <a:lnTo>
                      <a:pt x="1493" y="0"/>
                    </a:lnTo>
                    <a:lnTo>
                      <a:pt x="21600" y="0"/>
                    </a:lnTo>
                    <a:lnTo>
                      <a:pt x="21600" y="15757"/>
                    </a:lnTo>
                    <a:lnTo>
                      <a:pt x="20107" y="21600"/>
                    </a:lnTo>
                    <a:lnTo>
                      <a:pt x="0" y="21600"/>
                    </a:lnTo>
                    <a:close/>
                    <a:moveTo>
                      <a:pt x="0" y="5843"/>
                    </a:moveTo>
                    <a:lnTo>
                      <a:pt x="20107" y="5843"/>
                    </a:lnTo>
                    <a:lnTo>
                      <a:pt x="21600" y="0"/>
                    </a:lnTo>
                    <a:moveTo>
                      <a:pt x="20107" y="5843"/>
                    </a:moveTo>
                    <a:lnTo>
                      <a:pt x="20107" y="21600"/>
                    </a:lnTo>
                  </a:path>
                </a:pathLst>
              </a:custGeom>
              <a:noFill/>
              <a:ln w="3175" cap="flat">
                <a:solidFill>
                  <a:srgbClr val="535353"/>
                </a:solidFill>
                <a:prstDash val="solid"/>
                <a:miter lim="800000"/>
              </a:ln>
              <a:effectLst/>
            </p:spPr>
            <p:txBody>
              <a:bodyPr wrap="square" lIns="48767" tIns="48767" rIns="48767" bIns="48767" numCol="1" anchor="ctr">
                <a:noAutofit/>
              </a:bodyPr>
              <a:lstStyle/>
              <a:p>
                <a:pPr defTabSz="1300480">
                  <a:defRPr sz="2200">
                    <a:solidFill>
                      <a:srgbClr val="FFFFFF"/>
                    </a:solidFill>
                    <a:latin typeface="Calibri Light"/>
                    <a:ea typeface="Calibri Light"/>
                    <a:cs typeface="Calibri Light"/>
                    <a:sym typeface="Calibri Light"/>
                  </a:defRPr>
                </a:pPr>
              </a:p>
            </p:txBody>
          </p:sp>
        </p:grpSp>
        <p:grpSp>
          <p:nvGrpSpPr>
            <p:cNvPr id="2850" name="Group 2850"/>
            <p:cNvGrpSpPr/>
            <p:nvPr/>
          </p:nvGrpSpPr>
          <p:grpSpPr>
            <a:xfrm>
              <a:off x="1549064" y="253659"/>
              <a:ext cx="265751" cy="67886"/>
              <a:chOff x="0" y="0"/>
              <a:chExt cx="265750" cy="67884"/>
            </a:xfrm>
          </p:grpSpPr>
          <p:sp>
            <p:nvSpPr>
              <p:cNvPr id="2846" name="Shape 2846"/>
              <p:cNvSpPr/>
              <p:nvPr/>
            </p:nvSpPr>
            <p:spPr>
              <a:xfrm>
                <a:off x="0" y="-1"/>
                <a:ext cx="265751" cy="6788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843"/>
                    </a:moveTo>
                    <a:lnTo>
                      <a:pt x="1493" y="0"/>
                    </a:lnTo>
                    <a:lnTo>
                      <a:pt x="21600" y="0"/>
                    </a:lnTo>
                    <a:lnTo>
                      <a:pt x="21600" y="15757"/>
                    </a:lnTo>
                    <a:lnTo>
                      <a:pt x="20107" y="21600"/>
                    </a:lnTo>
                    <a:lnTo>
                      <a:pt x="0" y="21600"/>
                    </a:lnTo>
                    <a:close/>
                  </a:path>
                </a:pathLst>
              </a:custGeom>
              <a:solidFill>
                <a:srgbClr val="E7E6E6"/>
              </a:solidFill>
              <a:ln w="12700" cap="flat">
                <a:noFill/>
                <a:miter lim="400000"/>
              </a:ln>
              <a:effectLst/>
            </p:spPr>
            <p:txBody>
              <a:bodyPr wrap="square" lIns="48767" tIns="48767" rIns="48767" bIns="48767" numCol="1" anchor="ctr">
                <a:noAutofit/>
              </a:bodyPr>
              <a:lstStyle/>
              <a:p>
                <a:pPr defTabSz="1300480">
                  <a:defRPr sz="2200">
                    <a:solidFill>
                      <a:srgbClr val="FFFFFF"/>
                    </a:solidFill>
                    <a:latin typeface="Calibri Light"/>
                    <a:ea typeface="Calibri Light"/>
                    <a:cs typeface="Calibri Light"/>
                    <a:sym typeface="Calibri Light"/>
                  </a:defRPr>
                </a:pPr>
              </a:p>
            </p:txBody>
          </p:sp>
          <p:sp>
            <p:nvSpPr>
              <p:cNvPr id="2847" name="Shape 2847"/>
              <p:cNvSpPr/>
              <p:nvPr/>
            </p:nvSpPr>
            <p:spPr>
              <a:xfrm>
                <a:off x="247386" y="-1"/>
                <a:ext cx="18365" cy="6788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843"/>
                    </a:moveTo>
                    <a:lnTo>
                      <a:pt x="21600" y="0"/>
                    </a:lnTo>
                    <a:lnTo>
                      <a:pt x="21600" y="15757"/>
                    </a:lnTo>
                    <a:lnTo>
                      <a:pt x="0" y="21600"/>
                    </a:lnTo>
                    <a:close/>
                  </a:path>
                </a:pathLst>
              </a:custGeom>
              <a:solidFill>
                <a:srgbClr val="000000">
                  <a:alpha val="20000"/>
                </a:srgbClr>
              </a:solidFill>
              <a:ln w="12700" cap="flat">
                <a:noFill/>
                <a:miter lim="400000"/>
              </a:ln>
              <a:effectLst/>
            </p:spPr>
            <p:txBody>
              <a:bodyPr wrap="square" lIns="48767" tIns="48767" rIns="48767" bIns="48767" numCol="1" anchor="ctr">
                <a:noAutofit/>
              </a:bodyPr>
              <a:lstStyle/>
              <a:p>
                <a:pPr defTabSz="1300480">
                  <a:defRPr sz="2200">
                    <a:solidFill>
                      <a:srgbClr val="FFFFFF"/>
                    </a:solidFill>
                    <a:latin typeface="Calibri Light"/>
                    <a:ea typeface="Calibri Light"/>
                    <a:cs typeface="Calibri Light"/>
                    <a:sym typeface="Calibri Light"/>
                  </a:defRPr>
                </a:pPr>
              </a:p>
            </p:txBody>
          </p:sp>
          <p:sp>
            <p:nvSpPr>
              <p:cNvPr id="2848" name="Shape 2848"/>
              <p:cNvSpPr/>
              <p:nvPr/>
            </p:nvSpPr>
            <p:spPr>
              <a:xfrm>
                <a:off x="0" y="-1"/>
                <a:ext cx="265751" cy="1836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493" y="0"/>
                    </a:lnTo>
                    <a:lnTo>
                      <a:pt x="21600" y="0"/>
                    </a:lnTo>
                    <a:lnTo>
                      <a:pt x="20107" y="21600"/>
                    </a:lnTo>
                    <a:close/>
                  </a:path>
                </a:pathLst>
              </a:custGeom>
              <a:solidFill>
                <a:srgbClr val="FFFFFF">
                  <a:alpha val="20000"/>
                </a:srgbClr>
              </a:solidFill>
              <a:ln w="12700" cap="flat">
                <a:noFill/>
                <a:miter lim="400000"/>
              </a:ln>
              <a:effectLst/>
            </p:spPr>
            <p:txBody>
              <a:bodyPr wrap="square" lIns="48767" tIns="48767" rIns="48767" bIns="48767" numCol="1" anchor="ctr">
                <a:noAutofit/>
              </a:bodyPr>
              <a:lstStyle/>
              <a:p>
                <a:pPr defTabSz="1300480">
                  <a:defRPr sz="2200">
                    <a:solidFill>
                      <a:srgbClr val="FFFFFF"/>
                    </a:solidFill>
                    <a:latin typeface="Calibri Light"/>
                    <a:ea typeface="Calibri Light"/>
                    <a:cs typeface="Calibri Light"/>
                    <a:sym typeface="Calibri Light"/>
                  </a:defRPr>
                </a:pPr>
              </a:p>
            </p:txBody>
          </p:sp>
          <p:sp>
            <p:nvSpPr>
              <p:cNvPr id="2849" name="Shape 2849"/>
              <p:cNvSpPr/>
              <p:nvPr/>
            </p:nvSpPr>
            <p:spPr>
              <a:xfrm>
                <a:off x="0" y="-1"/>
                <a:ext cx="265751" cy="6788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843"/>
                    </a:moveTo>
                    <a:lnTo>
                      <a:pt x="1493" y="0"/>
                    </a:lnTo>
                    <a:lnTo>
                      <a:pt x="21600" y="0"/>
                    </a:lnTo>
                    <a:lnTo>
                      <a:pt x="21600" y="15757"/>
                    </a:lnTo>
                    <a:lnTo>
                      <a:pt x="20107" y="21600"/>
                    </a:lnTo>
                    <a:lnTo>
                      <a:pt x="0" y="21600"/>
                    </a:lnTo>
                    <a:close/>
                    <a:moveTo>
                      <a:pt x="0" y="5843"/>
                    </a:moveTo>
                    <a:lnTo>
                      <a:pt x="20107" y="5843"/>
                    </a:lnTo>
                    <a:lnTo>
                      <a:pt x="21600" y="0"/>
                    </a:lnTo>
                    <a:moveTo>
                      <a:pt x="20107" y="5843"/>
                    </a:moveTo>
                    <a:lnTo>
                      <a:pt x="20107" y="21600"/>
                    </a:lnTo>
                  </a:path>
                </a:pathLst>
              </a:custGeom>
              <a:noFill/>
              <a:ln w="3175" cap="flat">
                <a:solidFill>
                  <a:srgbClr val="535353"/>
                </a:solidFill>
                <a:prstDash val="solid"/>
                <a:miter lim="800000"/>
              </a:ln>
              <a:effectLst/>
            </p:spPr>
            <p:txBody>
              <a:bodyPr wrap="square" lIns="48767" tIns="48767" rIns="48767" bIns="48767" numCol="1" anchor="ctr">
                <a:noAutofit/>
              </a:bodyPr>
              <a:lstStyle/>
              <a:p>
                <a:pPr defTabSz="1300480">
                  <a:defRPr sz="2200">
                    <a:solidFill>
                      <a:srgbClr val="FFFFFF"/>
                    </a:solidFill>
                    <a:latin typeface="Calibri Light"/>
                    <a:ea typeface="Calibri Light"/>
                    <a:cs typeface="Calibri Light"/>
                    <a:sym typeface="Calibri Light"/>
                  </a:defRPr>
                </a:pPr>
              </a:p>
            </p:txBody>
          </p:sp>
        </p:grpSp>
        <p:grpSp>
          <p:nvGrpSpPr>
            <p:cNvPr id="2855" name="Group 2855"/>
            <p:cNvGrpSpPr/>
            <p:nvPr/>
          </p:nvGrpSpPr>
          <p:grpSpPr>
            <a:xfrm>
              <a:off x="2086955" y="-1"/>
              <a:ext cx="251377" cy="575207"/>
              <a:chOff x="0" y="0"/>
              <a:chExt cx="251376" cy="575205"/>
            </a:xfrm>
          </p:grpSpPr>
          <p:sp>
            <p:nvSpPr>
              <p:cNvPr id="2851" name="Shape 2851"/>
              <p:cNvSpPr/>
              <p:nvPr/>
            </p:nvSpPr>
            <p:spPr>
              <a:xfrm>
                <a:off x="0" y="-1"/>
                <a:ext cx="251377" cy="5752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6030"/>
                    </a:moveTo>
                    <a:lnTo>
                      <a:pt x="13799" y="0"/>
                    </a:lnTo>
                    <a:lnTo>
                      <a:pt x="21600" y="0"/>
                    </a:lnTo>
                    <a:lnTo>
                      <a:pt x="21600" y="15570"/>
                    </a:lnTo>
                    <a:lnTo>
                      <a:pt x="7801" y="21600"/>
                    </a:lnTo>
                    <a:lnTo>
                      <a:pt x="0" y="21600"/>
                    </a:lnTo>
                    <a:close/>
                  </a:path>
                </a:pathLst>
              </a:custGeom>
              <a:solidFill>
                <a:srgbClr val="E7E6E6"/>
              </a:solidFill>
              <a:ln w="12700" cap="flat">
                <a:noFill/>
                <a:miter lim="400000"/>
              </a:ln>
              <a:effectLst/>
            </p:spPr>
            <p:txBody>
              <a:bodyPr wrap="square" lIns="48767" tIns="48767" rIns="48767" bIns="48767" numCol="1" anchor="ctr">
                <a:noAutofit/>
              </a:bodyPr>
              <a:lstStyle/>
              <a:p>
                <a:pPr defTabSz="1300480">
                  <a:defRPr sz="2200">
                    <a:solidFill>
                      <a:srgbClr val="FFFFFF"/>
                    </a:solidFill>
                    <a:latin typeface="Calibri Light"/>
                    <a:ea typeface="Calibri Light"/>
                    <a:cs typeface="Calibri Light"/>
                    <a:sym typeface="Calibri Light"/>
                  </a:defRPr>
                </a:pPr>
              </a:p>
            </p:txBody>
          </p:sp>
          <p:sp>
            <p:nvSpPr>
              <p:cNvPr id="2852" name="Shape 2852"/>
              <p:cNvSpPr/>
              <p:nvPr/>
            </p:nvSpPr>
            <p:spPr>
              <a:xfrm>
                <a:off x="90791" y="-1"/>
                <a:ext cx="160586" cy="5752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6030"/>
                    </a:moveTo>
                    <a:lnTo>
                      <a:pt x="21600" y="0"/>
                    </a:lnTo>
                    <a:lnTo>
                      <a:pt x="21600" y="15570"/>
                    </a:lnTo>
                    <a:lnTo>
                      <a:pt x="0" y="21600"/>
                    </a:lnTo>
                    <a:close/>
                  </a:path>
                </a:pathLst>
              </a:custGeom>
              <a:solidFill>
                <a:srgbClr val="000000">
                  <a:alpha val="20000"/>
                </a:srgbClr>
              </a:solidFill>
              <a:ln w="12700" cap="flat">
                <a:noFill/>
                <a:miter lim="400000"/>
              </a:ln>
              <a:effectLst/>
            </p:spPr>
            <p:txBody>
              <a:bodyPr wrap="square" lIns="48767" tIns="48767" rIns="48767" bIns="48767" numCol="1" anchor="ctr">
                <a:noAutofit/>
              </a:bodyPr>
              <a:lstStyle/>
              <a:p>
                <a:pPr defTabSz="1300480">
                  <a:defRPr sz="2200">
                    <a:solidFill>
                      <a:srgbClr val="FFFFFF"/>
                    </a:solidFill>
                    <a:latin typeface="Calibri Light"/>
                    <a:ea typeface="Calibri Light"/>
                    <a:cs typeface="Calibri Light"/>
                    <a:sym typeface="Calibri Light"/>
                  </a:defRPr>
                </a:pPr>
              </a:p>
            </p:txBody>
          </p:sp>
          <p:sp>
            <p:nvSpPr>
              <p:cNvPr id="2853" name="Shape 2853"/>
              <p:cNvSpPr/>
              <p:nvPr/>
            </p:nvSpPr>
            <p:spPr>
              <a:xfrm>
                <a:off x="0" y="-1"/>
                <a:ext cx="251377" cy="16058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3799" y="0"/>
                    </a:lnTo>
                    <a:lnTo>
                      <a:pt x="21600" y="0"/>
                    </a:lnTo>
                    <a:lnTo>
                      <a:pt x="7801" y="21600"/>
                    </a:lnTo>
                    <a:close/>
                  </a:path>
                </a:pathLst>
              </a:custGeom>
              <a:solidFill>
                <a:srgbClr val="FFFFFF">
                  <a:alpha val="20000"/>
                </a:srgbClr>
              </a:solidFill>
              <a:ln w="12700" cap="flat">
                <a:noFill/>
                <a:miter lim="400000"/>
              </a:ln>
              <a:effectLst/>
            </p:spPr>
            <p:txBody>
              <a:bodyPr wrap="square" lIns="48767" tIns="48767" rIns="48767" bIns="48767" numCol="1" anchor="ctr">
                <a:noAutofit/>
              </a:bodyPr>
              <a:lstStyle/>
              <a:p>
                <a:pPr defTabSz="1300480">
                  <a:defRPr sz="2200">
                    <a:solidFill>
                      <a:srgbClr val="FFFFFF"/>
                    </a:solidFill>
                    <a:latin typeface="Calibri Light"/>
                    <a:ea typeface="Calibri Light"/>
                    <a:cs typeface="Calibri Light"/>
                    <a:sym typeface="Calibri Light"/>
                  </a:defRPr>
                </a:pPr>
              </a:p>
            </p:txBody>
          </p:sp>
          <p:sp>
            <p:nvSpPr>
              <p:cNvPr id="2854" name="Shape 2854"/>
              <p:cNvSpPr/>
              <p:nvPr/>
            </p:nvSpPr>
            <p:spPr>
              <a:xfrm>
                <a:off x="0" y="-1"/>
                <a:ext cx="251377" cy="5752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6030"/>
                    </a:moveTo>
                    <a:lnTo>
                      <a:pt x="13799" y="0"/>
                    </a:lnTo>
                    <a:lnTo>
                      <a:pt x="21600" y="0"/>
                    </a:lnTo>
                    <a:lnTo>
                      <a:pt x="21600" y="15570"/>
                    </a:lnTo>
                    <a:lnTo>
                      <a:pt x="7801" y="21600"/>
                    </a:lnTo>
                    <a:lnTo>
                      <a:pt x="0" y="21600"/>
                    </a:lnTo>
                    <a:close/>
                    <a:moveTo>
                      <a:pt x="0" y="6030"/>
                    </a:moveTo>
                    <a:lnTo>
                      <a:pt x="7801" y="6030"/>
                    </a:lnTo>
                    <a:lnTo>
                      <a:pt x="21600" y="0"/>
                    </a:lnTo>
                    <a:moveTo>
                      <a:pt x="7801" y="6030"/>
                    </a:moveTo>
                    <a:lnTo>
                      <a:pt x="7801" y="21600"/>
                    </a:lnTo>
                  </a:path>
                </a:pathLst>
              </a:custGeom>
              <a:noFill/>
              <a:ln w="3175" cap="flat">
                <a:solidFill>
                  <a:srgbClr val="535353"/>
                </a:solidFill>
                <a:prstDash val="solid"/>
                <a:miter lim="800000"/>
              </a:ln>
              <a:effectLst/>
            </p:spPr>
            <p:txBody>
              <a:bodyPr wrap="square" lIns="48767" tIns="48767" rIns="48767" bIns="48767" numCol="1" anchor="ctr">
                <a:noAutofit/>
              </a:bodyPr>
              <a:lstStyle/>
              <a:p>
                <a:pPr defTabSz="1300480">
                  <a:defRPr sz="2200">
                    <a:solidFill>
                      <a:srgbClr val="FFFFFF"/>
                    </a:solidFill>
                    <a:latin typeface="Calibri Light"/>
                    <a:ea typeface="Calibri Light"/>
                    <a:cs typeface="Calibri Light"/>
                    <a:sym typeface="Calibri Light"/>
                  </a:defRPr>
                </a:pPr>
              </a:p>
            </p:txBody>
          </p:sp>
        </p:grpSp>
      </p:grpSp>
      <p:grpSp>
        <p:nvGrpSpPr>
          <p:cNvPr id="2863" name="Group 2863"/>
          <p:cNvGrpSpPr/>
          <p:nvPr/>
        </p:nvGrpSpPr>
        <p:grpSpPr>
          <a:xfrm>
            <a:off x="8288685" y="5889350"/>
            <a:ext cx="3595941" cy="1155627"/>
            <a:chOff x="0" y="0"/>
            <a:chExt cx="3595939" cy="1155625"/>
          </a:xfrm>
        </p:grpSpPr>
        <p:sp>
          <p:nvSpPr>
            <p:cNvPr id="2857" name="Shape 2857"/>
            <p:cNvSpPr/>
            <p:nvPr/>
          </p:nvSpPr>
          <p:spPr>
            <a:xfrm>
              <a:off x="0" y="0"/>
              <a:ext cx="3595940" cy="65633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8767" tIns="48767" rIns="48767" bIns="48767" numCol="1" anchor="t">
              <a:spAutoFit/>
            </a:bodyPr>
            <a:lstStyle>
              <a:lvl1pPr algn="l" defTabSz="1300480">
                <a:defRPr>
                  <a:latin typeface="Calibri"/>
                  <a:ea typeface="Calibri"/>
                  <a:cs typeface="Calibri"/>
                  <a:sym typeface="Calibri"/>
                </a:defRPr>
              </a:lvl1pPr>
            </a:lstStyle>
            <a:p>
              <a:pPr/>
              <a:r>
                <a:t>Concatenate (L,ab)</a:t>
              </a:r>
            </a:p>
          </p:txBody>
        </p:sp>
        <p:grpSp>
          <p:nvGrpSpPr>
            <p:cNvPr id="2862" name="Group 2862"/>
            <p:cNvGrpSpPr/>
            <p:nvPr/>
          </p:nvGrpSpPr>
          <p:grpSpPr>
            <a:xfrm>
              <a:off x="1090298" y="509638"/>
              <a:ext cx="1361296" cy="645988"/>
              <a:chOff x="0" y="0"/>
              <a:chExt cx="1361295" cy="645987"/>
            </a:xfrm>
          </p:grpSpPr>
          <p:pic>
            <p:nvPicPr>
              <p:cNvPr id="2858" name="image11.png"/>
              <p:cNvPicPr>
                <a:picLocks noChangeAspect="1"/>
              </p:cNvPicPr>
              <p:nvPr/>
            </p:nvPicPr>
            <p:blipFill>
              <a:blip r:embed="rId6">
                <a:extLst/>
              </a:blip>
              <a:stretch>
                <a:fillRect/>
              </a:stretch>
            </p:blipFill>
            <p:spPr>
              <a:xfrm>
                <a:off x="0" y="13004"/>
                <a:ext cx="1361296" cy="632984"/>
              </a:xfrm>
              <a:prstGeom prst="rect">
                <a:avLst/>
              </a:prstGeom>
              <a:ln w="12700" cap="flat">
                <a:noFill/>
                <a:miter lim="400000"/>
              </a:ln>
              <a:effectLst/>
            </p:spPr>
          </p:pic>
          <p:pic>
            <p:nvPicPr>
              <p:cNvPr id="2859" name="image12.png"/>
              <p:cNvPicPr>
                <a:picLocks noChangeAspect="1"/>
              </p:cNvPicPr>
              <p:nvPr/>
            </p:nvPicPr>
            <p:blipFill>
              <a:blip r:embed="rId7">
                <a:extLst/>
              </a:blip>
              <a:stretch>
                <a:fillRect/>
              </a:stretch>
            </p:blipFill>
            <p:spPr>
              <a:xfrm>
                <a:off x="141238" y="118506"/>
                <a:ext cx="443919" cy="400956"/>
              </a:xfrm>
              <a:prstGeom prst="rect">
                <a:avLst/>
              </a:prstGeom>
              <a:ln w="12700" cap="flat">
                <a:noFill/>
                <a:miter lim="400000"/>
              </a:ln>
              <a:effectLst/>
            </p:spPr>
          </p:pic>
          <p:pic>
            <p:nvPicPr>
              <p:cNvPr id="2860" name="image7.png"/>
              <p:cNvPicPr>
                <a:picLocks noChangeAspect="1"/>
              </p:cNvPicPr>
              <p:nvPr/>
            </p:nvPicPr>
            <p:blipFill>
              <a:blip r:embed="rId8">
                <a:extLst/>
              </a:blip>
              <a:stretch>
                <a:fillRect/>
              </a:stretch>
            </p:blipFill>
            <p:spPr>
              <a:xfrm>
                <a:off x="726393" y="-1"/>
                <a:ext cx="451708" cy="512749"/>
              </a:xfrm>
              <a:prstGeom prst="rect">
                <a:avLst/>
              </a:prstGeom>
              <a:ln w="12700" cap="flat">
                <a:noFill/>
                <a:miter lim="400000"/>
              </a:ln>
              <a:effectLst/>
            </p:spPr>
          </p:pic>
          <p:sp>
            <p:nvSpPr>
              <p:cNvPr id="2861" name="Shape 2861"/>
              <p:cNvSpPr/>
              <p:nvPr/>
            </p:nvSpPr>
            <p:spPr>
              <a:xfrm>
                <a:off x="151966" y="-1"/>
                <a:ext cx="433191" cy="118508"/>
              </a:xfrm>
              <a:prstGeom prst="rect">
                <a:avLst/>
              </a:prstGeom>
              <a:solidFill>
                <a:srgbClr val="FFFFFF"/>
              </a:solidFill>
              <a:ln w="12700" cap="flat">
                <a:noFill/>
                <a:miter lim="400000"/>
              </a:ln>
              <a:effectLst/>
            </p:spPr>
            <p:txBody>
              <a:bodyPr wrap="square" lIns="48767" tIns="48767" rIns="48767" bIns="48767" numCol="1" anchor="ctr">
                <a:noAutofit/>
              </a:bodyPr>
              <a:lstStyle/>
              <a:p>
                <a:pPr defTabSz="1300480">
                  <a:defRPr sz="2400">
                    <a:solidFill>
                      <a:srgbClr val="FFFFFF"/>
                    </a:solidFill>
                    <a:latin typeface="Calibri"/>
                    <a:ea typeface="Calibri"/>
                    <a:cs typeface="Calibri"/>
                    <a:sym typeface="Calibri"/>
                  </a:defRPr>
                </a:pPr>
              </a:p>
            </p:txBody>
          </p:sp>
        </p:grpSp>
      </p:grpSp>
      <p:sp>
        <p:nvSpPr>
          <p:cNvPr id="2864" name="Shape 2864"/>
          <p:cNvSpPr/>
          <p:nvPr/>
        </p:nvSpPr>
        <p:spPr>
          <a:xfrm>
            <a:off x="475706" y="5889350"/>
            <a:ext cx="5099700" cy="656337"/>
          </a:xfrm>
          <a:prstGeom prst="rect">
            <a:avLst/>
          </a:prstGeom>
          <a:ln w="12700">
            <a:miter lim="400000"/>
          </a:ln>
          <a:extLst>
            <a:ext uri="{C572A759-6A51-4108-AA02-DFA0A04FC94B}">
              <ma14:wrappingTextBoxFlag xmlns:ma14="http://schemas.microsoft.com/office/mac/drawingml/2011/main" val="1"/>
            </a:ext>
          </a:extLst>
        </p:spPr>
        <p:txBody>
          <a:bodyPr wrap="none" lIns="48767" tIns="48767" rIns="48767" bIns="48767">
            <a:spAutoFit/>
          </a:bodyPr>
          <a:lstStyle/>
          <a:p>
            <a:pPr algn="l" defTabSz="1300480">
              <a:defRPr>
                <a:latin typeface="Calibri"/>
                <a:ea typeface="Calibri"/>
                <a:cs typeface="Calibri"/>
                <a:sym typeface="Calibri"/>
              </a:defRPr>
            </a:pPr>
            <a:r>
              <a:t>Grayscale image: </a:t>
            </a:r>
            <a:r>
              <a:rPr i="1"/>
              <a:t>L</a:t>
            </a:r>
            <a:r>
              <a:t> channel</a:t>
            </a:r>
          </a:p>
        </p:txBody>
      </p:sp>
      <p:pic>
        <p:nvPicPr>
          <p:cNvPr id="2865" name="image9.png"/>
          <p:cNvPicPr>
            <a:picLocks noChangeAspect="1"/>
          </p:cNvPicPr>
          <p:nvPr/>
        </p:nvPicPr>
        <p:blipFill>
          <a:blip r:embed="rId9">
            <a:extLst/>
          </a:blip>
          <a:stretch>
            <a:fillRect/>
          </a:stretch>
        </p:blipFill>
        <p:spPr>
          <a:xfrm>
            <a:off x="1439399" y="6476929"/>
            <a:ext cx="3133806" cy="449904"/>
          </a:xfrm>
          <a:prstGeom prst="rect">
            <a:avLst/>
          </a:prstGeom>
          <a:ln w="12700">
            <a:miter lim="400000"/>
          </a:ln>
        </p:spPr>
      </p:pic>
    </p:spTree>
  </p:cSld>
  <p:clrMapOvr>
    <a:masterClrMapping/>
  </p:clrMapOvr>
  <p:transition xmlns:p14="http://schemas.microsoft.com/office/powerpoint/2010/main" spd="med" advClick="1" p14:dur="1000"/>
</p:sld>
</file>

<file path=ppt/slides/slide9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69" name="Shape 2869"/>
          <p:cNvSpPr/>
          <p:nvPr/>
        </p:nvSpPr>
        <p:spPr>
          <a:xfrm>
            <a:off x="4669859" y="1206844"/>
            <a:ext cx="4391853" cy="13040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p>
            <a:pPr defTabSz="1300480">
              <a:defRPr b="1" sz="4400">
                <a:latin typeface="Calibri"/>
                <a:ea typeface="Calibri"/>
                <a:cs typeface="Calibri"/>
                <a:sym typeface="Calibri"/>
              </a:defRPr>
            </a:pPr>
            <a:r>
              <a:t>Colors in </a:t>
            </a:r>
            <a:r>
              <a:rPr i="1"/>
              <a:t>ab</a:t>
            </a:r>
            <a:r>
              <a:t> space</a:t>
            </a:r>
          </a:p>
          <a:p>
            <a:pPr defTabSz="1300480">
              <a:defRPr sz="3400">
                <a:latin typeface="Calibri"/>
                <a:ea typeface="Calibri"/>
                <a:cs typeface="Calibri"/>
                <a:sym typeface="Calibri"/>
              </a:defRPr>
            </a:pPr>
            <a:r>
              <a:t>(continuous)</a:t>
            </a:r>
          </a:p>
        </p:txBody>
      </p:sp>
      <p:pic>
        <p:nvPicPr>
          <p:cNvPr id="2870" name="image16.tif"/>
          <p:cNvPicPr>
            <a:picLocks noChangeAspect="1"/>
          </p:cNvPicPr>
          <p:nvPr/>
        </p:nvPicPr>
        <p:blipFill>
          <a:blip r:embed="rId3">
            <a:extLst/>
          </a:blip>
          <a:stretch>
            <a:fillRect/>
          </a:stretch>
        </p:blipFill>
        <p:spPr>
          <a:xfrm>
            <a:off x="3186175" y="2599901"/>
            <a:ext cx="6632450" cy="5946855"/>
          </a:xfrm>
          <a:prstGeom prst="rect">
            <a:avLst/>
          </a:prstGeom>
          <a:ln w="12700">
            <a:miter lim="400000"/>
          </a:ln>
        </p:spPr>
      </p:pic>
    </p:spTree>
  </p:cSld>
  <p:clrMapOvr>
    <a:masterClrMapping/>
  </p:clrMapOvr>
  <p:transition xmlns:p14="http://schemas.microsoft.com/office/powerpoint/2010/main" spd="med" advClick="1" p14:dur="1000"/>
</p:sld>
</file>

<file path=ppt/slides/slide9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874" name="image21.tif"/>
          <p:cNvPicPr>
            <a:picLocks noChangeAspect="1"/>
          </p:cNvPicPr>
          <p:nvPr/>
        </p:nvPicPr>
        <p:blipFill>
          <a:blip r:embed="rId3">
            <a:extLst/>
          </a:blip>
          <a:stretch>
            <a:fillRect/>
          </a:stretch>
        </p:blipFill>
        <p:spPr>
          <a:xfrm>
            <a:off x="3186175" y="2536414"/>
            <a:ext cx="6632450" cy="5946856"/>
          </a:xfrm>
          <a:prstGeom prst="rect">
            <a:avLst/>
          </a:prstGeom>
          <a:ln w="12700">
            <a:miter lim="400000"/>
          </a:ln>
        </p:spPr>
      </p:pic>
      <p:sp>
        <p:nvSpPr>
          <p:cNvPr id="2875" name="Shape 2875"/>
          <p:cNvSpPr/>
          <p:nvPr/>
        </p:nvSpPr>
        <p:spPr>
          <a:xfrm>
            <a:off x="4648697" y="1270330"/>
            <a:ext cx="4391853" cy="13040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p>
            <a:pPr defTabSz="1300480">
              <a:defRPr b="1" sz="4400">
                <a:latin typeface="Calibri"/>
                <a:ea typeface="Calibri"/>
                <a:cs typeface="Calibri"/>
                <a:sym typeface="Calibri"/>
              </a:defRPr>
            </a:pPr>
            <a:r>
              <a:t>Colors in </a:t>
            </a:r>
            <a:r>
              <a:rPr i="1"/>
              <a:t>ab</a:t>
            </a:r>
            <a:r>
              <a:t> space</a:t>
            </a:r>
          </a:p>
          <a:p>
            <a:pPr defTabSz="1300480">
              <a:defRPr sz="3400">
                <a:latin typeface="Calibri"/>
                <a:ea typeface="Calibri"/>
                <a:cs typeface="Calibri"/>
                <a:sym typeface="Calibri"/>
              </a:defRPr>
            </a:pPr>
            <a:r>
              <a:t>(discrete)</a:t>
            </a:r>
          </a:p>
        </p:txBody>
      </p:sp>
    </p:spTree>
  </p:cSld>
  <p:clrMapOvr>
    <a:masterClrMapping/>
  </p:clrMapOvr>
  <p:transition xmlns:p14="http://schemas.microsoft.com/office/powerpoint/2010/main" spd="med" advClick="1" p14:dur="1000"/>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