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2.jpe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media1.mp4" ContentType="video/unknown"/>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60.jpeg" ContentType="image/jpeg"/>
  <Override PartName="/ppt/notesSlides/notesSlide23.xml" ContentType="application/vnd.openxmlformats-officedocument.presentationml.notesSlide+xml"/>
  <Override PartName="/ppt/media/image61.jpeg" ContentType="image/jpeg"/>
  <Override PartName="/ppt/media/image62.jpeg" ContentType="image/jpeg"/>
  <Override PartName="/ppt/notesSlides/notesSlide24.xml" ContentType="application/vnd.openxmlformats-officedocument.presentationml.notesSlide+xml"/>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notesSlides/notesSlide25.xml" ContentType="application/vnd.openxmlformats-officedocument.presentationml.notesSlide+xml"/>
  <Override PartName="/ppt/media/media2.mp4" ContentType="video/unknown"/>
  <Override PartName="/ppt/media/media3.mp4" ContentType="video/unknown"/>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1pPr>
    <a:lvl2pPr marL="0" marR="0" indent="228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p:nvPr>
            <p:ph type="sldImg"/>
          </p:nvPr>
        </p:nvSpPr>
        <p:spPr>
          <a:xfrm>
            <a:off x="1143000" y="685800"/>
            <a:ext cx="4572000" cy="3429000"/>
          </a:xfrm>
          <a:prstGeom prst="rect">
            <a:avLst/>
          </a:prstGeom>
        </p:spPr>
        <p:txBody>
          <a:bodyPr/>
          <a:lstStyle/>
          <a:p>
            <a:pPr/>
          </a:p>
        </p:txBody>
      </p:sp>
      <p:sp>
        <p:nvSpPr>
          <p:cNvPr id="233" name="Shape 2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2" name="Shape 1412"/>
          <p:cNvSpPr/>
          <p:nvPr>
            <p:ph type="sldImg"/>
          </p:nvPr>
        </p:nvSpPr>
        <p:spPr>
          <a:prstGeom prst="rect">
            <a:avLst/>
          </a:prstGeom>
        </p:spPr>
        <p:txBody>
          <a:bodyPr/>
          <a:lstStyle/>
          <a:p>
            <a:pPr/>
          </a:p>
        </p:txBody>
      </p:sp>
      <p:sp>
        <p:nvSpPr>
          <p:cNvPr id="1413" name="Shape 1413"/>
          <p:cNvSpPr/>
          <p:nvPr>
            <p:ph type="body" sz="quarter" idx="1"/>
          </p:nvPr>
        </p:nvSpPr>
        <p:spPr>
          <a:prstGeom prst="rect">
            <a:avLst/>
          </a:prstGeom>
        </p:spPr>
        <p:txBody>
          <a:bodyPr/>
          <a:lstStyle>
            <a:lvl1pPr>
              <a:defRPr sz="1600"/>
            </a:lvl1pPr>
          </a:lstStyle>
          <a:p>
            <a:pPr/>
            <a:r>
              <a:t>We have to be care not to make Midas’ mistake. If you recall your greek mythology, Midas was a king back in the day, and he was granted a wish, and he wished that everything he touched turned to gold. And then he ended up starving to death because all the food he touched immediately turned to gold. So be careful what you wish for.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7" name="Shape 1437"/>
          <p:cNvSpPr/>
          <p:nvPr>
            <p:ph type="sldImg"/>
          </p:nvPr>
        </p:nvSpPr>
        <p:spPr>
          <a:prstGeom prst="rect">
            <a:avLst/>
          </a:prstGeom>
        </p:spPr>
        <p:txBody>
          <a:bodyPr/>
          <a:lstStyle/>
          <a:p>
            <a:pPr/>
          </a:p>
        </p:txBody>
      </p:sp>
      <p:sp>
        <p:nvSpPr>
          <p:cNvPr id="1438" name="Shape 1438"/>
          <p:cNvSpPr/>
          <p:nvPr>
            <p:ph type="body" sz="quarter" idx="1"/>
          </p:nvPr>
        </p:nvSpPr>
        <p:spPr>
          <a:prstGeom prst="rect">
            <a:avLst/>
          </a:prstGeom>
        </p:spPr>
        <p:txBody>
          <a:bodyPr/>
          <a:lstStyle/>
          <a:p>
            <a:pPr/>
            <a:r>
              <a:t>So we can carefully engineer our loss functions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1" name="Shape 1461"/>
          <p:cNvSpPr/>
          <p:nvPr>
            <p:ph type="sldImg"/>
          </p:nvPr>
        </p:nvSpPr>
        <p:spPr>
          <a:prstGeom prst="rect">
            <a:avLst/>
          </a:prstGeom>
        </p:spPr>
        <p:txBody>
          <a:bodyPr/>
          <a:lstStyle/>
          <a:p>
            <a:pPr/>
          </a:p>
        </p:txBody>
      </p:sp>
      <p:sp>
        <p:nvSpPr>
          <p:cNvPr id="1462" name="Shape 1462"/>
          <p:cNvSpPr/>
          <p:nvPr>
            <p:ph type="body" sz="quarter" idx="1"/>
          </p:nvPr>
        </p:nvSpPr>
        <p:spPr>
          <a:prstGeom prst="rect">
            <a:avLst/>
          </a:prstGeom>
        </p:spPr>
        <p:txBody>
          <a:bodyPr/>
          <a:lstStyle/>
          <a:p>
            <a:pPr/>
            <a:r>
              <a:t>So we can carefully engineer our loss functions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83" name="Shape 1483"/>
          <p:cNvSpPr/>
          <p:nvPr>
            <p:ph type="sldImg"/>
          </p:nvPr>
        </p:nvSpPr>
        <p:spPr>
          <a:prstGeom prst="rect">
            <a:avLst/>
          </a:prstGeom>
        </p:spPr>
        <p:txBody>
          <a:bodyPr/>
          <a:lstStyle/>
          <a:p>
            <a:pPr/>
          </a:p>
        </p:txBody>
      </p:sp>
      <p:sp>
        <p:nvSpPr>
          <p:cNvPr id="1484" name="Shape 1484"/>
          <p:cNvSpPr/>
          <p:nvPr>
            <p:ph type="body" sz="quarter" idx="1"/>
          </p:nvPr>
        </p:nvSpPr>
        <p:spPr>
          <a:prstGeom prst="rect">
            <a:avLst/>
          </a:prstGeom>
        </p:spPr>
        <p:txBody>
          <a:bodyPr/>
          <a:lstStyle/>
          <a:p>
            <a:pPr/>
            <a:r>
              <a:t>All of these are just predicting pixels from pixels, so shouldn’t there be some universal loss?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4" name="Shape 1524"/>
          <p:cNvSpPr/>
          <p:nvPr>
            <p:ph type="sldImg"/>
          </p:nvPr>
        </p:nvSpPr>
        <p:spPr>
          <a:prstGeom prst="rect">
            <a:avLst/>
          </a:prstGeom>
        </p:spPr>
        <p:txBody>
          <a:bodyPr/>
          <a:lstStyle/>
          <a:p>
            <a:pPr/>
          </a:p>
        </p:txBody>
      </p:sp>
      <p:sp>
        <p:nvSpPr>
          <p:cNvPr id="1525" name="Shape 1525"/>
          <p:cNvSpPr/>
          <p:nvPr>
            <p:ph type="body" sz="quarter" idx="1"/>
          </p:nvPr>
        </p:nvSpPr>
        <p:spPr>
          <a:prstGeom prst="rect">
            <a:avLst/>
          </a:prstGeom>
        </p:spPr>
        <p:txBody>
          <a:bodyPr/>
          <a:lstStyle/>
          <a:p>
            <a:pPr/>
            <a:r>
              <a:t>motivate with either turk “real vs fake” or graphics</a:t>
            </a:r>
          </a:p>
          <a:p>
            <a:pPr/>
            <a:r>
              <a:t>add full citation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7" name="Shape 1727"/>
          <p:cNvSpPr/>
          <p:nvPr>
            <p:ph type="sldImg"/>
          </p:nvPr>
        </p:nvSpPr>
        <p:spPr>
          <a:prstGeom prst="rect">
            <a:avLst/>
          </a:prstGeom>
        </p:spPr>
        <p:txBody>
          <a:bodyPr/>
          <a:lstStyle/>
          <a:p>
            <a:pPr/>
          </a:p>
        </p:txBody>
      </p:sp>
      <p:sp>
        <p:nvSpPr>
          <p:cNvPr id="1728" name="Shape 1728"/>
          <p:cNvSpPr/>
          <p:nvPr>
            <p:ph type="body" sz="quarter" idx="1"/>
          </p:nvPr>
        </p:nvSpPr>
        <p:spPr>
          <a:prstGeom prst="rect">
            <a:avLst/>
          </a:prstGeom>
        </p:spPr>
        <p:txBody>
          <a:bodyPr/>
          <a:lstStyle/>
          <a:p>
            <a:pPr/>
            <a:r>
              <a:t>But what if, given this input, out generator outputs this image? Is it real or is it fake?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0" name="Shape 1950"/>
          <p:cNvSpPr/>
          <p:nvPr>
            <p:ph type="sldImg"/>
          </p:nvPr>
        </p:nvSpPr>
        <p:spPr>
          <a:prstGeom prst="rect">
            <a:avLst/>
          </a:prstGeom>
        </p:spPr>
        <p:txBody>
          <a:bodyPr/>
          <a:lstStyle/>
          <a:p>
            <a:pPr/>
          </a:p>
        </p:txBody>
      </p:sp>
      <p:sp>
        <p:nvSpPr>
          <p:cNvPr id="1951" name="Shape 1951"/>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Again, pixels to pixels!</a:t>
            </a:r>
          </a:p>
          <a:p>
            <a:pPr defTabSz="912401">
              <a:lnSpc>
                <a:spcPct val="100000"/>
              </a:lnSpc>
              <a:defRPr sz="1000">
                <a:latin typeface="Calibri"/>
                <a:ea typeface="Calibri"/>
                <a:cs typeface="Calibri"/>
                <a:sym typeface="Calibri"/>
              </a:defRPr>
            </a:pPr>
          </a:p>
          <a:p>
            <a:pPr defTabSz="912401">
              <a:lnSpc>
                <a:spcPct val="100000"/>
              </a:lnSpc>
              <a:defRPr sz="1000">
                <a:latin typeface="Calibri"/>
                <a:ea typeface="Calibri"/>
                <a:cs typeface="Calibri"/>
                <a:sym typeface="Calibri"/>
              </a:defRPr>
            </a:pPr>
            <a:r>
              <a:t>These are 512x512 but you can run it at any resolution, since it’s fully convolutional.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61" name="Shape 1961"/>
          <p:cNvSpPr/>
          <p:nvPr>
            <p:ph type="sldImg"/>
          </p:nvPr>
        </p:nvSpPr>
        <p:spPr>
          <a:prstGeom prst="rect">
            <a:avLst/>
          </a:prstGeom>
        </p:spPr>
        <p:txBody>
          <a:bodyPr/>
          <a:lstStyle/>
          <a:p>
            <a:pPr/>
          </a:p>
        </p:txBody>
      </p:sp>
      <p:sp>
        <p:nvSpPr>
          <p:cNvPr id="1962" name="Shape 1962"/>
          <p:cNvSpPr/>
          <p:nvPr>
            <p:ph type="body" sz="quarter" idx="1"/>
          </p:nvPr>
        </p:nvSpPr>
        <p:spPr>
          <a:prstGeom prst="rect">
            <a:avLst/>
          </a:prstGeom>
        </p:spPr>
        <p:txBody>
          <a:bodyPr/>
          <a:lstStyle>
            <a:lvl1pPr defTabSz="912401">
              <a:lnSpc>
                <a:spcPct val="100000"/>
              </a:lnSpc>
              <a:defRPr sz="1000">
                <a:latin typeface="Calibri"/>
                <a:ea typeface="Calibri"/>
                <a:cs typeface="Calibri"/>
                <a:sym typeface="Calibri"/>
              </a:defRPr>
            </a:lvl1pPr>
          </a:lstStyle>
          <a:p>
            <a:pPr/>
            <a:r>
              <a:t>Note 512x512</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2" name="Shape 2082"/>
          <p:cNvSpPr/>
          <p:nvPr>
            <p:ph type="sldImg"/>
          </p:nvPr>
        </p:nvSpPr>
        <p:spPr>
          <a:prstGeom prst="rect">
            <a:avLst/>
          </a:prstGeom>
        </p:spPr>
        <p:txBody>
          <a:bodyPr/>
          <a:lstStyle/>
          <a:p>
            <a:pPr/>
          </a:p>
        </p:txBody>
      </p:sp>
      <p:sp>
        <p:nvSpPr>
          <p:cNvPr id="2083" name="Shape 2083"/>
          <p:cNvSpPr/>
          <p:nvPr>
            <p:ph type="body" sz="quarter" idx="1"/>
          </p:nvPr>
        </p:nvSpPr>
        <p:spPr>
          <a:prstGeom prst="rect">
            <a:avLst/>
          </a:prstGeom>
        </p:spPr>
        <p:txBody>
          <a:bodyPr/>
          <a:lstStyle/>
          <a:p>
            <a:pPr defTabSz="912401">
              <a:lnSpc>
                <a:spcPct val="100000"/>
              </a:lnSpc>
              <a:defRPr sz="1000">
                <a:latin typeface="Calibri"/>
                <a:ea typeface="Calibri"/>
                <a:cs typeface="Calibri"/>
                <a:sym typeface="Calibri"/>
              </a:defRPr>
            </a:pPr>
            <a:r>
              <a:t>GAN: when it doesn’t know what to do, when there is no information in the input about how the output should look, it makes stuff up, like these psychedelic colors</a:t>
            </a:r>
          </a:p>
          <a:p>
            <a:pPr defTabSz="912401">
              <a:lnSpc>
                <a:spcPct val="100000"/>
              </a:lnSpc>
              <a:defRPr sz="1000">
                <a:latin typeface="Calibri"/>
                <a:ea typeface="Calibri"/>
                <a:cs typeface="Calibri"/>
                <a:sym typeface="Calibri"/>
              </a:defRPr>
            </a:pPr>
            <a:r>
              <a:t>L1: when it doesn’t know what to do, it just outputs the most typical response, flat gray mush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5" name="Shape 2135"/>
          <p:cNvSpPr/>
          <p:nvPr>
            <p:ph type="sldImg"/>
          </p:nvPr>
        </p:nvSpPr>
        <p:spPr>
          <a:prstGeom prst="rect">
            <a:avLst/>
          </a:prstGeom>
        </p:spPr>
        <p:txBody>
          <a:bodyPr/>
          <a:lstStyle/>
          <a:p>
            <a:pPr/>
          </a:p>
        </p:txBody>
      </p:sp>
      <p:sp>
        <p:nvSpPr>
          <p:cNvPr id="2136" name="Shape 2136"/>
          <p:cNvSpPr/>
          <p:nvPr>
            <p:ph type="body" sz="quarter" idx="1"/>
          </p:nvPr>
        </p:nvSpPr>
        <p:spPr>
          <a:prstGeom prst="rect">
            <a:avLst/>
          </a:prstGeom>
        </p:spPr>
        <p:txBody>
          <a:bodyPr/>
          <a:lstStyle>
            <a:lvl1pPr defTabSz="1463039">
              <a:lnSpc>
                <a:spcPct val="100000"/>
              </a:lnSpc>
              <a:defRPr sz="1900">
                <a:latin typeface="Calibri"/>
                <a:ea typeface="Calibri"/>
                <a:cs typeface="Calibri"/>
                <a:sym typeface="Calibri"/>
              </a:defRPr>
            </a:lvl1pPr>
          </a:lstStyle>
          <a:p>
            <a:pPr/>
            <a:r>
              <a:t> However, it requires lots of paired training data, such as, edges and cats.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sldImg"/>
          </p:nvPr>
        </p:nvSpPr>
        <p:spPr>
          <a:prstGeom prst="rect">
            <a:avLst/>
          </a:prstGeom>
        </p:spPr>
        <p:txBody>
          <a:bodyPr/>
          <a:lstStyle/>
          <a:p>
            <a:pPr/>
          </a:p>
        </p:txBody>
      </p:sp>
      <p:sp>
        <p:nvSpPr>
          <p:cNvPr id="382" name="Shape 382"/>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2" name="Shape 2182"/>
          <p:cNvSpPr/>
          <p:nvPr>
            <p:ph type="sldImg"/>
          </p:nvPr>
        </p:nvSpPr>
        <p:spPr>
          <a:prstGeom prst="rect">
            <a:avLst/>
          </a:prstGeom>
        </p:spPr>
        <p:txBody>
          <a:bodyPr/>
          <a:lstStyle/>
          <a:p>
            <a:pPr/>
          </a:p>
        </p:txBody>
      </p:sp>
      <p:sp>
        <p:nvSpPr>
          <p:cNvPr id="2183" name="Shape 2183"/>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But what if you don’t have access to the corresponding pairs? For example, you want to translate horses to zebras. </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In this paper, we learn an image translation, even when we don’t have correspondences. </a:t>
            </a:r>
          </a:p>
          <a:p>
            <a:pPr defTabSz="1463039">
              <a:lnSpc>
                <a:spcPct val="100000"/>
              </a:lnSpc>
              <a:defRPr sz="1900">
                <a:latin typeface="Calibri"/>
                <a:ea typeface="Calibri"/>
                <a:cs typeface="Calibri"/>
                <a:sym typeface="Calibri"/>
              </a:defRPr>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29" name="Shape 2329"/>
          <p:cNvSpPr/>
          <p:nvPr>
            <p:ph type="sldImg"/>
          </p:nvPr>
        </p:nvSpPr>
        <p:spPr>
          <a:prstGeom prst="rect">
            <a:avLst/>
          </a:prstGeom>
        </p:spPr>
        <p:txBody>
          <a:bodyPr/>
          <a:lstStyle/>
          <a:p>
            <a:pPr/>
          </a:p>
        </p:txBody>
      </p:sp>
      <p:sp>
        <p:nvSpPr>
          <p:cNvPr id="2330" name="Shape 2330"/>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In such cases, given an input horse, all we know is that the output should look like </a:t>
            </a:r>
            <a:r>
              <a:rPr i="1" u="sng"/>
              <a:t>a</a:t>
            </a:r>
            <a:r>
              <a:t> zebra. We can do this using an adversarial loss on the output. But, is this enough?</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Unfortunately, we observed the translator network often ignores the input image completely, and keeps generating random zebras from the target set. </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We need another constraint.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5" name="Shape 2365"/>
          <p:cNvSpPr/>
          <p:nvPr>
            <p:ph type="sldImg"/>
          </p:nvPr>
        </p:nvSpPr>
        <p:spPr>
          <a:prstGeom prst="rect">
            <a:avLst/>
          </a:prstGeom>
        </p:spPr>
        <p:txBody>
          <a:bodyPr/>
          <a:lstStyle/>
          <a:p>
            <a:pPr/>
          </a:p>
        </p:txBody>
      </p:sp>
      <p:sp>
        <p:nvSpPr>
          <p:cNvPr id="2366" name="Shape 2366"/>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Here we propose to use the cycle consistency constraint, in the sense that if we translate a sentence from English to French, and then translate it back from French to English, we should arrive back at the original sentence</a:t>
            </a:r>
            <a:r>
              <a:t> </a:t>
            </a:r>
            <a:r>
              <a:t>as</a:t>
            </a:r>
            <a:r>
              <a:t> </a:t>
            </a:r>
            <a:r>
              <a:t>famously</a:t>
            </a:r>
            <a:r>
              <a:t> </a:t>
            </a:r>
            <a:r>
              <a:t>noted</a:t>
            </a:r>
            <a:r>
              <a:t> </a:t>
            </a:r>
            <a:r>
              <a:t>by</a:t>
            </a:r>
            <a:r>
              <a:t> </a:t>
            </a:r>
            <a:r>
              <a:t>Mark</a:t>
            </a:r>
            <a:r>
              <a:t> </a:t>
            </a:r>
            <a:r>
              <a:t>Twain.</a:t>
            </a:r>
            <a:r>
              <a:t> </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The same story here. If we translate a horse to a zebra, and then translate it back, we should get the same horse we started with.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9" name="Shape 2409"/>
          <p:cNvSpPr/>
          <p:nvPr>
            <p:ph type="sldImg"/>
          </p:nvPr>
        </p:nvSpPr>
        <p:spPr>
          <a:prstGeom prst="rect">
            <a:avLst/>
          </a:prstGeom>
        </p:spPr>
        <p:txBody>
          <a:bodyPr/>
          <a:lstStyle/>
          <a:p>
            <a:pPr/>
          </a:p>
        </p:txBody>
      </p:sp>
      <p:sp>
        <p:nvSpPr>
          <p:cNvPr id="2410" name="Shape 2410"/>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Here’s how we implement it.</a:t>
            </a:r>
          </a:p>
          <a:p>
            <a:pPr defTabSz="1463039">
              <a:lnSpc>
                <a:spcPct val="100000"/>
              </a:lnSpc>
              <a:defRPr sz="1900">
                <a:latin typeface="Calibri"/>
                <a:ea typeface="Calibri"/>
                <a:cs typeface="Calibri"/>
                <a:sym typeface="Calibri"/>
              </a:defRPr>
            </a:pPr>
            <a:r>
              <a:t>Given an input image x, we first apply mapping G to translate into domain Y. </a:t>
            </a:r>
          </a:p>
          <a:p>
            <a:pPr defTabSz="1463039">
              <a:lnSpc>
                <a:spcPct val="100000"/>
              </a:lnSpc>
              <a:defRPr sz="1900">
                <a:latin typeface="Calibri"/>
                <a:ea typeface="Calibri"/>
                <a:cs typeface="Calibri"/>
                <a:sym typeface="Calibri"/>
              </a:defRPr>
            </a:pPr>
            <a:r>
              <a:t>Then we apply inverse mapping F to reconstruct the input image x. </a:t>
            </a:r>
          </a:p>
          <a:p>
            <a:pPr defTabSz="1463039">
              <a:lnSpc>
                <a:spcPct val="100000"/>
              </a:lnSpc>
              <a:defRPr sz="1900">
                <a:latin typeface="Calibri"/>
                <a:ea typeface="Calibri"/>
                <a:cs typeface="Calibri"/>
                <a:sym typeface="Calibri"/>
              </a:defRPr>
            </a:pPr>
            <a:r>
              <a:t>We simultaneously optimize G and F to minimize the reconstruction error.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3" name="Shape 2493"/>
          <p:cNvSpPr/>
          <p:nvPr>
            <p:ph type="sldImg"/>
          </p:nvPr>
        </p:nvSpPr>
        <p:spPr>
          <a:prstGeom prst="rect">
            <a:avLst/>
          </a:prstGeom>
        </p:spPr>
        <p:txBody>
          <a:bodyPr/>
          <a:lstStyle/>
          <a:p>
            <a:pPr/>
          </a:p>
        </p:txBody>
      </p:sp>
      <p:sp>
        <p:nvSpPr>
          <p:cNvPr id="2494" name="Shape 2494"/>
          <p:cNvSpPr/>
          <p:nvPr>
            <p:ph type="body" sz="quarter" idx="1"/>
          </p:nvPr>
        </p:nvSpPr>
        <p:spPr>
          <a:prstGeom prst="rect">
            <a:avLst/>
          </a:prstGeom>
        </p:spPr>
        <p:txBody>
          <a:bodyPr/>
          <a:lstStyle>
            <a:lvl1pPr defTabSz="1463039">
              <a:lnSpc>
                <a:spcPct val="100000"/>
              </a:lnSpc>
              <a:defRPr sz="1900">
                <a:latin typeface="Calibri"/>
                <a:ea typeface="Calibri"/>
                <a:cs typeface="Calibri"/>
                <a:sym typeface="Calibri"/>
              </a:defRPr>
            </a:lvl1pPr>
          </a:lstStyle>
          <a:p>
            <a:pPr/>
            <a:r>
              <a:t>We do the same thing in the opposite direction.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4" name="Shape 2564"/>
          <p:cNvSpPr/>
          <p:nvPr>
            <p:ph type="sldImg"/>
          </p:nvPr>
        </p:nvSpPr>
        <p:spPr>
          <a:prstGeom prst="rect">
            <a:avLst/>
          </a:prstGeom>
        </p:spPr>
        <p:txBody>
          <a:bodyPr/>
          <a:lstStyle/>
          <a:p>
            <a:pPr/>
          </a:p>
        </p:txBody>
      </p:sp>
      <p:sp>
        <p:nvSpPr>
          <p:cNvPr id="2565" name="Shape 2565"/>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We</a:t>
            </a:r>
            <a:r>
              <a:t> </a:t>
            </a:r>
            <a:r>
              <a:t>can</a:t>
            </a:r>
            <a:r>
              <a:t> </a:t>
            </a:r>
            <a:r>
              <a:t>also</a:t>
            </a:r>
            <a:r>
              <a:t> </a:t>
            </a:r>
            <a:r>
              <a:t>apply</a:t>
            </a:r>
            <a:r>
              <a:t> </a:t>
            </a:r>
            <a:r>
              <a:t>it</a:t>
            </a:r>
            <a:r>
              <a:t> </a:t>
            </a:r>
            <a:r>
              <a:t>on</a:t>
            </a:r>
            <a:r>
              <a:t> </a:t>
            </a:r>
            <a:r>
              <a:t>video</a:t>
            </a:r>
            <a:r>
              <a:t> </a:t>
            </a:r>
            <a:r>
              <a:t>frames,</a:t>
            </a:r>
            <a:r>
              <a:t> </a:t>
            </a:r>
            <a:r>
              <a:t>turning</a:t>
            </a:r>
            <a:r>
              <a:t> </a:t>
            </a:r>
            <a:r>
              <a:t>a</a:t>
            </a:r>
            <a:r>
              <a:t> </a:t>
            </a:r>
            <a:r>
              <a:t>day</a:t>
            </a:r>
            <a:r>
              <a:t> </a:t>
            </a:r>
            <a:r>
              <a:t>into</a:t>
            </a:r>
            <a:r>
              <a:t> </a:t>
            </a:r>
            <a:r>
              <a:t>night,</a:t>
            </a:r>
            <a:r>
              <a:t> </a:t>
            </a:r>
            <a:r>
              <a:t>or</a:t>
            </a:r>
            <a:r>
              <a:t> </a:t>
            </a:r>
            <a:r>
              <a:t>everyday</a:t>
            </a:r>
            <a:r>
              <a:t> </a:t>
            </a:r>
            <a:r>
              <a:t>street</a:t>
            </a:r>
            <a:r>
              <a:t> </a:t>
            </a:r>
            <a:r>
              <a:t>into</a:t>
            </a:r>
            <a:r>
              <a:t> </a:t>
            </a:r>
            <a:r>
              <a:t>a</a:t>
            </a:r>
            <a:r>
              <a:t> </a:t>
            </a:r>
            <a:r>
              <a:t>video</a:t>
            </a:r>
            <a:r>
              <a:t> </a:t>
            </a:r>
            <a:r>
              <a:t>game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9" name="Shape 2569"/>
          <p:cNvSpPr/>
          <p:nvPr>
            <p:ph type="sldImg"/>
          </p:nvPr>
        </p:nvSpPr>
        <p:spPr>
          <a:prstGeom prst="rect">
            <a:avLst/>
          </a:prstGeom>
        </p:spPr>
        <p:txBody>
          <a:bodyPr/>
          <a:lstStyle/>
          <a:p>
            <a:pPr/>
          </a:p>
        </p:txBody>
      </p:sp>
      <p:sp>
        <p:nvSpPr>
          <p:cNvPr id="2570" name="Shape 2570"/>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Even</a:t>
            </a:r>
            <a:r>
              <a:t> </a:t>
            </a:r>
            <a:r>
              <a:t>our</a:t>
            </a:r>
            <a:r>
              <a:t> </a:t>
            </a:r>
            <a:r>
              <a:t>failures</a:t>
            </a:r>
            <a:r>
              <a:t> </a:t>
            </a:r>
            <a:r>
              <a:t>||</a:t>
            </a:r>
            <a:r>
              <a:t> </a:t>
            </a:r>
            <a:r>
              <a:t>are</a:t>
            </a:r>
            <a:r>
              <a:t> </a:t>
            </a:r>
            <a:r>
              <a:t>quite</a:t>
            </a:r>
            <a:r>
              <a:t> </a:t>
            </a:r>
            <a:r>
              <a:t>entertaining.</a:t>
            </a:r>
            <a:r>
              <a:t> </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Of course CycleGAN does not always work. Here</a:t>
            </a:r>
            <a:r>
              <a:t> </a:t>
            </a:r>
            <a:r>
              <a:t>is</a:t>
            </a:r>
            <a:r>
              <a:t> </a:t>
            </a:r>
            <a:r>
              <a:t>a</a:t>
            </a:r>
            <a:r>
              <a:t> </a:t>
            </a:r>
            <a:r>
              <a:t>guy</a:t>
            </a:r>
            <a:r>
              <a:t> </a:t>
            </a:r>
            <a:r>
              <a:t>riding on a horse. We</a:t>
            </a:r>
            <a:r>
              <a:t> </a:t>
            </a:r>
            <a:r>
              <a:t>can create a</a:t>
            </a:r>
            <a:r>
              <a:t> </a:t>
            </a:r>
            <a:r>
              <a:t>zebra</a:t>
            </a:r>
            <a:r>
              <a:t> </a:t>
            </a:r>
            <a:r>
              <a:t>riding</a:t>
            </a:r>
            <a:r>
              <a:t> </a:t>
            </a:r>
            <a:r>
              <a:t>fake news</a:t>
            </a:r>
            <a:r>
              <a:t> </a:t>
            </a:r>
            <a:r>
              <a:t>with</a:t>
            </a:r>
            <a:r>
              <a:t> </a:t>
            </a:r>
            <a:r>
              <a:t>CycleGAN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5" name="Shape 2585"/>
          <p:cNvSpPr/>
          <p:nvPr>
            <p:ph type="sldImg"/>
          </p:nvPr>
        </p:nvSpPr>
        <p:spPr>
          <a:prstGeom prst="rect">
            <a:avLst/>
          </a:prstGeom>
        </p:spPr>
        <p:txBody>
          <a:bodyPr/>
          <a:lstStyle/>
          <a:p>
            <a:pPr/>
          </a:p>
        </p:txBody>
      </p:sp>
      <p:sp>
        <p:nvSpPr>
          <p:cNvPr id="2586" name="Shape 2586"/>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People</a:t>
            </a:r>
            <a:r>
              <a:t> </a:t>
            </a:r>
            <a:r>
              <a:t>have</a:t>
            </a:r>
            <a:r>
              <a:t> </a:t>
            </a:r>
            <a:r>
              <a:t>already</a:t>
            </a:r>
            <a:r>
              <a:t> </a:t>
            </a:r>
            <a:r>
              <a:t>used</a:t>
            </a:r>
            <a:r>
              <a:t> </a:t>
            </a:r>
            <a:r>
              <a:t>CycleGAN</a:t>
            </a:r>
            <a:r>
              <a:t> </a:t>
            </a:r>
            <a:r>
              <a:t>in</a:t>
            </a:r>
            <a:r>
              <a:t> </a:t>
            </a:r>
            <a:r>
              <a:t>a</a:t>
            </a:r>
            <a:r>
              <a:t> </a:t>
            </a:r>
            <a:r>
              <a:t>varities</a:t>
            </a:r>
            <a:r>
              <a:t> </a:t>
            </a:r>
            <a:r>
              <a:t>of</a:t>
            </a:r>
            <a:r>
              <a:t> </a:t>
            </a:r>
            <a:r>
              <a:t>applications</a:t>
            </a:r>
            <a:r>
              <a:t> </a:t>
            </a:r>
            <a:r>
              <a:t>for</a:t>
            </a:r>
            <a:r>
              <a:t> </a:t>
            </a:r>
            <a:r>
              <a:t>example,</a:t>
            </a:r>
            <a:r>
              <a:t> </a:t>
            </a:r>
            <a:r>
              <a:t>translating</a:t>
            </a:r>
            <a:r>
              <a:t> </a:t>
            </a:r>
            <a:r>
              <a:t>MRI</a:t>
            </a:r>
            <a:r>
              <a:t> </a:t>
            </a:r>
            <a:r>
              <a:t>to</a:t>
            </a:r>
            <a:r>
              <a:t> </a:t>
            </a:r>
            <a:r>
              <a:t>CT</a:t>
            </a:r>
            <a:r>
              <a:t> </a:t>
            </a:r>
            <a:r>
              <a:t>scans.</a:t>
            </a: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p>
          <a:p>
            <a:pPr defTabSz="1463039">
              <a:lnSpc>
                <a:spcPct val="100000"/>
              </a:lnSpc>
              <a:defRPr sz="1900">
                <a:latin typeface="Calibri"/>
                <a:ea typeface="Calibri"/>
                <a:cs typeface="Calibri"/>
                <a:sym typeface="Calibri"/>
              </a:defRPr>
            </a:pPr>
            <a:r>
              <a:t>**** </a:t>
            </a:r>
            <a:r>
              <a:t>adopted</a:t>
            </a:r>
            <a:r>
              <a:t> </a:t>
            </a:r>
            <a:r>
              <a:t>CycleGAN</a:t>
            </a:r>
            <a:r>
              <a:t> </a:t>
            </a:r>
            <a:r>
              <a:t>to</a:t>
            </a:r>
            <a:r>
              <a:t> </a:t>
            </a:r>
            <a:r>
              <a:t>tra medical imaging</a:t>
            </a:r>
            <a:r>
              <a:t> </a:t>
            </a:r>
            <a:r>
              <a:t>domain such as MR imaging to CT, or MRI reconstruction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3" name="Shape 2593"/>
          <p:cNvSpPr/>
          <p:nvPr>
            <p:ph type="sldImg"/>
          </p:nvPr>
        </p:nvSpPr>
        <p:spPr>
          <a:prstGeom prst="rect">
            <a:avLst/>
          </a:prstGeom>
        </p:spPr>
        <p:txBody>
          <a:bodyPr/>
          <a:lstStyle/>
          <a:p>
            <a:pPr/>
          </a:p>
        </p:txBody>
      </p:sp>
      <p:sp>
        <p:nvSpPr>
          <p:cNvPr id="2594" name="Shape 2594"/>
          <p:cNvSpPr/>
          <p:nvPr>
            <p:ph type="body" sz="quarter" idx="1"/>
          </p:nvPr>
        </p:nvSpPr>
        <p:spPr>
          <a:prstGeom prst="rect">
            <a:avLst/>
          </a:prstGeom>
        </p:spPr>
        <p:txBody>
          <a:bodyPr/>
          <a:lstStyle/>
          <a:p>
            <a:pPr defTabSz="1463039">
              <a:lnSpc>
                <a:spcPct val="100000"/>
              </a:lnSpc>
              <a:defRPr sz="1900">
                <a:latin typeface="Calibri"/>
                <a:ea typeface="Calibri"/>
                <a:cs typeface="Calibri"/>
                <a:sym typeface="Calibri"/>
              </a:defRPr>
            </a:pPr>
            <a:r>
              <a:t>But</a:t>
            </a:r>
            <a:r>
              <a:t> </a:t>
            </a:r>
            <a:r>
              <a:t>my</a:t>
            </a:r>
            <a:r>
              <a:t> </a:t>
            </a:r>
            <a:r>
              <a:t>favorite</a:t>
            </a:r>
            <a:r>
              <a:t> </a:t>
            </a:r>
            <a:r>
              <a:t>is</a:t>
            </a:r>
            <a:r>
              <a:t> </a:t>
            </a:r>
            <a:r>
              <a:t>a</a:t>
            </a:r>
            <a:r>
              <a:t> </a:t>
            </a:r>
            <a:r>
              <a:t>result</a:t>
            </a:r>
            <a:r>
              <a:t> </a:t>
            </a:r>
            <a:r>
              <a:t>I</a:t>
            </a:r>
            <a:r>
              <a:t> </a:t>
            </a:r>
            <a:r>
              <a:t>recently</a:t>
            </a:r>
            <a:r>
              <a:t> </a:t>
            </a:r>
            <a:r>
              <a:t>saw</a:t>
            </a:r>
            <a:r>
              <a:t> </a:t>
            </a:r>
            <a:r>
              <a:t>on</a:t>
            </a:r>
            <a:r>
              <a:t> </a:t>
            </a:r>
            <a:r>
              <a:t>Twitter.</a:t>
            </a:r>
            <a:r>
              <a:t> </a:t>
            </a:r>
            <a:r>
              <a:t>|| As a cat lover, our dream is to transform every dog picture into a cat one. || But if you likes dog, don’t worry. We have the cat-&gt;dog transformation as well,</a:t>
            </a:r>
            <a:r>
              <a:t> </a:t>
            </a:r>
            <a:r>
              <a:t>just</a:t>
            </a:r>
            <a:r>
              <a:t> </a:t>
            </a:r>
            <a:r>
              <a:t>for</a:t>
            </a:r>
            <a:r>
              <a:t> </a:t>
            </a:r>
            <a:r>
              <a:t>you.</a:t>
            </a:r>
            <a:r>
              <a:t> </a:t>
            </a:r>
          </a:p>
          <a:p>
            <a:pPr defTabSz="1463039">
              <a:lnSpc>
                <a:spcPct val="100000"/>
              </a:lnSpc>
              <a:defRPr sz="1900">
                <a:latin typeface="Calibri"/>
                <a:ea typeface="Calibri"/>
                <a:cs typeface="Calibri"/>
                <a:sym typeface="Calibri"/>
              </a:defRPr>
            </a:pPr>
            <a: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defRPr sz="1600"/>
            </a:pPr>
            <a:r>
              <a:t>H(\hat{\mathbf{z}},\mathbf{z}) = -\sum_c \hat{\mathbf{z}}_c \log \mathbf{z}_c</a:t>
            </a:r>
          </a:p>
          <a:p>
            <a:pPr>
              <a:defRPr sz="1600"/>
            </a:pPr>
          </a:p>
          <a:p>
            <a:pPr>
              <a:defRPr sz="1600"/>
            </a:pPr>
            <a:r>
              <a:t>When the net output is a normalized vector, we can think of it as a probability distribution over possible object classes. This loss function on the right tells the network to maximize the probability of the training data, which forces the output to be a good probability model of object class given image.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9" name="Shape 449"/>
          <p:cNvSpPr/>
          <p:nvPr>
            <p:ph type="sldImg"/>
          </p:nvPr>
        </p:nvSpPr>
        <p:spPr>
          <a:prstGeom prst="rect">
            <a:avLst/>
          </a:prstGeom>
        </p:spPr>
        <p:txBody>
          <a:bodyPr/>
          <a:lstStyle/>
          <a:p>
            <a:pPr/>
          </a:p>
        </p:txBody>
      </p:sp>
      <p:sp>
        <p:nvSpPr>
          <p:cNvPr id="450" name="Shape 450"/>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So formally, we are working in the Lab color space. The grayscale information is contained in the L, or lightness channel of the image, and is the input to our system.</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The output is the ab, or color channels.</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We’re looking to learn the mapping from L to ab using a CNN.</a:t>
            </a:r>
          </a:p>
          <a:p>
            <a:pPr defTabSz="914400">
              <a:lnSpc>
                <a:spcPct val="100000"/>
              </a:lnSpc>
              <a:defRPr sz="1200">
                <a:latin typeface="Calibri"/>
                <a:ea typeface="Calibri"/>
                <a:cs typeface="Calibri"/>
                <a:sym typeface="Calibri"/>
              </a:defRPr>
            </a:pPr>
          </a:p>
          <a:p>
            <a:pPr defTabSz="914400">
              <a:lnSpc>
                <a:spcPct val="100000"/>
              </a:lnSpc>
              <a:defRPr sz="1200">
                <a:latin typeface="Calibri"/>
                <a:ea typeface="Calibri"/>
                <a:cs typeface="Calibri"/>
                <a:sym typeface="Calibri"/>
              </a:defRPr>
            </a:pPr>
            <a:r>
              <a:t>We can then take the predicted ab channels, concatenate them with the input, and hopefully get a plausible colorization of the input image. This is the graphics benefit of this problem.</a:t>
            </a:r>
          </a:p>
          <a:p>
            <a:pPr defTabSz="914400">
              <a:lnSpc>
                <a:spcPct val="100000"/>
              </a:lnSpc>
              <a:defRPr sz="1200">
                <a:latin typeface="Calibri"/>
                <a:ea typeface="Calibri"/>
                <a:cs typeface="Calibri"/>
                <a:sym typeface="Calibri"/>
              </a:defRPr>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7" name="Shape 1247"/>
          <p:cNvSpPr/>
          <p:nvPr>
            <p:ph type="sldImg"/>
          </p:nvPr>
        </p:nvSpPr>
        <p:spPr>
          <a:prstGeom prst="rect">
            <a:avLst/>
          </a:prstGeom>
        </p:spPr>
        <p:txBody>
          <a:bodyPr/>
          <a:lstStyle/>
          <a:p>
            <a:pPr/>
          </a:p>
        </p:txBody>
      </p:sp>
      <p:sp>
        <p:nvSpPr>
          <p:cNvPr id="1248" name="Shape 1248"/>
          <p:cNvSpPr/>
          <p:nvPr>
            <p:ph type="body" sz="quarter" idx="1"/>
          </p:nvPr>
        </p:nvSpPr>
        <p:spPr>
          <a:prstGeom prst="rect">
            <a:avLst/>
          </a:prstGeom>
        </p:spPr>
        <p:txBody>
          <a:bodyPr/>
          <a:lstStyle/>
          <a:p>
            <a:pPr/>
            <a:r>
              <a:t>Sounds reasonable, right?</a:t>
            </a:r>
          </a:p>
          <a:p>
            <a:pPr/>
          </a:p>
          <a:p>
            <a:pPr/>
            <a:r>
              <a:t>“Minimize Euclidean distance between each predicted pixel color and its ground truth value.”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4" name="Shape 1264"/>
          <p:cNvSpPr/>
          <p:nvPr>
            <p:ph type="sldImg"/>
          </p:nvPr>
        </p:nvSpPr>
        <p:spPr>
          <a:prstGeom prst="rect">
            <a:avLst/>
          </a:prstGeom>
        </p:spPr>
        <p:txBody>
          <a:bodyPr/>
          <a:lstStyle/>
          <a:p>
            <a:pPr/>
          </a:p>
        </p:txBody>
      </p:sp>
      <p:sp>
        <p:nvSpPr>
          <p:cNvPr id="1265" name="Shape 1265"/>
          <p:cNvSpPr/>
          <p:nvPr>
            <p:ph type="body" sz="quarter" idx="1"/>
          </p:nvPr>
        </p:nvSpPr>
        <p:spPr>
          <a:prstGeom prst="rect">
            <a:avLst/>
          </a:prstGeom>
        </p:spPr>
        <p:txBody>
          <a:bodyPr/>
          <a:lstStyle/>
          <a:p>
            <a:pPr/>
            <a:r>
              <a:t>Suppose there is an equal chance that the actual color is red or blue. Then the solution that minimizes the L2 norm is to output average of red and blue, which gives a grayish result.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79" name="Shape 1279"/>
          <p:cNvSpPr/>
          <p:nvPr>
            <p:ph type="sldImg"/>
          </p:nvPr>
        </p:nvSpPr>
        <p:spPr>
          <a:prstGeom prst="rect">
            <a:avLst/>
          </a:prstGeom>
        </p:spPr>
        <p:txBody>
          <a:bodyPr/>
          <a:lstStyle/>
          <a:p>
            <a:pPr/>
          </a:p>
        </p:txBody>
      </p:sp>
      <p:sp>
        <p:nvSpPr>
          <p:cNvPr id="1280" name="Shape 1280"/>
          <p:cNvSpPr/>
          <p:nvPr>
            <p:ph type="body" sz="quarter" idx="1"/>
          </p:nvPr>
        </p:nvSpPr>
        <p:spPr>
          <a:prstGeom prst="rect">
            <a:avLst/>
          </a:prstGeom>
        </p:spPr>
        <p:txBody>
          <a:bodyPr/>
          <a:lstStyle/>
          <a:p>
            <a:pPr>
              <a:defRPr sz="1800"/>
            </a:pPr>
            <a:r>
              <a:t>Required lots of engineering. Choose a color space, discretization scheme, soft-encoding, class-rebalancing with regularization, annealed-mean, etc.</a:t>
            </a:r>
          </a:p>
          <a:p>
            <a:pPr>
              <a:defRPr sz="1800"/>
            </a:pPr>
          </a:p>
          <a:p>
            <a:pPr>
              <a:defRPr sz="1800"/>
            </a:pPr>
            <a:r>
              <a:t>Can we just automatically learn all this?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84" name="Shape 1284"/>
          <p:cNvSpPr/>
          <p:nvPr>
            <p:ph type="sldImg"/>
          </p:nvPr>
        </p:nvSpPr>
        <p:spPr>
          <a:prstGeom prst="rect">
            <a:avLst/>
          </a:prstGeom>
        </p:spPr>
        <p:txBody>
          <a:bodyPr/>
          <a:lstStyle/>
          <a:p>
            <a:pPr/>
          </a:p>
        </p:txBody>
      </p:sp>
      <p:sp>
        <p:nvSpPr>
          <p:cNvPr id="1285" name="Shape 1285"/>
          <p:cNvSpPr/>
          <p:nvPr>
            <p:ph type="body" sz="quarter" idx="1"/>
          </p:nvPr>
        </p:nvSpPr>
        <p:spPr>
          <a:prstGeom prst="rect">
            <a:avLst/>
          </a:prstGeom>
        </p:spPr>
        <p:txBody>
          <a:bodyPr/>
          <a:lstStyle/>
          <a:p>
            <a:pPr/>
            <a:r>
              <a:t>But, it still messes up!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09" name="Shape 1309"/>
          <p:cNvSpPr/>
          <p:nvPr>
            <p:ph type="sldImg"/>
          </p:nvPr>
        </p:nvSpPr>
        <p:spPr>
          <a:prstGeom prst="rect">
            <a:avLst/>
          </a:prstGeom>
        </p:spPr>
        <p:txBody>
          <a:bodyPr/>
          <a:lstStyle/>
          <a:p>
            <a:pPr/>
          </a:p>
        </p:txBody>
      </p:sp>
      <p:sp>
        <p:nvSpPr>
          <p:cNvPr id="1310" name="Shape 1310"/>
          <p:cNvSpPr/>
          <p:nvPr>
            <p:ph type="body" sz="quarter" idx="1"/>
          </p:nvPr>
        </p:nvSpPr>
        <p:spPr>
          <a:prstGeom prst="rect">
            <a:avLst/>
          </a:prstGeom>
        </p:spPr>
        <p:txBody>
          <a:bodyPr/>
          <a:lstStyle/>
          <a:p>
            <a:pPr/>
            <a:r>
              <a:t>But all these problems are pretty much the same: map pixels to pixels.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4833937" y="2303859"/>
            <a:ext cx="14716126" cy="4643438"/>
          </a:xfrm>
          <a:prstGeom prst="rect">
            <a:avLst/>
          </a:prstGeom>
        </p:spPr>
        <p:txBody>
          <a:bodyPr lIns="71437" tIns="71437" rIns="71437" bIns="71437" anchor="b"/>
          <a:lstStyle>
            <a:lvl1pPr defTabSz="821531">
              <a:defRPr sz="11200">
                <a:latin typeface="+mn-lt"/>
                <a:ea typeface="+mn-ea"/>
                <a:cs typeface="+mn-cs"/>
                <a:sym typeface="Helvetica Light"/>
              </a:defRPr>
            </a:lvl1pPr>
          </a:lstStyle>
          <a:p>
            <a:pPr/>
            <a:r>
              <a:t>Title Text</a:t>
            </a:r>
          </a:p>
        </p:txBody>
      </p:sp>
      <p:sp>
        <p:nvSpPr>
          <p:cNvPr id="12" name="Shape 12"/>
          <p:cNvSpPr/>
          <p:nvPr>
            <p:ph type="body" sz="quarter" idx="1"/>
          </p:nvPr>
        </p:nvSpPr>
        <p:spPr>
          <a:xfrm>
            <a:off x="4833937" y="7072312"/>
            <a:ext cx="14716126" cy="1589485"/>
          </a:xfrm>
          <a:prstGeom prst="rect">
            <a:avLst/>
          </a:prstGeom>
        </p:spPr>
        <p:txBody>
          <a:bodyPr lIns="71437" tIns="71437" rIns="71437" bIns="71437"/>
          <a:lstStyle>
            <a:lvl1pPr marL="0" indent="0" algn="ctr" defTabSz="821531">
              <a:spcBef>
                <a:spcPts val="0"/>
              </a:spcBef>
              <a:buSzTx/>
              <a:buNone/>
              <a:defRPr sz="4400">
                <a:latin typeface="+mn-lt"/>
                <a:ea typeface="+mn-ea"/>
                <a:cs typeface="+mn-cs"/>
                <a:sym typeface="Helvetica Light"/>
              </a:defRPr>
            </a:lvl1pPr>
            <a:lvl2pPr marL="0" indent="228600" algn="ctr" defTabSz="821531">
              <a:spcBef>
                <a:spcPts val="0"/>
              </a:spcBef>
              <a:buSzTx/>
              <a:buNone/>
              <a:defRPr sz="4400">
                <a:latin typeface="+mn-lt"/>
                <a:ea typeface="+mn-ea"/>
                <a:cs typeface="+mn-cs"/>
                <a:sym typeface="Helvetica Light"/>
              </a:defRPr>
            </a:lvl2pPr>
            <a:lvl3pPr marL="0" indent="457200" algn="ctr" defTabSz="821531">
              <a:spcBef>
                <a:spcPts val="0"/>
              </a:spcBef>
              <a:buSzTx/>
              <a:buNone/>
              <a:defRPr sz="4400">
                <a:latin typeface="+mn-lt"/>
                <a:ea typeface="+mn-ea"/>
                <a:cs typeface="+mn-cs"/>
                <a:sym typeface="Helvetica Light"/>
              </a:defRPr>
            </a:lvl3pPr>
            <a:lvl4pPr marL="0" indent="685800" algn="ctr" defTabSz="821531">
              <a:spcBef>
                <a:spcPts val="0"/>
              </a:spcBef>
              <a:buSzTx/>
              <a:buNone/>
              <a:defRPr sz="4400">
                <a:latin typeface="+mn-lt"/>
                <a:ea typeface="+mn-ea"/>
                <a:cs typeface="+mn-cs"/>
                <a:sym typeface="Helvetica Light"/>
              </a:defRPr>
            </a:lvl4pPr>
            <a:lvl5pPr marL="0" indent="914400" algn="ctr" defTabSz="821531">
              <a:spcBef>
                <a:spcPts val="0"/>
              </a:spcBef>
              <a:buSzTx/>
              <a:buNone/>
              <a:defRPr sz="44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4833937" y="8947546"/>
            <a:ext cx="14716126" cy="660798"/>
          </a:xfrm>
          <a:prstGeom prst="rect">
            <a:avLst/>
          </a:prstGeom>
        </p:spPr>
        <p:txBody>
          <a:bodyPr lIns="71437" tIns="71437" rIns="71437" bIns="71437">
            <a:spAutoFit/>
          </a:bodyPr>
          <a:lstStyle>
            <a:lvl1pPr marL="0" indent="0" algn="ctr" defTabSz="821531">
              <a:spcBef>
                <a:spcPts val="0"/>
              </a:spcBef>
              <a:buSzTx/>
              <a:buNone/>
              <a:defRPr sz="3200">
                <a:latin typeface="Helvetica"/>
                <a:ea typeface="Helvetica"/>
                <a:cs typeface="Helvetica"/>
                <a:sym typeface="Helvetica"/>
              </a:defRPr>
            </a:lvl1pPr>
          </a:lstStyle>
          <a:p>
            <a:pPr/>
            <a:r>
              <a:t>–Johnny Appleseed</a:t>
            </a:r>
          </a:p>
        </p:txBody>
      </p:sp>
      <p:sp>
        <p:nvSpPr>
          <p:cNvPr id="94" name="Shape 94"/>
          <p:cNvSpPr/>
          <p:nvPr>
            <p:ph type="body" sz="quarter" idx="14"/>
          </p:nvPr>
        </p:nvSpPr>
        <p:spPr>
          <a:xfrm>
            <a:off x="4833937" y="6000353"/>
            <a:ext cx="14716126" cy="965201"/>
          </a:xfrm>
          <a:prstGeom prst="rect">
            <a:avLst/>
          </a:prstGeom>
        </p:spPr>
        <p:txBody>
          <a:bodyPr lIns="71437" tIns="71437" rIns="71437" bIns="71437" anchor="ctr">
            <a:spAutoFit/>
          </a:bodyPr>
          <a:lstStyle>
            <a:lvl1pPr marL="0" indent="0" algn="ctr" defTabSz="821531">
              <a:spcBef>
                <a:spcPts val="0"/>
              </a:spcBef>
              <a:buSzTx/>
              <a:buNone/>
              <a:defRPr sz="5200">
                <a:latin typeface="+mn-lt"/>
                <a:ea typeface="+mn-ea"/>
                <a:cs typeface="+mn-cs"/>
                <a:sym typeface="Helvetica Light"/>
              </a:defRPr>
            </a:lvl1pPr>
          </a:lstStyle>
          <a:p>
            <a:pPr/>
            <a:r>
              <a:t>“Type a quote here.” </a:t>
            </a:r>
          </a:p>
        </p:txBody>
      </p:sp>
      <p:sp>
        <p:nvSpPr>
          <p:cNvPr id="95" name="Shape 95"/>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3048000" y="0"/>
            <a:ext cx="18288000" cy="13716000"/>
          </a:xfrm>
          <a:prstGeom prst="rect">
            <a:avLst/>
          </a:prstGeom>
        </p:spPr>
        <p:txBody>
          <a:bodyPr lIns="91439" tIns="45719" rIns="91439" bIns="45719">
            <a:noAutofit/>
          </a:bodyPr>
          <a:lstStyle/>
          <a:p>
            <a:pPr/>
          </a:p>
        </p:txBody>
      </p:sp>
      <p:sp>
        <p:nvSpPr>
          <p:cNvPr id="103" name="Shape 103"/>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17" name="Shape 117"/>
          <p:cNvSpPr/>
          <p:nvPr>
            <p:ph type="title"/>
          </p:nvPr>
        </p:nvSpPr>
        <p:spPr>
          <a:xfrm>
            <a:off x="4387453" y="375046"/>
            <a:ext cx="15609094" cy="1592486"/>
          </a:xfrm>
          <a:prstGeom prst="rect">
            <a:avLst/>
          </a:prstGeom>
        </p:spPr>
        <p:txBody>
          <a:bodyPr lIns="71437" tIns="71437" rIns="71437" bIns="71437"/>
          <a:lstStyle>
            <a:lvl1pPr defTabSz="821531">
              <a:defRPr sz="7400">
                <a:latin typeface="+mn-lt"/>
                <a:ea typeface="+mn-ea"/>
                <a:cs typeface="+mn-cs"/>
                <a:sym typeface="Helvetica Light"/>
              </a:defRPr>
            </a:lvl1pPr>
          </a:lstStyle>
          <a:p>
            <a:pPr/>
            <a:r>
              <a:t>Title Text</a:t>
            </a:r>
          </a:p>
        </p:txBody>
      </p:sp>
      <p:sp>
        <p:nvSpPr>
          <p:cNvPr id="118" name="Shape 118"/>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ítulo y objetos">
    <p:spTree>
      <p:nvGrpSpPr>
        <p:cNvPr id="1" name=""/>
        <p:cNvGrpSpPr/>
        <p:nvPr/>
      </p:nvGrpSpPr>
      <p:grpSpPr>
        <a:xfrm>
          <a:off x="0" y="0"/>
          <a:ext cx="0" cy="0"/>
          <a:chOff x="0" y="0"/>
          <a:chExt cx="0" cy="0"/>
        </a:xfrm>
      </p:grpSpPr>
      <p:sp>
        <p:nvSpPr>
          <p:cNvPr id="125" name="Shape 125"/>
          <p:cNvSpPr/>
          <p:nvPr>
            <p:ph type="title"/>
          </p:nvPr>
        </p:nvSpPr>
        <p:spPr>
          <a:xfrm>
            <a:off x="3962400" y="2126457"/>
            <a:ext cx="16459200" cy="1714501"/>
          </a:xfrm>
          <a:prstGeom prst="rect">
            <a:avLst/>
          </a:prstGeom>
        </p:spPr>
        <p:txBody>
          <a:bodyPr lIns="91440" tIns="91440" rIns="91440" bIns="91440"/>
          <a:lstStyle>
            <a:lvl1pPr defTabSz="2438399">
              <a:defRPr sz="11400">
                <a:latin typeface="Calibri"/>
                <a:ea typeface="Calibri"/>
                <a:cs typeface="Calibri"/>
                <a:sym typeface="Calibri"/>
              </a:defRPr>
            </a:lvl1pPr>
          </a:lstStyle>
          <a:p>
            <a:pPr/>
            <a:r>
              <a:t>Title Text</a:t>
            </a:r>
          </a:p>
        </p:txBody>
      </p:sp>
      <p:sp>
        <p:nvSpPr>
          <p:cNvPr id="126" name="Shape 126"/>
          <p:cNvSpPr/>
          <p:nvPr>
            <p:ph type="body" sz="half" idx="1"/>
          </p:nvPr>
        </p:nvSpPr>
        <p:spPr>
          <a:xfrm>
            <a:off x="3962400" y="4114802"/>
            <a:ext cx="16459200" cy="6788945"/>
          </a:xfrm>
          <a:prstGeom prst="rect">
            <a:avLst/>
          </a:prstGeom>
        </p:spPr>
        <p:txBody>
          <a:bodyPr lIns="91440" tIns="91440" rIns="91440" bIns="91440"/>
          <a:lstStyle>
            <a:lvl1pPr marL="903642" indent="-903642" defTabSz="2438399">
              <a:spcBef>
                <a:spcPts val="2000"/>
              </a:spcBef>
              <a:buFont typeface="Arial"/>
              <a:defRPr sz="8400">
                <a:latin typeface="Calibri"/>
                <a:ea typeface="Calibri"/>
                <a:cs typeface="Calibri"/>
                <a:sym typeface="Calibri"/>
              </a:defRPr>
            </a:lvl1pPr>
            <a:lvl2pPr marL="1584960" indent="-853440" defTabSz="2438399">
              <a:spcBef>
                <a:spcPts val="2000"/>
              </a:spcBef>
              <a:buFont typeface="Arial"/>
              <a:defRPr sz="8400">
                <a:latin typeface="Calibri"/>
                <a:ea typeface="Calibri"/>
                <a:cs typeface="Calibri"/>
                <a:sym typeface="Calibri"/>
              </a:defRPr>
            </a:lvl2pPr>
            <a:lvl3pPr marL="2271562" indent="-808522" defTabSz="2438399">
              <a:spcBef>
                <a:spcPts val="2000"/>
              </a:spcBef>
              <a:buFont typeface="Arial"/>
              <a:defRPr sz="8400">
                <a:latin typeface="Calibri"/>
                <a:ea typeface="Calibri"/>
                <a:cs typeface="Calibri"/>
                <a:sym typeface="Calibri"/>
              </a:defRPr>
            </a:lvl3pPr>
            <a:lvl4pPr marL="3154680" indent="-960120" defTabSz="2438399">
              <a:spcBef>
                <a:spcPts val="2000"/>
              </a:spcBef>
              <a:buFont typeface="Arial"/>
              <a:defRPr sz="8400">
                <a:latin typeface="Calibri"/>
                <a:ea typeface="Calibri"/>
                <a:cs typeface="Calibri"/>
                <a:sym typeface="Calibri"/>
              </a:defRPr>
            </a:lvl4pPr>
            <a:lvl5pPr marL="3886200" indent="-960119" defTabSz="2438399">
              <a:spcBef>
                <a:spcPts val="2000"/>
              </a:spcBef>
              <a:buFont typeface="Arial"/>
              <a:defRPr sz="8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7" name="Shape 127"/>
          <p:cNvSpPr/>
          <p:nvPr>
            <p:ph type="sldNum" sz="quarter" idx="2"/>
          </p:nvPr>
        </p:nvSpPr>
        <p:spPr>
          <a:xfrm>
            <a:off x="19802230" y="11202830"/>
            <a:ext cx="619369" cy="640081"/>
          </a:xfrm>
          <a:prstGeom prst="rect">
            <a:avLst/>
          </a:prstGeom>
        </p:spPr>
        <p:txBody>
          <a:bodyPr lIns="91440" tIns="91440" rIns="91440" bIns="91440" anchor="ctr"/>
          <a:lstStyle>
            <a:lvl1pPr defTabSz="2438399">
              <a:defRPr sz="30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34" name="Shape 134"/>
          <p:cNvSpPr/>
          <p:nvPr>
            <p:ph type="title"/>
          </p:nvPr>
        </p:nvSpPr>
        <p:spPr>
          <a:xfrm>
            <a:off x="6338589" y="2183308"/>
            <a:ext cx="11706822" cy="2277071"/>
          </a:xfrm>
          <a:prstGeom prst="rect">
            <a:avLst/>
          </a:prstGeom>
        </p:spPr>
        <p:txBody>
          <a:bodyPr lIns="53578" tIns="53578" rIns="53578" bIns="53578"/>
          <a:lstStyle>
            <a:lvl1pPr defTabSz="821531">
              <a:defRPr sz="10800">
                <a:latin typeface="+mn-lt"/>
                <a:ea typeface="+mn-ea"/>
                <a:cs typeface="+mn-cs"/>
                <a:sym typeface="Helvetica Light"/>
              </a:defRPr>
            </a:lvl1pPr>
          </a:lstStyle>
          <a:p>
            <a:pPr/>
            <a:r>
              <a:t>Title Text</a:t>
            </a:r>
          </a:p>
        </p:txBody>
      </p:sp>
      <p:sp>
        <p:nvSpPr>
          <p:cNvPr id="135" name="Shape 135"/>
          <p:cNvSpPr/>
          <p:nvPr>
            <p:ph type="body" sz="half" idx="1"/>
          </p:nvPr>
        </p:nvSpPr>
        <p:spPr>
          <a:xfrm>
            <a:off x="6338589" y="4460378"/>
            <a:ext cx="11706822" cy="6630294"/>
          </a:xfrm>
          <a:prstGeom prst="rect">
            <a:avLst/>
          </a:prstGeom>
        </p:spPr>
        <p:txBody>
          <a:bodyPr lIns="53578" tIns="53578" rIns="53578" bIns="53578" anchor="ctr"/>
          <a:lstStyle>
            <a:lvl1pPr marL="567972" indent="-567972" defTabSz="821531">
              <a:spcBef>
                <a:spcPts val="5900"/>
              </a:spcBef>
              <a:buSzPct val="75000"/>
              <a:defRPr sz="4600">
                <a:latin typeface="+mn-lt"/>
                <a:ea typeface="+mn-ea"/>
                <a:cs typeface="+mn-cs"/>
                <a:sym typeface="Helvetica Light"/>
              </a:defRPr>
            </a:lvl1pPr>
            <a:lvl2pPr marL="1012472" indent="-567972" defTabSz="821531">
              <a:spcBef>
                <a:spcPts val="5900"/>
              </a:spcBef>
              <a:buSzPct val="75000"/>
              <a:buChar char="•"/>
              <a:defRPr sz="4600">
                <a:latin typeface="+mn-lt"/>
                <a:ea typeface="+mn-ea"/>
                <a:cs typeface="+mn-cs"/>
                <a:sym typeface="Helvetica Light"/>
              </a:defRPr>
            </a:lvl2pPr>
            <a:lvl3pPr marL="1456972" indent="-567972" defTabSz="821531">
              <a:spcBef>
                <a:spcPts val="5900"/>
              </a:spcBef>
              <a:buSzPct val="75000"/>
              <a:defRPr sz="4600">
                <a:latin typeface="+mn-lt"/>
                <a:ea typeface="+mn-ea"/>
                <a:cs typeface="+mn-cs"/>
                <a:sym typeface="Helvetica Light"/>
              </a:defRPr>
            </a:lvl3pPr>
            <a:lvl4pPr marL="1901472" indent="-567972" defTabSz="821531">
              <a:spcBef>
                <a:spcPts val="5900"/>
              </a:spcBef>
              <a:buSzPct val="75000"/>
              <a:buChar char="•"/>
              <a:defRPr sz="4600">
                <a:latin typeface="+mn-lt"/>
                <a:ea typeface="+mn-ea"/>
                <a:cs typeface="+mn-cs"/>
                <a:sym typeface="Helvetica Light"/>
              </a:defRPr>
            </a:lvl4pPr>
            <a:lvl5pPr marL="2345972" indent="-567972" defTabSz="821531">
              <a:spcBef>
                <a:spcPts val="5900"/>
              </a:spcBef>
              <a:buSzPct val="75000"/>
              <a:buChar char="•"/>
              <a:defRPr sz="46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36" name="Shape 136"/>
          <p:cNvSpPr/>
          <p:nvPr>
            <p:ph type="sldNum" sz="quarter" idx="2"/>
          </p:nvPr>
        </p:nvSpPr>
        <p:spPr>
          <a:xfrm>
            <a:off x="11970028" y="11472416"/>
            <a:ext cx="430550" cy="437357"/>
          </a:xfrm>
          <a:prstGeom prst="rect">
            <a:avLst/>
          </a:prstGeom>
        </p:spPr>
        <p:txBody>
          <a:bodyPr lIns="53578" tIns="53578" rIns="53578" bIns="53578"/>
          <a:lstStyle>
            <a:lvl1pPr algn="ctr" defTabSz="821531">
              <a:defRPr sz="22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43" name="Shape 143"/>
          <p:cNvSpPr/>
          <p:nvPr>
            <p:ph type="title"/>
          </p:nvPr>
        </p:nvSpPr>
        <p:spPr>
          <a:xfrm>
            <a:off x="3963304" y="2126382"/>
            <a:ext cx="16457417" cy="1714501"/>
          </a:xfrm>
          <a:prstGeom prst="rect">
            <a:avLst/>
          </a:prstGeom>
        </p:spPr>
        <p:txBody>
          <a:bodyPr lIns="81182" tIns="81182" rIns="81182" bIns="81182"/>
          <a:lstStyle/>
          <a:p>
            <a:pPr/>
            <a:r>
              <a:t>Title Text</a:t>
            </a:r>
          </a:p>
        </p:txBody>
      </p:sp>
      <p:sp>
        <p:nvSpPr>
          <p:cNvPr id="144" name="Shape 144"/>
          <p:cNvSpPr/>
          <p:nvPr>
            <p:ph type="body" sz="half" idx="1"/>
          </p:nvPr>
        </p:nvSpPr>
        <p:spPr>
          <a:xfrm>
            <a:off x="3963304" y="4115492"/>
            <a:ext cx="16457417" cy="6787680"/>
          </a:xfrm>
          <a:prstGeom prst="rect">
            <a:avLst/>
          </a:prstGeom>
        </p:spPr>
        <p:txBody>
          <a:bodyPr lIns="81182" tIns="81182" rIns="81182" bIns="81182"/>
          <a:lstStyle>
            <a:lvl1pPr marL="778473" indent="-778473">
              <a:defRPr sz="7400"/>
            </a:lvl1pPr>
            <a:lvl2pPr marL="1393113" indent="-742612">
              <a:defRPr sz="7400"/>
            </a:lvl2pPr>
            <a:lvl3pPr marL="1996959" indent="-697534">
              <a:defRPr sz="7400"/>
            </a:lvl3pPr>
            <a:lvl4pPr marL="2796934" indent="-847006">
              <a:defRPr sz="7400"/>
            </a:lvl4pPr>
            <a:lvl5pPr marL="3445855" indent="-847006">
              <a:defRPr sz="7400"/>
            </a:lvl5pPr>
          </a:lstStyle>
          <a:p>
            <a:pPr/>
            <a:r>
              <a:t>Body Level One</a:t>
            </a:r>
          </a:p>
          <a:p>
            <a:pPr lvl="1"/>
            <a:r>
              <a:t>Body Level Two</a:t>
            </a:r>
          </a:p>
          <a:p>
            <a:pPr lvl="2"/>
            <a:r>
              <a:t>Body Level Three</a:t>
            </a:r>
          </a:p>
          <a:p>
            <a:pPr lvl="3"/>
            <a:r>
              <a:t>Body Level Four</a:t>
            </a:r>
          </a:p>
          <a:p>
            <a:pPr lvl="4"/>
            <a:r>
              <a:t>Body Level Five</a:t>
            </a:r>
          </a:p>
        </p:txBody>
      </p:sp>
      <p:sp>
        <p:nvSpPr>
          <p:cNvPr id="145" name="Shape 145"/>
          <p:cNvSpPr/>
          <p:nvPr>
            <p:ph type="sldNum" sz="quarter" idx="2"/>
          </p:nvPr>
        </p:nvSpPr>
        <p:spPr>
          <a:xfrm>
            <a:off x="19821860" y="11082300"/>
            <a:ext cx="598854" cy="581701"/>
          </a:xfrm>
          <a:prstGeom prst="rect">
            <a:avLst/>
          </a:prstGeom>
        </p:spPr>
        <p:txBody>
          <a:bodyPr lIns="81182" tIns="81182" rIns="81182" bIns="81182"/>
          <a:lstStyle>
            <a:lvl1pPr>
              <a:defRPr sz="3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52" name="Shape 152"/>
          <p:cNvSpPr/>
          <p:nvPr>
            <p:ph type="title"/>
          </p:nvPr>
        </p:nvSpPr>
        <p:spPr>
          <a:xfrm>
            <a:off x="6276974" y="3411140"/>
            <a:ext cx="11830052" cy="1491259"/>
          </a:xfrm>
          <a:prstGeom prst="rect">
            <a:avLst/>
          </a:prstGeom>
        </p:spPr>
        <p:txBody>
          <a:bodyPr lIns="51435" tIns="51435" rIns="51435" bIns="51435"/>
          <a:lstStyle>
            <a:lvl1pPr algn="l" defTabSz="1828800">
              <a:lnSpc>
                <a:spcPct val="90000"/>
              </a:lnSpc>
              <a:defRPr sz="8400">
                <a:latin typeface="Calibri Light"/>
                <a:ea typeface="Calibri Light"/>
                <a:cs typeface="Calibri Light"/>
                <a:sym typeface="Calibri Light"/>
              </a:defRPr>
            </a:lvl1pPr>
          </a:lstStyle>
          <a:p>
            <a:pPr/>
            <a:r>
              <a:t>Title Text</a:t>
            </a:r>
          </a:p>
        </p:txBody>
      </p:sp>
      <p:sp>
        <p:nvSpPr>
          <p:cNvPr id="153" name="Shape 153"/>
          <p:cNvSpPr/>
          <p:nvPr>
            <p:ph type="body" sz="quarter" idx="1"/>
          </p:nvPr>
        </p:nvSpPr>
        <p:spPr>
          <a:xfrm>
            <a:off x="6276974" y="5054203"/>
            <a:ext cx="11830052" cy="4895256"/>
          </a:xfrm>
          <a:prstGeom prst="rect">
            <a:avLst/>
          </a:prstGeom>
        </p:spPr>
        <p:txBody>
          <a:bodyPr lIns="51435" tIns="51435" rIns="51435" bIns="51435"/>
          <a:lstStyle>
            <a:lvl1pPr marL="408214" indent="-408214" defTabSz="1828800">
              <a:lnSpc>
                <a:spcPct val="90000"/>
              </a:lnSpc>
              <a:spcBef>
                <a:spcPts val="2000"/>
              </a:spcBef>
              <a:buFont typeface="Arial"/>
              <a:defRPr sz="5000">
                <a:latin typeface="Calibri"/>
                <a:ea typeface="Calibri"/>
                <a:cs typeface="Calibri"/>
                <a:sym typeface="Calibri"/>
              </a:defRPr>
            </a:lvl1pPr>
            <a:lvl2pPr marL="933450" indent="-476250" defTabSz="1828800">
              <a:lnSpc>
                <a:spcPct val="90000"/>
              </a:lnSpc>
              <a:spcBef>
                <a:spcPts val="2000"/>
              </a:spcBef>
              <a:buFont typeface="Arial"/>
              <a:buChar char="•"/>
              <a:defRPr sz="5000">
                <a:latin typeface="Calibri"/>
                <a:ea typeface="Calibri"/>
                <a:cs typeface="Calibri"/>
                <a:sym typeface="Calibri"/>
              </a:defRPr>
            </a:lvl2pPr>
            <a:lvl3pPr marL="1485900" indent="-571500" defTabSz="1828800">
              <a:lnSpc>
                <a:spcPct val="90000"/>
              </a:lnSpc>
              <a:spcBef>
                <a:spcPts val="2000"/>
              </a:spcBef>
              <a:buFont typeface="Arial"/>
              <a:defRPr sz="5000">
                <a:latin typeface="Calibri"/>
                <a:ea typeface="Calibri"/>
                <a:cs typeface="Calibri"/>
                <a:sym typeface="Calibri"/>
              </a:defRPr>
            </a:lvl3pPr>
            <a:lvl4pPr marL="2006600" indent="-635000" defTabSz="1828800">
              <a:lnSpc>
                <a:spcPct val="90000"/>
              </a:lnSpc>
              <a:spcBef>
                <a:spcPts val="2000"/>
              </a:spcBef>
              <a:buFont typeface="Arial"/>
              <a:buChar char="•"/>
              <a:defRPr sz="5000">
                <a:latin typeface="Calibri"/>
                <a:ea typeface="Calibri"/>
                <a:cs typeface="Calibri"/>
                <a:sym typeface="Calibri"/>
              </a:defRPr>
            </a:lvl4pPr>
            <a:lvl5pPr marL="2463800" indent="-635000" defTabSz="1828800">
              <a:lnSpc>
                <a:spcPct val="90000"/>
              </a:lnSpc>
              <a:spcBef>
                <a:spcPts val="2000"/>
              </a:spcBef>
              <a:buFont typeface="Arial"/>
              <a:buChar char="•"/>
              <a:defRPr sz="5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4" name="Shape 154"/>
          <p:cNvSpPr/>
          <p:nvPr>
            <p:ph type="sldNum" sz="quarter" idx="2"/>
          </p:nvPr>
        </p:nvSpPr>
        <p:spPr>
          <a:xfrm>
            <a:off x="17737182" y="10165516"/>
            <a:ext cx="369843" cy="382271"/>
          </a:xfrm>
          <a:prstGeom prst="rect">
            <a:avLst/>
          </a:prstGeom>
        </p:spPr>
        <p:txBody>
          <a:bodyPr lIns="51435" tIns="51435" rIns="51435" bIns="51435" anchor="ctr"/>
          <a:lstStyle>
            <a:lvl1pPr defTabSz="1828800">
              <a:defRPr sz="18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r>
              <a:t>Title Text</a:t>
            </a:r>
          </a:p>
        </p:txBody>
      </p:sp>
      <p:sp>
        <p:nvSpPr>
          <p:cNvPr id="162" name="Shape 162"/>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63" name="Shape 16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70" name="Shape 170"/>
          <p:cNvSpPr/>
          <p:nvPr>
            <p:ph type="title"/>
          </p:nvPr>
        </p:nvSpPr>
        <p:spPr>
          <a:xfrm>
            <a:off x="4305299" y="2262187"/>
            <a:ext cx="15773403" cy="1988345"/>
          </a:xfrm>
          <a:prstGeom prst="rect">
            <a:avLst/>
          </a:prstGeom>
        </p:spPr>
        <p:txBody>
          <a:bodyPr lIns="68580" tIns="68580" rIns="68580" bIns="68580"/>
          <a:lstStyle>
            <a:lvl1pPr algn="l" defTabSz="1828800">
              <a:lnSpc>
                <a:spcPct val="90000"/>
              </a:lnSpc>
              <a:defRPr sz="8600">
                <a:latin typeface="Calibri Light"/>
                <a:ea typeface="Calibri Light"/>
                <a:cs typeface="Calibri Light"/>
                <a:sym typeface="Calibri Light"/>
              </a:defRPr>
            </a:lvl1pPr>
          </a:lstStyle>
          <a:p>
            <a:pPr/>
            <a:r>
              <a:t>Title Text</a:t>
            </a:r>
          </a:p>
        </p:txBody>
      </p:sp>
      <p:sp>
        <p:nvSpPr>
          <p:cNvPr id="171" name="Shape 171"/>
          <p:cNvSpPr/>
          <p:nvPr>
            <p:ph type="body" sz="half" idx="1"/>
          </p:nvPr>
        </p:nvSpPr>
        <p:spPr>
          <a:xfrm>
            <a:off x="4305299" y="4452937"/>
            <a:ext cx="15773403" cy="6527008"/>
          </a:xfrm>
          <a:prstGeom prst="rect">
            <a:avLst/>
          </a:prstGeom>
        </p:spPr>
        <p:txBody>
          <a:bodyPr lIns="68580" tIns="68580" rIns="68580" bIns="68580"/>
          <a:lstStyle>
            <a:lvl1pPr marL="424542" indent="-424542" defTabSz="1828800">
              <a:lnSpc>
                <a:spcPct val="90000"/>
              </a:lnSpc>
              <a:spcBef>
                <a:spcPts val="2000"/>
              </a:spcBef>
              <a:buFont typeface="Arial"/>
              <a:defRPr sz="5200">
                <a:latin typeface="Calibri"/>
                <a:ea typeface="Calibri"/>
                <a:cs typeface="Calibri"/>
                <a:sym typeface="Calibri"/>
              </a:defRPr>
            </a:lvl1pPr>
            <a:lvl2pPr marL="952500" indent="-495300" defTabSz="1828800">
              <a:lnSpc>
                <a:spcPct val="90000"/>
              </a:lnSpc>
              <a:spcBef>
                <a:spcPts val="2000"/>
              </a:spcBef>
              <a:buFont typeface="Arial"/>
              <a:buChar char="•"/>
              <a:defRPr sz="5200">
                <a:latin typeface="Calibri"/>
                <a:ea typeface="Calibri"/>
                <a:cs typeface="Calibri"/>
                <a:sym typeface="Calibri"/>
              </a:defRPr>
            </a:lvl2pPr>
            <a:lvl3pPr marL="1508760" indent="-594360" defTabSz="1828800">
              <a:lnSpc>
                <a:spcPct val="90000"/>
              </a:lnSpc>
              <a:spcBef>
                <a:spcPts val="2000"/>
              </a:spcBef>
              <a:buFont typeface="Arial"/>
              <a:defRPr sz="5200">
                <a:latin typeface="Calibri"/>
                <a:ea typeface="Calibri"/>
                <a:cs typeface="Calibri"/>
                <a:sym typeface="Calibri"/>
              </a:defRPr>
            </a:lvl3pPr>
            <a:lvl4pPr marL="2032000" indent="-660400" defTabSz="1828800">
              <a:lnSpc>
                <a:spcPct val="90000"/>
              </a:lnSpc>
              <a:spcBef>
                <a:spcPts val="2000"/>
              </a:spcBef>
              <a:buFont typeface="Arial"/>
              <a:buChar char="•"/>
              <a:defRPr sz="5200">
                <a:latin typeface="Calibri"/>
                <a:ea typeface="Calibri"/>
                <a:cs typeface="Calibri"/>
                <a:sym typeface="Calibri"/>
              </a:defRPr>
            </a:lvl4pPr>
            <a:lvl5pPr marL="2489200" indent="-660400" defTabSz="1828800">
              <a:lnSpc>
                <a:spcPct val="90000"/>
              </a:lnSpc>
              <a:spcBef>
                <a:spcPts val="2000"/>
              </a:spcBef>
              <a:buFont typeface="Arial"/>
              <a:buChar char="•"/>
              <a:defRPr sz="5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2" name="Shape 172"/>
          <p:cNvSpPr/>
          <p:nvPr>
            <p:ph type="sldNum" sz="quarter" idx="2"/>
          </p:nvPr>
        </p:nvSpPr>
        <p:spPr>
          <a:xfrm>
            <a:off x="19618062" y="11289188"/>
            <a:ext cx="460639" cy="467361"/>
          </a:xfrm>
          <a:prstGeom prst="rect">
            <a:avLst/>
          </a:prstGeom>
        </p:spPr>
        <p:txBody>
          <a:bodyPr lIns="68580" tIns="68580" rIns="68580" bIns="68580" anchor="ctr"/>
          <a:lstStyle>
            <a:lvl1pPr defTabSz="18288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sz="half" idx="13"/>
          </p:nvPr>
        </p:nvSpPr>
        <p:spPr>
          <a:xfrm>
            <a:off x="5307210" y="892968"/>
            <a:ext cx="13751720" cy="8322470"/>
          </a:xfrm>
          <a:prstGeom prst="rect">
            <a:avLst/>
          </a:prstGeom>
        </p:spPr>
        <p:txBody>
          <a:bodyPr lIns="91439" tIns="45719" rIns="91439" bIns="45719">
            <a:noAutofit/>
          </a:bodyPr>
          <a:lstStyle/>
          <a:p>
            <a:pPr/>
          </a:p>
        </p:txBody>
      </p:sp>
      <p:sp>
        <p:nvSpPr>
          <p:cNvPr id="21" name="Shape 21"/>
          <p:cNvSpPr/>
          <p:nvPr>
            <p:ph type="title"/>
          </p:nvPr>
        </p:nvSpPr>
        <p:spPr>
          <a:xfrm>
            <a:off x="4833937" y="9447609"/>
            <a:ext cx="14716126" cy="2000251"/>
          </a:xfrm>
          <a:prstGeom prst="rect">
            <a:avLst/>
          </a:prstGeom>
        </p:spPr>
        <p:txBody>
          <a:bodyPr lIns="71437" tIns="71437" rIns="71437" bIns="71437" anchor="b"/>
          <a:lstStyle>
            <a:lvl1pPr defTabSz="821531">
              <a:defRPr sz="11200">
                <a:latin typeface="+mn-lt"/>
                <a:ea typeface="+mn-ea"/>
                <a:cs typeface="+mn-cs"/>
                <a:sym typeface="Helvetica Light"/>
              </a:defRPr>
            </a:lvl1pPr>
          </a:lstStyle>
          <a:p>
            <a:pPr/>
            <a:r>
              <a:t>Title Text</a:t>
            </a:r>
          </a:p>
        </p:txBody>
      </p:sp>
      <p:sp>
        <p:nvSpPr>
          <p:cNvPr id="22" name="Shape 22"/>
          <p:cNvSpPr/>
          <p:nvPr>
            <p:ph type="body" sz="quarter" idx="1"/>
          </p:nvPr>
        </p:nvSpPr>
        <p:spPr>
          <a:xfrm>
            <a:off x="4833937" y="11519296"/>
            <a:ext cx="14716126" cy="1589486"/>
          </a:xfrm>
          <a:prstGeom prst="rect">
            <a:avLst/>
          </a:prstGeom>
        </p:spPr>
        <p:txBody>
          <a:bodyPr lIns="71437" tIns="71437" rIns="71437" bIns="71437"/>
          <a:lstStyle>
            <a:lvl1pPr marL="0" indent="0" algn="ctr" defTabSz="821531">
              <a:spcBef>
                <a:spcPts val="0"/>
              </a:spcBef>
              <a:buSzTx/>
              <a:buNone/>
              <a:defRPr sz="4400">
                <a:latin typeface="+mn-lt"/>
                <a:ea typeface="+mn-ea"/>
                <a:cs typeface="+mn-cs"/>
                <a:sym typeface="Helvetica Light"/>
              </a:defRPr>
            </a:lvl1pPr>
            <a:lvl2pPr marL="0" indent="228600" algn="ctr" defTabSz="821531">
              <a:spcBef>
                <a:spcPts val="0"/>
              </a:spcBef>
              <a:buSzTx/>
              <a:buNone/>
              <a:defRPr sz="4400">
                <a:latin typeface="+mn-lt"/>
                <a:ea typeface="+mn-ea"/>
                <a:cs typeface="+mn-cs"/>
                <a:sym typeface="Helvetica Light"/>
              </a:defRPr>
            </a:lvl2pPr>
            <a:lvl3pPr marL="0" indent="457200" algn="ctr" defTabSz="821531">
              <a:spcBef>
                <a:spcPts val="0"/>
              </a:spcBef>
              <a:buSzTx/>
              <a:buNone/>
              <a:defRPr sz="4400">
                <a:latin typeface="+mn-lt"/>
                <a:ea typeface="+mn-ea"/>
                <a:cs typeface="+mn-cs"/>
                <a:sym typeface="Helvetica Light"/>
              </a:defRPr>
            </a:lvl3pPr>
            <a:lvl4pPr marL="0" indent="685800" algn="ctr" defTabSz="821531">
              <a:spcBef>
                <a:spcPts val="0"/>
              </a:spcBef>
              <a:buSzTx/>
              <a:buNone/>
              <a:defRPr sz="4400">
                <a:latin typeface="+mn-lt"/>
                <a:ea typeface="+mn-ea"/>
                <a:cs typeface="+mn-cs"/>
                <a:sym typeface="Helvetica Light"/>
              </a:defRPr>
            </a:lvl4pPr>
            <a:lvl5pPr marL="0" indent="914400" algn="ctr" defTabSz="821531">
              <a:spcBef>
                <a:spcPts val="0"/>
              </a:spcBef>
              <a:buSzTx/>
              <a:buNone/>
              <a:defRPr sz="44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xfrm>
            <a:off x="11935814" y="13001625"/>
            <a:ext cx="494513" cy="511175"/>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79" name="Shape 179"/>
          <p:cNvSpPr/>
          <p:nvPr>
            <p:ph type="title"/>
          </p:nvPr>
        </p:nvSpPr>
        <p:spPr>
          <a:xfrm>
            <a:off x="1220406" y="549176"/>
            <a:ext cx="21943220" cy="2286001"/>
          </a:xfrm>
          <a:prstGeom prst="rect">
            <a:avLst/>
          </a:prstGeom>
        </p:spPr>
        <p:txBody>
          <a:bodyPr lIns="108243" tIns="108243" rIns="108243" bIns="108243"/>
          <a:lstStyle>
            <a:lvl1pPr>
              <a:defRPr sz="10200"/>
            </a:lvl1pPr>
          </a:lstStyle>
          <a:p>
            <a:pPr/>
            <a:r>
              <a:t>Title Text</a:t>
            </a:r>
          </a:p>
        </p:txBody>
      </p:sp>
      <p:sp>
        <p:nvSpPr>
          <p:cNvPr id="180" name="Shape 180"/>
          <p:cNvSpPr/>
          <p:nvPr>
            <p:ph type="body" idx="1"/>
          </p:nvPr>
        </p:nvSpPr>
        <p:spPr>
          <a:xfrm>
            <a:off x="1220406" y="3201323"/>
            <a:ext cx="21943220" cy="9050239"/>
          </a:xfrm>
          <a:prstGeom prst="rect">
            <a:avLst/>
          </a:prstGeom>
        </p:spPr>
        <p:txBody>
          <a:bodyPr lIns="108243" tIns="108243" rIns="108243" bIns="108243"/>
          <a:lstStyle>
            <a:lvl1pPr marL="799513" indent="-799513"/>
            <a:lvl2pPr marL="1413183" indent="-762682"/>
            <a:lvl3pPr marL="2015812" indent="-716387"/>
            <a:lvl4pPr marL="2819826" indent="-869898"/>
            <a:lvl5pPr marL="3468747" indent="-869898"/>
          </a:lstStyle>
          <a:p>
            <a:pPr/>
            <a:r>
              <a:t>Body Level One</a:t>
            </a:r>
          </a:p>
          <a:p>
            <a:pPr lvl="1"/>
            <a:r>
              <a:t>Body Level Two</a:t>
            </a:r>
          </a:p>
          <a:p>
            <a:pPr lvl="2"/>
            <a:r>
              <a:t>Body Level Three</a:t>
            </a:r>
          </a:p>
          <a:p>
            <a:pPr lvl="3"/>
            <a:r>
              <a:t>Body Level Four</a:t>
            </a:r>
          </a:p>
          <a:p>
            <a:pPr lvl="4"/>
            <a:r>
              <a:t>Body Level Five</a:t>
            </a:r>
          </a:p>
        </p:txBody>
      </p:sp>
      <p:sp>
        <p:nvSpPr>
          <p:cNvPr id="181" name="Shape 181"/>
          <p:cNvSpPr/>
          <p:nvPr>
            <p:ph type="sldNum" sz="quarter" idx="2"/>
          </p:nvPr>
        </p:nvSpPr>
        <p:spPr>
          <a:xfrm>
            <a:off x="22482389" y="12490400"/>
            <a:ext cx="681229" cy="673092"/>
          </a:xfrm>
          <a:prstGeom prst="rect">
            <a:avLst/>
          </a:prstGeom>
        </p:spPr>
        <p:txBody>
          <a:bodyPr lIns="108243" tIns="108243" rIns="108243" bIns="108243"/>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8" name="Shape 188"/>
          <p:cNvSpPr/>
          <p:nvPr>
            <p:ph type="title"/>
          </p:nvPr>
        </p:nvSpPr>
        <p:spPr>
          <a:xfrm>
            <a:off x="1220406" y="549176"/>
            <a:ext cx="21943220" cy="2286001"/>
          </a:xfrm>
          <a:prstGeom prst="rect">
            <a:avLst/>
          </a:prstGeom>
        </p:spPr>
        <p:txBody>
          <a:bodyPr lIns="108243" tIns="108243" rIns="108243" bIns="108243"/>
          <a:lstStyle/>
          <a:p>
            <a:pPr/>
            <a:r>
              <a:t>Title Text</a:t>
            </a:r>
          </a:p>
        </p:txBody>
      </p:sp>
      <p:sp>
        <p:nvSpPr>
          <p:cNvPr id="189" name="Shape 189"/>
          <p:cNvSpPr/>
          <p:nvPr>
            <p:ph type="body" idx="1"/>
          </p:nvPr>
        </p:nvSpPr>
        <p:spPr>
          <a:xfrm>
            <a:off x="1220406" y="3201323"/>
            <a:ext cx="21943220" cy="9050240"/>
          </a:xfrm>
          <a:prstGeom prst="rect">
            <a:avLst/>
          </a:prstGeom>
        </p:spPr>
        <p:txBody>
          <a:bodyPr lIns="108243" tIns="108243" rIns="108243" bIns="108243"/>
          <a:lstStyle>
            <a:lvl1pPr marL="757433" indent="-757433">
              <a:defRPr sz="7200"/>
            </a:lvl1pPr>
            <a:lvl2pPr marL="1373042" indent="-722541">
              <a:defRPr sz="7200"/>
            </a:lvl2pPr>
            <a:lvl3pPr marL="1978107" indent="-678682">
              <a:defRPr sz="7200"/>
            </a:lvl3pPr>
            <a:lvl4pPr marL="2774042" indent="-824114">
              <a:defRPr sz="7200"/>
            </a:lvl4pPr>
            <a:lvl5pPr marL="3422963" indent="-824114">
              <a:defRPr sz="7200"/>
            </a:lvl5pPr>
          </a:lstStyle>
          <a:p>
            <a:pPr/>
            <a:r>
              <a:t>Body Level One</a:t>
            </a:r>
          </a:p>
          <a:p>
            <a:pPr lvl="1"/>
            <a:r>
              <a:t>Body Level Two</a:t>
            </a:r>
          </a:p>
          <a:p>
            <a:pPr lvl="2"/>
            <a:r>
              <a:t>Body Level Three</a:t>
            </a:r>
          </a:p>
          <a:p>
            <a:pPr lvl="3"/>
            <a:r>
              <a:t>Body Level Four</a:t>
            </a:r>
          </a:p>
          <a:p>
            <a:pPr lvl="4"/>
            <a:r>
              <a:t>Body Level Five</a:t>
            </a:r>
          </a:p>
        </p:txBody>
      </p:sp>
      <p:sp>
        <p:nvSpPr>
          <p:cNvPr id="190" name="Shape 190"/>
          <p:cNvSpPr/>
          <p:nvPr>
            <p:ph type="sldNum" sz="quarter" idx="2"/>
          </p:nvPr>
        </p:nvSpPr>
        <p:spPr>
          <a:xfrm>
            <a:off x="22510642" y="12490400"/>
            <a:ext cx="652976" cy="635823"/>
          </a:xfrm>
          <a:prstGeom prst="rect">
            <a:avLst/>
          </a:prstGeom>
        </p:spPr>
        <p:txBody>
          <a:bodyPr lIns="108243" tIns="108243" rIns="108243" bIns="108243"/>
          <a:lstStyle>
            <a:lvl1pPr>
              <a:defRPr sz="30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ítulo y objetos">
    <p:spTree>
      <p:nvGrpSpPr>
        <p:cNvPr id="1" name=""/>
        <p:cNvGrpSpPr/>
        <p:nvPr/>
      </p:nvGrpSpPr>
      <p:grpSpPr>
        <a:xfrm>
          <a:off x="0" y="0"/>
          <a:ext cx="0" cy="0"/>
          <a:chOff x="0" y="0"/>
          <a:chExt cx="0" cy="0"/>
        </a:xfrm>
      </p:grpSpPr>
      <p:sp>
        <p:nvSpPr>
          <p:cNvPr id="197" name="Shape 197"/>
          <p:cNvSpPr/>
          <p:nvPr>
            <p:ph type="title"/>
          </p:nvPr>
        </p:nvSpPr>
        <p:spPr>
          <a:xfrm>
            <a:off x="1219200" y="549276"/>
            <a:ext cx="21945601" cy="2286001"/>
          </a:xfrm>
          <a:prstGeom prst="rect">
            <a:avLst/>
          </a:prstGeom>
        </p:spPr>
        <p:txBody>
          <a:bodyPr lIns="121920" tIns="121920" rIns="121920" bIns="121920"/>
          <a:lstStyle>
            <a:lvl1pPr defTabSz="2438400">
              <a:defRPr sz="11600">
                <a:latin typeface="Calibri"/>
                <a:ea typeface="Calibri"/>
                <a:cs typeface="Calibri"/>
                <a:sym typeface="Calibri"/>
              </a:defRPr>
            </a:lvl1pPr>
          </a:lstStyle>
          <a:p>
            <a:pPr/>
            <a:r>
              <a:t>Title Text</a:t>
            </a:r>
          </a:p>
        </p:txBody>
      </p:sp>
      <p:sp>
        <p:nvSpPr>
          <p:cNvPr id="198" name="Shape 198"/>
          <p:cNvSpPr/>
          <p:nvPr>
            <p:ph type="body" idx="1"/>
          </p:nvPr>
        </p:nvSpPr>
        <p:spPr>
          <a:xfrm>
            <a:off x="1219200" y="3200403"/>
            <a:ext cx="21945601" cy="9051926"/>
          </a:xfrm>
          <a:prstGeom prst="rect">
            <a:avLst/>
          </a:prstGeom>
        </p:spPr>
        <p:txBody>
          <a:bodyPr lIns="121920" tIns="121920" rIns="121920" bIns="121920"/>
          <a:lstStyle>
            <a:lvl1pPr marL="903642" indent="-903642" defTabSz="2438400">
              <a:spcBef>
                <a:spcPts val="2000"/>
              </a:spcBef>
              <a:buFont typeface="Arial"/>
              <a:defRPr sz="8400">
                <a:latin typeface="Calibri"/>
                <a:ea typeface="Calibri"/>
                <a:cs typeface="Calibri"/>
                <a:sym typeface="Calibri"/>
              </a:defRPr>
            </a:lvl1pPr>
            <a:lvl2pPr marL="1584960" indent="-853440" defTabSz="2438400">
              <a:spcBef>
                <a:spcPts val="2000"/>
              </a:spcBef>
              <a:buFont typeface="Arial"/>
              <a:defRPr sz="8400">
                <a:latin typeface="Calibri"/>
                <a:ea typeface="Calibri"/>
                <a:cs typeface="Calibri"/>
                <a:sym typeface="Calibri"/>
              </a:defRPr>
            </a:lvl2pPr>
            <a:lvl3pPr marL="2271562" indent="-808522" defTabSz="2438400">
              <a:spcBef>
                <a:spcPts val="2000"/>
              </a:spcBef>
              <a:buFont typeface="Arial"/>
              <a:defRPr sz="8400">
                <a:latin typeface="Calibri"/>
                <a:ea typeface="Calibri"/>
                <a:cs typeface="Calibri"/>
                <a:sym typeface="Calibri"/>
              </a:defRPr>
            </a:lvl3pPr>
            <a:lvl4pPr marL="3154680" indent="-960120" defTabSz="2438400">
              <a:spcBef>
                <a:spcPts val="2000"/>
              </a:spcBef>
              <a:buFont typeface="Arial"/>
              <a:defRPr sz="8400">
                <a:latin typeface="Calibri"/>
                <a:ea typeface="Calibri"/>
                <a:cs typeface="Calibri"/>
                <a:sym typeface="Calibri"/>
              </a:defRPr>
            </a:lvl4pPr>
            <a:lvl5pPr marL="3886200" indent="-960119" defTabSz="2438400">
              <a:spcBef>
                <a:spcPts val="2000"/>
              </a:spcBef>
              <a:buFont typeface="Arial"/>
              <a:defRPr sz="8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9" name="Shape 199"/>
          <p:cNvSpPr/>
          <p:nvPr>
            <p:ph type="sldNum" sz="quarter" idx="2"/>
          </p:nvPr>
        </p:nvSpPr>
        <p:spPr>
          <a:xfrm>
            <a:off x="22484468" y="12727306"/>
            <a:ext cx="680329" cy="701041"/>
          </a:xfrm>
          <a:prstGeom prst="rect">
            <a:avLst/>
          </a:prstGeom>
        </p:spPr>
        <p:txBody>
          <a:bodyPr lIns="121920" tIns="121920" rIns="121920" bIns="121920" anchor="ctr"/>
          <a:lstStyle>
            <a:lvl1pPr defTabSz="2438400">
              <a:defRPr sz="30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ítulo y objetos">
    <p:spTree>
      <p:nvGrpSpPr>
        <p:cNvPr id="1" name=""/>
        <p:cNvGrpSpPr/>
        <p:nvPr/>
      </p:nvGrpSpPr>
      <p:grpSpPr>
        <a:xfrm>
          <a:off x="0" y="0"/>
          <a:ext cx="0" cy="0"/>
          <a:chOff x="0" y="0"/>
          <a:chExt cx="0" cy="0"/>
        </a:xfrm>
      </p:grpSpPr>
      <p:sp>
        <p:nvSpPr>
          <p:cNvPr id="206" name="Shape 206"/>
          <p:cNvSpPr/>
          <p:nvPr>
            <p:ph type="title"/>
          </p:nvPr>
        </p:nvSpPr>
        <p:spPr>
          <a:xfrm>
            <a:off x="3962400" y="549276"/>
            <a:ext cx="16459199" cy="2286001"/>
          </a:xfrm>
          <a:prstGeom prst="rect">
            <a:avLst/>
          </a:prstGeom>
        </p:spPr>
        <p:txBody>
          <a:bodyPr lIns="121920" tIns="121920" rIns="121920" bIns="121920"/>
          <a:lstStyle>
            <a:lvl1pPr defTabSz="1828708">
              <a:defRPr sz="8600">
                <a:latin typeface="Calibri"/>
                <a:ea typeface="Calibri"/>
                <a:cs typeface="Calibri"/>
                <a:sym typeface="Calibri"/>
              </a:defRPr>
            </a:lvl1pPr>
          </a:lstStyle>
          <a:p>
            <a:pPr/>
            <a:r>
              <a:t>Title Text</a:t>
            </a:r>
          </a:p>
        </p:txBody>
      </p:sp>
      <p:sp>
        <p:nvSpPr>
          <p:cNvPr id="207" name="Shape 207"/>
          <p:cNvSpPr/>
          <p:nvPr>
            <p:ph type="body" idx="1"/>
          </p:nvPr>
        </p:nvSpPr>
        <p:spPr>
          <a:xfrm>
            <a:off x="3962400" y="3200415"/>
            <a:ext cx="16459199" cy="9051926"/>
          </a:xfrm>
          <a:prstGeom prst="rect">
            <a:avLst/>
          </a:prstGeom>
        </p:spPr>
        <p:txBody>
          <a:bodyPr lIns="121920" tIns="121920" rIns="121920" bIns="121920"/>
          <a:lstStyle>
            <a:lvl1pPr marL="671329" indent="-671329" defTabSz="1828708">
              <a:spcBef>
                <a:spcPts val="1500"/>
              </a:spcBef>
              <a:buFont typeface="Arial"/>
              <a:defRPr sz="6200">
                <a:latin typeface="Calibri"/>
                <a:ea typeface="Calibri"/>
                <a:cs typeface="Calibri"/>
                <a:sym typeface="Calibri"/>
              </a:defRPr>
            </a:lvl1pPr>
            <a:lvl2pPr marL="1192818" indent="-644206" defTabSz="1828708">
              <a:spcBef>
                <a:spcPts val="1500"/>
              </a:spcBef>
              <a:buFont typeface="Arial"/>
              <a:defRPr sz="6200">
                <a:latin typeface="Calibri"/>
                <a:ea typeface="Calibri"/>
                <a:cs typeface="Calibri"/>
                <a:sym typeface="Calibri"/>
              </a:defRPr>
            </a:lvl2pPr>
            <a:lvl3pPr marL="1704619" indent="-607394" defTabSz="1828708">
              <a:spcBef>
                <a:spcPts val="1500"/>
              </a:spcBef>
              <a:buFont typeface="Arial"/>
              <a:defRPr sz="6200">
                <a:latin typeface="Calibri"/>
                <a:ea typeface="Calibri"/>
                <a:cs typeface="Calibri"/>
                <a:sym typeface="Calibri"/>
              </a:defRPr>
            </a:lvl3pPr>
            <a:lvl4pPr marL="2354463" indent="-708626" defTabSz="1828708">
              <a:spcBef>
                <a:spcPts val="1500"/>
              </a:spcBef>
              <a:buFont typeface="Arial"/>
              <a:defRPr sz="6200">
                <a:latin typeface="Calibri"/>
                <a:ea typeface="Calibri"/>
                <a:cs typeface="Calibri"/>
                <a:sym typeface="Calibri"/>
              </a:defRPr>
            </a:lvl4pPr>
            <a:lvl5pPr marL="2903076" indent="-708626" defTabSz="1828708">
              <a:spcBef>
                <a:spcPts val="1500"/>
              </a:spcBef>
              <a:buFont typeface="Arial"/>
              <a:defRPr sz="62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08" name="Shape 208"/>
          <p:cNvSpPr/>
          <p:nvPr>
            <p:ph type="sldNum" sz="quarter" idx="2"/>
          </p:nvPr>
        </p:nvSpPr>
        <p:spPr>
          <a:xfrm>
            <a:off x="19872018" y="12790806"/>
            <a:ext cx="549584" cy="574041"/>
          </a:xfrm>
          <a:prstGeom prst="rect">
            <a:avLst/>
          </a:prstGeom>
        </p:spPr>
        <p:txBody>
          <a:bodyPr lIns="121920" tIns="121920" rIns="121920" bIns="121920" anchor="ctr"/>
          <a:lstStyle>
            <a:lvl1pPr defTabSz="2438400">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15" name="Shape 215"/>
          <p:cNvSpPr/>
          <p:nvPr>
            <p:ph type="title"/>
          </p:nvPr>
        </p:nvSpPr>
        <p:spPr>
          <a:xfrm>
            <a:off x="6338589" y="625078"/>
            <a:ext cx="11706822" cy="3036094"/>
          </a:xfrm>
          <a:prstGeom prst="rect">
            <a:avLst/>
          </a:prstGeom>
        </p:spPr>
        <p:txBody>
          <a:bodyPr lIns="119061" tIns="119061" rIns="119061" bIns="119061"/>
          <a:lstStyle>
            <a:lvl1pPr defTabSz="616118">
              <a:defRPr sz="8200">
                <a:latin typeface="Calibri"/>
                <a:ea typeface="Calibri"/>
                <a:cs typeface="Calibri"/>
                <a:sym typeface="Calibri"/>
              </a:defRPr>
            </a:lvl1pPr>
          </a:lstStyle>
          <a:p>
            <a:pPr/>
            <a:r>
              <a:t>Title Text</a:t>
            </a:r>
          </a:p>
        </p:txBody>
      </p:sp>
      <p:sp>
        <p:nvSpPr>
          <p:cNvPr id="216" name="Shape 216"/>
          <p:cNvSpPr/>
          <p:nvPr>
            <p:ph type="body" sz="half" idx="1"/>
          </p:nvPr>
        </p:nvSpPr>
        <p:spPr>
          <a:xfrm>
            <a:off x="6338589" y="3661183"/>
            <a:ext cx="11706822" cy="8840392"/>
          </a:xfrm>
          <a:prstGeom prst="rect">
            <a:avLst/>
          </a:prstGeom>
        </p:spPr>
        <p:txBody>
          <a:bodyPr lIns="119061" tIns="119061" rIns="119061" bIns="119061" anchor="ctr"/>
          <a:lstStyle>
            <a:lvl1pPr marL="454580" indent="-454580" defTabSz="616118">
              <a:spcBef>
                <a:spcPts val="4300"/>
              </a:spcBef>
              <a:buSzPct val="75000"/>
              <a:buFont typeface="Arial"/>
              <a:defRPr sz="3600">
                <a:latin typeface="Calibri"/>
                <a:ea typeface="Calibri"/>
                <a:cs typeface="Calibri"/>
                <a:sym typeface="Calibri"/>
              </a:defRPr>
            </a:lvl1pPr>
            <a:lvl2pPr marL="654595" indent="-454580" defTabSz="616118">
              <a:spcBef>
                <a:spcPts val="4300"/>
              </a:spcBef>
              <a:buSzPct val="75000"/>
              <a:buFont typeface="Arial"/>
              <a:buChar char="•"/>
              <a:defRPr sz="3600">
                <a:latin typeface="Calibri"/>
                <a:ea typeface="Calibri"/>
                <a:cs typeface="Calibri"/>
                <a:sym typeface="Calibri"/>
              </a:defRPr>
            </a:lvl2pPr>
            <a:lvl3pPr marL="854610" indent="-454580" defTabSz="616118">
              <a:spcBef>
                <a:spcPts val="4300"/>
              </a:spcBef>
              <a:buSzPct val="75000"/>
              <a:buFont typeface="Arial"/>
              <a:defRPr sz="3600">
                <a:latin typeface="Calibri"/>
                <a:ea typeface="Calibri"/>
                <a:cs typeface="Calibri"/>
                <a:sym typeface="Calibri"/>
              </a:defRPr>
            </a:lvl3pPr>
            <a:lvl4pPr marL="1054625" indent="-454580" defTabSz="616118">
              <a:spcBef>
                <a:spcPts val="4300"/>
              </a:spcBef>
              <a:buSzPct val="75000"/>
              <a:buFont typeface="Arial"/>
              <a:buChar char="•"/>
              <a:defRPr sz="3600">
                <a:latin typeface="Calibri"/>
                <a:ea typeface="Calibri"/>
                <a:cs typeface="Calibri"/>
                <a:sym typeface="Calibri"/>
              </a:defRPr>
            </a:lvl4pPr>
            <a:lvl5pPr marL="1254640" indent="-454580" defTabSz="616118">
              <a:spcBef>
                <a:spcPts val="4300"/>
              </a:spcBef>
              <a:buSzPct val="75000"/>
              <a:buFont typeface="Arial"/>
              <a:buChar char="•"/>
              <a:defRPr sz="3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7" name="Shape 217"/>
          <p:cNvSpPr/>
          <p:nvPr>
            <p:ph type="sldNum" sz="quarter" idx="2"/>
          </p:nvPr>
        </p:nvSpPr>
        <p:spPr>
          <a:xfrm>
            <a:off x="11953332" y="13026428"/>
            <a:ext cx="463946" cy="479425"/>
          </a:xfrm>
          <a:prstGeom prst="rect">
            <a:avLst/>
          </a:prstGeom>
        </p:spPr>
        <p:txBody>
          <a:bodyPr lIns="119061" tIns="119061" rIns="119061" bIns="119061" anchor="ctr"/>
          <a:lstStyle>
            <a:lvl1pPr algn="ctr" defTabSz="616118">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24" name="Shape 224"/>
          <p:cNvSpPr/>
          <p:nvPr>
            <p:ph type="title"/>
          </p:nvPr>
        </p:nvSpPr>
        <p:spPr>
          <a:xfrm>
            <a:off x="4387453" y="625078"/>
            <a:ext cx="15609095" cy="3036094"/>
          </a:xfrm>
          <a:prstGeom prst="rect">
            <a:avLst/>
          </a:prstGeom>
        </p:spPr>
        <p:txBody>
          <a:bodyPr lIns="119061" tIns="119061" rIns="119061" bIns="119061"/>
          <a:lstStyle>
            <a:lvl1pPr defTabSz="821531">
              <a:defRPr sz="11000">
                <a:latin typeface="Calibri"/>
                <a:ea typeface="Calibri"/>
                <a:cs typeface="Calibri"/>
                <a:sym typeface="Calibri"/>
              </a:defRPr>
            </a:lvl1pPr>
          </a:lstStyle>
          <a:p>
            <a:pPr/>
            <a:r>
              <a:t>Title Text</a:t>
            </a:r>
          </a:p>
        </p:txBody>
      </p:sp>
      <p:sp>
        <p:nvSpPr>
          <p:cNvPr id="225" name="Shape 225"/>
          <p:cNvSpPr/>
          <p:nvPr>
            <p:ph type="body" idx="1"/>
          </p:nvPr>
        </p:nvSpPr>
        <p:spPr>
          <a:xfrm>
            <a:off x="4387453" y="3661171"/>
            <a:ext cx="15609095" cy="8840392"/>
          </a:xfrm>
          <a:prstGeom prst="rect">
            <a:avLst/>
          </a:prstGeom>
        </p:spPr>
        <p:txBody>
          <a:bodyPr lIns="119061" tIns="119061" rIns="119061" bIns="119061" anchor="ctr"/>
          <a:lstStyle>
            <a:lvl1pPr marL="617361" indent="-617361" defTabSz="821531">
              <a:spcBef>
                <a:spcPts val="5800"/>
              </a:spcBef>
              <a:buSzPct val="75000"/>
              <a:buFont typeface="Arial"/>
              <a:defRPr sz="5000">
                <a:latin typeface="Calibri"/>
                <a:ea typeface="Calibri"/>
                <a:cs typeface="Calibri"/>
                <a:sym typeface="Calibri"/>
              </a:defRPr>
            </a:lvl1pPr>
            <a:lvl2pPr marL="884061" indent="-617361" defTabSz="821531">
              <a:spcBef>
                <a:spcPts val="5800"/>
              </a:spcBef>
              <a:buSzPct val="75000"/>
              <a:buFont typeface="Arial"/>
              <a:buChar char="•"/>
              <a:defRPr sz="5000">
                <a:latin typeface="Calibri"/>
                <a:ea typeface="Calibri"/>
                <a:cs typeface="Calibri"/>
                <a:sym typeface="Calibri"/>
              </a:defRPr>
            </a:lvl2pPr>
            <a:lvl3pPr marL="1150761" indent="-617361" defTabSz="821531">
              <a:spcBef>
                <a:spcPts val="5800"/>
              </a:spcBef>
              <a:buSzPct val="75000"/>
              <a:buFont typeface="Arial"/>
              <a:defRPr sz="5000">
                <a:latin typeface="Calibri"/>
                <a:ea typeface="Calibri"/>
                <a:cs typeface="Calibri"/>
                <a:sym typeface="Calibri"/>
              </a:defRPr>
            </a:lvl3pPr>
            <a:lvl4pPr marL="1417461" indent="-617361" defTabSz="821531">
              <a:spcBef>
                <a:spcPts val="5800"/>
              </a:spcBef>
              <a:buSzPct val="75000"/>
              <a:buFont typeface="Arial"/>
              <a:buChar char="•"/>
              <a:defRPr sz="5000">
                <a:latin typeface="Calibri"/>
                <a:ea typeface="Calibri"/>
                <a:cs typeface="Calibri"/>
                <a:sym typeface="Calibri"/>
              </a:defRPr>
            </a:lvl4pPr>
            <a:lvl5pPr marL="1684161" indent="-617361" defTabSz="821531">
              <a:spcBef>
                <a:spcPts val="5800"/>
              </a:spcBef>
              <a:buSzPct val="75000"/>
              <a:buFont typeface="Arial"/>
              <a:buChar char="•"/>
              <a:defRPr sz="50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6" name="Shape 226"/>
          <p:cNvSpPr/>
          <p:nvPr>
            <p:ph type="sldNum" sz="quarter" idx="2"/>
          </p:nvPr>
        </p:nvSpPr>
        <p:spPr>
          <a:xfrm>
            <a:off x="11902271" y="12981978"/>
            <a:ext cx="561602" cy="568325"/>
          </a:xfrm>
          <a:prstGeom prst="rect">
            <a:avLst/>
          </a:prstGeom>
        </p:spPr>
        <p:txBody>
          <a:bodyPr lIns="119061" tIns="119061" rIns="119061" bIns="119061" anchor="ctr"/>
          <a:lstStyle>
            <a:lvl1pPr algn="ctr" defTabSz="821531">
              <a:defRPr sz="2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4833937" y="4536281"/>
            <a:ext cx="14716126" cy="4643438"/>
          </a:xfrm>
          <a:prstGeom prst="rect">
            <a:avLst/>
          </a:prstGeom>
        </p:spPr>
        <p:txBody>
          <a:bodyPr lIns="71437" tIns="71437" rIns="71437" bIns="71437"/>
          <a:lstStyle>
            <a:lvl1pPr defTabSz="821531">
              <a:defRPr sz="11200">
                <a:latin typeface="+mn-lt"/>
                <a:ea typeface="+mn-ea"/>
                <a:cs typeface="+mn-cs"/>
                <a:sym typeface="Helvetica Light"/>
              </a:defRPr>
            </a:lvl1pPr>
          </a:lstStyle>
          <a:p>
            <a:pPr/>
            <a:r>
              <a:t>Title Text</a:t>
            </a:r>
          </a:p>
        </p:txBody>
      </p:sp>
      <p:sp>
        <p:nvSpPr>
          <p:cNvPr id="31" name="Shape 3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2495609" y="892968"/>
            <a:ext cx="7500938" cy="11572876"/>
          </a:xfrm>
          <a:prstGeom prst="rect">
            <a:avLst/>
          </a:prstGeom>
        </p:spPr>
        <p:txBody>
          <a:bodyPr lIns="91439" tIns="45719" rIns="91439" bIns="45719">
            <a:noAutofit/>
          </a:bodyPr>
          <a:lstStyle/>
          <a:p>
            <a:pPr/>
          </a:p>
        </p:txBody>
      </p:sp>
      <p:sp>
        <p:nvSpPr>
          <p:cNvPr id="39" name="Shape 39"/>
          <p:cNvSpPr/>
          <p:nvPr>
            <p:ph type="title"/>
          </p:nvPr>
        </p:nvSpPr>
        <p:spPr>
          <a:xfrm>
            <a:off x="4387453" y="892968"/>
            <a:ext cx="7500938" cy="5607845"/>
          </a:xfrm>
          <a:prstGeom prst="rect">
            <a:avLst/>
          </a:prstGeom>
        </p:spPr>
        <p:txBody>
          <a:bodyPr lIns="71437" tIns="71437" rIns="71437" bIns="71437" anchor="b"/>
          <a:lstStyle>
            <a:lvl1pPr defTabSz="821531">
              <a:defRPr sz="8400">
                <a:latin typeface="+mn-lt"/>
                <a:ea typeface="+mn-ea"/>
                <a:cs typeface="+mn-cs"/>
                <a:sym typeface="Helvetica Light"/>
              </a:defRPr>
            </a:lvl1pPr>
          </a:lstStyle>
          <a:p>
            <a:pPr/>
            <a:r>
              <a:t>Title Text</a:t>
            </a:r>
          </a:p>
        </p:txBody>
      </p:sp>
      <p:sp>
        <p:nvSpPr>
          <p:cNvPr id="40" name="Shape 40"/>
          <p:cNvSpPr/>
          <p:nvPr>
            <p:ph type="body" sz="quarter" idx="1"/>
          </p:nvPr>
        </p:nvSpPr>
        <p:spPr>
          <a:xfrm>
            <a:off x="4387453" y="6697265"/>
            <a:ext cx="7500938" cy="5768579"/>
          </a:xfrm>
          <a:prstGeom prst="rect">
            <a:avLst/>
          </a:prstGeom>
        </p:spPr>
        <p:txBody>
          <a:bodyPr lIns="71437" tIns="71437" rIns="71437" bIns="71437"/>
          <a:lstStyle>
            <a:lvl1pPr marL="0" indent="0" algn="ctr" defTabSz="821531">
              <a:spcBef>
                <a:spcPts val="0"/>
              </a:spcBef>
              <a:buSzTx/>
              <a:buNone/>
              <a:defRPr sz="4400">
                <a:latin typeface="+mn-lt"/>
                <a:ea typeface="+mn-ea"/>
                <a:cs typeface="+mn-cs"/>
                <a:sym typeface="Helvetica Light"/>
              </a:defRPr>
            </a:lvl1pPr>
            <a:lvl2pPr marL="0" indent="228600" algn="ctr" defTabSz="821531">
              <a:spcBef>
                <a:spcPts val="0"/>
              </a:spcBef>
              <a:buSzTx/>
              <a:buNone/>
              <a:defRPr sz="4400">
                <a:latin typeface="+mn-lt"/>
                <a:ea typeface="+mn-ea"/>
                <a:cs typeface="+mn-cs"/>
                <a:sym typeface="Helvetica Light"/>
              </a:defRPr>
            </a:lvl2pPr>
            <a:lvl3pPr marL="0" indent="457200" algn="ctr" defTabSz="821531">
              <a:spcBef>
                <a:spcPts val="0"/>
              </a:spcBef>
              <a:buSzTx/>
              <a:buNone/>
              <a:defRPr sz="4400">
                <a:latin typeface="+mn-lt"/>
                <a:ea typeface="+mn-ea"/>
                <a:cs typeface="+mn-cs"/>
                <a:sym typeface="Helvetica Light"/>
              </a:defRPr>
            </a:lvl3pPr>
            <a:lvl4pPr marL="0" indent="685800" algn="ctr" defTabSz="821531">
              <a:spcBef>
                <a:spcPts val="0"/>
              </a:spcBef>
              <a:buSzTx/>
              <a:buNone/>
              <a:defRPr sz="4400">
                <a:latin typeface="+mn-lt"/>
                <a:ea typeface="+mn-ea"/>
                <a:cs typeface="+mn-cs"/>
                <a:sym typeface="Helvetica Light"/>
              </a:defRPr>
            </a:lvl4pPr>
            <a:lvl5pPr marL="0" indent="914400" algn="ctr" defTabSz="821531">
              <a:spcBef>
                <a:spcPts val="0"/>
              </a:spcBef>
              <a:buSzTx/>
              <a:buNone/>
              <a:defRPr sz="44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xfrm>
            <a:off x="4387453" y="625078"/>
            <a:ext cx="15609094" cy="3036094"/>
          </a:xfrm>
          <a:prstGeom prst="rect">
            <a:avLst/>
          </a:prstGeom>
        </p:spPr>
        <p:txBody>
          <a:bodyPr lIns="71437" tIns="71437" rIns="71437" bIns="71437"/>
          <a:lstStyle>
            <a:lvl1pPr defTabSz="821531">
              <a:defRPr sz="11200">
                <a:latin typeface="+mn-lt"/>
                <a:ea typeface="+mn-ea"/>
                <a:cs typeface="+mn-cs"/>
                <a:sym typeface="Helvetica Light"/>
              </a:defRPr>
            </a:lvl1pPr>
          </a:lstStyle>
          <a:p>
            <a:pPr/>
            <a:r>
              <a:t>Title Text</a:t>
            </a:r>
          </a:p>
        </p:txBody>
      </p:sp>
      <p:sp>
        <p:nvSpPr>
          <p:cNvPr id="49" name="Shape 49"/>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xfrm>
            <a:off x="4387453" y="625078"/>
            <a:ext cx="15609094" cy="3036094"/>
          </a:xfrm>
          <a:prstGeom prst="rect">
            <a:avLst/>
          </a:prstGeom>
        </p:spPr>
        <p:txBody>
          <a:bodyPr lIns="71437" tIns="71437" rIns="71437" bIns="71437"/>
          <a:lstStyle>
            <a:lvl1pPr defTabSz="821531">
              <a:defRPr sz="11200">
                <a:latin typeface="+mn-lt"/>
                <a:ea typeface="+mn-ea"/>
                <a:cs typeface="+mn-cs"/>
                <a:sym typeface="Helvetica Light"/>
              </a:defRPr>
            </a:lvl1pPr>
          </a:lstStyle>
          <a:p>
            <a:pPr/>
            <a:r>
              <a:t>Title Text</a:t>
            </a:r>
          </a:p>
        </p:txBody>
      </p:sp>
      <p:sp>
        <p:nvSpPr>
          <p:cNvPr id="57" name="Shape 57"/>
          <p:cNvSpPr/>
          <p:nvPr>
            <p:ph type="body" idx="1"/>
          </p:nvPr>
        </p:nvSpPr>
        <p:spPr>
          <a:xfrm>
            <a:off x="4387453" y="3661171"/>
            <a:ext cx="15609094" cy="8840392"/>
          </a:xfrm>
          <a:prstGeom prst="rect">
            <a:avLst/>
          </a:prstGeom>
        </p:spPr>
        <p:txBody>
          <a:bodyPr lIns="71437" tIns="71437" rIns="71437" bIns="71437" anchor="ctr"/>
          <a:lstStyle>
            <a:lvl1pPr marL="617361" indent="-617361" defTabSz="821531">
              <a:spcBef>
                <a:spcPts val="5900"/>
              </a:spcBef>
              <a:buSzPct val="75000"/>
              <a:defRPr sz="5000">
                <a:latin typeface="+mn-lt"/>
                <a:ea typeface="+mn-ea"/>
                <a:cs typeface="+mn-cs"/>
                <a:sym typeface="Helvetica Light"/>
              </a:defRPr>
            </a:lvl1pPr>
            <a:lvl2pPr marL="1061861" indent="-617361" defTabSz="821531">
              <a:spcBef>
                <a:spcPts val="5900"/>
              </a:spcBef>
              <a:buSzPct val="75000"/>
              <a:buChar char="•"/>
              <a:defRPr sz="5000">
                <a:latin typeface="+mn-lt"/>
                <a:ea typeface="+mn-ea"/>
                <a:cs typeface="+mn-cs"/>
                <a:sym typeface="Helvetica Light"/>
              </a:defRPr>
            </a:lvl2pPr>
            <a:lvl3pPr marL="1506361" indent="-617361" defTabSz="821531">
              <a:spcBef>
                <a:spcPts val="5900"/>
              </a:spcBef>
              <a:buSzPct val="75000"/>
              <a:defRPr sz="5000">
                <a:latin typeface="+mn-lt"/>
                <a:ea typeface="+mn-ea"/>
                <a:cs typeface="+mn-cs"/>
                <a:sym typeface="Helvetica Light"/>
              </a:defRPr>
            </a:lvl3pPr>
            <a:lvl4pPr marL="1950861" indent="-617361" defTabSz="821531">
              <a:spcBef>
                <a:spcPts val="5900"/>
              </a:spcBef>
              <a:buSzPct val="75000"/>
              <a:buChar char="•"/>
              <a:defRPr sz="5000">
                <a:latin typeface="+mn-lt"/>
                <a:ea typeface="+mn-ea"/>
                <a:cs typeface="+mn-cs"/>
                <a:sym typeface="Helvetica Light"/>
              </a:defRPr>
            </a:lvl4pPr>
            <a:lvl5pPr marL="2395361" indent="-617361" defTabSz="821531">
              <a:spcBef>
                <a:spcPts val="5900"/>
              </a:spcBef>
              <a:buSzPct val="75000"/>
              <a:buChar char="•"/>
              <a:defRPr sz="50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quarter" idx="13"/>
          </p:nvPr>
        </p:nvSpPr>
        <p:spPr>
          <a:xfrm>
            <a:off x="12495609" y="3661171"/>
            <a:ext cx="7500938" cy="8840392"/>
          </a:xfrm>
          <a:prstGeom prst="rect">
            <a:avLst/>
          </a:prstGeom>
        </p:spPr>
        <p:txBody>
          <a:bodyPr lIns="91439" tIns="45719" rIns="91439" bIns="45719">
            <a:noAutofit/>
          </a:bodyPr>
          <a:lstStyle/>
          <a:p>
            <a:pPr/>
          </a:p>
        </p:txBody>
      </p:sp>
      <p:sp>
        <p:nvSpPr>
          <p:cNvPr id="66" name="Shape 66"/>
          <p:cNvSpPr/>
          <p:nvPr>
            <p:ph type="title"/>
          </p:nvPr>
        </p:nvSpPr>
        <p:spPr>
          <a:xfrm>
            <a:off x="4387453" y="625078"/>
            <a:ext cx="15609094" cy="3036094"/>
          </a:xfrm>
          <a:prstGeom prst="rect">
            <a:avLst/>
          </a:prstGeom>
        </p:spPr>
        <p:txBody>
          <a:bodyPr lIns="71437" tIns="71437" rIns="71437" bIns="71437"/>
          <a:lstStyle>
            <a:lvl1pPr defTabSz="821531">
              <a:defRPr sz="11200">
                <a:latin typeface="+mn-lt"/>
                <a:ea typeface="+mn-ea"/>
                <a:cs typeface="+mn-cs"/>
                <a:sym typeface="Helvetica Light"/>
              </a:defRPr>
            </a:lvl1pPr>
          </a:lstStyle>
          <a:p>
            <a:pPr/>
            <a:r>
              <a:t>Title Text</a:t>
            </a:r>
          </a:p>
        </p:txBody>
      </p:sp>
      <p:sp>
        <p:nvSpPr>
          <p:cNvPr id="67" name="Shape 67"/>
          <p:cNvSpPr/>
          <p:nvPr>
            <p:ph type="body" sz="quarter" idx="1"/>
          </p:nvPr>
        </p:nvSpPr>
        <p:spPr>
          <a:xfrm>
            <a:off x="4387453" y="3661171"/>
            <a:ext cx="7500938" cy="8840392"/>
          </a:xfrm>
          <a:prstGeom prst="rect">
            <a:avLst/>
          </a:prstGeom>
        </p:spPr>
        <p:txBody>
          <a:bodyPr lIns="71437" tIns="71437" rIns="71437" bIns="71437" anchor="ctr"/>
          <a:lstStyle>
            <a:lvl1pPr marL="465364" indent="-465364" defTabSz="821531">
              <a:spcBef>
                <a:spcPts val="4500"/>
              </a:spcBef>
              <a:buSzPct val="75000"/>
              <a:defRPr sz="3800">
                <a:latin typeface="+mn-lt"/>
                <a:ea typeface="+mn-ea"/>
                <a:cs typeface="+mn-cs"/>
                <a:sym typeface="Helvetica Light"/>
              </a:defRPr>
            </a:lvl1pPr>
            <a:lvl2pPr marL="808264" indent="-465364" defTabSz="821531">
              <a:spcBef>
                <a:spcPts val="4500"/>
              </a:spcBef>
              <a:buSzPct val="75000"/>
              <a:buChar char="•"/>
              <a:defRPr sz="3800">
                <a:latin typeface="+mn-lt"/>
                <a:ea typeface="+mn-ea"/>
                <a:cs typeface="+mn-cs"/>
                <a:sym typeface="Helvetica Light"/>
              </a:defRPr>
            </a:lvl2pPr>
            <a:lvl3pPr marL="1151164" indent="-465364" defTabSz="821531">
              <a:spcBef>
                <a:spcPts val="4500"/>
              </a:spcBef>
              <a:buSzPct val="75000"/>
              <a:defRPr sz="3800">
                <a:latin typeface="+mn-lt"/>
                <a:ea typeface="+mn-ea"/>
                <a:cs typeface="+mn-cs"/>
                <a:sym typeface="Helvetica Light"/>
              </a:defRPr>
            </a:lvl3pPr>
            <a:lvl4pPr marL="1494064" indent="-465364" defTabSz="821531">
              <a:spcBef>
                <a:spcPts val="4500"/>
              </a:spcBef>
              <a:buSzPct val="75000"/>
              <a:buChar char="•"/>
              <a:defRPr sz="3800">
                <a:latin typeface="+mn-lt"/>
                <a:ea typeface="+mn-ea"/>
                <a:cs typeface="+mn-cs"/>
                <a:sym typeface="Helvetica Light"/>
              </a:defRPr>
            </a:lvl4pPr>
            <a:lvl5pPr marL="1836964" indent="-465364" defTabSz="821531">
              <a:spcBef>
                <a:spcPts val="4500"/>
              </a:spcBef>
              <a:buSzPct val="75000"/>
              <a:buChar char="•"/>
              <a:defRPr sz="38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4387453" y="1785937"/>
            <a:ext cx="15609094" cy="10144126"/>
          </a:xfrm>
          <a:prstGeom prst="rect">
            <a:avLst/>
          </a:prstGeom>
        </p:spPr>
        <p:txBody>
          <a:bodyPr lIns="71437" tIns="71437" rIns="71437" bIns="71437" anchor="ctr"/>
          <a:lstStyle>
            <a:lvl1pPr marL="617361" indent="-617361" defTabSz="821531">
              <a:spcBef>
                <a:spcPts val="5900"/>
              </a:spcBef>
              <a:buSzPct val="75000"/>
              <a:defRPr sz="5000">
                <a:latin typeface="+mn-lt"/>
                <a:ea typeface="+mn-ea"/>
                <a:cs typeface="+mn-cs"/>
                <a:sym typeface="Helvetica Light"/>
              </a:defRPr>
            </a:lvl1pPr>
            <a:lvl2pPr marL="1061861" indent="-617361" defTabSz="821531">
              <a:spcBef>
                <a:spcPts val="5900"/>
              </a:spcBef>
              <a:buSzPct val="75000"/>
              <a:buChar char="•"/>
              <a:defRPr sz="5000">
                <a:latin typeface="+mn-lt"/>
                <a:ea typeface="+mn-ea"/>
                <a:cs typeface="+mn-cs"/>
                <a:sym typeface="Helvetica Light"/>
              </a:defRPr>
            </a:lvl2pPr>
            <a:lvl3pPr marL="1506361" indent="-617361" defTabSz="821531">
              <a:spcBef>
                <a:spcPts val="5900"/>
              </a:spcBef>
              <a:buSzPct val="75000"/>
              <a:defRPr sz="5000">
                <a:latin typeface="+mn-lt"/>
                <a:ea typeface="+mn-ea"/>
                <a:cs typeface="+mn-cs"/>
                <a:sym typeface="Helvetica Light"/>
              </a:defRPr>
            </a:lvl3pPr>
            <a:lvl4pPr marL="1950861" indent="-617361" defTabSz="821531">
              <a:spcBef>
                <a:spcPts val="5900"/>
              </a:spcBef>
              <a:buSzPct val="75000"/>
              <a:buChar char="•"/>
              <a:defRPr sz="5000">
                <a:latin typeface="+mn-lt"/>
                <a:ea typeface="+mn-ea"/>
                <a:cs typeface="+mn-cs"/>
                <a:sym typeface="Helvetica Light"/>
              </a:defRPr>
            </a:lvl4pPr>
            <a:lvl5pPr marL="2395361" indent="-617361" defTabSz="821531">
              <a:spcBef>
                <a:spcPts val="5900"/>
              </a:spcBef>
              <a:buSzPct val="75000"/>
              <a:buChar char="•"/>
              <a:defRPr sz="5000">
                <a:latin typeface="+mn-lt"/>
                <a:ea typeface="+mn-ea"/>
                <a:cs typeface="+mn-cs"/>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2495609" y="7161609"/>
            <a:ext cx="7500938" cy="5304235"/>
          </a:xfrm>
          <a:prstGeom prst="rect">
            <a:avLst/>
          </a:prstGeom>
        </p:spPr>
        <p:txBody>
          <a:bodyPr lIns="91439" tIns="45719" rIns="91439" bIns="45719">
            <a:noAutofit/>
          </a:bodyPr>
          <a:lstStyle/>
          <a:p>
            <a:pPr/>
          </a:p>
        </p:txBody>
      </p:sp>
      <p:sp>
        <p:nvSpPr>
          <p:cNvPr id="84" name="Shape 84"/>
          <p:cNvSpPr/>
          <p:nvPr>
            <p:ph type="pic" sz="quarter" idx="14"/>
          </p:nvPr>
        </p:nvSpPr>
        <p:spPr>
          <a:xfrm>
            <a:off x="12504353" y="1250156"/>
            <a:ext cx="7500939" cy="5304235"/>
          </a:xfrm>
          <a:prstGeom prst="rect">
            <a:avLst/>
          </a:prstGeom>
        </p:spPr>
        <p:txBody>
          <a:bodyPr lIns="91439" tIns="45719" rIns="91439" bIns="45719">
            <a:noAutofit/>
          </a:bodyPr>
          <a:lstStyle/>
          <a:p>
            <a:pPr/>
          </a:p>
        </p:txBody>
      </p:sp>
      <p:sp>
        <p:nvSpPr>
          <p:cNvPr id="85" name="Shape 85"/>
          <p:cNvSpPr/>
          <p:nvPr>
            <p:ph type="pic" sz="half" idx="15"/>
          </p:nvPr>
        </p:nvSpPr>
        <p:spPr>
          <a:xfrm>
            <a:off x="4387453" y="1250156"/>
            <a:ext cx="7500938" cy="11215688"/>
          </a:xfrm>
          <a:prstGeom prst="rect">
            <a:avLst/>
          </a:prstGeom>
        </p:spPr>
        <p:txBody>
          <a:bodyPr lIns="91439" tIns="45719" rIns="91439" bIns="45719">
            <a:noAutofit/>
          </a:bodyPr>
          <a:lstStyle/>
          <a:p>
            <a:pPr/>
          </a:p>
        </p:txBody>
      </p:sp>
      <p:sp>
        <p:nvSpPr>
          <p:cNvPr id="86" name="Shape 86"/>
          <p:cNvSpPr/>
          <p:nvPr>
            <p:ph type="sldNum" sz="quarter" idx="2"/>
          </p:nvPr>
        </p:nvSpPr>
        <p:spPr>
          <a:xfrm>
            <a:off x="11935814" y="13010554"/>
            <a:ext cx="494513" cy="511176"/>
          </a:xfrm>
          <a:prstGeom prst="rect">
            <a:avLst/>
          </a:prstGeom>
        </p:spPr>
        <p:txBody>
          <a:bodyPr lIns="71437" tIns="71437" rIns="71437" bIns="71437"/>
          <a:lstStyle>
            <a:lvl1pPr algn="ctr" defTabSz="821531">
              <a:defRPr sz="2400">
                <a:latin typeface="+mn-lt"/>
                <a:ea typeface="+mn-ea"/>
                <a:cs typeface="+mn-cs"/>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1220415" y="549176"/>
            <a:ext cx="21943219" cy="2286001"/>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chor="ctr">
            <a:normAutofit fontScale="100000" lnSpcReduction="0"/>
          </a:bodyPr>
          <a:lstStyle/>
          <a:p>
            <a:pPr/>
            <a:r>
              <a:t>Title Text</a:t>
            </a:r>
          </a:p>
        </p:txBody>
      </p:sp>
      <p:sp>
        <p:nvSpPr>
          <p:cNvPr id="3" name="Shape 3"/>
          <p:cNvSpPr/>
          <p:nvPr>
            <p:ph type="body" idx="1"/>
          </p:nvPr>
        </p:nvSpPr>
        <p:spPr>
          <a:xfrm>
            <a:off x="1220415" y="3201331"/>
            <a:ext cx="21943219" cy="9050240"/>
          </a:xfrm>
          <a:prstGeom prst="rect">
            <a:avLst/>
          </a:prstGeom>
          <a:ln w="12700">
            <a:miter lim="400000"/>
          </a:ln>
          <a:extLst>
            <a:ext uri="{C572A759-6A51-4108-AA02-DFA0A04FC94B}">
              <ma14:wrappingTextBoxFlag xmlns:ma14="http://schemas.microsoft.com/office/mac/drawingml/2011/main" val="1"/>
            </a:ext>
          </a:extLst>
        </p:spPr>
        <p:txBody>
          <a:bodyPr lIns="108213" tIns="108213" rIns="108213" bIns="108213">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22482449" y="12490400"/>
            <a:ext cx="681169" cy="673032"/>
          </a:xfrm>
          <a:prstGeom prst="rect">
            <a:avLst/>
          </a:prstGeom>
          <a:ln w="12700">
            <a:miter lim="400000"/>
          </a:ln>
        </p:spPr>
        <p:txBody>
          <a:bodyPr wrap="none" lIns="108213" tIns="108213" rIns="108213" bIns="108213">
            <a:spAutoFit/>
          </a:bodyPr>
          <a:lstStyle>
            <a:lvl1pPr algn="r" defTabSz="2172273">
              <a:defRPr sz="3200">
                <a:latin typeface="Arial"/>
                <a:ea typeface="Arial"/>
                <a:cs typeface="Arial"/>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transition xmlns:p14="http://schemas.microsoft.com/office/powerpoint/2010/main" spd="med" advClick="1"/>
  <p:txStyles>
    <p:titleStyle>
      <a:lvl1pPr marL="0" marR="0" indent="0"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1pPr>
      <a:lvl2pPr marL="0" marR="0" indent="0"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2pPr>
      <a:lvl3pPr marL="0" marR="0" indent="0"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3pPr>
      <a:lvl4pPr marL="0" marR="0" indent="0"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4pPr>
      <a:lvl5pPr marL="0" marR="0" indent="0"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5pPr>
      <a:lvl6pPr marL="0" marR="0" indent="649273"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6pPr>
      <a:lvl7pPr marL="0" marR="0" indent="1298556"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7pPr>
      <a:lvl8pPr marL="0" marR="0" indent="1947845"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8pPr>
      <a:lvl9pPr marL="0" marR="0" indent="2597122" algn="ctr" defTabSz="1524000" latinLnBrk="0">
        <a:lnSpc>
          <a:spcPct val="100000"/>
        </a:lnSpc>
        <a:spcBef>
          <a:spcPts val="0"/>
        </a:spcBef>
        <a:spcAft>
          <a:spcPts val="0"/>
        </a:spcAft>
        <a:buClrTx/>
        <a:buSzTx/>
        <a:buFontTx/>
        <a:buNone/>
        <a:tabLst/>
        <a:defRPr b="0" baseline="0" cap="none" i="0" spc="0" strike="noStrike" sz="10000" u="none">
          <a:ln>
            <a:noFill/>
          </a:ln>
          <a:solidFill>
            <a:srgbClr val="000000"/>
          </a:solidFill>
          <a:uFillTx/>
          <a:latin typeface="Arial"/>
          <a:ea typeface="Arial"/>
          <a:cs typeface="Arial"/>
          <a:sym typeface="Arial"/>
        </a:defRPr>
      </a:lvl9pPr>
    </p:titleStyle>
    <p:bodyStyle>
      <a:lvl1pPr marL="799311" marR="0" indent="-799311"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1pPr>
      <a:lvl2pPr marL="1412829" marR="0" indent="-762490"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2pPr>
      <a:lvl3pPr marL="2015308" marR="0" indent="-716210"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3pPr>
      <a:lvl4pPr marL="2789137" marR="0" indent="-839695"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4pPr>
      <a:lvl5pPr marL="3437895" marR="0" indent="-839695"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5pPr>
      <a:lvl6pPr marL="4097178" marR="0" indent="-850767"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6pPr>
      <a:lvl7pPr marL="4746457" marR="0" indent="-850767"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7pPr>
      <a:lvl8pPr marL="5395737" marR="0" indent="-850767"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8pPr>
      <a:lvl9pPr marL="6045007" marR="0" indent="-850767" algn="l" defTabSz="1524000" latinLnBrk="0">
        <a:lnSpc>
          <a:spcPct val="100000"/>
        </a:lnSpc>
        <a:spcBef>
          <a:spcPts val="1800"/>
        </a:spcBef>
        <a:spcAft>
          <a:spcPts val="0"/>
        </a:spcAft>
        <a:buClrTx/>
        <a:buSzPct val="100000"/>
        <a:buFontTx/>
        <a:buChar char="»"/>
        <a:tabLst/>
        <a:defRPr b="0" baseline="0" cap="none" i="0" spc="0" strike="noStrike" sz="7600" u="none">
          <a:ln>
            <a:noFill/>
          </a:ln>
          <a:solidFill>
            <a:srgbClr val="000000"/>
          </a:solidFill>
          <a:uFillTx/>
          <a:latin typeface="Arial"/>
          <a:ea typeface="Arial"/>
          <a:cs typeface="Arial"/>
          <a:sym typeface="Arial"/>
        </a:defRPr>
      </a:lvl9pPr>
    </p:bodyStyle>
    <p:otherStyle>
      <a:lvl1pPr marL="0" marR="0" indent="0"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1pPr>
      <a:lvl2pPr marL="0" marR="0" indent="651679"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2pPr>
      <a:lvl3pPr marL="0" marR="0" indent="1303363"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3pPr>
      <a:lvl4pPr marL="0" marR="0" indent="1955045"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4pPr>
      <a:lvl5pPr marL="0" marR="0" indent="2606725"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5pPr>
      <a:lvl6pPr marL="0" marR="0" indent="3258411"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6pPr>
      <a:lvl7pPr marL="0" marR="0" indent="3910091"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7pPr>
      <a:lvl8pPr marL="0" marR="0" indent="4561775"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8pPr>
      <a:lvl9pPr marL="0" marR="0" indent="5213455" algn="r" defTabSz="2172273" latinLnBrk="0">
        <a:lnSpc>
          <a:spcPct val="100000"/>
        </a:lnSpc>
        <a:spcBef>
          <a:spcPts val="0"/>
        </a:spcBef>
        <a:spcAft>
          <a:spcPts val="0"/>
        </a:spcAft>
        <a:buClrTx/>
        <a:buSzTx/>
        <a:buFontTx/>
        <a:buNone/>
        <a:tabLst/>
        <a:defRPr b="0" baseline="0" cap="none" i="0" spc="0" strike="noStrike" sz="3200" u="none">
          <a:ln>
            <a:noFill/>
          </a:ln>
          <a:solidFill>
            <a:schemeClr val="tx1"/>
          </a:solidFill>
          <a:uFillTx/>
          <a:latin typeface="+mn-lt"/>
          <a:ea typeface="+mn-ea"/>
          <a:cs typeface="+mn-cs"/>
          <a:sym typeface="Arial"/>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23.pn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9.png"/><Relationship Id="rId3" Type="http://schemas.openxmlformats.org/officeDocument/2006/relationships/image" Target="../media/image75.png"/><Relationship Id="rId4" Type="http://schemas.openxmlformats.org/officeDocument/2006/relationships/image" Target="../media/image70.png"/><Relationship Id="rId5" Type="http://schemas.openxmlformats.org/officeDocument/2006/relationships/image" Target="../media/image80.png"/><Relationship Id="rId6" Type="http://schemas.openxmlformats.org/officeDocument/2006/relationships/image" Target="../media/image71.png"/><Relationship Id="rId7" Type="http://schemas.openxmlformats.org/officeDocument/2006/relationships/image" Target="../media/image68.png"/><Relationship Id="rId8" Type="http://schemas.openxmlformats.org/officeDocument/2006/relationships/image" Target="../media/image65.png"/><Relationship Id="rId9" Type="http://schemas.openxmlformats.org/officeDocument/2006/relationships/image" Target="../media/image67.png"/><Relationship Id="rId10" Type="http://schemas.openxmlformats.org/officeDocument/2006/relationships/image" Target="../media/image202.png"/><Relationship Id="rId11" Type="http://schemas.openxmlformats.org/officeDocument/2006/relationships/image" Target="../media/image203.png"/><Relationship Id="rId12" Type="http://schemas.openxmlformats.org/officeDocument/2006/relationships/image" Target="../media/image191.png"/><Relationship Id="rId13" Type="http://schemas.openxmlformats.org/officeDocument/2006/relationships/image" Target="../media/image206.png"/><Relationship Id="rId14" Type="http://schemas.openxmlformats.org/officeDocument/2006/relationships/image" Target="../media/image205.png"/><Relationship Id="rId15" Type="http://schemas.openxmlformats.org/officeDocument/2006/relationships/image" Target="../media/image207.pn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7.png"/><Relationship Id="rId5" Type="http://schemas.openxmlformats.org/officeDocument/2006/relationships/image" Target="../media/image82.png"/><Relationship Id="rId6" Type="http://schemas.openxmlformats.org/officeDocument/2006/relationships/image" Target="../media/image70.png"/><Relationship Id="rId7" Type="http://schemas.openxmlformats.org/officeDocument/2006/relationships/image" Target="../media/image191.png"/><Relationship Id="rId8" Type="http://schemas.openxmlformats.org/officeDocument/2006/relationships/image" Target="../media/image203.png"/><Relationship Id="rId9" Type="http://schemas.openxmlformats.org/officeDocument/2006/relationships/image" Target="../media/image206.png"/><Relationship Id="rId10" Type="http://schemas.openxmlformats.org/officeDocument/2006/relationships/image" Target="../media/image205.png"/><Relationship Id="rId11" Type="http://schemas.openxmlformats.org/officeDocument/2006/relationships/image" Target="../media/image75.png"/><Relationship Id="rId12" Type="http://schemas.openxmlformats.org/officeDocument/2006/relationships/image" Target="../media/image207.pn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8.pn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9.pn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0.png"/><Relationship Id="rId3" Type="http://schemas.openxmlformats.org/officeDocument/2006/relationships/image" Target="../media/image211.pn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67.png"/><Relationship Id="rId9" Type="http://schemas.openxmlformats.org/officeDocument/2006/relationships/image" Target="../media/image75.png"/><Relationship Id="rId10" Type="http://schemas.openxmlformats.org/officeDocument/2006/relationships/image" Target="../media/image191.png"/><Relationship Id="rId11" Type="http://schemas.openxmlformats.org/officeDocument/2006/relationships/image" Target="../media/image202.png"/><Relationship Id="rId12" Type="http://schemas.openxmlformats.org/officeDocument/2006/relationships/image" Target="../media/image203.png"/><Relationship Id="rId13" Type="http://schemas.openxmlformats.org/officeDocument/2006/relationships/image" Target="../media/image204.png"/><Relationship Id="rId14" Type="http://schemas.openxmlformats.org/officeDocument/2006/relationships/image" Target="../media/image205.png"/><Relationship Id="rId15" Type="http://schemas.openxmlformats.org/officeDocument/2006/relationships/image" Target="../media/image206.png"/><Relationship Id="rId16" Type="http://schemas.openxmlformats.org/officeDocument/2006/relationships/image" Target="../media/image207.pn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png"/><Relationship Id="rId3" Type="http://schemas.openxmlformats.org/officeDocument/2006/relationships/image" Target="../media/image70.png"/><Relationship Id="rId4" Type="http://schemas.openxmlformats.org/officeDocument/2006/relationships/image" Target="../media/image67.png"/><Relationship Id="rId5" Type="http://schemas.openxmlformats.org/officeDocument/2006/relationships/image" Target="../media/image75.png"/><Relationship Id="rId6" Type="http://schemas.openxmlformats.org/officeDocument/2006/relationships/image" Target="../media/image203.png"/><Relationship Id="rId7" Type="http://schemas.openxmlformats.org/officeDocument/2006/relationships/image" Target="../media/image191.png"/><Relationship Id="rId8" Type="http://schemas.openxmlformats.org/officeDocument/2006/relationships/image" Target="../media/image202.png"/><Relationship Id="rId9" Type="http://schemas.openxmlformats.org/officeDocument/2006/relationships/image" Target="../media/image206.png"/><Relationship Id="rId10" Type="http://schemas.openxmlformats.org/officeDocument/2006/relationships/image" Target="../media/image204.png"/><Relationship Id="rId11" Type="http://schemas.openxmlformats.org/officeDocument/2006/relationships/image" Target="../media/image212.png"/><Relationship Id="rId12" Type="http://schemas.openxmlformats.org/officeDocument/2006/relationships/image" Target="../media/image213.png"/><Relationship Id="rId13" Type="http://schemas.openxmlformats.org/officeDocument/2006/relationships/image" Target="../media/image214.png"/><Relationship Id="rId14" Type="http://schemas.openxmlformats.org/officeDocument/2006/relationships/image" Target="../media/image215.pn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16.pn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hyperlink" Target="https://github.com/phillipi" TargetMode="External"/><Relationship Id="rId3" Type="http://schemas.openxmlformats.org/officeDocument/2006/relationships/image" Target="../media/image217.png"/><Relationship Id="rId4" Type="http://schemas.openxmlformats.org/officeDocument/2006/relationships/image" Target="../media/image218.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2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30.png"/><Relationship Id="rId10" Type="http://schemas.openxmlformats.org/officeDocument/2006/relationships/image" Target="../media/image31.png"/><Relationship Id="rId11" Type="http://schemas.openxmlformats.org/officeDocument/2006/relationships/image" Target="../media/image32.png"/><Relationship Id="rId12" Type="http://schemas.openxmlformats.org/officeDocument/2006/relationships/image" Target="../media/image33.png"/><Relationship Id="rId13" Type="http://schemas.openxmlformats.org/officeDocument/2006/relationships/image" Target="../media/image34.png"/><Relationship Id="rId14" Type="http://schemas.openxmlformats.org/officeDocument/2006/relationships/image" Target="../media/image35.png"/><Relationship Id="rId15" Type="http://schemas.openxmlformats.org/officeDocument/2006/relationships/image" Target="../media/image18.png"/><Relationship Id="rId16" Type="http://schemas.openxmlformats.org/officeDocument/2006/relationships/image" Target="../media/image19.png"/><Relationship Id="rId17" Type="http://schemas.openxmlformats.org/officeDocument/2006/relationships/image" Target="../media/image20.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4.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37.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37.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3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46.png"/><Relationship Id="rId4" Type="http://schemas.openxmlformats.org/officeDocument/2006/relationships/image" Target="../media/image39.png"/><Relationship Id="rId5" Type="http://schemas.openxmlformats.org/officeDocument/2006/relationships/image" Target="../media/image4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47.png"/><Relationship Id="rId4" Type="http://schemas.openxmlformats.org/officeDocument/2006/relationships/image" Target="../media/image48.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png"/><Relationship Id="rId3" Type="http://schemas.openxmlformats.org/officeDocument/2006/relationships/image" Target="../media/image50.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png"/><Relationship Id="rId3" Type="http://schemas.openxmlformats.org/officeDocument/2006/relationships/image" Target="../media/image52.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 Id="rId3" Type="http://schemas.openxmlformats.org/officeDocument/2006/relationships/image" Target="../media/image54.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53.png"/><Relationship Id="rId4" Type="http://schemas.openxmlformats.org/officeDocument/2006/relationships/image" Target="../media/image55.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png"/><Relationship Id="rId3" Type="http://schemas.openxmlformats.org/officeDocument/2006/relationships/image" Target="../media/image1.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56.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53.png"/><Relationship Id="rId6" Type="http://schemas.openxmlformats.org/officeDocument/2006/relationships/image" Target="../media/image54.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55.png"/><Relationship Id="rId5" Type="http://schemas.openxmlformats.org/officeDocument/2006/relationships/image" Target="../media/image39.png"/><Relationship Id="rId6" Type="http://schemas.openxmlformats.org/officeDocument/2006/relationships/image" Target="../media/image53.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5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53.png"/><Relationship Id="rId6" Type="http://schemas.openxmlformats.org/officeDocument/2006/relationships/image" Target="../media/image55.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62.png"/><Relationship Id="rId6" Type="http://schemas.openxmlformats.org/officeDocument/2006/relationships/image" Target="../media/image63.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63.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50.png"/><Relationship Id="rId6" Type="http://schemas.openxmlformats.org/officeDocument/2006/relationships/image" Target="../media/image49.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50.png"/><Relationship Id="rId7" Type="http://schemas.openxmlformats.org/officeDocument/2006/relationships/image" Target="../media/image49.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png"/><Relationship Id="rId3" Type="http://schemas.openxmlformats.org/officeDocument/2006/relationships/image" Target="../media/image1.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9.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72.png"/><Relationship Id="rId9" Type="http://schemas.openxmlformats.org/officeDocument/2006/relationships/image" Target="../media/image73.png"/><Relationship Id="rId10" Type="http://schemas.openxmlformats.org/officeDocument/2006/relationships/image" Target="../media/image74.png"/><Relationship Id="rId11" Type="http://schemas.openxmlformats.org/officeDocument/2006/relationships/image" Target="../media/image67.png"/><Relationship Id="rId12" Type="http://schemas.openxmlformats.org/officeDocument/2006/relationships/image" Target="../media/image50.png"/><Relationship Id="rId13" Type="http://schemas.openxmlformats.org/officeDocument/2006/relationships/image" Target="../media/image49.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png"/><Relationship Id="rId17" Type="http://schemas.openxmlformats.org/officeDocument/2006/relationships/image" Target="../media/image78.pn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png"/><Relationship Id="rId3" Type="http://schemas.openxmlformats.org/officeDocument/2006/relationships/image" Target="../media/image74.png"/><Relationship Id="rId4" Type="http://schemas.openxmlformats.org/officeDocument/2006/relationships/image" Target="../media/image69.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0.png"/><Relationship Id="rId8" Type="http://schemas.openxmlformats.org/officeDocument/2006/relationships/image" Target="../media/image80.png"/><Relationship Id="rId9" Type="http://schemas.openxmlformats.org/officeDocument/2006/relationships/image" Target="../media/image71.png"/><Relationship Id="rId10" Type="http://schemas.openxmlformats.org/officeDocument/2006/relationships/image" Target="../media/image68.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50.png"/><Relationship Id="rId15" Type="http://schemas.openxmlformats.org/officeDocument/2006/relationships/image" Target="../media/image49.png"/><Relationship Id="rId16" Type="http://schemas.openxmlformats.org/officeDocument/2006/relationships/image" Target="../media/image81.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png"/><Relationship Id="rId3" Type="http://schemas.openxmlformats.org/officeDocument/2006/relationships/image" Target="../media/image69.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82.png"/><Relationship Id="rId11" Type="http://schemas.openxmlformats.org/officeDocument/2006/relationships/image" Target="../media/image70.png"/><Relationship Id="rId12" Type="http://schemas.openxmlformats.org/officeDocument/2006/relationships/image" Target="../media/image49.png"/><Relationship Id="rId13" Type="http://schemas.openxmlformats.org/officeDocument/2006/relationships/image" Target="../media/image81.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81.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49.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49.png"/><Relationship Id="rId8" Type="http://schemas.openxmlformats.org/officeDocument/2006/relationships/image" Target="../media/image74.png"/><Relationship Id="rId9" Type="http://schemas.openxmlformats.org/officeDocument/2006/relationships/image" Target="../media/image69.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82.png"/><Relationship Id="rId13" Type="http://schemas.openxmlformats.org/officeDocument/2006/relationships/image" Target="../media/image70.png"/><Relationship Id="rId14" Type="http://schemas.openxmlformats.org/officeDocument/2006/relationships/image" Target="../media/image83.pn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49.png"/><Relationship Id="rId7" Type="http://schemas.openxmlformats.org/officeDocument/2006/relationships/image" Target="../media/image74.png"/><Relationship Id="rId8" Type="http://schemas.openxmlformats.org/officeDocument/2006/relationships/image" Target="../media/image69.png"/><Relationship Id="rId9" Type="http://schemas.openxmlformats.org/officeDocument/2006/relationships/image" Target="../media/image75.png"/><Relationship Id="rId10" Type="http://schemas.openxmlformats.org/officeDocument/2006/relationships/image" Target="../media/image76.png"/><Relationship Id="rId11" Type="http://schemas.openxmlformats.org/officeDocument/2006/relationships/image" Target="../media/image82.png"/><Relationship Id="rId12" Type="http://schemas.openxmlformats.org/officeDocument/2006/relationships/image" Target="../media/image70.png"/><Relationship Id="rId13" Type="http://schemas.openxmlformats.org/officeDocument/2006/relationships/image" Target="../media/image8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82.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65.png"/><Relationship Id="rId10" Type="http://schemas.openxmlformats.org/officeDocument/2006/relationships/image" Target="../media/image66.png"/><Relationship Id="rId11" Type="http://schemas.openxmlformats.org/officeDocument/2006/relationships/image" Target="../media/image67.png"/><Relationship Id="rId12" Type="http://schemas.openxmlformats.org/officeDocument/2006/relationships/image" Target="../media/image49.png"/><Relationship Id="rId13" Type="http://schemas.openxmlformats.org/officeDocument/2006/relationships/image" Target="../media/image83.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84.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49.png"/><Relationship Id="rId11" Type="http://schemas.openxmlformats.org/officeDocument/2006/relationships/image" Target="../media/image83.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84.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49.png"/><Relationship Id="rId11" Type="http://schemas.openxmlformats.org/officeDocument/2006/relationships/image" Target="../media/image83.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2.png"/><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84.png"/><Relationship Id="rId6" Type="http://schemas.openxmlformats.org/officeDocument/2006/relationships/image" Target="../media/image68.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49.png"/><Relationship Id="rId11" Type="http://schemas.openxmlformats.org/officeDocument/2006/relationships/image" Target="../media/image8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png"/><Relationship Id="rId3" Type="http://schemas.openxmlformats.org/officeDocument/2006/relationships/image" Target="../media/image1.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1.png"/><Relationship Id="rId3" Type="http://schemas.openxmlformats.org/officeDocument/2006/relationships/image" Target="../media/image68.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49.png"/><Relationship Id="rId8" Type="http://schemas.openxmlformats.org/officeDocument/2006/relationships/image" Target="../media/image82.png"/><Relationship Id="rId9" Type="http://schemas.openxmlformats.org/officeDocument/2006/relationships/image" Target="../media/image69.png"/><Relationship Id="rId10" Type="http://schemas.openxmlformats.org/officeDocument/2006/relationships/image" Target="../media/image70.png"/><Relationship Id="rId11" Type="http://schemas.openxmlformats.org/officeDocument/2006/relationships/image" Target="../media/image84.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5.png"/><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png"/><Relationship Id="rId11" Type="http://schemas.openxmlformats.org/officeDocument/2006/relationships/image" Target="../media/image94.png"/><Relationship Id="rId12" Type="http://schemas.openxmlformats.org/officeDocument/2006/relationships/image" Target="../media/image2.jpeg"/><Relationship Id="rId13" Type="http://schemas.openxmlformats.org/officeDocument/2006/relationships/image" Target="../media/image95.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hyperlink" Target="http://maps.google.com" TargetMode="External"/><Relationship Id="rId8" Type="http://schemas.openxmlformats.org/officeDocument/2006/relationships/image" Target="../media/image10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99.png"/><Relationship Id="rId4" Type="http://schemas.openxmlformats.org/officeDocument/2006/relationships/image" Target="../media/image97.png"/><Relationship Id="rId5" Type="http://schemas.openxmlformats.org/officeDocument/2006/relationships/image" Target="../media/image96.png"/><Relationship Id="rId6" Type="http://schemas.openxmlformats.org/officeDocument/2006/relationships/hyperlink" Target="http://maps.google.com" TargetMode="Externa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jpeg"/><Relationship Id="rId3" Type="http://schemas.openxmlformats.org/officeDocument/2006/relationships/image" Target="../media/image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jpeg"/><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jpeg"/><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 Id="rId9" Type="http://schemas.openxmlformats.org/officeDocument/2006/relationships/image" Target="../media/image32.jpeg"/><Relationship Id="rId10" Type="http://schemas.openxmlformats.org/officeDocument/2006/relationships/image" Target="../media/image33.jpeg"/><Relationship Id="rId11" Type="http://schemas.openxmlformats.org/officeDocument/2006/relationships/image" Target="../media/image34.jpeg"/><Relationship Id="rId12" Type="http://schemas.openxmlformats.org/officeDocument/2006/relationships/image" Target="../media/image35.jpeg"/><Relationship Id="rId13" Type="http://schemas.openxmlformats.org/officeDocument/2006/relationships/image" Target="../media/image36.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7.jpeg"/><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9" Type="http://schemas.openxmlformats.org/officeDocument/2006/relationships/image" Target="../media/image44.jpeg"/><Relationship Id="rId10" Type="http://schemas.openxmlformats.org/officeDocument/2006/relationships/image" Target="../media/image45.jpeg"/><Relationship Id="rId11" Type="http://schemas.openxmlformats.org/officeDocument/2006/relationships/image" Target="../media/image46.jpeg"/><Relationship Id="rId12" Type="http://schemas.openxmlformats.org/officeDocument/2006/relationships/image" Target="../media/image47.jpeg"/><Relationship Id="rId13" Type="http://schemas.openxmlformats.org/officeDocument/2006/relationships/image" Target="../media/image4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video" Target="../media/media1.mp4"/><Relationship Id="rId3" Type="http://schemas.microsoft.com/office/2007/relationships/media" Target="../media/media1.mp4"/><Relationship Id="rId4" Type="http://schemas.openxmlformats.org/officeDocument/2006/relationships/image" Target="../media/image10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jpeg"/><Relationship Id="rId3" Type="http://schemas.openxmlformats.org/officeDocument/2006/relationships/image" Target="../media/image5.pn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02.png"/><Relationship Id="rId3" Type="http://schemas.openxmlformats.org/officeDocument/2006/relationships/image" Target="../media/image103.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 Id="rId8" Type="http://schemas.openxmlformats.org/officeDocument/2006/relationships/image" Target="../media/image117.png"/><Relationship Id="rId9" Type="http://schemas.openxmlformats.org/officeDocument/2006/relationships/image" Target="../media/image118.png"/><Relationship Id="rId10" Type="http://schemas.openxmlformats.org/officeDocument/2006/relationships/image" Target="../media/image119.png"/><Relationship Id="rId11" Type="http://schemas.openxmlformats.org/officeDocument/2006/relationships/image" Target="../media/image120.png"/><Relationship Id="rId12" Type="http://schemas.openxmlformats.org/officeDocument/2006/relationships/image" Target="../media/image121.png"/><Relationship Id="rId13" Type="http://schemas.openxmlformats.org/officeDocument/2006/relationships/image" Target="../media/image122.png"/><Relationship Id="rId14" Type="http://schemas.openxmlformats.org/officeDocument/2006/relationships/image" Target="../media/image12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14.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127.png"/><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128.png"/><Relationship Id="rId15" Type="http://schemas.openxmlformats.org/officeDocument/2006/relationships/image" Target="../media/image129.png"/><Relationship Id="rId16" Type="http://schemas.openxmlformats.org/officeDocument/2006/relationships/image" Target="../media/image112.png"/><Relationship Id="rId17" Type="http://schemas.openxmlformats.org/officeDocument/2006/relationships/image" Target="../media/image113.png"/><Relationship Id="rId18" Type="http://schemas.openxmlformats.org/officeDocument/2006/relationships/image" Target="../media/image115.png"/><Relationship Id="rId19" Type="http://schemas.openxmlformats.org/officeDocument/2006/relationships/image" Target="../media/image117.png"/><Relationship Id="rId20" Type="http://schemas.openxmlformats.org/officeDocument/2006/relationships/image" Target="../media/image118.png"/><Relationship Id="rId21" Type="http://schemas.openxmlformats.org/officeDocument/2006/relationships/image" Target="../media/image120.png"/><Relationship Id="rId22" Type="http://schemas.openxmlformats.org/officeDocument/2006/relationships/image" Target="../media/image122.png"/><Relationship Id="rId23" Type="http://schemas.openxmlformats.org/officeDocument/2006/relationships/image" Target="../media/image123.png"/><Relationship Id="rId24" Type="http://schemas.openxmlformats.org/officeDocument/2006/relationships/image" Target="../media/image121.png"/><Relationship Id="rId25" Type="http://schemas.openxmlformats.org/officeDocument/2006/relationships/image" Target="../media/image116.png"/><Relationship Id="rId26" Type="http://schemas.openxmlformats.org/officeDocument/2006/relationships/image" Target="../media/image119.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82.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84.png"/><Relationship Id="rId10" Type="http://schemas.openxmlformats.org/officeDocument/2006/relationships/image" Target="../media/image115.png"/><Relationship Id="rId11" Type="http://schemas.openxmlformats.org/officeDocument/2006/relationships/image" Target="../media/image118.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55.jpeg"/><Relationship Id="rId7" Type="http://schemas.openxmlformats.org/officeDocument/2006/relationships/image" Target="../media/image130.png"/><Relationship Id="rId8" Type="http://schemas.openxmlformats.org/officeDocument/2006/relationships/image" Target="../media/image82.png"/><Relationship Id="rId9" Type="http://schemas.openxmlformats.org/officeDocument/2006/relationships/image" Target="../media/image69.png"/><Relationship Id="rId10" Type="http://schemas.openxmlformats.org/officeDocument/2006/relationships/image" Target="../media/image70.png"/><Relationship Id="rId11" Type="http://schemas.openxmlformats.org/officeDocument/2006/relationships/image" Target="../media/image84.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56.jpeg"/><Relationship Id="rId7" Type="http://schemas.openxmlformats.org/officeDocument/2006/relationships/image" Target="../media/image57.jpeg"/><Relationship Id="rId8" Type="http://schemas.openxmlformats.org/officeDocument/2006/relationships/image" Target="../media/image82.png"/><Relationship Id="rId9" Type="http://schemas.openxmlformats.org/officeDocument/2006/relationships/image" Target="../media/image74.png"/><Relationship Id="rId10" Type="http://schemas.openxmlformats.org/officeDocument/2006/relationships/image" Target="../media/image75.png"/><Relationship Id="rId11" Type="http://schemas.openxmlformats.org/officeDocument/2006/relationships/image" Target="../media/image76.png"/><Relationship Id="rId12" Type="http://schemas.openxmlformats.org/officeDocument/2006/relationships/image" Target="../media/image69.png"/><Relationship Id="rId13" Type="http://schemas.openxmlformats.org/officeDocument/2006/relationships/image" Target="../media/image70.pn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8.jpeg"/><Relationship Id="rId3" Type="http://schemas.openxmlformats.org/officeDocument/2006/relationships/image" Target="../media/image55.jpe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8.jpeg"/><Relationship Id="rId3" Type="http://schemas.openxmlformats.org/officeDocument/2006/relationships/image" Target="../media/image55.jpeg"/><Relationship Id="rId4" Type="http://schemas.openxmlformats.org/officeDocument/2006/relationships/image" Target="../media/image59.jpe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14.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50.jpeg"/><Relationship Id="rId7" Type="http://schemas.openxmlformats.org/officeDocument/2006/relationships/image" Target="../media/image51.jpeg"/><Relationship Id="rId8" Type="http://schemas.openxmlformats.org/officeDocument/2006/relationships/image" Target="../media/image126.png"/><Relationship Id="rId9" Type="http://schemas.openxmlformats.org/officeDocument/2006/relationships/image" Target="../media/image131.png"/><Relationship Id="rId10" Type="http://schemas.openxmlformats.org/officeDocument/2006/relationships/image" Target="../media/image49.jpeg"/><Relationship Id="rId11" Type="http://schemas.openxmlformats.org/officeDocument/2006/relationships/image" Target="../media/image52.jpeg"/><Relationship Id="rId12" Type="http://schemas.openxmlformats.org/officeDocument/2006/relationships/image" Target="../media/image53.jpeg"/><Relationship Id="rId13" Type="http://schemas.openxmlformats.org/officeDocument/2006/relationships/image" Target="../media/image54.jpeg"/><Relationship Id="rId14" Type="http://schemas.openxmlformats.org/officeDocument/2006/relationships/image" Target="../media/image132.png"/><Relationship Id="rId15" Type="http://schemas.openxmlformats.org/officeDocument/2006/relationships/image" Target="../media/image133.png"/><Relationship Id="rId16" Type="http://schemas.openxmlformats.org/officeDocument/2006/relationships/image" Target="../media/image134.png"/><Relationship Id="rId17" Type="http://schemas.openxmlformats.org/officeDocument/2006/relationships/image" Target="../media/image129.png"/><Relationship Id="rId18" Type="http://schemas.openxmlformats.org/officeDocument/2006/relationships/image" Target="../media/image128.pn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60.jpeg"/><Relationship Id="rId4" Type="http://schemas.openxmlformats.org/officeDocument/2006/relationships/image" Target="../media/image1.gif"/><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14.png"/><Relationship Id="rId9" Type="http://schemas.openxmlformats.org/officeDocument/2006/relationships/image" Target="../media/image124.png"/><Relationship Id="rId10" Type="http://schemas.openxmlformats.org/officeDocument/2006/relationships/image" Target="../media/image125.png"/><Relationship Id="rId11" Type="http://schemas.openxmlformats.org/officeDocument/2006/relationships/image" Target="../media/image50.jpeg"/><Relationship Id="rId12" Type="http://schemas.openxmlformats.org/officeDocument/2006/relationships/image" Target="../media/image51.jpeg"/><Relationship Id="rId13" Type="http://schemas.openxmlformats.org/officeDocument/2006/relationships/image" Target="../media/image126.png"/><Relationship Id="rId14" Type="http://schemas.openxmlformats.org/officeDocument/2006/relationships/image" Target="../media/image131.png"/><Relationship Id="rId15" Type="http://schemas.openxmlformats.org/officeDocument/2006/relationships/image" Target="../media/image49.jpeg"/><Relationship Id="rId16" Type="http://schemas.openxmlformats.org/officeDocument/2006/relationships/image" Target="../media/image52.jpeg"/><Relationship Id="rId17" Type="http://schemas.openxmlformats.org/officeDocument/2006/relationships/image" Target="../media/image53.jpeg"/><Relationship Id="rId18" Type="http://schemas.openxmlformats.org/officeDocument/2006/relationships/image" Target="../media/image54.jpeg"/><Relationship Id="rId19" Type="http://schemas.openxmlformats.org/officeDocument/2006/relationships/image" Target="../media/image129.png"/><Relationship Id="rId20" Type="http://schemas.openxmlformats.org/officeDocument/2006/relationships/image" Target="../media/image128.png"/><Relationship Id="rId21" Type="http://schemas.openxmlformats.org/officeDocument/2006/relationships/image" Target="../media/image135.pn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8" Type="http://schemas.openxmlformats.org/officeDocument/2006/relationships/image" Target="../media/image139.png"/><Relationship Id="rId9" Type="http://schemas.openxmlformats.org/officeDocument/2006/relationships/image" Target="../media/image132.png"/><Relationship Id="rId10" Type="http://schemas.openxmlformats.org/officeDocument/2006/relationships/image" Target="../media/image133.png"/><Relationship Id="rId11" Type="http://schemas.openxmlformats.org/officeDocument/2006/relationships/image" Target="../media/image140.png"/><Relationship Id="rId12" Type="http://schemas.openxmlformats.org/officeDocument/2006/relationships/image" Target="../media/image141.png"/><Relationship Id="rId13" Type="http://schemas.openxmlformats.org/officeDocument/2006/relationships/image" Target="../media/image142.png"/><Relationship Id="rId14" Type="http://schemas.openxmlformats.org/officeDocument/2006/relationships/image" Target="../media/image143.png"/><Relationship Id="rId15" Type="http://schemas.openxmlformats.org/officeDocument/2006/relationships/image" Target="../media/image134.png"/><Relationship Id="rId16" Type="http://schemas.openxmlformats.org/officeDocument/2006/relationships/image" Target="../media/image144.png"/><Relationship Id="rId17" Type="http://schemas.openxmlformats.org/officeDocument/2006/relationships/image" Target="../media/image145.png"/><Relationship Id="rId18" Type="http://schemas.openxmlformats.org/officeDocument/2006/relationships/image" Target="../media/image146.png"/><Relationship Id="rId19" Type="http://schemas.openxmlformats.org/officeDocument/2006/relationships/image" Target="../media/image147.pn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jpeg"/><Relationship Id="rId7" Type="http://schemas.openxmlformats.org/officeDocument/2006/relationships/image" Target="../media/image136.png"/><Relationship Id="rId8" Type="http://schemas.openxmlformats.org/officeDocument/2006/relationships/image" Target="../media/image137.png"/><Relationship Id="rId9" Type="http://schemas.openxmlformats.org/officeDocument/2006/relationships/image" Target="../media/image138.png"/><Relationship Id="rId10" Type="http://schemas.openxmlformats.org/officeDocument/2006/relationships/image" Target="../media/image148.png"/><Relationship Id="rId11" Type="http://schemas.openxmlformats.org/officeDocument/2006/relationships/image" Target="../media/image149.png"/><Relationship Id="rId12" Type="http://schemas.openxmlformats.org/officeDocument/2006/relationships/image" Target="../media/image150.png"/><Relationship Id="rId13" Type="http://schemas.openxmlformats.org/officeDocument/2006/relationships/image" Target="../media/image132.png"/><Relationship Id="rId14" Type="http://schemas.openxmlformats.org/officeDocument/2006/relationships/image" Target="../media/image133.png"/><Relationship Id="rId15" Type="http://schemas.openxmlformats.org/officeDocument/2006/relationships/image" Target="../media/image140.png"/><Relationship Id="rId16" Type="http://schemas.openxmlformats.org/officeDocument/2006/relationships/image" Target="../media/image141.png"/><Relationship Id="rId17" Type="http://schemas.openxmlformats.org/officeDocument/2006/relationships/image" Target="../media/image142.png"/><Relationship Id="rId18" Type="http://schemas.openxmlformats.org/officeDocument/2006/relationships/image" Target="../media/image144.png"/><Relationship Id="rId19" Type="http://schemas.openxmlformats.org/officeDocument/2006/relationships/image" Target="../media/image139.png"/><Relationship Id="rId20" Type="http://schemas.openxmlformats.org/officeDocument/2006/relationships/image" Target="../media/image145.png"/><Relationship Id="rId21" Type="http://schemas.openxmlformats.org/officeDocument/2006/relationships/image" Target="../media/image151.png"/><Relationship Id="rId22" Type="http://schemas.openxmlformats.org/officeDocument/2006/relationships/image" Target="../media/image143.png"/><Relationship Id="rId23" Type="http://schemas.openxmlformats.org/officeDocument/2006/relationships/image" Target="../media/image152.png"/><Relationship Id="rId24" Type="http://schemas.openxmlformats.org/officeDocument/2006/relationships/image" Target="../media/image146.png"/><Relationship Id="rId25" Type="http://schemas.openxmlformats.org/officeDocument/2006/relationships/image" Target="../media/image147.png"/><Relationship Id="rId26" Type="http://schemas.openxmlformats.org/officeDocument/2006/relationships/image" Target="../media/image153.png"/><Relationship Id="rId27" Type="http://schemas.openxmlformats.org/officeDocument/2006/relationships/image" Target="../media/image154.png"/><Relationship Id="rId28" Type="http://schemas.openxmlformats.org/officeDocument/2006/relationships/image" Target="../media/image134.png"/><Relationship Id="rId29" Type="http://schemas.openxmlformats.org/officeDocument/2006/relationships/image" Target="../media/image155.pn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65.jpeg"/><Relationship Id="rId5" Type="http://schemas.openxmlformats.org/officeDocument/2006/relationships/image" Target="../media/image66.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58.png"/><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20.png"/><Relationship Id="rId9" Type="http://schemas.openxmlformats.org/officeDocument/2006/relationships/image" Target="../media/image168.png"/><Relationship Id="rId10" Type="http://schemas.openxmlformats.org/officeDocument/2006/relationships/image" Target="../media/image169.png"/><Relationship Id="rId11" Type="http://schemas.openxmlformats.org/officeDocument/2006/relationships/image" Target="../media/image170.png"/><Relationship Id="rId12" Type="http://schemas.openxmlformats.org/officeDocument/2006/relationships/image" Target="../media/image171.png"/><Relationship Id="rId13" Type="http://schemas.openxmlformats.org/officeDocument/2006/relationships/image" Target="../media/image10.png"/><Relationship Id="rId14" Type="http://schemas.openxmlformats.org/officeDocument/2006/relationships/image" Target="../media/image11.pn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7.jpeg"/><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jpeg"/><Relationship Id="rId9" Type="http://schemas.openxmlformats.org/officeDocument/2006/relationships/image" Target="../media/image74.jpeg"/><Relationship Id="rId10" Type="http://schemas.openxmlformats.org/officeDocument/2006/relationships/image" Target="../media/image75.jpeg"/><Relationship Id="rId11" Type="http://schemas.openxmlformats.org/officeDocument/2006/relationships/image" Target="../media/image76.jpeg"/><Relationship Id="rId12" Type="http://schemas.openxmlformats.org/officeDocument/2006/relationships/image" Target="../media/image77.jpeg"/><Relationship Id="rId13" Type="http://schemas.openxmlformats.org/officeDocument/2006/relationships/image" Target="../media/image78.jpeg"/><Relationship Id="rId14" Type="http://schemas.openxmlformats.org/officeDocument/2006/relationships/image" Target="../media/image79.jpeg"/><Relationship Id="rId15" Type="http://schemas.openxmlformats.org/officeDocument/2006/relationships/image" Target="../media/image80.jpeg"/><Relationship Id="rId16" Type="http://schemas.openxmlformats.org/officeDocument/2006/relationships/image" Target="../media/image81.jpeg"/><Relationship Id="rId17" Type="http://schemas.openxmlformats.org/officeDocument/2006/relationships/image" Target="../media/image82.jpeg"/><Relationship Id="rId18" Type="http://schemas.openxmlformats.org/officeDocument/2006/relationships/image" Target="../media/image83.jpeg"/><Relationship Id="rId19" Type="http://schemas.openxmlformats.org/officeDocument/2006/relationships/image" Target="../media/image84.jpeg"/><Relationship Id="rId20" Type="http://schemas.openxmlformats.org/officeDocument/2006/relationships/image" Target="../media/image85.jpeg"/><Relationship Id="rId21" Type="http://schemas.openxmlformats.org/officeDocument/2006/relationships/image" Target="../media/image86.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72.png"/><Relationship Id="rId6" Type="http://schemas.openxmlformats.org/officeDocument/2006/relationships/video" Target="../media/media3.mp4"/><Relationship Id="rId7" Type="http://schemas.microsoft.com/office/2007/relationships/media" Target="../media/media3.mp4"/><Relationship Id="rId8" Type="http://schemas.openxmlformats.org/officeDocument/2006/relationships/image" Target="../media/image17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174.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75.png"/><Relationship Id="rId3" Type="http://schemas.openxmlformats.org/officeDocument/2006/relationships/image" Target="../media/image174.pn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176.png"/><Relationship Id="rId4" Type="http://schemas.openxmlformats.org/officeDocument/2006/relationships/image" Target="../media/image177.pn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178.png"/><Relationship Id="rId4" Type="http://schemas.openxmlformats.org/officeDocument/2006/relationships/image" Target="../media/image179.png"/><Relationship Id="rId5" Type="http://schemas.openxmlformats.org/officeDocument/2006/relationships/hyperlink" Target="https://qiita.com/itok_msi/items/b6b615bc28b1a720afd7" TargetMode="External"/></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9.pn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0.pn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1.png"/><Relationship Id="rId3" Type="http://schemas.openxmlformats.org/officeDocument/2006/relationships/image" Target="../media/image2.png"/><Relationship Id="rId4" Type="http://schemas.openxmlformats.org/officeDocument/2006/relationships/image" Target="../media/image182.png"/><Relationship Id="rId5" Type="http://schemas.openxmlformats.org/officeDocument/2006/relationships/image" Target="../media/image14.pn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png"/><Relationship Id="rId3" Type="http://schemas.openxmlformats.org/officeDocument/2006/relationships/image" Target="../media/image181.pn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1.png"/><Relationship Id="rId6" Type="http://schemas.openxmlformats.org/officeDocument/2006/relationships/image" Target="../media/image185.png"/><Relationship Id="rId7" Type="http://schemas.openxmlformats.org/officeDocument/2006/relationships/image" Target="../media/image186.pn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7.png"/><Relationship Id="rId3" Type="http://schemas.openxmlformats.org/officeDocument/2006/relationships/image" Target="../media/image188.png"/><Relationship Id="rId4" Type="http://schemas.openxmlformats.org/officeDocument/2006/relationships/image" Target="../media/image189.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2.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0.pn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5.png"/><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191.png"/><Relationship Id="rId6" Type="http://schemas.openxmlformats.org/officeDocument/2006/relationships/image" Target="../media/image183.png"/><Relationship Id="rId7" Type="http://schemas.openxmlformats.org/officeDocument/2006/relationships/image" Target="../media/image2.pn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6.pn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7.pn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8.pn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9.pn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0.pn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1.pn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8.png"/><Relationship Id="rId3" Type="http://schemas.openxmlformats.org/officeDocument/2006/relationships/image" Target="../media/image65.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67.png"/><Relationship Id="rId9" Type="http://schemas.openxmlformats.org/officeDocument/2006/relationships/image" Target="../media/image75.png"/><Relationship Id="rId10" Type="http://schemas.openxmlformats.org/officeDocument/2006/relationships/image" Target="../media/image191.png"/><Relationship Id="rId11" Type="http://schemas.openxmlformats.org/officeDocument/2006/relationships/image" Target="../media/image202.png"/><Relationship Id="rId12" Type="http://schemas.openxmlformats.org/officeDocument/2006/relationships/image" Target="../media/image203.png"/><Relationship Id="rId13" Type="http://schemas.openxmlformats.org/officeDocument/2006/relationships/image" Target="../media/image204.png"/><Relationship Id="rId14" Type="http://schemas.openxmlformats.org/officeDocument/2006/relationships/image" Target="../media/image205.png"/><Relationship Id="rId15" Type="http://schemas.openxmlformats.org/officeDocument/2006/relationships/image" Target="../media/image206.png"/><Relationship Id="rId16" Type="http://schemas.openxmlformats.org/officeDocument/2006/relationships/image" Target="../media/image20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5" name="Shape 235"/>
          <p:cNvSpPr/>
          <p:nvPr>
            <p:ph type="ctrTitle"/>
          </p:nvPr>
        </p:nvSpPr>
        <p:spPr>
          <a:xfrm>
            <a:off x="2945260" y="1918334"/>
            <a:ext cx="18493480" cy="4643438"/>
          </a:xfrm>
          <a:prstGeom prst="rect">
            <a:avLst/>
          </a:prstGeom>
        </p:spPr>
        <p:txBody>
          <a:bodyPr/>
          <a:lstStyle>
            <a:lvl1pPr defTabSz="714732">
              <a:defRPr sz="9744"/>
            </a:lvl1pPr>
          </a:lstStyle>
          <a:p>
            <a:pPr/>
            <a:r>
              <a:t>Synthesizing Images with Generative Adversarial Networks</a:t>
            </a:r>
          </a:p>
        </p:txBody>
      </p:sp>
      <p:sp>
        <p:nvSpPr>
          <p:cNvPr id="236" name="Shape 236"/>
          <p:cNvSpPr/>
          <p:nvPr>
            <p:ph type="subTitle" sz="quarter" idx="1"/>
          </p:nvPr>
        </p:nvSpPr>
        <p:spPr>
          <a:xfrm>
            <a:off x="4269460" y="7072312"/>
            <a:ext cx="15845081" cy="2262468"/>
          </a:xfrm>
          <a:prstGeom prst="rect">
            <a:avLst/>
          </a:prstGeom>
        </p:spPr>
        <p:txBody>
          <a:bodyPr/>
          <a:lstStyle/>
          <a:p>
            <a:pPr/>
            <a:r>
              <a:t>Phillip Isola</a:t>
            </a:r>
          </a:p>
          <a:p>
            <a:pPr/>
            <a:r>
              <a:t>OpenAI/Berkeley</a:t>
            </a:r>
          </a:p>
          <a:p>
            <a:pPr/>
            <a:r>
              <a:t>10/26/17</a:t>
            </a:r>
          </a:p>
        </p:txBody>
      </p:sp>
      <p:sp>
        <p:nvSpPr>
          <p:cNvPr id="237" name="Shape 237"/>
          <p:cNvSpPr/>
          <p:nvPr/>
        </p:nvSpPr>
        <p:spPr>
          <a:xfrm>
            <a:off x="8338083" y="11801475"/>
            <a:ext cx="15617292" cy="15798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r" defTabSz="1828800">
              <a:defRPr sz="4600"/>
            </a:pPr>
            <a:r>
              <a:t>CS194: Image Manipulation &amp; Computational Photography</a:t>
            </a:r>
          </a:p>
          <a:p>
            <a:pPr algn="r" defTabSz="1828800">
              <a:defRPr sz="4600"/>
            </a:pPr>
            <a:r>
              <a:t>Alexei Efros, UC Berkeley, Fall 2017</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6" name="pasted-image.png"/>
          <p:cNvPicPr>
            <a:picLocks noChangeAspect="1"/>
          </p:cNvPicPr>
          <p:nvPr/>
        </p:nvPicPr>
        <p:blipFill>
          <a:blip r:embed="rId3">
            <a:extLst/>
          </a:blip>
          <a:stretch>
            <a:fillRect/>
          </a:stretch>
        </p:blipFill>
        <p:spPr>
          <a:xfrm>
            <a:off x="2926889" y="1334402"/>
            <a:ext cx="9181200" cy="6890374"/>
          </a:xfrm>
          <a:prstGeom prst="rect">
            <a:avLst/>
          </a:prstGeom>
          <a:ln w="12700">
            <a:miter lim="400000"/>
          </a:ln>
        </p:spPr>
      </p:pic>
      <p:sp>
        <p:nvSpPr>
          <p:cNvPr id="367" name="Shape 367"/>
          <p:cNvSpPr/>
          <p:nvPr/>
        </p:nvSpPr>
        <p:spPr>
          <a:xfrm>
            <a:off x="16216969" y="4342419"/>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6000"/>
            </a:lvl1pPr>
          </a:lstStyle>
          <a:p>
            <a:pPr/>
            <a:r>
              <a:t>“Fish”</a:t>
            </a:r>
          </a:p>
        </p:txBody>
      </p:sp>
      <p:pic>
        <p:nvPicPr>
          <p:cNvPr id="368" name="pasted-image.pdf"/>
          <p:cNvPicPr>
            <a:picLocks noChangeAspect="1"/>
          </p:cNvPicPr>
          <p:nvPr/>
        </p:nvPicPr>
        <p:blipFill>
          <a:blip r:embed="rId4">
            <a:extLst/>
          </a:blip>
          <a:stretch>
            <a:fillRect/>
          </a:stretch>
        </p:blipFill>
        <p:spPr>
          <a:xfrm>
            <a:off x="7196417" y="661139"/>
            <a:ext cx="642185" cy="496234"/>
          </a:xfrm>
          <a:prstGeom prst="rect">
            <a:avLst/>
          </a:prstGeom>
          <a:ln w="12700">
            <a:miter lim="400000"/>
          </a:ln>
        </p:spPr>
      </p:pic>
      <p:pic>
        <p:nvPicPr>
          <p:cNvPr id="369" name="pasted-image.pdf"/>
          <p:cNvPicPr>
            <a:picLocks noChangeAspect="1"/>
          </p:cNvPicPr>
          <p:nvPr/>
        </p:nvPicPr>
        <p:blipFill>
          <a:blip r:embed="rId5">
            <a:extLst/>
          </a:blip>
          <a:stretch>
            <a:fillRect/>
          </a:stretch>
        </p:blipFill>
        <p:spPr>
          <a:xfrm>
            <a:off x="17005369" y="3091601"/>
            <a:ext cx="642145" cy="733880"/>
          </a:xfrm>
          <a:prstGeom prst="rect">
            <a:avLst/>
          </a:prstGeom>
          <a:ln w="12700">
            <a:miter lim="400000"/>
          </a:ln>
        </p:spPr>
      </p:pic>
      <p:grpSp>
        <p:nvGrpSpPr>
          <p:cNvPr id="372" name="Group 372"/>
          <p:cNvGrpSpPr/>
          <p:nvPr/>
        </p:nvGrpSpPr>
        <p:grpSpPr>
          <a:xfrm>
            <a:off x="13228226" y="3487746"/>
            <a:ext cx="2018539" cy="2906696"/>
            <a:chOff x="0" y="0"/>
            <a:chExt cx="2018538" cy="2906694"/>
          </a:xfrm>
        </p:grpSpPr>
        <p:pic>
          <p:nvPicPr>
            <p:cNvPr id="370" name="pasted-image.pdf"/>
            <p:cNvPicPr>
              <a:picLocks noChangeAspect="1"/>
            </p:cNvPicPr>
            <p:nvPr/>
          </p:nvPicPr>
          <p:blipFill>
            <a:blip r:embed="rId6">
              <a:extLst/>
            </a:blip>
            <a:stretch>
              <a:fillRect/>
            </a:stretch>
          </p:blipFill>
          <p:spPr>
            <a:xfrm>
              <a:off x="0" y="0"/>
              <a:ext cx="2018539" cy="2906695"/>
            </a:xfrm>
            <a:prstGeom prst="rect">
              <a:avLst/>
            </a:prstGeom>
            <a:ln w="12700" cap="flat">
              <a:noFill/>
              <a:miter lim="400000"/>
            </a:ln>
            <a:effectLst/>
          </p:spPr>
        </p:pic>
        <p:pic>
          <p:nvPicPr>
            <p:cNvPr id="371" name="pasted-image.pdf"/>
            <p:cNvPicPr>
              <a:picLocks noChangeAspect="1"/>
            </p:cNvPicPr>
            <p:nvPr/>
          </p:nvPicPr>
          <p:blipFill>
            <a:blip r:embed="rId7">
              <a:extLst/>
            </a:blip>
            <a:stretch>
              <a:fillRect/>
            </a:stretch>
          </p:blipFill>
          <p:spPr>
            <a:xfrm>
              <a:off x="580644" y="1087230"/>
              <a:ext cx="789415" cy="710474"/>
            </a:xfrm>
            <a:prstGeom prst="rect">
              <a:avLst/>
            </a:prstGeom>
            <a:ln w="12700" cap="flat">
              <a:noFill/>
              <a:miter lim="400000"/>
            </a:ln>
            <a:effectLst/>
          </p:spPr>
        </p:pic>
      </p:grpSp>
      <p:grpSp>
        <p:nvGrpSpPr>
          <p:cNvPr id="380" name="Group 380"/>
          <p:cNvGrpSpPr/>
          <p:nvPr/>
        </p:nvGrpSpPr>
        <p:grpSpPr>
          <a:xfrm>
            <a:off x="7429393" y="9422330"/>
            <a:ext cx="12999816" cy="3053910"/>
            <a:chOff x="0" y="0"/>
            <a:chExt cx="12999814" cy="3053908"/>
          </a:xfrm>
        </p:grpSpPr>
        <p:grpSp>
          <p:nvGrpSpPr>
            <p:cNvPr id="375" name="Group 375"/>
            <p:cNvGrpSpPr/>
            <p:nvPr/>
          </p:nvGrpSpPr>
          <p:grpSpPr>
            <a:xfrm>
              <a:off x="567986" y="934694"/>
              <a:ext cx="5554143" cy="2119215"/>
              <a:chOff x="-59025" y="0"/>
              <a:chExt cx="5554141" cy="2119214"/>
            </a:xfrm>
          </p:grpSpPr>
          <p:sp>
            <p:nvSpPr>
              <p:cNvPr id="373" name="Shape 373"/>
              <p:cNvSpPr/>
              <p:nvPr/>
            </p:nvSpPr>
            <p:spPr>
              <a:xfrm>
                <a:off x="-59026" y="1214329"/>
                <a:ext cx="5554143" cy="904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r>
                  <a:rPr b="1">
                    <a:latin typeface="Helvetica"/>
                    <a:ea typeface="Helvetica"/>
                    <a:cs typeface="Helvetica"/>
                    <a:sym typeface="Helvetica"/>
                  </a:rPr>
                  <a:t>What </a:t>
                </a:r>
                <a:r>
                  <a:t>should I do”</a:t>
                </a:r>
              </a:p>
            </p:txBody>
          </p:sp>
          <p:sp>
            <p:nvSpPr>
              <p:cNvPr id="374" name="Shape 374"/>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378" name="Group 378"/>
            <p:cNvGrpSpPr/>
            <p:nvPr/>
          </p:nvGrpSpPr>
          <p:grpSpPr>
            <a:xfrm>
              <a:off x="6551369" y="958304"/>
              <a:ext cx="6448446" cy="2090260"/>
              <a:chOff x="0" y="0"/>
              <a:chExt cx="6448444" cy="2090258"/>
            </a:xfrm>
          </p:grpSpPr>
          <p:sp>
            <p:nvSpPr>
              <p:cNvPr id="376" name="Shape 376"/>
              <p:cNvSpPr/>
              <p:nvPr/>
            </p:nvSpPr>
            <p:spPr>
              <a:xfrm>
                <a:off x="294126" y="1185373"/>
                <a:ext cx="6154319" cy="904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r>
                  <a:rPr b="1">
                    <a:latin typeface="Helvetica"/>
                    <a:ea typeface="Helvetica"/>
                    <a:cs typeface="Helvetica"/>
                    <a:sym typeface="Helvetica"/>
                  </a:rPr>
                  <a:t>How</a:t>
                </a:r>
                <a:r>
                  <a:t> should I do it?”</a:t>
                </a:r>
              </a:p>
            </p:txBody>
          </p:sp>
          <p:sp>
            <p:nvSpPr>
              <p:cNvPr id="377" name="Shape 377"/>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pic>
          <p:nvPicPr>
            <p:cNvPr id="379" name="pasted-image.pdf"/>
            <p:cNvPicPr>
              <a:picLocks noChangeAspect="1"/>
            </p:cNvPicPr>
            <p:nvPr/>
          </p:nvPicPr>
          <p:blipFill>
            <a:blip r:embed="rId8">
              <a:extLst/>
            </a:blip>
            <a:stretch>
              <a:fillRect/>
            </a:stretch>
          </p:blipFill>
          <p:spPr>
            <a:xfrm>
              <a:off x="0" y="0"/>
              <a:ext cx="9525214" cy="131731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818" name="Shape 2818"/>
          <p:cNvSpPr/>
          <p:nvPr/>
        </p:nvSpPr>
        <p:spPr>
          <a:xfrm flipH="1" flipV="1">
            <a:off x="6308591" y="4075110"/>
            <a:ext cx="9230396" cy="1"/>
          </a:xfrm>
          <a:prstGeom prst="line">
            <a:avLst/>
          </a:prstGeom>
          <a:ln w="25400">
            <a:solidFill>
              <a:schemeClr val="accent4"/>
            </a:solidFill>
            <a:prstDash val="sysDot"/>
            <a:miter lim="400000"/>
            <a:tailEnd type="stealth"/>
          </a:ln>
        </p:spPr>
        <p:txBody>
          <a:bodyPr lIns="53578" tIns="53578" rIns="53578" bIns="53578" anchor="ctr"/>
          <a:lstStyle/>
          <a:p>
            <a:pPr>
              <a:defRPr sz="3000"/>
            </a:pPr>
          </a:p>
        </p:txBody>
      </p:sp>
      <p:pic>
        <p:nvPicPr>
          <p:cNvPr id="2819" name="pasted-image.pdf"/>
          <p:cNvPicPr>
            <a:picLocks noChangeAspect="1"/>
          </p:cNvPicPr>
          <p:nvPr/>
        </p:nvPicPr>
        <p:blipFill>
          <a:blip r:embed="rId2">
            <a:extLst/>
          </a:blip>
          <a:stretch>
            <a:fillRect/>
          </a:stretch>
        </p:blipFill>
        <p:spPr>
          <a:xfrm>
            <a:off x="6887267" y="8887707"/>
            <a:ext cx="1067556" cy="452355"/>
          </a:xfrm>
          <a:prstGeom prst="rect">
            <a:avLst/>
          </a:prstGeom>
          <a:ln w="12700">
            <a:miter lim="400000"/>
          </a:ln>
        </p:spPr>
      </p:pic>
      <p:sp>
        <p:nvSpPr>
          <p:cNvPr id="2820" name="Shape 2820"/>
          <p:cNvSpPr/>
          <p:nvPr/>
        </p:nvSpPr>
        <p:spPr>
          <a:xfrm>
            <a:off x="4138591" y="6409423"/>
            <a:ext cx="12083344" cy="2308292"/>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p>
            <a:pPr algn="l">
              <a:spcBef>
                <a:spcPts val="4200"/>
              </a:spcBef>
              <a:defRPr b="1" sz="5800">
                <a:latin typeface="Helvetica"/>
                <a:ea typeface="Helvetica"/>
                <a:cs typeface="Helvetica"/>
                <a:sym typeface="Helvetica"/>
              </a:defRPr>
            </a:pPr>
            <a:r>
              <a:t>G </a:t>
            </a:r>
            <a:r>
              <a:rPr b="0">
                <a:latin typeface="+mn-lt"/>
                <a:ea typeface="+mn-ea"/>
                <a:cs typeface="+mn-cs"/>
                <a:sym typeface="Helvetica Light"/>
              </a:rPr>
              <a:t>tries to synthesize fake images that </a:t>
            </a:r>
            <a:r>
              <a:rPr i="1">
                <a:solidFill>
                  <a:schemeClr val="accent4"/>
                </a:solidFill>
              </a:rPr>
              <a:t>fool</a:t>
            </a:r>
            <a:r>
              <a:rPr b="0">
                <a:latin typeface="+mn-lt"/>
                <a:ea typeface="+mn-ea"/>
                <a:cs typeface="+mn-cs"/>
                <a:sym typeface="Helvetica Light"/>
              </a:rPr>
              <a:t> </a:t>
            </a:r>
            <a:r>
              <a:t>D</a:t>
            </a:r>
            <a:r>
              <a:rPr b="0">
                <a:latin typeface="+mn-lt"/>
                <a:ea typeface="+mn-ea"/>
                <a:cs typeface="+mn-cs"/>
                <a:sym typeface="Helvetica Light"/>
              </a:rPr>
              <a:t>:</a:t>
            </a:r>
          </a:p>
        </p:txBody>
      </p:sp>
      <p:pic>
        <p:nvPicPr>
          <p:cNvPr id="2821" name="pasted-image.pdf"/>
          <p:cNvPicPr>
            <a:picLocks noChangeAspect="1"/>
          </p:cNvPicPr>
          <p:nvPr/>
        </p:nvPicPr>
        <p:blipFill>
          <a:blip r:embed="rId3">
            <a:extLst/>
          </a:blip>
          <a:stretch>
            <a:fillRect/>
          </a:stretch>
        </p:blipFill>
        <p:spPr>
          <a:xfrm>
            <a:off x="14196407" y="8971146"/>
            <a:ext cx="415015" cy="432308"/>
          </a:xfrm>
          <a:prstGeom prst="rect">
            <a:avLst/>
          </a:prstGeom>
          <a:ln w="12700">
            <a:miter lim="400000"/>
          </a:ln>
        </p:spPr>
      </p:pic>
      <p:pic>
        <p:nvPicPr>
          <p:cNvPr id="2822" name="pasted-image.pdf"/>
          <p:cNvPicPr>
            <a:picLocks noChangeAspect="1"/>
          </p:cNvPicPr>
          <p:nvPr/>
        </p:nvPicPr>
        <p:blipFill>
          <a:blip r:embed="rId4">
            <a:extLst/>
          </a:blip>
          <a:stretch>
            <a:fillRect/>
          </a:stretch>
        </p:blipFill>
        <p:spPr>
          <a:xfrm>
            <a:off x="19714240" y="8848982"/>
            <a:ext cx="107019" cy="659948"/>
          </a:xfrm>
          <a:prstGeom prst="rect">
            <a:avLst/>
          </a:prstGeom>
          <a:ln w="12700">
            <a:miter lim="400000"/>
          </a:ln>
        </p:spPr>
      </p:pic>
      <p:sp>
        <p:nvSpPr>
          <p:cNvPr id="2823" name="Shape 2823"/>
          <p:cNvSpPr/>
          <p:nvPr/>
        </p:nvSpPr>
        <p:spPr>
          <a:xfrm>
            <a:off x="15693566" y="3356452"/>
            <a:ext cx="3258265" cy="810443"/>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lvl1pPr>
              <a:defRPr sz="5800"/>
            </a:lvl1pPr>
          </a:lstStyle>
          <a:p>
            <a:pPr/>
            <a:r>
              <a:t>real or fake?</a:t>
            </a:r>
          </a:p>
        </p:txBody>
      </p:sp>
      <p:pic>
        <p:nvPicPr>
          <p:cNvPr id="2824" name="pasted-image.pdf"/>
          <p:cNvPicPr>
            <a:picLocks noChangeAspect="1"/>
          </p:cNvPicPr>
          <p:nvPr/>
        </p:nvPicPr>
        <p:blipFill>
          <a:blip r:embed="rId5">
            <a:extLst/>
          </a:blip>
          <a:stretch>
            <a:fillRect/>
          </a:stretch>
        </p:blipFill>
        <p:spPr>
          <a:xfrm>
            <a:off x="7265923" y="9510053"/>
            <a:ext cx="367394" cy="381001"/>
          </a:xfrm>
          <a:prstGeom prst="rect">
            <a:avLst/>
          </a:prstGeom>
          <a:ln w="12700">
            <a:miter lim="400000"/>
          </a:ln>
        </p:spPr>
      </p:pic>
      <p:pic>
        <p:nvPicPr>
          <p:cNvPr id="2825" name="pasted-image.pdf"/>
          <p:cNvPicPr>
            <a:picLocks noChangeAspect="1"/>
          </p:cNvPicPr>
          <p:nvPr/>
        </p:nvPicPr>
        <p:blipFill>
          <a:blip r:embed="rId6">
            <a:extLst/>
          </a:blip>
          <a:stretch>
            <a:fillRect/>
          </a:stretch>
        </p:blipFill>
        <p:spPr>
          <a:xfrm>
            <a:off x="5872702" y="9036845"/>
            <a:ext cx="886615" cy="434261"/>
          </a:xfrm>
          <a:prstGeom prst="rect">
            <a:avLst/>
          </a:prstGeom>
          <a:ln w="12700">
            <a:miter lim="400000"/>
          </a:ln>
        </p:spPr>
      </p:pic>
      <p:sp>
        <p:nvSpPr>
          <p:cNvPr id="2826" name="Shape 2826"/>
          <p:cNvSpPr/>
          <p:nvPr/>
        </p:nvSpPr>
        <p:spPr>
          <a:xfrm>
            <a:off x="12548195" y="3761673"/>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27" name="Shape 2827"/>
          <p:cNvSpPr/>
          <p:nvPr/>
        </p:nvSpPr>
        <p:spPr>
          <a:xfrm rot="10800000">
            <a:off x="13901766"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28" name="Shape 2828"/>
          <p:cNvSpPr/>
          <p:nvPr/>
        </p:nvSpPr>
        <p:spPr>
          <a:xfrm rot="10800000">
            <a:off x="14325981"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29" name="Shape 2829"/>
          <p:cNvSpPr/>
          <p:nvPr/>
        </p:nvSpPr>
        <p:spPr>
          <a:xfrm rot="10800000">
            <a:off x="13477552"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30" name="pasted-image.pdf"/>
          <p:cNvPicPr>
            <a:picLocks noChangeAspect="1"/>
          </p:cNvPicPr>
          <p:nvPr/>
        </p:nvPicPr>
        <p:blipFill>
          <a:blip r:embed="rId7">
            <a:extLst/>
          </a:blip>
          <a:stretch>
            <a:fillRect/>
          </a:stretch>
        </p:blipFill>
        <p:spPr>
          <a:xfrm>
            <a:off x="13774304" y="2038967"/>
            <a:ext cx="573116" cy="494065"/>
          </a:xfrm>
          <a:prstGeom prst="rect">
            <a:avLst/>
          </a:prstGeom>
          <a:ln w="12700">
            <a:miter lim="400000"/>
          </a:ln>
        </p:spPr>
      </p:pic>
      <p:sp>
        <p:nvSpPr>
          <p:cNvPr id="2831" name="Shape 2831"/>
          <p:cNvSpPr/>
          <p:nvPr/>
        </p:nvSpPr>
        <p:spPr>
          <a:xfrm>
            <a:off x="6308591" y="3757241"/>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32" name="Shape 2832"/>
          <p:cNvSpPr/>
          <p:nvPr/>
        </p:nvSpPr>
        <p:spPr>
          <a:xfrm rot="10800000">
            <a:off x="7662164" y="2913767"/>
            <a:ext cx="288632"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33" name="Shape 2833"/>
          <p:cNvSpPr/>
          <p:nvPr/>
        </p:nvSpPr>
        <p:spPr>
          <a:xfrm rot="10800000">
            <a:off x="8086378"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34" name="Shape 2834"/>
          <p:cNvSpPr/>
          <p:nvPr/>
        </p:nvSpPr>
        <p:spPr>
          <a:xfrm rot="10800000">
            <a:off x="7237950"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35" name="pasted-image.pdf"/>
          <p:cNvPicPr>
            <a:picLocks noChangeAspect="1"/>
          </p:cNvPicPr>
          <p:nvPr/>
        </p:nvPicPr>
        <p:blipFill>
          <a:blip r:embed="rId8">
            <a:extLst/>
          </a:blip>
          <a:stretch>
            <a:fillRect/>
          </a:stretch>
        </p:blipFill>
        <p:spPr>
          <a:xfrm>
            <a:off x="7539686" y="2058814"/>
            <a:ext cx="533590" cy="553353"/>
          </a:xfrm>
          <a:prstGeom prst="rect">
            <a:avLst/>
          </a:prstGeom>
          <a:ln w="12700">
            <a:miter lim="400000"/>
          </a:ln>
        </p:spPr>
      </p:pic>
      <p:pic>
        <p:nvPicPr>
          <p:cNvPr id="2836" name="pasted-image.pdf"/>
          <p:cNvPicPr>
            <a:picLocks noChangeAspect="1"/>
          </p:cNvPicPr>
          <p:nvPr/>
        </p:nvPicPr>
        <p:blipFill>
          <a:blip r:embed="rId9">
            <a:extLst/>
          </a:blip>
          <a:stretch>
            <a:fillRect/>
          </a:stretch>
        </p:blipFill>
        <p:spPr>
          <a:xfrm>
            <a:off x="10438202" y="1925580"/>
            <a:ext cx="971174" cy="492240"/>
          </a:xfrm>
          <a:prstGeom prst="rect">
            <a:avLst/>
          </a:prstGeom>
          <a:ln w="12700">
            <a:miter lim="400000"/>
          </a:ln>
        </p:spPr>
      </p:pic>
      <p:sp>
        <p:nvSpPr>
          <p:cNvPr id="2837" name="Shape 2837"/>
          <p:cNvSpPr/>
          <p:nvPr/>
        </p:nvSpPr>
        <p:spPr>
          <a:xfrm>
            <a:off x="6773657" y="8792457"/>
            <a:ext cx="1351927" cy="1192099"/>
          </a:xfrm>
          <a:prstGeom prst="rect">
            <a:avLst/>
          </a:prstGeom>
          <a:ln w="50800">
            <a:solidFill>
              <a:schemeClr val="accent4"/>
            </a:solidFill>
            <a:miter lim="400000"/>
          </a:ln>
        </p:spPr>
        <p:txBody>
          <a:bodyPr lIns="53578" tIns="53578" rIns="53578" bIns="53578" anchor="ctr"/>
          <a:lstStyle/>
          <a:p>
            <a:pPr>
              <a:defRPr sz="3000">
                <a:solidFill>
                  <a:schemeClr val="accent1"/>
                </a:solidFill>
              </a:defRPr>
            </a:pPr>
          </a:p>
        </p:txBody>
      </p:sp>
      <p:sp>
        <p:nvSpPr>
          <p:cNvPr id="2838" name="Shape 2838"/>
          <p:cNvSpPr/>
          <p:nvPr/>
        </p:nvSpPr>
        <p:spPr>
          <a:xfrm>
            <a:off x="16212005" y="11240402"/>
            <a:ext cx="5403845"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[Goodfellow et al., 2014]</a:t>
            </a:r>
          </a:p>
        </p:txBody>
      </p:sp>
      <p:pic>
        <p:nvPicPr>
          <p:cNvPr id="2839" name="pasted-image.png"/>
          <p:cNvPicPr>
            <a:picLocks noChangeAspect="1"/>
          </p:cNvPicPr>
          <p:nvPr/>
        </p:nvPicPr>
        <p:blipFill>
          <a:blip r:embed="rId10">
            <a:extLst/>
          </a:blip>
          <a:stretch>
            <a:fillRect/>
          </a:stretch>
        </p:blipFill>
        <p:spPr>
          <a:xfrm>
            <a:off x="9683997" y="2552348"/>
            <a:ext cx="2385475" cy="2385475"/>
          </a:xfrm>
          <a:prstGeom prst="rect">
            <a:avLst/>
          </a:prstGeom>
          <a:ln w="3175">
            <a:solidFill>
              <a:srgbClr val="000000"/>
            </a:solidFill>
            <a:miter lim="400000"/>
          </a:ln>
        </p:spPr>
      </p:pic>
      <p:pic>
        <p:nvPicPr>
          <p:cNvPr id="2840" name="pasted-image.png"/>
          <p:cNvPicPr>
            <a:picLocks noChangeAspect="1"/>
          </p:cNvPicPr>
          <p:nvPr/>
        </p:nvPicPr>
        <p:blipFill>
          <a:blip r:embed="rId11">
            <a:extLst/>
          </a:blip>
          <a:stretch>
            <a:fillRect/>
          </a:stretch>
        </p:blipFill>
        <p:spPr>
          <a:xfrm>
            <a:off x="9679234" y="2548512"/>
            <a:ext cx="2463653" cy="2417460"/>
          </a:xfrm>
          <a:prstGeom prst="rect">
            <a:avLst/>
          </a:prstGeom>
          <a:ln w="12700">
            <a:miter lim="400000"/>
          </a:ln>
        </p:spPr>
      </p:pic>
      <p:pic>
        <p:nvPicPr>
          <p:cNvPr id="2841" name="pasted-image.pdf"/>
          <p:cNvPicPr>
            <a:picLocks noChangeAspect="1"/>
          </p:cNvPicPr>
          <p:nvPr/>
        </p:nvPicPr>
        <p:blipFill>
          <a:blip r:embed="rId12">
            <a:extLst/>
          </a:blip>
          <a:stretch>
            <a:fillRect/>
          </a:stretch>
        </p:blipFill>
        <p:spPr>
          <a:xfrm>
            <a:off x="5511648" y="3576568"/>
            <a:ext cx="317207" cy="337034"/>
          </a:xfrm>
          <a:prstGeom prst="rect">
            <a:avLst/>
          </a:prstGeom>
          <a:ln w="12700">
            <a:miter lim="400000"/>
          </a:ln>
        </p:spPr>
      </p:pic>
      <p:pic>
        <p:nvPicPr>
          <p:cNvPr id="2842" name="pasted-image.pdf"/>
          <p:cNvPicPr>
            <a:picLocks noChangeAspect="1"/>
          </p:cNvPicPr>
          <p:nvPr/>
        </p:nvPicPr>
        <p:blipFill>
          <a:blip r:embed="rId13">
            <a:extLst/>
          </a:blip>
          <a:stretch>
            <a:fillRect/>
          </a:stretch>
        </p:blipFill>
        <p:spPr>
          <a:xfrm>
            <a:off x="8512225" y="8817472"/>
            <a:ext cx="1445934" cy="722968"/>
          </a:xfrm>
          <a:prstGeom prst="rect">
            <a:avLst/>
          </a:prstGeom>
          <a:ln w="12700">
            <a:miter lim="400000"/>
          </a:ln>
        </p:spPr>
      </p:pic>
      <p:pic>
        <p:nvPicPr>
          <p:cNvPr id="2843" name="pasted-image.pdf"/>
          <p:cNvPicPr>
            <a:picLocks noChangeAspect="1"/>
          </p:cNvPicPr>
          <p:nvPr/>
        </p:nvPicPr>
        <p:blipFill>
          <a:blip r:embed="rId14">
            <a:extLst/>
          </a:blip>
          <a:stretch>
            <a:fillRect/>
          </a:stretch>
        </p:blipFill>
        <p:spPr>
          <a:xfrm>
            <a:off x="15136406" y="8850104"/>
            <a:ext cx="3973446" cy="674393"/>
          </a:xfrm>
          <a:prstGeom prst="rect">
            <a:avLst/>
          </a:prstGeom>
          <a:ln w="12700">
            <a:miter lim="400000"/>
          </a:ln>
        </p:spPr>
      </p:pic>
      <p:pic>
        <p:nvPicPr>
          <p:cNvPr id="2844" name="pasted-image.pdf"/>
          <p:cNvPicPr>
            <a:picLocks noChangeAspect="1"/>
          </p:cNvPicPr>
          <p:nvPr/>
        </p:nvPicPr>
        <p:blipFill>
          <a:blip r:embed="rId15">
            <a:extLst/>
          </a:blip>
          <a:stretch>
            <a:fillRect/>
          </a:stretch>
        </p:blipFill>
        <p:spPr>
          <a:xfrm>
            <a:off x="10429836" y="8853956"/>
            <a:ext cx="3200500" cy="65065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2840"/>
                                        </p:tgtEl>
                                        <p:attrNameLst>
                                          <p:attrName>style.visibility</p:attrName>
                                        </p:attrNameLst>
                                      </p:cBhvr>
                                      <p:to>
                                        <p:strVal val="visible"/>
                                      </p:to>
                                    </p:set>
                                    <p:animEffect filter="dissolve" transition="in">
                                      <p:cBhvr>
                                        <p:cTn id="11" dur="1000"/>
                                        <p:tgtEl>
                                          <p:spTgt spid="28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8" grpId="1"/>
      <p:bldP build="whole" bldLvl="1" animBg="1" rev="0" advAuto="0" spid="2840" grpId="2"/>
    </p:bldLst>
  </p:timing>
</p:sld>
</file>

<file path=ppt/slides/slide10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846" name="Shape 2846"/>
          <p:cNvSpPr/>
          <p:nvPr/>
        </p:nvSpPr>
        <p:spPr>
          <a:xfrm>
            <a:off x="4138591" y="6409423"/>
            <a:ext cx="14400491" cy="2308292"/>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p>
            <a:pPr algn="l">
              <a:spcBef>
                <a:spcPts val="4200"/>
              </a:spcBef>
              <a:defRPr b="1" sz="5800">
                <a:latin typeface="Helvetica"/>
                <a:ea typeface="Helvetica"/>
                <a:cs typeface="Helvetica"/>
                <a:sym typeface="Helvetica"/>
              </a:defRPr>
            </a:pPr>
            <a:r>
              <a:t>G </a:t>
            </a:r>
            <a:r>
              <a:rPr b="0">
                <a:latin typeface="+mn-lt"/>
                <a:ea typeface="+mn-ea"/>
                <a:cs typeface="+mn-cs"/>
                <a:sym typeface="Helvetica Light"/>
              </a:rPr>
              <a:t>tries to synthesize fake images that </a:t>
            </a:r>
            <a:r>
              <a:rPr i="1">
                <a:solidFill>
                  <a:schemeClr val="accent4"/>
                </a:solidFill>
              </a:rPr>
              <a:t>fool</a:t>
            </a:r>
            <a:r>
              <a:rPr b="0">
                <a:latin typeface="+mn-lt"/>
                <a:ea typeface="+mn-ea"/>
                <a:cs typeface="+mn-cs"/>
                <a:sym typeface="Helvetica Light"/>
              </a:rPr>
              <a:t> the </a:t>
            </a:r>
            <a:r>
              <a:rPr i="1">
                <a:solidFill>
                  <a:schemeClr val="accent1"/>
                </a:solidFill>
              </a:rPr>
              <a:t>best</a:t>
            </a:r>
            <a:r>
              <a:rPr b="0">
                <a:latin typeface="+mn-lt"/>
                <a:ea typeface="+mn-ea"/>
                <a:cs typeface="+mn-cs"/>
                <a:sym typeface="Helvetica Light"/>
              </a:rPr>
              <a:t> </a:t>
            </a:r>
            <a:r>
              <a:t>D</a:t>
            </a:r>
            <a:r>
              <a:rPr b="0">
                <a:latin typeface="+mn-lt"/>
                <a:ea typeface="+mn-ea"/>
                <a:cs typeface="+mn-cs"/>
                <a:sym typeface="Helvetica Light"/>
              </a:rPr>
              <a:t>:</a:t>
            </a:r>
          </a:p>
        </p:txBody>
      </p:sp>
      <p:sp>
        <p:nvSpPr>
          <p:cNvPr id="2847" name="Shape 2847"/>
          <p:cNvSpPr/>
          <p:nvPr/>
        </p:nvSpPr>
        <p:spPr>
          <a:xfrm>
            <a:off x="15693566" y="3356452"/>
            <a:ext cx="3258265" cy="810443"/>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lvl1pPr>
              <a:defRPr sz="5800"/>
            </a:lvl1pPr>
          </a:lstStyle>
          <a:p>
            <a:pPr/>
            <a:r>
              <a:t>real or fake?</a:t>
            </a:r>
          </a:p>
        </p:txBody>
      </p:sp>
      <p:sp>
        <p:nvSpPr>
          <p:cNvPr id="2848" name="Shape 2848"/>
          <p:cNvSpPr/>
          <p:nvPr/>
        </p:nvSpPr>
        <p:spPr>
          <a:xfrm>
            <a:off x="12548195" y="3761673"/>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49" name="Shape 2849"/>
          <p:cNvSpPr/>
          <p:nvPr/>
        </p:nvSpPr>
        <p:spPr>
          <a:xfrm rot="10800000">
            <a:off x="13901766"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50" name="Shape 2850"/>
          <p:cNvSpPr/>
          <p:nvPr/>
        </p:nvSpPr>
        <p:spPr>
          <a:xfrm rot="10800000">
            <a:off x="14325981"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51" name="Shape 2851"/>
          <p:cNvSpPr/>
          <p:nvPr/>
        </p:nvSpPr>
        <p:spPr>
          <a:xfrm rot="10800000">
            <a:off x="13477552"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52" name="pasted-image.pdf"/>
          <p:cNvPicPr>
            <a:picLocks noChangeAspect="1"/>
          </p:cNvPicPr>
          <p:nvPr/>
        </p:nvPicPr>
        <p:blipFill>
          <a:blip r:embed="rId2">
            <a:extLst/>
          </a:blip>
          <a:stretch>
            <a:fillRect/>
          </a:stretch>
        </p:blipFill>
        <p:spPr>
          <a:xfrm>
            <a:off x="13774304" y="2038967"/>
            <a:ext cx="573116" cy="494065"/>
          </a:xfrm>
          <a:prstGeom prst="rect">
            <a:avLst/>
          </a:prstGeom>
          <a:ln w="12700">
            <a:miter lim="400000"/>
          </a:ln>
        </p:spPr>
      </p:pic>
      <p:sp>
        <p:nvSpPr>
          <p:cNvPr id="2853" name="Shape 2853"/>
          <p:cNvSpPr/>
          <p:nvPr/>
        </p:nvSpPr>
        <p:spPr>
          <a:xfrm>
            <a:off x="6308591" y="3757241"/>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54" name="Shape 2854"/>
          <p:cNvSpPr/>
          <p:nvPr/>
        </p:nvSpPr>
        <p:spPr>
          <a:xfrm rot="10800000">
            <a:off x="7662164" y="2913767"/>
            <a:ext cx="288632"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55" name="Shape 2855"/>
          <p:cNvSpPr/>
          <p:nvPr/>
        </p:nvSpPr>
        <p:spPr>
          <a:xfrm rot="10800000">
            <a:off x="8086378"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56" name="Shape 2856"/>
          <p:cNvSpPr/>
          <p:nvPr/>
        </p:nvSpPr>
        <p:spPr>
          <a:xfrm rot="10800000">
            <a:off x="7237950"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57" name="pasted-image.pdf"/>
          <p:cNvPicPr>
            <a:picLocks noChangeAspect="1"/>
          </p:cNvPicPr>
          <p:nvPr/>
        </p:nvPicPr>
        <p:blipFill>
          <a:blip r:embed="rId3">
            <a:extLst/>
          </a:blip>
          <a:stretch>
            <a:fillRect/>
          </a:stretch>
        </p:blipFill>
        <p:spPr>
          <a:xfrm>
            <a:off x="7539686" y="2058814"/>
            <a:ext cx="533590" cy="553353"/>
          </a:xfrm>
          <a:prstGeom prst="rect">
            <a:avLst/>
          </a:prstGeom>
          <a:ln w="12700">
            <a:miter lim="400000"/>
          </a:ln>
        </p:spPr>
      </p:pic>
      <p:pic>
        <p:nvPicPr>
          <p:cNvPr id="2858" name="pasted-image.pdf"/>
          <p:cNvPicPr>
            <a:picLocks noChangeAspect="1"/>
          </p:cNvPicPr>
          <p:nvPr/>
        </p:nvPicPr>
        <p:blipFill>
          <a:blip r:embed="rId4">
            <a:extLst/>
          </a:blip>
          <a:stretch>
            <a:fillRect/>
          </a:stretch>
        </p:blipFill>
        <p:spPr>
          <a:xfrm>
            <a:off x="10438202" y="1925580"/>
            <a:ext cx="971174" cy="492240"/>
          </a:xfrm>
          <a:prstGeom prst="rect">
            <a:avLst/>
          </a:prstGeom>
          <a:ln w="12700">
            <a:miter lim="400000"/>
          </a:ln>
        </p:spPr>
      </p:pic>
      <p:pic>
        <p:nvPicPr>
          <p:cNvPr id="2859" name="pasted-image.pdf"/>
          <p:cNvPicPr>
            <a:picLocks noChangeAspect="1"/>
          </p:cNvPicPr>
          <p:nvPr/>
        </p:nvPicPr>
        <p:blipFill>
          <a:blip r:embed="rId5">
            <a:extLst/>
          </a:blip>
          <a:stretch>
            <a:fillRect/>
          </a:stretch>
        </p:blipFill>
        <p:spPr>
          <a:xfrm>
            <a:off x="4904694" y="8917129"/>
            <a:ext cx="3178554" cy="828453"/>
          </a:xfrm>
          <a:prstGeom prst="rect">
            <a:avLst/>
          </a:prstGeom>
          <a:ln w="12700">
            <a:miter lim="400000"/>
          </a:ln>
        </p:spPr>
      </p:pic>
      <p:sp>
        <p:nvSpPr>
          <p:cNvPr id="2860" name="Shape 2860"/>
          <p:cNvSpPr/>
          <p:nvPr/>
        </p:nvSpPr>
        <p:spPr>
          <a:xfrm>
            <a:off x="6933855" y="8737179"/>
            <a:ext cx="1221062" cy="1070428"/>
          </a:xfrm>
          <a:prstGeom prst="rect">
            <a:avLst/>
          </a:prstGeom>
          <a:ln w="50800">
            <a:solidFill>
              <a:schemeClr val="accent1"/>
            </a:solidFill>
            <a:miter lim="400000"/>
          </a:ln>
        </p:spPr>
        <p:txBody>
          <a:bodyPr lIns="53578" tIns="53578" rIns="53578" bIns="53578" anchor="ctr"/>
          <a:lstStyle/>
          <a:p>
            <a:pPr>
              <a:defRPr sz="3000">
                <a:solidFill>
                  <a:schemeClr val="accent1"/>
                </a:solidFill>
              </a:defRPr>
            </a:pPr>
          </a:p>
        </p:txBody>
      </p:sp>
      <p:pic>
        <p:nvPicPr>
          <p:cNvPr id="2861" name="pasted-image.pdf"/>
          <p:cNvPicPr>
            <a:picLocks noChangeAspect="1"/>
          </p:cNvPicPr>
          <p:nvPr/>
        </p:nvPicPr>
        <p:blipFill>
          <a:blip r:embed="rId6">
            <a:extLst/>
          </a:blip>
          <a:stretch>
            <a:fillRect/>
          </a:stretch>
        </p:blipFill>
        <p:spPr>
          <a:xfrm>
            <a:off x="19714240" y="8848982"/>
            <a:ext cx="107019" cy="659948"/>
          </a:xfrm>
          <a:prstGeom prst="rect">
            <a:avLst/>
          </a:prstGeom>
          <a:ln w="12700">
            <a:miter lim="400000"/>
          </a:ln>
        </p:spPr>
      </p:pic>
      <p:sp>
        <p:nvSpPr>
          <p:cNvPr id="2862" name="Shape 2862"/>
          <p:cNvSpPr/>
          <p:nvPr/>
        </p:nvSpPr>
        <p:spPr>
          <a:xfrm>
            <a:off x="5818008" y="8725782"/>
            <a:ext cx="1048898" cy="1096554"/>
          </a:xfrm>
          <a:prstGeom prst="rect">
            <a:avLst/>
          </a:prstGeom>
          <a:ln w="50800">
            <a:solidFill>
              <a:schemeClr val="accent4"/>
            </a:solidFill>
            <a:miter lim="400000"/>
          </a:ln>
        </p:spPr>
        <p:txBody>
          <a:bodyPr lIns="53578" tIns="53578" rIns="53578" bIns="53578" anchor="ctr"/>
          <a:lstStyle/>
          <a:p>
            <a:pPr>
              <a:defRPr sz="3000">
                <a:solidFill>
                  <a:schemeClr val="accent1"/>
                </a:solidFill>
              </a:defRPr>
            </a:pPr>
          </a:p>
        </p:txBody>
      </p:sp>
      <p:sp>
        <p:nvSpPr>
          <p:cNvPr id="2863" name="Shape 2863"/>
          <p:cNvSpPr/>
          <p:nvPr/>
        </p:nvSpPr>
        <p:spPr>
          <a:xfrm>
            <a:off x="16212005" y="11240402"/>
            <a:ext cx="5403845"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[Goodfellow et al., 2014]</a:t>
            </a:r>
          </a:p>
        </p:txBody>
      </p:sp>
      <p:pic>
        <p:nvPicPr>
          <p:cNvPr id="2864" name="pasted-image.pdf"/>
          <p:cNvPicPr>
            <a:picLocks noChangeAspect="1"/>
          </p:cNvPicPr>
          <p:nvPr/>
        </p:nvPicPr>
        <p:blipFill>
          <a:blip r:embed="rId7">
            <a:extLst/>
          </a:blip>
          <a:stretch>
            <a:fillRect/>
          </a:stretch>
        </p:blipFill>
        <p:spPr>
          <a:xfrm>
            <a:off x="5511648" y="3576568"/>
            <a:ext cx="317207" cy="337034"/>
          </a:xfrm>
          <a:prstGeom prst="rect">
            <a:avLst/>
          </a:prstGeom>
          <a:ln w="12700">
            <a:miter lim="400000"/>
          </a:ln>
        </p:spPr>
      </p:pic>
      <p:pic>
        <p:nvPicPr>
          <p:cNvPr id="2865" name="pasted-image.png"/>
          <p:cNvPicPr>
            <a:picLocks noChangeAspect="1"/>
          </p:cNvPicPr>
          <p:nvPr/>
        </p:nvPicPr>
        <p:blipFill>
          <a:blip r:embed="rId8">
            <a:extLst/>
          </a:blip>
          <a:stretch>
            <a:fillRect/>
          </a:stretch>
        </p:blipFill>
        <p:spPr>
          <a:xfrm>
            <a:off x="9679234" y="2548512"/>
            <a:ext cx="2463653" cy="2417460"/>
          </a:xfrm>
          <a:prstGeom prst="rect">
            <a:avLst/>
          </a:prstGeom>
          <a:ln w="12700">
            <a:miter lim="400000"/>
          </a:ln>
        </p:spPr>
      </p:pic>
      <p:pic>
        <p:nvPicPr>
          <p:cNvPr id="2866" name="pasted-image.pdf"/>
          <p:cNvPicPr>
            <a:picLocks noChangeAspect="1"/>
          </p:cNvPicPr>
          <p:nvPr/>
        </p:nvPicPr>
        <p:blipFill>
          <a:blip r:embed="rId9">
            <a:extLst/>
          </a:blip>
          <a:stretch>
            <a:fillRect/>
          </a:stretch>
        </p:blipFill>
        <p:spPr>
          <a:xfrm>
            <a:off x="8512225" y="8817472"/>
            <a:ext cx="1445934" cy="722968"/>
          </a:xfrm>
          <a:prstGeom prst="rect">
            <a:avLst/>
          </a:prstGeom>
          <a:ln w="12700">
            <a:miter lim="400000"/>
          </a:ln>
        </p:spPr>
      </p:pic>
      <p:pic>
        <p:nvPicPr>
          <p:cNvPr id="2867" name="pasted-image.pdf"/>
          <p:cNvPicPr>
            <a:picLocks noChangeAspect="1"/>
          </p:cNvPicPr>
          <p:nvPr/>
        </p:nvPicPr>
        <p:blipFill>
          <a:blip r:embed="rId10">
            <a:extLst/>
          </a:blip>
          <a:stretch>
            <a:fillRect/>
          </a:stretch>
        </p:blipFill>
        <p:spPr>
          <a:xfrm>
            <a:off x="15136406" y="8850104"/>
            <a:ext cx="3973446" cy="674393"/>
          </a:xfrm>
          <a:prstGeom prst="rect">
            <a:avLst/>
          </a:prstGeom>
          <a:ln w="12700">
            <a:miter lim="400000"/>
          </a:ln>
        </p:spPr>
      </p:pic>
      <p:pic>
        <p:nvPicPr>
          <p:cNvPr id="2868" name="pasted-image.pdf"/>
          <p:cNvPicPr>
            <a:picLocks noChangeAspect="1"/>
          </p:cNvPicPr>
          <p:nvPr/>
        </p:nvPicPr>
        <p:blipFill>
          <a:blip r:embed="rId11">
            <a:extLst/>
          </a:blip>
          <a:stretch>
            <a:fillRect/>
          </a:stretch>
        </p:blipFill>
        <p:spPr>
          <a:xfrm>
            <a:off x="14196407" y="8971146"/>
            <a:ext cx="415015" cy="432308"/>
          </a:xfrm>
          <a:prstGeom prst="rect">
            <a:avLst/>
          </a:prstGeom>
          <a:ln w="12700">
            <a:miter lim="400000"/>
          </a:ln>
        </p:spPr>
      </p:pic>
      <p:pic>
        <p:nvPicPr>
          <p:cNvPr id="2869" name="pasted-image.pdf"/>
          <p:cNvPicPr>
            <a:picLocks noChangeAspect="1"/>
          </p:cNvPicPr>
          <p:nvPr/>
        </p:nvPicPr>
        <p:blipFill>
          <a:blip r:embed="rId12">
            <a:extLst/>
          </a:blip>
          <a:stretch>
            <a:fillRect/>
          </a:stretch>
        </p:blipFill>
        <p:spPr>
          <a:xfrm>
            <a:off x="10429836" y="8853956"/>
            <a:ext cx="3200500" cy="650652"/>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871" name="Screen Shot 2017-05-22 at 9.14.20 AM.png"/>
          <p:cNvPicPr>
            <a:picLocks noChangeAspect="1"/>
          </p:cNvPicPr>
          <p:nvPr/>
        </p:nvPicPr>
        <p:blipFill>
          <a:blip r:embed="rId2">
            <a:extLst/>
          </a:blip>
          <a:stretch>
            <a:fillRect/>
          </a:stretch>
        </p:blipFill>
        <p:spPr>
          <a:xfrm>
            <a:off x="7677150" y="2971799"/>
            <a:ext cx="9029701" cy="6115052"/>
          </a:xfrm>
          <a:prstGeom prst="rect">
            <a:avLst/>
          </a:prstGeom>
          <a:ln w="12700">
            <a:miter lim="400000"/>
          </a:ln>
        </p:spPr>
      </p:pic>
      <p:sp>
        <p:nvSpPr>
          <p:cNvPr id="2872" name="Shape 2872"/>
          <p:cNvSpPr/>
          <p:nvPr/>
        </p:nvSpPr>
        <p:spPr>
          <a:xfrm>
            <a:off x="16187289" y="11074663"/>
            <a:ext cx="5287538"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from [Goodfellow, 2016]</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874" name="pasted-image.png"/>
          <p:cNvPicPr>
            <a:picLocks noChangeAspect="1"/>
          </p:cNvPicPr>
          <p:nvPr/>
        </p:nvPicPr>
        <p:blipFill>
          <a:blip r:embed="rId2">
            <a:extLst/>
          </a:blip>
          <a:stretch>
            <a:fillRect/>
          </a:stretch>
        </p:blipFill>
        <p:spPr>
          <a:xfrm>
            <a:off x="5808281" y="3597795"/>
            <a:ext cx="11797520" cy="6520410"/>
          </a:xfrm>
          <a:prstGeom prst="rect">
            <a:avLst/>
          </a:prstGeom>
          <a:ln w="12700">
            <a:miter lim="400000"/>
          </a:ln>
        </p:spPr>
      </p:pic>
      <p:sp>
        <p:nvSpPr>
          <p:cNvPr id="2875" name="Shape 2875"/>
          <p:cNvSpPr/>
          <p:nvPr/>
        </p:nvSpPr>
        <p:spPr>
          <a:xfrm>
            <a:off x="16187289" y="11074663"/>
            <a:ext cx="5287538"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from [Goodfellow, 2016]</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grpSp>
        <p:nvGrpSpPr>
          <p:cNvPr id="2879" name="Group 2879"/>
          <p:cNvGrpSpPr/>
          <p:nvPr/>
        </p:nvGrpSpPr>
        <p:grpSpPr>
          <a:xfrm>
            <a:off x="4257114" y="3629544"/>
            <a:ext cx="15869772" cy="6075912"/>
            <a:chOff x="0" y="0"/>
            <a:chExt cx="15869770" cy="6075910"/>
          </a:xfrm>
        </p:grpSpPr>
        <p:pic>
          <p:nvPicPr>
            <p:cNvPr id="2877" name="pasted-image.png"/>
            <p:cNvPicPr>
              <a:picLocks noChangeAspect="1"/>
            </p:cNvPicPr>
            <p:nvPr/>
          </p:nvPicPr>
          <p:blipFill>
            <a:blip r:embed="rId2">
              <a:extLst/>
            </a:blip>
            <a:stretch>
              <a:fillRect/>
            </a:stretch>
          </p:blipFill>
          <p:spPr>
            <a:xfrm>
              <a:off x="0" y="59373"/>
              <a:ext cx="10608105" cy="6016538"/>
            </a:xfrm>
            <a:prstGeom prst="rect">
              <a:avLst/>
            </a:prstGeom>
            <a:ln w="12700" cap="flat">
              <a:noFill/>
              <a:miter lim="400000"/>
            </a:ln>
            <a:effectLst/>
          </p:spPr>
        </p:pic>
        <p:pic>
          <p:nvPicPr>
            <p:cNvPr id="2878" name="pasted-image.png"/>
            <p:cNvPicPr>
              <a:picLocks noChangeAspect="1"/>
            </p:cNvPicPr>
            <p:nvPr/>
          </p:nvPicPr>
          <p:blipFill>
            <a:blip r:embed="rId3">
              <a:extLst/>
            </a:blip>
            <a:stretch>
              <a:fillRect/>
            </a:stretch>
          </p:blipFill>
          <p:spPr>
            <a:xfrm>
              <a:off x="10565718" y="0"/>
              <a:ext cx="5304053" cy="6056120"/>
            </a:xfrm>
            <a:prstGeom prst="rect">
              <a:avLst/>
            </a:prstGeom>
            <a:ln w="12700" cap="flat">
              <a:noFill/>
              <a:miter lim="400000"/>
            </a:ln>
            <a:effectLst/>
          </p:spPr>
        </p:pic>
      </p:grpSp>
      <p:sp>
        <p:nvSpPr>
          <p:cNvPr id="2880" name="Shape 2880"/>
          <p:cNvSpPr/>
          <p:nvPr/>
        </p:nvSpPr>
        <p:spPr>
          <a:xfrm>
            <a:off x="17461285" y="11095380"/>
            <a:ext cx="3982587" cy="691358"/>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[Theis et al. 2016]</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882" name="Shape 2882"/>
          <p:cNvSpPr/>
          <p:nvPr/>
        </p:nvSpPr>
        <p:spPr>
          <a:xfrm>
            <a:off x="12548195" y="3761673"/>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83" name="Shape 2883"/>
          <p:cNvSpPr/>
          <p:nvPr/>
        </p:nvSpPr>
        <p:spPr>
          <a:xfrm rot="10800000">
            <a:off x="13901766"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84" name="Shape 2884"/>
          <p:cNvSpPr/>
          <p:nvPr/>
        </p:nvSpPr>
        <p:spPr>
          <a:xfrm rot="10800000">
            <a:off x="14325981"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85" name="Shape 2885"/>
          <p:cNvSpPr/>
          <p:nvPr/>
        </p:nvSpPr>
        <p:spPr>
          <a:xfrm rot="10800000">
            <a:off x="13477552"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86" name="pasted-image.pdf"/>
          <p:cNvPicPr>
            <a:picLocks noChangeAspect="1"/>
          </p:cNvPicPr>
          <p:nvPr/>
        </p:nvPicPr>
        <p:blipFill>
          <a:blip r:embed="rId2">
            <a:extLst/>
          </a:blip>
          <a:stretch>
            <a:fillRect/>
          </a:stretch>
        </p:blipFill>
        <p:spPr>
          <a:xfrm>
            <a:off x="13774304" y="2038967"/>
            <a:ext cx="573116" cy="494065"/>
          </a:xfrm>
          <a:prstGeom prst="rect">
            <a:avLst/>
          </a:prstGeom>
          <a:ln w="12700">
            <a:miter lim="400000"/>
          </a:ln>
        </p:spPr>
      </p:pic>
      <p:sp>
        <p:nvSpPr>
          <p:cNvPr id="2887" name="Shape 2887"/>
          <p:cNvSpPr/>
          <p:nvPr/>
        </p:nvSpPr>
        <p:spPr>
          <a:xfrm>
            <a:off x="6308591" y="3757241"/>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888" name="Shape 2888"/>
          <p:cNvSpPr/>
          <p:nvPr/>
        </p:nvSpPr>
        <p:spPr>
          <a:xfrm rot="10800000">
            <a:off x="7662164" y="2913767"/>
            <a:ext cx="288632"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89" name="Shape 2889"/>
          <p:cNvSpPr/>
          <p:nvPr/>
        </p:nvSpPr>
        <p:spPr>
          <a:xfrm rot="10800000">
            <a:off x="8086378"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890" name="Shape 2890"/>
          <p:cNvSpPr/>
          <p:nvPr/>
        </p:nvSpPr>
        <p:spPr>
          <a:xfrm rot="10800000">
            <a:off x="7237950"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891" name="pasted-image.pdf"/>
          <p:cNvPicPr>
            <a:picLocks noChangeAspect="1"/>
          </p:cNvPicPr>
          <p:nvPr/>
        </p:nvPicPr>
        <p:blipFill>
          <a:blip r:embed="rId3">
            <a:extLst/>
          </a:blip>
          <a:stretch>
            <a:fillRect/>
          </a:stretch>
        </p:blipFill>
        <p:spPr>
          <a:xfrm>
            <a:off x="7539686" y="2058814"/>
            <a:ext cx="533590" cy="553353"/>
          </a:xfrm>
          <a:prstGeom prst="rect">
            <a:avLst/>
          </a:prstGeom>
          <a:ln w="12700">
            <a:miter lim="400000"/>
          </a:ln>
        </p:spPr>
      </p:pic>
      <p:pic>
        <p:nvPicPr>
          <p:cNvPr id="2892" name="pasted-image.pdf"/>
          <p:cNvPicPr>
            <a:picLocks noChangeAspect="1"/>
          </p:cNvPicPr>
          <p:nvPr/>
        </p:nvPicPr>
        <p:blipFill>
          <a:blip r:embed="rId4">
            <a:extLst/>
          </a:blip>
          <a:stretch>
            <a:fillRect/>
          </a:stretch>
        </p:blipFill>
        <p:spPr>
          <a:xfrm>
            <a:off x="19011633" y="10174631"/>
            <a:ext cx="107019" cy="659948"/>
          </a:xfrm>
          <a:prstGeom prst="rect">
            <a:avLst/>
          </a:prstGeom>
          <a:ln w="12700">
            <a:miter lim="400000"/>
          </a:ln>
        </p:spPr>
      </p:pic>
      <p:pic>
        <p:nvPicPr>
          <p:cNvPr id="2893" name="pasted-image.pdf"/>
          <p:cNvPicPr>
            <a:picLocks noChangeAspect="1"/>
          </p:cNvPicPr>
          <p:nvPr/>
        </p:nvPicPr>
        <p:blipFill>
          <a:blip r:embed="rId5">
            <a:extLst/>
          </a:blip>
          <a:stretch>
            <a:fillRect/>
          </a:stretch>
        </p:blipFill>
        <p:spPr>
          <a:xfrm>
            <a:off x="5265346" y="10362494"/>
            <a:ext cx="886615" cy="434261"/>
          </a:xfrm>
          <a:prstGeom prst="rect">
            <a:avLst/>
          </a:prstGeom>
          <a:ln w="12700">
            <a:miter lim="400000"/>
          </a:ln>
        </p:spPr>
      </p:pic>
      <p:pic>
        <p:nvPicPr>
          <p:cNvPr id="2894" name="pasted-image.pdf"/>
          <p:cNvPicPr>
            <a:picLocks noChangeAspect="1"/>
          </p:cNvPicPr>
          <p:nvPr/>
        </p:nvPicPr>
        <p:blipFill>
          <a:blip r:embed="rId6">
            <a:extLst/>
          </a:blip>
          <a:stretch>
            <a:fillRect/>
          </a:stretch>
        </p:blipFill>
        <p:spPr>
          <a:xfrm>
            <a:off x="6281677" y="10362494"/>
            <a:ext cx="1194216" cy="307602"/>
          </a:xfrm>
          <a:prstGeom prst="rect">
            <a:avLst/>
          </a:prstGeom>
          <a:ln w="12700">
            <a:miter lim="400000"/>
          </a:ln>
        </p:spPr>
      </p:pic>
      <p:pic>
        <p:nvPicPr>
          <p:cNvPr id="2895" name="pasted-image.pdf"/>
          <p:cNvPicPr>
            <a:picLocks noChangeAspect="1"/>
          </p:cNvPicPr>
          <p:nvPr/>
        </p:nvPicPr>
        <p:blipFill>
          <a:blip r:embed="rId7">
            <a:extLst/>
          </a:blip>
          <a:stretch>
            <a:fillRect/>
          </a:stretch>
        </p:blipFill>
        <p:spPr>
          <a:xfrm>
            <a:off x="6598698" y="10847316"/>
            <a:ext cx="415015" cy="357772"/>
          </a:xfrm>
          <a:prstGeom prst="rect">
            <a:avLst/>
          </a:prstGeom>
          <a:ln w="12700">
            <a:miter lim="400000"/>
          </a:ln>
        </p:spPr>
      </p:pic>
      <p:pic>
        <p:nvPicPr>
          <p:cNvPr id="2896" name="pasted-image.pdf"/>
          <p:cNvPicPr>
            <a:picLocks noChangeAspect="1"/>
          </p:cNvPicPr>
          <p:nvPr/>
        </p:nvPicPr>
        <p:blipFill>
          <a:blip r:embed="rId8">
            <a:extLst/>
          </a:blip>
          <a:stretch>
            <a:fillRect/>
          </a:stretch>
        </p:blipFill>
        <p:spPr>
          <a:xfrm>
            <a:off x="10438202" y="1925580"/>
            <a:ext cx="971174" cy="492240"/>
          </a:xfrm>
          <a:prstGeom prst="rect">
            <a:avLst/>
          </a:prstGeom>
          <a:ln w="12700">
            <a:miter lim="400000"/>
          </a:ln>
        </p:spPr>
      </p:pic>
      <p:pic>
        <p:nvPicPr>
          <p:cNvPr id="2897" name="pasted-image.pdf"/>
          <p:cNvPicPr>
            <a:picLocks noChangeAspect="1"/>
          </p:cNvPicPr>
          <p:nvPr/>
        </p:nvPicPr>
        <p:blipFill>
          <a:blip r:embed="rId9">
            <a:extLst/>
          </a:blip>
          <a:stretch>
            <a:fillRect/>
          </a:stretch>
        </p:blipFill>
        <p:spPr>
          <a:xfrm>
            <a:off x="13589052" y="10296796"/>
            <a:ext cx="415015" cy="432307"/>
          </a:xfrm>
          <a:prstGeom prst="rect">
            <a:avLst/>
          </a:prstGeom>
          <a:ln w="12700">
            <a:miter lim="400000"/>
          </a:ln>
        </p:spPr>
      </p:pic>
      <p:sp>
        <p:nvSpPr>
          <p:cNvPr id="2898" name="Shape 2898"/>
          <p:cNvSpPr/>
          <p:nvPr/>
        </p:nvSpPr>
        <p:spPr>
          <a:xfrm>
            <a:off x="3712237" y="5529929"/>
            <a:ext cx="14423104" cy="1"/>
          </a:xfrm>
          <a:prstGeom prst="line">
            <a:avLst/>
          </a:prstGeom>
          <a:ln w="101600">
            <a:solidFill>
              <a:schemeClr val="accent1"/>
            </a:solidFill>
            <a:custDash>
              <a:ds d="200000" sp="200000"/>
            </a:custDash>
            <a:miter lim="400000"/>
          </a:ln>
        </p:spPr>
        <p:txBody>
          <a:bodyPr lIns="53578" tIns="53578" rIns="53578" bIns="53578" anchor="ctr"/>
          <a:lstStyle/>
          <a:p>
            <a:pPr>
              <a:defRPr sz="3000"/>
            </a:pPr>
          </a:p>
        </p:txBody>
      </p:sp>
      <p:sp>
        <p:nvSpPr>
          <p:cNvPr id="2899" name="Shape 2899"/>
          <p:cNvSpPr/>
          <p:nvPr/>
        </p:nvSpPr>
        <p:spPr>
          <a:xfrm>
            <a:off x="16212005" y="11240402"/>
            <a:ext cx="5403845"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[Goodfellow et al., 2014]</a:t>
            </a:r>
          </a:p>
        </p:txBody>
      </p:sp>
      <p:pic>
        <p:nvPicPr>
          <p:cNvPr id="2900" name="pasted-image.pdf"/>
          <p:cNvPicPr>
            <a:picLocks noChangeAspect="1"/>
          </p:cNvPicPr>
          <p:nvPr/>
        </p:nvPicPr>
        <p:blipFill>
          <a:blip r:embed="rId10">
            <a:extLst/>
          </a:blip>
          <a:stretch>
            <a:fillRect/>
          </a:stretch>
        </p:blipFill>
        <p:spPr>
          <a:xfrm>
            <a:off x="5511648" y="3576568"/>
            <a:ext cx="317207" cy="337034"/>
          </a:xfrm>
          <a:prstGeom prst="rect">
            <a:avLst/>
          </a:prstGeom>
          <a:ln w="12700">
            <a:miter lim="400000"/>
          </a:ln>
        </p:spPr>
      </p:pic>
      <p:pic>
        <p:nvPicPr>
          <p:cNvPr id="2901" name="pasted-image.png"/>
          <p:cNvPicPr>
            <a:picLocks noChangeAspect="1"/>
          </p:cNvPicPr>
          <p:nvPr/>
        </p:nvPicPr>
        <p:blipFill>
          <a:blip r:embed="rId11">
            <a:extLst/>
          </a:blip>
          <a:stretch>
            <a:fillRect/>
          </a:stretch>
        </p:blipFill>
        <p:spPr>
          <a:xfrm>
            <a:off x="9683997" y="2552348"/>
            <a:ext cx="2385475" cy="2385475"/>
          </a:xfrm>
          <a:prstGeom prst="rect">
            <a:avLst/>
          </a:prstGeom>
          <a:ln w="3175">
            <a:solidFill>
              <a:srgbClr val="000000"/>
            </a:solidFill>
            <a:miter lim="400000"/>
          </a:ln>
        </p:spPr>
      </p:pic>
      <p:grpSp>
        <p:nvGrpSpPr>
          <p:cNvPr id="2914" name="Group 2914"/>
          <p:cNvGrpSpPr/>
          <p:nvPr/>
        </p:nvGrpSpPr>
        <p:grpSpPr>
          <a:xfrm>
            <a:off x="9726765" y="6019373"/>
            <a:ext cx="9048654" cy="4961483"/>
            <a:chOff x="0" y="0"/>
            <a:chExt cx="9048653" cy="4961481"/>
          </a:xfrm>
        </p:grpSpPr>
        <p:grpSp>
          <p:nvGrpSpPr>
            <p:cNvPr id="2910" name="Group 2910"/>
            <p:cNvGrpSpPr/>
            <p:nvPr/>
          </p:nvGrpSpPr>
          <p:grpSpPr>
            <a:xfrm>
              <a:off x="0" y="0"/>
              <a:ext cx="9048654" cy="2892855"/>
              <a:chOff x="0" y="0"/>
              <a:chExt cx="9048653" cy="2892854"/>
            </a:xfrm>
          </p:grpSpPr>
          <p:sp>
            <p:nvSpPr>
              <p:cNvPr id="2902" name="Shape 2902"/>
              <p:cNvSpPr/>
              <p:nvPr/>
            </p:nvSpPr>
            <p:spPr>
              <a:xfrm>
                <a:off x="2857174" y="1718274"/>
                <a:ext cx="2995780" cy="1"/>
              </a:xfrm>
              <a:prstGeom prst="line">
                <a:avLst/>
              </a:prstGeom>
              <a:noFill/>
              <a:ln w="12700" cap="flat">
                <a:solidFill>
                  <a:srgbClr val="000000"/>
                </a:solidFill>
                <a:prstDash val="solid"/>
                <a:miter lim="400000"/>
                <a:tailEnd type="stealth" w="med" len="med"/>
              </a:ln>
              <a:effectLst/>
            </p:spPr>
            <p:txBody>
              <a:bodyPr wrap="square" lIns="53578" tIns="53578" rIns="53578" bIns="53578" numCol="1" anchor="ctr">
                <a:noAutofit/>
              </a:bodyPr>
              <a:lstStyle/>
              <a:p>
                <a:pPr>
                  <a:defRPr sz="3000"/>
                </a:pPr>
              </a:p>
            </p:txBody>
          </p:sp>
          <p:sp>
            <p:nvSpPr>
              <p:cNvPr id="2903" name="Shape 2903"/>
              <p:cNvSpPr/>
              <p:nvPr/>
            </p:nvSpPr>
            <p:spPr>
              <a:xfrm rot="10800000">
                <a:off x="4210746" y="879231"/>
                <a:ext cx="288632"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904" name="Shape 2904"/>
              <p:cNvSpPr/>
              <p:nvPr/>
            </p:nvSpPr>
            <p:spPr>
              <a:xfrm rot="10800000">
                <a:off x="4634960" y="879231"/>
                <a:ext cx="288633"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905" name="Shape 2905"/>
              <p:cNvSpPr/>
              <p:nvPr/>
            </p:nvSpPr>
            <p:spPr>
              <a:xfrm rot="10800000">
                <a:off x="3786532" y="879231"/>
                <a:ext cx="288633"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906" name="Shape 2906"/>
              <p:cNvSpPr/>
              <p:nvPr/>
            </p:nvSpPr>
            <p:spPr>
              <a:xfrm>
                <a:off x="5790389" y="1368834"/>
                <a:ext cx="3258265" cy="810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defRPr b="1" sz="5800">
                    <a:solidFill>
                      <a:schemeClr val="accent2"/>
                    </a:solidFill>
                    <a:latin typeface="Helvetica"/>
                    <a:ea typeface="Helvetica"/>
                    <a:cs typeface="Helvetica"/>
                    <a:sym typeface="Helvetica"/>
                  </a:defRPr>
                </a:pPr>
                <a:r>
                  <a:t>real </a:t>
                </a:r>
                <a:r>
                  <a:rPr b="0">
                    <a:solidFill>
                      <a:srgbClr val="000000"/>
                    </a:solidFill>
                    <a:latin typeface="+mn-lt"/>
                    <a:ea typeface="+mn-ea"/>
                    <a:cs typeface="+mn-cs"/>
                    <a:sym typeface="Helvetica Light"/>
                  </a:rPr>
                  <a:t>(0.1)</a:t>
                </a:r>
              </a:p>
            </p:txBody>
          </p:sp>
          <p:pic>
            <p:nvPicPr>
              <p:cNvPr id="2907" name="pasted-image.pdf"/>
              <p:cNvPicPr>
                <a:picLocks noChangeAspect="1"/>
              </p:cNvPicPr>
              <p:nvPr/>
            </p:nvPicPr>
            <p:blipFill>
              <a:blip r:embed="rId2">
                <a:extLst/>
              </a:blip>
              <a:stretch>
                <a:fillRect/>
              </a:stretch>
            </p:blipFill>
            <p:spPr>
              <a:xfrm>
                <a:off x="4083284" y="0"/>
                <a:ext cx="573115" cy="494065"/>
              </a:xfrm>
              <a:prstGeom prst="rect">
                <a:avLst/>
              </a:prstGeom>
              <a:ln w="12700" cap="flat">
                <a:noFill/>
                <a:miter lim="400000"/>
              </a:ln>
              <a:effectLst/>
            </p:spPr>
          </p:pic>
          <p:pic>
            <p:nvPicPr>
              <p:cNvPr id="2908" name="pasted-image.png"/>
              <p:cNvPicPr>
                <a:picLocks noChangeAspect="1"/>
              </p:cNvPicPr>
              <p:nvPr/>
            </p:nvPicPr>
            <p:blipFill>
              <a:blip r:embed="rId12">
                <a:extLst/>
              </a:blip>
              <a:stretch>
                <a:fillRect/>
              </a:stretch>
            </p:blipFill>
            <p:spPr>
              <a:xfrm>
                <a:off x="0" y="543694"/>
                <a:ext cx="2394049" cy="2349161"/>
              </a:xfrm>
              <a:prstGeom prst="rect">
                <a:avLst/>
              </a:prstGeom>
              <a:ln w="12700" cap="flat">
                <a:noFill/>
                <a:miter lim="400000"/>
              </a:ln>
              <a:effectLst/>
            </p:spPr>
          </p:pic>
          <p:pic>
            <p:nvPicPr>
              <p:cNvPr id="2909" name="pasted-image.pdf"/>
              <p:cNvPicPr>
                <a:picLocks noChangeAspect="1"/>
              </p:cNvPicPr>
              <p:nvPr/>
            </p:nvPicPr>
            <p:blipFill>
              <a:blip r:embed="rId13">
                <a:extLst/>
              </a:blip>
              <a:srcRect l="0" t="0" r="0" b="0"/>
              <a:stretch>
                <a:fillRect/>
              </a:stretch>
            </p:blipFill>
            <p:spPr>
              <a:xfrm>
                <a:off x="989557" y="40750"/>
                <a:ext cx="415015" cy="320693"/>
              </a:xfrm>
              <a:prstGeom prst="rect">
                <a:avLst/>
              </a:prstGeom>
              <a:ln w="12700" cap="flat">
                <a:noFill/>
                <a:miter lim="400000"/>
              </a:ln>
              <a:effectLst/>
            </p:spPr>
          </p:pic>
        </p:grpSp>
        <p:grpSp>
          <p:nvGrpSpPr>
            <p:cNvPr id="2913" name="Group 2913"/>
            <p:cNvGrpSpPr/>
            <p:nvPr/>
          </p:nvGrpSpPr>
          <p:grpSpPr>
            <a:xfrm>
              <a:off x="4820703" y="4008981"/>
              <a:ext cx="4135464" cy="952501"/>
              <a:chOff x="0" y="0"/>
              <a:chExt cx="4135463" cy="952500"/>
            </a:xfrm>
          </p:grpSpPr>
          <p:sp>
            <p:nvSpPr>
              <p:cNvPr id="2911" name="Shape 2911"/>
              <p:cNvSpPr/>
              <p:nvPr/>
            </p:nvSpPr>
            <p:spPr>
              <a:xfrm>
                <a:off x="0" y="0"/>
                <a:ext cx="4135464" cy="952501"/>
              </a:xfrm>
              <a:prstGeom prst="rect">
                <a:avLst/>
              </a:prstGeom>
              <a:noFill/>
              <a:ln w="50800" cap="flat">
                <a:solidFill>
                  <a:schemeClr val="accent2"/>
                </a:solidFill>
                <a:prstDash val="solid"/>
                <a:miter lim="400000"/>
              </a:ln>
              <a:effectLst/>
            </p:spPr>
            <p:txBody>
              <a:bodyPr wrap="square" lIns="53578" tIns="53578" rIns="53578" bIns="53578" numCol="1" anchor="ctr">
                <a:noAutofit/>
              </a:bodyPr>
              <a:lstStyle/>
              <a:p>
                <a:pPr>
                  <a:defRPr sz="3000"/>
                </a:pPr>
              </a:p>
            </p:txBody>
          </p:sp>
          <p:pic>
            <p:nvPicPr>
              <p:cNvPr id="2912" name="pasted-image.pdf"/>
              <p:cNvPicPr>
                <a:picLocks noChangeAspect="1"/>
              </p:cNvPicPr>
              <p:nvPr/>
            </p:nvPicPr>
            <p:blipFill>
              <a:blip r:embed="rId14">
                <a:extLst/>
              </a:blip>
              <a:stretch>
                <a:fillRect/>
              </a:stretch>
            </p:blipFill>
            <p:spPr>
              <a:xfrm>
                <a:off x="81009" y="138049"/>
                <a:ext cx="3973446" cy="674393"/>
              </a:xfrm>
              <a:prstGeom prst="rect">
                <a:avLst/>
              </a:prstGeom>
              <a:ln w="12700" cap="flat">
                <a:noFill/>
                <a:miter lim="400000"/>
              </a:ln>
              <a:effectLst/>
            </p:spPr>
          </p:pic>
        </p:grpSp>
      </p:grpSp>
      <p:pic>
        <p:nvPicPr>
          <p:cNvPr id="2915" name="pasted-image.pdf"/>
          <p:cNvPicPr>
            <a:picLocks noChangeAspect="1"/>
          </p:cNvPicPr>
          <p:nvPr/>
        </p:nvPicPr>
        <p:blipFill>
          <a:blip r:embed="rId15">
            <a:extLst/>
          </a:blip>
          <a:stretch>
            <a:fillRect/>
          </a:stretch>
        </p:blipFill>
        <p:spPr>
          <a:xfrm>
            <a:off x="7721632" y="10139580"/>
            <a:ext cx="1445934" cy="722967"/>
          </a:xfrm>
          <a:prstGeom prst="rect">
            <a:avLst/>
          </a:prstGeom>
          <a:ln w="12700">
            <a:miter lim="400000"/>
          </a:ln>
        </p:spPr>
      </p:pic>
      <p:grpSp>
        <p:nvGrpSpPr>
          <p:cNvPr id="2920" name="Group 2920"/>
          <p:cNvGrpSpPr/>
          <p:nvPr/>
        </p:nvGrpSpPr>
        <p:grpSpPr>
          <a:xfrm>
            <a:off x="9394256" y="3365098"/>
            <a:ext cx="9381163" cy="7615757"/>
            <a:chOff x="0" y="0"/>
            <a:chExt cx="9381161" cy="7615756"/>
          </a:xfrm>
        </p:grpSpPr>
        <p:sp>
          <p:nvSpPr>
            <p:cNvPr id="2916" name="Shape 2916"/>
            <p:cNvSpPr/>
            <p:nvPr/>
          </p:nvSpPr>
          <p:spPr>
            <a:xfrm>
              <a:off x="6122897" y="0"/>
              <a:ext cx="3258265" cy="810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defRPr b="1" sz="5800">
                  <a:solidFill>
                    <a:schemeClr val="accent5"/>
                  </a:solidFill>
                  <a:latin typeface="Helvetica"/>
                  <a:ea typeface="Helvetica"/>
                  <a:cs typeface="Helvetica"/>
                  <a:sym typeface="Helvetica"/>
                </a:defRPr>
              </a:pPr>
              <a:r>
                <a:t>fake </a:t>
              </a:r>
              <a:r>
                <a:rPr b="0">
                  <a:solidFill>
                    <a:srgbClr val="000000"/>
                  </a:solidFill>
                  <a:latin typeface="+mn-lt"/>
                  <a:ea typeface="+mn-ea"/>
                  <a:cs typeface="+mn-cs"/>
                  <a:sym typeface="Helvetica Light"/>
                </a:rPr>
                <a:t>(0.9)</a:t>
              </a:r>
            </a:p>
          </p:txBody>
        </p:sp>
        <p:grpSp>
          <p:nvGrpSpPr>
            <p:cNvPr id="2919" name="Group 2919"/>
            <p:cNvGrpSpPr/>
            <p:nvPr/>
          </p:nvGrpSpPr>
          <p:grpSpPr>
            <a:xfrm>
              <a:off x="0" y="6663256"/>
              <a:ext cx="3639508" cy="952501"/>
              <a:chOff x="0" y="0"/>
              <a:chExt cx="3639507" cy="952500"/>
            </a:xfrm>
          </p:grpSpPr>
          <p:sp>
            <p:nvSpPr>
              <p:cNvPr id="2917" name="Shape 2917"/>
              <p:cNvSpPr/>
              <p:nvPr/>
            </p:nvSpPr>
            <p:spPr>
              <a:xfrm>
                <a:off x="0" y="0"/>
                <a:ext cx="3639508" cy="952501"/>
              </a:xfrm>
              <a:prstGeom prst="rect">
                <a:avLst/>
              </a:prstGeom>
              <a:noFill/>
              <a:ln w="50800" cap="flat">
                <a:solidFill>
                  <a:schemeClr val="accent5"/>
                </a:solidFill>
                <a:prstDash val="solid"/>
                <a:miter lim="400000"/>
              </a:ln>
              <a:effectLst/>
            </p:spPr>
            <p:txBody>
              <a:bodyPr wrap="square" lIns="53578" tIns="53578" rIns="53578" bIns="53578" numCol="1" anchor="ctr">
                <a:noAutofit/>
              </a:bodyPr>
              <a:lstStyle/>
              <a:p>
                <a:pPr>
                  <a:defRPr sz="3000"/>
                </a:pPr>
              </a:p>
            </p:txBody>
          </p:sp>
          <p:pic>
            <p:nvPicPr>
              <p:cNvPr id="2918" name="pasted-image.pdf"/>
              <p:cNvPicPr>
                <a:picLocks noChangeAspect="1"/>
              </p:cNvPicPr>
              <p:nvPr/>
            </p:nvPicPr>
            <p:blipFill>
              <a:blip r:embed="rId16">
                <a:extLst/>
              </a:blip>
              <a:stretch>
                <a:fillRect/>
              </a:stretch>
            </p:blipFill>
            <p:spPr>
              <a:xfrm>
                <a:off x="325940" y="169021"/>
                <a:ext cx="2987627" cy="607375"/>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4" grpId="2"/>
      <p:bldP build="whole" bldLvl="1" animBg="1" rev="0" advAuto="0" spid="2920" grpId="1"/>
    </p:bldLst>
  </p:timing>
</p:sld>
</file>

<file path=ppt/slides/slide10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922" name="Shape 2922"/>
          <p:cNvSpPr/>
          <p:nvPr/>
        </p:nvSpPr>
        <p:spPr>
          <a:xfrm>
            <a:off x="12548195" y="3761673"/>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923" name="Shape 2923"/>
          <p:cNvSpPr/>
          <p:nvPr/>
        </p:nvSpPr>
        <p:spPr>
          <a:xfrm rot="10800000">
            <a:off x="13901766"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24" name="Shape 2924"/>
          <p:cNvSpPr/>
          <p:nvPr/>
        </p:nvSpPr>
        <p:spPr>
          <a:xfrm rot="10800000">
            <a:off x="14325981"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25" name="Shape 2925"/>
          <p:cNvSpPr/>
          <p:nvPr/>
        </p:nvSpPr>
        <p:spPr>
          <a:xfrm rot="10800000">
            <a:off x="13477552"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26" name="Shape 2926"/>
          <p:cNvSpPr/>
          <p:nvPr/>
        </p:nvSpPr>
        <p:spPr>
          <a:xfrm>
            <a:off x="6308591" y="3757241"/>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927" name="Shape 2927"/>
          <p:cNvSpPr/>
          <p:nvPr/>
        </p:nvSpPr>
        <p:spPr>
          <a:xfrm rot="10800000">
            <a:off x="7662164" y="2913767"/>
            <a:ext cx="288632"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28" name="Shape 2928"/>
          <p:cNvSpPr/>
          <p:nvPr/>
        </p:nvSpPr>
        <p:spPr>
          <a:xfrm rot="10800000">
            <a:off x="8086378"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29" name="Shape 2929"/>
          <p:cNvSpPr/>
          <p:nvPr/>
        </p:nvSpPr>
        <p:spPr>
          <a:xfrm rot="10800000">
            <a:off x="7237950"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930" name="pasted-image.pdf"/>
          <p:cNvPicPr>
            <a:picLocks noChangeAspect="1"/>
          </p:cNvPicPr>
          <p:nvPr/>
        </p:nvPicPr>
        <p:blipFill>
          <a:blip r:embed="rId2">
            <a:extLst/>
          </a:blip>
          <a:stretch>
            <a:fillRect/>
          </a:stretch>
        </p:blipFill>
        <p:spPr>
          <a:xfrm>
            <a:off x="7539686" y="2058814"/>
            <a:ext cx="533590" cy="553353"/>
          </a:xfrm>
          <a:prstGeom prst="rect">
            <a:avLst/>
          </a:prstGeom>
          <a:ln w="12700">
            <a:miter lim="400000"/>
          </a:ln>
        </p:spPr>
      </p:pic>
      <p:pic>
        <p:nvPicPr>
          <p:cNvPr id="2931" name="pasted-image.pdf"/>
          <p:cNvPicPr>
            <a:picLocks noChangeAspect="1"/>
          </p:cNvPicPr>
          <p:nvPr/>
        </p:nvPicPr>
        <p:blipFill>
          <a:blip r:embed="rId3">
            <a:extLst/>
          </a:blip>
          <a:stretch>
            <a:fillRect/>
          </a:stretch>
        </p:blipFill>
        <p:spPr>
          <a:xfrm>
            <a:off x="19011633" y="10174631"/>
            <a:ext cx="107019" cy="659948"/>
          </a:xfrm>
          <a:prstGeom prst="rect">
            <a:avLst/>
          </a:prstGeom>
          <a:ln w="12700">
            <a:miter lim="400000"/>
          </a:ln>
        </p:spPr>
      </p:pic>
      <p:sp>
        <p:nvSpPr>
          <p:cNvPr id="2932" name="Shape 2932"/>
          <p:cNvSpPr/>
          <p:nvPr/>
        </p:nvSpPr>
        <p:spPr>
          <a:xfrm>
            <a:off x="15517153" y="3365098"/>
            <a:ext cx="3258265" cy="81044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lvl1pPr>
              <a:defRPr b="1" sz="5800">
                <a:solidFill>
                  <a:schemeClr val="accent5"/>
                </a:solidFill>
                <a:latin typeface="Helvetica"/>
                <a:ea typeface="Helvetica"/>
                <a:cs typeface="Helvetica"/>
                <a:sym typeface="Helvetica"/>
              </a:defRPr>
            </a:lvl1pPr>
          </a:lstStyle>
          <a:p>
            <a:pPr/>
            <a:r>
              <a:t>low score</a:t>
            </a:r>
          </a:p>
        </p:txBody>
      </p:sp>
      <p:sp>
        <p:nvSpPr>
          <p:cNvPr id="2933" name="Shape 2933"/>
          <p:cNvSpPr/>
          <p:nvPr/>
        </p:nvSpPr>
        <p:spPr>
          <a:xfrm>
            <a:off x="9394256" y="10028354"/>
            <a:ext cx="3639509" cy="952501"/>
          </a:xfrm>
          <a:prstGeom prst="rect">
            <a:avLst/>
          </a:prstGeom>
          <a:ln w="50800">
            <a:solidFill>
              <a:schemeClr val="accent5"/>
            </a:solidFill>
            <a:miter lim="400000"/>
          </a:ln>
        </p:spPr>
        <p:txBody>
          <a:bodyPr lIns="53578" tIns="53578" rIns="53578" bIns="53578" anchor="ctr"/>
          <a:lstStyle/>
          <a:p>
            <a:pPr>
              <a:defRPr sz="3000"/>
            </a:pPr>
          </a:p>
        </p:txBody>
      </p:sp>
      <p:pic>
        <p:nvPicPr>
          <p:cNvPr id="2934" name="pasted-image.pdf"/>
          <p:cNvPicPr>
            <a:picLocks noChangeAspect="1"/>
          </p:cNvPicPr>
          <p:nvPr/>
        </p:nvPicPr>
        <p:blipFill>
          <a:blip r:embed="rId4">
            <a:extLst/>
          </a:blip>
          <a:stretch>
            <a:fillRect/>
          </a:stretch>
        </p:blipFill>
        <p:spPr>
          <a:xfrm>
            <a:off x="10438202" y="1925580"/>
            <a:ext cx="971174" cy="492240"/>
          </a:xfrm>
          <a:prstGeom prst="rect">
            <a:avLst/>
          </a:prstGeom>
          <a:ln w="12700">
            <a:miter lim="400000"/>
          </a:ln>
        </p:spPr>
      </p:pic>
      <p:pic>
        <p:nvPicPr>
          <p:cNvPr id="2935" name="pasted-image.pdf"/>
          <p:cNvPicPr>
            <a:picLocks noChangeAspect="1"/>
          </p:cNvPicPr>
          <p:nvPr/>
        </p:nvPicPr>
        <p:blipFill>
          <a:blip r:embed="rId5">
            <a:extLst/>
          </a:blip>
          <a:stretch>
            <a:fillRect/>
          </a:stretch>
        </p:blipFill>
        <p:spPr>
          <a:xfrm>
            <a:off x="13589052" y="10296796"/>
            <a:ext cx="415015" cy="432307"/>
          </a:xfrm>
          <a:prstGeom prst="rect">
            <a:avLst/>
          </a:prstGeom>
          <a:ln w="12700">
            <a:miter lim="400000"/>
          </a:ln>
        </p:spPr>
      </p:pic>
      <p:sp>
        <p:nvSpPr>
          <p:cNvPr id="2936" name="Shape 2936"/>
          <p:cNvSpPr/>
          <p:nvPr/>
        </p:nvSpPr>
        <p:spPr>
          <a:xfrm>
            <a:off x="3712237" y="5529929"/>
            <a:ext cx="14423104" cy="1"/>
          </a:xfrm>
          <a:prstGeom prst="line">
            <a:avLst/>
          </a:prstGeom>
          <a:ln w="101600">
            <a:solidFill>
              <a:schemeClr val="accent1"/>
            </a:solidFill>
            <a:custDash>
              <a:ds d="200000" sp="200000"/>
            </a:custDash>
            <a:miter lim="400000"/>
          </a:ln>
        </p:spPr>
        <p:txBody>
          <a:bodyPr lIns="53578" tIns="53578" rIns="53578" bIns="53578" anchor="ctr"/>
          <a:lstStyle/>
          <a:p>
            <a:pPr>
              <a:defRPr sz="3000"/>
            </a:pPr>
          </a:p>
        </p:txBody>
      </p:sp>
      <p:sp>
        <p:nvSpPr>
          <p:cNvPr id="2937" name="Shape 2937"/>
          <p:cNvSpPr/>
          <p:nvPr/>
        </p:nvSpPr>
        <p:spPr>
          <a:xfrm>
            <a:off x="15261490" y="11157921"/>
            <a:ext cx="6476182"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EBGAN, WGAN, LSGAN, etc </a:t>
            </a:r>
          </a:p>
        </p:txBody>
      </p:sp>
      <p:sp>
        <p:nvSpPr>
          <p:cNvPr id="2938" name="Shape 2938"/>
          <p:cNvSpPr/>
          <p:nvPr/>
        </p:nvSpPr>
        <p:spPr>
          <a:xfrm>
            <a:off x="14547468" y="10028354"/>
            <a:ext cx="4135465" cy="952501"/>
          </a:xfrm>
          <a:prstGeom prst="rect">
            <a:avLst/>
          </a:prstGeom>
          <a:ln w="50800">
            <a:solidFill>
              <a:schemeClr val="accent2"/>
            </a:solidFill>
            <a:miter lim="400000"/>
          </a:ln>
        </p:spPr>
        <p:txBody>
          <a:bodyPr lIns="53578" tIns="53578" rIns="53578" bIns="53578" anchor="ctr"/>
          <a:lstStyle/>
          <a:p>
            <a:pPr>
              <a:defRPr sz="3000"/>
            </a:pPr>
          </a:p>
        </p:txBody>
      </p:sp>
      <p:sp>
        <p:nvSpPr>
          <p:cNvPr id="2939" name="Shape 2939"/>
          <p:cNvSpPr/>
          <p:nvPr/>
        </p:nvSpPr>
        <p:spPr>
          <a:xfrm>
            <a:off x="12583938" y="7737647"/>
            <a:ext cx="2995781"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940" name="Shape 2940"/>
          <p:cNvSpPr/>
          <p:nvPr/>
        </p:nvSpPr>
        <p:spPr>
          <a:xfrm rot="10800000">
            <a:off x="13937510" y="6898606"/>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41" name="Shape 2941"/>
          <p:cNvSpPr/>
          <p:nvPr/>
        </p:nvSpPr>
        <p:spPr>
          <a:xfrm rot="10800000">
            <a:off x="14361726" y="6898606"/>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42" name="Shape 2942"/>
          <p:cNvSpPr/>
          <p:nvPr/>
        </p:nvSpPr>
        <p:spPr>
          <a:xfrm rot="10800000">
            <a:off x="13513297" y="6898606"/>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943" name="Shape 2943"/>
          <p:cNvSpPr/>
          <p:nvPr/>
        </p:nvSpPr>
        <p:spPr>
          <a:xfrm>
            <a:off x="15545728" y="7388208"/>
            <a:ext cx="3258265" cy="81044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lvl1pPr>
              <a:defRPr b="1" sz="5800">
                <a:solidFill>
                  <a:schemeClr val="accent2"/>
                </a:solidFill>
                <a:latin typeface="Helvetica"/>
                <a:ea typeface="Helvetica"/>
                <a:cs typeface="Helvetica"/>
                <a:sym typeface="Helvetica"/>
              </a:defRPr>
            </a:lvl1pPr>
          </a:lstStyle>
          <a:p>
            <a:pPr/>
            <a:r>
              <a:t>high score</a:t>
            </a:r>
          </a:p>
        </p:txBody>
      </p:sp>
      <p:pic>
        <p:nvPicPr>
          <p:cNvPr id="2944" name="pasted-image.png"/>
          <p:cNvPicPr>
            <a:picLocks noChangeAspect="1"/>
          </p:cNvPicPr>
          <p:nvPr/>
        </p:nvPicPr>
        <p:blipFill>
          <a:blip r:embed="rId6">
            <a:extLst/>
          </a:blip>
          <a:stretch>
            <a:fillRect/>
          </a:stretch>
        </p:blipFill>
        <p:spPr>
          <a:xfrm>
            <a:off x="9726765" y="6563068"/>
            <a:ext cx="2394049" cy="2349161"/>
          </a:xfrm>
          <a:prstGeom prst="rect">
            <a:avLst/>
          </a:prstGeom>
          <a:ln w="12700">
            <a:miter lim="400000"/>
          </a:ln>
        </p:spPr>
      </p:pic>
      <p:pic>
        <p:nvPicPr>
          <p:cNvPr id="2945" name="pasted-image.pdf"/>
          <p:cNvPicPr>
            <a:picLocks noChangeAspect="1"/>
          </p:cNvPicPr>
          <p:nvPr/>
        </p:nvPicPr>
        <p:blipFill>
          <a:blip r:embed="rId7">
            <a:extLst/>
          </a:blip>
          <a:stretch>
            <a:fillRect/>
          </a:stretch>
        </p:blipFill>
        <p:spPr>
          <a:xfrm>
            <a:off x="5511648" y="3576568"/>
            <a:ext cx="317207" cy="337034"/>
          </a:xfrm>
          <a:prstGeom prst="rect">
            <a:avLst/>
          </a:prstGeom>
          <a:ln w="12700">
            <a:miter lim="400000"/>
          </a:ln>
        </p:spPr>
      </p:pic>
      <p:pic>
        <p:nvPicPr>
          <p:cNvPr id="2946" name="pasted-image.png"/>
          <p:cNvPicPr>
            <a:picLocks noChangeAspect="1"/>
          </p:cNvPicPr>
          <p:nvPr/>
        </p:nvPicPr>
        <p:blipFill>
          <a:blip r:embed="rId8">
            <a:extLst/>
          </a:blip>
          <a:stretch>
            <a:fillRect/>
          </a:stretch>
        </p:blipFill>
        <p:spPr>
          <a:xfrm>
            <a:off x="9683997" y="2552348"/>
            <a:ext cx="2385475" cy="2385475"/>
          </a:xfrm>
          <a:prstGeom prst="rect">
            <a:avLst/>
          </a:prstGeom>
          <a:ln w="3175">
            <a:solidFill>
              <a:srgbClr val="000000"/>
            </a:solidFill>
            <a:miter lim="400000"/>
          </a:ln>
        </p:spPr>
      </p:pic>
      <p:pic>
        <p:nvPicPr>
          <p:cNvPr id="2947" name="pasted-image.pdf"/>
          <p:cNvPicPr>
            <a:picLocks noChangeAspect="1"/>
          </p:cNvPicPr>
          <p:nvPr/>
        </p:nvPicPr>
        <p:blipFill>
          <a:blip r:embed="rId9">
            <a:extLst/>
          </a:blip>
          <a:stretch>
            <a:fillRect/>
          </a:stretch>
        </p:blipFill>
        <p:spPr>
          <a:xfrm>
            <a:off x="7802161" y="10154811"/>
            <a:ext cx="1445934" cy="722968"/>
          </a:xfrm>
          <a:prstGeom prst="rect">
            <a:avLst/>
          </a:prstGeom>
          <a:ln w="12700">
            <a:miter lim="400000"/>
          </a:ln>
        </p:spPr>
      </p:pic>
      <p:pic>
        <p:nvPicPr>
          <p:cNvPr id="2948" name="pasted-image.pdf"/>
          <p:cNvPicPr>
            <a:picLocks noChangeAspect="1"/>
          </p:cNvPicPr>
          <p:nvPr/>
        </p:nvPicPr>
        <p:blipFill>
          <a:blip r:embed="rId10">
            <a:extLst/>
          </a:blip>
          <a:stretch>
            <a:fillRect/>
          </a:stretch>
        </p:blipFill>
        <p:spPr>
          <a:xfrm>
            <a:off x="10716322" y="6060124"/>
            <a:ext cx="415015" cy="320693"/>
          </a:xfrm>
          <a:prstGeom prst="rect">
            <a:avLst/>
          </a:prstGeom>
          <a:ln w="12700">
            <a:miter lim="400000"/>
          </a:ln>
        </p:spPr>
      </p:pic>
      <p:pic>
        <p:nvPicPr>
          <p:cNvPr id="2949" name="pasted-image.pdf"/>
          <p:cNvPicPr>
            <a:picLocks noChangeAspect="1"/>
          </p:cNvPicPr>
          <p:nvPr/>
        </p:nvPicPr>
        <p:blipFill>
          <a:blip r:embed="rId11">
            <a:extLst/>
          </a:blip>
          <a:stretch>
            <a:fillRect/>
          </a:stretch>
        </p:blipFill>
        <p:spPr>
          <a:xfrm>
            <a:off x="9782424" y="10187389"/>
            <a:ext cx="2595692" cy="657813"/>
          </a:xfrm>
          <a:prstGeom prst="rect">
            <a:avLst/>
          </a:prstGeom>
          <a:ln w="12700">
            <a:miter lim="400000"/>
          </a:ln>
        </p:spPr>
      </p:pic>
      <p:pic>
        <p:nvPicPr>
          <p:cNvPr id="2950" name="pasted-image.pdf"/>
          <p:cNvPicPr>
            <a:picLocks noChangeAspect="1"/>
          </p:cNvPicPr>
          <p:nvPr/>
        </p:nvPicPr>
        <p:blipFill>
          <a:blip r:embed="rId12">
            <a:extLst/>
          </a:blip>
          <a:stretch>
            <a:fillRect/>
          </a:stretch>
        </p:blipFill>
        <p:spPr>
          <a:xfrm>
            <a:off x="15853272" y="10143121"/>
            <a:ext cx="1309157" cy="722968"/>
          </a:xfrm>
          <a:prstGeom prst="rect">
            <a:avLst/>
          </a:prstGeom>
          <a:ln w="12700">
            <a:miter lim="400000"/>
          </a:ln>
        </p:spPr>
      </p:pic>
      <p:pic>
        <p:nvPicPr>
          <p:cNvPr id="2951" name="pasted-image.pdf"/>
          <p:cNvPicPr>
            <a:picLocks noChangeAspect="1"/>
          </p:cNvPicPr>
          <p:nvPr/>
        </p:nvPicPr>
        <p:blipFill>
          <a:blip r:embed="rId13">
            <a:extLst/>
          </a:blip>
          <a:stretch>
            <a:fillRect/>
          </a:stretch>
        </p:blipFill>
        <p:spPr>
          <a:xfrm>
            <a:off x="5073739" y="10354095"/>
            <a:ext cx="2197202" cy="810443"/>
          </a:xfrm>
          <a:prstGeom prst="rect">
            <a:avLst/>
          </a:prstGeom>
          <a:ln w="12700">
            <a:miter lim="400000"/>
          </a:ln>
        </p:spPr>
      </p:pic>
      <p:pic>
        <p:nvPicPr>
          <p:cNvPr id="2952" name="pasted-image.pdf"/>
          <p:cNvPicPr>
            <a:picLocks noChangeAspect="1"/>
          </p:cNvPicPr>
          <p:nvPr/>
        </p:nvPicPr>
        <p:blipFill>
          <a:blip r:embed="rId14">
            <a:extLst/>
          </a:blip>
          <a:stretch>
            <a:fillRect/>
          </a:stretch>
        </p:blipFill>
        <p:spPr>
          <a:xfrm>
            <a:off x="13889370" y="5891300"/>
            <a:ext cx="384917" cy="688798"/>
          </a:xfrm>
          <a:prstGeom prst="rect">
            <a:avLst/>
          </a:prstGeom>
          <a:ln w="12700">
            <a:miter lim="400000"/>
          </a:ln>
        </p:spPr>
      </p:pic>
      <p:pic>
        <p:nvPicPr>
          <p:cNvPr id="2953" name="pasted-image.pdf"/>
          <p:cNvPicPr>
            <a:picLocks noChangeAspect="1"/>
          </p:cNvPicPr>
          <p:nvPr/>
        </p:nvPicPr>
        <p:blipFill>
          <a:blip r:embed="rId14">
            <a:extLst/>
          </a:blip>
          <a:stretch>
            <a:fillRect/>
          </a:stretch>
        </p:blipFill>
        <p:spPr>
          <a:xfrm>
            <a:off x="13796559" y="1991092"/>
            <a:ext cx="384917" cy="688798"/>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955" name="pasted-image.png"/>
          <p:cNvPicPr>
            <a:picLocks noChangeAspect="1"/>
          </p:cNvPicPr>
          <p:nvPr/>
        </p:nvPicPr>
        <p:blipFill>
          <a:blip r:embed="rId2">
            <a:extLst/>
          </a:blip>
          <a:stretch>
            <a:fillRect/>
          </a:stretch>
        </p:blipFill>
        <p:spPr>
          <a:xfrm>
            <a:off x="5545146" y="2176418"/>
            <a:ext cx="12028591" cy="9363164"/>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957" name="Shape 2957"/>
          <p:cNvSpPr/>
          <p:nvPr/>
        </p:nvSpPr>
        <p:spPr>
          <a:xfrm>
            <a:off x="9015072" y="2125253"/>
            <a:ext cx="6353856" cy="8056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4600"/>
            </a:lvl1pPr>
          </a:lstStyle>
          <a:p>
            <a:pPr/>
            <a:r>
              <a:t>Representation learning</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9" name="Shape 2959"/>
          <p:cNvSpPr/>
          <p:nvPr/>
        </p:nvSpPr>
        <p:spPr>
          <a:xfrm>
            <a:off x="5331942" y="782010"/>
            <a:ext cx="13720116" cy="1082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6200"/>
            </a:pPr>
            <a:r>
              <a:t>Code online: </a:t>
            </a:r>
            <a:r>
              <a:rPr u="sng">
                <a:solidFill>
                  <a:srgbClr val="0000FF"/>
                </a:solidFill>
                <a:uFill>
                  <a:solidFill>
                    <a:srgbClr val="0000FF"/>
                  </a:solidFill>
                </a:uFill>
                <a:hlinkClick r:id="rId2" invalidUrl="" action="" tgtFrame="" tooltip="" history="1" highlightClick="0" endSnd="0"/>
              </a:rPr>
              <a:t>https://github.com/phillipi</a:t>
            </a:r>
          </a:p>
        </p:txBody>
      </p:sp>
      <p:grpSp>
        <p:nvGrpSpPr>
          <p:cNvPr id="2962" name="Group 2962"/>
          <p:cNvGrpSpPr/>
          <p:nvPr/>
        </p:nvGrpSpPr>
        <p:grpSpPr>
          <a:xfrm>
            <a:off x="226947" y="2711749"/>
            <a:ext cx="23930106" cy="9432708"/>
            <a:chOff x="0" y="0"/>
            <a:chExt cx="23930104" cy="9432706"/>
          </a:xfrm>
        </p:grpSpPr>
        <p:pic>
          <p:nvPicPr>
            <p:cNvPr id="2960" name="pasted-image.png"/>
            <p:cNvPicPr>
              <a:picLocks noChangeAspect="1"/>
            </p:cNvPicPr>
            <p:nvPr/>
          </p:nvPicPr>
          <p:blipFill>
            <a:blip r:embed="rId3">
              <a:extLst/>
            </a:blip>
            <a:stretch>
              <a:fillRect/>
            </a:stretch>
          </p:blipFill>
          <p:spPr>
            <a:xfrm>
              <a:off x="0" y="0"/>
              <a:ext cx="11847222" cy="9432707"/>
            </a:xfrm>
            <a:prstGeom prst="rect">
              <a:avLst/>
            </a:prstGeom>
            <a:ln w="12700" cap="flat">
              <a:noFill/>
              <a:miter lim="400000"/>
            </a:ln>
            <a:effectLst/>
          </p:spPr>
        </p:pic>
        <p:pic>
          <p:nvPicPr>
            <p:cNvPr id="2961" name="pasted-image.png"/>
            <p:cNvPicPr>
              <a:picLocks noChangeAspect="1"/>
            </p:cNvPicPr>
            <p:nvPr/>
          </p:nvPicPr>
          <p:blipFill>
            <a:blip r:embed="rId4">
              <a:extLst/>
            </a:blip>
            <a:stretch>
              <a:fillRect/>
            </a:stretch>
          </p:blipFill>
          <p:spPr>
            <a:xfrm>
              <a:off x="12115076" y="427"/>
              <a:ext cx="11815029" cy="4700258"/>
            </a:xfrm>
            <a:prstGeom prst="rect">
              <a:avLst/>
            </a:prstGeom>
            <a:ln w="12700" cap="flat">
              <a:noFill/>
              <a:miter lim="400000"/>
            </a:ln>
            <a:effectLst/>
          </p:spPr>
        </p:pic>
      </p:grpSp>
      <p:grpSp>
        <p:nvGrpSpPr>
          <p:cNvPr id="2965" name="Group 2965"/>
          <p:cNvGrpSpPr/>
          <p:nvPr/>
        </p:nvGrpSpPr>
        <p:grpSpPr>
          <a:xfrm>
            <a:off x="12203460" y="7269241"/>
            <a:ext cx="11724689" cy="3972005"/>
            <a:chOff x="0" y="0"/>
            <a:chExt cx="11724688" cy="3972003"/>
          </a:xfrm>
        </p:grpSpPr>
        <p:sp>
          <p:nvSpPr>
            <p:cNvPr id="2963" name="Shape 2963"/>
            <p:cNvSpPr/>
            <p:nvPr/>
          </p:nvSpPr>
          <p:spPr>
            <a:xfrm>
              <a:off x="0" y="1203403"/>
              <a:ext cx="11724689" cy="2768601"/>
            </a:xfrm>
            <a:prstGeom prst="rect">
              <a:avLst/>
            </a:prstGeom>
            <a:solidFill>
              <a:srgbClr val="EEECE1"/>
            </a:solidFill>
            <a:ln w="1270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p>
              <a:pPr defTabSz="2438400">
                <a:defRPr sz="8200">
                  <a:latin typeface="Calibri"/>
                  <a:ea typeface="Calibri"/>
                  <a:cs typeface="Calibri"/>
                  <a:sym typeface="Calibri"/>
                </a:defRPr>
              </a:pPr>
              <a:r>
                <a:t>Pix2pix:  144 lines</a:t>
              </a:r>
            </a:p>
            <a:p>
              <a:pPr defTabSz="2438400">
                <a:defRPr sz="8200">
                  <a:latin typeface="Calibri"/>
                  <a:ea typeface="Calibri"/>
                  <a:cs typeface="Calibri"/>
                  <a:sym typeface="Calibri"/>
                </a:defRPr>
              </a:pPr>
              <a:r>
                <a:t>CycleGAN:  220 lines</a:t>
              </a:r>
            </a:p>
          </p:txBody>
        </p:sp>
        <p:sp>
          <p:nvSpPr>
            <p:cNvPr id="2964" name="Shape 2964"/>
            <p:cNvSpPr/>
            <p:nvPr/>
          </p:nvSpPr>
          <p:spPr>
            <a:xfrm flipV="1">
              <a:off x="5862343" y="-1"/>
              <a:ext cx="1" cy="1116543"/>
            </a:xfrm>
            <a:prstGeom prst="line">
              <a:avLst/>
            </a:prstGeom>
            <a:noFill/>
            <a:ln w="101600" cap="flat">
              <a:solidFill>
                <a:srgbClr val="000000"/>
              </a:solidFill>
              <a:prstDash val="solid"/>
              <a:miter lim="400000"/>
              <a:tailEnd type="triangle" w="med" len="med"/>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5"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nvSpPr>
        <p:spPr>
          <a:xfrm>
            <a:off x="8387156" y="293121"/>
            <a:ext cx="7609688"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Basic loss functions</a:t>
            </a:r>
          </a:p>
        </p:txBody>
      </p:sp>
      <p:pic>
        <p:nvPicPr>
          <p:cNvPr id="385" name="pasted-image.pdf"/>
          <p:cNvPicPr>
            <a:picLocks noChangeAspect="1"/>
          </p:cNvPicPr>
          <p:nvPr/>
        </p:nvPicPr>
        <p:blipFill>
          <a:blip r:embed="rId3">
            <a:extLst/>
          </a:blip>
          <a:stretch>
            <a:fillRect/>
          </a:stretch>
        </p:blipFill>
        <p:spPr>
          <a:xfrm>
            <a:off x="6526857" y="2079652"/>
            <a:ext cx="4621981" cy="1563745"/>
          </a:xfrm>
          <a:prstGeom prst="rect">
            <a:avLst/>
          </a:prstGeom>
          <a:ln w="12700">
            <a:miter lim="400000"/>
          </a:ln>
        </p:spPr>
      </p:pic>
      <p:grpSp>
        <p:nvGrpSpPr>
          <p:cNvPr id="388" name="Group 388"/>
          <p:cNvGrpSpPr/>
          <p:nvPr/>
        </p:nvGrpSpPr>
        <p:grpSpPr>
          <a:xfrm>
            <a:off x="1607230" y="4619765"/>
            <a:ext cx="11752115" cy="2903263"/>
            <a:chOff x="3304" y="-125407"/>
            <a:chExt cx="11752114" cy="2903261"/>
          </a:xfrm>
        </p:grpSpPr>
        <p:pic>
          <p:nvPicPr>
            <p:cNvPr id="386" name="pasted-image.pdf"/>
            <p:cNvPicPr>
              <a:picLocks noChangeAspect="1"/>
            </p:cNvPicPr>
            <p:nvPr/>
          </p:nvPicPr>
          <p:blipFill>
            <a:blip r:embed="rId4">
              <a:extLst/>
            </a:blip>
            <a:stretch>
              <a:fillRect/>
            </a:stretch>
          </p:blipFill>
          <p:spPr>
            <a:xfrm>
              <a:off x="946090" y="897668"/>
              <a:ext cx="10809329" cy="1880187"/>
            </a:xfrm>
            <a:prstGeom prst="rect">
              <a:avLst/>
            </a:prstGeom>
            <a:ln w="12700" cap="flat">
              <a:noFill/>
              <a:miter lim="400000"/>
            </a:ln>
            <a:effectLst/>
          </p:spPr>
        </p:pic>
        <p:sp>
          <p:nvSpPr>
            <p:cNvPr id="387" name="Shape 387"/>
            <p:cNvSpPr/>
            <p:nvPr/>
          </p:nvSpPr>
          <p:spPr>
            <a:xfrm>
              <a:off x="3304" y="-125408"/>
              <a:ext cx="10290176" cy="105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6000"/>
              </a:lvl1pPr>
            </a:lstStyle>
            <a:p>
              <a:pPr/>
              <a:r>
                <a:t>Classification (cross-entropy):</a:t>
              </a:r>
            </a:p>
          </p:txBody>
        </p:sp>
      </p:grpSp>
      <p:grpSp>
        <p:nvGrpSpPr>
          <p:cNvPr id="391" name="Group 391"/>
          <p:cNvGrpSpPr/>
          <p:nvPr/>
        </p:nvGrpSpPr>
        <p:grpSpPr>
          <a:xfrm>
            <a:off x="1669166" y="8752930"/>
            <a:ext cx="10108624" cy="3065242"/>
            <a:chOff x="0" y="0"/>
            <a:chExt cx="10108622" cy="3065240"/>
          </a:xfrm>
        </p:grpSpPr>
        <p:sp>
          <p:nvSpPr>
            <p:cNvPr id="389" name="Shape 389"/>
            <p:cNvSpPr/>
            <p:nvPr/>
          </p:nvSpPr>
          <p:spPr>
            <a:xfrm>
              <a:off x="0" y="0"/>
              <a:ext cx="9006968" cy="1057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6000"/>
              </a:lvl1pPr>
            </a:lstStyle>
            <a:p>
              <a:pPr/>
              <a:r>
                <a:t>Least-squares regression:</a:t>
              </a:r>
            </a:p>
          </p:txBody>
        </p:sp>
        <p:pic>
          <p:nvPicPr>
            <p:cNvPr id="390" name="pasted-image.pdf"/>
            <p:cNvPicPr>
              <a:picLocks noChangeAspect="1"/>
            </p:cNvPicPr>
            <p:nvPr/>
          </p:nvPicPr>
          <p:blipFill>
            <a:blip r:embed="rId5">
              <a:extLst/>
            </a:blip>
            <a:stretch>
              <a:fillRect/>
            </a:stretch>
          </p:blipFill>
          <p:spPr>
            <a:xfrm>
              <a:off x="852830" y="1015500"/>
              <a:ext cx="9255793" cy="2049741"/>
            </a:xfrm>
            <a:prstGeom prst="rect">
              <a:avLst/>
            </a:prstGeom>
            <a:ln w="12700" cap="flat">
              <a:noFill/>
              <a:miter lim="400000"/>
            </a:ln>
            <a:effectLst/>
          </p:spPr>
        </p:pic>
      </p:grpSp>
      <p:grpSp>
        <p:nvGrpSpPr>
          <p:cNvPr id="394" name="Group 394"/>
          <p:cNvGrpSpPr/>
          <p:nvPr/>
        </p:nvGrpSpPr>
        <p:grpSpPr>
          <a:xfrm>
            <a:off x="13775973" y="4924480"/>
            <a:ext cx="8514352" cy="3190876"/>
            <a:chOff x="0" y="0"/>
            <a:chExt cx="8514351" cy="3190875"/>
          </a:xfrm>
        </p:grpSpPr>
        <p:sp>
          <p:nvSpPr>
            <p:cNvPr id="392" name="Shape 392"/>
            <p:cNvSpPr/>
            <p:nvPr/>
          </p:nvSpPr>
          <p:spPr>
            <a:xfrm>
              <a:off x="2736916" y="-1"/>
              <a:ext cx="5777436" cy="3190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r>
                <a:t>How many extra bits it takes to correct the predictions</a:t>
              </a:r>
            </a:p>
          </p:txBody>
        </p:sp>
        <p:sp>
          <p:nvSpPr>
            <p:cNvPr id="393" name="Shape 393"/>
            <p:cNvSpPr/>
            <p:nvPr/>
          </p:nvSpPr>
          <p:spPr>
            <a:xfrm flipH="1" flipV="1">
              <a:off x="0" y="1595437"/>
              <a:ext cx="2671193"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397" name="Group 397"/>
          <p:cNvGrpSpPr/>
          <p:nvPr/>
        </p:nvGrpSpPr>
        <p:grpSpPr>
          <a:xfrm>
            <a:off x="13714024" y="9578863"/>
            <a:ext cx="8576301" cy="2428876"/>
            <a:chOff x="0" y="0"/>
            <a:chExt cx="8576299" cy="2428875"/>
          </a:xfrm>
        </p:grpSpPr>
        <p:sp>
          <p:nvSpPr>
            <p:cNvPr id="395" name="Shape 395"/>
            <p:cNvSpPr/>
            <p:nvPr/>
          </p:nvSpPr>
          <p:spPr>
            <a:xfrm>
              <a:off x="2798864" y="-1"/>
              <a:ext cx="5777436" cy="2428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r>
                <a:t>How far off we are in Euclidean distance</a:t>
              </a:r>
            </a:p>
          </p:txBody>
        </p:sp>
        <p:sp>
          <p:nvSpPr>
            <p:cNvPr id="396" name="Shape 396"/>
            <p:cNvSpPr/>
            <p:nvPr/>
          </p:nvSpPr>
          <p:spPr>
            <a:xfrm flipH="1" flipV="1">
              <a:off x="0" y="1214437"/>
              <a:ext cx="2671193" cy="1"/>
            </a:xfrm>
            <a:prstGeom prst="line">
              <a:avLst/>
            </a:prstGeom>
            <a:noFill/>
            <a:ln w="762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401" name="Group 401"/>
          <p:cNvGrpSpPr/>
          <p:nvPr/>
        </p:nvGrpSpPr>
        <p:grpSpPr>
          <a:xfrm>
            <a:off x="2127305" y="2333186"/>
            <a:ext cx="16798379" cy="962090"/>
            <a:chOff x="-11020943" y="0"/>
            <a:chExt cx="16798378" cy="962089"/>
          </a:xfrm>
        </p:grpSpPr>
        <p:sp>
          <p:nvSpPr>
            <p:cNvPr id="398" name="Shape 398"/>
            <p:cNvSpPr/>
            <p:nvPr/>
          </p:nvSpPr>
          <p:spPr>
            <a:xfrm>
              <a:off x="0" y="0"/>
              <a:ext cx="5777435"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r>
                <a:t>Truth:</a:t>
              </a:r>
            </a:p>
          </p:txBody>
        </p:sp>
        <p:pic>
          <p:nvPicPr>
            <p:cNvPr id="399" name="pasted-image.pdf"/>
            <p:cNvPicPr>
              <a:picLocks noChangeAspect="1"/>
            </p:cNvPicPr>
            <p:nvPr/>
          </p:nvPicPr>
          <p:blipFill>
            <a:blip r:embed="rId6">
              <a:extLst/>
            </a:blip>
            <a:stretch>
              <a:fillRect/>
            </a:stretch>
          </p:blipFill>
          <p:spPr>
            <a:xfrm>
              <a:off x="4040687" y="272737"/>
              <a:ext cx="603184" cy="689353"/>
            </a:xfrm>
            <a:prstGeom prst="rect">
              <a:avLst/>
            </a:prstGeom>
            <a:ln w="12700" cap="flat">
              <a:noFill/>
              <a:miter lim="400000"/>
            </a:ln>
            <a:effectLst/>
          </p:spPr>
        </p:pic>
        <p:sp>
          <p:nvSpPr>
            <p:cNvPr id="400" name="Shape 400"/>
            <p:cNvSpPr/>
            <p:nvPr/>
          </p:nvSpPr>
          <p:spPr>
            <a:xfrm>
              <a:off x="-11020944" y="0"/>
              <a:ext cx="5777435"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r>
                <a:t>Prediction: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4" grpId="2"/>
      <p:bldP build="whole" bldLvl="1" animBg="1" rev="0" advAuto="0" spid="388" grpId="1"/>
      <p:bldP build="whole" bldLvl="1" animBg="1" rev="0" advAuto="0" spid="391" grpId="3"/>
      <p:bldP build="whole" bldLvl="1" animBg="1" rev="0" advAuto="0" spid="397" grpId="4"/>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5" name="image6.png"/>
          <p:cNvPicPr>
            <a:picLocks noChangeAspect="1"/>
          </p:cNvPicPr>
          <p:nvPr/>
        </p:nvPicPr>
        <p:blipFill>
          <a:blip r:embed="rId3">
            <a:extLst/>
          </a:blip>
          <a:stretch>
            <a:fillRect/>
          </a:stretch>
        </p:blipFill>
        <p:spPr>
          <a:xfrm>
            <a:off x="13347197" y="1072394"/>
            <a:ext cx="10252483" cy="7714740"/>
          </a:xfrm>
          <a:prstGeom prst="rect">
            <a:avLst/>
          </a:prstGeom>
          <a:ln w="12700">
            <a:miter lim="400000"/>
          </a:ln>
        </p:spPr>
      </p:pic>
      <p:sp>
        <p:nvSpPr>
          <p:cNvPr id="406" name="Shape 406"/>
          <p:cNvSpPr/>
          <p:nvPr/>
        </p:nvSpPr>
        <p:spPr>
          <a:xfrm>
            <a:off x="14225796" y="8815387"/>
            <a:ext cx="8495285" cy="873761"/>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1828800">
              <a:defRPr sz="4800"/>
            </a:lvl1pPr>
          </a:lstStyle>
          <a:p>
            <a:pPr/>
            <a:r>
              <a:t>Color information: ab channels</a:t>
            </a:r>
          </a:p>
        </p:txBody>
      </p:sp>
      <p:pic>
        <p:nvPicPr>
          <p:cNvPr id="407" name="image4.png"/>
          <p:cNvPicPr>
            <a:picLocks noChangeAspect="1"/>
          </p:cNvPicPr>
          <p:nvPr/>
        </p:nvPicPr>
        <p:blipFill>
          <a:blip r:embed="rId4">
            <a:extLst/>
          </a:blip>
          <a:stretch>
            <a:fillRect/>
          </a:stretch>
        </p:blipFill>
        <p:spPr>
          <a:xfrm>
            <a:off x="830581" y="1072337"/>
            <a:ext cx="10286319" cy="7714739"/>
          </a:xfrm>
          <a:prstGeom prst="rect">
            <a:avLst/>
          </a:prstGeom>
          <a:ln w="12700">
            <a:miter lim="400000"/>
          </a:ln>
        </p:spPr>
      </p:pic>
      <p:pic>
        <p:nvPicPr>
          <p:cNvPr id="408" name="image4.png"/>
          <p:cNvPicPr>
            <a:picLocks noChangeAspect="1"/>
          </p:cNvPicPr>
          <p:nvPr/>
        </p:nvPicPr>
        <p:blipFill>
          <a:blip r:embed="rId4">
            <a:extLst/>
          </a:blip>
          <a:stretch>
            <a:fillRect/>
          </a:stretch>
        </p:blipFill>
        <p:spPr>
          <a:xfrm>
            <a:off x="830582" y="1072337"/>
            <a:ext cx="10286318" cy="7714739"/>
          </a:xfrm>
          <a:prstGeom prst="rect">
            <a:avLst/>
          </a:prstGeom>
          <a:ln w="12700">
            <a:miter lim="400000"/>
          </a:ln>
        </p:spPr>
      </p:pic>
      <p:sp>
        <p:nvSpPr>
          <p:cNvPr id="409" name="Shape 409"/>
          <p:cNvSpPr/>
          <p:nvPr/>
        </p:nvSpPr>
        <p:spPr>
          <a:xfrm>
            <a:off x="2070217" y="8833608"/>
            <a:ext cx="7807047" cy="873761"/>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l" defTabSz="1828800">
              <a:defRPr sz="4800"/>
            </a:lvl1pPr>
          </a:lstStyle>
          <a:p>
            <a:pPr/>
            <a:r>
              <a:t>Grayscale image: L channel</a:t>
            </a:r>
          </a:p>
        </p:txBody>
      </p:sp>
      <p:pic>
        <p:nvPicPr>
          <p:cNvPr id="410" name="image6.png"/>
          <p:cNvPicPr>
            <a:picLocks noChangeAspect="1"/>
          </p:cNvPicPr>
          <p:nvPr/>
        </p:nvPicPr>
        <p:blipFill>
          <a:blip r:embed="rId3">
            <a:alphaModFix amt="50000"/>
            <a:extLst/>
          </a:blip>
          <a:stretch>
            <a:fillRect/>
          </a:stretch>
        </p:blipFill>
        <p:spPr>
          <a:xfrm>
            <a:off x="13347197" y="1072337"/>
            <a:ext cx="10252484" cy="7714739"/>
          </a:xfrm>
          <a:prstGeom prst="rect">
            <a:avLst/>
          </a:prstGeom>
          <a:ln w="12700">
            <a:miter lim="400000"/>
          </a:ln>
        </p:spPr>
      </p:pic>
      <p:grpSp>
        <p:nvGrpSpPr>
          <p:cNvPr id="413" name="Group 413"/>
          <p:cNvGrpSpPr/>
          <p:nvPr/>
        </p:nvGrpSpPr>
        <p:grpSpPr>
          <a:xfrm>
            <a:off x="11315152" y="3510352"/>
            <a:ext cx="1833793" cy="2610109"/>
            <a:chOff x="0" y="0"/>
            <a:chExt cx="1833792" cy="2610108"/>
          </a:xfrm>
        </p:grpSpPr>
        <p:sp>
          <p:nvSpPr>
            <p:cNvPr id="411" name="Shape 411"/>
            <p:cNvSpPr/>
            <p:nvPr/>
          </p:nvSpPr>
          <p:spPr>
            <a:xfrm>
              <a:off x="0" y="0"/>
              <a:ext cx="1833793" cy="2610109"/>
            </a:xfrm>
            <a:prstGeom prst="rightArrow">
              <a:avLst>
                <a:gd name="adj1" fmla="val 50000"/>
                <a:gd name="adj2" fmla="val 53373"/>
              </a:avLst>
            </a:prstGeom>
            <a:noFill/>
            <a:ln w="25400" cap="flat">
              <a:solidFill>
                <a:srgbClr val="000000"/>
              </a:solidFill>
              <a:prstDash val="solid"/>
              <a:miter lim="800000"/>
            </a:ln>
            <a:effectLst/>
          </p:spPr>
          <p:txBody>
            <a:bodyPr wrap="square" lIns="68580" tIns="68580" rIns="68580" bIns="68580" numCol="1" anchor="ctr">
              <a:noAutofit/>
            </a:bodyPr>
            <a:lstStyle/>
            <a:p>
              <a:pPr defTabSz="1828800">
                <a:defRPr sz="7800">
                  <a:solidFill>
                    <a:srgbClr val="FFFFFF"/>
                  </a:solidFill>
                  <a:latin typeface="Calibri"/>
                  <a:ea typeface="Calibri"/>
                  <a:cs typeface="Calibri"/>
                  <a:sym typeface="Calibri"/>
                </a:defRPr>
              </a:pPr>
            </a:p>
          </p:txBody>
        </p:sp>
        <p:pic>
          <p:nvPicPr>
            <p:cNvPr id="412" name="image3.png"/>
            <p:cNvPicPr>
              <a:picLocks noChangeAspect="1"/>
            </p:cNvPicPr>
            <p:nvPr/>
          </p:nvPicPr>
          <p:blipFill>
            <a:blip r:embed="rId5">
              <a:extLst/>
            </a:blip>
            <a:stretch>
              <a:fillRect/>
            </a:stretch>
          </p:blipFill>
          <p:spPr>
            <a:xfrm>
              <a:off x="453916" y="949953"/>
              <a:ext cx="720907" cy="650969"/>
            </a:xfrm>
            <a:prstGeom prst="rect">
              <a:avLst/>
            </a:prstGeom>
            <a:ln w="12700" cap="flat">
              <a:noFill/>
              <a:miter lim="400000"/>
            </a:ln>
            <a:effectLst/>
          </p:spPr>
        </p:pic>
      </p:grpSp>
      <p:grpSp>
        <p:nvGrpSpPr>
          <p:cNvPr id="421" name="Group 421"/>
          <p:cNvGrpSpPr/>
          <p:nvPr/>
        </p:nvGrpSpPr>
        <p:grpSpPr>
          <a:xfrm>
            <a:off x="6976956" y="10046651"/>
            <a:ext cx="12162619" cy="3612705"/>
            <a:chOff x="0" y="0"/>
            <a:chExt cx="12162618" cy="3612704"/>
          </a:xfrm>
        </p:grpSpPr>
        <p:pic>
          <p:nvPicPr>
            <p:cNvPr id="414" name="pasted-image.pdf"/>
            <p:cNvPicPr>
              <a:picLocks noChangeAspect="1"/>
            </p:cNvPicPr>
            <p:nvPr/>
          </p:nvPicPr>
          <p:blipFill>
            <a:blip r:embed="rId6">
              <a:extLst/>
            </a:blip>
            <a:stretch>
              <a:fillRect/>
            </a:stretch>
          </p:blipFill>
          <p:spPr>
            <a:xfrm>
              <a:off x="0" y="0"/>
              <a:ext cx="9525214" cy="1317317"/>
            </a:xfrm>
            <a:prstGeom prst="rect">
              <a:avLst/>
            </a:prstGeom>
            <a:ln w="12700" cap="flat">
              <a:noFill/>
              <a:miter lim="400000"/>
            </a:ln>
            <a:effectLst/>
          </p:spPr>
        </p:pic>
        <p:grpSp>
          <p:nvGrpSpPr>
            <p:cNvPr id="417" name="Group 417"/>
            <p:cNvGrpSpPr/>
            <p:nvPr/>
          </p:nvGrpSpPr>
          <p:grpSpPr>
            <a:xfrm>
              <a:off x="602492" y="934694"/>
              <a:ext cx="5485131" cy="2678011"/>
              <a:chOff x="-24519" y="0"/>
              <a:chExt cx="5485129" cy="2678009"/>
            </a:xfrm>
          </p:grpSpPr>
          <p:sp>
            <p:nvSpPr>
              <p:cNvPr id="415" name="Shape 415"/>
              <p:cNvSpPr/>
              <p:nvPr/>
            </p:nvSpPr>
            <p:spPr>
              <a:xfrm>
                <a:off x="-24520" y="1011134"/>
                <a:ext cx="5485131" cy="166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Objective function</a:t>
                </a:r>
              </a:p>
              <a:p>
                <a:pPr/>
                <a:r>
                  <a:t>(loss)</a:t>
                </a:r>
              </a:p>
            </p:txBody>
          </p:sp>
          <p:sp>
            <p:nvSpPr>
              <p:cNvPr id="416" name="Shape 416"/>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420" name="Group 420"/>
            <p:cNvGrpSpPr/>
            <p:nvPr/>
          </p:nvGrpSpPr>
          <p:grpSpPr>
            <a:xfrm>
              <a:off x="6596600" y="955816"/>
              <a:ext cx="5566018" cy="1902243"/>
              <a:chOff x="70630" y="124511"/>
              <a:chExt cx="5566017" cy="1902242"/>
            </a:xfrm>
          </p:grpSpPr>
          <p:sp>
            <p:nvSpPr>
              <p:cNvPr id="418" name="Shape 418"/>
              <p:cNvSpPr/>
              <p:nvPr/>
            </p:nvSpPr>
            <p:spPr>
              <a:xfrm>
                <a:off x="1105923" y="1121878"/>
                <a:ext cx="453072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Neural Network</a:t>
                </a:r>
              </a:p>
            </p:txBody>
          </p:sp>
          <p:sp>
            <p:nvSpPr>
              <p:cNvPr id="419" name="Shape 419"/>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pic>
        <p:nvPicPr>
          <p:cNvPr id="422" name="pasted-image.pdf"/>
          <p:cNvPicPr>
            <a:picLocks noChangeAspect="1"/>
          </p:cNvPicPr>
          <p:nvPr/>
        </p:nvPicPr>
        <p:blipFill>
          <a:blip r:embed="rId7">
            <a:extLst/>
          </a:blip>
          <a:stretch>
            <a:fillRect/>
          </a:stretch>
        </p:blipFill>
        <p:spPr>
          <a:xfrm>
            <a:off x="5652668" y="332357"/>
            <a:ext cx="642185" cy="496234"/>
          </a:xfrm>
          <a:prstGeom prst="rect">
            <a:avLst/>
          </a:prstGeom>
          <a:ln w="12700">
            <a:miter lim="400000"/>
          </a:ln>
        </p:spPr>
      </p:pic>
      <p:pic>
        <p:nvPicPr>
          <p:cNvPr id="423" name="pasted-image.pdf"/>
          <p:cNvPicPr>
            <a:picLocks noChangeAspect="1"/>
          </p:cNvPicPr>
          <p:nvPr/>
        </p:nvPicPr>
        <p:blipFill>
          <a:blip r:embed="rId8">
            <a:extLst/>
          </a:blip>
          <a:stretch>
            <a:fillRect/>
          </a:stretch>
        </p:blipFill>
        <p:spPr>
          <a:xfrm>
            <a:off x="18152366" y="213464"/>
            <a:ext cx="642145" cy="733880"/>
          </a:xfrm>
          <a:prstGeom prst="rect">
            <a:avLst/>
          </a:prstGeom>
          <a:ln w="12700">
            <a:miter lim="400000"/>
          </a:ln>
        </p:spPr>
      </p:pic>
      <p:grpSp>
        <p:nvGrpSpPr>
          <p:cNvPr id="448" name="Group 448"/>
          <p:cNvGrpSpPr/>
          <p:nvPr/>
        </p:nvGrpSpPr>
        <p:grpSpPr>
          <a:xfrm>
            <a:off x="573853" y="2786750"/>
            <a:ext cx="6412675" cy="10338812"/>
            <a:chOff x="0" y="0"/>
            <a:chExt cx="6412674" cy="10338811"/>
          </a:xfrm>
        </p:grpSpPr>
        <p:sp>
          <p:nvSpPr>
            <p:cNvPr id="424" name="Shape 424"/>
            <p:cNvSpPr/>
            <p:nvPr/>
          </p:nvSpPr>
          <p:spPr>
            <a:xfrm>
              <a:off x="0" y="150873"/>
              <a:ext cx="6412675"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sz="2900">
                  <a:latin typeface="Calibri"/>
                  <a:ea typeface="Calibri"/>
                  <a:cs typeface="Calibri"/>
                  <a:sym typeface="Calibri"/>
                </a:defRPr>
              </a:pPr>
            </a:p>
          </p:txBody>
        </p:sp>
        <p:grpSp>
          <p:nvGrpSpPr>
            <p:cNvPr id="447" name="Group 447"/>
            <p:cNvGrpSpPr/>
            <p:nvPr/>
          </p:nvGrpSpPr>
          <p:grpSpPr>
            <a:xfrm>
              <a:off x="174902" y="0"/>
              <a:ext cx="5910469" cy="10338812"/>
              <a:chOff x="-76200" y="-69177"/>
              <a:chExt cx="5910467" cy="10338811"/>
            </a:xfrm>
          </p:grpSpPr>
          <p:pic>
            <p:nvPicPr>
              <p:cNvPr id="425" name="pasted-image.png"/>
              <p:cNvPicPr>
                <a:picLocks noChangeAspect="1"/>
              </p:cNvPicPr>
              <p:nvPr/>
            </p:nvPicPr>
            <p:blipFill>
              <a:blip r:embed="rId9">
                <a:extLst/>
              </a:blip>
              <a:stretch>
                <a:fillRect/>
              </a:stretch>
            </p:blipFill>
            <p:spPr>
              <a:xfrm>
                <a:off x="3147846" y="6666728"/>
                <a:ext cx="1869963" cy="1869963"/>
              </a:xfrm>
              <a:prstGeom prst="rect">
                <a:avLst/>
              </a:prstGeom>
              <a:ln w="12700" cap="flat">
                <a:noFill/>
                <a:miter lim="400000"/>
              </a:ln>
              <a:effectLst/>
            </p:spPr>
          </p:pic>
          <p:pic>
            <p:nvPicPr>
              <p:cNvPr id="426" name="pasted-image.png"/>
              <p:cNvPicPr>
                <a:picLocks noChangeAspect="1"/>
              </p:cNvPicPr>
              <p:nvPr/>
            </p:nvPicPr>
            <p:blipFill>
              <a:blip r:embed="rId10">
                <a:extLst/>
              </a:blip>
              <a:stretch>
                <a:fillRect/>
              </a:stretch>
            </p:blipFill>
            <p:spPr>
              <a:xfrm>
                <a:off x="3147846" y="4242789"/>
                <a:ext cx="1869963" cy="1869962"/>
              </a:xfrm>
              <a:prstGeom prst="rect">
                <a:avLst/>
              </a:prstGeom>
              <a:ln w="12700" cap="flat">
                <a:noFill/>
                <a:miter lim="400000"/>
              </a:ln>
              <a:effectLst/>
            </p:spPr>
          </p:pic>
          <p:pic>
            <p:nvPicPr>
              <p:cNvPr id="427" name="pasted-image-filtered.png"/>
              <p:cNvPicPr>
                <a:picLocks noChangeAspect="1"/>
              </p:cNvPicPr>
              <p:nvPr/>
            </p:nvPicPr>
            <p:blipFill>
              <a:blip r:embed="rId11">
                <a:extLst/>
              </a:blip>
              <a:stretch>
                <a:fillRect/>
              </a:stretch>
            </p:blipFill>
            <p:spPr>
              <a:xfrm>
                <a:off x="652501" y="6657165"/>
                <a:ext cx="1869963" cy="1869963"/>
              </a:xfrm>
              <a:prstGeom prst="rect">
                <a:avLst/>
              </a:prstGeom>
              <a:ln w="12700" cap="flat">
                <a:noFill/>
                <a:miter lim="400000"/>
              </a:ln>
              <a:effectLst/>
            </p:spPr>
          </p:pic>
          <p:pic>
            <p:nvPicPr>
              <p:cNvPr id="428" name="pasted-image-filtered.png"/>
              <p:cNvPicPr>
                <a:picLocks noChangeAspect="1"/>
              </p:cNvPicPr>
              <p:nvPr/>
            </p:nvPicPr>
            <p:blipFill>
              <a:blip r:embed="rId12">
                <a:extLst/>
              </a:blip>
              <a:stretch>
                <a:fillRect/>
              </a:stretch>
            </p:blipFill>
            <p:spPr>
              <a:xfrm>
                <a:off x="652501" y="4233218"/>
                <a:ext cx="1869963" cy="1869962"/>
              </a:xfrm>
              <a:prstGeom prst="rect">
                <a:avLst/>
              </a:prstGeom>
              <a:ln w="12700" cap="flat">
                <a:noFill/>
                <a:miter lim="400000"/>
              </a:ln>
              <a:effectLst/>
            </p:spPr>
          </p:pic>
          <p:pic>
            <p:nvPicPr>
              <p:cNvPr id="429" name="pasted-image.png"/>
              <p:cNvPicPr>
                <a:picLocks noChangeAspect="1"/>
              </p:cNvPicPr>
              <p:nvPr/>
            </p:nvPicPr>
            <p:blipFill>
              <a:blip r:embed="rId13">
                <a:extLst/>
              </a:blip>
              <a:stretch>
                <a:fillRect/>
              </a:stretch>
            </p:blipFill>
            <p:spPr>
              <a:xfrm>
                <a:off x="3147846" y="2181088"/>
                <a:ext cx="1840433" cy="1447592"/>
              </a:xfrm>
              <a:prstGeom prst="rect">
                <a:avLst/>
              </a:prstGeom>
              <a:ln w="12700" cap="flat">
                <a:noFill/>
                <a:miter lim="400000"/>
              </a:ln>
              <a:effectLst/>
            </p:spPr>
          </p:pic>
          <p:pic>
            <p:nvPicPr>
              <p:cNvPr id="430" name="pasted-image-filtered.png"/>
              <p:cNvPicPr>
                <a:picLocks noChangeAspect="1"/>
              </p:cNvPicPr>
              <p:nvPr/>
            </p:nvPicPr>
            <p:blipFill>
              <a:blip r:embed="rId14">
                <a:extLst/>
              </a:blip>
              <a:stretch>
                <a:fillRect/>
              </a:stretch>
            </p:blipFill>
            <p:spPr>
              <a:xfrm>
                <a:off x="667272" y="2181088"/>
                <a:ext cx="1840433" cy="1447592"/>
              </a:xfrm>
              <a:prstGeom prst="rect">
                <a:avLst/>
              </a:prstGeom>
              <a:ln w="12700" cap="flat">
                <a:noFill/>
                <a:miter lim="400000"/>
              </a:ln>
              <a:effectLst/>
            </p:spPr>
          </p:pic>
          <p:sp>
            <p:nvSpPr>
              <p:cNvPr id="431" name="Shape 431"/>
              <p:cNvSpPr/>
              <p:nvPr/>
            </p:nvSpPr>
            <p:spPr>
              <a:xfrm>
                <a:off x="-76200" y="-69178"/>
                <a:ext cx="5910468" cy="160110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i="1" sz="4200">
                    <a:latin typeface="Helvetica"/>
                    <a:ea typeface="Helvetica"/>
                    <a:cs typeface="Helvetica"/>
                    <a:sym typeface="Helvetica"/>
                  </a:defRPr>
                </a:lvl1pPr>
              </a:lstStyle>
              <a:p>
                <a:pPr/>
                <a:r>
                  <a:t>Training data</a:t>
                </a:r>
              </a:p>
            </p:txBody>
          </p:sp>
          <p:grpSp>
            <p:nvGrpSpPr>
              <p:cNvPr id="435" name="Group 435"/>
              <p:cNvGrpSpPr/>
              <p:nvPr/>
            </p:nvGrpSpPr>
            <p:grpSpPr>
              <a:xfrm>
                <a:off x="123363" y="2168853"/>
                <a:ext cx="5503645" cy="1724316"/>
                <a:chOff x="0" y="0"/>
                <a:chExt cx="5503643" cy="1724315"/>
              </a:xfrm>
            </p:grpSpPr>
            <p:pic>
              <p:nvPicPr>
                <p:cNvPr id="432"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33"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34"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grpSp>
            <p:nvGrpSpPr>
              <p:cNvPr id="439" name="Group 439"/>
              <p:cNvGrpSpPr/>
              <p:nvPr/>
            </p:nvGrpSpPr>
            <p:grpSpPr>
              <a:xfrm>
                <a:off x="123363" y="6766029"/>
                <a:ext cx="5503645" cy="1724316"/>
                <a:chOff x="0" y="0"/>
                <a:chExt cx="5503643" cy="1724315"/>
              </a:xfrm>
            </p:grpSpPr>
            <p:pic>
              <p:nvPicPr>
                <p:cNvPr id="436"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37"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38"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grpSp>
            <p:nvGrpSpPr>
              <p:cNvPr id="443" name="Group 443"/>
              <p:cNvGrpSpPr/>
              <p:nvPr/>
            </p:nvGrpSpPr>
            <p:grpSpPr>
              <a:xfrm>
                <a:off x="123363" y="4404146"/>
                <a:ext cx="5503645" cy="1724316"/>
                <a:chOff x="0" y="0"/>
                <a:chExt cx="5503643" cy="1724315"/>
              </a:xfrm>
            </p:grpSpPr>
            <p:pic>
              <p:nvPicPr>
                <p:cNvPr id="440" name="pasted-image.pdf"/>
                <p:cNvPicPr>
                  <a:picLocks noChangeAspect="1"/>
                </p:cNvPicPr>
                <p:nvPr/>
              </p:nvPicPr>
              <p:blipFill>
                <a:blip r:embed="rId15">
                  <a:extLst/>
                </a:blip>
                <a:stretch>
                  <a:fillRect/>
                </a:stretch>
              </p:blipFill>
              <p:spPr>
                <a:xfrm>
                  <a:off x="0" y="0"/>
                  <a:ext cx="400403" cy="1554505"/>
                </a:xfrm>
                <a:prstGeom prst="rect">
                  <a:avLst/>
                </a:prstGeom>
                <a:ln w="12700" cap="flat">
                  <a:noFill/>
                  <a:miter lim="400000"/>
                </a:ln>
                <a:effectLst/>
              </p:spPr>
            </p:pic>
            <p:pic>
              <p:nvPicPr>
                <p:cNvPr id="441" name="pasted-image.pdf"/>
                <p:cNvPicPr>
                  <a:picLocks noChangeAspect="1"/>
                </p:cNvPicPr>
                <p:nvPr/>
              </p:nvPicPr>
              <p:blipFill>
                <a:blip r:embed="rId16">
                  <a:extLst/>
                </a:blip>
                <a:stretch>
                  <a:fillRect/>
                </a:stretch>
              </p:blipFill>
              <p:spPr>
                <a:xfrm>
                  <a:off x="5103241" y="0"/>
                  <a:ext cx="400403" cy="1554505"/>
                </a:xfrm>
                <a:prstGeom prst="rect">
                  <a:avLst/>
                </a:prstGeom>
                <a:ln w="12700" cap="flat">
                  <a:noFill/>
                  <a:miter lim="400000"/>
                </a:ln>
                <a:effectLst/>
              </p:spPr>
            </p:pic>
            <p:pic>
              <p:nvPicPr>
                <p:cNvPr id="442" name="pasted-image.pdf"/>
                <p:cNvPicPr>
                  <a:picLocks noChangeAspect="1"/>
                </p:cNvPicPr>
                <p:nvPr/>
              </p:nvPicPr>
              <p:blipFill>
                <a:blip r:embed="rId17">
                  <a:extLst/>
                </a:blip>
                <a:stretch>
                  <a:fillRect/>
                </a:stretch>
              </p:blipFill>
              <p:spPr>
                <a:xfrm>
                  <a:off x="2622556" y="1305142"/>
                  <a:ext cx="190533" cy="419174"/>
                </a:xfrm>
                <a:prstGeom prst="rect">
                  <a:avLst/>
                </a:prstGeom>
                <a:ln w="12700" cap="flat">
                  <a:noFill/>
                  <a:miter lim="400000"/>
                </a:ln>
                <a:effectLst/>
              </p:spPr>
            </p:pic>
          </p:grpSp>
          <p:sp>
            <p:nvSpPr>
              <p:cNvPr id="444" name="Shape 444"/>
              <p:cNvSpPr/>
              <p:nvPr/>
            </p:nvSpPr>
            <p:spPr>
              <a:xfrm rot="5400000">
                <a:off x="1990810" y="8539087"/>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Adobe 繁黑體 Std B"/>
                    <a:ea typeface="Adobe 繁黑體 Std B"/>
                    <a:cs typeface="Adobe 繁黑體 Std B"/>
                    <a:sym typeface="Adobe 繁黑體 Std B"/>
                  </a:defRPr>
                </a:lvl1pPr>
              </a:lstStyle>
              <a:p>
                <a:pPr/>
                <a:r>
                  <a:t>…</a:t>
                </a:r>
              </a:p>
            </p:txBody>
          </p:sp>
          <p:pic>
            <p:nvPicPr>
              <p:cNvPr id="445" name="pasted-image.pdf"/>
              <p:cNvPicPr>
                <a:picLocks noChangeAspect="1"/>
              </p:cNvPicPr>
              <p:nvPr/>
            </p:nvPicPr>
            <p:blipFill>
              <a:blip r:embed="rId7">
                <a:extLst/>
              </a:blip>
              <a:srcRect l="0" t="0" r="0" b="0"/>
              <a:stretch>
                <a:fillRect/>
              </a:stretch>
            </p:blipFill>
            <p:spPr>
              <a:xfrm>
                <a:off x="1360494" y="1520292"/>
                <a:ext cx="454992" cy="351585"/>
              </a:xfrm>
              <a:prstGeom prst="rect">
                <a:avLst/>
              </a:prstGeom>
              <a:ln w="12700" cap="flat">
                <a:noFill/>
                <a:miter lim="400000"/>
              </a:ln>
              <a:effectLst/>
            </p:spPr>
          </p:pic>
          <p:pic>
            <p:nvPicPr>
              <p:cNvPr id="446" name="pasted-image.pdf"/>
              <p:cNvPicPr>
                <a:picLocks noChangeAspect="1"/>
              </p:cNvPicPr>
              <p:nvPr/>
            </p:nvPicPr>
            <p:blipFill>
              <a:blip r:embed="rId8">
                <a:extLst/>
              </a:blip>
              <a:stretch>
                <a:fillRect/>
              </a:stretch>
            </p:blipFill>
            <p:spPr>
              <a:xfrm>
                <a:off x="3865673" y="1448302"/>
                <a:ext cx="434310" cy="496354"/>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2" name="image4.png"/>
          <p:cNvPicPr>
            <a:picLocks noChangeAspect="1"/>
          </p:cNvPicPr>
          <p:nvPr/>
        </p:nvPicPr>
        <p:blipFill>
          <a:blip r:embed="rId2">
            <a:extLst/>
          </a:blip>
          <a:stretch>
            <a:fillRect/>
          </a:stretch>
        </p:blipFill>
        <p:spPr>
          <a:xfrm>
            <a:off x="-457814" y="3950318"/>
            <a:ext cx="7680961" cy="5760721"/>
          </a:xfrm>
          <a:prstGeom prst="rect">
            <a:avLst/>
          </a:prstGeom>
          <a:ln w="12700">
            <a:miter lim="400000"/>
          </a:ln>
        </p:spPr>
      </p:pic>
      <p:sp>
        <p:nvSpPr>
          <p:cNvPr id="453" name="Shape 453"/>
          <p:cNvSpPr/>
          <p:nvPr/>
        </p:nvSpPr>
        <p:spPr>
          <a:xfrm>
            <a:off x="7362977" y="6858246"/>
            <a:ext cx="1067667"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54" name="Shape 454"/>
          <p:cNvSpPr/>
          <p:nvPr/>
        </p:nvSpPr>
        <p:spPr>
          <a:xfrm>
            <a:off x="8588088" y="4378245"/>
            <a:ext cx="544096" cy="4987055"/>
          </a:xfrm>
          <a:prstGeom prst="rect">
            <a:avLst/>
          </a:prstGeom>
          <a:ln w="25400">
            <a:solidFill>
              <a:srgbClr val="000000"/>
            </a:solidFill>
            <a:miter lim="400000"/>
          </a:ln>
        </p:spPr>
        <p:txBody>
          <a:bodyPr lIns="71437" tIns="71437" rIns="71437" bIns="71437" anchor="ctr"/>
          <a:lstStyle/>
          <a:p>
            <a:pPr>
              <a:defRPr sz="3200"/>
            </a:pPr>
          </a:p>
        </p:txBody>
      </p:sp>
      <p:sp>
        <p:nvSpPr>
          <p:cNvPr id="455" name="Shape 455"/>
          <p:cNvSpPr/>
          <p:nvPr/>
        </p:nvSpPr>
        <p:spPr>
          <a:xfrm>
            <a:off x="9257472" y="6858246"/>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56" name="Shape 456"/>
          <p:cNvSpPr/>
          <p:nvPr/>
        </p:nvSpPr>
        <p:spPr>
          <a:xfrm>
            <a:off x="10001860" y="4364472"/>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57" name="Shape 457"/>
          <p:cNvSpPr/>
          <p:nvPr/>
        </p:nvSpPr>
        <p:spPr>
          <a:xfrm>
            <a:off x="10617666" y="6844474"/>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58" name="Shape 458"/>
          <p:cNvSpPr/>
          <p:nvPr/>
        </p:nvSpPr>
        <p:spPr>
          <a:xfrm>
            <a:off x="11433492"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59" name="Shape 459"/>
          <p:cNvSpPr/>
          <p:nvPr/>
        </p:nvSpPr>
        <p:spPr>
          <a:xfrm>
            <a:off x="12085017"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60" name="Shape 460"/>
          <p:cNvSpPr/>
          <p:nvPr/>
        </p:nvSpPr>
        <p:spPr>
          <a:xfrm>
            <a:off x="12872797"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61" name="Shape 461"/>
          <p:cNvSpPr/>
          <p:nvPr/>
        </p:nvSpPr>
        <p:spPr>
          <a:xfrm>
            <a:off x="13524323"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62" name="Shape 462"/>
          <p:cNvSpPr/>
          <p:nvPr/>
        </p:nvSpPr>
        <p:spPr>
          <a:xfrm>
            <a:off x="1435800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63" name="Shape 463"/>
          <p:cNvSpPr/>
          <p:nvPr/>
        </p:nvSpPr>
        <p:spPr>
          <a:xfrm>
            <a:off x="1504525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64" name="Shape 464"/>
          <p:cNvSpPr/>
          <p:nvPr/>
        </p:nvSpPr>
        <p:spPr>
          <a:xfrm>
            <a:off x="1584321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65" name="Shape 465"/>
          <p:cNvSpPr/>
          <p:nvPr/>
        </p:nvSpPr>
        <p:spPr>
          <a:xfrm>
            <a:off x="1653046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66" name="Shape 466"/>
          <p:cNvSpPr/>
          <p:nvPr/>
        </p:nvSpPr>
        <p:spPr>
          <a:xfrm>
            <a:off x="17791174" y="6378201"/>
            <a:ext cx="2967647"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“rockfish”</a:t>
            </a:r>
          </a:p>
        </p:txBody>
      </p:sp>
      <p:grpSp>
        <p:nvGrpSpPr>
          <p:cNvPr id="473" name="Group 473"/>
          <p:cNvGrpSpPr/>
          <p:nvPr/>
        </p:nvGrpSpPr>
        <p:grpSpPr>
          <a:xfrm>
            <a:off x="11830934" y="251088"/>
            <a:ext cx="6863294" cy="3805249"/>
            <a:chOff x="0" y="0"/>
            <a:chExt cx="6863293" cy="3805247"/>
          </a:xfrm>
        </p:grpSpPr>
        <p:sp>
          <p:nvSpPr>
            <p:cNvPr id="467" name="Shape 467"/>
            <p:cNvSpPr/>
            <p:nvPr/>
          </p:nvSpPr>
          <p:spPr>
            <a:xfrm flipH="1" rot="2539508">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71437" tIns="71437" rIns="71437" bIns="71437" numCol="1" anchor="ctr">
              <a:noAutofit/>
            </a:bodyPr>
            <a:lstStyle/>
            <a:p>
              <a:pPr>
                <a:defRPr sz="3200"/>
              </a:pPr>
            </a:p>
          </p:txBody>
        </p:sp>
        <p:sp>
          <p:nvSpPr>
            <p:cNvPr id="468" name="Shape 468"/>
            <p:cNvSpPr/>
            <p:nvPr/>
          </p:nvSpPr>
          <p:spPr>
            <a:xfrm>
              <a:off x="6072718" y="2137665"/>
              <a:ext cx="79057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a:latin typeface="Helvetica"/>
                  <a:ea typeface="Helvetica"/>
                  <a:cs typeface="Helvetica"/>
                  <a:sym typeface="Helvetica"/>
                </a:defRPr>
              </a:lvl1pPr>
            </a:lstStyle>
            <a:p>
              <a:pPr/>
              <a:r>
                <a:t>…</a:t>
              </a:r>
            </a:p>
          </p:txBody>
        </p:sp>
        <p:pic>
          <p:nvPicPr>
            <p:cNvPr id="469"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470"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471"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472"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3"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5" name="image4.png"/>
          <p:cNvPicPr>
            <a:picLocks noChangeAspect="1"/>
          </p:cNvPicPr>
          <p:nvPr/>
        </p:nvPicPr>
        <p:blipFill>
          <a:blip r:embed="rId2">
            <a:extLst/>
          </a:blip>
          <a:stretch>
            <a:fillRect/>
          </a:stretch>
        </p:blipFill>
        <p:spPr>
          <a:xfrm>
            <a:off x="-457814" y="3950318"/>
            <a:ext cx="7680961" cy="5760721"/>
          </a:xfrm>
          <a:prstGeom prst="rect">
            <a:avLst/>
          </a:prstGeom>
          <a:ln w="12700">
            <a:miter lim="400000"/>
          </a:ln>
        </p:spPr>
      </p:pic>
      <p:sp>
        <p:nvSpPr>
          <p:cNvPr id="476" name="Shape 476"/>
          <p:cNvSpPr/>
          <p:nvPr/>
        </p:nvSpPr>
        <p:spPr>
          <a:xfrm>
            <a:off x="7362977" y="6858246"/>
            <a:ext cx="1067667"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77" name="Shape 477"/>
          <p:cNvSpPr/>
          <p:nvPr/>
        </p:nvSpPr>
        <p:spPr>
          <a:xfrm>
            <a:off x="8588088" y="4378245"/>
            <a:ext cx="544096" cy="4987055"/>
          </a:xfrm>
          <a:prstGeom prst="rect">
            <a:avLst/>
          </a:prstGeom>
          <a:ln w="25400">
            <a:solidFill>
              <a:srgbClr val="000000"/>
            </a:solidFill>
            <a:miter lim="400000"/>
          </a:ln>
        </p:spPr>
        <p:txBody>
          <a:bodyPr lIns="71437" tIns="71437" rIns="71437" bIns="71437" anchor="ctr"/>
          <a:lstStyle/>
          <a:p>
            <a:pPr>
              <a:defRPr sz="3200"/>
            </a:pPr>
          </a:p>
        </p:txBody>
      </p:sp>
      <p:sp>
        <p:nvSpPr>
          <p:cNvPr id="478" name="Shape 478"/>
          <p:cNvSpPr/>
          <p:nvPr/>
        </p:nvSpPr>
        <p:spPr>
          <a:xfrm>
            <a:off x="9257472" y="6858246"/>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79" name="Shape 479"/>
          <p:cNvSpPr/>
          <p:nvPr/>
        </p:nvSpPr>
        <p:spPr>
          <a:xfrm>
            <a:off x="10001860" y="4364472"/>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80" name="Shape 480"/>
          <p:cNvSpPr/>
          <p:nvPr/>
        </p:nvSpPr>
        <p:spPr>
          <a:xfrm>
            <a:off x="10617666" y="6844474"/>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81" name="Shape 481"/>
          <p:cNvSpPr/>
          <p:nvPr/>
        </p:nvSpPr>
        <p:spPr>
          <a:xfrm>
            <a:off x="11433492"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82" name="Shape 482"/>
          <p:cNvSpPr/>
          <p:nvPr/>
        </p:nvSpPr>
        <p:spPr>
          <a:xfrm>
            <a:off x="12085017"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83" name="Shape 483"/>
          <p:cNvSpPr/>
          <p:nvPr/>
        </p:nvSpPr>
        <p:spPr>
          <a:xfrm>
            <a:off x="12872797"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84" name="Shape 484"/>
          <p:cNvSpPr/>
          <p:nvPr/>
        </p:nvSpPr>
        <p:spPr>
          <a:xfrm>
            <a:off x="13524323"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85" name="Shape 485"/>
          <p:cNvSpPr/>
          <p:nvPr/>
        </p:nvSpPr>
        <p:spPr>
          <a:xfrm>
            <a:off x="1435800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86" name="Shape 486"/>
          <p:cNvSpPr/>
          <p:nvPr/>
        </p:nvSpPr>
        <p:spPr>
          <a:xfrm>
            <a:off x="1504525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87" name="Shape 487"/>
          <p:cNvSpPr/>
          <p:nvPr/>
        </p:nvSpPr>
        <p:spPr>
          <a:xfrm>
            <a:off x="1584321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488" name="Shape 488"/>
          <p:cNvSpPr/>
          <p:nvPr/>
        </p:nvSpPr>
        <p:spPr>
          <a:xfrm>
            <a:off x="1653046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489" name="Shape 489"/>
          <p:cNvSpPr/>
          <p:nvPr/>
        </p:nvSpPr>
        <p:spPr>
          <a:xfrm>
            <a:off x="17809033" y="6710188"/>
            <a:ext cx="268573" cy="268573"/>
          </a:xfrm>
          <a:prstGeom prst="rect">
            <a:avLst/>
          </a:prstGeom>
          <a:solidFill>
            <a:schemeClr val="accent3">
              <a:satOff val="18648"/>
              <a:lumOff val="5971"/>
            </a:schemeClr>
          </a:solidFill>
          <a:ln w="25400">
            <a:solidFill>
              <a:srgbClr val="000000"/>
            </a:solidFill>
            <a:miter lim="400000"/>
          </a:ln>
        </p:spPr>
        <p:txBody>
          <a:bodyPr lIns="71437" tIns="71437" rIns="71437" bIns="71437" anchor="ctr"/>
          <a:lstStyle/>
          <a:p>
            <a:pPr>
              <a:defRPr sz="3200"/>
            </a:pPr>
          </a:p>
        </p:txBody>
      </p:sp>
      <p:sp>
        <p:nvSpPr>
          <p:cNvPr id="490" name="Shape 490"/>
          <p:cNvSpPr/>
          <p:nvPr/>
        </p:nvSpPr>
        <p:spPr>
          <a:xfrm>
            <a:off x="18012109" y="6378264"/>
            <a:ext cx="2967648" cy="904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“yellow”</a:t>
            </a:r>
          </a:p>
        </p:txBody>
      </p:sp>
      <p:grpSp>
        <p:nvGrpSpPr>
          <p:cNvPr id="826" name="Group 826"/>
          <p:cNvGrpSpPr/>
          <p:nvPr/>
        </p:nvGrpSpPr>
        <p:grpSpPr>
          <a:xfrm>
            <a:off x="3735563" y="4709644"/>
            <a:ext cx="3116462" cy="3116463"/>
            <a:chOff x="0" y="0"/>
            <a:chExt cx="3116460" cy="3116462"/>
          </a:xfrm>
        </p:grpSpPr>
        <p:sp>
          <p:nvSpPr>
            <p:cNvPr id="491" name="Shape 491"/>
            <p:cNvSpPr/>
            <p:nvPr/>
          </p:nvSpPr>
          <p:spPr>
            <a:xfrm flipH="1" rot="10800000">
              <a:off x="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2" name="Shape 492"/>
            <p:cNvSpPr/>
            <p:nvPr/>
          </p:nvSpPr>
          <p:spPr>
            <a:xfrm flipH="1" rot="10800000">
              <a:off x="20776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3" name="Shape 493"/>
            <p:cNvSpPr/>
            <p:nvPr/>
          </p:nvSpPr>
          <p:spPr>
            <a:xfrm flipH="1" rot="10800000">
              <a:off x="41552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4" name="Shape 494"/>
            <p:cNvSpPr/>
            <p:nvPr/>
          </p:nvSpPr>
          <p:spPr>
            <a:xfrm flipH="1" rot="10800000">
              <a:off x="41552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5" name="Shape 495"/>
            <p:cNvSpPr/>
            <p:nvPr/>
          </p:nvSpPr>
          <p:spPr>
            <a:xfrm flipH="1" rot="10800000">
              <a:off x="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6" name="Shape 496"/>
            <p:cNvSpPr/>
            <p:nvPr/>
          </p:nvSpPr>
          <p:spPr>
            <a:xfrm flipH="1" rot="10800000">
              <a:off x="20776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7" name="Shape 497"/>
            <p:cNvSpPr/>
            <p:nvPr/>
          </p:nvSpPr>
          <p:spPr>
            <a:xfrm flipH="1" rot="10800000">
              <a:off x="62329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8" name="Shape 498"/>
            <p:cNvSpPr/>
            <p:nvPr/>
          </p:nvSpPr>
          <p:spPr>
            <a:xfrm flipH="1" rot="10800000">
              <a:off x="83105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499" name="Shape 499"/>
            <p:cNvSpPr/>
            <p:nvPr/>
          </p:nvSpPr>
          <p:spPr>
            <a:xfrm flipH="1" rot="10800000">
              <a:off x="83105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0" name="Shape 500"/>
            <p:cNvSpPr/>
            <p:nvPr/>
          </p:nvSpPr>
          <p:spPr>
            <a:xfrm flipH="1" rot="10800000">
              <a:off x="103882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1" name="Shape 501"/>
            <p:cNvSpPr/>
            <p:nvPr/>
          </p:nvSpPr>
          <p:spPr>
            <a:xfrm flipH="1" rot="10800000">
              <a:off x="103882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2" name="Shape 502"/>
            <p:cNvSpPr/>
            <p:nvPr/>
          </p:nvSpPr>
          <p:spPr>
            <a:xfrm flipH="1" rot="10800000">
              <a:off x="103882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3" name="Shape 503"/>
            <p:cNvSpPr/>
            <p:nvPr/>
          </p:nvSpPr>
          <p:spPr>
            <a:xfrm flipH="1" rot="10800000">
              <a:off x="62329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4" name="Shape 504"/>
            <p:cNvSpPr/>
            <p:nvPr/>
          </p:nvSpPr>
          <p:spPr>
            <a:xfrm flipH="1" rot="10800000">
              <a:off x="83105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5" name="Shape 505"/>
            <p:cNvSpPr/>
            <p:nvPr/>
          </p:nvSpPr>
          <p:spPr>
            <a:xfrm flipH="1" rot="10800000">
              <a:off x="124658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6" name="Shape 506"/>
            <p:cNvSpPr/>
            <p:nvPr/>
          </p:nvSpPr>
          <p:spPr>
            <a:xfrm flipH="1" rot="10800000">
              <a:off x="124658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7" name="Shape 507"/>
            <p:cNvSpPr/>
            <p:nvPr/>
          </p:nvSpPr>
          <p:spPr>
            <a:xfrm flipH="1" rot="10800000">
              <a:off x="145434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8" name="Shape 508"/>
            <p:cNvSpPr/>
            <p:nvPr/>
          </p:nvSpPr>
          <p:spPr>
            <a:xfrm flipH="1" rot="10800000">
              <a:off x="145434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09" name="Shape 509"/>
            <p:cNvSpPr/>
            <p:nvPr/>
          </p:nvSpPr>
          <p:spPr>
            <a:xfrm flipH="1" rot="10800000">
              <a:off x="166211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0" name="Shape 510"/>
            <p:cNvSpPr/>
            <p:nvPr/>
          </p:nvSpPr>
          <p:spPr>
            <a:xfrm flipH="1" rot="10800000">
              <a:off x="166211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1" name="Shape 511"/>
            <p:cNvSpPr/>
            <p:nvPr/>
          </p:nvSpPr>
          <p:spPr>
            <a:xfrm flipH="1" rot="10800000">
              <a:off x="166211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2" name="Shape 512"/>
            <p:cNvSpPr/>
            <p:nvPr/>
          </p:nvSpPr>
          <p:spPr>
            <a:xfrm flipH="1" rot="10800000">
              <a:off x="124658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3" name="Shape 513"/>
            <p:cNvSpPr/>
            <p:nvPr/>
          </p:nvSpPr>
          <p:spPr>
            <a:xfrm flipH="1" rot="10800000">
              <a:off x="145434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4" name="Shape 514"/>
            <p:cNvSpPr/>
            <p:nvPr/>
          </p:nvSpPr>
          <p:spPr>
            <a:xfrm flipH="1" rot="10800000">
              <a:off x="186987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5" name="Shape 515"/>
            <p:cNvSpPr/>
            <p:nvPr/>
          </p:nvSpPr>
          <p:spPr>
            <a:xfrm flipH="1" rot="10800000">
              <a:off x="186987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6" name="Shape 516"/>
            <p:cNvSpPr/>
            <p:nvPr/>
          </p:nvSpPr>
          <p:spPr>
            <a:xfrm flipH="1" rot="10800000">
              <a:off x="207764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7" name="Shape 517"/>
            <p:cNvSpPr/>
            <p:nvPr/>
          </p:nvSpPr>
          <p:spPr>
            <a:xfrm flipH="1" rot="10800000">
              <a:off x="207764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8" name="Shape 518"/>
            <p:cNvSpPr/>
            <p:nvPr/>
          </p:nvSpPr>
          <p:spPr>
            <a:xfrm flipH="1" rot="10800000">
              <a:off x="228540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19" name="Shape 519"/>
            <p:cNvSpPr/>
            <p:nvPr/>
          </p:nvSpPr>
          <p:spPr>
            <a:xfrm flipH="1" rot="10800000">
              <a:off x="228540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0" name="Shape 520"/>
            <p:cNvSpPr/>
            <p:nvPr/>
          </p:nvSpPr>
          <p:spPr>
            <a:xfrm flipH="1" rot="10800000">
              <a:off x="228540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1" name="Shape 521"/>
            <p:cNvSpPr/>
            <p:nvPr/>
          </p:nvSpPr>
          <p:spPr>
            <a:xfrm flipH="1" rot="10800000">
              <a:off x="186987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2" name="Shape 522"/>
            <p:cNvSpPr/>
            <p:nvPr/>
          </p:nvSpPr>
          <p:spPr>
            <a:xfrm flipH="1" rot="10800000">
              <a:off x="207764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3" name="Shape 523"/>
            <p:cNvSpPr/>
            <p:nvPr/>
          </p:nvSpPr>
          <p:spPr>
            <a:xfrm flipH="1" rot="10800000">
              <a:off x="186987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4" name="Shape 524"/>
            <p:cNvSpPr/>
            <p:nvPr/>
          </p:nvSpPr>
          <p:spPr>
            <a:xfrm flipH="1" rot="10800000">
              <a:off x="207764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5" name="Shape 525"/>
            <p:cNvSpPr/>
            <p:nvPr/>
          </p:nvSpPr>
          <p:spPr>
            <a:xfrm flipH="1" rot="10800000">
              <a:off x="207764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6" name="Shape 526"/>
            <p:cNvSpPr/>
            <p:nvPr/>
          </p:nvSpPr>
          <p:spPr>
            <a:xfrm flipH="1" rot="10800000">
              <a:off x="228540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7" name="Shape 527"/>
            <p:cNvSpPr/>
            <p:nvPr/>
          </p:nvSpPr>
          <p:spPr>
            <a:xfrm flipH="1" rot="10800000">
              <a:off x="228540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8" name="Shape 528"/>
            <p:cNvSpPr/>
            <p:nvPr/>
          </p:nvSpPr>
          <p:spPr>
            <a:xfrm flipH="1" rot="10800000">
              <a:off x="228540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29" name="Shape 529"/>
            <p:cNvSpPr/>
            <p:nvPr/>
          </p:nvSpPr>
          <p:spPr>
            <a:xfrm flipH="1" rot="10800000">
              <a:off x="186987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0" name="Shape 530"/>
            <p:cNvSpPr/>
            <p:nvPr/>
          </p:nvSpPr>
          <p:spPr>
            <a:xfrm flipH="1" rot="10800000">
              <a:off x="207764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1" name="Shape 531"/>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2" name="Shape 532"/>
            <p:cNvSpPr/>
            <p:nvPr/>
          </p:nvSpPr>
          <p:spPr>
            <a:xfrm flipH="1" rot="10800000">
              <a:off x="166211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3" name="Shape 533"/>
            <p:cNvSpPr/>
            <p:nvPr/>
          </p:nvSpPr>
          <p:spPr>
            <a:xfrm flipH="1" rot="10800000">
              <a:off x="166211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4" name="Shape 534"/>
            <p:cNvSpPr/>
            <p:nvPr/>
          </p:nvSpPr>
          <p:spPr>
            <a:xfrm flipH="1" rot="10800000">
              <a:off x="124658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5" name="Shape 535"/>
            <p:cNvSpPr/>
            <p:nvPr/>
          </p:nvSpPr>
          <p:spPr>
            <a:xfrm flipH="1" rot="10800000">
              <a:off x="145434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6" name="Shape 536"/>
            <p:cNvSpPr/>
            <p:nvPr/>
          </p:nvSpPr>
          <p:spPr>
            <a:xfrm flipH="1" rot="10800000">
              <a:off x="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7" name="Shape 537"/>
            <p:cNvSpPr/>
            <p:nvPr/>
          </p:nvSpPr>
          <p:spPr>
            <a:xfrm flipH="1" rot="10800000">
              <a:off x="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8" name="Shape 538"/>
            <p:cNvSpPr/>
            <p:nvPr/>
          </p:nvSpPr>
          <p:spPr>
            <a:xfrm flipH="1" rot="10800000">
              <a:off x="20776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39" name="Shape 539"/>
            <p:cNvSpPr/>
            <p:nvPr/>
          </p:nvSpPr>
          <p:spPr>
            <a:xfrm flipH="1" rot="10800000">
              <a:off x="20776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0" name="Shape 540"/>
            <p:cNvSpPr/>
            <p:nvPr/>
          </p:nvSpPr>
          <p:spPr>
            <a:xfrm flipH="1" rot="10800000">
              <a:off x="41552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1" name="Shape 541"/>
            <p:cNvSpPr/>
            <p:nvPr/>
          </p:nvSpPr>
          <p:spPr>
            <a:xfrm flipH="1" rot="10800000">
              <a:off x="41552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2" name="Shape 542"/>
            <p:cNvSpPr/>
            <p:nvPr/>
          </p:nvSpPr>
          <p:spPr>
            <a:xfrm flipH="1" rot="10800000">
              <a:off x="41552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3" name="Shape 543"/>
            <p:cNvSpPr/>
            <p:nvPr/>
          </p:nvSpPr>
          <p:spPr>
            <a:xfrm flipH="1" rot="10800000">
              <a:off x="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4" name="Shape 544"/>
            <p:cNvSpPr/>
            <p:nvPr/>
          </p:nvSpPr>
          <p:spPr>
            <a:xfrm flipH="1" rot="10800000">
              <a:off x="20776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5" name="Shape 545"/>
            <p:cNvSpPr/>
            <p:nvPr/>
          </p:nvSpPr>
          <p:spPr>
            <a:xfrm flipH="1" rot="10800000">
              <a:off x="62329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6" name="Shape 546"/>
            <p:cNvSpPr/>
            <p:nvPr/>
          </p:nvSpPr>
          <p:spPr>
            <a:xfrm flipH="1" rot="10800000">
              <a:off x="62329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7" name="Shape 547"/>
            <p:cNvSpPr/>
            <p:nvPr/>
          </p:nvSpPr>
          <p:spPr>
            <a:xfrm flipH="1" rot="10800000">
              <a:off x="83105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8" name="Shape 548"/>
            <p:cNvSpPr/>
            <p:nvPr/>
          </p:nvSpPr>
          <p:spPr>
            <a:xfrm flipH="1" rot="10800000">
              <a:off x="83105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49" name="Shape 549"/>
            <p:cNvSpPr/>
            <p:nvPr/>
          </p:nvSpPr>
          <p:spPr>
            <a:xfrm flipH="1" rot="10800000">
              <a:off x="103882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0" name="Shape 550"/>
            <p:cNvSpPr/>
            <p:nvPr/>
          </p:nvSpPr>
          <p:spPr>
            <a:xfrm flipH="1" rot="10800000">
              <a:off x="103882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1" name="Shape 551"/>
            <p:cNvSpPr/>
            <p:nvPr/>
          </p:nvSpPr>
          <p:spPr>
            <a:xfrm flipH="1" rot="10800000">
              <a:off x="103882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2" name="Shape 552"/>
            <p:cNvSpPr/>
            <p:nvPr/>
          </p:nvSpPr>
          <p:spPr>
            <a:xfrm flipH="1" rot="10800000">
              <a:off x="62329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3" name="Shape 553"/>
            <p:cNvSpPr/>
            <p:nvPr/>
          </p:nvSpPr>
          <p:spPr>
            <a:xfrm flipH="1" rot="10800000">
              <a:off x="83105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4" name="Shape 554"/>
            <p:cNvSpPr/>
            <p:nvPr/>
          </p:nvSpPr>
          <p:spPr>
            <a:xfrm flipH="1" rot="10800000">
              <a:off x="124658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5" name="Shape 555"/>
            <p:cNvSpPr/>
            <p:nvPr/>
          </p:nvSpPr>
          <p:spPr>
            <a:xfrm flipH="1" rot="10800000">
              <a:off x="124658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6" name="Shape 556"/>
            <p:cNvSpPr/>
            <p:nvPr/>
          </p:nvSpPr>
          <p:spPr>
            <a:xfrm flipH="1" rot="10800000">
              <a:off x="145434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7" name="Shape 557"/>
            <p:cNvSpPr/>
            <p:nvPr/>
          </p:nvSpPr>
          <p:spPr>
            <a:xfrm flipH="1" rot="10800000">
              <a:off x="145434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8" name="Shape 558"/>
            <p:cNvSpPr/>
            <p:nvPr/>
          </p:nvSpPr>
          <p:spPr>
            <a:xfrm flipH="1" rot="10800000">
              <a:off x="166211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59" name="Shape 559"/>
            <p:cNvSpPr/>
            <p:nvPr/>
          </p:nvSpPr>
          <p:spPr>
            <a:xfrm flipH="1" rot="10800000">
              <a:off x="166211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0" name="Shape 560"/>
            <p:cNvSpPr/>
            <p:nvPr/>
          </p:nvSpPr>
          <p:spPr>
            <a:xfrm flipH="1" rot="10800000">
              <a:off x="166211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1" name="Shape 561"/>
            <p:cNvSpPr/>
            <p:nvPr/>
          </p:nvSpPr>
          <p:spPr>
            <a:xfrm flipH="1" rot="10800000">
              <a:off x="124658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2" name="Shape 562"/>
            <p:cNvSpPr/>
            <p:nvPr/>
          </p:nvSpPr>
          <p:spPr>
            <a:xfrm flipH="1" rot="10800000">
              <a:off x="145434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3" name="Shape 563"/>
            <p:cNvSpPr/>
            <p:nvPr/>
          </p:nvSpPr>
          <p:spPr>
            <a:xfrm flipH="1" rot="10800000">
              <a:off x="186987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4" name="Shape 564"/>
            <p:cNvSpPr/>
            <p:nvPr/>
          </p:nvSpPr>
          <p:spPr>
            <a:xfrm flipH="1" rot="10800000">
              <a:off x="186987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5" name="Shape 565"/>
            <p:cNvSpPr/>
            <p:nvPr/>
          </p:nvSpPr>
          <p:spPr>
            <a:xfrm flipH="1" rot="10800000">
              <a:off x="207764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6" name="Shape 566"/>
            <p:cNvSpPr/>
            <p:nvPr/>
          </p:nvSpPr>
          <p:spPr>
            <a:xfrm flipH="1" rot="10800000">
              <a:off x="207764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7" name="Shape 567"/>
            <p:cNvSpPr/>
            <p:nvPr/>
          </p:nvSpPr>
          <p:spPr>
            <a:xfrm flipH="1" rot="10800000">
              <a:off x="228540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8" name="Shape 568"/>
            <p:cNvSpPr/>
            <p:nvPr/>
          </p:nvSpPr>
          <p:spPr>
            <a:xfrm flipH="1" rot="10800000">
              <a:off x="228540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69" name="Shape 569"/>
            <p:cNvSpPr/>
            <p:nvPr/>
          </p:nvSpPr>
          <p:spPr>
            <a:xfrm flipH="1" rot="10800000">
              <a:off x="228540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0" name="Shape 570"/>
            <p:cNvSpPr/>
            <p:nvPr/>
          </p:nvSpPr>
          <p:spPr>
            <a:xfrm flipH="1" rot="10800000">
              <a:off x="186987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1" name="Shape 571"/>
            <p:cNvSpPr/>
            <p:nvPr/>
          </p:nvSpPr>
          <p:spPr>
            <a:xfrm flipH="1" rot="10800000">
              <a:off x="207764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2" name="Shape 572"/>
            <p:cNvSpPr/>
            <p:nvPr/>
          </p:nvSpPr>
          <p:spPr>
            <a:xfrm flipH="1" rot="10800000">
              <a:off x="249316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3" name="Shape 573"/>
            <p:cNvSpPr/>
            <p:nvPr/>
          </p:nvSpPr>
          <p:spPr>
            <a:xfrm flipH="1" rot="10800000">
              <a:off x="249316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4" name="Shape 574"/>
            <p:cNvSpPr/>
            <p:nvPr/>
          </p:nvSpPr>
          <p:spPr>
            <a:xfrm flipH="1" rot="10800000">
              <a:off x="270093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5" name="Shape 575"/>
            <p:cNvSpPr/>
            <p:nvPr/>
          </p:nvSpPr>
          <p:spPr>
            <a:xfrm flipH="1" rot="10800000">
              <a:off x="270093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6" name="Shape 576"/>
            <p:cNvSpPr/>
            <p:nvPr/>
          </p:nvSpPr>
          <p:spPr>
            <a:xfrm flipH="1" rot="10800000">
              <a:off x="290869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7" name="Shape 577"/>
            <p:cNvSpPr/>
            <p:nvPr/>
          </p:nvSpPr>
          <p:spPr>
            <a:xfrm flipH="1" rot="10800000">
              <a:off x="290869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8" name="Shape 578"/>
            <p:cNvSpPr/>
            <p:nvPr/>
          </p:nvSpPr>
          <p:spPr>
            <a:xfrm flipH="1" rot="10800000">
              <a:off x="290869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79" name="Shape 579"/>
            <p:cNvSpPr/>
            <p:nvPr/>
          </p:nvSpPr>
          <p:spPr>
            <a:xfrm flipH="1" rot="10800000">
              <a:off x="249316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0" name="Shape 580"/>
            <p:cNvSpPr/>
            <p:nvPr/>
          </p:nvSpPr>
          <p:spPr>
            <a:xfrm flipH="1" rot="10800000">
              <a:off x="270093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1" name="Shape 581"/>
            <p:cNvSpPr/>
            <p:nvPr/>
          </p:nvSpPr>
          <p:spPr>
            <a:xfrm flipH="1" rot="10800000">
              <a:off x="249316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2" name="Shape 582"/>
            <p:cNvSpPr/>
            <p:nvPr/>
          </p:nvSpPr>
          <p:spPr>
            <a:xfrm flipH="1" rot="10800000">
              <a:off x="249316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3" name="Shape 583"/>
            <p:cNvSpPr/>
            <p:nvPr/>
          </p:nvSpPr>
          <p:spPr>
            <a:xfrm flipH="1" rot="10800000">
              <a:off x="270093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4" name="Shape 584"/>
            <p:cNvSpPr/>
            <p:nvPr/>
          </p:nvSpPr>
          <p:spPr>
            <a:xfrm flipH="1" rot="10800000">
              <a:off x="270093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5" name="Shape 585"/>
            <p:cNvSpPr/>
            <p:nvPr/>
          </p:nvSpPr>
          <p:spPr>
            <a:xfrm flipH="1" rot="10800000">
              <a:off x="290869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6" name="Shape 586"/>
            <p:cNvSpPr/>
            <p:nvPr/>
          </p:nvSpPr>
          <p:spPr>
            <a:xfrm flipH="1" rot="10800000">
              <a:off x="290869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7" name="Shape 587"/>
            <p:cNvSpPr/>
            <p:nvPr/>
          </p:nvSpPr>
          <p:spPr>
            <a:xfrm flipH="1" rot="10800000">
              <a:off x="290869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8" name="Shape 588"/>
            <p:cNvSpPr/>
            <p:nvPr/>
          </p:nvSpPr>
          <p:spPr>
            <a:xfrm flipH="1" rot="10800000">
              <a:off x="249316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89" name="Shape 589"/>
            <p:cNvSpPr/>
            <p:nvPr/>
          </p:nvSpPr>
          <p:spPr>
            <a:xfrm flipH="1" rot="10800000">
              <a:off x="270093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0" name="Shape 590"/>
            <p:cNvSpPr/>
            <p:nvPr/>
          </p:nvSpPr>
          <p:spPr>
            <a:xfrm flipH="1" rot="10800000">
              <a:off x="249316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1" name="Shape 591"/>
            <p:cNvSpPr/>
            <p:nvPr/>
          </p:nvSpPr>
          <p:spPr>
            <a:xfrm flipH="1" rot="10800000">
              <a:off x="249316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2" name="Shape 592"/>
            <p:cNvSpPr/>
            <p:nvPr/>
          </p:nvSpPr>
          <p:spPr>
            <a:xfrm flipH="1" rot="10800000">
              <a:off x="270093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3" name="Shape 593"/>
            <p:cNvSpPr/>
            <p:nvPr/>
          </p:nvSpPr>
          <p:spPr>
            <a:xfrm flipH="1" rot="10800000">
              <a:off x="270093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4" name="Shape 594"/>
            <p:cNvSpPr/>
            <p:nvPr/>
          </p:nvSpPr>
          <p:spPr>
            <a:xfrm flipH="1" rot="10800000">
              <a:off x="290869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5" name="Shape 595"/>
            <p:cNvSpPr/>
            <p:nvPr/>
          </p:nvSpPr>
          <p:spPr>
            <a:xfrm flipH="1" rot="10800000">
              <a:off x="290869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6" name="Shape 596"/>
            <p:cNvSpPr/>
            <p:nvPr/>
          </p:nvSpPr>
          <p:spPr>
            <a:xfrm flipH="1" rot="10800000">
              <a:off x="290869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7" name="Shape 597"/>
            <p:cNvSpPr/>
            <p:nvPr/>
          </p:nvSpPr>
          <p:spPr>
            <a:xfrm flipH="1" rot="10800000">
              <a:off x="249316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8" name="Shape 598"/>
            <p:cNvSpPr/>
            <p:nvPr/>
          </p:nvSpPr>
          <p:spPr>
            <a:xfrm flipH="1" rot="10800000">
              <a:off x="270093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599" name="Shape 599"/>
            <p:cNvSpPr/>
            <p:nvPr/>
          </p:nvSpPr>
          <p:spPr>
            <a:xfrm flipH="1" rot="10800000">
              <a:off x="1454348" y="1454348"/>
              <a:ext cx="207765" cy="207765"/>
            </a:xfrm>
            <a:prstGeom prst="rect">
              <a:avLst/>
            </a:prstGeom>
            <a:solidFill>
              <a:srgbClr val="11B119"/>
            </a:solid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0" name="Shape 600"/>
            <p:cNvSpPr/>
            <p:nvPr/>
          </p:nvSpPr>
          <p:spPr>
            <a:xfrm flipH="1" rot="10800000">
              <a:off x="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1" name="Shape 601"/>
            <p:cNvSpPr/>
            <p:nvPr/>
          </p:nvSpPr>
          <p:spPr>
            <a:xfrm flipH="1" rot="10800000">
              <a:off x="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2" name="Shape 602"/>
            <p:cNvSpPr/>
            <p:nvPr/>
          </p:nvSpPr>
          <p:spPr>
            <a:xfrm flipH="1" rot="10800000">
              <a:off x="20776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3" name="Shape 603"/>
            <p:cNvSpPr/>
            <p:nvPr/>
          </p:nvSpPr>
          <p:spPr>
            <a:xfrm flipH="1" rot="10800000">
              <a:off x="20776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4" name="Shape 604"/>
            <p:cNvSpPr/>
            <p:nvPr/>
          </p:nvSpPr>
          <p:spPr>
            <a:xfrm flipH="1" rot="10800000">
              <a:off x="41552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5" name="Shape 605"/>
            <p:cNvSpPr/>
            <p:nvPr/>
          </p:nvSpPr>
          <p:spPr>
            <a:xfrm flipH="1" rot="10800000">
              <a:off x="41552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6" name="Shape 606"/>
            <p:cNvSpPr/>
            <p:nvPr/>
          </p:nvSpPr>
          <p:spPr>
            <a:xfrm flipH="1" rot="10800000">
              <a:off x="41552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7" name="Shape 607"/>
            <p:cNvSpPr/>
            <p:nvPr/>
          </p:nvSpPr>
          <p:spPr>
            <a:xfrm flipH="1" rot="10800000">
              <a:off x="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8" name="Shape 608"/>
            <p:cNvSpPr/>
            <p:nvPr/>
          </p:nvSpPr>
          <p:spPr>
            <a:xfrm flipH="1" rot="10800000">
              <a:off x="20776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09" name="Shape 609"/>
            <p:cNvSpPr/>
            <p:nvPr/>
          </p:nvSpPr>
          <p:spPr>
            <a:xfrm flipH="1" rot="10800000">
              <a:off x="62329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0" name="Shape 610"/>
            <p:cNvSpPr/>
            <p:nvPr/>
          </p:nvSpPr>
          <p:spPr>
            <a:xfrm flipH="1" rot="10800000">
              <a:off x="62329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1" name="Shape 611"/>
            <p:cNvSpPr/>
            <p:nvPr/>
          </p:nvSpPr>
          <p:spPr>
            <a:xfrm flipH="1" rot="10800000">
              <a:off x="83105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2" name="Shape 612"/>
            <p:cNvSpPr/>
            <p:nvPr/>
          </p:nvSpPr>
          <p:spPr>
            <a:xfrm flipH="1" rot="10800000">
              <a:off x="83105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3" name="Shape 613"/>
            <p:cNvSpPr/>
            <p:nvPr/>
          </p:nvSpPr>
          <p:spPr>
            <a:xfrm flipH="1" rot="10800000">
              <a:off x="103882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4" name="Shape 614"/>
            <p:cNvSpPr/>
            <p:nvPr/>
          </p:nvSpPr>
          <p:spPr>
            <a:xfrm flipH="1" rot="10800000">
              <a:off x="103882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5" name="Shape 615"/>
            <p:cNvSpPr/>
            <p:nvPr/>
          </p:nvSpPr>
          <p:spPr>
            <a:xfrm flipH="1" rot="10800000">
              <a:off x="103882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6" name="Shape 616"/>
            <p:cNvSpPr/>
            <p:nvPr/>
          </p:nvSpPr>
          <p:spPr>
            <a:xfrm flipH="1" rot="10800000">
              <a:off x="62329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7" name="Shape 617"/>
            <p:cNvSpPr/>
            <p:nvPr/>
          </p:nvSpPr>
          <p:spPr>
            <a:xfrm flipH="1" rot="10800000">
              <a:off x="83105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8" name="Shape 618"/>
            <p:cNvSpPr/>
            <p:nvPr/>
          </p:nvSpPr>
          <p:spPr>
            <a:xfrm flipH="1" rot="10800000">
              <a:off x="62329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19" name="Shape 619"/>
            <p:cNvSpPr/>
            <p:nvPr/>
          </p:nvSpPr>
          <p:spPr>
            <a:xfrm flipH="1" rot="10800000">
              <a:off x="62329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0" name="Shape 620"/>
            <p:cNvSpPr/>
            <p:nvPr/>
          </p:nvSpPr>
          <p:spPr>
            <a:xfrm flipH="1" rot="10800000">
              <a:off x="83105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1" name="Shape 621"/>
            <p:cNvSpPr/>
            <p:nvPr/>
          </p:nvSpPr>
          <p:spPr>
            <a:xfrm flipH="1" rot="10800000">
              <a:off x="83105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2" name="Shape 622"/>
            <p:cNvSpPr/>
            <p:nvPr/>
          </p:nvSpPr>
          <p:spPr>
            <a:xfrm flipH="1" rot="10800000">
              <a:off x="103882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3" name="Shape 623"/>
            <p:cNvSpPr/>
            <p:nvPr/>
          </p:nvSpPr>
          <p:spPr>
            <a:xfrm flipH="1" rot="10800000">
              <a:off x="103882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4" name="Shape 624"/>
            <p:cNvSpPr/>
            <p:nvPr/>
          </p:nvSpPr>
          <p:spPr>
            <a:xfrm flipH="1" rot="10800000">
              <a:off x="103882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5" name="Shape 625"/>
            <p:cNvSpPr/>
            <p:nvPr/>
          </p:nvSpPr>
          <p:spPr>
            <a:xfrm flipH="1" rot="10800000">
              <a:off x="62329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6" name="Shape 626"/>
            <p:cNvSpPr/>
            <p:nvPr/>
          </p:nvSpPr>
          <p:spPr>
            <a:xfrm flipH="1" rot="10800000">
              <a:off x="83105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7" name="Shape 627"/>
            <p:cNvSpPr/>
            <p:nvPr/>
          </p:nvSpPr>
          <p:spPr>
            <a:xfrm flipH="1" rot="10800000">
              <a:off x="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8" name="Shape 628"/>
            <p:cNvSpPr/>
            <p:nvPr/>
          </p:nvSpPr>
          <p:spPr>
            <a:xfrm flipH="1" rot="10800000">
              <a:off x="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29" name="Shape 629"/>
            <p:cNvSpPr/>
            <p:nvPr/>
          </p:nvSpPr>
          <p:spPr>
            <a:xfrm flipH="1" rot="10800000">
              <a:off x="20776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0" name="Shape 630"/>
            <p:cNvSpPr/>
            <p:nvPr/>
          </p:nvSpPr>
          <p:spPr>
            <a:xfrm flipH="1" rot="10800000">
              <a:off x="20776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1" name="Shape 631"/>
            <p:cNvSpPr/>
            <p:nvPr/>
          </p:nvSpPr>
          <p:spPr>
            <a:xfrm flipH="1" rot="10800000">
              <a:off x="41552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2" name="Shape 632"/>
            <p:cNvSpPr/>
            <p:nvPr/>
          </p:nvSpPr>
          <p:spPr>
            <a:xfrm flipH="1" rot="10800000">
              <a:off x="41552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3" name="Shape 633"/>
            <p:cNvSpPr/>
            <p:nvPr/>
          </p:nvSpPr>
          <p:spPr>
            <a:xfrm flipH="1" rot="10800000">
              <a:off x="41552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4" name="Shape 634"/>
            <p:cNvSpPr/>
            <p:nvPr/>
          </p:nvSpPr>
          <p:spPr>
            <a:xfrm flipH="1" rot="10800000">
              <a:off x="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5" name="Shape 635"/>
            <p:cNvSpPr/>
            <p:nvPr/>
          </p:nvSpPr>
          <p:spPr>
            <a:xfrm flipH="1" rot="10800000">
              <a:off x="20776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6" name="Shape 636"/>
            <p:cNvSpPr/>
            <p:nvPr/>
          </p:nvSpPr>
          <p:spPr>
            <a:xfrm flipH="1" rot="10800000">
              <a:off x="124658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7" name="Shape 637"/>
            <p:cNvSpPr/>
            <p:nvPr/>
          </p:nvSpPr>
          <p:spPr>
            <a:xfrm flipH="1" rot="10800000">
              <a:off x="124658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8" name="Shape 638"/>
            <p:cNvSpPr/>
            <p:nvPr/>
          </p:nvSpPr>
          <p:spPr>
            <a:xfrm flipH="1" rot="10800000">
              <a:off x="145434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39" name="Shape 639"/>
            <p:cNvSpPr/>
            <p:nvPr/>
          </p:nvSpPr>
          <p:spPr>
            <a:xfrm flipH="1" rot="10800000">
              <a:off x="145434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0" name="Shape 640"/>
            <p:cNvSpPr/>
            <p:nvPr/>
          </p:nvSpPr>
          <p:spPr>
            <a:xfrm flipH="1" rot="10800000">
              <a:off x="166211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1" name="Shape 641"/>
            <p:cNvSpPr/>
            <p:nvPr/>
          </p:nvSpPr>
          <p:spPr>
            <a:xfrm flipH="1" rot="10800000">
              <a:off x="166211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2" name="Shape 642"/>
            <p:cNvSpPr/>
            <p:nvPr/>
          </p:nvSpPr>
          <p:spPr>
            <a:xfrm flipH="1" rot="10800000">
              <a:off x="166211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3" name="Shape 643"/>
            <p:cNvSpPr/>
            <p:nvPr/>
          </p:nvSpPr>
          <p:spPr>
            <a:xfrm flipH="1" rot="10800000">
              <a:off x="124658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4" name="Shape 644"/>
            <p:cNvSpPr/>
            <p:nvPr/>
          </p:nvSpPr>
          <p:spPr>
            <a:xfrm flipH="1" rot="10800000">
              <a:off x="145434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5" name="Shape 645"/>
            <p:cNvSpPr/>
            <p:nvPr/>
          </p:nvSpPr>
          <p:spPr>
            <a:xfrm flipH="1" rot="10800000">
              <a:off x="186987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6" name="Shape 646"/>
            <p:cNvSpPr/>
            <p:nvPr/>
          </p:nvSpPr>
          <p:spPr>
            <a:xfrm flipH="1" rot="10800000">
              <a:off x="186987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7" name="Shape 647"/>
            <p:cNvSpPr/>
            <p:nvPr/>
          </p:nvSpPr>
          <p:spPr>
            <a:xfrm flipH="1" rot="10800000">
              <a:off x="207764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8" name="Shape 648"/>
            <p:cNvSpPr/>
            <p:nvPr/>
          </p:nvSpPr>
          <p:spPr>
            <a:xfrm flipH="1" rot="10800000">
              <a:off x="207764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49" name="Shape 649"/>
            <p:cNvSpPr/>
            <p:nvPr/>
          </p:nvSpPr>
          <p:spPr>
            <a:xfrm flipH="1" rot="10800000">
              <a:off x="228540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0" name="Shape 650"/>
            <p:cNvSpPr/>
            <p:nvPr/>
          </p:nvSpPr>
          <p:spPr>
            <a:xfrm flipH="1" rot="10800000">
              <a:off x="228540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1" name="Shape 651"/>
            <p:cNvSpPr/>
            <p:nvPr/>
          </p:nvSpPr>
          <p:spPr>
            <a:xfrm flipH="1" rot="10800000">
              <a:off x="228540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2" name="Shape 652"/>
            <p:cNvSpPr/>
            <p:nvPr/>
          </p:nvSpPr>
          <p:spPr>
            <a:xfrm flipH="1" rot="10800000">
              <a:off x="186987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3" name="Shape 653"/>
            <p:cNvSpPr/>
            <p:nvPr/>
          </p:nvSpPr>
          <p:spPr>
            <a:xfrm flipH="1" rot="10800000">
              <a:off x="207764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4" name="Shape 654"/>
            <p:cNvSpPr/>
            <p:nvPr/>
          </p:nvSpPr>
          <p:spPr>
            <a:xfrm flipH="1" rot="10800000">
              <a:off x="186987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5" name="Shape 655"/>
            <p:cNvSpPr/>
            <p:nvPr/>
          </p:nvSpPr>
          <p:spPr>
            <a:xfrm flipH="1" rot="10800000">
              <a:off x="186987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6" name="Shape 656"/>
            <p:cNvSpPr/>
            <p:nvPr/>
          </p:nvSpPr>
          <p:spPr>
            <a:xfrm flipH="1" rot="10800000">
              <a:off x="207764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7" name="Shape 657"/>
            <p:cNvSpPr/>
            <p:nvPr/>
          </p:nvSpPr>
          <p:spPr>
            <a:xfrm flipH="1" rot="10800000">
              <a:off x="207764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8" name="Shape 658"/>
            <p:cNvSpPr/>
            <p:nvPr/>
          </p:nvSpPr>
          <p:spPr>
            <a:xfrm flipH="1" rot="10800000">
              <a:off x="228540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59" name="Shape 659"/>
            <p:cNvSpPr/>
            <p:nvPr/>
          </p:nvSpPr>
          <p:spPr>
            <a:xfrm flipH="1" rot="10800000">
              <a:off x="228540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0" name="Shape 660"/>
            <p:cNvSpPr/>
            <p:nvPr/>
          </p:nvSpPr>
          <p:spPr>
            <a:xfrm flipH="1" rot="10800000">
              <a:off x="228540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1" name="Shape 661"/>
            <p:cNvSpPr/>
            <p:nvPr/>
          </p:nvSpPr>
          <p:spPr>
            <a:xfrm flipH="1" rot="10800000">
              <a:off x="186987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2" name="Shape 662"/>
            <p:cNvSpPr/>
            <p:nvPr/>
          </p:nvSpPr>
          <p:spPr>
            <a:xfrm flipH="1" rot="10800000">
              <a:off x="207764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3" name="Shape 663"/>
            <p:cNvSpPr/>
            <p:nvPr/>
          </p:nvSpPr>
          <p:spPr>
            <a:xfrm flipH="1" rot="10800000">
              <a:off x="124658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4" name="Shape 664"/>
            <p:cNvSpPr/>
            <p:nvPr/>
          </p:nvSpPr>
          <p:spPr>
            <a:xfrm flipH="1" rot="10800000">
              <a:off x="124658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5" name="Shape 665"/>
            <p:cNvSpPr/>
            <p:nvPr/>
          </p:nvSpPr>
          <p:spPr>
            <a:xfrm flipH="1" rot="10800000">
              <a:off x="145434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6" name="Shape 666"/>
            <p:cNvSpPr/>
            <p:nvPr/>
          </p:nvSpPr>
          <p:spPr>
            <a:xfrm flipH="1" rot="10800000">
              <a:off x="145434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7" name="Shape 667"/>
            <p:cNvSpPr/>
            <p:nvPr/>
          </p:nvSpPr>
          <p:spPr>
            <a:xfrm flipH="1" rot="10800000">
              <a:off x="166211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8" name="Shape 668"/>
            <p:cNvSpPr/>
            <p:nvPr/>
          </p:nvSpPr>
          <p:spPr>
            <a:xfrm flipH="1" rot="10800000">
              <a:off x="166211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69" name="Shape 669"/>
            <p:cNvSpPr/>
            <p:nvPr/>
          </p:nvSpPr>
          <p:spPr>
            <a:xfrm flipH="1" rot="10800000">
              <a:off x="166211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0" name="Shape 670"/>
            <p:cNvSpPr/>
            <p:nvPr/>
          </p:nvSpPr>
          <p:spPr>
            <a:xfrm flipH="1" rot="10800000">
              <a:off x="124658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1" name="Shape 671"/>
            <p:cNvSpPr/>
            <p:nvPr/>
          </p:nvSpPr>
          <p:spPr>
            <a:xfrm flipH="1" rot="10800000">
              <a:off x="145434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2" name="Shape 672"/>
            <p:cNvSpPr/>
            <p:nvPr/>
          </p:nvSpPr>
          <p:spPr>
            <a:xfrm flipH="1" rot="10800000">
              <a:off x="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3" name="Shape 673"/>
            <p:cNvSpPr/>
            <p:nvPr/>
          </p:nvSpPr>
          <p:spPr>
            <a:xfrm flipH="1" rot="10800000">
              <a:off x="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4" name="Shape 674"/>
            <p:cNvSpPr/>
            <p:nvPr/>
          </p:nvSpPr>
          <p:spPr>
            <a:xfrm flipH="1" rot="10800000">
              <a:off x="20776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5" name="Shape 675"/>
            <p:cNvSpPr/>
            <p:nvPr/>
          </p:nvSpPr>
          <p:spPr>
            <a:xfrm flipH="1" rot="10800000">
              <a:off x="20776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6" name="Shape 676"/>
            <p:cNvSpPr/>
            <p:nvPr/>
          </p:nvSpPr>
          <p:spPr>
            <a:xfrm flipH="1" rot="10800000">
              <a:off x="41552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7" name="Shape 677"/>
            <p:cNvSpPr/>
            <p:nvPr/>
          </p:nvSpPr>
          <p:spPr>
            <a:xfrm flipH="1" rot="10800000">
              <a:off x="41552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8" name="Shape 678"/>
            <p:cNvSpPr/>
            <p:nvPr/>
          </p:nvSpPr>
          <p:spPr>
            <a:xfrm flipH="1" rot="10800000">
              <a:off x="41552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79" name="Shape 679"/>
            <p:cNvSpPr/>
            <p:nvPr/>
          </p:nvSpPr>
          <p:spPr>
            <a:xfrm flipH="1" rot="10800000">
              <a:off x="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0" name="Shape 680"/>
            <p:cNvSpPr/>
            <p:nvPr/>
          </p:nvSpPr>
          <p:spPr>
            <a:xfrm flipH="1" rot="10800000">
              <a:off x="20776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1" name="Shape 681"/>
            <p:cNvSpPr/>
            <p:nvPr/>
          </p:nvSpPr>
          <p:spPr>
            <a:xfrm flipH="1" rot="10800000">
              <a:off x="62329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2" name="Shape 682"/>
            <p:cNvSpPr/>
            <p:nvPr/>
          </p:nvSpPr>
          <p:spPr>
            <a:xfrm flipH="1" rot="10800000">
              <a:off x="62329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3" name="Shape 683"/>
            <p:cNvSpPr/>
            <p:nvPr/>
          </p:nvSpPr>
          <p:spPr>
            <a:xfrm flipH="1" rot="10800000">
              <a:off x="83105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4" name="Shape 684"/>
            <p:cNvSpPr/>
            <p:nvPr/>
          </p:nvSpPr>
          <p:spPr>
            <a:xfrm flipH="1" rot="10800000">
              <a:off x="83105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5" name="Shape 685"/>
            <p:cNvSpPr/>
            <p:nvPr/>
          </p:nvSpPr>
          <p:spPr>
            <a:xfrm flipH="1" rot="10800000">
              <a:off x="103882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6" name="Shape 686"/>
            <p:cNvSpPr/>
            <p:nvPr/>
          </p:nvSpPr>
          <p:spPr>
            <a:xfrm flipH="1" rot="10800000">
              <a:off x="103882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7" name="Shape 687"/>
            <p:cNvSpPr/>
            <p:nvPr/>
          </p:nvSpPr>
          <p:spPr>
            <a:xfrm flipH="1" rot="10800000">
              <a:off x="103882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8" name="Shape 688"/>
            <p:cNvSpPr/>
            <p:nvPr/>
          </p:nvSpPr>
          <p:spPr>
            <a:xfrm flipH="1" rot="10800000">
              <a:off x="62329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89" name="Shape 689"/>
            <p:cNvSpPr/>
            <p:nvPr/>
          </p:nvSpPr>
          <p:spPr>
            <a:xfrm flipH="1" rot="10800000">
              <a:off x="83105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0" name="Shape 690"/>
            <p:cNvSpPr/>
            <p:nvPr/>
          </p:nvSpPr>
          <p:spPr>
            <a:xfrm flipH="1" rot="10800000">
              <a:off x="62329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1" name="Shape 691"/>
            <p:cNvSpPr/>
            <p:nvPr/>
          </p:nvSpPr>
          <p:spPr>
            <a:xfrm flipH="1" rot="10800000">
              <a:off x="62329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2" name="Shape 692"/>
            <p:cNvSpPr/>
            <p:nvPr/>
          </p:nvSpPr>
          <p:spPr>
            <a:xfrm flipH="1" rot="10800000">
              <a:off x="83105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3" name="Shape 693"/>
            <p:cNvSpPr/>
            <p:nvPr/>
          </p:nvSpPr>
          <p:spPr>
            <a:xfrm flipH="1" rot="10800000">
              <a:off x="83105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4" name="Shape 694"/>
            <p:cNvSpPr/>
            <p:nvPr/>
          </p:nvSpPr>
          <p:spPr>
            <a:xfrm flipH="1" rot="10800000">
              <a:off x="103882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5" name="Shape 695"/>
            <p:cNvSpPr/>
            <p:nvPr/>
          </p:nvSpPr>
          <p:spPr>
            <a:xfrm flipH="1" rot="10800000">
              <a:off x="103882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6" name="Shape 696"/>
            <p:cNvSpPr/>
            <p:nvPr/>
          </p:nvSpPr>
          <p:spPr>
            <a:xfrm flipH="1" rot="10800000">
              <a:off x="103882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7" name="Shape 697"/>
            <p:cNvSpPr/>
            <p:nvPr/>
          </p:nvSpPr>
          <p:spPr>
            <a:xfrm flipH="1" rot="10800000">
              <a:off x="62329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8" name="Shape 698"/>
            <p:cNvSpPr/>
            <p:nvPr/>
          </p:nvSpPr>
          <p:spPr>
            <a:xfrm flipH="1" rot="10800000">
              <a:off x="83105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699" name="Shape 699"/>
            <p:cNvSpPr/>
            <p:nvPr/>
          </p:nvSpPr>
          <p:spPr>
            <a:xfrm flipH="1" rot="10800000">
              <a:off x="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0" name="Shape 700"/>
            <p:cNvSpPr/>
            <p:nvPr/>
          </p:nvSpPr>
          <p:spPr>
            <a:xfrm flipH="1" rot="10800000">
              <a:off x="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1" name="Shape 701"/>
            <p:cNvSpPr/>
            <p:nvPr/>
          </p:nvSpPr>
          <p:spPr>
            <a:xfrm flipH="1" rot="10800000">
              <a:off x="20776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2" name="Shape 702"/>
            <p:cNvSpPr/>
            <p:nvPr/>
          </p:nvSpPr>
          <p:spPr>
            <a:xfrm flipH="1" rot="10800000">
              <a:off x="20776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3" name="Shape 703"/>
            <p:cNvSpPr/>
            <p:nvPr/>
          </p:nvSpPr>
          <p:spPr>
            <a:xfrm flipH="1" rot="10800000">
              <a:off x="41552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4" name="Shape 704"/>
            <p:cNvSpPr/>
            <p:nvPr/>
          </p:nvSpPr>
          <p:spPr>
            <a:xfrm flipH="1" rot="10800000">
              <a:off x="41552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5" name="Shape 705"/>
            <p:cNvSpPr/>
            <p:nvPr/>
          </p:nvSpPr>
          <p:spPr>
            <a:xfrm flipH="1" rot="10800000">
              <a:off x="41552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6" name="Shape 706"/>
            <p:cNvSpPr/>
            <p:nvPr/>
          </p:nvSpPr>
          <p:spPr>
            <a:xfrm flipH="1" rot="10800000">
              <a:off x="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7" name="Shape 707"/>
            <p:cNvSpPr/>
            <p:nvPr/>
          </p:nvSpPr>
          <p:spPr>
            <a:xfrm flipH="1" rot="10800000">
              <a:off x="20776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8" name="Shape 708"/>
            <p:cNvSpPr/>
            <p:nvPr/>
          </p:nvSpPr>
          <p:spPr>
            <a:xfrm flipH="1" rot="10800000">
              <a:off x="124658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09" name="Shape 709"/>
            <p:cNvSpPr/>
            <p:nvPr/>
          </p:nvSpPr>
          <p:spPr>
            <a:xfrm flipH="1" rot="10800000">
              <a:off x="124658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0" name="Shape 710"/>
            <p:cNvSpPr/>
            <p:nvPr/>
          </p:nvSpPr>
          <p:spPr>
            <a:xfrm flipH="1" rot="10800000">
              <a:off x="145434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1" name="Shape 711"/>
            <p:cNvSpPr/>
            <p:nvPr/>
          </p:nvSpPr>
          <p:spPr>
            <a:xfrm flipH="1" rot="10800000">
              <a:off x="145434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2" name="Shape 712"/>
            <p:cNvSpPr/>
            <p:nvPr/>
          </p:nvSpPr>
          <p:spPr>
            <a:xfrm flipH="1" rot="10800000">
              <a:off x="166211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3" name="Shape 713"/>
            <p:cNvSpPr/>
            <p:nvPr/>
          </p:nvSpPr>
          <p:spPr>
            <a:xfrm flipH="1" rot="10800000">
              <a:off x="166211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4" name="Shape 714"/>
            <p:cNvSpPr/>
            <p:nvPr/>
          </p:nvSpPr>
          <p:spPr>
            <a:xfrm flipH="1" rot="10800000">
              <a:off x="166211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5" name="Shape 715"/>
            <p:cNvSpPr/>
            <p:nvPr/>
          </p:nvSpPr>
          <p:spPr>
            <a:xfrm flipH="1" rot="10800000">
              <a:off x="124658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6" name="Shape 716"/>
            <p:cNvSpPr/>
            <p:nvPr/>
          </p:nvSpPr>
          <p:spPr>
            <a:xfrm flipH="1" rot="10800000">
              <a:off x="145434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7" name="Shape 717"/>
            <p:cNvSpPr/>
            <p:nvPr/>
          </p:nvSpPr>
          <p:spPr>
            <a:xfrm flipH="1" rot="10800000">
              <a:off x="186987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8" name="Shape 718"/>
            <p:cNvSpPr/>
            <p:nvPr/>
          </p:nvSpPr>
          <p:spPr>
            <a:xfrm flipH="1" rot="10800000">
              <a:off x="186987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19" name="Shape 719"/>
            <p:cNvSpPr/>
            <p:nvPr/>
          </p:nvSpPr>
          <p:spPr>
            <a:xfrm flipH="1" rot="10800000">
              <a:off x="207764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0" name="Shape 720"/>
            <p:cNvSpPr/>
            <p:nvPr/>
          </p:nvSpPr>
          <p:spPr>
            <a:xfrm flipH="1" rot="10800000">
              <a:off x="207764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1" name="Shape 721"/>
            <p:cNvSpPr/>
            <p:nvPr/>
          </p:nvSpPr>
          <p:spPr>
            <a:xfrm flipH="1" rot="10800000">
              <a:off x="228540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2" name="Shape 722"/>
            <p:cNvSpPr/>
            <p:nvPr/>
          </p:nvSpPr>
          <p:spPr>
            <a:xfrm flipH="1" rot="10800000">
              <a:off x="228540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3" name="Shape 723"/>
            <p:cNvSpPr/>
            <p:nvPr/>
          </p:nvSpPr>
          <p:spPr>
            <a:xfrm flipH="1" rot="10800000">
              <a:off x="228540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4" name="Shape 724"/>
            <p:cNvSpPr/>
            <p:nvPr/>
          </p:nvSpPr>
          <p:spPr>
            <a:xfrm flipH="1" rot="10800000">
              <a:off x="186987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5" name="Shape 725"/>
            <p:cNvSpPr/>
            <p:nvPr/>
          </p:nvSpPr>
          <p:spPr>
            <a:xfrm flipH="1" rot="10800000">
              <a:off x="207764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6" name="Shape 726"/>
            <p:cNvSpPr/>
            <p:nvPr/>
          </p:nvSpPr>
          <p:spPr>
            <a:xfrm flipH="1" rot="10800000">
              <a:off x="186987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7" name="Shape 727"/>
            <p:cNvSpPr/>
            <p:nvPr/>
          </p:nvSpPr>
          <p:spPr>
            <a:xfrm flipH="1" rot="10800000">
              <a:off x="186987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8" name="Shape 728"/>
            <p:cNvSpPr/>
            <p:nvPr/>
          </p:nvSpPr>
          <p:spPr>
            <a:xfrm flipH="1" rot="10800000">
              <a:off x="207764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29" name="Shape 729"/>
            <p:cNvSpPr/>
            <p:nvPr/>
          </p:nvSpPr>
          <p:spPr>
            <a:xfrm flipH="1" rot="10800000">
              <a:off x="207764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0" name="Shape 730"/>
            <p:cNvSpPr/>
            <p:nvPr/>
          </p:nvSpPr>
          <p:spPr>
            <a:xfrm flipH="1" rot="10800000">
              <a:off x="228540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1" name="Shape 731"/>
            <p:cNvSpPr/>
            <p:nvPr/>
          </p:nvSpPr>
          <p:spPr>
            <a:xfrm flipH="1" rot="10800000">
              <a:off x="228540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2" name="Shape 732"/>
            <p:cNvSpPr/>
            <p:nvPr/>
          </p:nvSpPr>
          <p:spPr>
            <a:xfrm flipH="1" rot="10800000">
              <a:off x="228540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3" name="Shape 733"/>
            <p:cNvSpPr/>
            <p:nvPr/>
          </p:nvSpPr>
          <p:spPr>
            <a:xfrm flipH="1" rot="10800000">
              <a:off x="186987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4" name="Shape 734"/>
            <p:cNvSpPr/>
            <p:nvPr/>
          </p:nvSpPr>
          <p:spPr>
            <a:xfrm flipH="1" rot="10800000">
              <a:off x="207764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5" name="Shape 735"/>
            <p:cNvSpPr/>
            <p:nvPr/>
          </p:nvSpPr>
          <p:spPr>
            <a:xfrm flipH="1" rot="10800000">
              <a:off x="124658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6" name="Shape 736"/>
            <p:cNvSpPr/>
            <p:nvPr/>
          </p:nvSpPr>
          <p:spPr>
            <a:xfrm flipH="1" rot="10800000">
              <a:off x="124658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7" name="Shape 737"/>
            <p:cNvSpPr/>
            <p:nvPr/>
          </p:nvSpPr>
          <p:spPr>
            <a:xfrm flipH="1" rot="10800000">
              <a:off x="145434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8" name="Shape 738"/>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39" name="Shape 739"/>
            <p:cNvSpPr/>
            <p:nvPr/>
          </p:nvSpPr>
          <p:spPr>
            <a:xfrm flipH="1" rot="10800000">
              <a:off x="166211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0" name="Shape 740"/>
            <p:cNvSpPr/>
            <p:nvPr/>
          </p:nvSpPr>
          <p:spPr>
            <a:xfrm flipH="1" rot="10800000">
              <a:off x="166211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1" name="Shape 741"/>
            <p:cNvSpPr/>
            <p:nvPr/>
          </p:nvSpPr>
          <p:spPr>
            <a:xfrm flipH="1" rot="10800000">
              <a:off x="166211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2" name="Shape 742"/>
            <p:cNvSpPr/>
            <p:nvPr/>
          </p:nvSpPr>
          <p:spPr>
            <a:xfrm flipH="1" rot="10800000">
              <a:off x="124658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3" name="Shape 743"/>
            <p:cNvSpPr/>
            <p:nvPr/>
          </p:nvSpPr>
          <p:spPr>
            <a:xfrm flipH="1" rot="10800000">
              <a:off x="145434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4" name="Shape 744"/>
            <p:cNvSpPr/>
            <p:nvPr/>
          </p:nvSpPr>
          <p:spPr>
            <a:xfrm flipH="1" rot="10800000">
              <a:off x="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5" name="Shape 745"/>
            <p:cNvSpPr/>
            <p:nvPr/>
          </p:nvSpPr>
          <p:spPr>
            <a:xfrm flipH="1" rot="10800000">
              <a:off x="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6" name="Shape 746"/>
            <p:cNvSpPr/>
            <p:nvPr/>
          </p:nvSpPr>
          <p:spPr>
            <a:xfrm flipH="1" rot="10800000">
              <a:off x="20776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7" name="Shape 747"/>
            <p:cNvSpPr/>
            <p:nvPr/>
          </p:nvSpPr>
          <p:spPr>
            <a:xfrm flipH="1" rot="10800000">
              <a:off x="20776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8" name="Shape 748"/>
            <p:cNvSpPr/>
            <p:nvPr/>
          </p:nvSpPr>
          <p:spPr>
            <a:xfrm flipH="1" rot="10800000">
              <a:off x="41552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49" name="Shape 749"/>
            <p:cNvSpPr/>
            <p:nvPr/>
          </p:nvSpPr>
          <p:spPr>
            <a:xfrm flipH="1" rot="10800000">
              <a:off x="41552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0" name="Shape 750"/>
            <p:cNvSpPr/>
            <p:nvPr/>
          </p:nvSpPr>
          <p:spPr>
            <a:xfrm flipH="1" rot="10800000">
              <a:off x="41552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1" name="Shape 751"/>
            <p:cNvSpPr/>
            <p:nvPr/>
          </p:nvSpPr>
          <p:spPr>
            <a:xfrm flipH="1" rot="10800000">
              <a:off x="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2" name="Shape 752"/>
            <p:cNvSpPr/>
            <p:nvPr/>
          </p:nvSpPr>
          <p:spPr>
            <a:xfrm flipH="1" rot="10800000">
              <a:off x="20776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3" name="Shape 753"/>
            <p:cNvSpPr/>
            <p:nvPr/>
          </p:nvSpPr>
          <p:spPr>
            <a:xfrm flipH="1" rot="10800000">
              <a:off x="62329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4" name="Shape 754"/>
            <p:cNvSpPr/>
            <p:nvPr/>
          </p:nvSpPr>
          <p:spPr>
            <a:xfrm flipH="1" rot="10800000">
              <a:off x="62329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5" name="Shape 755"/>
            <p:cNvSpPr/>
            <p:nvPr/>
          </p:nvSpPr>
          <p:spPr>
            <a:xfrm flipH="1" rot="10800000">
              <a:off x="83105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6" name="Shape 756"/>
            <p:cNvSpPr/>
            <p:nvPr/>
          </p:nvSpPr>
          <p:spPr>
            <a:xfrm flipH="1" rot="10800000">
              <a:off x="83105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7" name="Shape 757"/>
            <p:cNvSpPr/>
            <p:nvPr/>
          </p:nvSpPr>
          <p:spPr>
            <a:xfrm flipH="1" rot="10800000">
              <a:off x="103882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8" name="Shape 758"/>
            <p:cNvSpPr/>
            <p:nvPr/>
          </p:nvSpPr>
          <p:spPr>
            <a:xfrm flipH="1" rot="10800000">
              <a:off x="103882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59" name="Shape 759"/>
            <p:cNvSpPr/>
            <p:nvPr/>
          </p:nvSpPr>
          <p:spPr>
            <a:xfrm flipH="1" rot="10800000">
              <a:off x="103882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0" name="Shape 760"/>
            <p:cNvSpPr/>
            <p:nvPr/>
          </p:nvSpPr>
          <p:spPr>
            <a:xfrm flipH="1" rot="10800000">
              <a:off x="62329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1" name="Shape 761"/>
            <p:cNvSpPr/>
            <p:nvPr/>
          </p:nvSpPr>
          <p:spPr>
            <a:xfrm flipH="1" rot="10800000">
              <a:off x="83105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2" name="Shape 762"/>
            <p:cNvSpPr/>
            <p:nvPr/>
          </p:nvSpPr>
          <p:spPr>
            <a:xfrm flipH="1" rot="10800000">
              <a:off x="124658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3" name="Shape 763"/>
            <p:cNvSpPr/>
            <p:nvPr/>
          </p:nvSpPr>
          <p:spPr>
            <a:xfrm flipH="1" rot="10800000">
              <a:off x="124658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4" name="Shape 764"/>
            <p:cNvSpPr/>
            <p:nvPr/>
          </p:nvSpPr>
          <p:spPr>
            <a:xfrm flipH="1" rot="10800000">
              <a:off x="145434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5" name="Shape 765"/>
            <p:cNvSpPr/>
            <p:nvPr/>
          </p:nvSpPr>
          <p:spPr>
            <a:xfrm flipH="1" rot="10800000">
              <a:off x="145434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6" name="Shape 766"/>
            <p:cNvSpPr/>
            <p:nvPr/>
          </p:nvSpPr>
          <p:spPr>
            <a:xfrm flipH="1" rot="10800000">
              <a:off x="166211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7" name="Shape 767"/>
            <p:cNvSpPr/>
            <p:nvPr/>
          </p:nvSpPr>
          <p:spPr>
            <a:xfrm flipH="1" rot="10800000">
              <a:off x="166211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8" name="Shape 768"/>
            <p:cNvSpPr/>
            <p:nvPr/>
          </p:nvSpPr>
          <p:spPr>
            <a:xfrm flipH="1" rot="10800000">
              <a:off x="166211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69" name="Shape 769"/>
            <p:cNvSpPr/>
            <p:nvPr/>
          </p:nvSpPr>
          <p:spPr>
            <a:xfrm flipH="1" rot="10800000">
              <a:off x="124658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0" name="Shape 770"/>
            <p:cNvSpPr/>
            <p:nvPr/>
          </p:nvSpPr>
          <p:spPr>
            <a:xfrm flipH="1" rot="10800000">
              <a:off x="145434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1" name="Shape 771"/>
            <p:cNvSpPr/>
            <p:nvPr/>
          </p:nvSpPr>
          <p:spPr>
            <a:xfrm flipH="1" rot="10800000">
              <a:off x="186987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2" name="Shape 772"/>
            <p:cNvSpPr/>
            <p:nvPr/>
          </p:nvSpPr>
          <p:spPr>
            <a:xfrm flipH="1" rot="10800000">
              <a:off x="186987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3" name="Shape 773"/>
            <p:cNvSpPr/>
            <p:nvPr/>
          </p:nvSpPr>
          <p:spPr>
            <a:xfrm flipH="1" rot="10800000">
              <a:off x="207764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4" name="Shape 774"/>
            <p:cNvSpPr/>
            <p:nvPr/>
          </p:nvSpPr>
          <p:spPr>
            <a:xfrm flipH="1" rot="10800000">
              <a:off x="207764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5" name="Shape 775"/>
            <p:cNvSpPr/>
            <p:nvPr/>
          </p:nvSpPr>
          <p:spPr>
            <a:xfrm flipH="1" rot="10800000">
              <a:off x="228540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6" name="Shape 776"/>
            <p:cNvSpPr/>
            <p:nvPr/>
          </p:nvSpPr>
          <p:spPr>
            <a:xfrm flipH="1" rot="10800000">
              <a:off x="228540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7" name="Shape 777"/>
            <p:cNvSpPr/>
            <p:nvPr/>
          </p:nvSpPr>
          <p:spPr>
            <a:xfrm flipH="1" rot="10800000">
              <a:off x="228540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8" name="Shape 778"/>
            <p:cNvSpPr/>
            <p:nvPr/>
          </p:nvSpPr>
          <p:spPr>
            <a:xfrm flipH="1" rot="10800000">
              <a:off x="186987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79" name="Shape 779"/>
            <p:cNvSpPr/>
            <p:nvPr/>
          </p:nvSpPr>
          <p:spPr>
            <a:xfrm flipH="1" rot="10800000">
              <a:off x="207764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0" name="Shape 780"/>
            <p:cNvSpPr/>
            <p:nvPr/>
          </p:nvSpPr>
          <p:spPr>
            <a:xfrm flipH="1" rot="10800000">
              <a:off x="249316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1" name="Shape 781"/>
            <p:cNvSpPr/>
            <p:nvPr/>
          </p:nvSpPr>
          <p:spPr>
            <a:xfrm flipH="1" rot="10800000">
              <a:off x="249316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2" name="Shape 782"/>
            <p:cNvSpPr/>
            <p:nvPr/>
          </p:nvSpPr>
          <p:spPr>
            <a:xfrm flipH="1" rot="10800000">
              <a:off x="270093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3" name="Shape 783"/>
            <p:cNvSpPr/>
            <p:nvPr/>
          </p:nvSpPr>
          <p:spPr>
            <a:xfrm flipH="1" rot="10800000">
              <a:off x="270093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4" name="Shape 784"/>
            <p:cNvSpPr/>
            <p:nvPr/>
          </p:nvSpPr>
          <p:spPr>
            <a:xfrm flipH="1" rot="10800000">
              <a:off x="290869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5" name="Shape 785"/>
            <p:cNvSpPr/>
            <p:nvPr/>
          </p:nvSpPr>
          <p:spPr>
            <a:xfrm flipH="1" rot="10800000">
              <a:off x="290869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6" name="Shape 786"/>
            <p:cNvSpPr/>
            <p:nvPr/>
          </p:nvSpPr>
          <p:spPr>
            <a:xfrm flipH="1" rot="10800000">
              <a:off x="290869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7" name="Shape 787"/>
            <p:cNvSpPr/>
            <p:nvPr/>
          </p:nvSpPr>
          <p:spPr>
            <a:xfrm flipH="1" rot="10800000">
              <a:off x="249316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8" name="Shape 788"/>
            <p:cNvSpPr/>
            <p:nvPr/>
          </p:nvSpPr>
          <p:spPr>
            <a:xfrm flipH="1" rot="10800000">
              <a:off x="270093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89" name="Shape 789"/>
            <p:cNvSpPr/>
            <p:nvPr/>
          </p:nvSpPr>
          <p:spPr>
            <a:xfrm flipH="1" rot="10800000">
              <a:off x="249316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0" name="Shape 790"/>
            <p:cNvSpPr/>
            <p:nvPr/>
          </p:nvSpPr>
          <p:spPr>
            <a:xfrm flipH="1" rot="10800000">
              <a:off x="249316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1" name="Shape 791"/>
            <p:cNvSpPr/>
            <p:nvPr/>
          </p:nvSpPr>
          <p:spPr>
            <a:xfrm flipH="1" rot="10800000">
              <a:off x="270093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2" name="Shape 792"/>
            <p:cNvSpPr/>
            <p:nvPr/>
          </p:nvSpPr>
          <p:spPr>
            <a:xfrm flipH="1" rot="10800000">
              <a:off x="270093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3" name="Shape 793"/>
            <p:cNvSpPr/>
            <p:nvPr/>
          </p:nvSpPr>
          <p:spPr>
            <a:xfrm flipH="1" rot="10800000">
              <a:off x="290869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4" name="Shape 794"/>
            <p:cNvSpPr/>
            <p:nvPr/>
          </p:nvSpPr>
          <p:spPr>
            <a:xfrm flipH="1" rot="10800000">
              <a:off x="290869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5" name="Shape 795"/>
            <p:cNvSpPr/>
            <p:nvPr/>
          </p:nvSpPr>
          <p:spPr>
            <a:xfrm flipH="1" rot="10800000">
              <a:off x="290869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6" name="Shape 796"/>
            <p:cNvSpPr/>
            <p:nvPr/>
          </p:nvSpPr>
          <p:spPr>
            <a:xfrm flipH="1" rot="10800000">
              <a:off x="249316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7" name="Shape 797"/>
            <p:cNvSpPr/>
            <p:nvPr/>
          </p:nvSpPr>
          <p:spPr>
            <a:xfrm flipH="1" rot="10800000">
              <a:off x="270093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8" name="Shape 798"/>
            <p:cNvSpPr/>
            <p:nvPr/>
          </p:nvSpPr>
          <p:spPr>
            <a:xfrm flipH="1" rot="10800000">
              <a:off x="249316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799" name="Shape 799"/>
            <p:cNvSpPr/>
            <p:nvPr/>
          </p:nvSpPr>
          <p:spPr>
            <a:xfrm flipH="1" rot="10800000">
              <a:off x="249316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0" name="Shape 800"/>
            <p:cNvSpPr/>
            <p:nvPr/>
          </p:nvSpPr>
          <p:spPr>
            <a:xfrm flipH="1" rot="10800000">
              <a:off x="270093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1" name="Shape 801"/>
            <p:cNvSpPr/>
            <p:nvPr/>
          </p:nvSpPr>
          <p:spPr>
            <a:xfrm flipH="1" rot="10800000">
              <a:off x="270093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2" name="Shape 802"/>
            <p:cNvSpPr/>
            <p:nvPr/>
          </p:nvSpPr>
          <p:spPr>
            <a:xfrm flipH="1" rot="10800000">
              <a:off x="290869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3" name="Shape 803"/>
            <p:cNvSpPr/>
            <p:nvPr/>
          </p:nvSpPr>
          <p:spPr>
            <a:xfrm flipH="1" rot="10800000">
              <a:off x="290869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4" name="Shape 804"/>
            <p:cNvSpPr/>
            <p:nvPr/>
          </p:nvSpPr>
          <p:spPr>
            <a:xfrm flipH="1" rot="10800000">
              <a:off x="290869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5" name="Shape 805"/>
            <p:cNvSpPr/>
            <p:nvPr/>
          </p:nvSpPr>
          <p:spPr>
            <a:xfrm flipH="1" rot="10800000">
              <a:off x="249316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6" name="Shape 806"/>
            <p:cNvSpPr/>
            <p:nvPr/>
          </p:nvSpPr>
          <p:spPr>
            <a:xfrm flipH="1" rot="10800000">
              <a:off x="270093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7" name="Shape 807"/>
            <p:cNvSpPr/>
            <p:nvPr/>
          </p:nvSpPr>
          <p:spPr>
            <a:xfrm flipH="1" rot="10800000">
              <a:off x="249316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8" name="Shape 808"/>
            <p:cNvSpPr/>
            <p:nvPr/>
          </p:nvSpPr>
          <p:spPr>
            <a:xfrm flipH="1" rot="10800000">
              <a:off x="249316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09" name="Shape 809"/>
            <p:cNvSpPr/>
            <p:nvPr/>
          </p:nvSpPr>
          <p:spPr>
            <a:xfrm flipH="1" rot="10800000">
              <a:off x="270093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0" name="Shape 810"/>
            <p:cNvSpPr/>
            <p:nvPr/>
          </p:nvSpPr>
          <p:spPr>
            <a:xfrm flipH="1" rot="10800000">
              <a:off x="270093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1" name="Shape 811"/>
            <p:cNvSpPr/>
            <p:nvPr/>
          </p:nvSpPr>
          <p:spPr>
            <a:xfrm flipH="1" rot="10800000">
              <a:off x="290869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2" name="Shape 812"/>
            <p:cNvSpPr/>
            <p:nvPr/>
          </p:nvSpPr>
          <p:spPr>
            <a:xfrm flipH="1" rot="10800000">
              <a:off x="290869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3" name="Shape 813"/>
            <p:cNvSpPr/>
            <p:nvPr/>
          </p:nvSpPr>
          <p:spPr>
            <a:xfrm flipH="1" rot="10800000">
              <a:off x="290869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4" name="Shape 814"/>
            <p:cNvSpPr/>
            <p:nvPr/>
          </p:nvSpPr>
          <p:spPr>
            <a:xfrm flipH="1" rot="10800000">
              <a:off x="249316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5" name="Shape 815"/>
            <p:cNvSpPr/>
            <p:nvPr/>
          </p:nvSpPr>
          <p:spPr>
            <a:xfrm flipH="1" rot="10800000">
              <a:off x="270093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6" name="Shape 816"/>
            <p:cNvSpPr/>
            <p:nvPr/>
          </p:nvSpPr>
          <p:spPr>
            <a:xfrm flipH="1" rot="10800000">
              <a:off x="249316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7" name="Shape 817"/>
            <p:cNvSpPr/>
            <p:nvPr/>
          </p:nvSpPr>
          <p:spPr>
            <a:xfrm flipH="1" rot="10800000">
              <a:off x="249316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8" name="Shape 818"/>
            <p:cNvSpPr/>
            <p:nvPr/>
          </p:nvSpPr>
          <p:spPr>
            <a:xfrm flipH="1" rot="10800000">
              <a:off x="270093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19" name="Shape 819"/>
            <p:cNvSpPr/>
            <p:nvPr/>
          </p:nvSpPr>
          <p:spPr>
            <a:xfrm flipH="1" rot="10800000">
              <a:off x="270093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0" name="Shape 820"/>
            <p:cNvSpPr/>
            <p:nvPr/>
          </p:nvSpPr>
          <p:spPr>
            <a:xfrm flipH="1" rot="10800000">
              <a:off x="290869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1" name="Shape 821"/>
            <p:cNvSpPr/>
            <p:nvPr/>
          </p:nvSpPr>
          <p:spPr>
            <a:xfrm flipH="1" rot="10800000">
              <a:off x="290869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2" name="Shape 822"/>
            <p:cNvSpPr/>
            <p:nvPr/>
          </p:nvSpPr>
          <p:spPr>
            <a:xfrm flipH="1" rot="10800000">
              <a:off x="290869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3" name="Shape 823"/>
            <p:cNvSpPr/>
            <p:nvPr/>
          </p:nvSpPr>
          <p:spPr>
            <a:xfrm flipH="1" rot="10800000">
              <a:off x="249316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4" name="Shape 824"/>
            <p:cNvSpPr/>
            <p:nvPr/>
          </p:nvSpPr>
          <p:spPr>
            <a:xfrm flipH="1" rot="10800000">
              <a:off x="270093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25" name="Shape 825"/>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grpSp>
      <p:grpSp>
        <p:nvGrpSpPr>
          <p:cNvPr id="833" name="Group 833"/>
          <p:cNvGrpSpPr/>
          <p:nvPr/>
        </p:nvGrpSpPr>
        <p:grpSpPr>
          <a:xfrm>
            <a:off x="11830934" y="251088"/>
            <a:ext cx="6863294" cy="3805249"/>
            <a:chOff x="0" y="0"/>
            <a:chExt cx="6863293" cy="3805247"/>
          </a:xfrm>
        </p:grpSpPr>
        <p:sp>
          <p:nvSpPr>
            <p:cNvPr id="827" name="Shape 827"/>
            <p:cNvSpPr/>
            <p:nvPr/>
          </p:nvSpPr>
          <p:spPr>
            <a:xfrm flipH="1" rot="2539508">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71437" tIns="71437" rIns="71437" bIns="71437" numCol="1" anchor="ctr">
              <a:noAutofit/>
            </a:bodyPr>
            <a:lstStyle/>
            <a:p>
              <a:pPr>
                <a:defRPr sz="3200"/>
              </a:pPr>
            </a:p>
          </p:txBody>
        </p:sp>
        <p:sp>
          <p:nvSpPr>
            <p:cNvPr id="828" name="Shape 828"/>
            <p:cNvSpPr/>
            <p:nvPr/>
          </p:nvSpPr>
          <p:spPr>
            <a:xfrm>
              <a:off x="6072718" y="2137665"/>
              <a:ext cx="79057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a:latin typeface="Helvetica"/>
                  <a:ea typeface="Helvetica"/>
                  <a:cs typeface="Helvetica"/>
                  <a:sym typeface="Helvetica"/>
                </a:defRPr>
              </a:lvl1pPr>
            </a:lstStyle>
            <a:p>
              <a:pPr/>
              <a:r>
                <a:t>…</a:t>
              </a:r>
            </a:p>
          </p:txBody>
        </p:sp>
        <p:pic>
          <p:nvPicPr>
            <p:cNvPr id="829"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830"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831"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832"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33"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35" name="image4.png"/>
          <p:cNvPicPr>
            <a:picLocks noChangeAspect="1"/>
          </p:cNvPicPr>
          <p:nvPr/>
        </p:nvPicPr>
        <p:blipFill>
          <a:blip r:embed="rId2">
            <a:extLst/>
          </a:blip>
          <a:stretch>
            <a:fillRect/>
          </a:stretch>
        </p:blipFill>
        <p:spPr>
          <a:xfrm>
            <a:off x="-457814" y="3950318"/>
            <a:ext cx="7680961" cy="5760721"/>
          </a:xfrm>
          <a:prstGeom prst="rect">
            <a:avLst/>
          </a:prstGeom>
          <a:ln w="12700">
            <a:miter lim="400000"/>
          </a:ln>
        </p:spPr>
      </p:pic>
      <p:sp>
        <p:nvSpPr>
          <p:cNvPr id="836" name="Shape 836"/>
          <p:cNvSpPr/>
          <p:nvPr/>
        </p:nvSpPr>
        <p:spPr>
          <a:xfrm>
            <a:off x="7362977" y="6858246"/>
            <a:ext cx="1067667"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37" name="Shape 837"/>
          <p:cNvSpPr/>
          <p:nvPr/>
        </p:nvSpPr>
        <p:spPr>
          <a:xfrm>
            <a:off x="8588088" y="4378245"/>
            <a:ext cx="544096" cy="4987055"/>
          </a:xfrm>
          <a:prstGeom prst="rect">
            <a:avLst/>
          </a:prstGeom>
          <a:ln w="25400">
            <a:solidFill>
              <a:srgbClr val="000000"/>
            </a:solidFill>
            <a:miter lim="400000"/>
          </a:ln>
        </p:spPr>
        <p:txBody>
          <a:bodyPr lIns="71437" tIns="71437" rIns="71437" bIns="71437" anchor="ctr"/>
          <a:lstStyle/>
          <a:p>
            <a:pPr>
              <a:defRPr sz="3200"/>
            </a:pPr>
          </a:p>
        </p:txBody>
      </p:sp>
      <p:sp>
        <p:nvSpPr>
          <p:cNvPr id="838" name="Shape 838"/>
          <p:cNvSpPr/>
          <p:nvPr/>
        </p:nvSpPr>
        <p:spPr>
          <a:xfrm>
            <a:off x="9257472" y="6858246"/>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39" name="Shape 839"/>
          <p:cNvSpPr/>
          <p:nvPr/>
        </p:nvSpPr>
        <p:spPr>
          <a:xfrm>
            <a:off x="10001860" y="4364472"/>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840" name="Shape 840"/>
          <p:cNvSpPr/>
          <p:nvPr/>
        </p:nvSpPr>
        <p:spPr>
          <a:xfrm>
            <a:off x="10617666" y="6844474"/>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41" name="Shape 841"/>
          <p:cNvSpPr/>
          <p:nvPr/>
        </p:nvSpPr>
        <p:spPr>
          <a:xfrm>
            <a:off x="11433492"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842" name="Shape 842"/>
          <p:cNvSpPr/>
          <p:nvPr/>
        </p:nvSpPr>
        <p:spPr>
          <a:xfrm>
            <a:off x="12085017"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43" name="Shape 843"/>
          <p:cNvSpPr/>
          <p:nvPr/>
        </p:nvSpPr>
        <p:spPr>
          <a:xfrm>
            <a:off x="12872797"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844" name="Shape 844"/>
          <p:cNvSpPr/>
          <p:nvPr/>
        </p:nvSpPr>
        <p:spPr>
          <a:xfrm>
            <a:off x="13524323"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45" name="Shape 845"/>
          <p:cNvSpPr/>
          <p:nvPr/>
        </p:nvSpPr>
        <p:spPr>
          <a:xfrm>
            <a:off x="1435800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846" name="Shape 846"/>
          <p:cNvSpPr/>
          <p:nvPr/>
        </p:nvSpPr>
        <p:spPr>
          <a:xfrm>
            <a:off x="1504525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847" name="Shape 847"/>
          <p:cNvSpPr/>
          <p:nvPr/>
        </p:nvSpPr>
        <p:spPr>
          <a:xfrm>
            <a:off x="15843218" y="4350700"/>
            <a:ext cx="544097" cy="4987056"/>
          </a:xfrm>
          <a:prstGeom prst="rect">
            <a:avLst/>
          </a:prstGeom>
          <a:ln w="25400">
            <a:solidFill>
              <a:srgbClr val="000000"/>
            </a:solidFill>
            <a:miter lim="400000"/>
          </a:ln>
        </p:spPr>
        <p:txBody>
          <a:bodyPr lIns="71437" tIns="71437" rIns="71437" bIns="71437" anchor="ctr"/>
          <a:lstStyle/>
          <a:p>
            <a:pPr>
              <a:defRPr sz="3200"/>
            </a:pPr>
          </a:p>
        </p:txBody>
      </p:sp>
      <p:sp>
        <p:nvSpPr>
          <p:cNvPr id="848" name="Shape 848"/>
          <p:cNvSpPr/>
          <p:nvPr/>
        </p:nvSpPr>
        <p:spPr>
          <a:xfrm>
            <a:off x="16530460" y="6830701"/>
            <a:ext cx="694101" cy="1"/>
          </a:xfrm>
          <a:prstGeom prst="line">
            <a:avLst/>
          </a:prstGeom>
          <a:ln w="25400">
            <a:solidFill>
              <a:srgbClr val="000000"/>
            </a:solidFill>
            <a:miter lim="400000"/>
            <a:tailEnd type="triangle"/>
          </a:ln>
        </p:spPr>
        <p:txBody>
          <a:bodyPr lIns="71437" tIns="71437" rIns="71437" bIns="71437" anchor="ctr"/>
          <a:lstStyle/>
          <a:p>
            <a:pPr>
              <a:defRPr sz="3200"/>
            </a:pPr>
          </a:p>
        </p:txBody>
      </p:sp>
      <p:grpSp>
        <p:nvGrpSpPr>
          <p:cNvPr id="1184" name="Group 1184"/>
          <p:cNvGrpSpPr/>
          <p:nvPr/>
        </p:nvGrpSpPr>
        <p:grpSpPr>
          <a:xfrm>
            <a:off x="31925" y="3957169"/>
            <a:ext cx="3116462" cy="3116463"/>
            <a:chOff x="0" y="0"/>
            <a:chExt cx="3116460" cy="3116462"/>
          </a:xfrm>
        </p:grpSpPr>
        <p:sp>
          <p:nvSpPr>
            <p:cNvPr id="849" name="Shape 849"/>
            <p:cNvSpPr/>
            <p:nvPr/>
          </p:nvSpPr>
          <p:spPr>
            <a:xfrm flipH="1" rot="10800000">
              <a:off x="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0" name="Shape 850"/>
            <p:cNvSpPr/>
            <p:nvPr/>
          </p:nvSpPr>
          <p:spPr>
            <a:xfrm flipH="1" rot="10800000">
              <a:off x="20776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1" name="Shape 851"/>
            <p:cNvSpPr/>
            <p:nvPr/>
          </p:nvSpPr>
          <p:spPr>
            <a:xfrm flipH="1" rot="10800000">
              <a:off x="41552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2" name="Shape 852"/>
            <p:cNvSpPr/>
            <p:nvPr/>
          </p:nvSpPr>
          <p:spPr>
            <a:xfrm flipH="1" rot="10800000">
              <a:off x="41552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3" name="Shape 853"/>
            <p:cNvSpPr/>
            <p:nvPr/>
          </p:nvSpPr>
          <p:spPr>
            <a:xfrm flipH="1" rot="10800000">
              <a:off x="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4" name="Shape 854"/>
            <p:cNvSpPr/>
            <p:nvPr/>
          </p:nvSpPr>
          <p:spPr>
            <a:xfrm flipH="1" rot="10800000">
              <a:off x="20776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5" name="Shape 855"/>
            <p:cNvSpPr/>
            <p:nvPr/>
          </p:nvSpPr>
          <p:spPr>
            <a:xfrm flipH="1" rot="10800000">
              <a:off x="62329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6" name="Shape 856"/>
            <p:cNvSpPr/>
            <p:nvPr/>
          </p:nvSpPr>
          <p:spPr>
            <a:xfrm flipH="1" rot="10800000">
              <a:off x="83105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7" name="Shape 857"/>
            <p:cNvSpPr/>
            <p:nvPr/>
          </p:nvSpPr>
          <p:spPr>
            <a:xfrm flipH="1" rot="10800000">
              <a:off x="83105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8" name="Shape 858"/>
            <p:cNvSpPr/>
            <p:nvPr/>
          </p:nvSpPr>
          <p:spPr>
            <a:xfrm flipH="1" rot="10800000">
              <a:off x="103882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59" name="Shape 859"/>
            <p:cNvSpPr/>
            <p:nvPr/>
          </p:nvSpPr>
          <p:spPr>
            <a:xfrm flipH="1" rot="10800000">
              <a:off x="103882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0" name="Shape 860"/>
            <p:cNvSpPr/>
            <p:nvPr/>
          </p:nvSpPr>
          <p:spPr>
            <a:xfrm flipH="1" rot="10800000">
              <a:off x="103882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1" name="Shape 861"/>
            <p:cNvSpPr/>
            <p:nvPr/>
          </p:nvSpPr>
          <p:spPr>
            <a:xfrm flipH="1" rot="10800000">
              <a:off x="62329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2" name="Shape 862"/>
            <p:cNvSpPr/>
            <p:nvPr/>
          </p:nvSpPr>
          <p:spPr>
            <a:xfrm flipH="1" rot="10800000">
              <a:off x="83105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3" name="Shape 863"/>
            <p:cNvSpPr/>
            <p:nvPr/>
          </p:nvSpPr>
          <p:spPr>
            <a:xfrm flipH="1" rot="10800000">
              <a:off x="124658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4" name="Shape 864"/>
            <p:cNvSpPr/>
            <p:nvPr/>
          </p:nvSpPr>
          <p:spPr>
            <a:xfrm flipH="1" rot="10800000">
              <a:off x="124658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5" name="Shape 865"/>
            <p:cNvSpPr/>
            <p:nvPr/>
          </p:nvSpPr>
          <p:spPr>
            <a:xfrm flipH="1" rot="10800000">
              <a:off x="145434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6" name="Shape 866"/>
            <p:cNvSpPr/>
            <p:nvPr/>
          </p:nvSpPr>
          <p:spPr>
            <a:xfrm flipH="1" rot="10800000">
              <a:off x="145434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7" name="Shape 867"/>
            <p:cNvSpPr/>
            <p:nvPr/>
          </p:nvSpPr>
          <p:spPr>
            <a:xfrm flipH="1" rot="10800000">
              <a:off x="166211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8" name="Shape 868"/>
            <p:cNvSpPr/>
            <p:nvPr/>
          </p:nvSpPr>
          <p:spPr>
            <a:xfrm flipH="1" rot="10800000">
              <a:off x="166211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69" name="Shape 869"/>
            <p:cNvSpPr/>
            <p:nvPr/>
          </p:nvSpPr>
          <p:spPr>
            <a:xfrm flipH="1" rot="10800000">
              <a:off x="166211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0" name="Shape 870"/>
            <p:cNvSpPr/>
            <p:nvPr/>
          </p:nvSpPr>
          <p:spPr>
            <a:xfrm flipH="1" rot="10800000">
              <a:off x="124658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1" name="Shape 871"/>
            <p:cNvSpPr/>
            <p:nvPr/>
          </p:nvSpPr>
          <p:spPr>
            <a:xfrm flipH="1" rot="10800000">
              <a:off x="145434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2" name="Shape 872"/>
            <p:cNvSpPr/>
            <p:nvPr/>
          </p:nvSpPr>
          <p:spPr>
            <a:xfrm flipH="1" rot="10800000">
              <a:off x="186987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3" name="Shape 873"/>
            <p:cNvSpPr/>
            <p:nvPr/>
          </p:nvSpPr>
          <p:spPr>
            <a:xfrm flipH="1" rot="10800000">
              <a:off x="186987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4" name="Shape 874"/>
            <p:cNvSpPr/>
            <p:nvPr/>
          </p:nvSpPr>
          <p:spPr>
            <a:xfrm flipH="1" rot="10800000">
              <a:off x="207764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5" name="Shape 875"/>
            <p:cNvSpPr/>
            <p:nvPr/>
          </p:nvSpPr>
          <p:spPr>
            <a:xfrm flipH="1" rot="10800000">
              <a:off x="207764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6" name="Shape 876"/>
            <p:cNvSpPr/>
            <p:nvPr/>
          </p:nvSpPr>
          <p:spPr>
            <a:xfrm flipH="1" rot="10800000">
              <a:off x="228540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7" name="Shape 877"/>
            <p:cNvSpPr/>
            <p:nvPr/>
          </p:nvSpPr>
          <p:spPr>
            <a:xfrm flipH="1" rot="10800000">
              <a:off x="228540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8" name="Shape 878"/>
            <p:cNvSpPr/>
            <p:nvPr/>
          </p:nvSpPr>
          <p:spPr>
            <a:xfrm flipH="1" rot="10800000">
              <a:off x="228540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79" name="Shape 879"/>
            <p:cNvSpPr/>
            <p:nvPr/>
          </p:nvSpPr>
          <p:spPr>
            <a:xfrm flipH="1" rot="10800000">
              <a:off x="186987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0" name="Shape 880"/>
            <p:cNvSpPr/>
            <p:nvPr/>
          </p:nvSpPr>
          <p:spPr>
            <a:xfrm flipH="1" rot="10800000">
              <a:off x="207764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1" name="Shape 881"/>
            <p:cNvSpPr/>
            <p:nvPr/>
          </p:nvSpPr>
          <p:spPr>
            <a:xfrm flipH="1" rot="10800000">
              <a:off x="186987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2" name="Shape 882"/>
            <p:cNvSpPr/>
            <p:nvPr/>
          </p:nvSpPr>
          <p:spPr>
            <a:xfrm flipH="1" rot="10800000">
              <a:off x="207764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3" name="Shape 883"/>
            <p:cNvSpPr/>
            <p:nvPr/>
          </p:nvSpPr>
          <p:spPr>
            <a:xfrm flipH="1" rot="10800000">
              <a:off x="207764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4" name="Shape 884"/>
            <p:cNvSpPr/>
            <p:nvPr/>
          </p:nvSpPr>
          <p:spPr>
            <a:xfrm flipH="1" rot="10800000">
              <a:off x="228540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5" name="Shape 885"/>
            <p:cNvSpPr/>
            <p:nvPr/>
          </p:nvSpPr>
          <p:spPr>
            <a:xfrm flipH="1" rot="10800000">
              <a:off x="228540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6" name="Shape 886"/>
            <p:cNvSpPr/>
            <p:nvPr/>
          </p:nvSpPr>
          <p:spPr>
            <a:xfrm flipH="1" rot="10800000">
              <a:off x="228540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7" name="Shape 887"/>
            <p:cNvSpPr/>
            <p:nvPr/>
          </p:nvSpPr>
          <p:spPr>
            <a:xfrm flipH="1" rot="10800000">
              <a:off x="186987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8" name="Shape 888"/>
            <p:cNvSpPr/>
            <p:nvPr/>
          </p:nvSpPr>
          <p:spPr>
            <a:xfrm flipH="1" rot="10800000">
              <a:off x="207764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89" name="Shape 889"/>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0" name="Shape 890"/>
            <p:cNvSpPr/>
            <p:nvPr/>
          </p:nvSpPr>
          <p:spPr>
            <a:xfrm flipH="1" rot="10800000">
              <a:off x="166211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1" name="Shape 891"/>
            <p:cNvSpPr/>
            <p:nvPr/>
          </p:nvSpPr>
          <p:spPr>
            <a:xfrm flipH="1" rot="10800000">
              <a:off x="166211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2" name="Shape 892"/>
            <p:cNvSpPr/>
            <p:nvPr/>
          </p:nvSpPr>
          <p:spPr>
            <a:xfrm flipH="1" rot="10800000">
              <a:off x="124658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3" name="Shape 893"/>
            <p:cNvSpPr/>
            <p:nvPr/>
          </p:nvSpPr>
          <p:spPr>
            <a:xfrm flipH="1" rot="10800000">
              <a:off x="145434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4" name="Shape 894"/>
            <p:cNvSpPr/>
            <p:nvPr/>
          </p:nvSpPr>
          <p:spPr>
            <a:xfrm flipH="1" rot="10800000">
              <a:off x="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5" name="Shape 895"/>
            <p:cNvSpPr/>
            <p:nvPr/>
          </p:nvSpPr>
          <p:spPr>
            <a:xfrm flipH="1" rot="10800000">
              <a:off x="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6" name="Shape 896"/>
            <p:cNvSpPr/>
            <p:nvPr/>
          </p:nvSpPr>
          <p:spPr>
            <a:xfrm flipH="1" rot="10800000">
              <a:off x="20776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7" name="Shape 897"/>
            <p:cNvSpPr/>
            <p:nvPr/>
          </p:nvSpPr>
          <p:spPr>
            <a:xfrm flipH="1" rot="10800000">
              <a:off x="20776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8" name="Shape 898"/>
            <p:cNvSpPr/>
            <p:nvPr/>
          </p:nvSpPr>
          <p:spPr>
            <a:xfrm flipH="1" rot="10800000">
              <a:off x="41552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899" name="Shape 899"/>
            <p:cNvSpPr/>
            <p:nvPr/>
          </p:nvSpPr>
          <p:spPr>
            <a:xfrm flipH="1" rot="10800000">
              <a:off x="41552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0" name="Shape 900"/>
            <p:cNvSpPr/>
            <p:nvPr/>
          </p:nvSpPr>
          <p:spPr>
            <a:xfrm flipH="1" rot="10800000">
              <a:off x="41552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1" name="Shape 901"/>
            <p:cNvSpPr/>
            <p:nvPr/>
          </p:nvSpPr>
          <p:spPr>
            <a:xfrm flipH="1" rot="10800000">
              <a:off x="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2" name="Shape 902"/>
            <p:cNvSpPr/>
            <p:nvPr/>
          </p:nvSpPr>
          <p:spPr>
            <a:xfrm flipH="1" rot="10800000">
              <a:off x="20776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3" name="Shape 903"/>
            <p:cNvSpPr/>
            <p:nvPr/>
          </p:nvSpPr>
          <p:spPr>
            <a:xfrm flipH="1" rot="10800000">
              <a:off x="62329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4" name="Shape 904"/>
            <p:cNvSpPr/>
            <p:nvPr/>
          </p:nvSpPr>
          <p:spPr>
            <a:xfrm flipH="1" rot="10800000">
              <a:off x="62329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5" name="Shape 905"/>
            <p:cNvSpPr/>
            <p:nvPr/>
          </p:nvSpPr>
          <p:spPr>
            <a:xfrm flipH="1" rot="10800000">
              <a:off x="83105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6" name="Shape 906"/>
            <p:cNvSpPr/>
            <p:nvPr/>
          </p:nvSpPr>
          <p:spPr>
            <a:xfrm flipH="1" rot="10800000">
              <a:off x="83105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7" name="Shape 907"/>
            <p:cNvSpPr/>
            <p:nvPr/>
          </p:nvSpPr>
          <p:spPr>
            <a:xfrm flipH="1" rot="10800000">
              <a:off x="103882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8" name="Shape 908"/>
            <p:cNvSpPr/>
            <p:nvPr/>
          </p:nvSpPr>
          <p:spPr>
            <a:xfrm flipH="1" rot="10800000">
              <a:off x="103882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09" name="Shape 909"/>
            <p:cNvSpPr/>
            <p:nvPr/>
          </p:nvSpPr>
          <p:spPr>
            <a:xfrm flipH="1" rot="10800000">
              <a:off x="103882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0" name="Shape 910"/>
            <p:cNvSpPr/>
            <p:nvPr/>
          </p:nvSpPr>
          <p:spPr>
            <a:xfrm flipH="1" rot="10800000">
              <a:off x="62329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1" name="Shape 911"/>
            <p:cNvSpPr/>
            <p:nvPr/>
          </p:nvSpPr>
          <p:spPr>
            <a:xfrm flipH="1" rot="10800000">
              <a:off x="83105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2" name="Shape 912"/>
            <p:cNvSpPr/>
            <p:nvPr/>
          </p:nvSpPr>
          <p:spPr>
            <a:xfrm flipH="1" rot="10800000">
              <a:off x="124658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3" name="Shape 913"/>
            <p:cNvSpPr/>
            <p:nvPr/>
          </p:nvSpPr>
          <p:spPr>
            <a:xfrm flipH="1" rot="10800000">
              <a:off x="124658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4" name="Shape 914"/>
            <p:cNvSpPr/>
            <p:nvPr/>
          </p:nvSpPr>
          <p:spPr>
            <a:xfrm flipH="1" rot="10800000">
              <a:off x="145434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5" name="Shape 915"/>
            <p:cNvSpPr/>
            <p:nvPr/>
          </p:nvSpPr>
          <p:spPr>
            <a:xfrm flipH="1" rot="10800000">
              <a:off x="145434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6" name="Shape 916"/>
            <p:cNvSpPr/>
            <p:nvPr/>
          </p:nvSpPr>
          <p:spPr>
            <a:xfrm flipH="1" rot="10800000">
              <a:off x="166211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7" name="Shape 917"/>
            <p:cNvSpPr/>
            <p:nvPr/>
          </p:nvSpPr>
          <p:spPr>
            <a:xfrm flipH="1" rot="10800000">
              <a:off x="166211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8" name="Shape 918"/>
            <p:cNvSpPr/>
            <p:nvPr/>
          </p:nvSpPr>
          <p:spPr>
            <a:xfrm flipH="1" rot="10800000">
              <a:off x="166211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19" name="Shape 919"/>
            <p:cNvSpPr/>
            <p:nvPr/>
          </p:nvSpPr>
          <p:spPr>
            <a:xfrm flipH="1" rot="10800000">
              <a:off x="124658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0" name="Shape 920"/>
            <p:cNvSpPr/>
            <p:nvPr/>
          </p:nvSpPr>
          <p:spPr>
            <a:xfrm flipH="1" rot="10800000">
              <a:off x="145434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1" name="Shape 921"/>
            <p:cNvSpPr/>
            <p:nvPr/>
          </p:nvSpPr>
          <p:spPr>
            <a:xfrm flipH="1" rot="10800000">
              <a:off x="186987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2" name="Shape 922"/>
            <p:cNvSpPr/>
            <p:nvPr/>
          </p:nvSpPr>
          <p:spPr>
            <a:xfrm flipH="1" rot="10800000">
              <a:off x="186987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3" name="Shape 923"/>
            <p:cNvSpPr/>
            <p:nvPr/>
          </p:nvSpPr>
          <p:spPr>
            <a:xfrm flipH="1" rot="10800000">
              <a:off x="207764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4" name="Shape 924"/>
            <p:cNvSpPr/>
            <p:nvPr/>
          </p:nvSpPr>
          <p:spPr>
            <a:xfrm flipH="1" rot="10800000">
              <a:off x="207764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5" name="Shape 925"/>
            <p:cNvSpPr/>
            <p:nvPr/>
          </p:nvSpPr>
          <p:spPr>
            <a:xfrm flipH="1" rot="10800000">
              <a:off x="228540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6" name="Shape 926"/>
            <p:cNvSpPr/>
            <p:nvPr/>
          </p:nvSpPr>
          <p:spPr>
            <a:xfrm flipH="1" rot="10800000">
              <a:off x="228540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7" name="Shape 927"/>
            <p:cNvSpPr/>
            <p:nvPr/>
          </p:nvSpPr>
          <p:spPr>
            <a:xfrm flipH="1" rot="10800000">
              <a:off x="228540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8" name="Shape 928"/>
            <p:cNvSpPr/>
            <p:nvPr/>
          </p:nvSpPr>
          <p:spPr>
            <a:xfrm flipH="1" rot="10800000">
              <a:off x="186987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29" name="Shape 929"/>
            <p:cNvSpPr/>
            <p:nvPr/>
          </p:nvSpPr>
          <p:spPr>
            <a:xfrm flipH="1" rot="10800000">
              <a:off x="207764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0" name="Shape 930"/>
            <p:cNvSpPr/>
            <p:nvPr/>
          </p:nvSpPr>
          <p:spPr>
            <a:xfrm flipH="1" rot="10800000">
              <a:off x="249316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1" name="Shape 931"/>
            <p:cNvSpPr/>
            <p:nvPr/>
          </p:nvSpPr>
          <p:spPr>
            <a:xfrm flipH="1" rot="10800000">
              <a:off x="249316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2" name="Shape 932"/>
            <p:cNvSpPr/>
            <p:nvPr/>
          </p:nvSpPr>
          <p:spPr>
            <a:xfrm flipH="1" rot="10800000">
              <a:off x="270093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3" name="Shape 933"/>
            <p:cNvSpPr/>
            <p:nvPr/>
          </p:nvSpPr>
          <p:spPr>
            <a:xfrm flipH="1" rot="10800000">
              <a:off x="270093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4" name="Shape 934"/>
            <p:cNvSpPr/>
            <p:nvPr/>
          </p:nvSpPr>
          <p:spPr>
            <a:xfrm flipH="1" rot="10800000">
              <a:off x="290869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5" name="Shape 935"/>
            <p:cNvSpPr/>
            <p:nvPr/>
          </p:nvSpPr>
          <p:spPr>
            <a:xfrm flipH="1" rot="10800000">
              <a:off x="290869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6" name="Shape 936"/>
            <p:cNvSpPr/>
            <p:nvPr/>
          </p:nvSpPr>
          <p:spPr>
            <a:xfrm flipH="1" rot="10800000">
              <a:off x="290869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7" name="Shape 937"/>
            <p:cNvSpPr/>
            <p:nvPr/>
          </p:nvSpPr>
          <p:spPr>
            <a:xfrm flipH="1" rot="10800000">
              <a:off x="249316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8" name="Shape 938"/>
            <p:cNvSpPr/>
            <p:nvPr/>
          </p:nvSpPr>
          <p:spPr>
            <a:xfrm flipH="1" rot="10800000">
              <a:off x="270093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39" name="Shape 939"/>
            <p:cNvSpPr/>
            <p:nvPr/>
          </p:nvSpPr>
          <p:spPr>
            <a:xfrm flipH="1" rot="10800000">
              <a:off x="249316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0" name="Shape 940"/>
            <p:cNvSpPr/>
            <p:nvPr/>
          </p:nvSpPr>
          <p:spPr>
            <a:xfrm flipH="1" rot="10800000">
              <a:off x="249316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1" name="Shape 941"/>
            <p:cNvSpPr/>
            <p:nvPr/>
          </p:nvSpPr>
          <p:spPr>
            <a:xfrm flipH="1" rot="10800000">
              <a:off x="270093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2" name="Shape 942"/>
            <p:cNvSpPr/>
            <p:nvPr/>
          </p:nvSpPr>
          <p:spPr>
            <a:xfrm flipH="1" rot="10800000">
              <a:off x="270093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3" name="Shape 943"/>
            <p:cNvSpPr/>
            <p:nvPr/>
          </p:nvSpPr>
          <p:spPr>
            <a:xfrm flipH="1" rot="10800000">
              <a:off x="290869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4" name="Shape 944"/>
            <p:cNvSpPr/>
            <p:nvPr/>
          </p:nvSpPr>
          <p:spPr>
            <a:xfrm flipH="1" rot="10800000">
              <a:off x="290869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5" name="Shape 945"/>
            <p:cNvSpPr/>
            <p:nvPr/>
          </p:nvSpPr>
          <p:spPr>
            <a:xfrm flipH="1" rot="10800000">
              <a:off x="290869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6" name="Shape 946"/>
            <p:cNvSpPr/>
            <p:nvPr/>
          </p:nvSpPr>
          <p:spPr>
            <a:xfrm flipH="1" rot="10800000">
              <a:off x="249316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7" name="Shape 947"/>
            <p:cNvSpPr/>
            <p:nvPr/>
          </p:nvSpPr>
          <p:spPr>
            <a:xfrm flipH="1" rot="10800000">
              <a:off x="270093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8" name="Shape 948"/>
            <p:cNvSpPr/>
            <p:nvPr/>
          </p:nvSpPr>
          <p:spPr>
            <a:xfrm flipH="1" rot="10800000">
              <a:off x="249316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49" name="Shape 949"/>
            <p:cNvSpPr/>
            <p:nvPr/>
          </p:nvSpPr>
          <p:spPr>
            <a:xfrm flipH="1" rot="10800000">
              <a:off x="249316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0" name="Shape 950"/>
            <p:cNvSpPr/>
            <p:nvPr/>
          </p:nvSpPr>
          <p:spPr>
            <a:xfrm flipH="1" rot="10800000">
              <a:off x="270093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1" name="Shape 951"/>
            <p:cNvSpPr/>
            <p:nvPr/>
          </p:nvSpPr>
          <p:spPr>
            <a:xfrm flipH="1" rot="10800000">
              <a:off x="270093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2" name="Shape 952"/>
            <p:cNvSpPr/>
            <p:nvPr/>
          </p:nvSpPr>
          <p:spPr>
            <a:xfrm flipH="1" rot="10800000">
              <a:off x="290869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3" name="Shape 953"/>
            <p:cNvSpPr/>
            <p:nvPr/>
          </p:nvSpPr>
          <p:spPr>
            <a:xfrm flipH="1" rot="10800000">
              <a:off x="290869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4" name="Shape 954"/>
            <p:cNvSpPr/>
            <p:nvPr/>
          </p:nvSpPr>
          <p:spPr>
            <a:xfrm flipH="1" rot="10800000">
              <a:off x="290869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5" name="Shape 955"/>
            <p:cNvSpPr/>
            <p:nvPr/>
          </p:nvSpPr>
          <p:spPr>
            <a:xfrm flipH="1" rot="10800000">
              <a:off x="249316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6" name="Shape 956"/>
            <p:cNvSpPr/>
            <p:nvPr/>
          </p:nvSpPr>
          <p:spPr>
            <a:xfrm flipH="1" rot="10800000">
              <a:off x="270093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7" name="Shape 957"/>
            <p:cNvSpPr/>
            <p:nvPr/>
          </p:nvSpPr>
          <p:spPr>
            <a:xfrm flipH="1" rot="10800000">
              <a:off x="1454348" y="1454348"/>
              <a:ext cx="207765" cy="207765"/>
            </a:xfrm>
            <a:prstGeom prst="rect">
              <a:avLst/>
            </a:prstGeom>
            <a:solidFill>
              <a:srgbClr val="11B119"/>
            </a:solid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8" name="Shape 958"/>
            <p:cNvSpPr/>
            <p:nvPr/>
          </p:nvSpPr>
          <p:spPr>
            <a:xfrm flipH="1" rot="10800000">
              <a:off x="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59" name="Shape 959"/>
            <p:cNvSpPr/>
            <p:nvPr/>
          </p:nvSpPr>
          <p:spPr>
            <a:xfrm flipH="1" rot="10800000">
              <a:off x="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0" name="Shape 960"/>
            <p:cNvSpPr/>
            <p:nvPr/>
          </p:nvSpPr>
          <p:spPr>
            <a:xfrm flipH="1" rot="10800000">
              <a:off x="20776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1" name="Shape 961"/>
            <p:cNvSpPr/>
            <p:nvPr/>
          </p:nvSpPr>
          <p:spPr>
            <a:xfrm flipH="1" rot="10800000">
              <a:off x="20776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2" name="Shape 962"/>
            <p:cNvSpPr/>
            <p:nvPr/>
          </p:nvSpPr>
          <p:spPr>
            <a:xfrm flipH="1" rot="10800000">
              <a:off x="41552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3" name="Shape 963"/>
            <p:cNvSpPr/>
            <p:nvPr/>
          </p:nvSpPr>
          <p:spPr>
            <a:xfrm flipH="1" rot="10800000">
              <a:off x="41552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4" name="Shape 964"/>
            <p:cNvSpPr/>
            <p:nvPr/>
          </p:nvSpPr>
          <p:spPr>
            <a:xfrm flipH="1" rot="10800000">
              <a:off x="41552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5" name="Shape 965"/>
            <p:cNvSpPr/>
            <p:nvPr/>
          </p:nvSpPr>
          <p:spPr>
            <a:xfrm flipH="1" rot="10800000">
              <a:off x="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6" name="Shape 966"/>
            <p:cNvSpPr/>
            <p:nvPr/>
          </p:nvSpPr>
          <p:spPr>
            <a:xfrm flipH="1" rot="10800000">
              <a:off x="20776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7" name="Shape 967"/>
            <p:cNvSpPr/>
            <p:nvPr/>
          </p:nvSpPr>
          <p:spPr>
            <a:xfrm flipH="1" rot="10800000">
              <a:off x="62329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8" name="Shape 968"/>
            <p:cNvSpPr/>
            <p:nvPr/>
          </p:nvSpPr>
          <p:spPr>
            <a:xfrm flipH="1" rot="10800000">
              <a:off x="62329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69" name="Shape 969"/>
            <p:cNvSpPr/>
            <p:nvPr/>
          </p:nvSpPr>
          <p:spPr>
            <a:xfrm flipH="1" rot="10800000">
              <a:off x="83105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0" name="Shape 970"/>
            <p:cNvSpPr/>
            <p:nvPr/>
          </p:nvSpPr>
          <p:spPr>
            <a:xfrm flipH="1" rot="10800000">
              <a:off x="83105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1" name="Shape 971"/>
            <p:cNvSpPr/>
            <p:nvPr/>
          </p:nvSpPr>
          <p:spPr>
            <a:xfrm flipH="1" rot="10800000">
              <a:off x="103882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2" name="Shape 972"/>
            <p:cNvSpPr/>
            <p:nvPr/>
          </p:nvSpPr>
          <p:spPr>
            <a:xfrm flipH="1" rot="10800000">
              <a:off x="103882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3" name="Shape 973"/>
            <p:cNvSpPr/>
            <p:nvPr/>
          </p:nvSpPr>
          <p:spPr>
            <a:xfrm flipH="1" rot="10800000">
              <a:off x="103882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4" name="Shape 974"/>
            <p:cNvSpPr/>
            <p:nvPr/>
          </p:nvSpPr>
          <p:spPr>
            <a:xfrm flipH="1" rot="10800000">
              <a:off x="62329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5" name="Shape 975"/>
            <p:cNvSpPr/>
            <p:nvPr/>
          </p:nvSpPr>
          <p:spPr>
            <a:xfrm flipH="1" rot="10800000">
              <a:off x="83105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6" name="Shape 976"/>
            <p:cNvSpPr/>
            <p:nvPr/>
          </p:nvSpPr>
          <p:spPr>
            <a:xfrm flipH="1" rot="10800000">
              <a:off x="62329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7" name="Shape 977"/>
            <p:cNvSpPr/>
            <p:nvPr/>
          </p:nvSpPr>
          <p:spPr>
            <a:xfrm flipH="1" rot="10800000">
              <a:off x="62329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8" name="Shape 978"/>
            <p:cNvSpPr/>
            <p:nvPr/>
          </p:nvSpPr>
          <p:spPr>
            <a:xfrm flipH="1" rot="10800000">
              <a:off x="83105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79" name="Shape 979"/>
            <p:cNvSpPr/>
            <p:nvPr/>
          </p:nvSpPr>
          <p:spPr>
            <a:xfrm flipH="1" rot="10800000">
              <a:off x="83105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0" name="Shape 980"/>
            <p:cNvSpPr/>
            <p:nvPr/>
          </p:nvSpPr>
          <p:spPr>
            <a:xfrm flipH="1" rot="10800000">
              <a:off x="103882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1" name="Shape 981"/>
            <p:cNvSpPr/>
            <p:nvPr/>
          </p:nvSpPr>
          <p:spPr>
            <a:xfrm flipH="1" rot="10800000">
              <a:off x="103882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2" name="Shape 982"/>
            <p:cNvSpPr/>
            <p:nvPr/>
          </p:nvSpPr>
          <p:spPr>
            <a:xfrm flipH="1" rot="10800000">
              <a:off x="103882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3" name="Shape 983"/>
            <p:cNvSpPr/>
            <p:nvPr/>
          </p:nvSpPr>
          <p:spPr>
            <a:xfrm flipH="1" rot="10800000">
              <a:off x="62329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4" name="Shape 984"/>
            <p:cNvSpPr/>
            <p:nvPr/>
          </p:nvSpPr>
          <p:spPr>
            <a:xfrm flipH="1" rot="10800000">
              <a:off x="83105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5" name="Shape 985"/>
            <p:cNvSpPr/>
            <p:nvPr/>
          </p:nvSpPr>
          <p:spPr>
            <a:xfrm flipH="1" rot="10800000">
              <a:off x="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6" name="Shape 986"/>
            <p:cNvSpPr/>
            <p:nvPr/>
          </p:nvSpPr>
          <p:spPr>
            <a:xfrm flipH="1" rot="10800000">
              <a:off x="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7" name="Shape 987"/>
            <p:cNvSpPr/>
            <p:nvPr/>
          </p:nvSpPr>
          <p:spPr>
            <a:xfrm flipH="1" rot="10800000">
              <a:off x="20776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8" name="Shape 988"/>
            <p:cNvSpPr/>
            <p:nvPr/>
          </p:nvSpPr>
          <p:spPr>
            <a:xfrm flipH="1" rot="10800000">
              <a:off x="20776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89" name="Shape 989"/>
            <p:cNvSpPr/>
            <p:nvPr/>
          </p:nvSpPr>
          <p:spPr>
            <a:xfrm flipH="1" rot="10800000">
              <a:off x="41552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0" name="Shape 990"/>
            <p:cNvSpPr/>
            <p:nvPr/>
          </p:nvSpPr>
          <p:spPr>
            <a:xfrm flipH="1" rot="10800000">
              <a:off x="41552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1" name="Shape 991"/>
            <p:cNvSpPr/>
            <p:nvPr/>
          </p:nvSpPr>
          <p:spPr>
            <a:xfrm flipH="1" rot="10800000">
              <a:off x="41552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2" name="Shape 992"/>
            <p:cNvSpPr/>
            <p:nvPr/>
          </p:nvSpPr>
          <p:spPr>
            <a:xfrm flipH="1" rot="10800000">
              <a:off x="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3" name="Shape 993"/>
            <p:cNvSpPr/>
            <p:nvPr/>
          </p:nvSpPr>
          <p:spPr>
            <a:xfrm flipH="1" rot="10800000">
              <a:off x="20776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4" name="Shape 994"/>
            <p:cNvSpPr/>
            <p:nvPr/>
          </p:nvSpPr>
          <p:spPr>
            <a:xfrm flipH="1" rot="10800000">
              <a:off x="124658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5" name="Shape 995"/>
            <p:cNvSpPr/>
            <p:nvPr/>
          </p:nvSpPr>
          <p:spPr>
            <a:xfrm flipH="1" rot="10800000">
              <a:off x="124658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6" name="Shape 996"/>
            <p:cNvSpPr/>
            <p:nvPr/>
          </p:nvSpPr>
          <p:spPr>
            <a:xfrm flipH="1" rot="10800000">
              <a:off x="145434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7" name="Shape 997"/>
            <p:cNvSpPr/>
            <p:nvPr/>
          </p:nvSpPr>
          <p:spPr>
            <a:xfrm flipH="1" rot="10800000">
              <a:off x="145434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8" name="Shape 998"/>
            <p:cNvSpPr/>
            <p:nvPr/>
          </p:nvSpPr>
          <p:spPr>
            <a:xfrm flipH="1" rot="10800000">
              <a:off x="166211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999" name="Shape 999"/>
            <p:cNvSpPr/>
            <p:nvPr/>
          </p:nvSpPr>
          <p:spPr>
            <a:xfrm flipH="1" rot="10800000">
              <a:off x="166211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0" name="Shape 1000"/>
            <p:cNvSpPr/>
            <p:nvPr/>
          </p:nvSpPr>
          <p:spPr>
            <a:xfrm flipH="1" rot="10800000">
              <a:off x="166211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1" name="Shape 1001"/>
            <p:cNvSpPr/>
            <p:nvPr/>
          </p:nvSpPr>
          <p:spPr>
            <a:xfrm flipH="1" rot="10800000">
              <a:off x="124658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2" name="Shape 1002"/>
            <p:cNvSpPr/>
            <p:nvPr/>
          </p:nvSpPr>
          <p:spPr>
            <a:xfrm flipH="1" rot="10800000">
              <a:off x="145434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3" name="Shape 1003"/>
            <p:cNvSpPr/>
            <p:nvPr/>
          </p:nvSpPr>
          <p:spPr>
            <a:xfrm flipH="1" rot="10800000">
              <a:off x="186987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4" name="Shape 1004"/>
            <p:cNvSpPr/>
            <p:nvPr/>
          </p:nvSpPr>
          <p:spPr>
            <a:xfrm flipH="1" rot="10800000">
              <a:off x="186987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5" name="Shape 1005"/>
            <p:cNvSpPr/>
            <p:nvPr/>
          </p:nvSpPr>
          <p:spPr>
            <a:xfrm flipH="1" rot="10800000">
              <a:off x="2077640"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6" name="Shape 1006"/>
            <p:cNvSpPr/>
            <p:nvPr/>
          </p:nvSpPr>
          <p:spPr>
            <a:xfrm flipH="1" rot="10800000">
              <a:off x="2077640"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7" name="Shape 1007"/>
            <p:cNvSpPr/>
            <p:nvPr/>
          </p:nvSpPr>
          <p:spPr>
            <a:xfrm flipH="1" rot="10800000">
              <a:off x="2285404"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8" name="Shape 1008"/>
            <p:cNvSpPr/>
            <p:nvPr/>
          </p:nvSpPr>
          <p:spPr>
            <a:xfrm flipH="1" rot="10800000">
              <a:off x="2285404"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09" name="Shape 1009"/>
            <p:cNvSpPr/>
            <p:nvPr/>
          </p:nvSpPr>
          <p:spPr>
            <a:xfrm flipH="1" rot="10800000">
              <a:off x="2285404"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0" name="Shape 1010"/>
            <p:cNvSpPr/>
            <p:nvPr/>
          </p:nvSpPr>
          <p:spPr>
            <a:xfrm flipH="1" rot="10800000">
              <a:off x="186987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1" name="Shape 1011"/>
            <p:cNvSpPr/>
            <p:nvPr/>
          </p:nvSpPr>
          <p:spPr>
            <a:xfrm flipH="1" rot="10800000">
              <a:off x="2077640"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2" name="Shape 1012"/>
            <p:cNvSpPr/>
            <p:nvPr/>
          </p:nvSpPr>
          <p:spPr>
            <a:xfrm flipH="1" rot="10800000">
              <a:off x="186987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3" name="Shape 1013"/>
            <p:cNvSpPr/>
            <p:nvPr/>
          </p:nvSpPr>
          <p:spPr>
            <a:xfrm flipH="1" rot="10800000">
              <a:off x="186987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4" name="Shape 1014"/>
            <p:cNvSpPr/>
            <p:nvPr/>
          </p:nvSpPr>
          <p:spPr>
            <a:xfrm flipH="1" rot="10800000">
              <a:off x="2077640"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5" name="Shape 1015"/>
            <p:cNvSpPr/>
            <p:nvPr/>
          </p:nvSpPr>
          <p:spPr>
            <a:xfrm flipH="1" rot="10800000">
              <a:off x="2077640"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6" name="Shape 1016"/>
            <p:cNvSpPr/>
            <p:nvPr/>
          </p:nvSpPr>
          <p:spPr>
            <a:xfrm flipH="1" rot="10800000">
              <a:off x="228540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7" name="Shape 1017"/>
            <p:cNvSpPr/>
            <p:nvPr/>
          </p:nvSpPr>
          <p:spPr>
            <a:xfrm flipH="1" rot="10800000">
              <a:off x="228540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8" name="Shape 1018"/>
            <p:cNvSpPr/>
            <p:nvPr/>
          </p:nvSpPr>
          <p:spPr>
            <a:xfrm flipH="1" rot="10800000">
              <a:off x="228540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19" name="Shape 1019"/>
            <p:cNvSpPr/>
            <p:nvPr/>
          </p:nvSpPr>
          <p:spPr>
            <a:xfrm flipH="1" rot="10800000">
              <a:off x="186987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0" name="Shape 1020"/>
            <p:cNvSpPr/>
            <p:nvPr/>
          </p:nvSpPr>
          <p:spPr>
            <a:xfrm flipH="1" rot="10800000">
              <a:off x="2077640"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1" name="Shape 1021"/>
            <p:cNvSpPr/>
            <p:nvPr/>
          </p:nvSpPr>
          <p:spPr>
            <a:xfrm flipH="1" rot="10800000">
              <a:off x="1246584"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2" name="Shape 1022"/>
            <p:cNvSpPr/>
            <p:nvPr/>
          </p:nvSpPr>
          <p:spPr>
            <a:xfrm flipH="1" rot="10800000">
              <a:off x="1246584"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3" name="Shape 1023"/>
            <p:cNvSpPr/>
            <p:nvPr/>
          </p:nvSpPr>
          <p:spPr>
            <a:xfrm flipH="1" rot="10800000">
              <a:off x="145434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4" name="Shape 1024"/>
            <p:cNvSpPr/>
            <p:nvPr/>
          </p:nvSpPr>
          <p:spPr>
            <a:xfrm flipH="1" rot="10800000">
              <a:off x="145434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5" name="Shape 1025"/>
            <p:cNvSpPr/>
            <p:nvPr/>
          </p:nvSpPr>
          <p:spPr>
            <a:xfrm flipH="1" rot="10800000">
              <a:off x="166211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6" name="Shape 1026"/>
            <p:cNvSpPr/>
            <p:nvPr/>
          </p:nvSpPr>
          <p:spPr>
            <a:xfrm flipH="1" rot="10800000">
              <a:off x="166211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7" name="Shape 1027"/>
            <p:cNvSpPr/>
            <p:nvPr/>
          </p:nvSpPr>
          <p:spPr>
            <a:xfrm flipH="1" rot="10800000">
              <a:off x="166211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8" name="Shape 1028"/>
            <p:cNvSpPr/>
            <p:nvPr/>
          </p:nvSpPr>
          <p:spPr>
            <a:xfrm flipH="1" rot="10800000">
              <a:off x="1246584"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29" name="Shape 1029"/>
            <p:cNvSpPr/>
            <p:nvPr/>
          </p:nvSpPr>
          <p:spPr>
            <a:xfrm flipH="1" rot="10800000">
              <a:off x="145434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0" name="Shape 1030"/>
            <p:cNvSpPr/>
            <p:nvPr/>
          </p:nvSpPr>
          <p:spPr>
            <a:xfrm flipH="1" rot="10800000">
              <a:off x="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1" name="Shape 1031"/>
            <p:cNvSpPr/>
            <p:nvPr/>
          </p:nvSpPr>
          <p:spPr>
            <a:xfrm flipH="1" rot="10800000">
              <a:off x="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2" name="Shape 1032"/>
            <p:cNvSpPr/>
            <p:nvPr/>
          </p:nvSpPr>
          <p:spPr>
            <a:xfrm flipH="1" rot="10800000">
              <a:off x="20776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3" name="Shape 1033"/>
            <p:cNvSpPr/>
            <p:nvPr/>
          </p:nvSpPr>
          <p:spPr>
            <a:xfrm flipH="1" rot="10800000">
              <a:off x="20776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4" name="Shape 1034"/>
            <p:cNvSpPr/>
            <p:nvPr/>
          </p:nvSpPr>
          <p:spPr>
            <a:xfrm flipH="1" rot="10800000">
              <a:off x="41552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5" name="Shape 1035"/>
            <p:cNvSpPr/>
            <p:nvPr/>
          </p:nvSpPr>
          <p:spPr>
            <a:xfrm flipH="1" rot="10800000">
              <a:off x="41552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6" name="Shape 1036"/>
            <p:cNvSpPr/>
            <p:nvPr/>
          </p:nvSpPr>
          <p:spPr>
            <a:xfrm flipH="1" rot="10800000">
              <a:off x="41552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7" name="Shape 1037"/>
            <p:cNvSpPr/>
            <p:nvPr/>
          </p:nvSpPr>
          <p:spPr>
            <a:xfrm flipH="1" rot="10800000">
              <a:off x="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8" name="Shape 1038"/>
            <p:cNvSpPr/>
            <p:nvPr/>
          </p:nvSpPr>
          <p:spPr>
            <a:xfrm flipH="1" rot="10800000">
              <a:off x="20776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39" name="Shape 1039"/>
            <p:cNvSpPr/>
            <p:nvPr/>
          </p:nvSpPr>
          <p:spPr>
            <a:xfrm flipH="1" rot="10800000">
              <a:off x="62329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0" name="Shape 1040"/>
            <p:cNvSpPr/>
            <p:nvPr/>
          </p:nvSpPr>
          <p:spPr>
            <a:xfrm flipH="1" rot="10800000">
              <a:off x="62329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1" name="Shape 1041"/>
            <p:cNvSpPr/>
            <p:nvPr/>
          </p:nvSpPr>
          <p:spPr>
            <a:xfrm flipH="1" rot="10800000">
              <a:off x="83105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2" name="Shape 1042"/>
            <p:cNvSpPr/>
            <p:nvPr/>
          </p:nvSpPr>
          <p:spPr>
            <a:xfrm flipH="1" rot="10800000">
              <a:off x="83105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3" name="Shape 1043"/>
            <p:cNvSpPr/>
            <p:nvPr/>
          </p:nvSpPr>
          <p:spPr>
            <a:xfrm flipH="1" rot="10800000">
              <a:off x="103882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4" name="Shape 1044"/>
            <p:cNvSpPr/>
            <p:nvPr/>
          </p:nvSpPr>
          <p:spPr>
            <a:xfrm flipH="1" rot="10800000">
              <a:off x="103882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5" name="Shape 1045"/>
            <p:cNvSpPr/>
            <p:nvPr/>
          </p:nvSpPr>
          <p:spPr>
            <a:xfrm flipH="1" rot="10800000">
              <a:off x="103882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6" name="Shape 1046"/>
            <p:cNvSpPr/>
            <p:nvPr/>
          </p:nvSpPr>
          <p:spPr>
            <a:xfrm flipH="1" rot="10800000">
              <a:off x="62329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7" name="Shape 1047"/>
            <p:cNvSpPr/>
            <p:nvPr/>
          </p:nvSpPr>
          <p:spPr>
            <a:xfrm flipH="1" rot="10800000">
              <a:off x="83105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8" name="Shape 1048"/>
            <p:cNvSpPr/>
            <p:nvPr/>
          </p:nvSpPr>
          <p:spPr>
            <a:xfrm flipH="1" rot="10800000">
              <a:off x="62329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49" name="Shape 1049"/>
            <p:cNvSpPr/>
            <p:nvPr/>
          </p:nvSpPr>
          <p:spPr>
            <a:xfrm flipH="1" rot="10800000">
              <a:off x="62329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0" name="Shape 1050"/>
            <p:cNvSpPr/>
            <p:nvPr/>
          </p:nvSpPr>
          <p:spPr>
            <a:xfrm flipH="1" rot="10800000">
              <a:off x="83105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1" name="Shape 1051"/>
            <p:cNvSpPr/>
            <p:nvPr/>
          </p:nvSpPr>
          <p:spPr>
            <a:xfrm flipH="1" rot="10800000">
              <a:off x="83105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2" name="Shape 1052"/>
            <p:cNvSpPr/>
            <p:nvPr/>
          </p:nvSpPr>
          <p:spPr>
            <a:xfrm flipH="1" rot="10800000">
              <a:off x="103882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3" name="Shape 1053"/>
            <p:cNvSpPr/>
            <p:nvPr/>
          </p:nvSpPr>
          <p:spPr>
            <a:xfrm flipH="1" rot="10800000">
              <a:off x="103882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4" name="Shape 1054"/>
            <p:cNvSpPr/>
            <p:nvPr/>
          </p:nvSpPr>
          <p:spPr>
            <a:xfrm flipH="1" rot="10800000">
              <a:off x="103882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5" name="Shape 1055"/>
            <p:cNvSpPr/>
            <p:nvPr/>
          </p:nvSpPr>
          <p:spPr>
            <a:xfrm flipH="1" rot="10800000">
              <a:off x="62329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6" name="Shape 1056"/>
            <p:cNvSpPr/>
            <p:nvPr/>
          </p:nvSpPr>
          <p:spPr>
            <a:xfrm flipH="1" rot="10800000">
              <a:off x="83105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7" name="Shape 1057"/>
            <p:cNvSpPr/>
            <p:nvPr/>
          </p:nvSpPr>
          <p:spPr>
            <a:xfrm flipH="1" rot="10800000">
              <a:off x="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8" name="Shape 1058"/>
            <p:cNvSpPr/>
            <p:nvPr/>
          </p:nvSpPr>
          <p:spPr>
            <a:xfrm flipH="1" rot="10800000">
              <a:off x="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59" name="Shape 1059"/>
            <p:cNvSpPr/>
            <p:nvPr/>
          </p:nvSpPr>
          <p:spPr>
            <a:xfrm flipH="1" rot="10800000">
              <a:off x="20776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0" name="Shape 1060"/>
            <p:cNvSpPr/>
            <p:nvPr/>
          </p:nvSpPr>
          <p:spPr>
            <a:xfrm flipH="1" rot="10800000">
              <a:off x="20776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1" name="Shape 1061"/>
            <p:cNvSpPr/>
            <p:nvPr/>
          </p:nvSpPr>
          <p:spPr>
            <a:xfrm flipH="1" rot="10800000">
              <a:off x="41552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2" name="Shape 1062"/>
            <p:cNvSpPr/>
            <p:nvPr/>
          </p:nvSpPr>
          <p:spPr>
            <a:xfrm flipH="1" rot="10800000">
              <a:off x="41552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3" name="Shape 1063"/>
            <p:cNvSpPr/>
            <p:nvPr/>
          </p:nvSpPr>
          <p:spPr>
            <a:xfrm flipH="1" rot="10800000">
              <a:off x="41552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4" name="Shape 1064"/>
            <p:cNvSpPr/>
            <p:nvPr/>
          </p:nvSpPr>
          <p:spPr>
            <a:xfrm flipH="1" rot="10800000">
              <a:off x="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5" name="Shape 1065"/>
            <p:cNvSpPr/>
            <p:nvPr/>
          </p:nvSpPr>
          <p:spPr>
            <a:xfrm flipH="1" rot="10800000">
              <a:off x="20776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6" name="Shape 1066"/>
            <p:cNvSpPr/>
            <p:nvPr/>
          </p:nvSpPr>
          <p:spPr>
            <a:xfrm flipH="1" rot="10800000">
              <a:off x="124658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7" name="Shape 1067"/>
            <p:cNvSpPr/>
            <p:nvPr/>
          </p:nvSpPr>
          <p:spPr>
            <a:xfrm flipH="1" rot="10800000">
              <a:off x="124658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8" name="Shape 1068"/>
            <p:cNvSpPr/>
            <p:nvPr/>
          </p:nvSpPr>
          <p:spPr>
            <a:xfrm flipH="1" rot="10800000">
              <a:off x="145434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69" name="Shape 1069"/>
            <p:cNvSpPr/>
            <p:nvPr/>
          </p:nvSpPr>
          <p:spPr>
            <a:xfrm flipH="1" rot="10800000">
              <a:off x="145434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0" name="Shape 1070"/>
            <p:cNvSpPr/>
            <p:nvPr/>
          </p:nvSpPr>
          <p:spPr>
            <a:xfrm flipH="1" rot="10800000">
              <a:off x="166211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1" name="Shape 1071"/>
            <p:cNvSpPr/>
            <p:nvPr/>
          </p:nvSpPr>
          <p:spPr>
            <a:xfrm flipH="1" rot="10800000">
              <a:off x="166211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2" name="Shape 1072"/>
            <p:cNvSpPr/>
            <p:nvPr/>
          </p:nvSpPr>
          <p:spPr>
            <a:xfrm flipH="1" rot="10800000">
              <a:off x="166211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3" name="Shape 1073"/>
            <p:cNvSpPr/>
            <p:nvPr/>
          </p:nvSpPr>
          <p:spPr>
            <a:xfrm flipH="1" rot="10800000">
              <a:off x="124658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4" name="Shape 1074"/>
            <p:cNvSpPr/>
            <p:nvPr/>
          </p:nvSpPr>
          <p:spPr>
            <a:xfrm flipH="1" rot="10800000">
              <a:off x="145434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5" name="Shape 1075"/>
            <p:cNvSpPr/>
            <p:nvPr/>
          </p:nvSpPr>
          <p:spPr>
            <a:xfrm flipH="1" rot="10800000">
              <a:off x="186987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6" name="Shape 1076"/>
            <p:cNvSpPr/>
            <p:nvPr/>
          </p:nvSpPr>
          <p:spPr>
            <a:xfrm flipH="1" rot="10800000">
              <a:off x="186987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7" name="Shape 1077"/>
            <p:cNvSpPr/>
            <p:nvPr/>
          </p:nvSpPr>
          <p:spPr>
            <a:xfrm flipH="1" rot="10800000">
              <a:off x="2077640"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8" name="Shape 1078"/>
            <p:cNvSpPr/>
            <p:nvPr/>
          </p:nvSpPr>
          <p:spPr>
            <a:xfrm flipH="1" rot="10800000">
              <a:off x="2077640"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79" name="Shape 1079"/>
            <p:cNvSpPr/>
            <p:nvPr/>
          </p:nvSpPr>
          <p:spPr>
            <a:xfrm flipH="1" rot="10800000">
              <a:off x="2285404"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0" name="Shape 1080"/>
            <p:cNvSpPr/>
            <p:nvPr/>
          </p:nvSpPr>
          <p:spPr>
            <a:xfrm flipH="1" rot="10800000">
              <a:off x="2285404"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1" name="Shape 1081"/>
            <p:cNvSpPr/>
            <p:nvPr/>
          </p:nvSpPr>
          <p:spPr>
            <a:xfrm flipH="1" rot="10800000">
              <a:off x="2285404"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2" name="Shape 1082"/>
            <p:cNvSpPr/>
            <p:nvPr/>
          </p:nvSpPr>
          <p:spPr>
            <a:xfrm flipH="1" rot="10800000">
              <a:off x="186987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3" name="Shape 1083"/>
            <p:cNvSpPr/>
            <p:nvPr/>
          </p:nvSpPr>
          <p:spPr>
            <a:xfrm flipH="1" rot="10800000">
              <a:off x="2077640"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4" name="Shape 1084"/>
            <p:cNvSpPr/>
            <p:nvPr/>
          </p:nvSpPr>
          <p:spPr>
            <a:xfrm flipH="1" rot="10800000">
              <a:off x="186987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5" name="Shape 1085"/>
            <p:cNvSpPr/>
            <p:nvPr/>
          </p:nvSpPr>
          <p:spPr>
            <a:xfrm flipH="1" rot="10800000">
              <a:off x="186987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6" name="Shape 1086"/>
            <p:cNvSpPr/>
            <p:nvPr/>
          </p:nvSpPr>
          <p:spPr>
            <a:xfrm flipH="1" rot="10800000">
              <a:off x="2077640"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7" name="Shape 1087"/>
            <p:cNvSpPr/>
            <p:nvPr/>
          </p:nvSpPr>
          <p:spPr>
            <a:xfrm flipH="1" rot="10800000">
              <a:off x="2077640"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8" name="Shape 1088"/>
            <p:cNvSpPr/>
            <p:nvPr/>
          </p:nvSpPr>
          <p:spPr>
            <a:xfrm flipH="1" rot="10800000">
              <a:off x="228540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89" name="Shape 1089"/>
            <p:cNvSpPr/>
            <p:nvPr/>
          </p:nvSpPr>
          <p:spPr>
            <a:xfrm flipH="1" rot="10800000">
              <a:off x="228540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0" name="Shape 1090"/>
            <p:cNvSpPr/>
            <p:nvPr/>
          </p:nvSpPr>
          <p:spPr>
            <a:xfrm flipH="1" rot="10800000">
              <a:off x="228540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1" name="Shape 1091"/>
            <p:cNvSpPr/>
            <p:nvPr/>
          </p:nvSpPr>
          <p:spPr>
            <a:xfrm flipH="1" rot="10800000">
              <a:off x="186987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2" name="Shape 1092"/>
            <p:cNvSpPr/>
            <p:nvPr/>
          </p:nvSpPr>
          <p:spPr>
            <a:xfrm flipH="1" rot="10800000">
              <a:off x="2077640"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3" name="Shape 1093"/>
            <p:cNvSpPr/>
            <p:nvPr/>
          </p:nvSpPr>
          <p:spPr>
            <a:xfrm flipH="1" rot="10800000">
              <a:off x="1246584"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4" name="Shape 1094"/>
            <p:cNvSpPr/>
            <p:nvPr/>
          </p:nvSpPr>
          <p:spPr>
            <a:xfrm flipH="1" rot="10800000">
              <a:off x="1246584"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5" name="Shape 1095"/>
            <p:cNvSpPr/>
            <p:nvPr/>
          </p:nvSpPr>
          <p:spPr>
            <a:xfrm flipH="1" rot="10800000">
              <a:off x="145434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6" name="Shape 1096"/>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7" name="Shape 1097"/>
            <p:cNvSpPr/>
            <p:nvPr/>
          </p:nvSpPr>
          <p:spPr>
            <a:xfrm flipH="1" rot="10800000">
              <a:off x="166211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8" name="Shape 1098"/>
            <p:cNvSpPr/>
            <p:nvPr/>
          </p:nvSpPr>
          <p:spPr>
            <a:xfrm flipH="1" rot="10800000">
              <a:off x="166211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099" name="Shape 1099"/>
            <p:cNvSpPr/>
            <p:nvPr/>
          </p:nvSpPr>
          <p:spPr>
            <a:xfrm flipH="1" rot="10800000">
              <a:off x="166211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0" name="Shape 1100"/>
            <p:cNvSpPr/>
            <p:nvPr/>
          </p:nvSpPr>
          <p:spPr>
            <a:xfrm flipH="1" rot="10800000">
              <a:off x="1246584"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1" name="Shape 1101"/>
            <p:cNvSpPr/>
            <p:nvPr/>
          </p:nvSpPr>
          <p:spPr>
            <a:xfrm flipH="1" rot="10800000">
              <a:off x="145434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2" name="Shape 1102"/>
            <p:cNvSpPr/>
            <p:nvPr/>
          </p:nvSpPr>
          <p:spPr>
            <a:xfrm flipH="1" rot="10800000">
              <a:off x="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3" name="Shape 1103"/>
            <p:cNvSpPr/>
            <p:nvPr/>
          </p:nvSpPr>
          <p:spPr>
            <a:xfrm flipH="1" rot="10800000">
              <a:off x="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4" name="Shape 1104"/>
            <p:cNvSpPr/>
            <p:nvPr/>
          </p:nvSpPr>
          <p:spPr>
            <a:xfrm flipH="1" rot="10800000">
              <a:off x="20776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5" name="Shape 1105"/>
            <p:cNvSpPr/>
            <p:nvPr/>
          </p:nvSpPr>
          <p:spPr>
            <a:xfrm flipH="1" rot="10800000">
              <a:off x="20776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6" name="Shape 1106"/>
            <p:cNvSpPr/>
            <p:nvPr/>
          </p:nvSpPr>
          <p:spPr>
            <a:xfrm flipH="1" rot="10800000">
              <a:off x="41552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7" name="Shape 1107"/>
            <p:cNvSpPr/>
            <p:nvPr/>
          </p:nvSpPr>
          <p:spPr>
            <a:xfrm flipH="1" rot="10800000">
              <a:off x="41552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8" name="Shape 1108"/>
            <p:cNvSpPr/>
            <p:nvPr/>
          </p:nvSpPr>
          <p:spPr>
            <a:xfrm flipH="1" rot="10800000">
              <a:off x="41552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09" name="Shape 1109"/>
            <p:cNvSpPr/>
            <p:nvPr/>
          </p:nvSpPr>
          <p:spPr>
            <a:xfrm flipH="1" rot="10800000">
              <a:off x="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0" name="Shape 1110"/>
            <p:cNvSpPr/>
            <p:nvPr/>
          </p:nvSpPr>
          <p:spPr>
            <a:xfrm flipH="1" rot="10800000">
              <a:off x="20776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1" name="Shape 1111"/>
            <p:cNvSpPr/>
            <p:nvPr/>
          </p:nvSpPr>
          <p:spPr>
            <a:xfrm flipH="1" rot="10800000">
              <a:off x="62329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2" name="Shape 1112"/>
            <p:cNvSpPr/>
            <p:nvPr/>
          </p:nvSpPr>
          <p:spPr>
            <a:xfrm flipH="1" rot="10800000">
              <a:off x="62329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3" name="Shape 1113"/>
            <p:cNvSpPr/>
            <p:nvPr/>
          </p:nvSpPr>
          <p:spPr>
            <a:xfrm flipH="1" rot="10800000">
              <a:off x="83105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4" name="Shape 1114"/>
            <p:cNvSpPr/>
            <p:nvPr/>
          </p:nvSpPr>
          <p:spPr>
            <a:xfrm flipH="1" rot="10800000">
              <a:off x="83105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5" name="Shape 1115"/>
            <p:cNvSpPr/>
            <p:nvPr/>
          </p:nvSpPr>
          <p:spPr>
            <a:xfrm flipH="1" rot="10800000">
              <a:off x="103882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6" name="Shape 1116"/>
            <p:cNvSpPr/>
            <p:nvPr/>
          </p:nvSpPr>
          <p:spPr>
            <a:xfrm flipH="1" rot="10800000">
              <a:off x="103882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7" name="Shape 1117"/>
            <p:cNvSpPr/>
            <p:nvPr/>
          </p:nvSpPr>
          <p:spPr>
            <a:xfrm flipH="1" rot="10800000">
              <a:off x="103882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8" name="Shape 1118"/>
            <p:cNvSpPr/>
            <p:nvPr/>
          </p:nvSpPr>
          <p:spPr>
            <a:xfrm flipH="1" rot="10800000">
              <a:off x="62329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19" name="Shape 1119"/>
            <p:cNvSpPr/>
            <p:nvPr/>
          </p:nvSpPr>
          <p:spPr>
            <a:xfrm flipH="1" rot="10800000">
              <a:off x="83105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0" name="Shape 1120"/>
            <p:cNvSpPr/>
            <p:nvPr/>
          </p:nvSpPr>
          <p:spPr>
            <a:xfrm flipH="1" rot="10800000">
              <a:off x="124658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1" name="Shape 1121"/>
            <p:cNvSpPr/>
            <p:nvPr/>
          </p:nvSpPr>
          <p:spPr>
            <a:xfrm flipH="1" rot="10800000">
              <a:off x="124658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2" name="Shape 1122"/>
            <p:cNvSpPr/>
            <p:nvPr/>
          </p:nvSpPr>
          <p:spPr>
            <a:xfrm flipH="1" rot="10800000">
              <a:off x="145434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3" name="Shape 1123"/>
            <p:cNvSpPr/>
            <p:nvPr/>
          </p:nvSpPr>
          <p:spPr>
            <a:xfrm flipH="1" rot="10800000">
              <a:off x="145434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4" name="Shape 1124"/>
            <p:cNvSpPr/>
            <p:nvPr/>
          </p:nvSpPr>
          <p:spPr>
            <a:xfrm flipH="1" rot="10800000">
              <a:off x="166211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5" name="Shape 1125"/>
            <p:cNvSpPr/>
            <p:nvPr/>
          </p:nvSpPr>
          <p:spPr>
            <a:xfrm flipH="1" rot="10800000">
              <a:off x="166211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6" name="Shape 1126"/>
            <p:cNvSpPr/>
            <p:nvPr/>
          </p:nvSpPr>
          <p:spPr>
            <a:xfrm flipH="1" rot="10800000">
              <a:off x="166211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7" name="Shape 1127"/>
            <p:cNvSpPr/>
            <p:nvPr/>
          </p:nvSpPr>
          <p:spPr>
            <a:xfrm flipH="1" rot="10800000">
              <a:off x="124658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8" name="Shape 1128"/>
            <p:cNvSpPr/>
            <p:nvPr/>
          </p:nvSpPr>
          <p:spPr>
            <a:xfrm flipH="1" rot="10800000">
              <a:off x="145434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29" name="Shape 1129"/>
            <p:cNvSpPr/>
            <p:nvPr/>
          </p:nvSpPr>
          <p:spPr>
            <a:xfrm flipH="1" rot="10800000">
              <a:off x="186987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0" name="Shape 1130"/>
            <p:cNvSpPr/>
            <p:nvPr/>
          </p:nvSpPr>
          <p:spPr>
            <a:xfrm flipH="1" rot="10800000">
              <a:off x="186987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1" name="Shape 1131"/>
            <p:cNvSpPr/>
            <p:nvPr/>
          </p:nvSpPr>
          <p:spPr>
            <a:xfrm flipH="1" rot="10800000">
              <a:off x="2077640"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2" name="Shape 1132"/>
            <p:cNvSpPr/>
            <p:nvPr/>
          </p:nvSpPr>
          <p:spPr>
            <a:xfrm flipH="1" rot="10800000">
              <a:off x="2077640"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3" name="Shape 1133"/>
            <p:cNvSpPr/>
            <p:nvPr/>
          </p:nvSpPr>
          <p:spPr>
            <a:xfrm flipH="1" rot="10800000">
              <a:off x="2285404"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4" name="Shape 1134"/>
            <p:cNvSpPr/>
            <p:nvPr/>
          </p:nvSpPr>
          <p:spPr>
            <a:xfrm flipH="1" rot="10800000">
              <a:off x="2285404"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5" name="Shape 1135"/>
            <p:cNvSpPr/>
            <p:nvPr/>
          </p:nvSpPr>
          <p:spPr>
            <a:xfrm flipH="1" rot="10800000">
              <a:off x="2285404"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6" name="Shape 1136"/>
            <p:cNvSpPr/>
            <p:nvPr/>
          </p:nvSpPr>
          <p:spPr>
            <a:xfrm flipH="1" rot="10800000">
              <a:off x="186987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7" name="Shape 1137"/>
            <p:cNvSpPr/>
            <p:nvPr/>
          </p:nvSpPr>
          <p:spPr>
            <a:xfrm flipH="1" rot="10800000">
              <a:off x="2077640"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8" name="Shape 1138"/>
            <p:cNvSpPr/>
            <p:nvPr/>
          </p:nvSpPr>
          <p:spPr>
            <a:xfrm flipH="1" rot="10800000">
              <a:off x="2493168"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39" name="Shape 1139"/>
            <p:cNvSpPr/>
            <p:nvPr/>
          </p:nvSpPr>
          <p:spPr>
            <a:xfrm flipH="1" rot="10800000">
              <a:off x="2493168"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0" name="Shape 1140"/>
            <p:cNvSpPr/>
            <p:nvPr/>
          </p:nvSpPr>
          <p:spPr>
            <a:xfrm flipH="1" rot="10800000">
              <a:off x="2700932"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1" name="Shape 1141"/>
            <p:cNvSpPr/>
            <p:nvPr/>
          </p:nvSpPr>
          <p:spPr>
            <a:xfrm flipH="1" rot="10800000">
              <a:off x="2700932"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2" name="Shape 1142"/>
            <p:cNvSpPr/>
            <p:nvPr/>
          </p:nvSpPr>
          <p:spPr>
            <a:xfrm flipH="1" rot="10800000">
              <a:off x="2908696" y="20776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3" name="Shape 1143"/>
            <p:cNvSpPr/>
            <p:nvPr/>
          </p:nvSpPr>
          <p:spPr>
            <a:xfrm flipH="1" rot="10800000">
              <a:off x="2908696"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4" name="Shape 1144"/>
            <p:cNvSpPr/>
            <p:nvPr/>
          </p:nvSpPr>
          <p:spPr>
            <a:xfrm flipH="1" rot="10800000">
              <a:off x="2908696" y="41552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5" name="Shape 1145"/>
            <p:cNvSpPr/>
            <p:nvPr/>
          </p:nvSpPr>
          <p:spPr>
            <a:xfrm flipH="1" rot="10800000">
              <a:off x="2493168"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6" name="Shape 1146"/>
            <p:cNvSpPr/>
            <p:nvPr/>
          </p:nvSpPr>
          <p:spPr>
            <a:xfrm flipH="1" rot="10800000">
              <a:off x="2700932" y="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7" name="Shape 1147"/>
            <p:cNvSpPr/>
            <p:nvPr/>
          </p:nvSpPr>
          <p:spPr>
            <a:xfrm flipH="1" rot="10800000">
              <a:off x="2493168"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8" name="Shape 1148"/>
            <p:cNvSpPr/>
            <p:nvPr/>
          </p:nvSpPr>
          <p:spPr>
            <a:xfrm flipH="1" rot="10800000">
              <a:off x="2493168"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49" name="Shape 1149"/>
            <p:cNvSpPr/>
            <p:nvPr/>
          </p:nvSpPr>
          <p:spPr>
            <a:xfrm flipH="1" rot="10800000">
              <a:off x="2700932"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0" name="Shape 1150"/>
            <p:cNvSpPr/>
            <p:nvPr/>
          </p:nvSpPr>
          <p:spPr>
            <a:xfrm flipH="1" rot="10800000">
              <a:off x="2700932"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1" name="Shape 1151"/>
            <p:cNvSpPr/>
            <p:nvPr/>
          </p:nvSpPr>
          <p:spPr>
            <a:xfrm flipH="1" rot="10800000">
              <a:off x="2908696" y="831056"/>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2" name="Shape 1152"/>
            <p:cNvSpPr/>
            <p:nvPr/>
          </p:nvSpPr>
          <p:spPr>
            <a:xfrm flipH="1" rot="10800000">
              <a:off x="2908696"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3" name="Shape 1153"/>
            <p:cNvSpPr/>
            <p:nvPr/>
          </p:nvSpPr>
          <p:spPr>
            <a:xfrm flipH="1" rot="10800000">
              <a:off x="2908696" y="1038820"/>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4" name="Shape 1154"/>
            <p:cNvSpPr/>
            <p:nvPr/>
          </p:nvSpPr>
          <p:spPr>
            <a:xfrm flipH="1" rot="10800000">
              <a:off x="2493168"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5" name="Shape 1155"/>
            <p:cNvSpPr/>
            <p:nvPr/>
          </p:nvSpPr>
          <p:spPr>
            <a:xfrm flipH="1" rot="10800000">
              <a:off x="2700932" y="623292"/>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6" name="Shape 1156"/>
            <p:cNvSpPr/>
            <p:nvPr/>
          </p:nvSpPr>
          <p:spPr>
            <a:xfrm flipH="1" rot="10800000">
              <a:off x="249316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7" name="Shape 1157"/>
            <p:cNvSpPr/>
            <p:nvPr/>
          </p:nvSpPr>
          <p:spPr>
            <a:xfrm flipH="1" rot="10800000">
              <a:off x="2493168"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8" name="Shape 1158"/>
            <p:cNvSpPr/>
            <p:nvPr/>
          </p:nvSpPr>
          <p:spPr>
            <a:xfrm flipH="1" rot="10800000">
              <a:off x="2700932"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59" name="Shape 1159"/>
            <p:cNvSpPr/>
            <p:nvPr/>
          </p:nvSpPr>
          <p:spPr>
            <a:xfrm flipH="1" rot="10800000">
              <a:off x="2700932"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0" name="Shape 1160"/>
            <p:cNvSpPr/>
            <p:nvPr/>
          </p:nvSpPr>
          <p:spPr>
            <a:xfrm flipH="1" rot="10800000">
              <a:off x="2908696"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1" name="Shape 1161"/>
            <p:cNvSpPr/>
            <p:nvPr/>
          </p:nvSpPr>
          <p:spPr>
            <a:xfrm flipH="1" rot="10800000">
              <a:off x="2908696"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2" name="Shape 1162"/>
            <p:cNvSpPr/>
            <p:nvPr/>
          </p:nvSpPr>
          <p:spPr>
            <a:xfrm flipH="1" rot="10800000">
              <a:off x="2908696" y="1662113"/>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3" name="Shape 1163"/>
            <p:cNvSpPr/>
            <p:nvPr/>
          </p:nvSpPr>
          <p:spPr>
            <a:xfrm flipH="1" rot="10800000">
              <a:off x="2493168"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4" name="Shape 1164"/>
            <p:cNvSpPr/>
            <p:nvPr/>
          </p:nvSpPr>
          <p:spPr>
            <a:xfrm flipH="1" rot="10800000">
              <a:off x="2700932" y="1246584"/>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5" name="Shape 1165"/>
            <p:cNvSpPr/>
            <p:nvPr/>
          </p:nvSpPr>
          <p:spPr>
            <a:xfrm flipH="1" rot="10800000">
              <a:off x="2493168"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6" name="Shape 1166"/>
            <p:cNvSpPr/>
            <p:nvPr/>
          </p:nvSpPr>
          <p:spPr>
            <a:xfrm flipH="1" rot="10800000">
              <a:off x="2493168"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7" name="Shape 1167"/>
            <p:cNvSpPr/>
            <p:nvPr/>
          </p:nvSpPr>
          <p:spPr>
            <a:xfrm flipH="1" rot="10800000">
              <a:off x="2700932"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8" name="Shape 1168"/>
            <p:cNvSpPr/>
            <p:nvPr/>
          </p:nvSpPr>
          <p:spPr>
            <a:xfrm flipH="1" rot="10800000">
              <a:off x="2700932"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69" name="Shape 1169"/>
            <p:cNvSpPr/>
            <p:nvPr/>
          </p:nvSpPr>
          <p:spPr>
            <a:xfrm flipH="1" rot="10800000">
              <a:off x="2908696" y="2077641"/>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0" name="Shape 1170"/>
            <p:cNvSpPr/>
            <p:nvPr/>
          </p:nvSpPr>
          <p:spPr>
            <a:xfrm flipH="1" rot="10800000">
              <a:off x="2908696"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1" name="Shape 1171"/>
            <p:cNvSpPr/>
            <p:nvPr/>
          </p:nvSpPr>
          <p:spPr>
            <a:xfrm flipH="1" rot="10800000">
              <a:off x="2908696" y="2285405"/>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2" name="Shape 1172"/>
            <p:cNvSpPr/>
            <p:nvPr/>
          </p:nvSpPr>
          <p:spPr>
            <a:xfrm flipH="1" rot="10800000">
              <a:off x="2493168"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3" name="Shape 1173"/>
            <p:cNvSpPr/>
            <p:nvPr/>
          </p:nvSpPr>
          <p:spPr>
            <a:xfrm flipH="1" rot="10800000">
              <a:off x="2700932" y="1869877"/>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4" name="Shape 1174"/>
            <p:cNvSpPr/>
            <p:nvPr/>
          </p:nvSpPr>
          <p:spPr>
            <a:xfrm flipH="1" rot="10800000">
              <a:off x="2493168"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5" name="Shape 1175"/>
            <p:cNvSpPr/>
            <p:nvPr/>
          </p:nvSpPr>
          <p:spPr>
            <a:xfrm flipH="1" rot="10800000">
              <a:off x="2493168"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6" name="Shape 1176"/>
            <p:cNvSpPr/>
            <p:nvPr/>
          </p:nvSpPr>
          <p:spPr>
            <a:xfrm flipH="1" rot="10800000">
              <a:off x="2700932"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7" name="Shape 1177"/>
            <p:cNvSpPr/>
            <p:nvPr/>
          </p:nvSpPr>
          <p:spPr>
            <a:xfrm flipH="1" rot="10800000">
              <a:off x="2700932"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8" name="Shape 1178"/>
            <p:cNvSpPr/>
            <p:nvPr/>
          </p:nvSpPr>
          <p:spPr>
            <a:xfrm flipH="1" rot="10800000">
              <a:off x="2908696" y="2700933"/>
              <a:ext cx="207765" cy="207766"/>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79" name="Shape 1179"/>
            <p:cNvSpPr/>
            <p:nvPr/>
          </p:nvSpPr>
          <p:spPr>
            <a:xfrm flipH="1" rot="10800000">
              <a:off x="2908696"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80" name="Shape 1180"/>
            <p:cNvSpPr/>
            <p:nvPr/>
          </p:nvSpPr>
          <p:spPr>
            <a:xfrm flipH="1" rot="10800000">
              <a:off x="2908696" y="290869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81" name="Shape 1181"/>
            <p:cNvSpPr/>
            <p:nvPr/>
          </p:nvSpPr>
          <p:spPr>
            <a:xfrm flipH="1" rot="10800000">
              <a:off x="2493168"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82" name="Shape 1182"/>
            <p:cNvSpPr/>
            <p:nvPr/>
          </p:nvSpPr>
          <p:spPr>
            <a:xfrm flipH="1" rot="10800000">
              <a:off x="2700932" y="2493169"/>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sp>
          <p:nvSpPr>
            <p:cNvPr id="1183" name="Shape 1183"/>
            <p:cNvSpPr/>
            <p:nvPr/>
          </p:nvSpPr>
          <p:spPr>
            <a:xfrm flipH="1" rot="10800000">
              <a:off x="1454348" y="1454348"/>
              <a:ext cx="207765" cy="207765"/>
            </a:xfrm>
            <a:prstGeom prst="rect">
              <a:avLst/>
            </a:prstGeom>
            <a:noFill/>
            <a:ln w="25400" cap="flat">
              <a:solidFill>
                <a:srgbClr val="11B119"/>
              </a:solidFill>
              <a:prstDash val="solid"/>
              <a:miter lim="400000"/>
            </a:ln>
            <a:effectLst/>
          </p:spPr>
          <p:txBody>
            <a:bodyPr wrap="square" lIns="64293" tIns="64293" rIns="64293" bIns="64293" numCol="1" anchor="ctr">
              <a:noAutofit/>
            </a:bodyPr>
            <a:lstStyle/>
            <a:p>
              <a:pPr algn="l" defTabSz="1285875">
                <a:defRPr sz="3200">
                  <a:solidFill>
                    <a:srgbClr val="FFFFFF"/>
                  </a:solidFill>
                  <a:latin typeface="Times New Roman"/>
                  <a:ea typeface="Times New Roman"/>
                  <a:cs typeface="Times New Roman"/>
                  <a:sym typeface="Times New Roman"/>
                </a:defRPr>
              </a:pPr>
            </a:p>
          </p:txBody>
        </p:sp>
      </p:grpSp>
      <p:grpSp>
        <p:nvGrpSpPr>
          <p:cNvPr id="1191" name="Group 1191"/>
          <p:cNvGrpSpPr/>
          <p:nvPr/>
        </p:nvGrpSpPr>
        <p:grpSpPr>
          <a:xfrm>
            <a:off x="11830934" y="251088"/>
            <a:ext cx="6863294" cy="3805249"/>
            <a:chOff x="0" y="0"/>
            <a:chExt cx="6863293" cy="3805247"/>
          </a:xfrm>
        </p:grpSpPr>
        <p:sp>
          <p:nvSpPr>
            <p:cNvPr id="1185" name="Shape 1185"/>
            <p:cNvSpPr/>
            <p:nvPr/>
          </p:nvSpPr>
          <p:spPr>
            <a:xfrm flipH="1" rot="2539508">
              <a:off x="331127" y="2475765"/>
              <a:ext cx="412907" cy="1143387"/>
            </a:xfrm>
            <a:custGeom>
              <a:avLst/>
              <a:gdLst/>
              <a:ahLst/>
              <a:cxnLst>
                <a:cxn ang="0">
                  <a:pos x="wd2" y="hd2"/>
                </a:cxn>
                <a:cxn ang="5400000">
                  <a:pos x="wd2" y="hd2"/>
                </a:cxn>
                <a:cxn ang="10800000">
                  <a:pos x="wd2" y="hd2"/>
                </a:cxn>
                <a:cxn ang="16200000">
                  <a:pos x="wd2" y="hd2"/>
                </a:cxn>
              </a:cxnLst>
              <a:rect l="0" t="0" r="r" b="b"/>
              <a:pathLst>
                <a:path w="20655" h="21600" fill="norm" stroke="1" extrusionOk="0">
                  <a:moveTo>
                    <a:pt x="19914" y="0"/>
                  </a:moveTo>
                  <a:cubicBezTo>
                    <a:pt x="21600" y="5136"/>
                    <a:pt x="20474" y="9572"/>
                    <a:pt x="15849" y="13428"/>
                  </a:cubicBezTo>
                  <a:cubicBezTo>
                    <a:pt x="12300" y="16388"/>
                    <a:pt x="6538" y="19027"/>
                    <a:pt x="0" y="21600"/>
                  </a:cubicBezTo>
                </a:path>
              </a:pathLst>
            </a:custGeom>
            <a:noFill/>
            <a:ln w="25400" cap="flat">
              <a:solidFill>
                <a:srgbClr val="000000"/>
              </a:solidFill>
              <a:prstDash val="sysDot"/>
              <a:miter lim="400000"/>
            </a:ln>
            <a:effectLst/>
          </p:spPr>
          <p:txBody>
            <a:bodyPr wrap="square" lIns="71437" tIns="71437" rIns="71437" bIns="71437" numCol="1" anchor="ctr">
              <a:noAutofit/>
            </a:bodyPr>
            <a:lstStyle/>
            <a:p>
              <a:pPr>
                <a:defRPr sz="3200"/>
              </a:pPr>
            </a:p>
          </p:txBody>
        </p:sp>
        <p:sp>
          <p:nvSpPr>
            <p:cNvPr id="1186" name="Shape 1186"/>
            <p:cNvSpPr/>
            <p:nvPr/>
          </p:nvSpPr>
          <p:spPr>
            <a:xfrm>
              <a:off x="6072718" y="2137665"/>
              <a:ext cx="79057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b="1">
                  <a:latin typeface="Helvetica"/>
                  <a:ea typeface="Helvetica"/>
                  <a:cs typeface="Helvetica"/>
                  <a:sym typeface="Helvetica"/>
                </a:defRPr>
              </a:lvl1pPr>
            </a:lstStyle>
            <a:p>
              <a:pPr/>
              <a:r>
                <a:t>…</a:t>
              </a:r>
            </a:p>
          </p:txBody>
        </p:sp>
        <p:pic>
          <p:nvPicPr>
            <p:cNvPr id="1187" name="Screen Shot 2016-10-17 at 11.03.31 PM.png"/>
            <p:cNvPicPr>
              <a:picLocks noChangeAspect="1"/>
            </p:cNvPicPr>
            <p:nvPr/>
          </p:nvPicPr>
          <p:blipFill>
            <a:blip r:embed="rId3">
              <a:extLst/>
            </a:blip>
            <a:stretch>
              <a:fillRect/>
            </a:stretch>
          </p:blipFill>
          <p:spPr>
            <a:xfrm>
              <a:off x="3713903" y="1940063"/>
              <a:ext cx="1967388" cy="1865185"/>
            </a:xfrm>
            <a:prstGeom prst="rect">
              <a:avLst/>
            </a:prstGeom>
            <a:ln w="12700" cap="flat">
              <a:noFill/>
              <a:miter lim="400000"/>
            </a:ln>
            <a:effectLst/>
          </p:spPr>
        </p:pic>
        <p:pic>
          <p:nvPicPr>
            <p:cNvPr id="1188" name="Screen Shot 2016-10-17 at 11.03.27 PM.png"/>
            <p:cNvPicPr>
              <a:picLocks noChangeAspect="1"/>
            </p:cNvPicPr>
            <p:nvPr/>
          </p:nvPicPr>
          <p:blipFill>
            <a:blip r:embed="rId4">
              <a:extLst/>
            </a:blip>
            <a:stretch>
              <a:fillRect/>
            </a:stretch>
          </p:blipFill>
          <p:spPr>
            <a:xfrm>
              <a:off x="1013688" y="1925299"/>
              <a:ext cx="2315336" cy="1720273"/>
            </a:xfrm>
            <a:prstGeom prst="rect">
              <a:avLst/>
            </a:prstGeom>
            <a:ln w="12700" cap="flat">
              <a:noFill/>
              <a:miter lim="400000"/>
            </a:ln>
            <a:effectLst/>
          </p:spPr>
        </p:pic>
        <p:pic>
          <p:nvPicPr>
            <p:cNvPr id="1189" name="Screen Shot 2016-10-17 at 11.03.22 PM.png"/>
            <p:cNvPicPr>
              <a:picLocks noChangeAspect="1"/>
            </p:cNvPicPr>
            <p:nvPr/>
          </p:nvPicPr>
          <p:blipFill>
            <a:blip r:embed="rId5">
              <a:extLst/>
            </a:blip>
            <a:stretch>
              <a:fillRect/>
            </a:stretch>
          </p:blipFill>
          <p:spPr>
            <a:xfrm>
              <a:off x="3801291" y="0"/>
              <a:ext cx="2149798" cy="1609981"/>
            </a:xfrm>
            <a:prstGeom prst="rect">
              <a:avLst/>
            </a:prstGeom>
            <a:ln w="12700" cap="flat">
              <a:noFill/>
              <a:miter lim="400000"/>
            </a:ln>
            <a:effectLst/>
          </p:spPr>
        </p:pic>
        <p:pic>
          <p:nvPicPr>
            <p:cNvPr id="1190" name="Screen Shot 2016-10-17 at 11.03.18 PM.png"/>
            <p:cNvPicPr>
              <a:picLocks noChangeAspect="1"/>
            </p:cNvPicPr>
            <p:nvPr/>
          </p:nvPicPr>
          <p:blipFill>
            <a:blip r:embed="rId6">
              <a:extLst/>
            </a:blip>
            <a:stretch>
              <a:fillRect/>
            </a:stretch>
          </p:blipFill>
          <p:spPr>
            <a:xfrm>
              <a:off x="870913" y="35679"/>
              <a:ext cx="2600887" cy="1720273"/>
            </a:xfrm>
            <a:prstGeom prst="rect">
              <a:avLst/>
            </a:prstGeom>
            <a:ln w="12700" cap="flat">
              <a:noFill/>
              <a:miter lim="400000"/>
            </a:ln>
            <a:effectLst/>
          </p:spPr>
        </p:pic>
      </p:grpSp>
      <p:pic>
        <p:nvPicPr>
          <p:cNvPr id="1192" name="pasted-image.pdf"/>
          <p:cNvPicPr>
            <a:picLocks noChangeAspect="1"/>
          </p:cNvPicPr>
          <p:nvPr/>
        </p:nvPicPr>
        <p:blipFill>
          <a:blip r:embed="rId7">
            <a:extLst/>
          </a:blip>
          <a:srcRect l="0" t="0" r="0" b="0"/>
          <a:stretch>
            <a:fillRect/>
          </a:stretch>
        </p:blipFill>
        <p:spPr>
          <a:xfrm>
            <a:off x="17640830" y="4166077"/>
            <a:ext cx="7197329" cy="54113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L 0.165999 -0.001621" origin="layout" pathEditMode="relative">
                                      <p:cBhvr>
                                        <p:cTn id="6" dur="1000" fill="hold"/>
                                        <p:tgtEl>
                                          <p:spTgt spid="1184"/>
                                        </p:tgtEl>
                                        <p:attrNameLst>
                                          <p:attrName>ppt_x</p:attrName>
                                          <p:attrName>ppt_y</p:attrName>
                                        </p:attrNameLst>
                                      </p:cBhvr>
                                    </p:animMotion>
                                  </p:childTnLst>
                                </p:cTn>
                              </p:par>
                            </p:childTnLst>
                          </p:cTn>
                        </p:par>
                        <p:par>
                          <p:cTn id="7" fill="hold">
                            <p:stCondLst>
                              <p:cond delay="0"/>
                            </p:stCondLst>
                            <p:childTnLst>
                              <p:par>
                                <p:cTn id="8" presetClass="path" nodeType="afterEffect" presetSubtype="0" presetID="-1" grpId="2" accel="50000" decel="50000" fill="hold">
                                  <p:stCondLst>
                                    <p:cond delay="0"/>
                                  </p:stCondLst>
                                  <p:childTnLst>
                                    <p:animMotion path="M 0.165999 -0.001621 L 0.000689 0.016919" origin="layout" pathEditMode="relative">
                                      <p:cBhvr>
                                        <p:cTn id="9" dur="300" fill="hold"/>
                                        <p:tgtEl>
                                          <p:spTgt spid="1184"/>
                                        </p:tgtEl>
                                        <p:attrNameLst>
                                          <p:attrName>ppt_x</p:attrName>
                                          <p:attrName>ppt_y</p:attrName>
                                        </p:attrNameLst>
                                      </p:cBhvr>
                                    </p:animMotion>
                                  </p:childTnLst>
                                </p:cTn>
                              </p:par>
                            </p:childTnLst>
                          </p:cTn>
                        </p:par>
                        <p:par>
                          <p:cTn id="10" fill="hold">
                            <p:stCondLst>
                              <p:cond delay="0"/>
                            </p:stCondLst>
                            <p:childTnLst>
                              <p:par>
                                <p:cTn id="11" presetClass="path" nodeType="afterEffect" presetSubtype="0" presetID="-1" grpId="3" accel="50000" decel="50000" fill="hold">
                                  <p:stCondLst>
                                    <p:cond delay="0"/>
                                  </p:stCondLst>
                                  <p:childTnLst>
                                    <p:animMotion path="M 0.000689 0.016919 L 0.166295 0.015943" origin="layout" pathEditMode="relative">
                                      <p:cBhvr>
                                        <p:cTn id="12" dur="1000" fill="hold"/>
                                        <p:tgtEl>
                                          <p:spTgt spid="1184"/>
                                        </p:tgtEl>
                                        <p:attrNameLst>
                                          <p:attrName>ppt_x</p:attrName>
                                          <p:attrName>ppt_y</p:attrName>
                                        </p:attrNameLst>
                                      </p:cBhvr>
                                    </p:animMotion>
                                  </p:childTnLst>
                                </p:cTn>
                              </p:par>
                            </p:childTnLst>
                          </p:cTn>
                        </p:par>
                        <p:par>
                          <p:cTn id="13" fill="hold">
                            <p:stCondLst>
                              <p:cond delay="0"/>
                            </p:stCondLst>
                            <p:childTnLst>
                              <p:par>
                                <p:cTn id="14" presetClass="path" nodeType="afterEffect" presetSubtype="0" presetID="-1" grpId="4" accel="50000" decel="50000" fill="hold">
                                  <p:stCondLst>
                                    <p:cond delay="0"/>
                                  </p:stCondLst>
                                  <p:childTnLst>
                                    <p:animMotion path="M 0.166295 0.015943 L 0.000721 0.031242" origin="layout" pathEditMode="relative">
                                      <p:cBhvr>
                                        <p:cTn id="15" dur="300" fill="hold"/>
                                        <p:tgtEl>
                                          <p:spTgt spid="1184"/>
                                        </p:tgtEl>
                                        <p:attrNameLst>
                                          <p:attrName>ppt_x</p:attrName>
                                          <p:attrName>ppt_y</p:attrName>
                                        </p:attrNameLst>
                                      </p:cBhvr>
                                    </p:animMotion>
                                  </p:childTnLst>
                                </p:cTn>
                              </p:par>
                            </p:childTnLst>
                          </p:cTn>
                        </p:par>
                        <p:par>
                          <p:cTn id="16" fill="hold">
                            <p:stCondLst>
                              <p:cond delay="0"/>
                            </p:stCondLst>
                            <p:childTnLst>
                              <p:par>
                                <p:cTn id="17" presetClass="path" nodeType="afterEffect" presetSubtype="0" presetID="-1" grpId="5" accel="50000" decel="50000" fill="hold">
                                  <p:stCondLst>
                                    <p:cond delay="0"/>
                                  </p:stCondLst>
                                  <p:childTnLst>
                                    <p:animMotion path="M 0.000721 0.031242 L 0.167195 0.030139" origin="layout" pathEditMode="relative">
                                      <p:cBhvr>
                                        <p:cTn id="18" dur="1000" fill="hold"/>
                                        <p:tgtEl>
                                          <p:spTgt spid="1184"/>
                                        </p:tgtEl>
                                        <p:attrNameLst>
                                          <p:attrName>ppt_x</p:attrName>
                                          <p:attrName>ppt_y</p:attrName>
                                        </p:attrNameLst>
                                      </p:cBhvr>
                                    </p:animMotion>
                                  </p:childTnLst>
                                </p:cTn>
                              </p:par>
                            </p:childTnLst>
                          </p:cTn>
                        </p:par>
                        <p:par>
                          <p:cTn id="19" fill="hold">
                            <p:stCondLst>
                              <p:cond delay="0"/>
                            </p:stCondLst>
                            <p:childTnLst>
                              <p:par>
                                <p:cTn id="20" presetClass="path" nodeType="afterEffect" presetSubtype="0" presetID="-1" grpId="6" accel="50000" decel="50000" fill="hold">
                                  <p:stCondLst>
                                    <p:cond delay="0"/>
                                  </p:stCondLst>
                                  <p:childTnLst>
                                    <p:animMotion path="M 0.167195 0.030139 L 0.000005 0.048996" origin="layout" pathEditMode="relative">
                                      <p:cBhvr>
                                        <p:cTn id="21" dur="300" fill="hold"/>
                                        <p:tgtEl>
                                          <p:spTgt spid="1184"/>
                                        </p:tgtEl>
                                        <p:attrNameLst>
                                          <p:attrName>ppt_x</p:attrName>
                                          <p:attrName>ppt_y</p:attrName>
                                        </p:attrNameLst>
                                      </p:cBhvr>
                                    </p:animMotion>
                                  </p:childTnLst>
                                </p:cTn>
                              </p:par>
                            </p:childTnLst>
                          </p:cTn>
                        </p:par>
                        <p:par>
                          <p:cTn id="22" fill="hold">
                            <p:stCondLst>
                              <p:cond delay="0"/>
                            </p:stCondLst>
                            <p:childTnLst>
                              <p:par>
                                <p:cTn id="23" presetClass="path" nodeType="afterEffect" presetSubtype="0" presetID="-1" grpId="7" accel="50000" decel="50000" fill="hold">
                                  <p:stCondLst>
                                    <p:cond delay="0"/>
                                  </p:stCondLst>
                                  <p:childTnLst>
                                    <p:animMotion path="M 0.000005 0.048996 L 0.166440 0.046218" origin="layout" pathEditMode="relative">
                                      <p:cBhvr>
                                        <p:cTn id="24" dur="1000" fill="hold"/>
                                        <p:tgtEl>
                                          <p:spTgt spid="1184"/>
                                        </p:tgtEl>
                                        <p:attrNameLst>
                                          <p:attrName>ppt_x</p:attrName>
                                          <p:attrName>ppt_y</p:attrName>
                                        </p:attrNameLst>
                                      </p:cBhvr>
                                    </p:animMotion>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2" grpId="8" fill="hold">
                                  <p:stCondLst>
                                    <p:cond delay="0"/>
                                  </p:stCondLst>
                                  <p:iterate type="el" backwards="0">
                                    <p:tmAbs val="0"/>
                                  </p:iterate>
                                  <p:childTnLst>
                                    <p:set>
                                      <p:cBhvr>
                                        <p:cTn id="28" fill="hold"/>
                                        <p:tgtEl>
                                          <p:spTgt spid="1192"/>
                                        </p:tgtEl>
                                        <p:attrNameLst>
                                          <p:attrName>style.visibility</p:attrName>
                                        </p:attrNameLst>
                                      </p:cBhvr>
                                      <p:to>
                                        <p:strVal val="visible"/>
                                      </p:to>
                                    </p:set>
                                    <p:animEffect filter="wipe(up)" transition="in">
                                      <p:cBhvr>
                                        <p:cTn id="29" dur="1000"/>
                                        <p:tgtEl>
                                          <p:spTgt spid="1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92" grpId="8"/>
    </p:bldLst>
  </p:timing>
</p:sld>
</file>

<file path=ppt/slides/slide1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194" name="Shape 1194"/>
          <p:cNvSpPr/>
          <p:nvPr/>
        </p:nvSpPr>
        <p:spPr>
          <a:xfrm>
            <a:off x="16566021" y="1436671"/>
            <a:ext cx="6052392" cy="239998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5600"/>
            </a:lvl1pPr>
          </a:lstStyle>
          <a:p>
            <a:pPr/>
            <a:r>
              <a:t>Loss Function</a:t>
            </a:r>
          </a:p>
        </p:txBody>
      </p:sp>
      <p:sp>
        <p:nvSpPr>
          <p:cNvPr id="1195" name="Shape 1195"/>
          <p:cNvSpPr/>
          <p:nvPr/>
        </p:nvSpPr>
        <p:spPr>
          <a:xfrm>
            <a:off x="14899368" y="2646599"/>
            <a:ext cx="1372201"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196" name="Shape 1196"/>
          <p:cNvSpPr/>
          <p:nvPr/>
        </p:nvSpPr>
        <p:spPr>
          <a:xfrm>
            <a:off x="6134091" y="2636665"/>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197" name="Shape 1197"/>
          <p:cNvSpPr/>
          <p:nvPr/>
        </p:nvSpPr>
        <p:spPr>
          <a:xfrm rot="10800000">
            <a:off x="7938854" y="1512033"/>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198" name="Shape 1198"/>
          <p:cNvSpPr/>
          <p:nvPr/>
        </p:nvSpPr>
        <p:spPr>
          <a:xfrm rot="10800000">
            <a:off x="8504475" y="1512033"/>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199" name="Shape 1199"/>
          <p:cNvSpPr/>
          <p:nvPr/>
        </p:nvSpPr>
        <p:spPr>
          <a:xfrm rot="10800000">
            <a:off x="7373238" y="1512033"/>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200" name="image4.png"/>
          <p:cNvPicPr>
            <a:picLocks noChangeAspect="1"/>
          </p:cNvPicPr>
          <p:nvPr/>
        </p:nvPicPr>
        <p:blipFill>
          <a:blip r:embed="rId2">
            <a:extLst/>
          </a:blip>
          <a:stretch>
            <a:fillRect/>
          </a:stretch>
        </p:blipFill>
        <p:spPr>
          <a:xfrm>
            <a:off x="1765587" y="1138859"/>
            <a:ext cx="3994233" cy="2995674"/>
          </a:xfrm>
          <a:prstGeom prst="rect">
            <a:avLst/>
          </a:prstGeom>
          <a:ln w="12700">
            <a:solidFill>
              <a:srgbClr val="000000"/>
            </a:solidFill>
            <a:miter lim="400000"/>
          </a:ln>
        </p:spPr>
      </p:pic>
      <p:pic>
        <p:nvPicPr>
          <p:cNvPr id="1201" name="pasted-image.pdf"/>
          <p:cNvPicPr>
            <a:picLocks noChangeAspect="1"/>
          </p:cNvPicPr>
          <p:nvPr/>
        </p:nvPicPr>
        <p:blipFill>
          <a:blip r:embed="rId3">
            <a:extLst/>
          </a:blip>
          <a:srcRect l="0" t="0" r="0" b="0"/>
          <a:stretch>
            <a:fillRect/>
          </a:stretch>
        </p:blipFill>
        <p:spPr>
          <a:xfrm>
            <a:off x="10629814" y="1135088"/>
            <a:ext cx="3994320" cy="300317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03" name="Shape 1203"/>
          <p:cNvSpPr/>
          <p:nvPr/>
        </p:nvSpPr>
        <p:spPr>
          <a:xfrm>
            <a:off x="4387453" y="88211"/>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5200"/>
            </a:lvl1pPr>
          </a:lstStyle>
          <a:p>
            <a:pPr/>
            <a:r>
              <a:t>Image classification with a neural net</a:t>
            </a:r>
          </a:p>
        </p:txBody>
      </p:sp>
      <p:sp>
        <p:nvSpPr>
          <p:cNvPr id="1204" name="Shape 1204"/>
          <p:cNvSpPr/>
          <p:nvPr/>
        </p:nvSpPr>
        <p:spPr>
          <a:xfrm>
            <a:off x="15407020" y="4528268"/>
            <a:ext cx="4156530" cy="17805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“clown fish”</a:t>
            </a:r>
          </a:p>
        </p:txBody>
      </p:sp>
      <p:pic>
        <p:nvPicPr>
          <p:cNvPr id="1205" name="pasted-image.png"/>
          <p:cNvPicPr>
            <a:picLocks noChangeAspect="1"/>
          </p:cNvPicPr>
          <p:nvPr/>
        </p:nvPicPr>
        <p:blipFill>
          <a:blip r:embed="rId2">
            <a:extLst/>
          </a:blip>
          <a:srcRect l="18419" t="0" r="4416" b="0"/>
          <a:stretch>
            <a:fillRect/>
          </a:stretch>
        </p:blipFill>
        <p:spPr>
          <a:xfrm>
            <a:off x="5828109" y="3728670"/>
            <a:ext cx="3398793" cy="3458776"/>
          </a:xfrm>
          <a:prstGeom prst="rect">
            <a:avLst/>
          </a:prstGeom>
          <a:ln w="25400">
            <a:solidFill>
              <a:srgbClr val="000000"/>
            </a:solidFill>
            <a:miter lim="400000"/>
          </a:ln>
        </p:spPr>
      </p:pic>
      <p:sp>
        <p:nvSpPr>
          <p:cNvPr id="1206" name="Shape 1206"/>
          <p:cNvSpPr/>
          <p:nvPr/>
        </p:nvSpPr>
        <p:spPr>
          <a:xfrm>
            <a:off x="5449276" y="6795189"/>
            <a:ext cx="4156529" cy="17805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4000"/>
            </a:lvl1pPr>
          </a:lstStyle>
          <a:p>
            <a:pPr/>
            <a:r>
              <a:t>Input image</a:t>
            </a:r>
          </a:p>
        </p:txBody>
      </p:sp>
      <p:sp>
        <p:nvSpPr>
          <p:cNvPr id="1207" name="Shape 1207"/>
          <p:cNvSpPr/>
          <p:nvPr/>
        </p:nvSpPr>
        <p:spPr>
          <a:xfrm>
            <a:off x="10338911" y="3212343"/>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08" name="Shape 1208"/>
          <p:cNvSpPr/>
          <p:nvPr/>
        </p:nvSpPr>
        <p:spPr>
          <a:xfrm>
            <a:off x="11622350" y="3199840"/>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09" name="Shape 1209"/>
          <p:cNvSpPr/>
          <p:nvPr/>
        </p:nvSpPr>
        <p:spPr>
          <a:xfrm>
            <a:off x="12922001" y="3187337"/>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10" name="Shape 1210"/>
          <p:cNvSpPr/>
          <p:nvPr/>
        </p:nvSpPr>
        <p:spPr>
          <a:xfrm>
            <a:off x="14228618" y="3187337"/>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11" name="Shape 1211"/>
          <p:cNvSpPr/>
          <p:nvPr/>
        </p:nvSpPr>
        <p:spPr>
          <a:xfrm>
            <a:off x="14745165"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12" name="Shape 1212"/>
          <p:cNvSpPr/>
          <p:nvPr/>
        </p:nvSpPr>
        <p:spPr>
          <a:xfrm>
            <a:off x="13441430" y="5438709"/>
            <a:ext cx="630113"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13" name="Shape 1213"/>
          <p:cNvSpPr/>
          <p:nvPr/>
        </p:nvSpPr>
        <p:spPr>
          <a:xfrm>
            <a:off x="12119836"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14" name="Shape 1214"/>
          <p:cNvSpPr/>
          <p:nvPr/>
        </p:nvSpPr>
        <p:spPr>
          <a:xfrm>
            <a:off x="10833961"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pic>
        <p:nvPicPr>
          <p:cNvPr id="1215" name="pasted-image.pdf"/>
          <p:cNvPicPr>
            <a:picLocks noChangeAspect="1"/>
          </p:cNvPicPr>
          <p:nvPr/>
        </p:nvPicPr>
        <p:blipFill>
          <a:blip r:embed="rId3">
            <a:extLst/>
          </a:blip>
          <a:stretch>
            <a:fillRect/>
          </a:stretch>
        </p:blipFill>
        <p:spPr>
          <a:xfrm>
            <a:off x="6385873" y="9483258"/>
            <a:ext cx="11955163" cy="857251"/>
          </a:xfrm>
          <a:prstGeom prst="rect">
            <a:avLst/>
          </a:prstGeom>
          <a:ln w="12700">
            <a:miter lim="400000"/>
          </a:ln>
        </p:spPr>
      </p:pic>
      <p:sp>
        <p:nvSpPr>
          <p:cNvPr id="1216" name="Shape 1216"/>
          <p:cNvSpPr/>
          <p:nvPr/>
        </p:nvSpPr>
        <p:spPr>
          <a:xfrm>
            <a:off x="9467885" y="5450989"/>
            <a:ext cx="630113" cy="1"/>
          </a:xfrm>
          <a:prstGeom prst="line">
            <a:avLst/>
          </a:prstGeom>
          <a:ln w="25400">
            <a:solidFill>
              <a:srgbClr val="000000"/>
            </a:solidFill>
            <a:miter lim="400000"/>
            <a:tailEnd type="triangle"/>
          </a:ln>
        </p:spPr>
        <p:txBody>
          <a:bodyPr lIns="71437" tIns="71437" rIns="71437" bIns="71437" anchor="ctr"/>
          <a:lstStyle/>
          <a:p>
            <a:pPr>
              <a:defRPr sz="3200"/>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18" name="Shape 1218"/>
          <p:cNvSpPr/>
          <p:nvPr/>
        </p:nvSpPr>
        <p:spPr>
          <a:xfrm>
            <a:off x="4387453" y="88211"/>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defRPr sz="5200"/>
            </a:pPr>
            <a:r>
              <a:t>Can we </a:t>
            </a:r>
            <a:r>
              <a:rPr i="1">
                <a:latin typeface="Helvetica"/>
                <a:ea typeface="Helvetica"/>
                <a:cs typeface="Helvetica"/>
                <a:sym typeface="Helvetica"/>
              </a:rPr>
              <a:t>generate</a:t>
            </a:r>
            <a:r>
              <a:t> images using a neural net?</a:t>
            </a:r>
          </a:p>
        </p:txBody>
      </p:sp>
      <p:pic>
        <p:nvPicPr>
          <p:cNvPr id="1219" name="pasted-image.png"/>
          <p:cNvPicPr>
            <a:picLocks noChangeAspect="1"/>
          </p:cNvPicPr>
          <p:nvPr/>
        </p:nvPicPr>
        <p:blipFill>
          <a:blip r:embed="rId2">
            <a:extLst/>
          </a:blip>
          <a:srcRect l="18419" t="0" r="4416" b="0"/>
          <a:stretch>
            <a:fillRect/>
          </a:stretch>
        </p:blipFill>
        <p:spPr>
          <a:xfrm>
            <a:off x="15829359" y="3746530"/>
            <a:ext cx="3398794" cy="3458775"/>
          </a:xfrm>
          <a:prstGeom prst="rect">
            <a:avLst/>
          </a:prstGeom>
          <a:ln w="25400">
            <a:solidFill>
              <a:srgbClr val="000000"/>
            </a:solidFill>
            <a:miter lim="400000"/>
          </a:ln>
        </p:spPr>
      </p:pic>
      <p:sp>
        <p:nvSpPr>
          <p:cNvPr id="1220" name="Shape 1220"/>
          <p:cNvSpPr/>
          <p:nvPr/>
        </p:nvSpPr>
        <p:spPr>
          <a:xfrm>
            <a:off x="10338911" y="3212343"/>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21" name="Shape 1221"/>
          <p:cNvSpPr/>
          <p:nvPr/>
        </p:nvSpPr>
        <p:spPr>
          <a:xfrm>
            <a:off x="11622350" y="3199840"/>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22" name="Shape 1222"/>
          <p:cNvSpPr/>
          <p:nvPr/>
        </p:nvSpPr>
        <p:spPr>
          <a:xfrm>
            <a:off x="12922001" y="3187337"/>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23" name="Shape 1223"/>
          <p:cNvSpPr/>
          <p:nvPr/>
        </p:nvSpPr>
        <p:spPr>
          <a:xfrm>
            <a:off x="14228618" y="3187337"/>
            <a:ext cx="493937" cy="4527304"/>
          </a:xfrm>
          <a:prstGeom prst="rect">
            <a:avLst/>
          </a:prstGeom>
          <a:ln w="25400">
            <a:solidFill>
              <a:srgbClr val="000000"/>
            </a:solidFill>
            <a:miter lim="400000"/>
          </a:ln>
        </p:spPr>
        <p:txBody>
          <a:bodyPr lIns="71437" tIns="71437" rIns="71437" bIns="71437" anchor="ctr"/>
          <a:lstStyle/>
          <a:p>
            <a:pPr>
              <a:defRPr sz="3200"/>
            </a:pPr>
          </a:p>
        </p:txBody>
      </p:sp>
      <p:sp>
        <p:nvSpPr>
          <p:cNvPr id="1224" name="Shape 1224"/>
          <p:cNvSpPr/>
          <p:nvPr/>
        </p:nvSpPr>
        <p:spPr>
          <a:xfrm>
            <a:off x="14745165"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25" name="Shape 1225"/>
          <p:cNvSpPr/>
          <p:nvPr/>
        </p:nvSpPr>
        <p:spPr>
          <a:xfrm>
            <a:off x="13441430" y="5438709"/>
            <a:ext cx="630113"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26" name="Shape 1226"/>
          <p:cNvSpPr/>
          <p:nvPr/>
        </p:nvSpPr>
        <p:spPr>
          <a:xfrm>
            <a:off x="12119836"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27" name="Shape 1227"/>
          <p:cNvSpPr/>
          <p:nvPr/>
        </p:nvSpPr>
        <p:spPr>
          <a:xfrm>
            <a:off x="10833961" y="5438709"/>
            <a:ext cx="630112"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1228" name="Shape 1228"/>
          <p:cNvSpPr/>
          <p:nvPr/>
        </p:nvSpPr>
        <p:spPr>
          <a:xfrm>
            <a:off x="15291495" y="7481887"/>
            <a:ext cx="4474592"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vl1pPr>
          </a:lstStyle>
          <a:p>
            <a:pPr/>
            <a:r>
              <a:t>Synthesized image</a:t>
            </a:r>
          </a:p>
        </p:txBody>
      </p:sp>
      <p:sp>
        <p:nvSpPr>
          <p:cNvPr id="1229" name="Shape 1229"/>
          <p:cNvSpPr/>
          <p:nvPr/>
        </p:nvSpPr>
        <p:spPr>
          <a:xfrm>
            <a:off x="5410739" y="4560694"/>
            <a:ext cx="4156530" cy="17805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“clown fish”</a:t>
            </a:r>
          </a:p>
        </p:txBody>
      </p:sp>
      <p:sp>
        <p:nvSpPr>
          <p:cNvPr id="1230" name="Shape 1230"/>
          <p:cNvSpPr/>
          <p:nvPr/>
        </p:nvSpPr>
        <p:spPr>
          <a:xfrm>
            <a:off x="9467885" y="5450989"/>
            <a:ext cx="630113" cy="1"/>
          </a:xfrm>
          <a:prstGeom prst="line">
            <a:avLst/>
          </a:prstGeom>
          <a:ln w="25400">
            <a:solidFill>
              <a:srgbClr val="000000"/>
            </a:solidFill>
            <a:miter lim="400000"/>
            <a:tailEnd type="triangle"/>
          </a:ln>
        </p:spPr>
        <p:txBody>
          <a:bodyPr lIns="71437" tIns="71437" rIns="71437" bIns="71437" anchor="ctr"/>
          <a:lstStyle/>
          <a:p>
            <a:pPr>
              <a:defRPr sz="3200"/>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32" name="Shape 1232"/>
          <p:cNvSpPr/>
          <p:nvPr>
            <p:ph type="title"/>
          </p:nvPr>
        </p:nvSpPr>
        <p:spPr>
          <a:prstGeom prst="rect">
            <a:avLst/>
          </a:prstGeom>
        </p:spPr>
        <p:txBody>
          <a:bodyPr/>
          <a:lstStyle>
            <a:lvl1pPr defTabSz="1353311">
              <a:defRPr sz="6364"/>
            </a:lvl1pPr>
          </a:lstStyle>
          <a:p>
            <a:pPr/>
            <a:r>
              <a:t>In structured prediction, you shouldn’t treat every output as independent!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39" name="Shape 239"/>
          <p:cNvSpPr/>
          <p:nvPr>
            <p:ph type="title"/>
          </p:nvPr>
        </p:nvSpPr>
        <p:spPr>
          <a:xfrm>
            <a:off x="6338589" y="385464"/>
            <a:ext cx="11706822" cy="2277072"/>
          </a:xfrm>
          <a:prstGeom prst="rect">
            <a:avLst/>
          </a:prstGeom>
        </p:spPr>
        <p:txBody>
          <a:bodyPr/>
          <a:lstStyle/>
          <a:p>
            <a:pPr/>
            <a:r>
              <a:t>Outline</a:t>
            </a:r>
          </a:p>
        </p:txBody>
      </p:sp>
      <p:sp>
        <p:nvSpPr>
          <p:cNvPr id="240" name="Shape 240"/>
          <p:cNvSpPr/>
          <p:nvPr>
            <p:ph type="body" idx="1"/>
          </p:nvPr>
        </p:nvSpPr>
        <p:spPr>
          <a:xfrm>
            <a:off x="2641535" y="2939604"/>
            <a:ext cx="18988674" cy="9587344"/>
          </a:xfrm>
          <a:prstGeom prst="rect">
            <a:avLst/>
          </a:prstGeom>
        </p:spPr>
        <p:txBody>
          <a:bodyPr/>
          <a:lstStyle/>
          <a:p>
            <a:pPr marL="278306" indent="-278306" defTabSz="402550">
              <a:spcBef>
                <a:spcPts val="2800"/>
              </a:spcBef>
              <a:defRPr sz="2254"/>
            </a:pPr>
            <a:r>
              <a:t>1. (Structured) image prediction</a:t>
            </a:r>
          </a:p>
          <a:p>
            <a:pPr lvl="1" marL="496111" indent="-278306" defTabSz="402550">
              <a:spcBef>
                <a:spcPts val="2800"/>
              </a:spcBef>
              <a:defRPr sz="2254"/>
            </a:pPr>
            <a:r>
              <a:t>two parts to consider: network and loss function</a:t>
            </a:r>
          </a:p>
          <a:p>
            <a:pPr lvl="2" marL="713916" indent="-278306" defTabSz="402550">
              <a:spcBef>
                <a:spcPts val="2800"/>
              </a:spcBef>
              <a:defRPr sz="2254"/>
            </a:pPr>
            <a:r>
              <a:t>network is just same as image classification, but applied per-pixel in sliding window fashion</a:t>
            </a:r>
          </a:p>
          <a:p>
            <a:pPr lvl="2" marL="713916" indent="-278306" defTabSz="402550">
              <a:spcBef>
                <a:spcPts val="2800"/>
              </a:spcBef>
              <a:defRPr sz="2254"/>
            </a:pPr>
            <a:r>
              <a:t>Loss is what we will focus on in this lecture</a:t>
            </a:r>
          </a:p>
          <a:p>
            <a:pPr lvl="1" marL="496111" indent="-278306" defTabSz="402550">
              <a:spcBef>
                <a:spcPts val="2800"/>
              </a:spcBef>
              <a:defRPr sz="2254"/>
            </a:pPr>
            <a:r>
              <a:t>why designing the loss is hard</a:t>
            </a:r>
          </a:p>
          <a:p>
            <a:pPr marL="278306" indent="-278306" defTabSz="402550">
              <a:spcBef>
                <a:spcPts val="2800"/>
              </a:spcBef>
              <a:defRPr sz="2254"/>
            </a:pPr>
            <a:r>
              <a:t>2. GANs as learned loss</a:t>
            </a:r>
          </a:p>
          <a:p>
            <a:pPr lvl="1" marL="496111" indent="-278306" defTabSz="402550">
              <a:spcBef>
                <a:spcPts val="2800"/>
              </a:spcBef>
              <a:defRPr sz="2254"/>
            </a:pPr>
            <a:r>
              <a:t>handles multi-modal outputs</a:t>
            </a:r>
          </a:p>
          <a:p>
            <a:pPr lvl="1" marL="496111" indent="-278306" defTabSz="402550">
              <a:spcBef>
                <a:spcPts val="2800"/>
              </a:spcBef>
              <a:defRPr sz="2254"/>
            </a:pPr>
            <a:r>
              <a:t>penalizes errors in joint structure</a:t>
            </a:r>
          </a:p>
          <a:p>
            <a:pPr marL="278306" indent="-278306" defTabSz="402550">
              <a:spcBef>
                <a:spcPts val="2800"/>
              </a:spcBef>
              <a:defRPr sz="2254"/>
            </a:pPr>
            <a:r>
              <a:t>3. What if we don’t have paired data?</a:t>
            </a:r>
          </a:p>
          <a:p>
            <a:pPr marL="278306" indent="-278306" defTabSz="402550">
              <a:spcBef>
                <a:spcPts val="2800"/>
              </a:spcBef>
              <a:defRPr sz="2254"/>
            </a:pPr>
            <a:r>
              <a:t>4. Unconditional GANs </a:t>
            </a:r>
          </a:p>
          <a:p>
            <a:pPr lvl="1" marL="496111" indent="-278306" defTabSz="402550">
              <a:spcBef>
                <a:spcPts val="2800"/>
              </a:spcBef>
              <a:defRPr sz="2254"/>
            </a:pPr>
            <a:r>
              <a:t>if we remove all the constraints, GANs map distribution to distribution</a:t>
            </a:r>
          </a:p>
          <a:p>
            <a:pPr lvl="1" marL="496111" indent="-278306" defTabSz="402550">
              <a:spcBef>
                <a:spcPts val="2800"/>
              </a:spcBef>
              <a:defRPr sz="2254"/>
            </a:pPr>
            <a:r>
              <a:t>we can apply this to map random noise to images</a:t>
            </a:r>
          </a:p>
          <a:p>
            <a:pPr lvl="1" marL="496111" indent="-278306" defTabSz="402550">
              <a:spcBef>
                <a:spcPts val="2800"/>
              </a:spcBef>
              <a:defRPr sz="2254"/>
            </a:pPr>
            <a:r>
              <a:t>this can be used for creative applications</a:t>
            </a:r>
          </a:p>
          <a:p>
            <a:pPr lvl="1" marL="496111" indent="-278306" defTabSz="402550">
              <a:spcBef>
                <a:spcPts val="2800"/>
              </a:spcBef>
              <a:defRPr sz="2254"/>
            </a:pPr>
            <a:r>
              <a:t>also can be used for representation learning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34" name="Shape 1234"/>
          <p:cNvSpPr/>
          <p:nvPr>
            <p:ph type="title"/>
          </p:nvPr>
        </p:nvSpPr>
        <p:spPr>
          <a:prstGeom prst="rect">
            <a:avLst/>
          </a:prstGeom>
        </p:spPr>
        <p:txBody>
          <a:bodyPr/>
          <a:lstStyle/>
          <a:p>
            <a:pPr defTabSz="1353311">
              <a:defRPr sz="6364"/>
            </a:pPr>
            <a:r>
              <a:t>In one-to-many prediction, you need to predict a </a:t>
            </a:r>
            <a:r>
              <a:rPr i="1">
                <a:latin typeface="Helvetica"/>
                <a:ea typeface="Helvetica"/>
                <a:cs typeface="Helvetica"/>
                <a:sym typeface="Helvetica"/>
              </a:rPr>
              <a:t>set</a:t>
            </a:r>
            <a:r>
              <a:t> of possibilities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238" name="Group 1238"/>
          <p:cNvGrpSpPr/>
          <p:nvPr/>
        </p:nvGrpSpPr>
        <p:grpSpPr>
          <a:xfrm>
            <a:off x="300440" y="2392214"/>
            <a:ext cx="7716161" cy="7802910"/>
            <a:chOff x="0" y="0"/>
            <a:chExt cx="7716160" cy="7802909"/>
          </a:xfrm>
        </p:grpSpPr>
        <p:sp>
          <p:nvSpPr>
            <p:cNvPr id="1236" name="Shape 1236"/>
            <p:cNvSpPr/>
            <p:nvPr/>
          </p:nvSpPr>
          <p:spPr>
            <a:xfrm>
              <a:off x="2928150" y="-1"/>
              <a:ext cx="1776400"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Input</a:t>
              </a:r>
            </a:p>
          </p:txBody>
        </p:sp>
        <p:pic>
          <p:nvPicPr>
            <p:cNvPr id="1237" name="Screen Shot 2017-01-11 at 2.36.35 AM-filtered.png"/>
            <p:cNvPicPr>
              <a:picLocks noChangeAspect="1"/>
            </p:cNvPicPr>
            <p:nvPr/>
          </p:nvPicPr>
          <p:blipFill>
            <a:blip r:embed="rId3">
              <a:extLst/>
            </a:blip>
            <a:srcRect l="4853" t="5484" r="4567" b="6574"/>
            <a:stretch>
              <a:fillRect/>
            </a:stretch>
          </p:blipFill>
          <p:spPr>
            <a:xfrm>
              <a:off x="0" y="1074488"/>
              <a:ext cx="7716161" cy="6728422"/>
            </a:xfrm>
            <a:prstGeom prst="rect">
              <a:avLst/>
            </a:prstGeom>
            <a:ln w="12700" cap="flat">
              <a:noFill/>
              <a:miter lim="400000"/>
            </a:ln>
            <a:effectLst/>
          </p:spPr>
        </p:pic>
      </p:grpSp>
      <p:grpSp>
        <p:nvGrpSpPr>
          <p:cNvPr id="1241" name="Group 1241"/>
          <p:cNvGrpSpPr/>
          <p:nvPr/>
        </p:nvGrpSpPr>
        <p:grpSpPr>
          <a:xfrm>
            <a:off x="8383446" y="2392214"/>
            <a:ext cx="7795701" cy="7802825"/>
            <a:chOff x="0" y="0"/>
            <a:chExt cx="7795700" cy="7802823"/>
          </a:xfrm>
        </p:grpSpPr>
        <p:sp>
          <p:nvSpPr>
            <p:cNvPr id="1239" name="Shape 1239"/>
            <p:cNvSpPr/>
            <p:nvPr/>
          </p:nvSpPr>
          <p:spPr>
            <a:xfrm>
              <a:off x="2634767" y="-1"/>
              <a:ext cx="2329714"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Output</a:t>
              </a:r>
            </a:p>
          </p:txBody>
        </p:sp>
        <p:pic>
          <p:nvPicPr>
            <p:cNvPr id="1240" name="pasted-image.pdf"/>
            <p:cNvPicPr>
              <a:picLocks noChangeAspect="1"/>
            </p:cNvPicPr>
            <p:nvPr/>
          </p:nvPicPr>
          <p:blipFill>
            <a:blip r:embed="rId4">
              <a:extLst/>
            </a:blip>
            <a:stretch>
              <a:fillRect/>
            </a:stretch>
          </p:blipFill>
          <p:spPr>
            <a:xfrm>
              <a:off x="0" y="1001747"/>
              <a:ext cx="7795701" cy="6801077"/>
            </a:xfrm>
            <a:prstGeom prst="rect">
              <a:avLst/>
            </a:prstGeom>
            <a:ln w="12700" cap="flat">
              <a:noFill/>
              <a:miter lim="400000"/>
            </a:ln>
            <a:effectLst/>
          </p:spPr>
        </p:pic>
      </p:grpSp>
      <p:grpSp>
        <p:nvGrpSpPr>
          <p:cNvPr id="1244" name="Group 1244"/>
          <p:cNvGrpSpPr/>
          <p:nvPr/>
        </p:nvGrpSpPr>
        <p:grpSpPr>
          <a:xfrm>
            <a:off x="16063710" y="2392214"/>
            <a:ext cx="8426774" cy="8237961"/>
            <a:chOff x="0" y="0"/>
            <a:chExt cx="8426772" cy="8237959"/>
          </a:xfrm>
        </p:grpSpPr>
        <p:pic>
          <p:nvPicPr>
            <p:cNvPr id="1242" name="Screen Shot 2017-01-11 at 2.36.35 AM.png"/>
            <p:cNvPicPr>
              <a:picLocks noChangeAspect="1"/>
            </p:cNvPicPr>
            <p:nvPr/>
          </p:nvPicPr>
          <p:blipFill>
            <a:blip r:embed="rId5">
              <a:extLst/>
            </a:blip>
            <a:stretch>
              <a:fillRect/>
            </a:stretch>
          </p:blipFill>
          <p:spPr>
            <a:xfrm>
              <a:off x="0" y="669469"/>
              <a:ext cx="8426773" cy="7568491"/>
            </a:xfrm>
            <a:prstGeom prst="rect">
              <a:avLst/>
            </a:prstGeom>
            <a:ln w="12700" cap="flat">
              <a:noFill/>
              <a:miter lim="400000"/>
            </a:ln>
            <a:effectLst/>
          </p:spPr>
        </p:pic>
        <p:sp>
          <p:nvSpPr>
            <p:cNvPr id="1243" name="Shape 1243"/>
            <p:cNvSpPr/>
            <p:nvPr/>
          </p:nvSpPr>
          <p:spPr>
            <a:xfrm>
              <a:off x="2126103" y="-1"/>
              <a:ext cx="4174567"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Ground truth</a:t>
              </a:r>
            </a:p>
          </p:txBody>
        </p:sp>
      </p:grpSp>
      <p:pic>
        <p:nvPicPr>
          <p:cNvPr id="1245" name="pasted-image.pdf"/>
          <p:cNvPicPr>
            <a:picLocks noChangeAspect="1"/>
          </p:cNvPicPr>
          <p:nvPr/>
        </p:nvPicPr>
        <p:blipFill>
          <a:blip r:embed="rId6">
            <a:extLst/>
          </a:blip>
          <a:stretch>
            <a:fillRect/>
          </a:stretch>
        </p:blipFill>
        <p:spPr>
          <a:xfrm>
            <a:off x="7000388" y="10772761"/>
            <a:ext cx="10561816" cy="2112364"/>
          </a:xfrm>
          <a:prstGeom prst="rect">
            <a:avLst/>
          </a:prstGeom>
          <a:ln w="12700">
            <a:miter lim="400000"/>
          </a:ln>
        </p:spPr>
      </p:pic>
      <p:sp>
        <p:nvSpPr>
          <p:cNvPr id="1246" name="Shape 1246"/>
          <p:cNvSpPr/>
          <p:nvPr/>
        </p:nvSpPr>
        <p:spPr>
          <a:xfrm>
            <a:off x="6543698" y="401615"/>
            <a:ext cx="1127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Designing loss functions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44" grpId="2"/>
      <p:bldP build="whole" bldLvl="1" animBg="1" rev="0" advAuto="0" spid="1241"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50" name="pasted-image.pdf"/>
          <p:cNvPicPr>
            <a:picLocks noChangeAspect="1"/>
          </p:cNvPicPr>
          <p:nvPr/>
        </p:nvPicPr>
        <p:blipFill>
          <a:blip r:embed="rId3">
            <a:extLst/>
          </a:blip>
          <a:stretch>
            <a:fillRect/>
          </a:stretch>
        </p:blipFill>
        <p:spPr>
          <a:xfrm>
            <a:off x="9254032" y="402121"/>
            <a:ext cx="12375544" cy="11090102"/>
          </a:xfrm>
          <a:prstGeom prst="rect">
            <a:avLst/>
          </a:prstGeom>
          <a:ln w="12700">
            <a:miter lim="400000"/>
          </a:ln>
        </p:spPr>
      </p:pic>
      <p:pic>
        <p:nvPicPr>
          <p:cNvPr id="1251" name="Screen Shot 2017-01-11 at 2.36.35 AM-filtered.png"/>
          <p:cNvPicPr>
            <a:picLocks noChangeAspect="1"/>
          </p:cNvPicPr>
          <p:nvPr/>
        </p:nvPicPr>
        <p:blipFill>
          <a:blip r:embed="rId4">
            <a:extLst/>
          </a:blip>
          <a:stretch>
            <a:fillRect/>
          </a:stretch>
        </p:blipFill>
        <p:spPr>
          <a:xfrm>
            <a:off x="2896245" y="-146465"/>
            <a:ext cx="6508419" cy="5845523"/>
          </a:xfrm>
          <a:prstGeom prst="rect">
            <a:avLst/>
          </a:prstGeom>
          <a:ln w="12700">
            <a:miter lim="400000"/>
          </a:ln>
        </p:spPr>
      </p:pic>
      <p:sp>
        <p:nvSpPr>
          <p:cNvPr id="1252" name="Shape 1252"/>
          <p:cNvSpPr/>
          <p:nvPr/>
        </p:nvSpPr>
        <p:spPr>
          <a:xfrm>
            <a:off x="6250954" y="2142981"/>
            <a:ext cx="583609" cy="552330"/>
          </a:xfrm>
          <a:prstGeom prst="ellipse">
            <a:avLst/>
          </a:prstGeom>
          <a:ln w="101600">
            <a:solidFill>
              <a:srgbClr val="FFFFFF"/>
            </a:solidFill>
            <a:prstDash val="sysDot"/>
            <a:miter lim="400000"/>
          </a:ln>
        </p:spPr>
        <p:txBody>
          <a:bodyPr lIns="71437" tIns="71437" rIns="71437" bIns="71437" anchor="ctr"/>
          <a:lstStyle/>
          <a:p>
            <a:pPr>
              <a:defRPr sz="3200"/>
            </a:pPr>
          </a:p>
        </p:txBody>
      </p:sp>
      <p:sp>
        <p:nvSpPr>
          <p:cNvPr id="1253" name="Shape 1253"/>
          <p:cNvSpPr/>
          <p:nvPr/>
        </p:nvSpPr>
        <p:spPr>
          <a:xfrm>
            <a:off x="14872290" y="4208009"/>
            <a:ext cx="583609" cy="552330"/>
          </a:xfrm>
          <a:prstGeom prst="ellipse">
            <a:avLst/>
          </a:prstGeom>
          <a:ln w="101600">
            <a:solidFill>
              <a:srgbClr val="FFFFFF"/>
            </a:solidFill>
            <a:prstDash val="sysDot"/>
            <a:miter lim="400000"/>
          </a:ln>
        </p:spPr>
        <p:txBody>
          <a:bodyPr lIns="71437" tIns="71437" rIns="71437" bIns="71437" anchor="ctr"/>
          <a:lstStyle/>
          <a:p>
            <a:pPr>
              <a:defRPr sz="3200"/>
            </a:pPr>
          </a:p>
        </p:txBody>
      </p:sp>
      <p:sp>
        <p:nvSpPr>
          <p:cNvPr id="1254" name="Shape 1254"/>
          <p:cNvSpPr/>
          <p:nvPr/>
        </p:nvSpPr>
        <p:spPr>
          <a:xfrm>
            <a:off x="17244559" y="6115330"/>
            <a:ext cx="583609" cy="552330"/>
          </a:xfrm>
          <a:prstGeom prst="ellipse">
            <a:avLst/>
          </a:prstGeom>
          <a:ln w="101600">
            <a:solidFill>
              <a:srgbClr val="FFFFFF"/>
            </a:solidFill>
            <a:prstDash val="sysDot"/>
            <a:miter lim="400000"/>
          </a:ln>
        </p:spPr>
        <p:txBody>
          <a:bodyPr lIns="71437" tIns="71437" rIns="71437" bIns="71437" anchor="ctr"/>
          <a:lstStyle/>
          <a:p>
            <a:pPr>
              <a:defRPr sz="3200"/>
            </a:pPr>
          </a:p>
        </p:txBody>
      </p:sp>
      <p:grpSp>
        <p:nvGrpSpPr>
          <p:cNvPr id="1259" name="Group 1259"/>
          <p:cNvGrpSpPr/>
          <p:nvPr/>
        </p:nvGrpSpPr>
        <p:grpSpPr>
          <a:xfrm>
            <a:off x="15191466" y="4490573"/>
            <a:ext cx="2361172" cy="1889221"/>
            <a:chOff x="0" y="0"/>
            <a:chExt cx="2361170" cy="1889219"/>
          </a:xfrm>
        </p:grpSpPr>
        <p:sp>
          <p:nvSpPr>
            <p:cNvPr id="1255" name="Shape 1255"/>
            <p:cNvSpPr/>
            <p:nvPr/>
          </p:nvSpPr>
          <p:spPr>
            <a:xfrm>
              <a:off x="-1" y="0"/>
              <a:ext cx="2361172" cy="1889220"/>
            </a:xfrm>
            <a:prstGeom prst="line">
              <a:avLst/>
            </a:prstGeom>
            <a:noFill/>
            <a:ln w="88900" cap="flat">
              <a:solidFill>
                <a:srgbClr val="FFFFFF"/>
              </a:solidFill>
              <a:prstDash val="sysDot"/>
              <a:miter lim="400000"/>
            </a:ln>
            <a:effectLst/>
          </p:spPr>
          <p:txBody>
            <a:bodyPr wrap="square" lIns="71437" tIns="71437" rIns="71437" bIns="71437" numCol="1" anchor="ctr">
              <a:noAutofit/>
            </a:bodyPr>
            <a:lstStyle/>
            <a:p>
              <a:pPr>
                <a:defRPr sz="3200"/>
              </a:pPr>
            </a:p>
          </p:txBody>
        </p:sp>
        <p:grpSp>
          <p:nvGrpSpPr>
            <p:cNvPr id="1258" name="Group 1258"/>
            <p:cNvGrpSpPr/>
            <p:nvPr/>
          </p:nvGrpSpPr>
          <p:grpSpPr>
            <a:xfrm rot="1620009">
              <a:off x="969044" y="759858"/>
              <a:ext cx="351645" cy="333785"/>
              <a:chOff x="0" y="0"/>
              <a:chExt cx="351643" cy="333784"/>
            </a:xfrm>
          </p:grpSpPr>
          <p:sp>
            <p:nvSpPr>
              <p:cNvPr id="1256" name="Shape 1256"/>
              <p:cNvSpPr/>
              <p:nvPr/>
            </p:nvSpPr>
            <p:spPr>
              <a:xfrm flipH="1">
                <a:off x="0" y="-1"/>
                <a:ext cx="333785" cy="333786"/>
              </a:xfrm>
              <a:prstGeom prst="line">
                <a:avLst/>
              </a:prstGeom>
              <a:noFill/>
              <a:ln w="114300" cap="flat">
                <a:solidFill>
                  <a:srgbClr val="FFFFFF"/>
                </a:solidFill>
                <a:prstDash val="solid"/>
                <a:miter lim="400000"/>
              </a:ln>
              <a:effectLst/>
            </p:spPr>
            <p:txBody>
              <a:bodyPr wrap="square" lIns="71437" tIns="71437" rIns="71437" bIns="71437" numCol="1" anchor="ctr">
                <a:noAutofit/>
              </a:bodyPr>
              <a:lstStyle/>
              <a:p>
                <a:pPr>
                  <a:defRPr sz="3200"/>
                </a:pPr>
              </a:p>
            </p:txBody>
          </p:sp>
          <p:sp>
            <p:nvSpPr>
              <p:cNvPr id="1257" name="Shape 1257"/>
              <p:cNvSpPr/>
              <p:nvPr/>
            </p:nvSpPr>
            <p:spPr>
              <a:xfrm>
                <a:off x="17859" y="-1"/>
                <a:ext cx="333785" cy="333786"/>
              </a:xfrm>
              <a:prstGeom prst="line">
                <a:avLst/>
              </a:prstGeom>
              <a:noFill/>
              <a:ln w="114300" cap="flat">
                <a:solidFill>
                  <a:srgbClr val="FFFFFF"/>
                </a:solidFill>
                <a:prstDash val="solid"/>
                <a:miter lim="400000"/>
              </a:ln>
              <a:effectLst/>
            </p:spPr>
            <p:txBody>
              <a:bodyPr wrap="square" lIns="71437" tIns="71437" rIns="71437" bIns="71437" numCol="1" anchor="ctr">
                <a:noAutofit/>
              </a:bodyPr>
              <a:lstStyle/>
              <a:p>
                <a:pPr>
                  <a:defRPr sz="3200"/>
                </a:pPr>
              </a:p>
            </p:txBody>
          </p:sp>
        </p:grpSp>
      </p:grpSp>
      <p:pic>
        <p:nvPicPr>
          <p:cNvPr id="1260" name="pasted-image.pdf"/>
          <p:cNvPicPr>
            <a:picLocks noChangeAspect="1"/>
          </p:cNvPicPr>
          <p:nvPr/>
        </p:nvPicPr>
        <p:blipFill>
          <a:blip r:embed="rId5">
            <a:extLst/>
          </a:blip>
          <a:stretch>
            <a:fillRect/>
          </a:stretch>
        </p:blipFill>
        <p:spPr>
          <a:xfrm>
            <a:off x="7000388" y="10772761"/>
            <a:ext cx="10561816" cy="2112364"/>
          </a:xfrm>
          <a:prstGeom prst="rect">
            <a:avLst/>
          </a:prstGeom>
          <a:ln w="12700">
            <a:miter lim="400000"/>
          </a:ln>
        </p:spPr>
      </p:pic>
      <p:pic>
        <p:nvPicPr>
          <p:cNvPr id="1261" name="ours_fullres (1).png"/>
          <p:cNvPicPr>
            <a:picLocks noChangeAspect="1"/>
          </p:cNvPicPr>
          <p:nvPr/>
        </p:nvPicPr>
        <p:blipFill>
          <a:blip r:embed="rId6">
            <a:extLst/>
          </a:blip>
          <a:stretch>
            <a:fillRect/>
          </a:stretch>
        </p:blipFill>
        <p:spPr>
          <a:xfrm>
            <a:off x="12340314" y="1067548"/>
            <a:ext cx="2436890" cy="2112364"/>
          </a:xfrm>
          <a:prstGeom prst="rect">
            <a:avLst/>
          </a:prstGeom>
          <a:ln w="25400">
            <a:solidFill>
              <a:srgbClr val="000000"/>
            </a:solidFill>
            <a:miter lim="400000"/>
          </a:ln>
        </p:spPr>
      </p:pic>
      <p:pic>
        <p:nvPicPr>
          <p:cNvPr id="1262" name="ours_fullres.png"/>
          <p:cNvPicPr>
            <a:picLocks noChangeAspect="1"/>
          </p:cNvPicPr>
          <p:nvPr/>
        </p:nvPicPr>
        <p:blipFill>
          <a:blip r:embed="rId7">
            <a:extLst/>
          </a:blip>
          <a:stretch>
            <a:fillRect/>
          </a:stretch>
        </p:blipFill>
        <p:spPr>
          <a:xfrm>
            <a:off x="19384319" y="6494573"/>
            <a:ext cx="2436889" cy="2112364"/>
          </a:xfrm>
          <a:prstGeom prst="rect">
            <a:avLst/>
          </a:prstGeom>
          <a:ln w="25400">
            <a:solidFill>
              <a:srgbClr val="000000"/>
            </a:solidFill>
            <a:miter lim="400000"/>
          </a:ln>
        </p:spPr>
      </p:pic>
      <p:pic>
        <p:nvPicPr>
          <p:cNvPr id="1263" name="pasted-image.pdf"/>
          <p:cNvPicPr>
            <a:picLocks noChangeAspect="1"/>
          </p:cNvPicPr>
          <p:nvPr/>
        </p:nvPicPr>
        <p:blipFill>
          <a:blip r:embed="rId8">
            <a:extLst/>
          </a:blip>
          <a:srcRect l="1003" t="2744" r="2398" b="1949"/>
          <a:stretch>
            <a:fillRect/>
          </a:stretch>
        </p:blipFill>
        <p:spPr>
          <a:xfrm>
            <a:off x="17150877" y="2972130"/>
            <a:ext cx="2483502" cy="2137647"/>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5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126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1254"/>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12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6" fill="hold">
                                  <p:stCondLst>
                                    <p:cond delay="0"/>
                                  </p:stCondLst>
                                  <p:iterate type="el" backwards="0">
                                    <p:tmAbs val="0"/>
                                  </p:iterate>
                                  <p:childTnLst>
                                    <p:set>
                                      <p:cBhvr>
                                        <p:cTn id="24" fill="hold"/>
                                        <p:tgtEl>
                                          <p:spTgt spid="1259"/>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7" fill="hold">
                                  <p:stCondLst>
                                    <p:cond delay="0"/>
                                  </p:stCondLst>
                                  <p:iterate type="el" backwards="0">
                                    <p:tmAbs val="0"/>
                                  </p:iterate>
                                  <p:childTnLst>
                                    <p:set>
                                      <p:cBhvr>
                                        <p:cTn id="27" fill="hold"/>
                                        <p:tgtEl>
                                          <p:spTgt spid="1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9" grpId="6"/>
      <p:bldP build="whole" bldLvl="1" animBg="1" rev="0" advAuto="0" spid="1263" grpId="7"/>
      <p:bldP build="whole" bldLvl="1" animBg="1" rev="0" advAuto="0" spid="1254" grpId="4"/>
      <p:bldP build="whole" bldLvl="1" animBg="1" rev="0" advAuto="0" spid="1261" grpId="3"/>
      <p:bldP build="whole" bldLvl="1" animBg="1" rev="0" advAuto="0" spid="1253" grpId="2"/>
      <p:bldP build="whole" bldLvl="1" animBg="1" rev="0" advAuto="0" spid="1252" grpId="1"/>
      <p:bldP build="whole" bldLvl="1" animBg="1" rev="0" advAuto="0" spid="1262" grpId="5"/>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7" name="Shape 1267"/>
          <p:cNvSpPr/>
          <p:nvPr/>
        </p:nvSpPr>
        <p:spPr>
          <a:xfrm>
            <a:off x="591922" y="10704667"/>
            <a:ext cx="22683547" cy="993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5600"/>
            </a:lvl1pPr>
          </a:lstStyle>
          <a:p>
            <a:pPr/>
            <a:r>
              <a:t>Color distribution cross-entropy loss with colorfulness enhancing term. </a:t>
            </a:r>
          </a:p>
        </p:txBody>
      </p:sp>
      <p:grpSp>
        <p:nvGrpSpPr>
          <p:cNvPr id="1270" name="Group 1270"/>
          <p:cNvGrpSpPr/>
          <p:nvPr/>
        </p:nvGrpSpPr>
        <p:grpSpPr>
          <a:xfrm>
            <a:off x="8333978" y="2392214"/>
            <a:ext cx="7716069" cy="7780695"/>
            <a:chOff x="0" y="0"/>
            <a:chExt cx="7716068" cy="7780694"/>
          </a:xfrm>
        </p:grpSpPr>
        <p:sp>
          <p:nvSpPr>
            <p:cNvPr id="1268" name="Shape 1268"/>
            <p:cNvSpPr/>
            <p:nvPr/>
          </p:nvSpPr>
          <p:spPr>
            <a:xfrm>
              <a:off x="841197" y="-1"/>
              <a:ext cx="5729962"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Zhang et al. 2016</a:t>
              </a:r>
            </a:p>
          </p:txBody>
        </p:sp>
        <p:pic>
          <p:nvPicPr>
            <p:cNvPr id="1269" name="pasted-image.pdf"/>
            <p:cNvPicPr>
              <a:picLocks noChangeAspect="1"/>
            </p:cNvPicPr>
            <p:nvPr/>
          </p:nvPicPr>
          <p:blipFill>
            <a:blip r:embed="rId3">
              <a:extLst/>
            </a:blip>
            <a:srcRect l="0" t="0" r="0" b="0"/>
            <a:stretch>
              <a:fillRect/>
            </a:stretch>
          </p:blipFill>
          <p:spPr>
            <a:xfrm>
              <a:off x="0" y="1049088"/>
              <a:ext cx="7716069" cy="6731607"/>
            </a:xfrm>
            <a:prstGeom prst="rect">
              <a:avLst/>
            </a:prstGeom>
            <a:ln w="12700" cap="flat">
              <a:noFill/>
              <a:miter lim="400000"/>
            </a:ln>
            <a:effectLst/>
          </p:spPr>
        </p:pic>
      </p:grpSp>
      <p:sp>
        <p:nvSpPr>
          <p:cNvPr id="1271" name="Shape 1271"/>
          <p:cNvSpPr/>
          <p:nvPr/>
        </p:nvSpPr>
        <p:spPr>
          <a:xfrm>
            <a:off x="15643912" y="12334278"/>
            <a:ext cx="8030694"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[Zhang, Isola, Efros, ECCV 2016]</a:t>
            </a:r>
          </a:p>
        </p:txBody>
      </p:sp>
      <p:sp>
        <p:nvSpPr>
          <p:cNvPr id="1272" name="Shape 1272"/>
          <p:cNvSpPr/>
          <p:nvPr/>
        </p:nvSpPr>
        <p:spPr>
          <a:xfrm>
            <a:off x="6543698" y="401615"/>
            <a:ext cx="1127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Designing loss functions</a:t>
            </a:r>
          </a:p>
        </p:txBody>
      </p:sp>
      <p:grpSp>
        <p:nvGrpSpPr>
          <p:cNvPr id="1275" name="Group 1275"/>
          <p:cNvGrpSpPr/>
          <p:nvPr/>
        </p:nvGrpSpPr>
        <p:grpSpPr>
          <a:xfrm>
            <a:off x="300440" y="2392214"/>
            <a:ext cx="7716161" cy="7802910"/>
            <a:chOff x="0" y="0"/>
            <a:chExt cx="7716160" cy="7802909"/>
          </a:xfrm>
        </p:grpSpPr>
        <p:sp>
          <p:nvSpPr>
            <p:cNvPr id="1273" name="Shape 1273"/>
            <p:cNvSpPr/>
            <p:nvPr/>
          </p:nvSpPr>
          <p:spPr>
            <a:xfrm>
              <a:off x="2928150" y="-1"/>
              <a:ext cx="1776400"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Input</a:t>
              </a:r>
            </a:p>
          </p:txBody>
        </p:sp>
        <p:pic>
          <p:nvPicPr>
            <p:cNvPr id="1274" name="Screen Shot 2017-01-11 at 2.36.35 AM-filtered.png"/>
            <p:cNvPicPr>
              <a:picLocks noChangeAspect="1"/>
            </p:cNvPicPr>
            <p:nvPr/>
          </p:nvPicPr>
          <p:blipFill>
            <a:blip r:embed="rId4">
              <a:extLst/>
            </a:blip>
            <a:srcRect l="4853" t="5484" r="4567" b="6574"/>
            <a:stretch>
              <a:fillRect/>
            </a:stretch>
          </p:blipFill>
          <p:spPr>
            <a:xfrm>
              <a:off x="0" y="1074488"/>
              <a:ext cx="7716161" cy="6728422"/>
            </a:xfrm>
            <a:prstGeom prst="rect">
              <a:avLst/>
            </a:prstGeom>
            <a:ln w="12700" cap="flat">
              <a:noFill/>
              <a:miter lim="400000"/>
            </a:ln>
            <a:effectLst/>
          </p:spPr>
        </p:pic>
      </p:grpSp>
      <p:grpSp>
        <p:nvGrpSpPr>
          <p:cNvPr id="1278" name="Group 1278"/>
          <p:cNvGrpSpPr/>
          <p:nvPr/>
        </p:nvGrpSpPr>
        <p:grpSpPr>
          <a:xfrm>
            <a:off x="16063710" y="2392214"/>
            <a:ext cx="8426774" cy="8237961"/>
            <a:chOff x="0" y="0"/>
            <a:chExt cx="8426772" cy="8237959"/>
          </a:xfrm>
        </p:grpSpPr>
        <p:pic>
          <p:nvPicPr>
            <p:cNvPr id="1276" name="Screen Shot 2017-01-11 at 2.36.35 AM.png"/>
            <p:cNvPicPr>
              <a:picLocks noChangeAspect="1"/>
            </p:cNvPicPr>
            <p:nvPr/>
          </p:nvPicPr>
          <p:blipFill>
            <a:blip r:embed="rId5">
              <a:extLst/>
            </a:blip>
            <a:srcRect l="0" t="0" r="0" b="0"/>
            <a:stretch>
              <a:fillRect/>
            </a:stretch>
          </p:blipFill>
          <p:spPr>
            <a:xfrm>
              <a:off x="0" y="669469"/>
              <a:ext cx="8426773" cy="7568491"/>
            </a:xfrm>
            <a:prstGeom prst="rect">
              <a:avLst/>
            </a:prstGeom>
            <a:ln w="12700" cap="flat">
              <a:noFill/>
              <a:miter lim="400000"/>
            </a:ln>
            <a:effectLst/>
          </p:spPr>
        </p:pic>
        <p:sp>
          <p:nvSpPr>
            <p:cNvPr id="1277" name="Shape 1277"/>
            <p:cNvSpPr/>
            <p:nvPr/>
          </p:nvSpPr>
          <p:spPr>
            <a:xfrm>
              <a:off x="2126103" y="-1"/>
              <a:ext cx="4174567" cy="9937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5600"/>
              </a:lvl1pPr>
            </a:lstStyle>
            <a:p>
              <a:pPr/>
              <a:r>
                <a:t>Ground truth</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78" grpId="2"/>
      <p:bldP build="whole" bldLvl="1" animBg="1" rev="0" advAuto="0" spid="1270" grpId="1"/>
    </p:bldLst>
  </p:timing>
</p:sld>
</file>

<file path=ppt/slides/slide2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282" name="Screen Shot 2017-02-03 at 5.30.12 PM-filtered.png"/>
          <p:cNvPicPr>
            <a:picLocks noChangeAspect="1"/>
          </p:cNvPicPr>
          <p:nvPr/>
        </p:nvPicPr>
        <p:blipFill>
          <a:blip r:embed="rId3">
            <a:extLst/>
          </a:blip>
          <a:stretch>
            <a:fillRect/>
          </a:stretch>
        </p:blipFill>
        <p:spPr>
          <a:xfrm>
            <a:off x="4049399" y="746954"/>
            <a:ext cx="16285202" cy="12222092"/>
          </a:xfrm>
          <a:prstGeom prst="rect">
            <a:avLst/>
          </a:prstGeom>
          <a:ln w="12700">
            <a:miter lim="400000"/>
          </a:ln>
        </p:spPr>
      </p:pic>
      <p:pic>
        <p:nvPicPr>
          <p:cNvPr id="1283" name="Screen Shot 2017-02-03 at 5.30.12 PM.png"/>
          <p:cNvPicPr>
            <a:picLocks noChangeAspect="1"/>
          </p:cNvPicPr>
          <p:nvPr/>
        </p:nvPicPr>
        <p:blipFill>
          <a:blip r:embed="rId4">
            <a:extLst/>
          </a:blip>
          <a:stretch>
            <a:fillRect/>
          </a:stretch>
        </p:blipFill>
        <p:spPr>
          <a:xfrm>
            <a:off x="4040469" y="746954"/>
            <a:ext cx="16285202" cy="122220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83"/>
                                        </p:tgtEl>
                                        <p:attrNameLst>
                                          <p:attrName>style.visibility</p:attrName>
                                        </p:attrNameLst>
                                      </p:cBhvr>
                                      <p:to>
                                        <p:strVal val="visible"/>
                                      </p:to>
                                    </p:set>
                                    <p:animEffect filter="dissolve" transition="in">
                                      <p:cBhvr>
                                        <p:cTn id="7" dur="500"/>
                                        <p:tgtEl>
                                          <p:spTgt spid="1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3"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87" name="pasted-image-filtered.png"/>
          <p:cNvPicPr>
            <a:picLocks noChangeAspect="1"/>
          </p:cNvPicPr>
          <p:nvPr/>
        </p:nvPicPr>
        <p:blipFill>
          <a:blip r:embed="rId2">
            <a:extLst/>
          </a:blip>
          <a:stretch>
            <a:fillRect/>
          </a:stretch>
        </p:blipFill>
        <p:spPr>
          <a:xfrm>
            <a:off x="6151279" y="399969"/>
            <a:ext cx="12063583" cy="12063582"/>
          </a:xfrm>
          <a:prstGeom prst="rect">
            <a:avLst/>
          </a:prstGeom>
          <a:ln w="12700">
            <a:miter lim="400000"/>
          </a:ln>
        </p:spPr>
      </p:pic>
      <p:pic>
        <p:nvPicPr>
          <p:cNvPr id="1288" name="pasted-image.png"/>
          <p:cNvPicPr>
            <a:picLocks noChangeAspect="1"/>
          </p:cNvPicPr>
          <p:nvPr/>
        </p:nvPicPr>
        <p:blipFill>
          <a:blip r:embed="rId3">
            <a:extLst/>
          </a:blip>
          <a:stretch>
            <a:fillRect/>
          </a:stretch>
        </p:blipFill>
        <p:spPr>
          <a:xfrm>
            <a:off x="6144143" y="386222"/>
            <a:ext cx="12077855" cy="1207785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88"/>
                                        </p:tgtEl>
                                        <p:attrNameLst>
                                          <p:attrName>style.visibility</p:attrName>
                                        </p:attrNameLst>
                                      </p:cBhvr>
                                      <p:to>
                                        <p:strVal val="visible"/>
                                      </p:to>
                                    </p:set>
                                    <p:animEffect filter="dissolve" transition="in">
                                      <p:cBhvr>
                                        <p:cTn id="7" dur="500"/>
                                        <p:tgtEl>
                                          <p:spTgt spid="1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8" grpId="1"/>
    </p:bldLst>
  </p:timing>
</p:sld>
</file>

<file path=ppt/slides/slide2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290" name="pasted-image-filtered.png"/>
          <p:cNvPicPr>
            <a:picLocks noChangeAspect="1"/>
          </p:cNvPicPr>
          <p:nvPr/>
        </p:nvPicPr>
        <p:blipFill>
          <a:blip r:embed="rId2">
            <a:extLst/>
          </a:blip>
          <a:stretch>
            <a:fillRect/>
          </a:stretch>
        </p:blipFill>
        <p:spPr>
          <a:xfrm>
            <a:off x="6063961" y="476452"/>
            <a:ext cx="12238219" cy="12238219"/>
          </a:xfrm>
          <a:prstGeom prst="rect">
            <a:avLst/>
          </a:prstGeom>
          <a:ln w="12700">
            <a:miter lim="400000"/>
          </a:ln>
        </p:spPr>
      </p:pic>
      <p:pic>
        <p:nvPicPr>
          <p:cNvPr id="1291" name="pasted-image.png"/>
          <p:cNvPicPr>
            <a:picLocks noChangeAspect="1"/>
          </p:cNvPicPr>
          <p:nvPr/>
        </p:nvPicPr>
        <p:blipFill>
          <a:blip r:embed="rId3">
            <a:extLst/>
          </a:blip>
          <a:stretch>
            <a:fillRect/>
          </a:stretch>
        </p:blipFill>
        <p:spPr>
          <a:xfrm>
            <a:off x="6072194" y="475321"/>
            <a:ext cx="12239612" cy="1223961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91"/>
                                        </p:tgtEl>
                                        <p:attrNameLst>
                                          <p:attrName>style.visibility</p:attrName>
                                        </p:attrNameLst>
                                      </p:cBhvr>
                                      <p:to>
                                        <p:strVal val="visible"/>
                                      </p:to>
                                    </p:set>
                                    <p:animEffect filter="dissolve" transition="in">
                                      <p:cBhvr>
                                        <p:cTn id="7" dur="500"/>
                                        <p:tgtEl>
                                          <p:spTgt spid="1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1" grpId="1"/>
    </p:bldLst>
  </p:timing>
</p:sld>
</file>

<file path=ppt/slides/slide2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293" name="Shape 1293"/>
          <p:cNvSpPr/>
          <p:nvPr/>
        </p:nvSpPr>
        <p:spPr>
          <a:xfrm>
            <a:off x="7525905" y="695634"/>
            <a:ext cx="9332190"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Designing loss functions</a:t>
            </a:r>
          </a:p>
        </p:txBody>
      </p:sp>
      <p:sp>
        <p:nvSpPr>
          <p:cNvPr id="1294" name="Shape 1294"/>
          <p:cNvSpPr/>
          <p:nvPr/>
        </p:nvSpPr>
        <p:spPr>
          <a:xfrm>
            <a:off x="586104" y="10131612"/>
            <a:ext cx="23211791"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“Minimize Euclidean distance between each predicted pixel color and its ground truth value.” </a:t>
            </a:r>
          </a:p>
        </p:txBody>
      </p:sp>
      <p:sp>
        <p:nvSpPr>
          <p:cNvPr id="1295" name="Shape 1295"/>
          <p:cNvSpPr/>
          <p:nvPr/>
        </p:nvSpPr>
        <p:spPr>
          <a:xfrm>
            <a:off x="8034839" y="3895640"/>
            <a:ext cx="1255421" cy="727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lvl1pPr>
          </a:lstStyle>
          <a:p>
            <a:pPr/>
            <a:r>
              <a:t>Input</a:t>
            </a:r>
          </a:p>
        </p:txBody>
      </p:sp>
      <p:pic>
        <p:nvPicPr>
          <p:cNvPr id="1296" name="Screen Shot 2017-01-11 at 2.48.58 AM.png"/>
          <p:cNvPicPr>
            <a:picLocks noChangeAspect="1"/>
          </p:cNvPicPr>
          <p:nvPr/>
        </p:nvPicPr>
        <p:blipFill>
          <a:blip r:embed="rId2">
            <a:extLst/>
          </a:blip>
          <a:stretch>
            <a:fillRect/>
          </a:stretch>
        </p:blipFill>
        <p:spPr>
          <a:xfrm>
            <a:off x="5861150" y="4808109"/>
            <a:ext cx="5868236" cy="3795626"/>
          </a:xfrm>
          <a:prstGeom prst="rect">
            <a:avLst/>
          </a:prstGeom>
          <a:ln w="12700">
            <a:miter lim="400000"/>
          </a:ln>
        </p:spPr>
      </p:pic>
      <p:grpSp>
        <p:nvGrpSpPr>
          <p:cNvPr id="1299" name="Group 1299"/>
          <p:cNvGrpSpPr/>
          <p:nvPr/>
        </p:nvGrpSpPr>
        <p:grpSpPr>
          <a:xfrm>
            <a:off x="12629643" y="3895640"/>
            <a:ext cx="5893208" cy="4720581"/>
            <a:chOff x="0" y="11509"/>
            <a:chExt cx="5893206" cy="4720579"/>
          </a:xfrm>
        </p:grpSpPr>
        <p:sp>
          <p:nvSpPr>
            <p:cNvPr id="1297" name="Shape 1297"/>
            <p:cNvSpPr/>
            <p:nvPr/>
          </p:nvSpPr>
          <p:spPr>
            <a:xfrm>
              <a:off x="2131162" y="11509"/>
              <a:ext cx="1630884" cy="727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800"/>
              </a:lvl1pPr>
            </a:lstStyle>
            <a:p>
              <a:pPr/>
              <a:r>
                <a:t>Output</a:t>
              </a:r>
            </a:p>
          </p:txBody>
        </p:sp>
        <p:pic>
          <p:nvPicPr>
            <p:cNvPr id="1298" name="Screen Shot 2017-01-11 at 2.49.12 AM.png"/>
            <p:cNvPicPr>
              <a:picLocks noChangeAspect="1"/>
            </p:cNvPicPr>
            <p:nvPr/>
          </p:nvPicPr>
          <p:blipFill>
            <a:blip r:embed="rId3">
              <a:extLst/>
            </a:blip>
            <a:stretch>
              <a:fillRect/>
            </a:stretch>
          </p:blipFill>
          <p:spPr>
            <a:xfrm>
              <a:off x="0" y="911492"/>
              <a:ext cx="5893207" cy="3820597"/>
            </a:xfrm>
            <a:prstGeom prst="rect">
              <a:avLst/>
            </a:prstGeom>
            <a:ln w="12700" cap="flat">
              <a:noFill/>
              <a:miter lim="400000"/>
            </a:ln>
            <a:effectLst/>
          </p:spPr>
        </p:pic>
      </p:grpSp>
      <p:sp>
        <p:nvSpPr>
          <p:cNvPr id="1300" name="Shape 1300"/>
          <p:cNvSpPr/>
          <p:nvPr/>
        </p:nvSpPr>
        <p:spPr>
          <a:xfrm>
            <a:off x="14515217" y="12700764"/>
            <a:ext cx="596018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lvl1pPr>
          </a:lstStyle>
          <a:p>
            <a:pPr/>
            <a:r>
              <a:t>[Johnson, Alahi, Li, ECCV 2016]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9" grpId="1"/>
    </p:bldLst>
  </p:timing>
</p:sld>
</file>

<file path=ppt/slides/slide2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302" name="Shape 1302"/>
          <p:cNvSpPr/>
          <p:nvPr/>
        </p:nvSpPr>
        <p:spPr>
          <a:xfrm>
            <a:off x="7525905" y="695634"/>
            <a:ext cx="9332190"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Designing loss functions</a:t>
            </a:r>
          </a:p>
        </p:txBody>
      </p:sp>
      <p:sp>
        <p:nvSpPr>
          <p:cNvPr id="1303" name="Shape 1303"/>
          <p:cNvSpPr/>
          <p:nvPr/>
        </p:nvSpPr>
        <p:spPr>
          <a:xfrm>
            <a:off x="3684270" y="10564274"/>
            <a:ext cx="1701546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Match the covariance statistics of deep feature activations. </a:t>
            </a:r>
          </a:p>
        </p:txBody>
      </p:sp>
      <p:sp>
        <p:nvSpPr>
          <p:cNvPr id="1304" name="Shape 1304"/>
          <p:cNvSpPr/>
          <p:nvPr/>
        </p:nvSpPr>
        <p:spPr>
          <a:xfrm>
            <a:off x="8034839" y="3895640"/>
            <a:ext cx="1255421" cy="727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lvl1pPr>
          </a:lstStyle>
          <a:p>
            <a:pPr/>
            <a:r>
              <a:t>Input</a:t>
            </a:r>
          </a:p>
        </p:txBody>
      </p:sp>
      <p:pic>
        <p:nvPicPr>
          <p:cNvPr id="1305" name="Screen Shot 2017-01-11 at 2.48.58 AM.png"/>
          <p:cNvPicPr>
            <a:picLocks noChangeAspect="1"/>
          </p:cNvPicPr>
          <p:nvPr/>
        </p:nvPicPr>
        <p:blipFill>
          <a:blip r:embed="rId3">
            <a:extLst/>
          </a:blip>
          <a:stretch>
            <a:fillRect/>
          </a:stretch>
        </p:blipFill>
        <p:spPr>
          <a:xfrm>
            <a:off x="5861150" y="4808109"/>
            <a:ext cx="5868236" cy="3795626"/>
          </a:xfrm>
          <a:prstGeom prst="rect">
            <a:avLst/>
          </a:prstGeom>
          <a:ln w="12700">
            <a:miter lim="400000"/>
          </a:ln>
        </p:spPr>
      </p:pic>
      <p:sp>
        <p:nvSpPr>
          <p:cNvPr id="1306" name="Shape 1306"/>
          <p:cNvSpPr/>
          <p:nvPr/>
        </p:nvSpPr>
        <p:spPr>
          <a:xfrm>
            <a:off x="13354695" y="3895640"/>
            <a:ext cx="4367709" cy="727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800"/>
            </a:lvl1pPr>
          </a:lstStyle>
          <a:p>
            <a:pPr/>
            <a:r>
              <a:t>Johnson et al. 2016</a:t>
            </a:r>
          </a:p>
        </p:txBody>
      </p:sp>
      <p:pic>
        <p:nvPicPr>
          <p:cNvPr id="1307" name="Screen Shot 2017-01-11 at 2.49.30 AM.png"/>
          <p:cNvPicPr>
            <a:picLocks noChangeAspect="1"/>
          </p:cNvPicPr>
          <p:nvPr/>
        </p:nvPicPr>
        <p:blipFill>
          <a:blip r:embed="rId4">
            <a:extLst/>
          </a:blip>
          <a:stretch>
            <a:fillRect/>
          </a:stretch>
        </p:blipFill>
        <p:spPr>
          <a:xfrm>
            <a:off x="12579460" y="4814352"/>
            <a:ext cx="5918179" cy="3795626"/>
          </a:xfrm>
          <a:prstGeom prst="rect">
            <a:avLst/>
          </a:prstGeom>
          <a:ln w="12700">
            <a:miter lim="400000"/>
          </a:ln>
        </p:spPr>
      </p:pic>
      <p:sp>
        <p:nvSpPr>
          <p:cNvPr id="1308" name="Shape 1308"/>
          <p:cNvSpPr/>
          <p:nvPr/>
        </p:nvSpPr>
        <p:spPr>
          <a:xfrm>
            <a:off x="14515217" y="12700764"/>
            <a:ext cx="5960187"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lvl1pPr>
          </a:lstStyle>
          <a:p>
            <a:pPr/>
            <a:r>
              <a:t>[Johnson, Alahi, Li, ECCV 2016]</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312" name="Screen Shot 2017-01-11 at 2.48.58 AM.png"/>
          <p:cNvPicPr>
            <a:picLocks noChangeAspect="1"/>
          </p:cNvPicPr>
          <p:nvPr/>
        </p:nvPicPr>
        <p:blipFill>
          <a:blip r:embed="rId2">
            <a:extLst/>
          </a:blip>
          <a:stretch>
            <a:fillRect/>
          </a:stretch>
        </p:blipFill>
        <p:spPr>
          <a:xfrm>
            <a:off x="3241775" y="4074287"/>
            <a:ext cx="8313542" cy="5377271"/>
          </a:xfrm>
          <a:prstGeom prst="rect">
            <a:avLst/>
          </a:prstGeom>
          <a:ln w="12700">
            <a:miter lim="400000"/>
          </a:ln>
        </p:spPr>
      </p:pic>
      <p:sp>
        <p:nvSpPr>
          <p:cNvPr id="1313" name="Shape 1313"/>
          <p:cNvSpPr/>
          <p:nvPr/>
        </p:nvSpPr>
        <p:spPr>
          <a:xfrm>
            <a:off x="8721178" y="695634"/>
            <a:ext cx="6941644"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Structured Losses</a:t>
            </a:r>
          </a:p>
        </p:txBody>
      </p:sp>
      <p:pic>
        <p:nvPicPr>
          <p:cNvPr id="1314" name="Screen Shot 2017-01-11 at 2.48.58 AM.png"/>
          <p:cNvPicPr>
            <a:picLocks noChangeAspect="1"/>
          </p:cNvPicPr>
          <p:nvPr/>
        </p:nvPicPr>
        <p:blipFill>
          <a:blip r:embed="rId2">
            <a:extLst/>
          </a:blip>
          <a:stretch>
            <a:fillRect/>
          </a:stretch>
        </p:blipFill>
        <p:spPr>
          <a:xfrm>
            <a:off x="12310368" y="4074287"/>
            <a:ext cx="8313543" cy="5377271"/>
          </a:xfrm>
          <a:prstGeom prst="rect">
            <a:avLst/>
          </a:prstGeom>
          <a:ln w="12700">
            <a:miter lim="400000"/>
          </a:ln>
        </p:spPr>
      </p:pic>
      <p:grpSp>
        <p:nvGrpSpPr>
          <p:cNvPr id="1347" name="Group 1347"/>
          <p:cNvGrpSpPr/>
          <p:nvPr/>
        </p:nvGrpSpPr>
        <p:grpSpPr>
          <a:xfrm>
            <a:off x="4131614" y="4387791"/>
            <a:ext cx="6496686" cy="7062846"/>
            <a:chOff x="42211" y="0"/>
            <a:chExt cx="6496684" cy="7062844"/>
          </a:xfrm>
        </p:grpSpPr>
        <p:grpSp>
          <p:nvGrpSpPr>
            <p:cNvPr id="1345" name="Group 1345"/>
            <p:cNvGrpSpPr/>
            <p:nvPr/>
          </p:nvGrpSpPr>
          <p:grpSpPr>
            <a:xfrm>
              <a:off x="247244" y="0"/>
              <a:ext cx="6086621" cy="4750261"/>
              <a:chOff x="0" y="0"/>
              <a:chExt cx="6086619" cy="4750260"/>
            </a:xfrm>
          </p:grpSpPr>
          <p:sp>
            <p:nvSpPr>
              <p:cNvPr id="1315" name="Shape 1315"/>
              <p:cNvSpPr/>
              <p:nvPr/>
            </p:nvSpPr>
            <p:spPr>
              <a:xfrm>
                <a:off x="0"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16" name="Shape 1316"/>
              <p:cNvSpPr/>
              <p:nvPr/>
            </p:nvSpPr>
            <p:spPr>
              <a:xfrm>
                <a:off x="1082242" y="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17" name="Shape 1317"/>
              <p:cNvSpPr/>
              <p:nvPr/>
            </p:nvSpPr>
            <p:spPr>
              <a:xfrm>
                <a:off x="2164485" y="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18" name="Shape 1318"/>
              <p:cNvSpPr/>
              <p:nvPr/>
            </p:nvSpPr>
            <p:spPr>
              <a:xfrm>
                <a:off x="3246729"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19" name="Shape 1319"/>
              <p:cNvSpPr/>
              <p:nvPr/>
            </p:nvSpPr>
            <p:spPr>
              <a:xfrm>
                <a:off x="4328972"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0" name="Shape 1320"/>
              <p:cNvSpPr/>
              <p:nvPr/>
            </p:nvSpPr>
            <p:spPr>
              <a:xfrm>
                <a:off x="0"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1" name="Shape 1321"/>
              <p:cNvSpPr/>
              <p:nvPr/>
            </p:nvSpPr>
            <p:spPr>
              <a:xfrm>
                <a:off x="1082242" y="103619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2" name="Shape 1322"/>
              <p:cNvSpPr/>
              <p:nvPr/>
            </p:nvSpPr>
            <p:spPr>
              <a:xfrm>
                <a:off x="2164486"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3" name="Shape 1323"/>
              <p:cNvSpPr/>
              <p:nvPr/>
            </p:nvSpPr>
            <p:spPr>
              <a:xfrm>
                <a:off x="3246728"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4" name="Shape 1324"/>
              <p:cNvSpPr/>
              <p:nvPr/>
            </p:nvSpPr>
            <p:spPr>
              <a:xfrm>
                <a:off x="4328972"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5" name="Shape 1325"/>
              <p:cNvSpPr/>
              <p:nvPr/>
            </p:nvSpPr>
            <p:spPr>
              <a:xfrm>
                <a:off x="0"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6" name="Shape 1326"/>
              <p:cNvSpPr/>
              <p:nvPr/>
            </p:nvSpPr>
            <p:spPr>
              <a:xfrm>
                <a:off x="1082242" y="207238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7" name="Shape 1327"/>
              <p:cNvSpPr/>
              <p:nvPr/>
            </p:nvSpPr>
            <p:spPr>
              <a:xfrm>
                <a:off x="2164486" y="2072380"/>
                <a:ext cx="662011" cy="697917"/>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8" name="Shape 1328"/>
              <p:cNvSpPr/>
              <p:nvPr/>
            </p:nvSpPr>
            <p:spPr>
              <a:xfrm>
                <a:off x="3246728"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29" name="Shape 1329"/>
              <p:cNvSpPr/>
              <p:nvPr/>
            </p:nvSpPr>
            <p:spPr>
              <a:xfrm>
                <a:off x="4328972"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0" name="Shape 1330"/>
              <p:cNvSpPr/>
              <p:nvPr/>
            </p:nvSpPr>
            <p:spPr>
              <a:xfrm>
                <a:off x="0"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1" name="Shape 1331"/>
              <p:cNvSpPr/>
              <p:nvPr/>
            </p:nvSpPr>
            <p:spPr>
              <a:xfrm>
                <a:off x="1082242" y="310857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2" name="Shape 1332"/>
              <p:cNvSpPr/>
              <p:nvPr/>
            </p:nvSpPr>
            <p:spPr>
              <a:xfrm>
                <a:off x="2164486"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3" name="Shape 1333"/>
              <p:cNvSpPr/>
              <p:nvPr/>
            </p:nvSpPr>
            <p:spPr>
              <a:xfrm>
                <a:off x="3246728"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4" name="Shape 1334"/>
              <p:cNvSpPr/>
              <p:nvPr/>
            </p:nvSpPr>
            <p:spPr>
              <a:xfrm>
                <a:off x="4328972"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5" name="Shape 1335"/>
              <p:cNvSpPr/>
              <p:nvPr/>
            </p:nvSpPr>
            <p:spPr>
              <a:xfrm>
                <a:off x="0"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6" name="Shape 1336"/>
              <p:cNvSpPr/>
              <p:nvPr/>
            </p:nvSpPr>
            <p:spPr>
              <a:xfrm>
                <a:off x="1082242" y="4087193"/>
                <a:ext cx="662012"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7" name="Shape 1337"/>
              <p:cNvSpPr/>
              <p:nvPr/>
            </p:nvSpPr>
            <p:spPr>
              <a:xfrm>
                <a:off x="2164486"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8" name="Shape 1338"/>
              <p:cNvSpPr/>
              <p:nvPr/>
            </p:nvSpPr>
            <p:spPr>
              <a:xfrm>
                <a:off x="3246728"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39" name="Shape 1339"/>
              <p:cNvSpPr/>
              <p:nvPr/>
            </p:nvSpPr>
            <p:spPr>
              <a:xfrm>
                <a:off x="4328972"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0" name="Shape 1340"/>
              <p:cNvSpPr/>
              <p:nvPr/>
            </p:nvSpPr>
            <p:spPr>
              <a:xfrm>
                <a:off x="5424609" y="105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1" name="Shape 1341"/>
              <p:cNvSpPr/>
              <p:nvPr/>
            </p:nvSpPr>
            <p:spPr>
              <a:xfrm>
                <a:off x="5424609" y="103724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2" name="Shape 1342"/>
              <p:cNvSpPr/>
              <p:nvPr/>
            </p:nvSpPr>
            <p:spPr>
              <a:xfrm>
                <a:off x="5424609" y="207343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3" name="Shape 1343"/>
              <p:cNvSpPr/>
              <p:nvPr/>
            </p:nvSpPr>
            <p:spPr>
              <a:xfrm>
                <a:off x="5424609" y="310962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4" name="Shape 1344"/>
              <p:cNvSpPr/>
              <p:nvPr/>
            </p:nvSpPr>
            <p:spPr>
              <a:xfrm>
                <a:off x="5424609" y="408825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346" name="Shape 1346"/>
            <p:cNvSpPr/>
            <p:nvPr/>
          </p:nvSpPr>
          <p:spPr>
            <a:xfrm>
              <a:off x="42211" y="5395969"/>
              <a:ext cx="6496686" cy="166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Each pixel treated as </a:t>
              </a:r>
            </a:p>
            <a:p>
              <a:pPr/>
              <a:r>
                <a:t>independent</a:t>
              </a:r>
            </a:p>
          </p:txBody>
        </p:sp>
      </p:grpSp>
      <p:grpSp>
        <p:nvGrpSpPr>
          <p:cNvPr id="1407" name="Group 1407"/>
          <p:cNvGrpSpPr/>
          <p:nvPr/>
        </p:nvGrpSpPr>
        <p:grpSpPr>
          <a:xfrm>
            <a:off x="12489181" y="4387791"/>
            <a:ext cx="7955916" cy="7062846"/>
            <a:chOff x="51331" y="0"/>
            <a:chExt cx="7955915" cy="7062844"/>
          </a:xfrm>
        </p:grpSpPr>
        <p:grpSp>
          <p:nvGrpSpPr>
            <p:cNvPr id="1405" name="Group 1405"/>
            <p:cNvGrpSpPr/>
            <p:nvPr/>
          </p:nvGrpSpPr>
          <p:grpSpPr>
            <a:xfrm>
              <a:off x="967390" y="0"/>
              <a:ext cx="6086621" cy="4750261"/>
              <a:chOff x="0" y="0"/>
              <a:chExt cx="6086619" cy="4750260"/>
            </a:xfrm>
          </p:grpSpPr>
          <p:sp>
            <p:nvSpPr>
              <p:cNvPr id="1348" name="Shape 1348"/>
              <p:cNvSpPr/>
              <p:nvPr/>
            </p:nvSpPr>
            <p:spPr>
              <a:xfrm flipH="1" flipV="1">
                <a:off x="3796256" y="2410756"/>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49" name="Shape 1349"/>
              <p:cNvSpPr/>
              <p:nvPr/>
            </p:nvSpPr>
            <p:spPr>
              <a:xfrm flipH="1" flipV="1">
                <a:off x="3796256" y="1389911"/>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0" name="Shape 1350"/>
              <p:cNvSpPr/>
              <p:nvPr/>
            </p:nvSpPr>
            <p:spPr>
              <a:xfrm flipH="1" flipV="1">
                <a:off x="3774597" y="360036"/>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1" name="Shape 1351"/>
              <p:cNvSpPr/>
              <p:nvPr/>
            </p:nvSpPr>
            <p:spPr>
              <a:xfrm flipH="1">
                <a:off x="3863194" y="4428451"/>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2" name="Shape 1352"/>
              <p:cNvSpPr/>
              <p:nvPr/>
            </p:nvSpPr>
            <p:spPr>
              <a:xfrm flipH="1">
                <a:off x="3841532" y="3420236"/>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3" name="Shape 1353"/>
              <p:cNvSpPr/>
              <p:nvPr/>
            </p:nvSpPr>
            <p:spPr>
              <a:xfrm flipH="1">
                <a:off x="2527338" y="390356"/>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4" name="Shape 1354"/>
              <p:cNvSpPr/>
              <p:nvPr/>
            </p:nvSpPr>
            <p:spPr>
              <a:xfrm flipV="1">
                <a:off x="2536182" y="2428014"/>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5" name="Shape 1355"/>
              <p:cNvSpPr/>
              <p:nvPr/>
            </p:nvSpPr>
            <p:spPr>
              <a:xfrm flipH="1">
                <a:off x="3573312" y="401516"/>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6" name="Shape 1356"/>
              <p:cNvSpPr/>
              <p:nvPr/>
            </p:nvSpPr>
            <p:spPr>
              <a:xfrm flipV="1">
                <a:off x="3582156" y="2439173"/>
                <a:ext cx="1" cy="20193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7" name="Shape 1357"/>
              <p:cNvSpPr/>
              <p:nvPr/>
            </p:nvSpPr>
            <p:spPr>
              <a:xfrm flipH="1">
                <a:off x="4628129" y="362838"/>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8" name="Shape 1358"/>
              <p:cNvSpPr/>
              <p:nvPr/>
            </p:nvSpPr>
            <p:spPr>
              <a:xfrm flipV="1">
                <a:off x="4636973" y="2400496"/>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59" name="Shape 1359"/>
              <p:cNvSpPr/>
              <p:nvPr/>
            </p:nvSpPr>
            <p:spPr>
              <a:xfrm flipH="1">
                <a:off x="1408551" y="406158"/>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0" name="Shape 1360"/>
              <p:cNvSpPr/>
              <p:nvPr/>
            </p:nvSpPr>
            <p:spPr>
              <a:xfrm flipV="1">
                <a:off x="1417395" y="2443815"/>
                <a:ext cx="1" cy="2019346"/>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1" name="Shape 1361"/>
              <p:cNvSpPr/>
              <p:nvPr/>
            </p:nvSpPr>
            <p:spPr>
              <a:xfrm flipH="1">
                <a:off x="350594" y="415315"/>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2" name="Shape 1362"/>
              <p:cNvSpPr/>
              <p:nvPr/>
            </p:nvSpPr>
            <p:spPr>
              <a:xfrm flipV="1">
                <a:off x="359438" y="2452972"/>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3" name="Shape 1363"/>
              <p:cNvSpPr/>
              <p:nvPr/>
            </p:nvSpPr>
            <p:spPr>
              <a:xfrm flipH="1" flipV="1">
                <a:off x="2700618" y="2409700"/>
                <a:ext cx="1754232"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4" name="Shape 1364"/>
              <p:cNvSpPr/>
              <p:nvPr/>
            </p:nvSpPr>
            <p:spPr>
              <a:xfrm flipH="1" flipV="1">
                <a:off x="485598" y="2439582"/>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5" name="Shape 1365"/>
              <p:cNvSpPr/>
              <p:nvPr/>
            </p:nvSpPr>
            <p:spPr>
              <a:xfrm flipH="1" flipV="1">
                <a:off x="2700618" y="1388855"/>
                <a:ext cx="1754232"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6" name="Shape 1366"/>
              <p:cNvSpPr/>
              <p:nvPr/>
            </p:nvSpPr>
            <p:spPr>
              <a:xfrm flipH="1" flipV="1">
                <a:off x="2678959" y="358980"/>
                <a:ext cx="1754232"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7" name="Shape 1367"/>
              <p:cNvSpPr/>
              <p:nvPr/>
            </p:nvSpPr>
            <p:spPr>
              <a:xfrm flipH="1">
                <a:off x="2767556" y="4427395"/>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8" name="Shape 1368"/>
              <p:cNvSpPr/>
              <p:nvPr/>
            </p:nvSpPr>
            <p:spPr>
              <a:xfrm flipH="1">
                <a:off x="2745896" y="3419180"/>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69" name="Shape 1369"/>
              <p:cNvSpPr/>
              <p:nvPr/>
            </p:nvSpPr>
            <p:spPr>
              <a:xfrm flipH="1">
                <a:off x="518088" y="4458620"/>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0" name="Shape 1370"/>
              <p:cNvSpPr/>
              <p:nvPr/>
            </p:nvSpPr>
            <p:spPr>
              <a:xfrm flipH="1">
                <a:off x="496428" y="3450405"/>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1" name="Shape 1371"/>
              <p:cNvSpPr/>
              <p:nvPr/>
            </p:nvSpPr>
            <p:spPr>
              <a:xfrm flipH="1" flipV="1">
                <a:off x="534848" y="1384340"/>
                <a:ext cx="1754231"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2" name="Shape 1372"/>
              <p:cNvSpPr/>
              <p:nvPr/>
            </p:nvSpPr>
            <p:spPr>
              <a:xfrm flipH="1" flipV="1">
                <a:off x="513188" y="354465"/>
                <a:ext cx="1754232"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3" name="Shape 1373"/>
              <p:cNvSpPr/>
              <p:nvPr/>
            </p:nvSpPr>
            <p:spPr>
              <a:xfrm>
                <a:off x="0"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4" name="Shape 1374"/>
              <p:cNvSpPr/>
              <p:nvPr/>
            </p:nvSpPr>
            <p:spPr>
              <a:xfrm>
                <a:off x="1082242" y="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5" name="Shape 1375"/>
              <p:cNvSpPr/>
              <p:nvPr/>
            </p:nvSpPr>
            <p:spPr>
              <a:xfrm>
                <a:off x="2164485" y="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6" name="Shape 1376"/>
              <p:cNvSpPr/>
              <p:nvPr/>
            </p:nvSpPr>
            <p:spPr>
              <a:xfrm>
                <a:off x="3246729"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7" name="Shape 1377"/>
              <p:cNvSpPr/>
              <p:nvPr/>
            </p:nvSpPr>
            <p:spPr>
              <a:xfrm>
                <a:off x="4328972" y="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8" name="Shape 1378"/>
              <p:cNvSpPr/>
              <p:nvPr/>
            </p:nvSpPr>
            <p:spPr>
              <a:xfrm>
                <a:off x="0"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79" name="Shape 1379"/>
              <p:cNvSpPr/>
              <p:nvPr/>
            </p:nvSpPr>
            <p:spPr>
              <a:xfrm>
                <a:off x="1082242" y="103619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0" name="Shape 1380"/>
              <p:cNvSpPr/>
              <p:nvPr/>
            </p:nvSpPr>
            <p:spPr>
              <a:xfrm>
                <a:off x="2164486"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1" name="Shape 1381"/>
              <p:cNvSpPr/>
              <p:nvPr/>
            </p:nvSpPr>
            <p:spPr>
              <a:xfrm>
                <a:off x="3246728"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2" name="Shape 1382"/>
              <p:cNvSpPr/>
              <p:nvPr/>
            </p:nvSpPr>
            <p:spPr>
              <a:xfrm>
                <a:off x="4328972" y="103619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3" name="Shape 1383"/>
              <p:cNvSpPr/>
              <p:nvPr/>
            </p:nvSpPr>
            <p:spPr>
              <a:xfrm>
                <a:off x="0"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4" name="Shape 1384"/>
              <p:cNvSpPr/>
              <p:nvPr/>
            </p:nvSpPr>
            <p:spPr>
              <a:xfrm>
                <a:off x="1082242" y="207238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5" name="Shape 1385"/>
              <p:cNvSpPr/>
              <p:nvPr/>
            </p:nvSpPr>
            <p:spPr>
              <a:xfrm>
                <a:off x="2164486" y="2072380"/>
                <a:ext cx="662011" cy="697917"/>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6" name="Shape 1386"/>
              <p:cNvSpPr/>
              <p:nvPr/>
            </p:nvSpPr>
            <p:spPr>
              <a:xfrm>
                <a:off x="3246728"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7" name="Shape 1387"/>
              <p:cNvSpPr/>
              <p:nvPr/>
            </p:nvSpPr>
            <p:spPr>
              <a:xfrm>
                <a:off x="4328972" y="207238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8" name="Shape 1388"/>
              <p:cNvSpPr/>
              <p:nvPr/>
            </p:nvSpPr>
            <p:spPr>
              <a:xfrm>
                <a:off x="0"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89" name="Shape 1389"/>
              <p:cNvSpPr/>
              <p:nvPr/>
            </p:nvSpPr>
            <p:spPr>
              <a:xfrm>
                <a:off x="1082242" y="3108570"/>
                <a:ext cx="662012"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0" name="Shape 1390"/>
              <p:cNvSpPr/>
              <p:nvPr/>
            </p:nvSpPr>
            <p:spPr>
              <a:xfrm>
                <a:off x="2164486"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1" name="Shape 1391"/>
              <p:cNvSpPr/>
              <p:nvPr/>
            </p:nvSpPr>
            <p:spPr>
              <a:xfrm>
                <a:off x="3246728"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2" name="Shape 1392"/>
              <p:cNvSpPr/>
              <p:nvPr/>
            </p:nvSpPr>
            <p:spPr>
              <a:xfrm>
                <a:off x="4328972" y="310857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3" name="Shape 1393"/>
              <p:cNvSpPr/>
              <p:nvPr/>
            </p:nvSpPr>
            <p:spPr>
              <a:xfrm>
                <a:off x="0"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4" name="Shape 1394"/>
              <p:cNvSpPr/>
              <p:nvPr/>
            </p:nvSpPr>
            <p:spPr>
              <a:xfrm>
                <a:off x="1082242" y="4087193"/>
                <a:ext cx="662012"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5" name="Shape 1395"/>
              <p:cNvSpPr/>
              <p:nvPr/>
            </p:nvSpPr>
            <p:spPr>
              <a:xfrm>
                <a:off x="2164486"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6" name="Shape 1396"/>
              <p:cNvSpPr/>
              <p:nvPr/>
            </p:nvSpPr>
            <p:spPr>
              <a:xfrm>
                <a:off x="3246728"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7" name="Shape 1397"/>
              <p:cNvSpPr/>
              <p:nvPr/>
            </p:nvSpPr>
            <p:spPr>
              <a:xfrm>
                <a:off x="4328972" y="4087193"/>
                <a:ext cx="662011" cy="662012"/>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8" name="Shape 1398"/>
              <p:cNvSpPr/>
              <p:nvPr/>
            </p:nvSpPr>
            <p:spPr>
              <a:xfrm flipH="1">
                <a:off x="5723767" y="363894"/>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399" name="Shape 1399"/>
              <p:cNvSpPr/>
              <p:nvPr/>
            </p:nvSpPr>
            <p:spPr>
              <a:xfrm flipV="1">
                <a:off x="5732612" y="2401551"/>
                <a:ext cx="1" cy="2019345"/>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400" name="Shape 1400"/>
              <p:cNvSpPr/>
              <p:nvPr/>
            </p:nvSpPr>
            <p:spPr>
              <a:xfrm>
                <a:off x="5424609" y="105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401" name="Shape 1401"/>
              <p:cNvSpPr/>
              <p:nvPr/>
            </p:nvSpPr>
            <p:spPr>
              <a:xfrm>
                <a:off x="5424609" y="103724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402" name="Shape 1402"/>
              <p:cNvSpPr/>
              <p:nvPr/>
            </p:nvSpPr>
            <p:spPr>
              <a:xfrm>
                <a:off x="5424609" y="207343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403" name="Shape 1403"/>
              <p:cNvSpPr/>
              <p:nvPr/>
            </p:nvSpPr>
            <p:spPr>
              <a:xfrm>
                <a:off x="5424609" y="3109626"/>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404" name="Shape 1404"/>
              <p:cNvSpPr/>
              <p:nvPr/>
            </p:nvSpPr>
            <p:spPr>
              <a:xfrm>
                <a:off x="5424609" y="4088250"/>
                <a:ext cx="662011" cy="662011"/>
              </a:xfrm>
              <a:prstGeom prst="ellipse">
                <a:avLst/>
              </a:prstGeom>
              <a:solidFill>
                <a:srgbClr val="FFFFFF"/>
              </a:solid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406" name="Shape 1406"/>
            <p:cNvSpPr/>
            <p:nvPr/>
          </p:nvSpPr>
          <p:spPr>
            <a:xfrm>
              <a:off x="51331" y="5395969"/>
              <a:ext cx="7955916" cy="166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Looks at </a:t>
              </a:r>
              <a:r>
                <a:rPr i="1">
                  <a:latin typeface="Helvetica"/>
                  <a:ea typeface="Helvetica"/>
                  <a:cs typeface="Helvetica"/>
                  <a:sym typeface="Helvetica"/>
                </a:rPr>
                <a:t>joint</a:t>
              </a:r>
              <a:r>
                <a:t> configuration</a:t>
              </a:r>
            </a:p>
            <a:p>
              <a:pPr/>
              <a:r>
                <a:t>of pixels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4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47" grpId="1"/>
      <p:bldP build="whole" bldLvl="1" animBg="1" rev="0" advAuto="0" spid="1314" grpId="2"/>
      <p:bldP build="whole" bldLvl="1" animBg="1" rev="0" advAuto="0" spid="1407" grpId="3"/>
    </p:bldLst>
  </p:timing>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2" name="Shape 242"/>
          <p:cNvSpPr/>
          <p:nvPr/>
        </p:nvSpPr>
        <p:spPr>
          <a:xfrm>
            <a:off x="10043956" y="5044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sz="3200"/>
            </a:pPr>
          </a:p>
        </p:txBody>
      </p:sp>
      <p:sp>
        <p:nvSpPr>
          <p:cNvPr id="243" name="Shape 243"/>
          <p:cNvSpPr/>
          <p:nvPr/>
        </p:nvSpPr>
        <p:spPr>
          <a:xfrm>
            <a:off x="19812004" y="7304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6000"/>
            </a:lvl1pPr>
          </a:lstStyle>
          <a:p>
            <a:pPr/>
            <a:r>
              <a:t>“Fish”</a:t>
            </a:r>
          </a:p>
        </p:txBody>
      </p:sp>
      <p:sp>
        <p:nvSpPr>
          <p:cNvPr id="244" name="Shape 244"/>
          <p:cNvSpPr/>
          <p:nvPr/>
        </p:nvSpPr>
        <p:spPr>
          <a:xfrm>
            <a:off x="19441723" y="11581285"/>
            <a:ext cx="2959507"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label Y</a:t>
            </a:r>
          </a:p>
        </p:txBody>
      </p:sp>
      <p:sp>
        <p:nvSpPr>
          <p:cNvPr id="245" name="Shape 245"/>
          <p:cNvSpPr/>
          <p:nvPr/>
        </p:nvSpPr>
        <p:spPr>
          <a:xfrm>
            <a:off x="17186456"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246" name="Shape 246"/>
          <p:cNvSpPr/>
          <p:nvPr/>
        </p:nvSpPr>
        <p:spPr>
          <a:xfrm>
            <a:off x="6858000"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247" name="Shape 247"/>
          <p:cNvSpPr/>
          <p:nvPr/>
        </p:nvSpPr>
        <p:spPr>
          <a:xfrm>
            <a:off x="10140598" y="7171445"/>
            <a:ext cx="6157102" cy="1346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b="1" sz="7800">
                <a:solidFill>
                  <a:srgbClr val="FFFFFF"/>
                </a:solidFill>
                <a:latin typeface="Helvetica"/>
                <a:ea typeface="Helvetica"/>
                <a:cs typeface="Helvetica"/>
                <a:sym typeface="Helvetica"/>
              </a:defRPr>
            </a:lvl1pPr>
          </a:lstStyle>
          <a:p>
            <a:pPr/>
            <a:r>
              <a:t>Learner</a:t>
            </a:r>
          </a:p>
        </p:txBody>
      </p:sp>
      <p:grpSp>
        <p:nvGrpSpPr>
          <p:cNvPr id="250" name="Group 250"/>
          <p:cNvGrpSpPr/>
          <p:nvPr/>
        </p:nvGrpSpPr>
        <p:grpSpPr>
          <a:xfrm>
            <a:off x="1436602" y="5293298"/>
            <a:ext cx="4856653" cy="7532596"/>
            <a:chOff x="0" y="0"/>
            <a:chExt cx="4856652" cy="7532594"/>
          </a:xfrm>
        </p:grpSpPr>
        <p:sp>
          <p:nvSpPr>
            <p:cNvPr id="248" name="Shape 248"/>
            <p:cNvSpPr/>
            <p:nvPr/>
          </p:nvSpPr>
          <p:spPr>
            <a:xfrm>
              <a:off x="669177" y="6287994"/>
              <a:ext cx="3518206" cy="1244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sz="7200"/>
              </a:lvl1pPr>
            </a:lstStyle>
            <a:p>
              <a:pPr/>
              <a:r>
                <a:t>image X</a:t>
              </a:r>
            </a:p>
          </p:txBody>
        </p:sp>
        <p:pic>
          <p:nvPicPr>
            <p:cNvPr id="249" name="pasted-image.png"/>
            <p:cNvPicPr>
              <a:picLocks noChangeAspect="1"/>
            </p:cNvPicPr>
            <p:nvPr/>
          </p:nvPicPr>
          <p:blipFill>
            <a:blip r:embed="rId2">
              <a:extLst/>
            </a:blip>
            <a:srcRect l="18419" t="0" r="4416" b="0"/>
            <a:stretch>
              <a:fillRect/>
            </a:stretch>
          </p:blipFill>
          <p:spPr>
            <a:xfrm>
              <a:off x="0" y="0"/>
              <a:ext cx="4856653" cy="4942364"/>
            </a:xfrm>
            <a:prstGeom prst="rect">
              <a:avLst/>
            </a:prstGeom>
            <a:ln w="25400" cap="flat">
              <a:solidFill>
                <a:srgbClr val="000000"/>
              </a:solidFill>
              <a:prstDash val="solid"/>
              <a:miter lim="400000"/>
            </a:ln>
            <a:effectLst/>
          </p:spPr>
        </p:pic>
      </p:grpSp>
      <p:pic>
        <p:nvPicPr>
          <p:cNvPr id="251" name="image4.jpg" descr="http://www.thekeyclass.com/wp-content/uploads/2012/10/cubicle.jpg"/>
          <p:cNvPicPr>
            <a:picLocks noChangeAspect="1"/>
          </p:cNvPicPr>
          <p:nvPr/>
        </p:nvPicPr>
        <p:blipFill>
          <a:blip r:embed="rId3">
            <a:extLst/>
          </a:blip>
          <a:stretch>
            <a:fillRect/>
          </a:stretch>
        </p:blipFill>
        <p:spPr>
          <a:xfrm>
            <a:off x="17150901" y="2159000"/>
            <a:ext cx="6981589" cy="4887118"/>
          </a:xfrm>
          <a:prstGeom prst="rect">
            <a:avLst/>
          </a:prstGeom>
          <a:ln w="25400">
            <a:solidFill>
              <a:srgbClr val="000000"/>
            </a:solidFill>
            <a:miter lim="400000"/>
          </a:ln>
        </p:spPr>
      </p:pic>
      <p:sp>
        <p:nvSpPr>
          <p:cNvPr id="252" name="Shape 252"/>
          <p:cNvSpPr/>
          <p:nvPr>
            <p:ph type="title"/>
          </p:nvPr>
        </p:nvSpPr>
        <p:spPr>
          <a:xfrm>
            <a:off x="254000" y="0"/>
            <a:ext cx="23749001" cy="2286001"/>
          </a:xfrm>
          <a:prstGeom prst="rect">
            <a:avLst/>
          </a:prstGeom>
        </p:spPr>
        <p:txBody>
          <a:bodyPr/>
          <a:lstStyle>
            <a:lvl1pPr>
              <a:defRPr>
                <a:latin typeface="+mn-lt"/>
                <a:ea typeface="+mn-ea"/>
                <a:cs typeface="+mn-cs"/>
                <a:sym typeface="Helvetica Light"/>
              </a:defRPr>
            </a:lvl1pPr>
          </a:lstStyle>
          <a:p>
            <a:pPr/>
            <a:r>
              <a:t>Image classification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1" grpId="1"/>
    </p:bldLst>
  </p:timing>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9" name="Shape 1409"/>
          <p:cNvSpPr/>
          <p:nvPr/>
        </p:nvSpPr>
        <p:spPr>
          <a:xfrm>
            <a:off x="6543698" y="401615"/>
            <a:ext cx="1127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Designing loss functions</a:t>
            </a:r>
          </a:p>
        </p:txBody>
      </p:sp>
      <p:pic>
        <p:nvPicPr>
          <p:cNvPr id="1410" name="pasted-image.png"/>
          <p:cNvPicPr>
            <a:picLocks noChangeAspect="1"/>
          </p:cNvPicPr>
          <p:nvPr/>
        </p:nvPicPr>
        <p:blipFill>
          <a:blip r:embed="rId3">
            <a:extLst/>
          </a:blip>
          <a:stretch>
            <a:fillRect/>
          </a:stretch>
        </p:blipFill>
        <p:spPr>
          <a:xfrm>
            <a:off x="1337973" y="2101124"/>
            <a:ext cx="7484679" cy="11126778"/>
          </a:xfrm>
          <a:prstGeom prst="rect">
            <a:avLst/>
          </a:prstGeom>
          <a:ln w="12700">
            <a:miter lim="400000"/>
          </a:ln>
        </p:spPr>
      </p:pic>
      <p:sp>
        <p:nvSpPr>
          <p:cNvPr id="1411" name="Shape 1411"/>
          <p:cNvSpPr/>
          <p:nvPr/>
        </p:nvSpPr>
        <p:spPr>
          <a:xfrm>
            <a:off x="9963383" y="6983475"/>
            <a:ext cx="13237592"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Be careful what you wish for!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1" grpId="1"/>
    </p:bldLst>
  </p:timing>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15" name="Screen Shot 2017-01-11 at 2.36.35 AM-filtered.png"/>
          <p:cNvPicPr>
            <a:picLocks noChangeAspect="1"/>
          </p:cNvPicPr>
          <p:nvPr/>
        </p:nvPicPr>
        <p:blipFill>
          <a:blip r:embed="rId3">
            <a:extLst/>
          </a:blip>
          <a:stretch>
            <a:fillRect/>
          </a:stretch>
        </p:blipFill>
        <p:spPr>
          <a:xfrm>
            <a:off x="737639" y="2634172"/>
            <a:ext cx="4933967" cy="4431433"/>
          </a:xfrm>
          <a:prstGeom prst="rect">
            <a:avLst/>
          </a:prstGeom>
          <a:ln w="12700">
            <a:miter lim="400000"/>
          </a:ln>
        </p:spPr>
      </p:pic>
      <p:grpSp>
        <p:nvGrpSpPr>
          <p:cNvPr id="1420" name="Group 1420"/>
          <p:cNvGrpSpPr/>
          <p:nvPr/>
        </p:nvGrpSpPr>
        <p:grpSpPr>
          <a:xfrm>
            <a:off x="5597560" y="3709515"/>
            <a:ext cx="2823537" cy="2249266"/>
            <a:chOff x="0" y="0"/>
            <a:chExt cx="2823535" cy="2249265"/>
          </a:xfrm>
        </p:grpSpPr>
        <p:sp>
          <p:nvSpPr>
            <p:cNvPr id="1416" name="Shape 141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17" name="Shape 141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18" name="Shape 141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19" name="Shape 141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sp>
        <p:nvSpPr>
          <p:cNvPr id="1421" name="Shape 1421"/>
          <p:cNvSpPr/>
          <p:nvPr/>
        </p:nvSpPr>
        <p:spPr>
          <a:xfrm>
            <a:off x="314242" y="1765939"/>
            <a:ext cx="537845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Image colorization</a:t>
            </a:r>
          </a:p>
        </p:txBody>
      </p:sp>
      <p:sp>
        <p:nvSpPr>
          <p:cNvPr id="1422" name="Shape 1422"/>
          <p:cNvSpPr/>
          <p:nvPr/>
        </p:nvSpPr>
        <p:spPr>
          <a:xfrm>
            <a:off x="6543698" y="401615"/>
            <a:ext cx="1127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Designing loss functions</a:t>
            </a:r>
          </a:p>
        </p:txBody>
      </p:sp>
      <p:pic>
        <p:nvPicPr>
          <p:cNvPr id="1423" name="pasted-image.pdf"/>
          <p:cNvPicPr>
            <a:picLocks noChangeAspect="1"/>
          </p:cNvPicPr>
          <p:nvPr/>
        </p:nvPicPr>
        <p:blipFill>
          <a:blip r:embed="rId4">
            <a:extLst/>
          </a:blip>
          <a:stretch>
            <a:fillRect/>
          </a:stretch>
        </p:blipFill>
        <p:spPr>
          <a:xfrm>
            <a:off x="8479085" y="2896790"/>
            <a:ext cx="4552951" cy="3972057"/>
          </a:xfrm>
          <a:prstGeom prst="rect">
            <a:avLst/>
          </a:prstGeom>
          <a:ln w="12700">
            <a:miter lim="400000"/>
          </a:ln>
        </p:spPr>
      </p:pic>
      <p:sp>
        <p:nvSpPr>
          <p:cNvPr id="1424" name="Shape 1424"/>
          <p:cNvSpPr/>
          <p:nvPr/>
        </p:nvSpPr>
        <p:spPr>
          <a:xfrm>
            <a:off x="16771544" y="4430380"/>
            <a:ext cx="401447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L2 regression</a:t>
            </a:r>
          </a:p>
        </p:txBody>
      </p:sp>
      <p:grpSp>
        <p:nvGrpSpPr>
          <p:cNvPr id="1435" name="Group 1435"/>
          <p:cNvGrpSpPr/>
          <p:nvPr/>
        </p:nvGrpSpPr>
        <p:grpSpPr>
          <a:xfrm>
            <a:off x="439292" y="7659125"/>
            <a:ext cx="20346723" cy="5672483"/>
            <a:chOff x="100487" y="0"/>
            <a:chExt cx="20346721" cy="5672482"/>
          </a:xfrm>
        </p:grpSpPr>
        <p:pic>
          <p:nvPicPr>
            <p:cNvPr id="1425" name="Screen Shot 2017-01-11 at 2.48.58 AM.png"/>
            <p:cNvPicPr>
              <a:picLocks noChangeAspect="1"/>
            </p:cNvPicPr>
            <p:nvPr/>
          </p:nvPicPr>
          <p:blipFill>
            <a:blip r:embed="rId5">
              <a:extLst/>
            </a:blip>
            <a:srcRect l="15736" t="0" r="6678" b="0"/>
            <a:stretch>
              <a:fillRect/>
            </a:stretch>
          </p:blipFill>
          <p:spPr>
            <a:xfrm>
              <a:off x="608723" y="990321"/>
              <a:ext cx="4552879" cy="3795627"/>
            </a:xfrm>
            <a:prstGeom prst="rect">
              <a:avLst/>
            </a:prstGeom>
            <a:ln w="12700" cap="flat">
              <a:noFill/>
              <a:miter lim="400000"/>
            </a:ln>
            <a:effectLst/>
          </p:spPr>
        </p:pic>
        <p:grpSp>
          <p:nvGrpSpPr>
            <p:cNvPr id="1430" name="Group 1430"/>
            <p:cNvGrpSpPr/>
            <p:nvPr/>
          </p:nvGrpSpPr>
          <p:grpSpPr>
            <a:xfrm>
              <a:off x="5258754" y="1789934"/>
              <a:ext cx="2823537" cy="2249266"/>
              <a:chOff x="0" y="0"/>
              <a:chExt cx="2823535" cy="2249265"/>
            </a:xfrm>
          </p:grpSpPr>
          <p:sp>
            <p:nvSpPr>
              <p:cNvPr id="1426" name="Shape 1426"/>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27" name="Shape 1427"/>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28" name="Shape 1428"/>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29" name="Shape 1429"/>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sp>
          <p:nvSpPr>
            <p:cNvPr id="1431" name="Shape 1431"/>
            <p:cNvSpPr/>
            <p:nvPr/>
          </p:nvSpPr>
          <p:spPr>
            <a:xfrm>
              <a:off x="100487" y="0"/>
              <a:ext cx="476694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Super-resolution</a:t>
              </a:r>
            </a:p>
          </p:txBody>
        </p:sp>
        <p:sp>
          <p:nvSpPr>
            <p:cNvPr id="1432" name="Shape 1432"/>
            <p:cNvSpPr/>
            <p:nvPr/>
          </p:nvSpPr>
          <p:spPr>
            <a:xfrm>
              <a:off x="3327641" y="4983507"/>
              <a:ext cx="6685763"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3600"/>
              </a:lvl1pPr>
            </a:lstStyle>
            <a:p>
              <a:pPr/>
              <a:r>
                <a:t>[Johnson, Alahi, Li, ECCV 2016]</a:t>
              </a:r>
            </a:p>
          </p:txBody>
        </p:sp>
        <p:pic>
          <p:nvPicPr>
            <p:cNvPr id="1433" name="Screen Shot 2017-01-11 at 2.49.12 AM.png"/>
            <p:cNvPicPr>
              <a:picLocks noChangeAspect="1"/>
            </p:cNvPicPr>
            <p:nvPr/>
          </p:nvPicPr>
          <p:blipFill>
            <a:blip r:embed="rId6">
              <a:extLst/>
            </a:blip>
            <a:srcRect l="16609" t="0" r="7458" b="0"/>
            <a:stretch>
              <a:fillRect/>
            </a:stretch>
          </p:blipFill>
          <p:spPr>
            <a:xfrm>
              <a:off x="8179372" y="977820"/>
              <a:ext cx="4474851" cy="3820597"/>
            </a:xfrm>
            <a:prstGeom prst="rect">
              <a:avLst/>
            </a:prstGeom>
            <a:ln w="12700" cap="flat">
              <a:noFill/>
              <a:miter lim="400000"/>
            </a:ln>
            <a:effectLst/>
          </p:spPr>
        </p:pic>
        <p:sp>
          <p:nvSpPr>
            <p:cNvPr id="1434" name="Shape 1434"/>
            <p:cNvSpPr/>
            <p:nvPr/>
          </p:nvSpPr>
          <p:spPr>
            <a:xfrm>
              <a:off x="16432738" y="2462129"/>
              <a:ext cx="401447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L2 regression</a:t>
              </a:r>
            </a:p>
          </p:txBody>
        </p:sp>
      </p:grpSp>
      <p:sp>
        <p:nvSpPr>
          <p:cNvPr id="1436" name="Shape 1436"/>
          <p:cNvSpPr/>
          <p:nvPr/>
        </p:nvSpPr>
        <p:spPr>
          <a:xfrm>
            <a:off x="3259429" y="6938049"/>
            <a:ext cx="690567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[Zhang, Isola, Efros, ECCV 2016]</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40" name="pasted-image.pdf"/>
          <p:cNvPicPr>
            <a:picLocks noChangeAspect="1"/>
          </p:cNvPicPr>
          <p:nvPr/>
        </p:nvPicPr>
        <p:blipFill>
          <a:blip r:embed="rId3">
            <a:extLst/>
          </a:blip>
          <a:stretch>
            <a:fillRect/>
          </a:stretch>
        </p:blipFill>
        <p:spPr>
          <a:xfrm>
            <a:off x="8430666" y="2909490"/>
            <a:ext cx="4518992" cy="3942431"/>
          </a:xfrm>
          <a:prstGeom prst="rect">
            <a:avLst/>
          </a:prstGeom>
          <a:ln w="12700">
            <a:miter lim="400000"/>
          </a:ln>
        </p:spPr>
      </p:pic>
      <p:pic>
        <p:nvPicPr>
          <p:cNvPr id="1441" name="Screen Shot 2017-01-11 at 2.49.30 AM.png"/>
          <p:cNvPicPr>
            <a:picLocks noChangeAspect="1"/>
          </p:cNvPicPr>
          <p:nvPr/>
        </p:nvPicPr>
        <p:blipFill>
          <a:blip r:embed="rId4">
            <a:extLst/>
          </a:blip>
          <a:srcRect l="17628" t="0" r="7894" b="0"/>
          <a:stretch>
            <a:fillRect/>
          </a:stretch>
        </p:blipFill>
        <p:spPr>
          <a:xfrm>
            <a:off x="8555789" y="8637736"/>
            <a:ext cx="4407636" cy="3795626"/>
          </a:xfrm>
          <a:prstGeom prst="rect">
            <a:avLst/>
          </a:prstGeom>
          <a:ln w="12700">
            <a:miter lim="400000"/>
          </a:ln>
        </p:spPr>
      </p:pic>
      <p:pic>
        <p:nvPicPr>
          <p:cNvPr id="1442" name="Screen Shot 2017-01-11 at 2.36.35 AM-filtered.png"/>
          <p:cNvPicPr>
            <a:picLocks noChangeAspect="1"/>
          </p:cNvPicPr>
          <p:nvPr/>
        </p:nvPicPr>
        <p:blipFill>
          <a:blip r:embed="rId5">
            <a:extLst/>
          </a:blip>
          <a:stretch>
            <a:fillRect/>
          </a:stretch>
        </p:blipFill>
        <p:spPr>
          <a:xfrm>
            <a:off x="737639" y="2634172"/>
            <a:ext cx="4933967" cy="4431433"/>
          </a:xfrm>
          <a:prstGeom prst="rect">
            <a:avLst/>
          </a:prstGeom>
          <a:ln w="12700">
            <a:miter lim="400000"/>
          </a:ln>
        </p:spPr>
      </p:pic>
      <p:grpSp>
        <p:nvGrpSpPr>
          <p:cNvPr id="1447" name="Group 1447"/>
          <p:cNvGrpSpPr/>
          <p:nvPr/>
        </p:nvGrpSpPr>
        <p:grpSpPr>
          <a:xfrm>
            <a:off x="5597560" y="3709515"/>
            <a:ext cx="2823537" cy="2249266"/>
            <a:chOff x="0" y="0"/>
            <a:chExt cx="2823535" cy="2249265"/>
          </a:xfrm>
        </p:grpSpPr>
        <p:sp>
          <p:nvSpPr>
            <p:cNvPr id="1443" name="Shape 1443"/>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44" name="Shape 1444"/>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45" name="Shape 1445"/>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46" name="Shape 1446"/>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sp>
        <p:nvSpPr>
          <p:cNvPr id="1448" name="Shape 1448"/>
          <p:cNvSpPr/>
          <p:nvPr/>
        </p:nvSpPr>
        <p:spPr>
          <a:xfrm>
            <a:off x="314242" y="1765939"/>
            <a:ext cx="537845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Image colorization</a:t>
            </a:r>
          </a:p>
        </p:txBody>
      </p:sp>
      <p:sp>
        <p:nvSpPr>
          <p:cNvPr id="1449" name="Shape 1449"/>
          <p:cNvSpPr/>
          <p:nvPr/>
        </p:nvSpPr>
        <p:spPr>
          <a:xfrm>
            <a:off x="6543698" y="401615"/>
            <a:ext cx="1127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Designing loss functions</a:t>
            </a:r>
          </a:p>
        </p:txBody>
      </p:sp>
      <p:sp>
        <p:nvSpPr>
          <p:cNvPr id="1450" name="Shape 1450"/>
          <p:cNvSpPr/>
          <p:nvPr/>
        </p:nvSpPr>
        <p:spPr>
          <a:xfrm>
            <a:off x="14874750" y="4000710"/>
            <a:ext cx="7678801"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Cross entropy objective, with colorfulness term</a:t>
            </a:r>
          </a:p>
        </p:txBody>
      </p:sp>
      <p:pic>
        <p:nvPicPr>
          <p:cNvPr id="1451" name="Screen Shot 2017-01-11 at 2.48.58 AM.png"/>
          <p:cNvPicPr>
            <a:picLocks noChangeAspect="1"/>
          </p:cNvPicPr>
          <p:nvPr/>
        </p:nvPicPr>
        <p:blipFill>
          <a:blip r:embed="rId6">
            <a:extLst/>
          </a:blip>
          <a:srcRect l="15736" t="0" r="6678" b="0"/>
          <a:stretch>
            <a:fillRect/>
          </a:stretch>
        </p:blipFill>
        <p:spPr>
          <a:xfrm>
            <a:off x="947528" y="8649447"/>
            <a:ext cx="4552879" cy="3795626"/>
          </a:xfrm>
          <a:prstGeom prst="rect">
            <a:avLst/>
          </a:prstGeom>
          <a:ln w="12700">
            <a:miter lim="400000"/>
          </a:ln>
        </p:spPr>
      </p:pic>
      <p:grpSp>
        <p:nvGrpSpPr>
          <p:cNvPr id="1456" name="Group 1456"/>
          <p:cNvGrpSpPr/>
          <p:nvPr/>
        </p:nvGrpSpPr>
        <p:grpSpPr>
          <a:xfrm>
            <a:off x="5597560" y="9449059"/>
            <a:ext cx="2823537" cy="2249267"/>
            <a:chOff x="0" y="0"/>
            <a:chExt cx="2823535" cy="2249265"/>
          </a:xfrm>
        </p:grpSpPr>
        <p:sp>
          <p:nvSpPr>
            <p:cNvPr id="1452" name="Shape 1452"/>
            <p:cNvSpPr/>
            <p:nvPr/>
          </p:nvSpPr>
          <p:spPr>
            <a:xfrm>
              <a:off x="0" y="1124632"/>
              <a:ext cx="2823536"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53" name="Shape 1453"/>
            <p:cNvSpPr/>
            <p:nvPr/>
          </p:nvSpPr>
          <p:spPr>
            <a:xfrm rot="10800000">
              <a:off x="121934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54" name="Shape 1454"/>
            <p:cNvSpPr/>
            <p:nvPr/>
          </p:nvSpPr>
          <p:spPr>
            <a:xfrm rot="10800000">
              <a:off x="1784966" y="0"/>
              <a:ext cx="384844"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55" name="Shape 1455"/>
            <p:cNvSpPr/>
            <p:nvPr/>
          </p:nvSpPr>
          <p:spPr>
            <a:xfrm rot="10800000">
              <a:off x="653729" y="0"/>
              <a:ext cx="384843" cy="2249266"/>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sp>
        <p:nvSpPr>
          <p:cNvPr id="1457" name="Shape 1457"/>
          <p:cNvSpPr/>
          <p:nvPr/>
        </p:nvSpPr>
        <p:spPr>
          <a:xfrm>
            <a:off x="14874750" y="9713865"/>
            <a:ext cx="7678801"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Deep feature covariance matching objective</a:t>
            </a:r>
          </a:p>
        </p:txBody>
      </p:sp>
      <p:sp>
        <p:nvSpPr>
          <p:cNvPr id="1458" name="Shape 1458"/>
          <p:cNvSpPr/>
          <p:nvPr/>
        </p:nvSpPr>
        <p:spPr>
          <a:xfrm>
            <a:off x="3666446" y="12642632"/>
            <a:ext cx="668576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[Johnson, Alahi, Li, ECCV 2016]</a:t>
            </a:r>
          </a:p>
        </p:txBody>
      </p:sp>
      <p:sp>
        <p:nvSpPr>
          <p:cNvPr id="1459" name="Shape 1459"/>
          <p:cNvSpPr/>
          <p:nvPr/>
        </p:nvSpPr>
        <p:spPr>
          <a:xfrm>
            <a:off x="439292" y="7659125"/>
            <a:ext cx="476694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Super-resolution</a:t>
            </a:r>
          </a:p>
        </p:txBody>
      </p:sp>
      <p:sp>
        <p:nvSpPr>
          <p:cNvPr id="1460" name="Shape 1460"/>
          <p:cNvSpPr/>
          <p:nvPr/>
        </p:nvSpPr>
        <p:spPr>
          <a:xfrm>
            <a:off x="3259429" y="6938049"/>
            <a:ext cx="690567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[Zhang, Isola, Efros, ECCV 2016]</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64" name="Screen Shot 2017-01-11 at 2.36.35 AM-filtered.png"/>
          <p:cNvPicPr>
            <a:picLocks noChangeAspect="1"/>
          </p:cNvPicPr>
          <p:nvPr/>
        </p:nvPicPr>
        <p:blipFill>
          <a:blip r:embed="rId3">
            <a:extLst/>
          </a:blip>
          <a:stretch>
            <a:fillRect/>
          </a:stretch>
        </p:blipFill>
        <p:spPr>
          <a:xfrm>
            <a:off x="711250" y="757211"/>
            <a:ext cx="3089631" cy="2774947"/>
          </a:xfrm>
          <a:prstGeom prst="rect">
            <a:avLst/>
          </a:prstGeom>
          <a:ln w="12700">
            <a:miter lim="400000"/>
          </a:ln>
        </p:spPr>
      </p:pic>
      <p:pic>
        <p:nvPicPr>
          <p:cNvPr id="1465" name="pasted-image.pdf"/>
          <p:cNvPicPr>
            <a:picLocks noChangeAspect="1"/>
          </p:cNvPicPr>
          <p:nvPr/>
        </p:nvPicPr>
        <p:blipFill>
          <a:blip r:embed="rId4">
            <a:extLst/>
          </a:blip>
          <a:stretch>
            <a:fillRect/>
          </a:stretch>
        </p:blipFill>
        <p:spPr>
          <a:xfrm>
            <a:off x="5564724" y="910301"/>
            <a:ext cx="2829776" cy="2468735"/>
          </a:xfrm>
          <a:prstGeom prst="rect">
            <a:avLst/>
          </a:prstGeom>
          <a:ln w="12700">
            <a:miter lim="400000"/>
          </a:ln>
        </p:spPr>
      </p:pic>
      <p:grpSp>
        <p:nvGrpSpPr>
          <p:cNvPr id="1470" name="Group 1470"/>
          <p:cNvGrpSpPr/>
          <p:nvPr/>
        </p:nvGrpSpPr>
        <p:grpSpPr>
          <a:xfrm>
            <a:off x="3754513" y="1430586"/>
            <a:ext cx="1768089" cy="1408483"/>
            <a:chOff x="0" y="0"/>
            <a:chExt cx="1768087" cy="1408481"/>
          </a:xfrm>
        </p:grpSpPr>
        <p:sp>
          <p:nvSpPr>
            <p:cNvPr id="1466" name="Shape 1466"/>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67" name="Shape 1467"/>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68" name="Shape 1468"/>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69" name="Shape 1469"/>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pic>
        <p:nvPicPr>
          <p:cNvPr id="1471" name="Screen Shot 2017-01-11 at 2.48.58 AM.png"/>
          <p:cNvPicPr>
            <a:picLocks noChangeAspect="1"/>
          </p:cNvPicPr>
          <p:nvPr/>
        </p:nvPicPr>
        <p:blipFill>
          <a:blip r:embed="rId5">
            <a:extLst/>
          </a:blip>
          <a:srcRect l="15736" t="0" r="6678" b="0"/>
          <a:stretch>
            <a:fillRect/>
          </a:stretch>
        </p:blipFill>
        <p:spPr>
          <a:xfrm>
            <a:off x="842681" y="3649157"/>
            <a:ext cx="2850996" cy="2376807"/>
          </a:xfrm>
          <a:prstGeom prst="rect">
            <a:avLst/>
          </a:prstGeom>
          <a:ln w="12700">
            <a:miter lim="400000"/>
          </a:ln>
        </p:spPr>
      </p:pic>
      <p:pic>
        <p:nvPicPr>
          <p:cNvPr id="1472" name="Screen Shot 2017-01-11 at 2.49.30 AM.png"/>
          <p:cNvPicPr>
            <a:picLocks noChangeAspect="1"/>
          </p:cNvPicPr>
          <p:nvPr/>
        </p:nvPicPr>
        <p:blipFill>
          <a:blip r:embed="rId6">
            <a:extLst/>
          </a:blip>
          <a:srcRect l="14847" t="0" r="8324" b="0"/>
          <a:stretch>
            <a:fillRect/>
          </a:stretch>
        </p:blipFill>
        <p:spPr>
          <a:xfrm>
            <a:off x="5583393" y="3665682"/>
            <a:ext cx="2847218" cy="2376806"/>
          </a:xfrm>
          <a:prstGeom prst="rect">
            <a:avLst/>
          </a:prstGeom>
          <a:ln w="12700">
            <a:miter lim="400000"/>
          </a:ln>
        </p:spPr>
      </p:pic>
      <p:grpSp>
        <p:nvGrpSpPr>
          <p:cNvPr id="1477" name="Group 1477"/>
          <p:cNvGrpSpPr/>
          <p:nvPr/>
        </p:nvGrpSpPr>
        <p:grpSpPr>
          <a:xfrm>
            <a:off x="3754513" y="4149871"/>
            <a:ext cx="1768089" cy="1408483"/>
            <a:chOff x="0" y="0"/>
            <a:chExt cx="1768087" cy="1408481"/>
          </a:xfrm>
        </p:grpSpPr>
        <p:sp>
          <p:nvSpPr>
            <p:cNvPr id="1473" name="Shape 1473"/>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74" name="Shape 1474"/>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75" name="Shape 1475"/>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76" name="Shape 1476"/>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grpSp>
        <p:nvGrpSpPr>
          <p:cNvPr id="1480" name="Group 1480"/>
          <p:cNvGrpSpPr/>
          <p:nvPr/>
        </p:nvGrpSpPr>
        <p:grpSpPr>
          <a:xfrm>
            <a:off x="9226941" y="1522023"/>
            <a:ext cx="8614291" cy="6664203"/>
            <a:chOff x="0" y="0"/>
            <a:chExt cx="8614290" cy="6664201"/>
          </a:xfrm>
        </p:grpSpPr>
        <p:sp>
          <p:nvSpPr>
            <p:cNvPr id="1478" name="Shape 1478"/>
            <p:cNvSpPr/>
            <p:nvPr/>
          </p:nvSpPr>
          <p:spPr>
            <a:xfrm>
              <a:off x="1628147" y="2634538"/>
              <a:ext cx="6986144" cy="1362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8000"/>
              </a:lvl1pPr>
            </a:lstStyle>
            <a:p>
              <a:pPr/>
              <a:r>
                <a:t>Universal loss?</a:t>
              </a:r>
            </a:p>
          </p:txBody>
        </p:sp>
        <p:pic>
          <p:nvPicPr>
            <p:cNvPr id="1479" name="pasted-image.pdf"/>
            <p:cNvPicPr>
              <a:picLocks noChangeAspect="0"/>
            </p:cNvPicPr>
            <p:nvPr/>
          </p:nvPicPr>
          <p:blipFill>
            <a:blip r:embed="rId7">
              <a:extLst/>
            </a:blip>
            <a:stretch>
              <a:fillRect/>
            </a:stretch>
          </p:blipFill>
          <p:spPr>
            <a:xfrm>
              <a:off x="0" y="0"/>
              <a:ext cx="831780" cy="6664202"/>
            </a:xfrm>
            <a:prstGeom prst="rect">
              <a:avLst/>
            </a:prstGeom>
            <a:ln w="12700" cap="flat">
              <a:noFill/>
              <a:miter lim="400000"/>
            </a:ln>
            <a:effectLst/>
          </p:spPr>
        </p:pic>
      </p:grpSp>
      <p:sp>
        <p:nvSpPr>
          <p:cNvPr id="1481" name="Shape 1481"/>
          <p:cNvSpPr/>
          <p:nvPr/>
        </p:nvSpPr>
        <p:spPr>
          <a:xfrm rot="5400000">
            <a:off x="1555469" y="6380542"/>
            <a:ext cx="1425576" cy="1412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atin typeface="Adobe 繁黑體 Std B"/>
                <a:ea typeface="Adobe 繁黑體 Std B"/>
                <a:cs typeface="Adobe 繁黑體 Std B"/>
                <a:sym typeface="Adobe 繁黑體 Std B"/>
              </a:defRPr>
            </a:lvl1pPr>
          </a:lstStyle>
          <a:p>
            <a:pPr/>
            <a:r>
              <a:t>…</a:t>
            </a:r>
          </a:p>
        </p:txBody>
      </p:sp>
      <p:sp>
        <p:nvSpPr>
          <p:cNvPr id="1482" name="Shape 1482"/>
          <p:cNvSpPr/>
          <p:nvPr/>
        </p:nvSpPr>
        <p:spPr>
          <a:xfrm rot="5400000">
            <a:off x="6062277" y="6335737"/>
            <a:ext cx="1425576" cy="1412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atin typeface="Adobe 繁黑體 Std B"/>
                <a:ea typeface="Adobe 繁黑體 Std B"/>
                <a:cs typeface="Adobe 繁黑體 Std B"/>
                <a:sym typeface="Adobe 繁黑體 Std B"/>
              </a:defRPr>
            </a:lvl1pPr>
          </a:lstStyle>
          <a: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80" grpId="1"/>
    </p:bldLst>
  </p:timing>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6" name="Screen Shot 2017-01-11 at 2.36.35 AM-filtered.png"/>
          <p:cNvPicPr>
            <a:picLocks noChangeAspect="1"/>
          </p:cNvPicPr>
          <p:nvPr/>
        </p:nvPicPr>
        <p:blipFill>
          <a:blip r:embed="rId3">
            <a:extLst/>
          </a:blip>
          <a:stretch>
            <a:fillRect/>
          </a:stretch>
        </p:blipFill>
        <p:spPr>
          <a:xfrm>
            <a:off x="711250" y="757211"/>
            <a:ext cx="3089631" cy="2774947"/>
          </a:xfrm>
          <a:prstGeom prst="rect">
            <a:avLst/>
          </a:prstGeom>
          <a:ln w="12700">
            <a:miter lim="400000"/>
          </a:ln>
        </p:spPr>
      </p:pic>
      <p:pic>
        <p:nvPicPr>
          <p:cNvPr id="1487" name="pasted-image.pdf"/>
          <p:cNvPicPr>
            <a:picLocks noChangeAspect="1"/>
          </p:cNvPicPr>
          <p:nvPr/>
        </p:nvPicPr>
        <p:blipFill>
          <a:blip r:embed="rId4">
            <a:extLst/>
          </a:blip>
          <a:stretch>
            <a:fillRect/>
          </a:stretch>
        </p:blipFill>
        <p:spPr>
          <a:xfrm>
            <a:off x="5564724" y="910301"/>
            <a:ext cx="2829776" cy="2468735"/>
          </a:xfrm>
          <a:prstGeom prst="rect">
            <a:avLst/>
          </a:prstGeom>
          <a:ln w="12700">
            <a:miter lim="400000"/>
          </a:ln>
        </p:spPr>
      </p:pic>
      <p:grpSp>
        <p:nvGrpSpPr>
          <p:cNvPr id="1492" name="Group 1492"/>
          <p:cNvGrpSpPr/>
          <p:nvPr/>
        </p:nvGrpSpPr>
        <p:grpSpPr>
          <a:xfrm>
            <a:off x="3754513" y="1430586"/>
            <a:ext cx="1768089" cy="1408483"/>
            <a:chOff x="0" y="0"/>
            <a:chExt cx="1768087" cy="1408481"/>
          </a:xfrm>
        </p:grpSpPr>
        <p:sp>
          <p:nvSpPr>
            <p:cNvPr id="1488" name="Shape 1488"/>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89" name="Shape 1489"/>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90" name="Shape 1490"/>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91" name="Shape 1491"/>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pic>
        <p:nvPicPr>
          <p:cNvPr id="1493" name="Screen Shot 2017-01-11 at 2.48.58 AM.png"/>
          <p:cNvPicPr>
            <a:picLocks noChangeAspect="1"/>
          </p:cNvPicPr>
          <p:nvPr/>
        </p:nvPicPr>
        <p:blipFill>
          <a:blip r:embed="rId5">
            <a:extLst/>
          </a:blip>
          <a:srcRect l="15736" t="0" r="6678" b="0"/>
          <a:stretch>
            <a:fillRect/>
          </a:stretch>
        </p:blipFill>
        <p:spPr>
          <a:xfrm>
            <a:off x="842681" y="3649157"/>
            <a:ext cx="2850996" cy="2376807"/>
          </a:xfrm>
          <a:prstGeom prst="rect">
            <a:avLst/>
          </a:prstGeom>
          <a:ln w="12700">
            <a:miter lim="400000"/>
          </a:ln>
        </p:spPr>
      </p:pic>
      <p:pic>
        <p:nvPicPr>
          <p:cNvPr id="1494" name="Screen Shot 2017-01-11 at 2.49.30 AM.png"/>
          <p:cNvPicPr>
            <a:picLocks noChangeAspect="1"/>
          </p:cNvPicPr>
          <p:nvPr/>
        </p:nvPicPr>
        <p:blipFill>
          <a:blip r:embed="rId6">
            <a:extLst/>
          </a:blip>
          <a:srcRect l="14847" t="0" r="8324" b="0"/>
          <a:stretch>
            <a:fillRect/>
          </a:stretch>
        </p:blipFill>
        <p:spPr>
          <a:xfrm>
            <a:off x="5583393" y="3665682"/>
            <a:ext cx="2847218" cy="2376807"/>
          </a:xfrm>
          <a:prstGeom prst="rect">
            <a:avLst/>
          </a:prstGeom>
          <a:ln w="12700">
            <a:miter lim="400000"/>
          </a:ln>
        </p:spPr>
      </p:pic>
      <p:grpSp>
        <p:nvGrpSpPr>
          <p:cNvPr id="1499" name="Group 1499"/>
          <p:cNvGrpSpPr/>
          <p:nvPr/>
        </p:nvGrpSpPr>
        <p:grpSpPr>
          <a:xfrm>
            <a:off x="3754513" y="4149871"/>
            <a:ext cx="1768089" cy="1408483"/>
            <a:chOff x="0" y="0"/>
            <a:chExt cx="1768087" cy="1408481"/>
          </a:xfrm>
        </p:grpSpPr>
        <p:sp>
          <p:nvSpPr>
            <p:cNvPr id="1495" name="Shape 1495"/>
            <p:cNvSpPr/>
            <p:nvPr/>
          </p:nvSpPr>
          <p:spPr>
            <a:xfrm>
              <a:off x="0" y="704240"/>
              <a:ext cx="1768088" cy="1"/>
            </a:xfrm>
            <a:prstGeom prst="line">
              <a:avLst/>
            </a:prstGeom>
            <a:noFill/>
            <a:ln w="508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496" name="Shape 1496"/>
            <p:cNvSpPr/>
            <p:nvPr/>
          </p:nvSpPr>
          <p:spPr>
            <a:xfrm rot="10800000">
              <a:off x="763550"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97" name="Shape 1497"/>
            <p:cNvSpPr/>
            <p:nvPr/>
          </p:nvSpPr>
          <p:spPr>
            <a:xfrm rot="10800000">
              <a:off x="1117739"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498" name="Shape 1498"/>
            <p:cNvSpPr/>
            <p:nvPr/>
          </p:nvSpPr>
          <p:spPr>
            <a:xfrm rot="10800000">
              <a:off x="409362" y="0"/>
              <a:ext cx="240988" cy="1408482"/>
            </a:xfrm>
            <a:prstGeom prst="rect">
              <a:avLst/>
            </a:prstGeom>
            <a:solidFill>
              <a:srgbClr val="FFFFFF"/>
            </a:solidFill>
            <a:ln w="508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grpSp>
      <p:sp>
        <p:nvSpPr>
          <p:cNvPr id="1500" name="Shape 1500"/>
          <p:cNvSpPr/>
          <p:nvPr/>
        </p:nvSpPr>
        <p:spPr>
          <a:xfrm rot="5400000">
            <a:off x="1555469" y="6380542"/>
            <a:ext cx="1425576" cy="1412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atin typeface="Adobe 繁黑體 Std B"/>
                <a:ea typeface="Adobe 繁黑體 Std B"/>
                <a:cs typeface="Adobe 繁黑體 Std B"/>
                <a:sym typeface="Adobe 繁黑體 Std B"/>
              </a:defRPr>
            </a:lvl1pPr>
          </a:lstStyle>
          <a:p>
            <a:pPr/>
            <a:r>
              <a:t>…</a:t>
            </a:r>
          </a:p>
        </p:txBody>
      </p:sp>
      <p:pic>
        <p:nvPicPr>
          <p:cNvPr id="1501" name="pasted-image.pdf"/>
          <p:cNvPicPr>
            <a:picLocks noChangeAspect="0"/>
          </p:cNvPicPr>
          <p:nvPr/>
        </p:nvPicPr>
        <p:blipFill>
          <a:blip r:embed="rId7">
            <a:extLst/>
          </a:blip>
          <a:stretch>
            <a:fillRect/>
          </a:stretch>
        </p:blipFill>
        <p:spPr>
          <a:xfrm>
            <a:off x="9226941" y="1522023"/>
            <a:ext cx="831781" cy="6664203"/>
          </a:xfrm>
          <a:prstGeom prst="rect">
            <a:avLst/>
          </a:prstGeom>
          <a:ln w="12700">
            <a:miter lim="400000"/>
          </a:ln>
        </p:spPr>
      </p:pic>
      <p:grpSp>
        <p:nvGrpSpPr>
          <p:cNvPr id="1511" name="Group 1511"/>
          <p:cNvGrpSpPr/>
          <p:nvPr/>
        </p:nvGrpSpPr>
        <p:grpSpPr>
          <a:xfrm>
            <a:off x="9997810" y="927574"/>
            <a:ext cx="14242286" cy="12318808"/>
            <a:chOff x="0" y="0"/>
            <a:chExt cx="14242285" cy="12318807"/>
          </a:xfrm>
        </p:grpSpPr>
        <p:grpSp>
          <p:nvGrpSpPr>
            <p:cNvPr id="1506" name="Group 1506"/>
            <p:cNvGrpSpPr/>
            <p:nvPr/>
          </p:nvGrpSpPr>
          <p:grpSpPr>
            <a:xfrm>
              <a:off x="765975" y="3346226"/>
              <a:ext cx="9313561" cy="6408655"/>
              <a:chOff x="0" y="0"/>
              <a:chExt cx="9313560" cy="6408653"/>
            </a:xfrm>
          </p:grpSpPr>
          <p:sp>
            <p:nvSpPr>
              <p:cNvPr id="1502" name="Shape 1502"/>
              <p:cNvSpPr/>
              <p:nvPr/>
            </p:nvSpPr>
            <p:spPr>
              <a:xfrm>
                <a:off x="3957828" y="1616174"/>
                <a:ext cx="5355733" cy="41560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algn="l">
                  <a:defRPr sz="7200"/>
                </a:pPr>
                <a:r>
                  <a:t>Generated vs Real</a:t>
                </a:r>
              </a:p>
              <a:p>
                <a:pPr algn="l">
                  <a:defRPr sz="6000"/>
                </a:pPr>
                <a:r>
                  <a:t>(classifier)</a:t>
                </a:r>
              </a:p>
            </p:txBody>
          </p:sp>
          <p:sp>
            <p:nvSpPr>
              <p:cNvPr id="1503" name="Shape 1503"/>
              <p:cNvSpPr/>
              <p:nvPr/>
            </p:nvSpPr>
            <p:spPr>
              <a:xfrm>
                <a:off x="3234937" y="0"/>
                <a:ext cx="5866178" cy="6408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5028"/>
                    </a:lnTo>
                    <a:lnTo>
                      <a:pt x="21600" y="16641"/>
                    </a:lnTo>
                    <a:lnTo>
                      <a:pt x="0" y="21600"/>
                    </a:lnTo>
                    <a:lnTo>
                      <a:pt x="0" y="0"/>
                    </a:lnTo>
                    <a:close/>
                  </a:path>
                </a:pathLst>
              </a:custGeom>
              <a:noFill/>
              <a:ln w="63500" cap="flat">
                <a:solidFill>
                  <a:srgbClr val="000000"/>
                </a:solidFill>
                <a:prstDash val="solid"/>
                <a:miter lim="400000"/>
              </a:ln>
              <a:effectLst/>
            </p:spPr>
            <p:txBody>
              <a:bodyPr wrap="square" lIns="76200" tIns="76200" rIns="76200" bIns="76200" numCol="1" anchor="ctr">
                <a:noAutofit/>
              </a:bodyPr>
              <a:lstStyle/>
              <a:p>
                <a:pPr>
                  <a:defRPr sz="3200"/>
                </a:pPr>
              </a:p>
            </p:txBody>
          </p:sp>
          <p:sp>
            <p:nvSpPr>
              <p:cNvPr id="1504" name="Shape 1504"/>
              <p:cNvSpPr/>
              <p:nvPr/>
            </p:nvSpPr>
            <p:spPr>
              <a:xfrm>
                <a:off x="-1" y="975332"/>
                <a:ext cx="2557555" cy="1358482"/>
              </a:xfrm>
              <a:prstGeom prst="line">
                <a:avLst/>
              </a:prstGeom>
              <a:noFill/>
              <a:ln w="1143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1505" name="Shape 1505"/>
              <p:cNvSpPr/>
              <p:nvPr/>
            </p:nvSpPr>
            <p:spPr>
              <a:xfrm flipV="1">
                <a:off x="-1" y="4374644"/>
                <a:ext cx="2557555" cy="1358482"/>
              </a:xfrm>
              <a:prstGeom prst="line">
                <a:avLst/>
              </a:prstGeom>
              <a:noFill/>
              <a:ln w="1143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1510" name="Group 1510"/>
            <p:cNvGrpSpPr/>
            <p:nvPr/>
          </p:nvGrpSpPr>
          <p:grpSpPr>
            <a:xfrm>
              <a:off x="0" y="0"/>
              <a:ext cx="14242287" cy="12318808"/>
              <a:chOff x="-623292" y="-88899"/>
              <a:chExt cx="14242286" cy="12318807"/>
            </a:xfrm>
          </p:grpSpPr>
          <p:pic>
            <p:nvPicPr>
              <p:cNvPr id="1507" name="pasted-image.png"/>
              <p:cNvPicPr>
                <a:picLocks noChangeAspect="1"/>
              </p:cNvPicPr>
              <p:nvPr/>
            </p:nvPicPr>
            <p:blipFill>
              <a:blip r:embed="rId8">
                <a:extLst/>
              </a:blip>
              <a:stretch>
                <a:fillRect/>
              </a:stretch>
            </p:blipFill>
            <p:spPr>
              <a:xfrm>
                <a:off x="10457381" y="7994505"/>
                <a:ext cx="2419258" cy="2419258"/>
              </a:xfrm>
              <a:prstGeom prst="rect">
                <a:avLst/>
              </a:prstGeom>
              <a:ln w="25400" cap="flat">
                <a:solidFill>
                  <a:srgbClr val="000000"/>
                </a:solidFill>
                <a:prstDash val="solid"/>
                <a:miter lim="400000"/>
              </a:ln>
              <a:effectLst/>
            </p:spPr>
          </p:pic>
          <p:sp>
            <p:nvSpPr>
              <p:cNvPr id="1508" name="Shape 1508"/>
              <p:cNvSpPr/>
              <p:nvPr/>
            </p:nvSpPr>
            <p:spPr>
              <a:xfrm>
                <a:off x="2304424" y="10817032"/>
                <a:ext cx="11314570" cy="1412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defRPr sz="4200"/>
                </a:lvl1pPr>
              </a:lstStyle>
              <a:p>
                <a:pPr/>
                <a:r>
                  <a:t>[Goodfellow, Pouget-Abadie, Mirza, Xu, Warde-Farley, Ozair, Courville, Bengio 2014]</a:t>
                </a:r>
              </a:p>
            </p:txBody>
          </p:sp>
          <p:sp>
            <p:nvSpPr>
              <p:cNvPr id="1509" name="Shape 1509"/>
              <p:cNvSpPr/>
              <p:nvPr/>
            </p:nvSpPr>
            <p:spPr>
              <a:xfrm>
                <a:off x="-623293" y="-88900"/>
                <a:ext cx="13868004" cy="2149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defRPr b="1" sz="6600">
                    <a:latin typeface="Helvetica"/>
                    <a:ea typeface="Helvetica"/>
                    <a:cs typeface="Helvetica"/>
                    <a:sym typeface="Helvetica"/>
                  </a:defRPr>
                </a:pPr>
                <a:r>
                  <a:t>“Generative Adversarial Network”</a:t>
                </a:r>
              </a:p>
              <a:p>
                <a:pPr>
                  <a:defRPr b="1" sz="6600">
                    <a:latin typeface="Helvetica"/>
                    <a:ea typeface="Helvetica"/>
                    <a:cs typeface="Helvetica"/>
                    <a:sym typeface="Helvetica"/>
                  </a:defRPr>
                </a:pPr>
                <a:r>
                  <a:t> (GANs)</a:t>
                </a:r>
              </a:p>
            </p:txBody>
          </p:sp>
        </p:grpSp>
      </p:grpSp>
      <p:grpSp>
        <p:nvGrpSpPr>
          <p:cNvPr id="1522" name="Group 1522"/>
          <p:cNvGrpSpPr/>
          <p:nvPr/>
        </p:nvGrpSpPr>
        <p:grpSpPr>
          <a:xfrm>
            <a:off x="750454" y="747"/>
            <a:ext cx="12049221" cy="13125870"/>
            <a:chOff x="0" y="0"/>
            <a:chExt cx="12049219" cy="13125868"/>
          </a:xfrm>
        </p:grpSpPr>
        <p:grpSp>
          <p:nvGrpSpPr>
            <p:cNvPr id="1520" name="Group 1520"/>
            <p:cNvGrpSpPr/>
            <p:nvPr/>
          </p:nvGrpSpPr>
          <p:grpSpPr>
            <a:xfrm>
              <a:off x="0" y="0"/>
              <a:ext cx="12049220" cy="13125869"/>
              <a:chOff x="0" y="0"/>
              <a:chExt cx="12049219" cy="13125868"/>
            </a:xfrm>
          </p:grpSpPr>
          <p:grpSp>
            <p:nvGrpSpPr>
              <p:cNvPr id="1518" name="Group 1518"/>
              <p:cNvGrpSpPr/>
              <p:nvPr/>
            </p:nvGrpSpPr>
            <p:grpSpPr>
              <a:xfrm>
                <a:off x="0" y="0"/>
                <a:ext cx="12049220" cy="13125870"/>
                <a:chOff x="0" y="0"/>
                <a:chExt cx="12049219" cy="13125869"/>
              </a:xfrm>
            </p:grpSpPr>
            <p:grpSp>
              <p:nvGrpSpPr>
                <p:cNvPr id="1516" name="Group 1516"/>
                <p:cNvGrpSpPr/>
                <p:nvPr/>
              </p:nvGrpSpPr>
              <p:grpSpPr>
                <a:xfrm>
                  <a:off x="0" y="8239041"/>
                  <a:ext cx="12049220" cy="4886829"/>
                  <a:chOff x="0" y="0"/>
                  <a:chExt cx="12049219" cy="4886828"/>
                </a:xfrm>
              </p:grpSpPr>
              <p:sp>
                <p:nvSpPr>
                  <p:cNvPr id="1512" name="Shape 1512"/>
                  <p:cNvSpPr/>
                  <p:nvPr/>
                </p:nvSpPr>
                <p:spPr>
                  <a:xfrm flipV="1">
                    <a:off x="-1" y="-1"/>
                    <a:ext cx="12049221" cy="2318949"/>
                  </a:xfrm>
                  <a:prstGeom prst="line">
                    <a:avLst/>
                  </a:prstGeom>
                  <a:noFill/>
                  <a:ln w="152400" cap="flat">
                    <a:solidFill>
                      <a:schemeClr val="accent1"/>
                    </a:solidFill>
                    <a:custDash>
                      <a:ds d="200000" sp="200000"/>
                    </a:custDash>
                    <a:miter lim="400000"/>
                  </a:ln>
                  <a:effectLst/>
                </p:spPr>
                <p:txBody>
                  <a:bodyPr wrap="square" lIns="71437" tIns="71437" rIns="71437" bIns="71437" numCol="1" anchor="ctr">
                    <a:noAutofit/>
                  </a:bodyPr>
                  <a:lstStyle/>
                  <a:p>
                    <a:pPr>
                      <a:defRPr sz="3200"/>
                    </a:pPr>
                  </a:p>
                </p:txBody>
              </p:sp>
              <p:grpSp>
                <p:nvGrpSpPr>
                  <p:cNvPr id="1515" name="Group 1515"/>
                  <p:cNvGrpSpPr/>
                  <p:nvPr/>
                </p:nvGrpSpPr>
                <p:grpSpPr>
                  <a:xfrm>
                    <a:off x="371721" y="2764246"/>
                    <a:ext cx="6540448" cy="2122583"/>
                    <a:chOff x="0" y="1044416"/>
                    <a:chExt cx="6540447" cy="2122581"/>
                  </a:xfrm>
                </p:grpSpPr>
                <p:pic>
                  <p:nvPicPr>
                    <p:cNvPr id="1513" name="pasted-image.png"/>
                    <p:cNvPicPr>
                      <a:picLocks noChangeAspect="1"/>
                    </p:cNvPicPr>
                    <p:nvPr/>
                  </p:nvPicPr>
                  <p:blipFill>
                    <a:blip r:embed="rId9">
                      <a:extLst/>
                    </a:blip>
                    <a:stretch>
                      <a:fillRect/>
                    </a:stretch>
                  </p:blipFill>
                  <p:spPr>
                    <a:xfrm>
                      <a:off x="4234019" y="1044416"/>
                      <a:ext cx="2306429" cy="2122583"/>
                    </a:xfrm>
                    <a:prstGeom prst="rect">
                      <a:avLst/>
                    </a:prstGeom>
                    <a:ln w="25400" cap="flat">
                      <a:solidFill>
                        <a:srgbClr val="F3F7F5"/>
                      </a:solidFill>
                      <a:prstDash val="solid"/>
                      <a:miter lim="400000"/>
                    </a:ln>
                    <a:effectLst>
                      <a:outerShdw sx="100000" sy="100000" kx="0" ky="0" algn="b" rotWithShape="0" blurRad="63500" dist="25400" dir="3600000">
                        <a:srgbClr val="000000">
                          <a:alpha val="70000"/>
                        </a:srgbClr>
                      </a:outerShdw>
                    </a:effectLst>
                  </p:spPr>
                </p:pic>
                <p:sp>
                  <p:nvSpPr>
                    <p:cNvPr id="1514" name="Shape 1514"/>
                    <p:cNvSpPr/>
                    <p:nvPr/>
                  </p:nvSpPr>
                  <p:spPr>
                    <a:xfrm>
                      <a:off x="-1" y="1604726"/>
                      <a:ext cx="354393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Real photos</a:t>
                      </a:r>
                    </a:p>
                  </p:txBody>
                </p:sp>
              </p:grpSp>
            </p:grpSp>
            <p:sp>
              <p:nvSpPr>
                <p:cNvPr id="1517" name="Shape 1517"/>
                <p:cNvSpPr/>
                <p:nvPr/>
              </p:nvSpPr>
              <p:spPr>
                <a:xfrm>
                  <a:off x="3532061" y="0"/>
                  <a:ext cx="544893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Generated images</a:t>
                  </a:r>
                </a:p>
              </p:txBody>
            </p:sp>
          </p:grpSp>
          <p:sp>
            <p:nvSpPr>
              <p:cNvPr id="1519" name="Shape 1519"/>
              <p:cNvSpPr/>
              <p:nvPr/>
            </p:nvSpPr>
            <p:spPr>
              <a:xfrm>
                <a:off x="7866159" y="12074128"/>
                <a:ext cx="917576" cy="9048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6000">
                    <a:latin typeface="Adobe 繁黑體 Std B"/>
                    <a:ea typeface="Adobe 繁黑體 Std B"/>
                    <a:cs typeface="Adobe 繁黑體 Std B"/>
                    <a:sym typeface="Adobe 繁黑體 Std B"/>
                  </a:defRPr>
                </a:lvl1pPr>
              </a:lstStyle>
              <a:p>
                <a:pPr/>
                <a:r>
                  <a:t>…</a:t>
                </a:r>
              </a:p>
            </p:txBody>
          </p:sp>
        </p:grpSp>
        <p:pic>
          <p:nvPicPr>
            <p:cNvPr id="1521" name="pasted-image.png"/>
            <p:cNvPicPr>
              <a:picLocks noChangeAspect="1"/>
            </p:cNvPicPr>
            <p:nvPr/>
          </p:nvPicPr>
          <p:blipFill>
            <a:blip r:embed="rId10">
              <a:extLst/>
            </a:blip>
            <a:srcRect l="0" t="0" r="0" b="0"/>
            <a:stretch>
              <a:fillRect/>
            </a:stretch>
          </p:blipFill>
          <p:spPr>
            <a:xfrm>
              <a:off x="6020886" y="10132712"/>
              <a:ext cx="2409123" cy="1806842"/>
            </a:xfrm>
            <a:prstGeom prst="rect">
              <a:avLst/>
            </a:prstGeom>
            <a:ln w="12700" cap="flat">
              <a:noFill/>
              <a:miter lim="400000"/>
            </a:ln>
            <a:effectLst>
              <a:outerShdw sx="100000" sy="100000" kx="0" ky="0" algn="b" rotWithShape="0" blurRad="63500" dist="25400" dir="3600000">
                <a:srgbClr val="000000">
                  <a:alpha val="70000"/>
                </a:srgbClr>
              </a:outerShdw>
            </a:effectLst>
          </p:spPr>
        </p:pic>
      </p:grpSp>
      <p:sp>
        <p:nvSpPr>
          <p:cNvPr id="1523" name="Shape 1523"/>
          <p:cNvSpPr/>
          <p:nvPr/>
        </p:nvSpPr>
        <p:spPr>
          <a:xfrm rot="5400000">
            <a:off x="6062277" y="6335737"/>
            <a:ext cx="1425576" cy="1412873"/>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0000">
                <a:latin typeface="Adobe 繁黑體 Std B"/>
                <a:ea typeface="Adobe 繁黑體 Std B"/>
                <a:cs typeface="Adobe 繁黑體 Std B"/>
                <a:sym typeface="Adobe 繁黑體 Std B"/>
              </a:defRPr>
            </a:lvl1pPr>
          </a:lstStyle>
          <a: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1" grpId="2"/>
      <p:bldP build="whole" bldLvl="1" animBg="1" rev="0" advAuto="0" spid="1522"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7" name="Shape 1527"/>
          <p:cNvSpPr/>
          <p:nvPr/>
        </p:nvSpPr>
        <p:spPr>
          <a:xfrm>
            <a:off x="8049196" y="632609"/>
            <a:ext cx="8285608"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Conditional GANs</a:t>
            </a:r>
          </a:p>
        </p:txBody>
      </p:sp>
      <p:sp>
        <p:nvSpPr>
          <p:cNvPr id="1528" name="Shape 1528"/>
          <p:cNvSpPr/>
          <p:nvPr/>
        </p:nvSpPr>
        <p:spPr>
          <a:xfrm>
            <a:off x="10999506" y="6858000"/>
            <a:ext cx="2085153" cy="0"/>
          </a:xfrm>
          <a:prstGeom prst="line">
            <a:avLst/>
          </a:prstGeom>
          <a:ln w="139700">
            <a:solidFill>
              <a:srgbClr val="000000"/>
            </a:solidFill>
            <a:miter lim="400000"/>
            <a:tailEnd type="stealth"/>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1529" name="Shape 1529"/>
          <p:cNvSpPr/>
          <p:nvPr/>
        </p:nvSpPr>
        <p:spPr>
          <a:xfrm>
            <a:off x="17823516" y="11839966"/>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530" name="Shape 1530"/>
          <p:cNvSpPr/>
          <p:nvPr/>
        </p:nvSpPr>
        <p:spPr>
          <a:xfrm>
            <a:off x="19400635" y="12573927"/>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pic>
        <p:nvPicPr>
          <p:cNvPr id="1531" name="Screen Shot 2017-01-11 at 2.36.35 AM-filtered.png"/>
          <p:cNvPicPr>
            <a:picLocks noChangeAspect="1"/>
          </p:cNvPicPr>
          <p:nvPr/>
        </p:nvPicPr>
        <p:blipFill>
          <a:blip r:embed="rId2">
            <a:extLst/>
          </a:blip>
          <a:srcRect l="4853" t="5484" r="4567" b="6574"/>
          <a:stretch>
            <a:fillRect/>
          </a:stretch>
        </p:blipFill>
        <p:spPr>
          <a:xfrm>
            <a:off x="924501" y="2930723"/>
            <a:ext cx="9007773" cy="7854694"/>
          </a:xfrm>
          <a:prstGeom prst="rect">
            <a:avLst/>
          </a:prstGeom>
          <a:ln w="25400">
            <a:solidFill>
              <a:srgbClr val="000000"/>
            </a:solidFill>
            <a:miter lim="400000"/>
          </a:ln>
        </p:spPr>
      </p:pic>
      <p:pic>
        <p:nvPicPr>
          <p:cNvPr id="1532" name="Screen Shot 2017-01-11 at 2.36.35 AM.png"/>
          <p:cNvPicPr>
            <a:picLocks noChangeAspect="1"/>
          </p:cNvPicPr>
          <p:nvPr/>
        </p:nvPicPr>
        <p:blipFill>
          <a:blip r:embed="rId3">
            <a:extLst/>
          </a:blip>
          <a:srcRect l="4905" t="5423" r="4407" b="6496"/>
          <a:stretch>
            <a:fillRect/>
          </a:stretch>
        </p:blipFill>
        <p:spPr>
          <a:xfrm>
            <a:off x="14329591" y="2929135"/>
            <a:ext cx="9007830" cy="7857727"/>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534" name="pasted-image.pdf"/>
          <p:cNvPicPr>
            <a:picLocks noChangeAspect="1"/>
          </p:cNvPicPr>
          <p:nvPr/>
        </p:nvPicPr>
        <p:blipFill>
          <a:blip r:embed="rId2">
            <a:extLst/>
          </a:blip>
          <a:stretch>
            <a:fillRect/>
          </a:stretch>
        </p:blipFill>
        <p:spPr>
          <a:xfrm>
            <a:off x="8512968" y="10362775"/>
            <a:ext cx="7358064" cy="1226345"/>
          </a:xfrm>
          <a:prstGeom prst="rect">
            <a:avLst/>
          </a:prstGeom>
          <a:ln w="12700">
            <a:miter lim="400000"/>
          </a:ln>
        </p:spPr>
      </p:pic>
      <p:grpSp>
        <p:nvGrpSpPr>
          <p:cNvPr id="1537" name="Group 1537"/>
          <p:cNvGrpSpPr/>
          <p:nvPr/>
        </p:nvGrpSpPr>
        <p:grpSpPr>
          <a:xfrm>
            <a:off x="11182731" y="4511684"/>
            <a:ext cx="2018539" cy="2906695"/>
            <a:chOff x="0" y="0"/>
            <a:chExt cx="2018538" cy="2906694"/>
          </a:xfrm>
        </p:grpSpPr>
        <p:pic>
          <p:nvPicPr>
            <p:cNvPr id="1535" name="pasted-image.pdf"/>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1536" name="pasted-image.pdf"/>
            <p:cNvPicPr>
              <a:picLocks noChangeAspect="1"/>
            </p:cNvPicPr>
            <p:nvPr/>
          </p:nvPicPr>
          <p:blipFill>
            <a:blip r:embed="rId4">
              <a:extLst/>
            </a:blip>
            <a:stretch>
              <a:fillRect/>
            </a:stretch>
          </p:blipFill>
          <p:spPr>
            <a:xfrm>
              <a:off x="580644" y="1087230"/>
              <a:ext cx="789415" cy="710474"/>
            </a:xfrm>
            <a:prstGeom prst="rect">
              <a:avLst/>
            </a:prstGeom>
            <a:ln w="12700" cap="flat">
              <a:noFill/>
              <a:miter lim="400000"/>
            </a:ln>
            <a:effectLst/>
          </p:spPr>
        </p:pic>
      </p:grpSp>
      <p:grpSp>
        <p:nvGrpSpPr>
          <p:cNvPr id="1540" name="Group 1540"/>
          <p:cNvGrpSpPr/>
          <p:nvPr/>
        </p:nvGrpSpPr>
        <p:grpSpPr>
          <a:xfrm>
            <a:off x="6621414" y="11249993"/>
            <a:ext cx="5871749" cy="2036379"/>
            <a:chOff x="-246788" y="0"/>
            <a:chExt cx="5871748" cy="2036377"/>
          </a:xfrm>
        </p:grpSpPr>
        <p:sp>
          <p:nvSpPr>
            <p:cNvPr id="1538" name="Shape 1538"/>
            <p:cNvSpPr/>
            <p:nvPr/>
          </p:nvSpPr>
          <p:spPr>
            <a:xfrm>
              <a:off x="-246789" y="1131492"/>
              <a:ext cx="5871749" cy="904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r>
                <a:rPr b="1">
                  <a:latin typeface="Helvetica"/>
                  <a:ea typeface="Helvetica"/>
                  <a:cs typeface="Helvetica"/>
                  <a:sym typeface="Helvetica"/>
                </a:rPr>
                <a:t>What</a:t>
              </a:r>
              <a:r>
                <a:t> should I do?”</a:t>
              </a:r>
            </a:p>
          </p:txBody>
        </p:sp>
        <p:sp>
          <p:nvSpPr>
            <p:cNvPr id="1539" name="Shape 1539"/>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1543" name="Group 1543"/>
          <p:cNvGrpSpPr/>
          <p:nvPr/>
        </p:nvGrpSpPr>
        <p:grpSpPr>
          <a:xfrm>
            <a:off x="12870051" y="11196112"/>
            <a:ext cx="6448446" cy="2090259"/>
            <a:chOff x="0" y="0"/>
            <a:chExt cx="6448444" cy="2090258"/>
          </a:xfrm>
        </p:grpSpPr>
        <p:sp>
          <p:nvSpPr>
            <p:cNvPr id="1541" name="Shape 1541"/>
            <p:cNvSpPr/>
            <p:nvPr/>
          </p:nvSpPr>
          <p:spPr>
            <a:xfrm>
              <a:off x="294126" y="1185373"/>
              <a:ext cx="6154319" cy="9048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a:t>
              </a:r>
              <a:r>
                <a:rPr b="1">
                  <a:latin typeface="Helvetica"/>
                  <a:ea typeface="Helvetica"/>
                  <a:cs typeface="Helvetica"/>
                  <a:sym typeface="Helvetica"/>
                </a:rPr>
                <a:t>How</a:t>
              </a:r>
              <a:r>
                <a:t> should I do it?”</a:t>
              </a:r>
            </a:p>
          </p:txBody>
        </p:sp>
        <p:sp>
          <p:nvSpPr>
            <p:cNvPr id="1542" name="Shape 1542"/>
            <p:cNvSpPr/>
            <p:nvPr/>
          </p:nvSpPr>
          <p:spPr>
            <a:xfrm flipH="1" flipV="1">
              <a:off x="-1" y="-1"/>
              <a:ext cx="1504931" cy="1177503"/>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sp>
        <p:nvSpPr>
          <p:cNvPr id="1544" name="Shape 1544"/>
          <p:cNvSpPr/>
          <p:nvPr/>
        </p:nvSpPr>
        <p:spPr>
          <a:xfrm>
            <a:off x="6982333" y="695634"/>
            <a:ext cx="1041933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Image-to-Image Translation</a:t>
            </a:r>
          </a:p>
        </p:txBody>
      </p:sp>
      <p:pic>
        <p:nvPicPr>
          <p:cNvPr id="1545" name="pasted-image.png"/>
          <p:cNvPicPr>
            <a:picLocks noChangeAspect="1"/>
          </p:cNvPicPr>
          <p:nvPr/>
        </p:nvPicPr>
        <p:blipFill>
          <a:blip r:embed="rId5">
            <a:extLst/>
          </a:blip>
          <a:stretch>
            <a:fillRect/>
          </a:stretch>
        </p:blipFill>
        <p:spPr>
          <a:xfrm>
            <a:off x="13619202" y="2471241"/>
            <a:ext cx="7272623" cy="7272623"/>
          </a:xfrm>
          <a:prstGeom prst="rect">
            <a:avLst/>
          </a:prstGeom>
          <a:ln w="12700">
            <a:solidFill>
              <a:srgbClr val="000000"/>
            </a:solidFill>
            <a:miter lim="400000"/>
          </a:ln>
        </p:spPr>
      </p:pic>
      <p:pic>
        <p:nvPicPr>
          <p:cNvPr id="1546" name="pasted-image.png"/>
          <p:cNvPicPr>
            <a:picLocks noChangeAspect="1"/>
          </p:cNvPicPr>
          <p:nvPr/>
        </p:nvPicPr>
        <p:blipFill>
          <a:blip r:embed="rId6">
            <a:extLst/>
          </a:blip>
          <a:stretch>
            <a:fillRect/>
          </a:stretch>
        </p:blipFill>
        <p:spPr>
          <a:xfrm>
            <a:off x="3492174" y="2476993"/>
            <a:ext cx="7272623" cy="7272623"/>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1548" name="pasted-image.png"/>
          <p:cNvPicPr>
            <a:picLocks noChangeAspect="1"/>
          </p:cNvPicPr>
          <p:nvPr/>
        </p:nvPicPr>
        <p:blipFill>
          <a:blip r:embed="rId2">
            <a:extLst/>
          </a:blip>
          <a:stretch>
            <a:fillRect/>
          </a:stretch>
        </p:blipFill>
        <p:spPr>
          <a:xfrm>
            <a:off x="13610273" y="2476993"/>
            <a:ext cx="7272623" cy="7272623"/>
          </a:xfrm>
          <a:prstGeom prst="rect">
            <a:avLst/>
          </a:prstGeom>
          <a:ln w="12700">
            <a:miter lim="400000"/>
          </a:ln>
        </p:spPr>
      </p:pic>
      <p:grpSp>
        <p:nvGrpSpPr>
          <p:cNvPr id="1551" name="Group 1551"/>
          <p:cNvGrpSpPr/>
          <p:nvPr/>
        </p:nvGrpSpPr>
        <p:grpSpPr>
          <a:xfrm>
            <a:off x="11182731" y="4511684"/>
            <a:ext cx="2018539" cy="2906695"/>
            <a:chOff x="0" y="0"/>
            <a:chExt cx="2018538" cy="2906694"/>
          </a:xfrm>
        </p:grpSpPr>
        <p:pic>
          <p:nvPicPr>
            <p:cNvPr id="1549" name="pasted-image.pdf"/>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1550" name="pasted-image.pdf"/>
            <p:cNvPicPr>
              <a:picLocks noChangeAspect="1"/>
            </p:cNvPicPr>
            <p:nvPr/>
          </p:nvPicPr>
          <p:blipFill>
            <a:blip r:embed="rId4">
              <a:extLst/>
            </a:blip>
            <a:stretch>
              <a:fillRect/>
            </a:stretch>
          </p:blipFill>
          <p:spPr>
            <a:xfrm>
              <a:off x="580644" y="1087230"/>
              <a:ext cx="789415" cy="710474"/>
            </a:xfrm>
            <a:prstGeom prst="rect">
              <a:avLst/>
            </a:prstGeom>
            <a:ln w="12700" cap="flat">
              <a:noFill/>
              <a:miter lim="400000"/>
            </a:ln>
            <a:effectLst/>
          </p:spPr>
        </p:pic>
      </p:grpSp>
      <p:pic>
        <p:nvPicPr>
          <p:cNvPr id="1552" name="pasted-image.png"/>
          <p:cNvPicPr>
            <a:picLocks noChangeAspect="1"/>
          </p:cNvPicPr>
          <p:nvPr/>
        </p:nvPicPr>
        <p:blipFill>
          <a:blip r:embed="rId5">
            <a:extLst/>
          </a:blip>
          <a:stretch>
            <a:fillRect/>
          </a:stretch>
        </p:blipFill>
        <p:spPr>
          <a:xfrm>
            <a:off x="3492174" y="2476993"/>
            <a:ext cx="7272623" cy="7272623"/>
          </a:xfrm>
          <a:prstGeom prst="rect">
            <a:avLst/>
          </a:prstGeom>
          <a:ln w="12700">
            <a:solidFill>
              <a:srgbClr val="000000"/>
            </a:solidFill>
            <a:miter lim="400000"/>
          </a:ln>
        </p:spPr>
      </p:pic>
      <p:sp>
        <p:nvSpPr>
          <p:cNvPr id="1553" name="Shape 1553"/>
          <p:cNvSpPr/>
          <p:nvPr/>
        </p:nvSpPr>
        <p:spPr>
          <a:xfrm>
            <a:off x="6982333" y="695634"/>
            <a:ext cx="10419335" cy="1146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600"/>
            </a:lvl1pPr>
          </a:lstStyle>
          <a:p>
            <a:pPr/>
            <a:r>
              <a:t>Image-to-Image Translation</a:t>
            </a:r>
          </a:p>
        </p:txBody>
      </p:sp>
      <p:sp>
        <p:nvSpPr>
          <p:cNvPr id="1554" name="Shape 1554"/>
          <p:cNvSpPr/>
          <p:nvPr/>
        </p:nvSpPr>
        <p:spPr>
          <a:xfrm>
            <a:off x="832802" y="10374479"/>
            <a:ext cx="22718396" cy="1666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“Minimize the distance between each predicted pixel color and its ground truth value.”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48" grpId="1"/>
    </p:bldLst>
  </p:timing>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6" name="Shape 1556"/>
          <p:cNvSpPr/>
          <p:nvPr/>
        </p:nvSpPr>
        <p:spPr>
          <a:xfrm>
            <a:off x="4825480" y="3896283"/>
            <a:ext cx="301434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Generator</a:t>
            </a:r>
          </a:p>
        </p:txBody>
      </p:sp>
      <p:sp>
        <p:nvSpPr>
          <p:cNvPr id="1557" name="Shape 1557"/>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558" name="Shape 1558"/>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59" name="Shape 1559"/>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60" name="Shape 1560"/>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561" name="pasted-image.pdf"/>
          <p:cNvPicPr>
            <a:picLocks noChangeAspect="1"/>
          </p:cNvPicPr>
          <p:nvPr/>
        </p:nvPicPr>
        <p:blipFill>
          <a:blip r:embed="rId2">
            <a:extLst/>
          </a:blip>
          <a:stretch>
            <a:fillRect/>
          </a:stretch>
        </p:blipFill>
        <p:spPr>
          <a:xfrm>
            <a:off x="5988915" y="459086"/>
            <a:ext cx="711454" cy="737804"/>
          </a:xfrm>
          <a:prstGeom prst="rect">
            <a:avLst/>
          </a:prstGeom>
          <a:ln w="12700">
            <a:miter lim="400000"/>
          </a:ln>
        </p:spPr>
      </p:pic>
      <p:pic>
        <p:nvPicPr>
          <p:cNvPr id="1562" name="pasted-image.pdf"/>
          <p:cNvPicPr>
            <a:picLocks noChangeAspect="1"/>
          </p:cNvPicPr>
          <p:nvPr/>
        </p:nvPicPr>
        <p:blipFill>
          <a:blip r:embed="rId3">
            <a:extLst/>
          </a:blip>
          <a:stretch>
            <a:fillRect/>
          </a:stretch>
        </p:blipFill>
        <p:spPr>
          <a:xfrm>
            <a:off x="1885205" y="423724"/>
            <a:ext cx="579703" cy="447952"/>
          </a:xfrm>
          <a:prstGeom prst="rect">
            <a:avLst/>
          </a:prstGeom>
          <a:ln w="12700">
            <a:miter lim="400000"/>
          </a:ln>
        </p:spPr>
      </p:pic>
      <p:pic>
        <p:nvPicPr>
          <p:cNvPr id="1563" name="pasted-image.pdf"/>
          <p:cNvPicPr>
            <a:picLocks noChangeAspect="1"/>
          </p:cNvPicPr>
          <p:nvPr/>
        </p:nvPicPr>
        <p:blipFill>
          <a:blip r:embed="rId4">
            <a:extLst/>
          </a:blip>
          <a:stretch>
            <a:fillRect/>
          </a:stretch>
        </p:blipFill>
        <p:spPr>
          <a:xfrm>
            <a:off x="9853603" y="281441"/>
            <a:ext cx="1294898" cy="656319"/>
          </a:xfrm>
          <a:prstGeom prst="rect">
            <a:avLst/>
          </a:prstGeom>
          <a:ln w="12700">
            <a:miter lim="400000"/>
          </a:ln>
        </p:spPr>
      </p:pic>
      <p:pic>
        <p:nvPicPr>
          <p:cNvPr id="1564" name="pasted-image.png"/>
          <p:cNvPicPr>
            <a:picLocks noChangeAspect="1"/>
          </p:cNvPicPr>
          <p:nvPr/>
        </p:nvPicPr>
        <p:blipFill>
          <a:blip r:embed="rId5">
            <a:extLst/>
          </a:blip>
          <a:stretch>
            <a:fillRect/>
          </a:stretch>
        </p:blipFill>
        <p:spPr>
          <a:xfrm>
            <a:off x="8847576" y="1170747"/>
            <a:ext cx="3251201" cy="3251201"/>
          </a:xfrm>
          <a:prstGeom prst="rect">
            <a:avLst/>
          </a:prstGeom>
          <a:ln w="25400">
            <a:solidFill>
              <a:srgbClr val="000000"/>
            </a:solidFill>
            <a:miter lim="400000"/>
          </a:ln>
        </p:spPr>
      </p:pic>
      <p:pic>
        <p:nvPicPr>
          <p:cNvPr id="1565" name="pasted-image-filtered.png"/>
          <p:cNvPicPr>
            <a:picLocks noChangeAspect="1"/>
          </p:cNvPicPr>
          <p:nvPr/>
        </p:nvPicPr>
        <p:blipFill>
          <a:blip r:embed="rId6">
            <a:extLst/>
          </a:blip>
          <a:stretch>
            <a:fillRect/>
          </a:stretch>
        </p:blipFill>
        <p:spPr>
          <a:xfrm>
            <a:off x="590507" y="1170747"/>
            <a:ext cx="3251201" cy="3251201"/>
          </a:xfrm>
          <a:prstGeom prst="rect">
            <a:avLst/>
          </a:prstGeom>
          <a:ln w="25400">
            <a:solidFill>
              <a:srgbClr val="000000"/>
            </a:solidFill>
            <a:miter lim="400000"/>
          </a:ln>
        </p:spPr>
      </p:pic>
      <p:sp>
        <p:nvSpPr>
          <p:cNvPr id="1566" name="Shape 1566"/>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68" name="Shape 1568"/>
          <p:cNvSpPr/>
          <p:nvPr/>
        </p:nvSpPr>
        <p:spPr>
          <a:xfrm>
            <a:off x="1686681" y="7452378"/>
            <a:ext cx="16852302" cy="290695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a:spcBef>
                <a:spcPts val="4200"/>
              </a:spcBef>
              <a:defRPr b="1" sz="6000">
                <a:latin typeface="Helvetica"/>
                <a:ea typeface="Helvetica"/>
                <a:cs typeface="Helvetica"/>
                <a:sym typeface="Helvetica"/>
              </a:defRPr>
            </a:pPr>
            <a:r>
              <a:t>G </a:t>
            </a:r>
            <a:r>
              <a:rPr b="0">
                <a:latin typeface="+mn-lt"/>
                <a:ea typeface="+mn-ea"/>
                <a:cs typeface="+mn-cs"/>
                <a:sym typeface="Helvetica Light"/>
              </a:rPr>
              <a:t>tries to synthesize fake images that fool </a:t>
            </a:r>
            <a:r>
              <a:t>D</a:t>
            </a:r>
          </a:p>
          <a:p>
            <a:pPr algn="l">
              <a:spcBef>
                <a:spcPts val="4200"/>
              </a:spcBef>
              <a:defRPr b="1" sz="6000">
                <a:latin typeface="Helvetica"/>
                <a:ea typeface="Helvetica"/>
                <a:cs typeface="Helvetica"/>
                <a:sym typeface="Helvetica"/>
              </a:defRPr>
            </a:pPr>
            <a:r>
              <a:t>D </a:t>
            </a:r>
            <a:r>
              <a:rPr b="0">
                <a:latin typeface="+mn-lt"/>
                <a:ea typeface="+mn-ea"/>
                <a:cs typeface="+mn-cs"/>
                <a:sym typeface="Helvetica Light"/>
              </a:rPr>
              <a:t>tries to identify the fakes</a:t>
            </a:r>
          </a:p>
        </p:txBody>
      </p:sp>
      <p:sp>
        <p:nvSpPr>
          <p:cNvPr id="1569" name="Shape 1569"/>
          <p:cNvSpPr/>
          <p:nvPr/>
        </p:nvSpPr>
        <p:spPr>
          <a:xfrm>
            <a:off x="4825480" y="3896283"/>
            <a:ext cx="3014346"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Generator</a:t>
            </a:r>
          </a:p>
        </p:txBody>
      </p:sp>
      <p:sp>
        <p:nvSpPr>
          <p:cNvPr id="1570" name="Shape 1570"/>
          <p:cNvSpPr/>
          <p:nvPr/>
        </p:nvSpPr>
        <p:spPr>
          <a:xfrm>
            <a:off x="12716567" y="3896283"/>
            <a:ext cx="389509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Discriminator</a:t>
            </a:r>
          </a:p>
        </p:txBody>
      </p:sp>
      <p:sp>
        <p:nvSpPr>
          <p:cNvPr id="1571" name="Shape 1571"/>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572" name="Shape 1572"/>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73" name="Shape 1573"/>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74" name="Shape 1574"/>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575" name="pasted-image.pdf"/>
          <p:cNvPicPr>
            <a:picLocks noChangeAspect="1"/>
          </p:cNvPicPr>
          <p:nvPr/>
        </p:nvPicPr>
        <p:blipFill>
          <a:blip r:embed="rId2">
            <a:extLst/>
          </a:blip>
          <a:stretch>
            <a:fillRect/>
          </a:stretch>
        </p:blipFill>
        <p:spPr>
          <a:xfrm>
            <a:off x="14301739" y="432623"/>
            <a:ext cx="764153" cy="658754"/>
          </a:xfrm>
          <a:prstGeom prst="rect">
            <a:avLst/>
          </a:prstGeom>
          <a:ln w="12700">
            <a:miter lim="400000"/>
          </a:ln>
        </p:spPr>
      </p:pic>
      <p:sp>
        <p:nvSpPr>
          <p:cNvPr id="1576" name="Shape 1576"/>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577" name="Shape 1577"/>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78" name="Shape 1578"/>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79" name="Shape 1579"/>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580" name="pasted-image.pdf"/>
          <p:cNvPicPr>
            <a:picLocks noChangeAspect="1"/>
          </p:cNvPicPr>
          <p:nvPr/>
        </p:nvPicPr>
        <p:blipFill>
          <a:blip r:embed="rId3">
            <a:extLst/>
          </a:blip>
          <a:stretch>
            <a:fillRect/>
          </a:stretch>
        </p:blipFill>
        <p:spPr>
          <a:xfrm>
            <a:off x="5988915" y="459086"/>
            <a:ext cx="711454" cy="737804"/>
          </a:xfrm>
          <a:prstGeom prst="rect">
            <a:avLst/>
          </a:prstGeom>
          <a:ln w="12700">
            <a:miter lim="400000"/>
          </a:ln>
        </p:spPr>
      </p:pic>
      <p:pic>
        <p:nvPicPr>
          <p:cNvPr id="1581"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pic>
        <p:nvPicPr>
          <p:cNvPr id="1582" name="pasted-image.pdf"/>
          <p:cNvPicPr>
            <a:picLocks noChangeAspect="1"/>
          </p:cNvPicPr>
          <p:nvPr/>
        </p:nvPicPr>
        <p:blipFill>
          <a:blip r:embed="rId5">
            <a:extLst/>
          </a:blip>
          <a:stretch>
            <a:fillRect/>
          </a:stretch>
        </p:blipFill>
        <p:spPr>
          <a:xfrm>
            <a:off x="9853603" y="281441"/>
            <a:ext cx="1294898" cy="656319"/>
          </a:xfrm>
          <a:prstGeom prst="rect">
            <a:avLst/>
          </a:prstGeom>
          <a:ln w="12700">
            <a:miter lim="400000"/>
          </a:ln>
        </p:spPr>
      </p:pic>
      <p:pic>
        <p:nvPicPr>
          <p:cNvPr id="1583" name="pasted-image.png"/>
          <p:cNvPicPr>
            <a:picLocks noChangeAspect="1"/>
          </p:cNvPicPr>
          <p:nvPr/>
        </p:nvPicPr>
        <p:blipFill>
          <a:blip r:embed="rId6">
            <a:extLst/>
          </a:blip>
          <a:stretch>
            <a:fillRect/>
          </a:stretch>
        </p:blipFill>
        <p:spPr>
          <a:xfrm>
            <a:off x="8847576" y="1170747"/>
            <a:ext cx="3251201" cy="3251201"/>
          </a:xfrm>
          <a:prstGeom prst="rect">
            <a:avLst/>
          </a:prstGeom>
          <a:ln w="25400">
            <a:solidFill>
              <a:srgbClr val="000000"/>
            </a:solidFill>
            <a:miter lim="400000"/>
          </a:ln>
        </p:spPr>
      </p:pic>
      <p:pic>
        <p:nvPicPr>
          <p:cNvPr id="1584" name="pasted-image-filtered.png"/>
          <p:cNvPicPr>
            <a:picLocks noChangeAspect="1"/>
          </p:cNvPicPr>
          <p:nvPr/>
        </p:nvPicPr>
        <p:blipFill>
          <a:blip r:embed="rId7">
            <a:extLst/>
          </a:blip>
          <a:stretch>
            <a:fillRect/>
          </a:stretch>
        </p:blipFill>
        <p:spPr>
          <a:xfrm>
            <a:off x="590507" y="1170747"/>
            <a:ext cx="3251201" cy="3251201"/>
          </a:xfrm>
          <a:prstGeom prst="rect">
            <a:avLst/>
          </a:prstGeom>
          <a:ln w="25400">
            <a:solidFill>
              <a:srgbClr val="000000"/>
            </a:solidFill>
            <a:miter lim="400000"/>
          </a:ln>
        </p:spPr>
      </p:pic>
      <p:sp>
        <p:nvSpPr>
          <p:cNvPr id="1585" name="Shape 1585"/>
          <p:cNvSpPr/>
          <p:nvPr/>
        </p:nvSpPr>
        <p:spPr>
          <a:xfrm>
            <a:off x="16860753" y="2201969"/>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real or fake?</a:t>
            </a:r>
          </a:p>
        </p:txBody>
      </p:sp>
      <p:sp>
        <p:nvSpPr>
          <p:cNvPr id="1586" name="Shape 1586"/>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6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6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68" grpId="1"/>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nvSpPr>
        <p:spPr>
          <a:xfrm>
            <a:off x="10043956" y="5044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sz="3200"/>
            </a:pPr>
          </a:p>
        </p:txBody>
      </p:sp>
      <p:sp>
        <p:nvSpPr>
          <p:cNvPr id="255" name="Shape 255"/>
          <p:cNvSpPr/>
          <p:nvPr/>
        </p:nvSpPr>
        <p:spPr>
          <a:xfrm>
            <a:off x="17186456"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256" name="Shape 256"/>
          <p:cNvSpPr/>
          <p:nvPr/>
        </p:nvSpPr>
        <p:spPr>
          <a:xfrm>
            <a:off x="6858000"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pic>
        <p:nvPicPr>
          <p:cNvPr id="257" name="Screen Shot 2016-10-17 at 11.03.31 PM.png"/>
          <p:cNvPicPr>
            <a:picLocks noChangeAspect="1"/>
          </p:cNvPicPr>
          <p:nvPr/>
        </p:nvPicPr>
        <p:blipFill>
          <a:blip r:embed="rId2">
            <a:extLst/>
          </a:blip>
          <a:stretch>
            <a:fillRect/>
          </a:stretch>
        </p:blipFill>
        <p:spPr>
          <a:xfrm>
            <a:off x="1090879" y="5401962"/>
            <a:ext cx="5214984" cy="4944076"/>
          </a:xfrm>
          <a:prstGeom prst="rect">
            <a:avLst/>
          </a:prstGeom>
          <a:ln w="12700">
            <a:miter lim="400000"/>
          </a:ln>
        </p:spPr>
      </p:pic>
      <p:sp>
        <p:nvSpPr>
          <p:cNvPr id="258" name="Shape 258"/>
          <p:cNvSpPr/>
          <p:nvPr/>
        </p:nvSpPr>
        <p:spPr>
          <a:xfrm>
            <a:off x="10140598" y="7171445"/>
            <a:ext cx="6157102" cy="1346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b="1" sz="7800">
                <a:solidFill>
                  <a:srgbClr val="FFFFFF"/>
                </a:solidFill>
                <a:latin typeface="Helvetica"/>
                <a:ea typeface="Helvetica"/>
                <a:cs typeface="Helvetica"/>
                <a:sym typeface="Helvetica"/>
              </a:defRPr>
            </a:lvl1pPr>
          </a:lstStyle>
          <a:p>
            <a:pPr/>
            <a:r>
              <a:t>Learner</a:t>
            </a:r>
          </a:p>
        </p:txBody>
      </p:sp>
      <p:sp>
        <p:nvSpPr>
          <p:cNvPr id="259" name="Shape 259"/>
          <p:cNvSpPr/>
          <p:nvPr/>
        </p:nvSpPr>
        <p:spPr>
          <a:xfrm>
            <a:off x="2105779" y="11581293"/>
            <a:ext cx="3518206"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image X</a:t>
            </a:r>
          </a:p>
        </p:txBody>
      </p:sp>
      <p:sp>
        <p:nvSpPr>
          <p:cNvPr id="260" name="Shape 260"/>
          <p:cNvSpPr/>
          <p:nvPr/>
        </p:nvSpPr>
        <p:spPr>
          <a:xfrm>
            <a:off x="19812004" y="7304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6000"/>
            </a:lvl1pPr>
          </a:lstStyle>
          <a:p>
            <a:pPr/>
            <a:r>
              <a:t>“Fish”</a:t>
            </a:r>
          </a:p>
        </p:txBody>
      </p:sp>
      <p:sp>
        <p:nvSpPr>
          <p:cNvPr id="261" name="Shape 261"/>
          <p:cNvSpPr/>
          <p:nvPr/>
        </p:nvSpPr>
        <p:spPr>
          <a:xfrm>
            <a:off x="19441723" y="11581285"/>
            <a:ext cx="2959507"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label Y</a:t>
            </a:r>
          </a:p>
        </p:txBody>
      </p:sp>
      <p:pic>
        <p:nvPicPr>
          <p:cNvPr id="262" name="image4.jpg" descr="http://www.thekeyclass.com/wp-content/uploads/2012/10/cubicle.jpg"/>
          <p:cNvPicPr>
            <a:picLocks noChangeAspect="1"/>
          </p:cNvPicPr>
          <p:nvPr/>
        </p:nvPicPr>
        <p:blipFill>
          <a:blip r:embed="rId3">
            <a:extLst/>
          </a:blip>
          <a:stretch>
            <a:fillRect/>
          </a:stretch>
        </p:blipFill>
        <p:spPr>
          <a:xfrm>
            <a:off x="17150901" y="2159000"/>
            <a:ext cx="6981589" cy="4887118"/>
          </a:xfrm>
          <a:prstGeom prst="rect">
            <a:avLst/>
          </a:prstGeom>
          <a:ln w="25400">
            <a:solidFill>
              <a:srgbClr val="000000"/>
            </a:solidFill>
            <a:miter lim="400000"/>
          </a:ln>
        </p:spPr>
      </p:pic>
      <p:sp>
        <p:nvSpPr>
          <p:cNvPr id="263" name="Shape 263"/>
          <p:cNvSpPr/>
          <p:nvPr>
            <p:ph type="title"/>
          </p:nvPr>
        </p:nvSpPr>
        <p:spPr>
          <a:xfrm>
            <a:off x="254000" y="0"/>
            <a:ext cx="23749001" cy="2286001"/>
          </a:xfrm>
          <a:prstGeom prst="rect">
            <a:avLst/>
          </a:prstGeom>
        </p:spPr>
        <p:txBody>
          <a:bodyPr/>
          <a:lstStyle>
            <a:lvl1pPr>
              <a:defRPr>
                <a:latin typeface="+mn-lt"/>
                <a:ea typeface="+mn-ea"/>
                <a:cs typeface="+mn-cs"/>
                <a:sym typeface="Helvetica Light"/>
              </a:defRPr>
            </a:lvl1pPr>
          </a:lstStyle>
          <a:p>
            <a:pPr/>
            <a:r>
              <a:t>Image classification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8" name="Shape 1588"/>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589" name="Shape 1589"/>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90" name="Shape 1590"/>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91" name="Shape 1591"/>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592" name="pasted-image.pdf"/>
          <p:cNvPicPr>
            <a:picLocks noChangeAspect="1"/>
          </p:cNvPicPr>
          <p:nvPr/>
        </p:nvPicPr>
        <p:blipFill>
          <a:blip r:embed="rId2">
            <a:extLst/>
          </a:blip>
          <a:stretch>
            <a:fillRect/>
          </a:stretch>
        </p:blipFill>
        <p:spPr>
          <a:xfrm>
            <a:off x="14301739" y="432623"/>
            <a:ext cx="764153" cy="658754"/>
          </a:xfrm>
          <a:prstGeom prst="rect">
            <a:avLst/>
          </a:prstGeom>
          <a:ln w="12700">
            <a:miter lim="400000"/>
          </a:ln>
        </p:spPr>
      </p:pic>
      <p:sp>
        <p:nvSpPr>
          <p:cNvPr id="1593" name="Shape 1593"/>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594" name="Shape 1594"/>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95" name="Shape 1595"/>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596" name="Shape 1596"/>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597" name="pasted-image.pdf"/>
          <p:cNvPicPr>
            <a:picLocks noChangeAspect="1"/>
          </p:cNvPicPr>
          <p:nvPr/>
        </p:nvPicPr>
        <p:blipFill>
          <a:blip r:embed="rId3">
            <a:extLst/>
          </a:blip>
          <a:stretch>
            <a:fillRect/>
          </a:stretch>
        </p:blipFill>
        <p:spPr>
          <a:xfrm>
            <a:off x="5988915" y="459086"/>
            <a:ext cx="711454" cy="737804"/>
          </a:xfrm>
          <a:prstGeom prst="rect">
            <a:avLst/>
          </a:prstGeom>
          <a:ln w="12700">
            <a:miter lim="400000"/>
          </a:ln>
        </p:spPr>
      </p:pic>
      <p:pic>
        <p:nvPicPr>
          <p:cNvPr id="1598"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grpSp>
        <p:nvGrpSpPr>
          <p:cNvPr id="1604" name="Group 1604"/>
          <p:cNvGrpSpPr/>
          <p:nvPr/>
        </p:nvGrpSpPr>
        <p:grpSpPr>
          <a:xfrm>
            <a:off x="2956462" y="11279409"/>
            <a:ext cx="18471075" cy="1374708"/>
            <a:chOff x="0" y="0"/>
            <a:chExt cx="18471073" cy="1374706"/>
          </a:xfrm>
        </p:grpSpPr>
        <p:pic>
          <p:nvPicPr>
            <p:cNvPr id="1599" name="pasted-image.pdf"/>
            <p:cNvPicPr>
              <a:picLocks noChangeAspect="1"/>
            </p:cNvPicPr>
            <p:nvPr/>
          </p:nvPicPr>
          <p:blipFill>
            <a:blip r:embed="rId5">
              <a:extLst/>
            </a:blip>
            <a:stretch>
              <a:fillRect/>
            </a:stretch>
          </p:blipFill>
          <p:spPr>
            <a:xfrm>
              <a:off x="3370449" y="0"/>
              <a:ext cx="1878769" cy="903712"/>
            </a:xfrm>
            <a:prstGeom prst="rect">
              <a:avLst/>
            </a:prstGeom>
            <a:ln w="12700" cap="flat">
              <a:noFill/>
              <a:miter lim="400000"/>
            </a:ln>
            <a:effectLst/>
          </p:spPr>
        </p:pic>
        <p:pic>
          <p:nvPicPr>
            <p:cNvPr id="1600" name="pasted-image.pdf"/>
            <p:cNvPicPr>
              <a:picLocks noChangeAspect="1"/>
            </p:cNvPicPr>
            <p:nvPr/>
          </p:nvPicPr>
          <p:blipFill>
            <a:blip r:embed="rId6">
              <a:extLst/>
            </a:blip>
            <a:stretch>
              <a:fillRect/>
            </a:stretch>
          </p:blipFill>
          <p:spPr>
            <a:xfrm>
              <a:off x="18328382" y="765"/>
              <a:ext cx="142692" cy="879930"/>
            </a:xfrm>
            <a:prstGeom prst="rect">
              <a:avLst/>
            </a:prstGeom>
            <a:ln w="12700" cap="flat">
              <a:noFill/>
              <a:miter lim="400000"/>
            </a:ln>
            <a:effectLst/>
          </p:spPr>
        </p:pic>
        <p:pic>
          <p:nvPicPr>
            <p:cNvPr id="1601" name="pasted-image.pdf"/>
            <p:cNvPicPr>
              <a:picLocks noChangeAspect="1"/>
            </p:cNvPicPr>
            <p:nvPr/>
          </p:nvPicPr>
          <p:blipFill>
            <a:blip r:embed="rId7">
              <a:extLst/>
            </a:blip>
            <a:stretch>
              <a:fillRect/>
            </a:stretch>
          </p:blipFill>
          <p:spPr>
            <a:xfrm>
              <a:off x="0" y="251249"/>
              <a:ext cx="1182152" cy="579014"/>
            </a:xfrm>
            <a:prstGeom prst="rect">
              <a:avLst/>
            </a:prstGeom>
            <a:ln w="12700" cap="flat">
              <a:noFill/>
              <a:miter lim="400000"/>
            </a:ln>
            <a:effectLst/>
          </p:spPr>
        </p:pic>
        <p:pic>
          <p:nvPicPr>
            <p:cNvPr id="1602" name="pasted-image.pdf"/>
            <p:cNvPicPr>
              <a:picLocks noChangeAspect="1"/>
            </p:cNvPicPr>
            <p:nvPr/>
          </p:nvPicPr>
          <p:blipFill>
            <a:blip r:embed="rId8">
              <a:extLst/>
            </a:blip>
            <a:stretch>
              <a:fillRect/>
            </a:stretch>
          </p:blipFill>
          <p:spPr>
            <a:xfrm>
              <a:off x="1355107" y="251249"/>
              <a:ext cx="1592287" cy="410135"/>
            </a:xfrm>
            <a:prstGeom prst="rect">
              <a:avLst/>
            </a:prstGeom>
            <a:ln w="12700" cap="flat">
              <a:noFill/>
              <a:miter lim="400000"/>
            </a:ln>
            <a:effectLst/>
          </p:spPr>
        </p:pic>
        <p:pic>
          <p:nvPicPr>
            <p:cNvPr id="1603" name="pasted-image.pdf"/>
            <p:cNvPicPr>
              <a:picLocks noChangeAspect="1"/>
            </p:cNvPicPr>
            <p:nvPr/>
          </p:nvPicPr>
          <p:blipFill>
            <a:blip r:embed="rId9">
              <a:extLst/>
            </a:blip>
            <a:stretch>
              <a:fillRect/>
            </a:stretch>
          </p:blipFill>
          <p:spPr>
            <a:xfrm>
              <a:off x="1777802" y="897679"/>
              <a:ext cx="553353" cy="477028"/>
            </a:xfrm>
            <a:prstGeom prst="rect">
              <a:avLst/>
            </a:prstGeom>
            <a:ln w="12700" cap="flat">
              <a:noFill/>
              <a:miter lim="400000"/>
            </a:ln>
            <a:effectLst/>
          </p:spPr>
        </p:pic>
      </p:grpSp>
      <p:grpSp>
        <p:nvGrpSpPr>
          <p:cNvPr id="1608" name="Group 1608"/>
          <p:cNvGrpSpPr/>
          <p:nvPr/>
        </p:nvGrpSpPr>
        <p:grpSpPr>
          <a:xfrm>
            <a:off x="8461675" y="2200798"/>
            <a:ext cx="12508216" cy="10154342"/>
            <a:chOff x="0" y="0"/>
            <a:chExt cx="12508214" cy="10154341"/>
          </a:xfrm>
        </p:grpSpPr>
        <p:pic>
          <p:nvPicPr>
            <p:cNvPr id="1605" name="pasted-image.pdf"/>
            <p:cNvPicPr>
              <a:picLocks noChangeAspect="1"/>
            </p:cNvPicPr>
            <p:nvPr/>
          </p:nvPicPr>
          <p:blipFill>
            <a:blip r:embed="rId10">
              <a:extLst/>
            </a:blip>
            <a:stretch>
              <a:fillRect/>
            </a:stretch>
          </p:blipFill>
          <p:spPr>
            <a:xfrm>
              <a:off x="167060" y="9078611"/>
              <a:ext cx="4518556" cy="903712"/>
            </a:xfrm>
            <a:prstGeom prst="rect">
              <a:avLst/>
            </a:prstGeom>
            <a:ln w="12700" cap="flat">
              <a:noFill/>
              <a:miter lim="400000"/>
            </a:ln>
            <a:effectLst/>
          </p:spPr>
        </p:pic>
        <p:sp>
          <p:nvSpPr>
            <p:cNvPr id="1606" name="Shape 1606"/>
            <p:cNvSpPr/>
            <p:nvPr/>
          </p:nvSpPr>
          <p:spPr>
            <a:xfrm>
              <a:off x="8163862" y="0"/>
              <a:ext cx="4344353" cy="1080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b="1" sz="6000">
                  <a:solidFill>
                    <a:schemeClr val="accent5"/>
                  </a:solidFill>
                  <a:latin typeface="Helvetica"/>
                  <a:ea typeface="Helvetica"/>
                  <a:cs typeface="Helvetica"/>
                  <a:sym typeface="Helvetica"/>
                </a:defRPr>
              </a:pPr>
              <a:r>
                <a:t>fake </a:t>
              </a:r>
              <a:r>
                <a:rPr b="0">
                  <a:solidFill>
                    <a:srgbClr val="000000"/>
                  </a:solidFill>
                  <a:latin typeface="+mn-lt"/>
                  <a:ea typeface="+mn-ea"/>
                  <a:cs typeface="+mn-cs"/>
                  <a:sym typeface="Helvetica Light"/>
                </a:rPr>
                <a:t>(0.9)</a:t>
              </a:r>
            </a:p>
          </p:txBody>
        </p:sp>
        <p:sp>
          <p:nvSpPr>
            <p:cNvPr id="1607" name="Shape 1607"/>
            <p:cNvSpPr/>
            <p:nvPr/>
          </p:nvSpPr>
          <p:spPr>
            <a:xfrm>
              <a:off x="0" y="8884341"/>
              <a:ext cx="4852677" cy="1270001"/>
            </a:xfrm>
            <a:prstGeom prst="rect">
              <a:avLst/>
            </a:prstGeom>
            <a:noFill/>
            <a:ln w="76200" cap="flat">
              <a:solidFill>
                <a:schemeClr val="accent5"/>
              </a:solidFill>
              <a:prstDash val="solid"/>
              <a:miter lim="400000"/>
            </a:ln>
            <a:effectLst/>
          </p:spPr>
          <p:txBody>
            <a:bodyPr wrap="square" lIns="71437" tIns="71437" rIns="71437" bIns="71437" numCol="1" anchor="ctr">
              <a:noAutofit/>
            </a:bodyPr>
            <a:lstStyle/>
            <a:p>
              <a:pPr>
                <a:defRPr sz="3200"/>
              </a:pPr>
            </a:p>
          </p:txBody>
        </p:sp>
      </p:grpSp>
      <p:pic>
        <p:nvPicPr>
          <p:cNvPr id="1609" name="pasted-image.pdf"/>
          <p:cNvPicPr>
            <a:picLocks noChangeAspect="1"/>
          </p:cNvPicPr>
          <p:nvPr/>
        </p:nvPicPr>
        <p:blipFill>
          <a:blip r:embed="rId11">
            <a:extLst/>
          </a:blip>
          <a:stretch>
            <a:fillRect/>
          </a:stretch>
        </p:blipFill>
        <p:spPr>
          <a:xfrm>
            <a:off x="9853603" y="281441"/>
            <a:ext cx="1294898" cy="656319"/>
          </a:xfrm>
          <a:prstGeom prst="rect">
            <a:avLst/>
          </a:prstGeom>
          <a:ln w="12700">
            <a:miter lim="400000"/>
          </a:ln>
        </p:spPr>
      </p:pic>
      <p:pic>
        <p:nvPicPr>
          <p:cNvPr id="1610" name="pasted-image.png"/>
          <p:cNvPicPr>
            <a:picLocks noChangeAspect="1"/>
          </p:cNvPicPr>
          <p:nvPr/>
        </p:nvPicPr>
        <p:blipFill>
          <a:blip r:embed="rId12">
            <a:extLst/>
          </a:blip>
          <a:stretch>
            <a:fillRect/>
          </a:stretch>
        </p:blipFill>
        <p:spPr>
          <a:xfrm>
            <a:off x="8847576" y="1170747"/>
            <a:ext cx="3251201" cy="3251201"/>
          </a:xfrm>
          <a:prstGeom prst="rect">
            <a:avLst/>
          </a:prstGeom>
          <a:ln w="25400">
            <a:solidFill>
              <a:srgbClr val="000000"/>
            </a:solidFill>
            <a:miter lim="400000"/>
          </a:ln>
        </p:spPr>
      </p:pic>
      <p:pic>
        <p:nvPicPr>
          <p:cNvPr id="1611" name="pasted-image-filtered.png"/>
          <p:cNvPicPr>
            <a:picLocks noChangeAspect="1"/>
          </p:cNvPicPr>
          <p:nvPr/>
        </p:nvPicPr>
        <p:blipFill>
          <a:blip r:embed="rId13">
            <a:extLst/>
          </a:blip>
          <a:stretch>
            <a:fillRect/>
          </a:stretch>
        </p:blipFill>
        <p:spPr>
          <a:xfrm>
            <a:off x="590507" y="1170747"/>
            <a:ext cx="3251201" cy="3251201"/>
          </a:xfrm>
          <a:prstGeom prst="rect">
            <a:avLst/>
          </a:prstGeom>
          <a:ln w="25400">
            <a:solidFill>
              <a:srgbClr val="000000"/>
            </a:solidFill>
            <a:miter lim="400000"/>
          </a:ln>
        </p:spPr>
      </p:pic>
      <p:grpSp>
        <p:nvGrpSpPr>
          <p:cNvPr id="1626" name="Group 1626"/>
          <p:cNvGrpSpPr/>
          <p:nvPr/>
        </p:nvGrpSpPr>
        <p:grpSpPr>
          <a:xfrm>
            <a:off x="885650" y="5087239"/>
            <a:ext cx="20084241" cy="7267901"/>
            <a:chOff x="0" y="0"/>
            <a:chExt cx="20084240" cy="7267900"/>
          </a:xfrm>
        </p:grpSpPr>
        <p:grpSp>
          <p:nvGrpSpPr>
            <p:cNvPr id="1614" name="Group 1614"/>
            <p:cNvGrpSpPr/>
            <p:nvPr/>
          </p:nvGrpSpPr>
          <p:grpSpPr>
            <a:xfrm>
              <a:off x="13169086" y="6181044"/>
              <a:ext cx="6687666" cy="903712"/>
              <a:chOff x="0" y="0"/>
              <a:chExt cx="6687665" cy="903711"/>
            </a:xfrm>
          </p:grpSpPr>
          <p:pic>
            <p:nvPicPr>
              <p:cNvPr id="1612" name="pasted-image.pdf"/>
              <p:cNvPicPr>
                <a:picLocks noChangeAspect="1"/>
              </p:cNvPicPr>
              <p:nvPr/>
            </p:nvPicPr>
            <p:blipFill>
              <a:blip r:embed="rId14">
                <a:extLst/>
              </a:blip>
              <a:stretch>
                <a:fillRect/>
              </a:stretch>
            </p:blipFill>
            <p:spPr>
              <a:xfrm>
                <a:off x="0" y="174776"/>
                <a:ext cx="553352" cy="576409"/>
              </a:xfrm>
              <a:prstGeom prst="rect">
                <a:avLst/>
              </a:prstGeom>
              <a:ln w="12700" cap="flat">
                <a:noFill/>
                <a:miter lim="400000"/>
              </a:ln>
              <a:effectLst/>
            </p:spPr>
          </p:pic>
          <p:pic>
            <p:nvPicPr>
              <p:cNvPr id="1613" name="pasted-image.pdf"/>
              <p:cNvPicPr>
                <a:picLocks noChangeAspect="1"/>
              </p:cNvPicPr>
              <p:nvPr/>
            </p:nvPicPr>
            <p:blipFill>
              <a:blip r:embed="rId15">
                <a:extLst/>
              </a:blip>
              <a:stretch>
                <a:fillRect/>
              </a:stretch>
            </p:blipFill>
            <p:spPr>
              <a:xfrm>
                <a:off x="1460796" y="0"/>
                <a:ext cx="5226870" cy="903712"/>
              </a:xfrm>
              <a:prstGeom prst="rect">
                <a:avLst/>
              </a:prstGeom>
              <a:ln w="12700" cap="flat">
                <a:noFill/>
                <a:miter lim="400000"/>
              </a:ln>
              <a:effectLst/>
            </p:spPr>
          </p:pic>
        </p:grpSp>
        <p:sp>
          <p:nvSpPr>
            <p:cNvPr id="1615" name="Shape 1615"/>
            <p:cNvSpPr/>
            <p:nvPr/>
          </p:nvSpPr>
          <p:spPr>
            <a:xfrm>
              <a:off x="14446973" y="5997900"/>
              <a:ext cx="5513953" cy="1270001"/>
            </a:xfrm>
            <a:prstGeom prst="rect">
              <a:avLst/>
            </a:prstGeom>
            <a:noFill/>
            <a:ln w="76200" cap="flat">
              <a:solidFill>
                <a:schemeClr val="accent2"/>
              </a:solidFill>
              <a:prstDash val="solid"/>
              <a:miter lim="400000"/>
            </a:ln>
            <a:effectLst/>
          </p:spPr>
          <p:txBody>
            <a:bodyPr wrap="square" lIns="71437" tIns="71437" rIns="71437" bIns="71437" numCol="1" anchor="ctr">
              <a:noAutofit/>
            </a:bodyPr>
            <a:lstStyle/>
            <a:p>
              <a:pPr>
                <a:defRPr sz="3200"/>
              </a:pPr>
            </a:p>
          </p:txBody>
        </p:sp>
        <p:grpSp>
          <p:nvGrpSpPr>
            <p:cNvPr id="1625" name="Group 1625"/>
            <p:cNvGrpSpPr/>
            <p:nvPr/>
          </p:nvGrpSpPr>
          <p:grpSpPr>
            <a:xfrm>
              <a:off x="0" y="0"/>
              <a:ext cx="20084241" cy="4566408"/>
              <a:chOff x="0" y="0"/>
              <a:chExt cx="20084240" cy="4566407"/>
            </a:xfrm>
          </p:grpSpPr>
          <p:sp>
            <p:nvSpPr>
              <p:cNvPr id="1616" name="Shape 1616"/>
              <p:cNvSpPr/>
              <p:nvPr/>
            </p:nvSpPr>
            <p:spPr>
              <a:xfrm>
                <a:off x="0" y="0"/>
                <a:ext cx="19230804" cy="0"/>
              </a:xfrm>
              <a:prstGeom prst="line">
                <a:avLst/>
              </a:prstGeom>
              <a:noFill/>
              <a:ln w="152400" cap="flat">
                <a:solidFill>
                  <a:schemeClr val="accent1"/>
                </a:solidFill>
                <a:custDash>
                  <a:ds d="200000" sp="200000"/>
                </a:custDash>
                <a:miter lim="400000"/>
              </a:ln>
              <a:effectLst/>
            </p:spPr>
            <p:txBody>
              <a:bodyPr wrap="square" lIns="71437" tIns="71437" rIns="71437" bIns="71437" numCol="1" anchor="ctr">
                <a:noAutofit/>
              </a:bodyPr>
              <a:lstStyle/>
              <a:p>
                <a:pPr>
                  <a:defRPr sz="3200"/>
                </a:pPr>
              </a:p>
            </p:txBody>
          </p:sp>
          <p:sp>
            <p:nvSpPr>
              <p:cNvPr id="1617" name="Shape 1617"/>
              <p:cNvSpPr/>
              <p:nvPr/>
            </p:nvSpPr>
            <p:spPr>
              <a:xfrm>
                <a:off x="11828935" y="2943624"/>
                <a:ext cx="3994373" cy="1"/>
              </a:xfrm>
              <a:prstGeom prst="line">
                <a:avLst/>
              </a:prstGeom>
              <a:noFill/>
              <a:ln w="38100" cap="flat">
                <a:solidFill>
                  <a:srgbClr val="000000"/>
                </a:solidFill>
                <a:prstDash val="solid"/>
                <a:miter lim="400000"/>
                <a:tailEnd type="stealth" w="med" len="med"/>
              </a:ln>
              <a:effectLst/>
            </p:spPr>
            <p:txBody>
              <a:bodyPr wrap="square" lIns="71437" tIns="71437" rIns="71437" bIns="71437" numCol="1" anchor="ctr">
                <a:noAutofit/>
              </a:bodyPr>
              <a:lstStyle/>
              <a:p>
                <a:pPr>
                  <a:defRPr sz="3200"/>
                </a:pPr>
              </a:p>
            </p:txBody>
          </p:sp>
          <p:sp>
            <p:nvSpPr>
              <p:cNvPr id="1618" name="Shape 1618"/>
              <p:cNvSpPr/>
              <p:nvPr/>
            </p:nvSpPr>
            <p:spPr>
              <a:xfrm rot="10800000">
                <a:off x="13633698" y="1824901"/>
                <a:ext cx="384843"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619" name="Shape 1619"/>
              <p:cNvSpPr/>
              <p:nvPr/>
            </p:nvSpPr>
            <p:spPr>
              <a:xfrm rot="10800000">
                <a:off x="14199317" y="1824901"/>
                <a:ext cx="384844"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620" name="Shape 1620"/>
              <p:cNvSpPr/>
              <p:nvPr/>
            </p:nvSpPr>
            <p:spPr>
              <a:xfrm rot="10800000">
                <a:off x="13068079" y="1824901"/>
                <a:ext cx="384844" cy="2249267"/>
              </a:xfrm>
              <a:prstGeom prst="rect">
                <a:avLst/>
              </a:prstGeom>
              <a:solidFill>
                <a:srgbClr val="FFFFFF"/>
              </a:solidFill>
              <a:ln w="38100" cap="flat">
                <a:solidFill>
                  <a:srgbClr val="000000"/>
                </a:solidFill>
                <a:prstDash val="solid"/>
                <a:miter lim="400000"/>
              </a:ln>
              <a:effectLst/>
            </p:spPr>
            <p:txBody>
              <a:bodyPr wrap="square" lIns="71437" tIns="71437" rIns="71437" bIns="71437" numCol="1" anchor="ctr">
                <a:noAutofit/>
              </a:bodyPr>
              <a:lstStyle/>
              <a:p>
                <a:pPr>
                  <a:defRPr sz="3200">
                    <a:solidFill>
                      <a:srgbClr val="FFFFFF"/>
                    </a:solidFill>
                  </a:defRPr>
                </a:pPr>
              </a:p>
            </p:txBody>
          </p:sp>
          <p:sp>
            <p:nvSpPr>
              <p:cNvPr id="1621" name="Shape 1621"/>
              <p:cNvSpPr/>
              <p:nvPr/>
            </p:nvSpPr>
            <p:spPr>
              <a:xfrm>
                <a:off x="15739888" y="2477704"/>
                <a:ext cx="4344353" cy="10805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defRPr b="1" sz="6000">
                    <a:solidFill>
                      <a:schemeClr val="accent2"/>
                    </a:solidFill>
                    <a:latin typeface="Helvetica"/>
                    <a:ea typeface="Helvetica"/>
                    <a:cs typeface="Helvetica"/>
                    <a:sym typeface="Helvetica"/>
                  </a:defRPr>
                </a:pPr>
                <a:r>
                  <a:t>real </a:t>
                </a:r>
                <a:r>
                  <a:rPr b="0">
                    <a:solidFill>
                      <a:srgbClr val="000000"/>
                    </a:solidFill>
                    <a:latin typeface="+mn-lt"/>
                    <a:ea typeface="+mn-ea"/>
                    <a:cs typeface="+mn-cs"/>
                    <a:sym typeface="Helvetica Light"/>
                  </a:rPr>
                  <a:t>(0.1)</a:t>
                </a:r>
              </a:p>
            </p:txBody>
          </p:sp>
          <p:pic>
            <p:nvPicPr>
              <p:cNvPr id="1622" name="pasted-image.pdf"/>
              <p:cNvPicPr>
                <a:picLocks noChangeAspect="1"/>
              </p:cNvPicPr>
              <p:nvPr/>
            </p:nvPicPr>
            <p:blipFill>
              <a:blip r:embed="rId2">
                <a:extLst/>
              </a:blip>
              <a:stretch>
                <a:fillRect/>
              </a:stretch>
            </p:blipFill>
            <p:spPr>
              <a:xfrm>
                <a:off x="13463748" y="652592"/>
                <a:ext cx="764154" cy="658753"/>
              </a:xfrm>
              <a:prstGeom prst="rect">
                <a:avLst/>
              </a:prstGeom>
              <a:ln w="12700" cap="flat">
                <a:noFill/>
                <a:miter lim="400000"/>
              </a:ln>
              <a:effectLst/>
            </p:spPr>
          </p:pic>
          <p:pic>
            <p:nvPicPr>
              <p:cNvPr id="1623" name="pasted-image.pdf"/>
              <p:cNvPicPr>
                <a:picLocks noChangeAspect="1"/>
              </p:cNvPicPr>
              <p:nvPr/>
            </p:nvPicPr>
            <p:blipFill>
              <a:blip r:embed="rId16">
                <a:extLst/>
              </a:blip>
              <a:stretch>
                <a:fillRect/>
              </a:stretch>
            </p:blipFill>
            <p:spPr>
              <a:xfrm>
                <a:off x="9338726" y="384254"/>
                <a:ext cx="553352" cy="632403"/>
              </a:xfrm>
              <a:prstGeom prst="rect">
                <a:avLst/>
              </a:prstGeom>
              <a:ln w="12700" cap="flat">
                <a:noFill/>
                <a:miter lim="400000"/>
              </a:ln>
              <a:effectLst/>
            </p:spPr>
          </p:pic>
          <p:pic>
            <p:nvPicPr>
              <p:cNvPr id="1624" name="Screen Shot 2017-02-03 at 10.02.37 PM.png"/>
              <p:cNvPicPr>
                <a:picLocks noChangeAspect="1"/>
              </p:cNvPicPr>
              <p:nvPr/>
            </p:nvPicPr>
            <p:blipFill>
              <a:blip r:embed="rId17">
                <a:extLst/>
              </a:blip>
              <a:srcRect l="654" t="654" r="0" b="0"/>
              <a:stretch>
                <a:fillRect/>
              </a:stretch>
            </p:blipFill>
            <p:spPr>
              <a:xfrm>
                <a:off x="7945549" y="1226691"/>
                <a:ext cx="3339717" cy="3339717"/>
              </a:xfrm>
              <a:prstGeom prst="rect">
                <a:avLst/>
              </a:prstGeom>
              <a:ln w="25400" cap="flat">
                <a:solidFill>
                  <a:srgbClr val="000000"/>
                </a:solidFill>
                <a:prstDash val="solid"/>
                <a:miter lim="400000"/>
              </a:ln>
              <a:effectLst/>
            </p:spPr>
          </p:pic>
        </p:grpSp>
      </p:grpSp>
      <p:sp>
        <p:nvSpPr>
          <p:cNvPr id="1627" name="Shape 1627"/>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8" grpId="1"/>
      <p:bldP build="whole" bldLvl="1" animBg="1" rev="0" advAuto="0" spid="1626" grpId="2"/>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29" name="Shape 1629"/>
          <p:cNvSpPr/>
          <p:nvPr/>
        </p:nvSpPr>
        <p:spPr>
          <a:xfrm flipH="1" flipV="1">
            <a:off x="4347455" y="3147480"/>
            <a:ext cx="12307194" cy="1"/>
          </a:xfrm>
          <a:prstGeom prst="line">
            <a:avLst/>
          </a:prstGeom>
          <a:ln w="63500">
            <a:solidFill>
              <a:schemeClr val="accent4"/>
            </a:solidFill>
            <a:prstDash val="sysDot"/>
            <a:miter lim="400000"/>
            <a:tailEnd type="stealth"/>
          </a:ln>
        </p:spPr>
        <p:txBody>
          <a:bodyPr lIns="71437" tIns="71437" rIns="71437" bIns="71437" anchor="ctr"/>
          <a:lstStyle/>
          <a:p>
            <a:pPr>
              <a:defRPr sz="3200"/>
            </a:pPr>
          </a:p>
        </p:txBody>
      </p:sp>
      <p:pic>
        <p:nvPicPr>
          <p:cNvPr id="1630" name="pasted-image.pdf"/>
          <p:cNvPicPr>
            <a:picLocks noChangeAspect="1"/>
          </p:cNvPicPr>
          <p:nvPr/>
        </p:nvPicPr>
        <p:blipFill>
          <a:blip r:embed="rId2">
            <a:extLst/>
          </a:blip>
          <a:stretch>
            <a:fillRect/>
          </a:stretch>
        </p:blipFill>
        <p:spPr>
          <a:xfrm>
            <a:off x="5119023" y="9564276"/>
            <a:ext cx="1423408" cy="603140"/>
          </a:xfrm>
          <a:prstGeom prst="rect">
            <a:avLst/>
          </a:prstGeom>
          <a:ln w="12700">
            <a:miter lim="400000"/>
          </a:ln>
        </p:spPr>
      </p:pic>
      <p:sp>
        <p:nvSpPr>
          <p:cNvPr id="1631" name="Shape 1631"/>
          <p:cNvSpPr/>
          <p:nvPr/>
        </p:nvSpPr>
        <p:spPr>
          <a:xfrm>
            <a:off x="1454122" y="6259897"/>
            <a:ext cx="16111125" cy="307772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a:spcBef>
                <a:spcPts val="4200"/>
              </a:spcBef>
              <a:defRPr b="1" sz="6000">
                <a:latin typeface="Helvetica"/>
                <a:ea typeface="Helvetica"/>
                <a:cs typeface="Helvetica"/>
                <a:sym typeface="Helvetica"/>
              </a:defRPr>
            </a:pPr>
            <a:r>
              <a:t>G </a:t>
            </a:r>
            <a:r>
              <a:rPr b="0">
                <a:latin typeface="+mn-lt"/>
                <a:ea typeface="+mn-ea"/>
                <a:cs typeface="+mn-cs"/>
                <a:sym typeface="Helvetica Light"/>
              </a:rPr>
              <a:t>tries to synthesize fake images that </a:t>
            </a:r>
            <a:r>
              <a:rPr i="1">
                <a:solidFill>
                  <a:schemeClr val="accent4"/>
                </a:solidFill>
              </a:rPr>
              <a:t>fool</a:t>
            </a:r>
            <a:r>
              <a:rPr b="0">
                <a:latin typeface="+mn-lt"/>
                <a:ea typeface="+mn-ea"/>
                <a:cs typeface="+mn-cs"/>
                <a:sym typeface="Helvetica Light"/>
              </a:rPr>
              <a:t> </a:t>
            </a:r>
            <a:r>
              <a:t>D</a:t>
            </a:r>
            <a:r>
              <a:rPr b="0">
                <a:latin typeface="+mn-lt"/>
                <a:ea typeface="+mn-ea"/>
                <a:cs typeface="+mn-cs"/>
                <a:sym typeface="Helvetica Light"/>
              </a:rPr>
              <a:t>:</a:t>
            </a:r>
          </a:p>
        </p:txBody>
      </p:sp>
      <p:pic>
        <p:nvPicPr>
          <p:cNvPr id="1632" name="pasted-image.pdf"/>
          <p:cNvPicPr>
            <a:picLocks noChangeAspect="1"/>
          </p:cNvPicPr>
          <p:nvPr/>
        </p:nvPicPr>
        <p:blipFill>
          <a:blip r:embed="rId3">
            <a:extLst/>
          </a:blip>
          <a:stretch>
            <a:fillRect/>
          </a:stretch>
        </p:blipFill>
        <p:spPr>
          <a:xfrm>
            <a:off x="9438543" y="9511878"/>
            <a:ext cx="4518556" cy="903712"/>
          </a:xfrm>
          <a:prstGeom prst="rect">
            <a:avLst/>
          </a:prstGeom>
          <a:ln w="12700">
            <a:miter lim="400000"/>
          </a:ln>
        </p:spPr>
      </p:pic>
      <p:pic>
        <p:nvPicPr>
          <p:cNvPr id="1633" name="pasted-image.pdf"/>
          <p:cNvPicPr>
            <a:picLocks noChangeAspect="1"/>
          </p:cNvPicPr>
          <p:nvPr/>
        </p:nvPicPr>
        <p:blipFill>
          <a:blip r:embed="rId4">
            <a:extLst/>
          </a:blip>
          <a:stretch>
            <a:fillRect/>
          </a:stretch>
        </p:blipFill>
        <p:spPr>
          <a:xfrm>
            <a:off x="7136719" y="9511878"/>
            <a:ext cx="1878769" cy="903712"/>
          </a:xfrm>
          <a:prstGeom prst="rect">
            <a:avLst/>
          </a:prstGeom>
          <a:ln w="12700">
            <a:miter lim="400000"/>
          </a:ln>
        </p:spPr>
      </p:pic>
      <p:grpSp>
        <p:nvGrpSpPr>
          <p:cNvPr id="1636" name="Group 1636"/>
          <p:cNvGrpSpPr/>
          <p:nvPr/>
        </p:nvGrpSpPr>
        <p:grpSpPr>
          <a:xfrm>
            <a:off x="14864543" y="9500752"/>
            <a:ext cx="6687667" cy="903712"/>
            <a:chOff x="0" y="0"/>
            <a:chExt cx="6687665" cy="903711"/>
          </a:xfrm>
        </p:grpSpPr>
        <p:pic>
          <p:nvPicPr>
            <p:cNvPr id="1634" name="pasted-image.pdf"/>
            <p:cNvPicPr>
              <a:picLocks noChangeAspect="1"/>
            </p:cNvPicPr>
            <p:nvPr/>
          </p:nvPicPr>
          <p:blipFill>
            <a:blip r:embed="rId5">
              <a:extLst/>
            </a:blip>
            <a:stretch>
              <a:fillRect/>
            </a:stretch>
          </p:blipFill>
          <p:spPr>
            <a:xfrm>
              <a:off x="0" y="174776"/>
              <a:ext cx="553352" cy="576409"/>
            </a:xfrm>
            <a:prstGeom prst="rect">
              <a:avLst/>
            </a:prstGeom>
            <a:ln w="12700" cap="flat">
              <a:noFill/>
              <a:miter lim="400000"/>
            </a:ln>
            <a:effectLst/>
          </p:spPr>
        </p:pic>
        <p:pic>
          <p:nvPicPr>
            <p:cNvPr id="1635" name="pasted-image.pdf"/>
            <p:cNvPicPr>
              <a:picLocks noChangeAspect="1"/>
            </p:cNvPicPr>
            <p:nvPr/>
          </p:nvPicPr>
          <p:blipFill>
            <a:blip r:embed="rId6">
              <a:extLst/>
            </a:blip>
            <a:stretch>
              <a:fillRect/>
            </a:stretch>
          </p:blipFill>
          <p:spPr>
            <a:xfrm>
              <a:off x="1460796" y="0"/>
              <a:ext cx="5226870" cy="903712"/>
            </a:xfrm>
            <a:prstGeom prst="rect">
              <a:avLst/>
            </a:prstGeom>
            <a:ln w="12700" cap="flat">
              <a:noFill/>
              <a:miter lim="400000"/>
            </a:ln>
            <a:effectLst/>
          </p:spPr>
        </p:pic>
      </p:grpSp>
      <p:pic>
        <p:nvPicPr>
          <p:cNvPr id="1637" name="pasted-image.pdf"/>
          <p:cNvPicPr>
            <a:picLocks noChangeAspect="1"/>
          </p:cNvPicPr>
          <p:nvPr/>
        </p:nvPicPr>
        <p:blipFill>
          <a:blip r:embed="rId7">
            <a:extLst/>
          </a:blip>
          <a:stretch>
            <a:fillRect/>
          </a:stretch>
        </p:blipFill>
        <p:spPr>
          <a:xfrm>
            <a:off x="22221652" y="9512643"/>
            <a:ext cx="142693" cy="879930"/>
          </a:xfrm>
          <a:prstGeom prst="rect">
            <a:avLst/>
          </a:prstGeom>
          <a:ln w="12700">
            <a:miter lim="400000"/>
          </a:ln>
        </p:spPr>
      </p:pic>
      <p:sp>
        <p:nvSpPr>
          <p:cNvPr id="1638" name="Shape 1638"/>
          <p:cNvSpPr/>
          <p:nvPr/>
        </p:nvSpPr>
        <p:spPr>
          <a:xfrm>
            <a:off x="16860753" y="2189269"/>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real or fake?</a:t>
            </a:r>
          </a:p>
        </p:txBody>
      </p:sp>
      <p:pic>
        <p:nvPicPr>
          <p:cNvPr id="1639" name="pasted-image.pdf"/>
          <p:cNvPicPr>
            <a:picLocks noChangeAspect="1"/>
          </p:cNvPicPr>
          <p:nvPr/>
        </p:nvPicPr>
        <p:blipFill>
          <a:blip r:embed="rId8">
            <a:extLst/>
          </a:blip>
          <a:stretch>
            <a:fillRect/>
          </a:stretch>
        </p:blipFill>
        <p:spPr>
          <a:xfrm>
            <a:off x="5623898" y="10394070"/>
            <a:ext cx="489858" cy="508001"/>
          </a:xfrm>
          <a:prstGeom prst="rect">
            <a:avLst/>
          </a:prstGeom>
          <a:ln w="12700">
            <a:miter lim="400000"/>
          </a:ln>
        </p:spPr>
      </p:pic>
      <p:pic>
        <p:nvPicPr>
          <p:cNvPr id="1640" name="pasted-image.pdf"/>
          <p:cNvPicPr>
            <a:picLocks noChangeAspect="1"/>
          </p:cNvPicPr>
          <p:nvPr/>
        </p:nvPicPr>
        <p:blipFill>
          <a:blip r:embed="rId9">
            <a:extLst/>
          </a:blip>
          <a:stretch>
            <a:fillRect/>
          </a:stretch>
        </p:blipFill>
        <p:spPr>
          <a:xfrm>
            <a:off x="3766270" y="9763127"/>
            <a:ext cx="1182152" cy="579014"/>
          </a:xfrm>
          <a:prstGeom prst="rect">
            <a:avLst/>
          </a:prstGeom>
          <a:ln w="12700">
            <a:miter lim="400000"/>
          </a:ln>
        </p:spPr>
      </p:pic>
      <p:sp>
        <p:nvSpPr>
          <p:cNvPr id="1641" name="Shape 1641"/>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642" name="Shape 1642"/>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43" name="Shape 1643"/>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44" name="Shape 1644"/>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645" name="pasted-image.pdf"/>
          <p:cNvPicPr>
            <a:picLocks noChangeAspect="1"/>
          </p:cNvPicPr>
          <p:nvPr/>
        </p:nvPicPr>
        <p:blipFill>
          <a:blip r:embed="rId10">
            <a:extLst/>
          </a:blip>
          <a:stretch>
            <a:fillRect/>
          </a:stretch>
        </p:blipFill>
        <p:spPr>
          <a:xfrm>
            <a:off x="14301739" y="432623"/>
            <a:ext cx="764153" cy="658754"/>
          </a:xfrm>
          <a:prstGeom prst="rect">
            <a:avLst/>
          </a:prstGeom>
          <a:ln w="12700">
            <a:miter lim="400000"/>
          </a:ln>
        </p:spPr>
      </p:pic>
      <p:sp>
        <p:nvSpPr>
          <p:cNvPr id="1646" name="Shape 1646"/>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647" name="Shape 1647"/>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48" name="Shape 1648"/>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49" name="Shape 1649"/>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650" name="pasted-image.pdf"/>
          <p:cNvPicPr>
            <a:picLocks noChangeAspect="1"/>
          </p:cNvPicPr>
          <p:nvPr/>
        </p:nvPicPr>
        <p:blipFill>
          <a:blip r:embed="rId11">
            <a:extLst/>
          </a:blip>
          <a:stretch>
            <a:fillRect/>
          </a:stretch>
        </p:blipFill>
        <p:spPr>
          <a:xfrm>
            <a:off x="5988915" y="459086"/>
            <a:ext cx="711454" cy="737804"/>
          </a:xfrm>
          <a:prstGeom prst="rect">
            <a:avLst/>
          </a:prstGeom>
          <a:ln w="12700">
            <a:miter lim="400000"/>
          </a:ln>
        </p:spPr>
      </p:pic>
      <p:pic>
        <p:nvPicPr>
          <p:cNvPr id="1651" name="pasted-image.pdf"/>
          <p:cNvPicPr>
            <a:picLocks noChangeAspect="1"/>
          </p:cNvPicPr>
          <p:nvPr/>
        </p:nvPicPr>
        <p:blipFill>
          <a:blip r:embed="rId12">
            <a:extLst/>
          </a:blip>
          <a:stretch>
            <a:fillRect/>
          </a:stretch>
        </p:blipFill>
        <p:spPr>
          <a:xfrm>
            <a:off x="1885205" y="423724"/>
            <a:ext cx="579703" cy="447952"/>
          </a:xfrm>
          <a:prstGeom prst="rect">
            <a:avLst/>
          </a:prstGeom>
          <a:ln w="12700">
            <a:miter lim="400000"/>
          </a:ln>
        </p:spPr>
      </p:pic>
      <p:pic>
        <p:nvPicPr>
          <p:cNvPr id="1652" name="pasted-image.pdf"/>
          <p:cNvPicPr>
            <a:picLocks noChangeAspect="1"/>
          </p:cNvPicPr>
          <p:nvPr/>
        </p:nvPicPr>
        <p:blipFill>
          <a:blip r:embed="rId13">
            <a:extLst/>
          </a:blip>
          <a:stretch>
            <a:fillRect/>
          </a:stretch>
        </p:blipFill>
        <p:spPr>
          <a:xfrm>
            <a:off x="9853603" y="281441"/>
            <a:ext cx="1294898" cy="656319"/>
          </a:xfrm>
          <a:prstGeom prst="rect">
            <a:avLst/>
          </a:prstGeom>
          <a:ln w="12700">
            <a:miter lim="400000"/>
          </a:ln>
        </p:spPr>
      </p:pic>
      <p:sp>
        <p:nvSpPr>
          <p:cNvPr id="1653" name="Shape 1653"/>
          <p:cNvSpPr/>
          <p:nvPr/>
        </p:nvSpPr>
        <p:spPr>
          <a:xfrm>
            <a:off x="4967542" y="9437276"/>
            <a:ext cx="1802569" cy="1589464"/>
          </a:xfrm>
          <a:prstGeom prst="rect">
            <a:avLst/>
          </a:prstGeom>
          <a:ln w="76200">
            <a:solidFill>
              <a:schemeClr val="accent4"/>
            </a:solidFill>
            <a:miter lim="400000"/>
          </a:ln>
        </p:spPr>
        <p:txBody>
          <a:bodyPr lIns="71437" tIns="71437" rIns="71437" bIns="71437" anchor="ctr"/>
          <a:lstStyle/>
          <a:p>
            <a:pPr>
              <a:defRPr sz="3200">
                <a:solidFill>
                  <a:schemeClr val="accent1"/>
                </a:solidFill>
              </a:defRPr>
            </a:pPr>
          </a:p>
        </p:txBody>
      </p:sp>
      <p:pic>
        <p:nvPicPr>
          <p:cNvPr id="1654" name="pasted-image.png"/>
          <p:cNvPicPr>
            <a:picLocks noChangeAspect="1"/>
          </p:cNvPicPr>
          <p:nvPr/>
        </p:nvPicPr>
        <p:blipFill>
          <a:blip r:embed="rId14">
            <a:extLst/>
          </a:blip>
          <a:stretch>
            <a:fillRect/>
          </a:stretch>
        </p:blipFill>
        <p:spPr>
          <a:xfrm>
            <a:off x="8847576" y="1170747"/>
            <a:ext cx="3251201" cy="3251201"/>
          </a:xfrm>
          <a:prstGeom prst="rect">
            <a:avLst/>
          </a:prstGeom>
          <a:ln w="25400">
            <a:solidFill>
              <a:srgbClr val="000000"/>
            </a:solidFill>
            <a:miter lim="400000"/>
          </a:ln>
        </p:spPr>
      </p:pic>
      <p:pic>
        <p:nvPicPr>
          <p:cNvPr id="1655" name="pasted-image-filtered.png"/>
          <p:cNvPicPr>
            <a:picLocks noChangeAspect="1"/>
          </p:cNvPicPr>
          <p:nvPr/>
        </p:nvPicPr>
        <p:blipFill>
          <a:blip r:embed="rId15">
            <a:extLst/>
          </a:blip>
          <a:stretch>
            <a:fillRect/>
          </a:stretch>
        </p:blipFill>
        <p:spPr>
          <a:xfrm>
            <a:off x="590507" y="1170747"/>
            <a:ext cx="3251201" cy="3251201"/>
          </a:xfrm>
          <a:prstGeom prst="rect">
            <a:avLst/>
          </a:prstGeom>
          <a:ln w="25400">
            <a:solidFill>
              <a:srgbClr val="000000"/>
            </a:solidFill>
            <a:miter lim="400000"/>
          </a:ln>
        </p:spPr>
      </p:pic>
      <p:pic>
        <p:nvPicPr>
          <p:cNvPr id="1656" name="pasted-image.png"/>
          <p:cNvPicPr>
            <a:picLocks noChangeAspect="1"/>
          </p:cNvPicPr>
          <p:nvPr/>
        </p:nvPicPr>
        <p:blipFill>
          <a:blip r:embed="rId16">
            <a:extLst/>
          </a:blip>
          <a:stretch>
            <a:fillRect/>
          </a:stretch>
        </p:blipFill>
        <p:spPr>
          <a:xfrm>
            <a:off x="8847576" y="1170747"/>
            <a:ext cx="3251201" cy="3251201"/>
          </a:xfrm>
          <a:prstGeom prst="rect">
            <a:avLst/>
          </a:prstGeom>
          <a:ln w="25400">
            <a:solidFill>
              <a:srgbClr val="000000"/>
            </a:solidFill>
            <a:miter lim="400000"/>
          </a:ln>
        </p:spPr>
      </p:pic>
      <p:sp>
        <p:nvSpPr>
          <p:cNvPr id="1657" name="Shape 1657"/>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ID="9" grpId="2" fill="hold">
                                  <p:stCondLst>
                                    <p:cond delay="0"/>
                                  </p:stCondLst>
                                  <p:iterate type="el" backwards="0">
                                    <p:tmAbs val="0"/>
                                  </p:iterate>
                                  <p:childTnLst>
                                    <p:set>
                                      <p:cBhvr>
                                        <p:cTn id="10" fill="hold"/>
                                        <p:tgtEl>
                                          <p:spTgt spid="1656"/>
                                        </p:tgtEl>
                                        <p:attrNameLst>
                                          <p:attrName>style.visibility</p:attrName>
                                        </p:attrNameLst>
                                      </p:cBhvr>
                                      <p:to>
                                        <p:strVal val="visible"/>
                                      </p:to>
                                    </p:set>
                                    <p:animEffect filter="dissolve" transition="in">
                                      <p:cBhvr>
                                        <p:cTn id="11" dur="1000"/>
                                        <p:tgtEl>
                                          <p:spTgt spid="16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56" grpId="2"/>
      <p:bldP build="whole" bldLvl="1" animBg="1" rev="0" advAuto="0" spid="1629" grpId="1"/>
    </p:bldLst>
  </p:timing>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59" name="Shape 1659"/>
          <p:cNvSpPr/>
          <p:nvPr/>
        </p:nvSpPr>
        <p:spPr>
          <a:xfrm>
            <a:off x="1454122" y="6259897"/>
            <a:ext cx="19200654" cy="3077724"/>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lgn="l">
              <a:spcBef>
                <a:spcPts val="4200"/>
              </a:spcBef>
              <a:defRPr b="1" sz="6000">
                <a:latin typeface="Helvetica"/>
                <a:ea typeface="Helvetica"/>
                <a:cs typeface="Helvetica"/>
                <a:sym typeface="Helvetica"/>
              </a:defRPr>
            </a:pPr>
            <a:r>
              <a:t>G </a:t>
            </a:r>
            <a:r>
              <a:rPr b="0">
                <a:latin typeface="+mn-lt"/>
                <a:ea typeface="+mn-ea"/>
                <a:cs typeface="+mn-cs"/>
                <a:sym typeface="Helvetica Light"/>
              </a:rPr>
              <a:t>tries to synthesize fake images that </a:t>
            </a:r>
            <a:r>
              <a:rPr i="1">
                <a:solidFill>
                  <a:schemeClr val="accent4"/>
                </a:solidFill>
              </a:rPr>
              <a:t>fool</a:t>
            </a:r>
            <a:r>
              <a:rPr b="0">
                <a:latin typeface="+mn-lt"/>
                <a:ea typeface="+mn-ea"/>
                <a:cs typeface="+mn-cs"/>
                <a:sym typeface="Helvetica Light"/>
              </a:rPr>
              <a:t> the </a:t>
            </a:r>
            <a:r>
              <a:rPr i="1">
                <a:solidFill>
                  <a:schemeClr val="accent1"/>
                </a:solidFill>
              </a:rPr>
              <a:t>best</a:t>
            </a:r>
            <a:r>
              <a:rPr b="0">
                <a:latin typeface="+mn-lt"/>
                <a:ea typeface="+mn-ea"/>
                <a:cs typeface="+mn-cs"/>
                <a:sym typeface="Helvetica Light"/>
              </a:rPr>
              <a:t> </a:t>
            </a:r>
            <a:r>
              <a:t>D</a:t>
            </a:r>
            <a:r>
              <a:rPr b="0">
                <a:latin typeface="+mn-lt"/>
                <a:ea typeface="+mn-ea"/>
                <a:cs typeface="+mn-cs"/>
                <a:sym typeface="Helvetica Light"/>
              </a:rPr>
              <a:t>:</a:t>
            </a:r>
          </a:p>
        </p:txBody>
      </p:sp>
      <p:pic>
        <p:nvPicPr>
          <p:cNvPr id="1660" name="pasted-image.pdf"/>
          <p:cNvPicPr>
            <a:picLocks noChangeAspect="1"/>
          </p:cNvPicPr>
          <p:nvPr/>
        </p:nvPicPr>
        <p:blipFill>
          <a:blip r:embed="rId2">
            <a:extLst/>
          </a:blip>
          <a:stretch>
            <a:fillRect/>
          </a:stretch>
        </p:blipFill>
        <p:spPr>
          <a:xfrm>
            <a:off x="9438543" y="9511878"/>
            <a:ext cx="4518556" cy="903712"/>
          </a:xfrm>
          <a:prstGeom prst="rect">
            <a:avLst/>
          </a:prstGeom>
          <a:ln w="12700">
            <a:miter lim="400000"/>
          </a:ln>
        </p:spPr>
      </p:pic>
      <p:pic>
        <p:nvPicPr>
          <p:cNvPr id="1661" name="pasted-image.pdf"/>
          <p:cNvPicPr>
            <a:picLocks noChangeAspect="1"/>
          </p:cNvPicPr>
          <p:nvPr/>
        </p:nvPicPr>
        <p:blipFill>
          <a:blip r:embed="rId3">
            <a:extLst/>
          </a:blip>
          <a:stretch>
            <a:fillRect/>
          </a:stretch>
        </p:blipFill>
        <p:spPr>
          <a:xfrm>
            <a:off x="7136719" y="9511878"/>
            <a:ext cx="1878769" cy="903712"/>
          </a:xfrm>
          <a:prstGeom prst="rect">
            <a:avLst/>
          </a:prstGeom>
          <a:ln w="12700">
            <a:miter lim="400000"/>
          </a:ln>
        </p:spPr>
      </p:pic>
      <p:grpSp>
        <p:nvGrpSpPr>
          <p:cNvPr id="1664" name="Group 1664"/>
          <p:cNvGrpSpPr/>
          <p:nvPr/>
        </p:nvGrpSpPr>
        <p:grpSpPr>
          <a:xfrm>
            <a:off x="14864543" y="9500752"/>
            <a:ext cx="6687667" cy="903712"/>
            <a:chOff x="0" y="0"/>
            <a:chExt cx="6687665" cy="903711"/>
          </a:xfrm>
        </p:grpSpPr>
        <p:pic>
          <p:nvPicPr>
            <p:cNvPr id="1662" name="pasted-image.pdf"/>
            <p:cNvPicPr>
              <a:picLocks noChangeAspect="1"/>
            </p:cNvPicPr>
            <p:nvPr/>
          </p:nvPicPr>
          <p:blipFill>
            <a:blip r:embed="rId4">
              <a:extLst/>
            </a:blip>
            <a:stretch>
              <a:fillRect/>
            </a:stretch>
          </p:blipFill>
          <p:spPr>
            <a:xfrm>
              <a:off x="0" y="174776"/>
              <a:ext cx="553352" cy="576409"/>
            </a:xfrm>
            <a:prstGeom prst="rect">
              <a:avLst/>
            </a:prstGeom>
            <a:ln w="12700" cap="flat">
              <a:noFill/>
              <a:miter lim="400000"/>
            </a:ln>
            <a:effectLst/>
          </p:spPr>
        </p:pic>
        <p:pic>
          <p:nvPicPr>
            <p:cNvPr id="1663" name="pasted-image.pdf"/>
            <p:cNvPicPr>
              <a:picLocks noChangeAspect="1"/>
            </p:cNvPicPr>
            <p:nvPr/>
          </p:nvPicPr>
          <p:blipFill>
            <a:blip r:embed="rId5">
              <a:extLst/>
            </a:blip>
            <a:stretch>
              <a:fillRect/>
            </a:stretch>
          </p:blipFill>
          <p:spPr>
            <a:xfrm>
              <a:off x="1460796" y="0"/>
              <a:ext cx="5226870" cy="903712"/>
            </a:xfrm>
            <a:prstGeom prst="rect">
              <a:avLst/>
            </a:prstGeom>
            <a:ln w="12700" cap="flat">
              <a:noFill/>
              <a:miter lim="400000"/>
            </a:ln>
            <a:effectLst/>
          </p:spPr>
        </p:pic>
      </p:grpSp>
      <p:sp>
        <p:nvSpPr>
          <p:cNvPr id="1665" name="Shape 1665"/>
          <p:cNvSpPr/>
          <p:nvPr/>
        </p:nvSpPr>
        <p:spPr>
          <a:xfrm>
            <a:off x="16860753" y="2189269"/>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real or fake?</a:t>
            </a:r>
          </a:p>
        </p:txBody>
      </p:sp>
      <p:sp>
        <p:nvSpPr>
          <p:cNvPr id="1666" name="Shape 1666"/>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667" name="Shape 1667"/>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68" name="Shape 1668"/>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69" name="Shape 1669"/>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670" name="pasted-image.pdf"/>
          <p:cNvPicPr>
            <a:picLocks noChangeAspect="1"/>
          </p:cNvPicPr>
          <p:nvPr/>
        </p:nvPicPr>
        <p:blipFill>
          <a:blip r:embed="rId6">
            <a:extLst/>
          </a:blip>
          <a:stretch>
            <a:fillRect/>
          </a:stretch>
        </p:blipFill>
        <p:spPr>
          <a:xfrm>
            <a:off x="14301739" y="432623"/>
            <a:ext cx="764153" cy="658754"/>
          </a:xfrm>
          <a:prstGeom prst="rect">
            <a:avLst/>
          </a:prstGeom>
          <a:ln w="12700">
            <a:miter lim="400000"/>
          </a:ln>
        </p:spPr>
      </p:pic>
      <p:sp>
        <p:nvSpPr>
          <p:cNvPr id="1671" name="Shape 1671"/>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672" name="Shape 1672"/>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73" name="Shape 1673"/>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74" name="Shape 1674"/>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675" name="pasted-image.pdf"/>
          <p:cNvPicPr>
            <a:picLocks noChangeAspect="1"/>
          </p:cNvPicPr>
          <p:nvPr/>
        </p:nvPicPr>
        <p:blipFill>
          <a:blip r:embed="rId7">
            <a:extLst/>
          </a:blip>
          <a:stretch>
            <a:fillRect/>
          </a:stretch>
        </p:blipFill>
        <p:spPr>
          <a:xfrm>
            <a:off x="5988915" y="459086"/>
            <a:ext cx="711454" cy="737804"/>
          </a:xfrm>
          <a:prstGeom prst="rect">
            <a:avLst/>
          </a:prstGeom>
          <a:ln w="12700">
            <a:miter lim="400000"/>
          </a:ln>
        </p:spPr>
      </p:pic>
      <p:pic>
        <p:nvPicPr>
          <p:cNvPr id="1676" name="pasted-image.pdf"/>
          <p:cNvPicPr>
            <a:picLocks noChangeAspect="1"/>
          </p:cNvPicPr>
          <p:nvPr/>
        </p:nvPicPr>
        <p:blipFill>
          <a:blip r:embed="rId8">
            <a:extLst/>
          </a:blip>
          <a:stretch>
            <a:fillRect/>
          </a:stretch>
        </p:blipFill>
        <p:spPr>
          <a:xfrm>
            <a:off x="1885205" y="423724"/>
            <a:ext cx="579703" cy="447952"/>
          </a:xfrm>
          <a:prstGeom prst="rect">
            <a:avLst/>
          </a:prstGeom>
          <a:ln w="12700">
            <a:miter lim="400000"/>
          </a:ln>
        </p:spPr>
      </p:pic>
      <p:pic>
        <p:nvPicPr>
          <p:cNvPr id="1677" name="pasted-image.pdf"/>
          <p:cNvPicPr>
            <a:picLocks noChangeAspect="1"/>
          </p:cNvPicPr>
          <p:nvPr/>
        </p:nvPicPr>
        <p:blipFill>
          <a:blip r:embed="rId9">
            <a:extLst/>
          </a:blip>
          <a:stretch>
            <a:fillRect/>
          </a:stretch>
        </p:blipFill>
        <p:spPr>
          <a:xfrm>
            <a:off x="9853603" y="281441"/>
            <a:ext cx="1294898" cy="656319"/>
          </a:xfrm>
          <a:prstGeom prst="rect">
            <a:avLst/>
          </a:prstGeom>
          <a:ln w="12700">
            <a:miter lim="400000"/>
          </a:ln>
        </p:spPr>
      </p:pic>
      <p:pic>
        <p:nvPicPr>
          <p:cNvPr id="1678" name="pasted-image.pdf"/>
          <p:cNvPicPr>
            <a:picLocks noChangeAspect="1"/>
          </p:cNvPicPr>
          <p:nvPr/>
        </p:nvPicPr>
        <p:blipFill>
          <a:blip r:embed="rId10">
            <a:extLst/>
          </a:blip>
          <a:stretch>
            <a:fillRect/>
          </a:stretch>
        </p:blipFill>
        <p:spPr>
          <a:xfrm>
            <a:off x="2475593" y="9603506"/>
            <a:ext cx="4238071" cy="1104604"/>
          </a:xfrm>
          <a:prstGeom prst="rect">
            <a:avLst/>
          </a:prstGeom>
          <a:ln w="12700">
            <a:miter lim="400000"/>
          </a:ln>
        </p:spPr>
      </p:pic>
      <p:sp>
        <p:nvSpPr>
          <p:cNvPr id="1679" name="Shape 1679"/>
          <p:cNvSpPr/>
          <p:nvPr/>
        </p:nvSpPr>
        <p:spPr>
          <a:xfrm>
            <a:off x="5181141" y="9363573"/>
            <a:ext cx="1628081" cy="1427236"/>
          </a:xfrm>
          <a:prstGeom prst="rect">
            <a:avLst/>
          </a:prstGeom>
          <a:ln w="76200">
            <a:solidFill>
              <a:schemeClr val="accent1"/>
            </a:solidFill>
            <a:miter lim="400000"/>
          </a:ln>
        </p:spPr>
        <p:txBody>
          <a:bodyPr lIns="71437" tIns="71437" rIns="71437" bIns="71437" anchor="ctr"/>
          <a:lstStyle/>
          <a:p>
            <a:pPr>
              <a:defRPr sz="3200">
                <a:solidFill>
                  <a:schemeClr val="accent1"/>
                </a:solidFill>
              </a:defRPr>
            </a:pPr>
          </a:p>
        </p:txBody>
      </p:sp>
      <p:pic>
        <p:nvPicPr>
          <p:cNvPr id="1680" name="pasted-image.pdf"/>
          <p:cNvPicPr>
            <a:picLocks noChangeAspect="1"/>
          </p:cNvPicPr>
          <p:nvPr/>
        </p:nvPicPr>
        <p:blipFill>
          <a:blip r:embed="rId11">
            <a:extLst/>
          </a:blip>
          <a:stretch>
            <a:fillRect/>
          </a:stretch>
        </p:blipFill>
        <p:spPr>
          <a:xfrm>
            <a:off x="22221652" y="9512643"/>
            <a:ext cx="142693" cy="879930"/>
          </a:xfrm>
          <a:prstGeom prst="rect">
            <a:avLst/>
          </a:prstGeom>
          <a:ln w="12700">
            <a:miter lim="400000"/>
          </a:ln>
        </p:spPr>
      </p:pic>
      <p:sp>
        <p:nvSpPr>
          <p:cNvPr id="1681" name="Shape 1681"/>
          <p:cNvSpPr/>
          <p:nvPr/>
        </p:nvSpPr>
        <p:spPr>
          <a:xfrm>
            <a:off x="3693344" y="9348376"/>
            <a:ext cx="1398531" cy="1462072"/>
          </a:xfrm>
          <a:prstGeom prst="rect">
            <a:avLst/>
          </a:prstGeom>
          <a:ln w="76200">
            <a:solidFill>
              <a:schemeClr val="accent4"/>
            </a:solidFill>
            <a:miter lim="400000"/>
          </a:ln>
        </p:spPr>
        <p:txBody>
          <a:bodyPr lIns="71437" tIns="71437" rIns="71437" bIns="71437" anchor="ctr"/>
          <a:lstStyle/>
          <a:p>
            <a:pPr>
              <a:defRPr sz="3200">
                <a:solidFill>
                  <a:schemeClr val="accent1"/>
                </a:solidFill>
              </a:defRPr>
            </a:pPr>
          </a:p>
        </p:txBody>
      </p:sp>
      <p:pic>
        <p:nvPicPr>
          <p:cNvPr id="1682" name="pasted-image-filtered.png"/>
          <p:cNvPicPr>
            <a:picLocks noChangeAspect="1"/>
          </p:cNvPicPr>
          <p:nvPr/>
        </p:nvPicPr>
        <p:blipFill>
          <a:blip r:embed="rId12">
            <a:extLst/>
          </a:blip>
          <a:stretch>
            <a:fillRect/>
          </a:stretch>
        </p:blipFill>
        <p:spPr>
          <a:xfrm>
            <a:off x="590507" y="1170747"/>
            <a:ext cx="3251201" cy="3251201"/>
          </a:xfrm>
          <a:prstGeom prst="rect">
            <a:avLst/>
          </a:prstGeom>
          <a:ln w="25400">
            <a:solidFill>
              <a:srgbClr val="000000"/>
            </a:solidFill>
            <a:miter lim="400000"/>
          </a:ln>
        </p:spPr>
      </p:pic>
      <p:pic>
        <p:nvPicPr>
          <p:cNvPr id="1683" name="pasted-image.png"/>
          <p:cNvPicPr>
            <a:picLocks noChangeAspect="1"/>
          </p:cNvPicPr>
          <p:nvPr/>
        </p:nvPicPr>
        <p:blipFill>
          <a:blip r:embed="rId13">
            <a:extLst/>
          </a:blip>
          <a:stretch>
            <a:fillRect/>
          </a:stretch>
        </p:blipFill>
        <p:spPr>
          <a:xfrm>
            <a:off x="8847576" y="1170747"/>
            <a:ext cx="3251201" cy="3251201"/>
          </a:xfrm>
          <a:prstGeom prst="rect">
            <a:avLst/>
          </a:prstGeom>
          <a:ln w="25400">
            <a:solidFill>
              <a:srgbClr val="000000"/>
            </a:solidFill>
            <a:miter lim="400000"/>
          </a:ln>
        </p:spPr>
      </p:pic>
      <p:sp>
        <p:nvSpPr>
          <p:cNvPr id="1684" name="Shape 1684"/>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86" name="Shape 1686"/>
          <p:cNvSpPr/>
          <p:nvPr/>
        </p:nvSpPr>
        <p:spPr>
          <a:xfrm>
            <a:off x="12604731" y="2733589"/>
            <a:ext cx="1372201" cy="1"/>
          </a:xfrm>
          <a:prstGeom prst="line">
            <a:avLst/>
          </a:prstGeom>
          <a:ln w="38100">
            <a:solidFill>
              <a:srgbClr val="000000"/>
            </a:solidFill>
            <a:miter lim="400000"/>
            <a:tailEnd type="stealth"/>
          </a:ln>
        </p:spPr>
        <p:txBody>
          <a:bodyPr lIns="71437" tIns="71437" rIns="71437" bIns="71437" anchor="ctr"/>
          <a:lstStyle/>
          <a:p>
            <a:pPr>
              <a:defRPr sz="3200"/>
            </a:pPr>
          </a:p>
        </p:txBody>
      </p:sp>
      <p:pic>
        <p:nvPicPr>
          <p:cNvPr id="1687" name="pasted-image.pdf"/>
          <p:cNvPicPr>
            <a:picLocks noChangeAspect="1"/>
          </p:cNvPicPr>
          <p:nvPr/>
        </p:nvPicPr>
        <p:blipFill>
          <a:blip r:embed="rId2">
            <a:extLst/>
          </a:blip>
          <a:stretch>
            <a:fillRect/>
          </a:stretch>
        </p:blipFill>
        <p:spPr>
          <a:xfrm>
            <a:off x="16845905" y="3296826"/>
            <a:ext cx="764153" cy="658753"/>
          </a:xfrm>
          <a:prstGeom prst="rect">
            <a:avLst/>
          </a:prstGeom>
          <a:ln w="12700">
            <a:miter lim="400000"/>
          </a:ln>
        </p:spPr>
      </p:pic>
      <p:sp>
        <p:nvSpPr>
          <p:cNvPr id="1702" name="Shape 1702"/>
          <p:cNvSpPr/>
          <p:nvPr/>
        </p:nvSpPr>
        <p:spPr>
          <a:xfrm>
            <a:off x="4352993" y="3822199"/>
            <a:ext cx="9530767" cy="968877"/>
          </a:xfrm>
          <a:custGeom>
            <a:avLst/>
            <a:gdLst/>
            <a:ahLst/>
            <a:cxnLst>
              <a:cxn ang="0">
                <a:pos x="wd2" y="hd2"/>
              </a:cxn>
              <a:cxn ang="5400000">
                <a:pos x="wd2" y="hd2"/>
              </a:cxn>
              <a:cxn ang="10800000">
                <a:pos x="wd2" y="hd2"/>
              </a:cxn>
              <a:cxn ang="16200000">
                <a:pos x="wd2" y="hd2"/>
              </a:cxn>
            </a:cxnLst>
            <a:rect l="0" t="0" r="r" b="b"/>
            <a:pathLst>
              <a:path w="21600" h="16224" fill="norm" stroke="1" extrusionOk="0">
                <a:moveTo>
                  <a:pt x="0" y="2395"/>
                </a:moveTo>
                <a:cubicBezTo>
                  <a:pt x="11634" y="21600"/>
                  <a:pt x="18834" y="20802"/>
                  <a:pt x="21600" y="0"/>
                </a:cubicBezTo>
              </a:path>
            </a:pathLst>
          </a:custGeom>
          <a:ln w="50800">
            <a:solidFill>
              <a:srgbClr val="000000"/>
            </a:solidFill>
            <a:custDash>
              <a:ds d="200000" sp="200000"/>
            </a:custDash>
            <a:miter lim="400000"/>
            <a:tailEnd type="stealth"/>
          </a:ln>
        </p:spPr>
        <p:txBody>
          <a:bodyPr/>
          <a:lstStyle/>
          <a:p>
            <a:pPr/>
          </a:p>
        </p:txBody>
      </p:sp>
      <p:sp>
        <p:nvSpPr>
          <p:cNvPr id="1689" name="Shape 1689"/>
          <p:cNvSpPr/>
          <p:nvPr/>
        </p:nvSpPr>
        <p:spPr>
          <a:xfrm>
            <a:off x="14201785" y="1914595"/>
            <a:ext cx="6052392" cy="2399989"/>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lIns="71437" tIns="71437" rIns="71437" bIns="71437" anchor="ctr"/>
          <a:lstStyle>
            <a:lvl1pPr>
              <a:defRPr sz="5600"/>
            </a:lvl1pPr>
          </a:lstStyle>
          <a:p>
            <a:pPr/>
            <a:r>
              <a:t>Loss Function</a:t>
            </a:r>
          </a:p>
        </p:txBody>
      </p:sp>
      <p:sp>
        <p:nvSpPr>
          <p:cNvPr id="1690" name="Shape 1690"/>
          <p:cNvSpPr/>
          <p:nvPr/>
        </p:nvSpPr>
        <p:spPr>
          <a:xfrm>
            <a:off x="2471013" y="7861920"/>
            <a:ext cx="19441974" cy="33782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1303363">
              <a:defRPr sz="7200"/>
            </a:pPr>
            <a:r>
              <a:rPr b="1">
                <a:latin typeface="Helvetica"/>
                <a:ea typeface="Helvetica"/>
                <a:cs typeface="Helvetica"/>
                <a:sym typeface="Helvetica"/>
              </a:rPr>
              <a:t>G</a:t>
            </a:r>
            <a:r>
              <a:t>’s perspective: </a:t>
            </a:r>
            <a:r>
              <a:rPr b="1">
                <a:latin typeface="Helvetica"/>
                <a:ea typeface="Helvetica"/>
                <a:cs typeface="Helvetica"/>
                <a:sym typeface="Helvetica"/>
              </a:rPr>
              <a:t>D</a:t>
            </a:r>
            <a:r>
              <a:t> is a loss function.</a:t>
            </a:r>
          </a:p>
          <a:p>
            <a:pPr algn="l" defTabSz="1303363">
              <a:defRPr sz="7200"/>
            </a:pPr>
          </a:p>
          <a:p>
            <a:pPr algn="l" defTabSz="1303363">
              <a:defRPr sz="7200"/>
            </a:pPr>
            <a:r>
              <a:t>Rather than being hand-designed, it is </a:t>
            </a:r>
            <a:r>
              <a:rPr i="1">
                <a:latin typeface="Helvetica"/>
                <a:ea typeface="Helvetica"/>
                <a:cs typeface="Helvetica"/>
                <a:sym typeface="Helvetica"/>
              </a:rPr>
              <a:t>learned</a:t>
            </a:r>
            <a:r>
              <a:t>.</a:t>
            </a:r>
          </a:p>
        </p:txBody>
      </p:sp>
      <p:sp>
        <p:nvSpPr>
          <p:cNvPr id="1691" name="Shape 1691"/>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
        <p:nvSpPr>
          <p:cNvPr id="1692" name="Shape 1692"/>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pic>
        <p:nvPicPr>
          <p:cNvPr id="1693" name="pasted-image.png"/>
          <p:cNvPicPr>
            <a:picLocks noChangeAspect="1"/>
          </p:cNvPicPr>
          <p:nvPr/>
        </p:nvPicPr>
        <p:blipFill>
          <a:blip r:embed="rId3">
            <a:extLst/>
          </a:blip>
          <a:stretch>
            <a:fillRect/>
          </a:stretch>
        </p:blipFill>
        <p:spPr>
          <a:xfrm>
            <a:off x="8847576" y="1170747"/>
            <a:ext cx="3251201" cy="3251201"/>
          </a:xfrm>
          <a:prstGeom prst="rect">
            <a:avLst/>
          </a:prstGeom>
          <a:ln w="25400">
            <a:solidFill>
              <a:srgbClr val="000000"/>
            </a:solidFill>
            <a:miter lim="400000"/>
          </a:ln>
        </p:spPr>
      </p:pic>
      <p:sp>
        <p:nvSpPr>
          <p:cNvPr id="1694" name="Shape 1694"/>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695" name="Shape 1695"/>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96" name="Shape 1696"/>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697" name="Shape 1697"/>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698" name="pasted-image.pdf"/>
          <p:cNvPicPr>
            <a:picLocks noChangeAspect="1"/>
          </p:cNvPicPr>
          <p:nvPr/>
        </p:nvPicPr>
        <p:blipFill>
          <a:blip r:embed="rId4">
            <a:extLst/>
          </a:blip>
          <a:stretch>
            <a:fillRect/>
          </a:stretch>
        </p:blipFill>
        <p:spPr>
          <a:xfrm>
            <a:off x="5988915" y="459086"/>
            <a:ext cx="711454" cy="737804"/>
          </a:xfrm>
          <a:prstGeom prst="rect">
            <a:avLst/>
          </a:prstGeom>
          <a:ln w="12700">
            <a:miter lim="400000"/>
          </a:ln>
        </p:spPr>
      </p:pic>
      <p:pic>
        <p:nvPicPr>
          <p:cNvPr id="1699" name="pasted-image.pdf"/>
          <p:cNvPicPr>
            <a:picLocks noChangeAspect="1"/>
          </p:cNvPicPr>
          <p:nvPr/>
        </p:nvPicPr>
        <p:blipFill>
          <a:blip r:embed="rId5">
            <a:extLst/>
          </a:blip>
          <a:stretch>
            <a:fillRect/>
          </a:stretch>
        </p:blipFill>
        <p:spPr>
          <a:xfrm>
            <a:off x="1885205" y="423724"/>
            <a:ext cx="579703" cy="447952"/>
          </a:xfrm>
          <a:prstGeom prst="rect">
            <a:avLst/>
          </a:prstGeom>
          <a:ln w="12700">
            <a:miter lim="400000"/>
          </a:ln>
        </p:spPr>
      </p:pic>
      <p:pic>
        <p:nvPicPr>
          <p:cNvPr id="1700" name="pasted-image.pdf"/>
          <p:cNvPicPr>
            <a:picLocks noChangeAspect="1"/>
          </p:cNvPicPr>
          <p:nvPr/>
        </p:nvPicPr>
        <p:blipFill>
          <a:blip r:embed="rId6">
            <a:extLst/>
          </a:blip>
          <a:stretch>
            <a:fillRect/>
          </a:stretch>
        </p:blipFill>
        <p:spPr>
          <a:xfrm>
            <a:off x="9853603" y="281441"/>
            <a:ext cx="1294898" cy="656319"/>
          </a:xfrm>
          <a:prstGeom prst="rect">
            <a:avLst/>
          </a:prstGeom>
          <a:ln w="12700">
            <a:miter lim="400000"/>
          </a:ln>
        </p:spPr>
      </p:pic>
      <p:pic>
        <p:nvPicPr>
          <p:cNvPr id="1701" name="pasted-image-filtered.png"/>
          <p:cNvPicPr>
            <a:picLocks noChangeAspect="1"/>
          </p:cNvPicPr>
          <p:nvPr/>
        </p:nvPicPr>
        <p:blipFill>
          <a:blip r:embed="rId7">
            <a:extLst/>
          </a:blip>
          <a:stretch>
            <a:fillRect/>
          </a:stretch>
        </p:blipFill>
        <p:spPr>
          <a:xfrm>
            <a:off x="590507" y="1170747"/>
            <a:ext cx="3251201" cy="32512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4" name="Shape 1704"/>
          <p:cNvSpPr/>
          <p:nvPr/>
        </p:nvSpPr>
        <p:spPr>
          <a:xfrm>
            <a:off x="16860753" y="2189269"/>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real or fake?</a:t>
            </a:r>
          </a:p>
        </p:txBody>
      </p:sp>
      <p:sp>
        <p:nvSpPr>
          <p:cNvPr id="1705" name="Shape 1705"/>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06" name="Shape 1706"/>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07" name="Shape 1707"/>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08" name="Shape 1708"/>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709" name="pasted-image.pdf"/>
          <p:cNvPicPr>
            <a:picLocks noChangeAspect="1"/>
          </p:cNvPicPr>
          <p:nvPr/>
        </p:nvPicPr>
        <p:blipFill>
          <a:blip r:embed="rId3">
            <a:extLst/>
          </a:blip>
          <a:stretch>
            <a:fillRect/>
          </a:stretch>
        </p:blipFill>
        <p:spPr>
          <a:xfrm>
            <a:off x="14301739" y="432623"/>
            <a:ext cx="764153" cy="658754"/>
          </a:xfrm>
          <a:prstGeom prst="rect">
            <a:avLst/>
          </a:prstGeom>
          <a:ln w="12700">
            <a:miter lim="400000"/>
          </a:ln>
        </p:spPr>
      </p:pic>
      <p:sp>
        <p:nvSpPr>
          <p:cNvPr id="1710" name="Shape 1710"/>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11" name="Shape 1711"/>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12" name="Shape 1712"/>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13" name="Shape 1713"/>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714" name="pasted-image.pdf"/>
          <p:cNvPicPr>
            <a:picLocks noChangeAspect="1"/>
          </p:cNvPicPr>
          <p:nvPr/>
        </p:nvPicPr>
        <p:blipFill>
          <a:blip r:embed="rId4">
            <a:extLst/>
          </a:blip>
          <a:stretch>
            <a:fillRect/>
          </a:stretch>
        </p:blipFill>
        <p:spPr>
          <a:xfrm>
            <a:off x="5988915" y="459086"/>
            <a:ext cx="711454" cy="737804"/>
          </a:xfrm>
          <a:prstGeom prst="rect">
            <a:avLst/>
          </a:prstGeom>
          <a:ln w="12700">
            <a:miter lim="400000"/>
          </a:ln>
        </p:spPr>
      </p:pic>
      <p:pic>
        <p:nvPicPr>
          <p:cNvPr id="1715" name="pasted-image.pdf"/>
          <p:cNvPicPr>
            <a:picLocks noChangeAspect="1"/>
          </p:cNvPicPr>
          <p:nvPr/>
        </p:nvPicPr>
        <p:blipFill>
          <a:blip r:embed="rId5">
            <a:extLst/>
          </a:blip>
          <a:stretch>
            <a:fillRect/>
          </a:stretch>
        </p:blipFill>
        <p:spPr>
          <a:xfrm>
            <a:off x="1885205" y="423724"/>
            <a:ext cx="579703" cy="447952"/>
          </a:xfrm>
          <a:prstGeom prst="rect">
            <a:avLst/>
          </a:prstGeom>
          <a:ln w="12700">
            <a:miter lim="400000"/>
          </a:ln>
        </p:spPr>
      </p:pic>
      <p:pic>
        <p:nvPicPr>
          <p:cNvPr id="1716" name="pasted-image.pdf"/>
          <p:cNvPicPr>
            <a:picLocks noChangeAspect="1"/>
          </p:cNvPicPr>
          <p:nvPr/>
        </p:nvPicPr>
        <p:blipFill>
          <a:blip r:embed="rId6">
            <a:extLst/>
          </a:blip>
          <a:stretch>
            <a:fillRect/>
          </a:stretch>
        </p:blipFill>
        <p:spPr>
          <a:xfrm>
            <a:off x="9853603" y="281441"/>
            <a:ext cx="1294898" cy="656319"/>
          </a:xfrm>
          <a:prstGeom prst="rect">
            <a:avLst/>
          </a:prstGeom>
          <a:ln w="12700">
            <a:miter lim="400000"/>
          </a:ln>
        </p:spPr>
      </p:pic>
      <p:pic>
        <p:nvPicPr>
          <p:cNvPr id="1717" name="pasted-image-filtered.png"/>
          <p:cNvPicPr>
            <a:picLocks noChangeAspect="1"/>
          </p:cNvPicPr>
          <p:nvPr/>
        </p:nvPicPr>
        <p:blipFill>
          <a:blip r:embed="rId7">
            <a:extLst/>
          </a:blip>
          <a:stretch>
            <a:fillRect/>
          </a:stretch>
        </p:blipFill>
        <p:spPr>
          <a:xfrm>
            <a:off x="590507" y="1170747"/>
            <a:ext cx="3251201" cy="3251201"/>
          </a:xfrm>
          <a:prstGeom prst="rect">
            <a:avLst/>
          </a:prstGeom>
          <a:ln w="25400">
            <a:solidFill>
              <a:srgbClr val="000000"/>
            </a:solidFill>
            <a:miter lim="400000"/>
          </a:ln>
        </p:spPr>
      </p:pic>
      <p:pic>
        <p:nvPicPr>
          <p:cNvPr id="1718" name="pasted-image.pdf"/>
          <p:cNvPicPr>
            <a:picLocks noChangeAspect="1"/>
          </p:cNvPicPr>
          <p:nvPr/>
        </p:nvPicPr>
        <p:blipFill>
          <a:blip r:embed="rId8">
            <a:extLst/>
          </a:blip>
          <a:stretch>
            <a:fillRect/>
          </a:stretch>
        </p:blipFill>
        <p:spPr>
          <a:xfrm>
            <a:off x="9438543" y="9511878"/>
            <a:ext cx="4518556" cy="903712"/>
          </a:xfrm>
          <a:prstGeom prst="rect">
            <a:avLst/>
          </a:prstGeom>
          <a:ln w="12700">
            <a:miter lim="400000"/>
          </a:ln>
        </p:spPr>
      </p:pic>
      <p:pic>
        <p:nvPicPr>
          <p:cNvPr id="1719" name="pasted-image.pdf"/>
          <p:cNvPicPr>
            <a:picLocks noChangeAspect="1"/>
          </p:cNvPicPr>
          <p:nvPr/>
        </p:nvPicPr>
        <p:blipFill>
          <a:blip r:embed="rId9">
            <a:extLst/>
          </a:blip>
          <a:stretch>
            <a:fillRect/>
          </a:stretch>
        </p:blipFill>
        <p:spPr>
          <a:xfrm>
            <a:off x="7136719" y="9511878"/>
            <a:ext cx="1878769" cy="903712"/>
          </a:xfrm>
          <a:prstGeom prst="rect">
            <a:avLst/>
          </a:prstGeom>
          <a:ln w="12700">
            <a:miter lim="400000"/>
          </a:ln>
        </p:spPr>
      </p:pic>
      <p:grpSp>
        <p:nvGrpSpPr>
          <p:cNvPr id="1722" name="Group 1722"/>
          <p:cNvGrpSpPr/>
          <p:nvPr/>
        </p:nvGrpSpPr>
        <p:grpSpPr>
          <a:xfrm>
            <a:off x="14864543" y="9500752"/>
            <a:ext cx="6687667" cy="903712"/>
            <a:chOff x="0" y="0"/>
            <a:chExt cx="6687665" cy="903711"/>
          </a:xfrm>
        </p:grpSpPr>
        <p:pic>
          <p:nvPicPr>
            <p:cNvPr id="1720" name="pasted-image.pdf"/>
            <p:cNvPicPr>
              <a:picLocks noChangeAspect="1"/>
            </p:cNvPicPr>
            <p:nvPr/>
          </p:nvPicPr>
          <p:blipFill>
            <a:blip r:embed="rId10">
              <a:extLst/>
            </a:blip>
            <a:stretch>
              <a:fillRect/>
            </a:stretch>
          </p:blipFill>
          <p:spPr>
            <a:xfrm>
              <a:off x="0" y="174776"/>
              <a:ext cx="553352" cy="576409"/>
            </a:xfrm>
            <a:prstGeom prst="rect">
              <a:avLst/>
            </a:prstGeom>
            <a:ln w="12700" cap="flat">
              <a:noFill/>
              <a:miter lim="400000"/>
            </a:ln>
            <a:effectLst/>
          </p:spPr>
        </p:pic>
        <p:pic>
          <p:nvPicPr>
            <p:cNvPr id="1721" name="pasted-image.pdf"/>
            <p:cNvPicPr>
              <a:picLocks noChangeAspect="1"/>
            </p:cNvPicPr>
            <p:nvPr/>
          </p:nvPicPr>
          <p:blipFill>
            <a:blip r:embed="rId11">
              <a:extLst/>
            </a:blip>
            <a:stretch>
              <a:fillRect/>
            </a:stretch>
          </p:blipFill>
          <p:spPr>
            <a:xfrm>
              <a:off x="1460796" y="0"/>
              <a:ext cx="5226870" cy="903712"/>
            </a:xfrm>
            <a:prstGeom prst="rect">
              <a:avLst/>
            </a:prstGeom>
            <a:ln w="12700" cap="flat">
              <a:noFill/>
              <a:miter lim="400000"/>
            </a:ln>
            <a:effectLst/>
          </p:spPr>
        </p:pic>
      </p:grpSp>
      <p:pic>
        <p:nvPicPr>
          <p:cNvPr id="1723" name="pasted-image.pdf"/>
          <p:cNvPicPr>
            <a:picLocks noChangeAspect="1"/>
          </p:cNvPicPr>
          <p:nvPr/>
        </p:nvPicPr>
        <p:blipFill>
          <a:blip r:embed="rId12">
            <a:extLst/>
          </a:blip>
          <a:stretch>
            <a:fillRect/>
          </a:stretch>
        </p:blipFill>
        <p:spPr>
          <a:xfrm>
            <a:off x="2475593" y="9603506"/>
            <a:ext cx="4238071" cy="1104604"/>
          </a:xfrm>
          <a:prstGeom prst="rect">
            <a:avLst/>
          </a:prstGeom>
          <a:ln w="12700">
            <a:miter lim="400000"/>
          </a:ln>
        </p:spPr>
      </p:pic>
      <p:pic>
        <p:nvPicPr>
          <p:cNvPr id="1724" name="pasted-image.pdf"/>
          <p:cNvPicPr>
            <a:picLocks noChangeAspect="1"/>
          </p:cNvPicPr>
          <p:nvPr/>
        </p:nvPicPr>
        <p:blipFill>
          <a:blip r:embed="rId13">
            <a:extLst/>
          </a:blip>
          <a:stretch>
            <a:fillRect/>
          </a:stretch>
        </p:blipFill>
        <p:spPr>
          <a:xfrm>
            <a:off x="22221652" y="9512643"/>
            <a:ext cx="142693" cy="879930"/>
          </a:xfrm>
          <a:prstGeom prst="rect">
            <a:avLst/>
          </a:prstGeom>
          <a:ln w="12700">
            <a:miter lim="400000"/>
          </a:ln>
        </p:spPr>
      </p:pic>
      <p:pic>
        <p:nvPicPr>
          <p:cNvPr id="1725" name="pasted-image-enhanced.png"/>
          <p:cNvPicPr>
            <a:picLocks noChangeAspect="1"/>
          </p:cNvPicPr>
          <p:nvPr/>
        </p:nvPicPr>
        <p:blipFill>
          <a:blip r:embed="rId14">
            <a:extLst/>
          </a:blip>
          <a:srcRect l="0" t="34404" r="47805" b="23439"/>
          <a:stretch>
            <a:fillRect/>
          </a:stretch>
        </p:blipFill>
        <p:spPr>
          <a:xfrm rot="5400000">
            <a:off x="8871948" y="969214"/>
            <a:ext cx="3258220" cy="3508761"/>
          </a:xfrm>
          <a:prstGeom prst="rect">
            <a:avLst/>
          </a:prstGeom>
          <a:ln w="25400">
            <a:solidFill>
              <a:srgbClr val="000000"/>
            </a:solidFill>
            <a:miter lim="400000"/>
          </a:ln>
        </p:spPr>
      </p:pic>
      <p:sp>
        <p:nvSpPr>
          <p:cNvPr id="1726" name="Shape 1726"/>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0" name="Shape 1730"/>
          <p:cNvSpPr/>
          <p:nvPr/>
        </p:nvSpPr>
        <p:spPr>
          <a:xfrm>
            <a:off x="16149496" y="2183361"/>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b="1" sz="6000">
                <a:solidFill>
                  <a:schemeClr val="accent2"/>
                </a:solidFill>
                <a:latin typeface="Helvetica"/>
                <a:ea typeface="Helvetica"/>
                <a:cs typeface="Helvetica"/>
                <a:sym typeface="Helvetica"/>
              </a:defRPr>
            </a:lvl1pPr>
          </a:lstStyle>
          <a:p>
            <a:pPr/>
            <a:r>
              <a:t>real!</a:t>
            </a:r>
          </a:p>
        </p:txBody>
      </p:sp>
      <p:sp>
        <p:nvSpPr>
          <p:cNvPr id="1731" name="Shape 1731"/>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32" name="Shape 1732"/>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33" name="Shape 1733"/>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34" name="Shape 1734"/>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735" name="pasted-image.pdf"/>
          <p:cNvPicPr>
            <a:picLocks noChangeAspect="1"/>
          </p:cNvPicPr>
          <p:nvPr/>
        </p:nvPicPr>
        <p:blipFill>
          <a:blip r:embed="rId2">
            <a:extLst/>
          </a:blip>
          <a:stretch>
            <a:fillRect/>
          </a:stretch>
        </p:blipFill>
        <p:spPr>
          <a:xfrm>
            <a:off x="14301739" y="432623"/>
            <a:ext cx="764153" cy="658754"/>
          </a:xfrm>
          <a:prstGeom prst="rect">
            <a:avLst/>
          </a:prstGeom>
          <a:ln w="12700">
            <a:miter lim="400000"/>
          </a:ln>
        </p:spPr>
      </p:pic>
      <p:sp>
        <p:nvSpPr>
          <p:cNvPr id="1736" name="Shape 1736"/>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37" name="Shape 1737"/>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38" name="Shape 1738"/>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39" name="Shape 1739"/>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740" name="pasted-image.pdf"/>
          <p:cNvPicPr>
            <a:picLocks noChangeAspect="1"/>
          </p:cNvPicPr>
          <p:nvPr/>
        </p:nvPicPr>
        <p:blipFill>
          <a:blip r:embed="rId3">
            <a:extLst/>
          </a:blip>
          <a:stretch>
            <a:fillRect/>
          </a:stretch>
        </p:blipFill>
        <p:spPr>
          <a:xfrm>
            <a:off x="5988915" y="459086"/>
            <a:ext cx="711454" cy="737804"/>
          </a:xfrm>
          <a:prstGeom prst="rect">
            <a:avLst/>
          </a:prstGeom>
          <a:ln w="12700">
            <a:miter lim="400000"/>
          </a:ln>
        </p:spPr>
      </p:pic>
      <p:pic>
        <p:nvPicPr>
          <p:cNvPr id="1741"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pic>
        <p:nvPicPr>
          <p:cNvPr id="1742" name="pasted-image.pdf"/>
          <p:cNvPicPr>
            <a:picLocks noChangeAspect="1"/>
          </p:cNvPicPr>
          <p:nvPr/>
        </p:nvPicPr>
        <p:blipFill>
          <a:blip r:embed="rId5">
            <a:extLst/>
          </a:blip>
          <a:stretch>
            <a:fillRect/>
          </a:stretch>
        </p:blipFill>
        <p:spPr>
          <a:xfrm>
            <a:off x="9853603" y="281441"/>
            <a:ext cx="1294898" cy="656319"/>
          </a:xfrm>
          <a:prstGeom prst="rect">
            <a:avLst/>
          </a:prstGeom>
          <a:ln w="12700">
            <a:miter lim="400000"/>
          </a:ln>
        </p:spPr>
      </p:pic>
      <p:pic>
        <p:nvPicPr>
          <p:cNvPr id="1743" name="pasted-image-filtered.png"/>
          <p:cNvPicPr>
            <a:picLocks noChangeAspect="1"/>
          </p:cNvPicPr>
          <p:nvPr/>
        </p:nvPicPr>
        <p:blipFill>
          <a:blip r:embed="rId6">
            <a:extLst/>
          </a:blip>
          <a:stretch>
            <a:fillRect/>
          </a:stretch>
        </p:blipFill>
        <p:spPr>
          <a:xfrm>
            <a:off x="590507" y="1170747"/>
            <a:ext cx="3251201" cy="3251201"/>
          </a:xfrm>
          <a:prstGeom prst="rect">
            <a:avLst/>
          </a:prstGeom>
          <a:ln w="25400">
            <a:solidFill>
              <a:srgbClr val="000000"/>
            </a:solidFill>
            <a:miter lim="400000"/>
          </a:ln>
        </p:spPr>
      </p:pic>
      <p:pic>
        <p:nvPicPr>
          <p:cNvPr id="1744" name="pasted-image.pdf"/>
          <p:cNvPicPr>
            <a:picLocks noChangeAspect="1"/>
          </p:cNvPicPr>
          <p:nvPr/>
        </p:nvPicPr>
        <p:blipFill>
          <a:blip r:embed="rId7">
            <a:extLst/>
          </a:blip>
          <a:stretch>
            <a:fillRect/>
          </a:stretch>
        </p:blipFill>
        <p:spPr>
          <a:xfrm>
            <a:off x="9438543" y="9511878"/>
            <a:ext cx="4518556" cy="903712"/>
          </a:xfrm>
          <a:prstGeom prst="rect">
            <a:avLst/>
          </a:prstGeom>
          <a:ln w="12700">
            <a:miter lim="400000"/>
          </a:ln>
        </p:spPr>
      </p:pic>
      <p:pic>
        <p:nvPicPr>
          <p:cNvPr id="1745" name="pasted-image.pdf"/>
          <p:cNvPicPr>
            <a:picLocks noChangeAspect="1"/>
          </p:cNvPicPr>
          <p:nvPr/>
        </p:nvPicPr>
        <p:blipFill>
          <a:blip r:embed="rId8">
            <a:extLst/>
          </a:blip>
          <a:stretch>
            <a:fillRect/>
          </a:stretch>
        </p:blipFill>
        <p:spPr>
          <a:xfrm>
            <a:off x="7136719" y="9511878"/>
            <a:ext cx="1878769" cy="903712"/>
          </a:xfrm>
          <a:prstGeom prst="rect">
            <a:avLst/>
          </a:prstGeom>
          <a:ln w="12700">
            <a:miter lim="400000"/>
          </a:ln>
        </p:spPr>
      </p:pic>
      <p:grpSp>
        <p:nvGrpSpPr>
          <p:cNvPr id="1748" name="Group 1748"/>
          <p:cNvGrpSpPr/>
          <p:nvPr/>
        </p:nvGrpSpPr>
        <p:grpSpPr>
          <a:xfrm>
            <a:off x="14864543" y="9500752"/>
            <a:ext cx="6687667" cy="903712"/>
            <a:chOff x="0" y="0"/>
            <a:chExt cx="6687665" cy="903711"/>
          </a:xfrm>
        </p:grpSpPr>
        <p:pic>
          <p:nvPicPr>
            <p:cNvPr id="1746" name="pasted-image.pdf"/>
            <p:cNvPicPr>
              <a:picLocks noChangeAspect="1"/>
            </p:cNvPicPr>
            <p:nvPr/>
          </p:nvPicPr>
          <p:blipFill>
            <a:blip r:embed="rId9">
              <a:extLst/>
            </a:blip>
            <a:stretch>
              <a:fillRect/>
            </a:stretch>
          </p:blipFill>
          <p:spPr>
            <a:xfrm>
              <a:off x="0" y="174776"/>
              <a:ext cx="553352" cy="576409"/>
            </a:xfrm>
            <a:prstGeom prst="rect">
              <a:avLst/>
            </a:prstGeom>
            <a:ln w="12700" cap="flat">
              <a:noFill/>
              <a:miter lim="400000"/>
            </a:ln>
            <a:effectLst/>
          </p:spPr>
        </p:pic>
        <p:pic>
          <p:nvPicPr>
            <p:cNvPr id="1747" name="pasted-image.pdf"/>
            <p:cNvPicPr>
              <a:picLocks noChangeAspect="1"/>
            </p:cNvPicPr>
            <p:nvPr/>
          </p:nvPicPr>
          <p:blipFill>
            <a:blip r:embed="rId10">
              <a:extLst/>
            </a:blip>
            <a:stretch>
              <a:fillRect/>
            </a:stretch>
          </p:blipFill>
          <p:spPr>
            <a:xfrm>
              <a:off x="1460796" y="0"/>
              <a:ext cx="5226870" cy="903712"/>
            </a:xfrm>
            <a:prstGeom prst="rect">
              <a:avLst/>
            </a:prstGeom>
            <a:ln w="12700" cap="flat">
              <a:noFill/>
              <a:miter lim="400000"/>
            </a:ln>
            <a:effectLst/>
          </p:spPr>
        </p:pic>
      </p:grpSp>
      <p:pic>
        <p:nvPicPr>
          <p:cNvPr id="1749" name="pasted-image.pdf"/>
          <p:cNvPicPr>
            <a:picLocks noChangeAspect="1"/>
          </p:cNvPicPr>
          <p:nvPr/>
        </p:nvPicPr>
        <p:blipFill>
          <a:blip r:embed="rId11">
            <a:extLst/>
          </a:blip>
          <a:stretch>
            <a:fillRect/>
          </a:stretch>
        </p:blipFill>
        <p:spPr>
          <a:xfrm>
            <a:off x="2475593" y="9603506"/>
            <a:ext cx="4238071" cy="1104604"/>
          </a:xfrm>
          <a:prstGeom prst="rect">
            <a:avLst/>
          </a:prstGeom>
          <a:ln w="12700">
            <a:miter lim="400000"/>
          </a:ln>
        </p:spPr>
      </p:pic>
      <p:pic>
        <p:nvPicPr>
          <p:cNvPr id="1750" name="pasted-image.pdf"/>
          <p:cNvPicPr>
            <a:picLocks noChangeAspect="1"/>
          </p:cNvPicPr>
          <p:nvPr/>
        </p:nvPicPr>
        <p:blipFill>
          <a:blip r:embed="rId12">
            <a:extLst/>
          </a:blip>
          <a:stretch>
            <a:fillRect/>
          </a:stretch>
        </p:blipFill>
        <p:spPr>
          <a:xfrm>
            <a:off x="22221652" y="9512643"/>
            <a:ext cx="142693" cy="879930"/>
          </a:xfrm>
          <a:prstGeom prst="rect">
            <a:avLst/>
          </a:prstGeom>
          <a:ln w="12700">
            <a:miter lim="400000"/>
          </a:ln>
        </p:spPr>
      </p:pic>
      <p:sp>
        <p:nvSpPr>
          <p:cNvPr id="1751" name="Shape 1751"/>
          <p:cNvSpPr/>
          <p:nvPr/>
        </p:nvSpPr>
        <p:spPr>
          <a:xfrm>
            <a:off x="16515097" y="3099705"/>
            <a:ext cx="361315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(“Aquarius”)</a:t>
            </a:r>
          </a:p>
        </p:txBody>
      </p:sp>
      <p:pic>
        <p:nvPicPr>
          <p:cNvPr id="1752" name="pasted-image-enhanced.png"/>
          <p:cNvPicPr>
            <a:picLocks noChangeAspect="1"/>
          </p:cNvPicPr>
          <p:nvPr/>
        </p:nvPicPr>
        <p:blipFill>
          <a:blip r:embed="rId13">
            <a:extLst/>
          </a:blip>
          <a:srcRect l="0" t="34404" r="47805" b="23439"/>
          <a:stretch>
            <a:fillRect/>
          </a:stretch>
        </p:blipFill>
        <p:spPr>
          <a:xfrm rot="5400000">
            <a:off x="8871948" y="969214"/>
            <a:ext cx="3258220" cy="3508761"/>
          </a:xfrm>
          <a:prstGeom prst="rect">
            <a:avLst/>
          </a:prstGeom>
          <a:ln w="25400">
            <a:solidFill>
              <a:srgbClr val="000000"/>
            </a:solidFill>
            <a:miter lim="400000"/>
          </a:ln>
        </p:spPr>
      </p:pic>
      <p:sp>
        <p:nvSpPr>
          <p:cNvPr id="1753" name="Shape 1753"/>
          <p:cNvSpPr/>
          <p:nvPr/>
        </p:nvSpPr>
        <p:spPr>
          <a:xfrm>
            <a:off x="18156685" y="12773169"/>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Tree>
  </p:cSld>
  <p:clrMapOvr>
    <a:masterClrMapping/>
  </p:clrMapOvr>
  <p:transition xmlns:p14="http://schemas.microsoft.com/office/powerpoint/2010/main" spd="slow"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55" name="Shape 1755"/>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56" name="Shape 1756"/>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57" name="Shape 1757"/>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58" name="Shape 1758"/>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59" name="Shape 1759"/>
          <p:cNvSpPr/>
          <p:nvPr/>
        </p:nvSpPr>
        <p:spPr>
          <a:xfrm>
            <a:off x="17724950" y="4067805"/>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t>real or fake </a:t>
            </a:r>
            <a:r>
              <a:rPr i="1">
                <a:latin typeface="Helvetica"/>
                <a:ea typeface="Helvetica"/>
                <a:cs typeface="Helvetica"/>
                <a:sym typeface="Helvetica"/>
              </a:rPr>
              <a:t>pair </a:t>
            </a:r>
            <a:r>
              <a:t>?</a:t>
            </a:r>
          </a:p>
        </p:txBody>
      </p:sp>
      <p:pic>
        <p:nvPicPr>
          <p:cNvPr id="1760" name="pasted-image.pdf"/>
          <p:cNvPicPr>
            <a:picLocks noChangeAspect="1"/>
          </p:cNvPicPr>
          <p:nvPr/>
        </p:nvPicPr>
        <p:blipFill>
          <a:blip r:embed="rId2">
            <a:extLst/>
          </a:blip>
          <a:stretch>
            <a:fillRect/>
          </a:stretch>
        </p:blipFill>
        <p:spPr>
          <a:xfrm>
            <a:off x="14984020" y="2398746"/>
            <a:ext cx="764153" cy="658753"/>
          </a:xfrm>
          <a:prstGeom prst="rect">
            <a:avLst/>
          </a:prstGeom>
          <a:ln w="12700">
            <a:miter lim="400000"/>
          </a:ln>
        </p:spPr>
      </p:pic>
      <p:sp>
        <p:nvSpPr>
          <p:cNvPr id="1785" name="Shape 1785"/>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1765" name="Group 1765"/>
          <p:cNvGrpSpPr/>
          <p:nvPr/>
        </p:nvGrpSpPr>
        <p:grpSpPr>
          <a:xfrm rot="5400000">
            <a:off x="10917129" y="4412990"/>
            <a:ext cx="3520424" cy="314022"/>
            <a:chOff x="0" y="0"/>
            <a:chExt cx="3520423" cy="314020"/>
          </a:xfrm>
        </p:grpSpPr>
        <p:sp>
          <p:nvSpPr>
            <p:cNvPr id="1762" name="Shape 1762"/>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763" name="Shape 1763"/>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764" name="Shape 1764"/>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pic>
        <p:nvPicPr>
          <p:cNvPr id="1766" name="pasted-image.pdf"/>
          <p:cNvPicPr>
            <a:picLocks noChangeAspect="1"/>
          </p:cNvPicPr>
          <p:nvPr/>
        </p:nvPicPr>
        <p:blipFill>
          <a:blip r:embed="rId3">
            <a:extLst/>
          </a:blip>
          <a:stretch>
            <a:fillRect/>
          </a:stretch>
        </p:blipFill>
        <p:spPr>
          <a:xfrm>
            <a:off x="3693918" y="10569437"/>
            <a:ext cx="3830564" cy="998393"/>
          </a:xfrm>
          <a:prstGeom prst="rect">
            <a:avLst/>
          </a:prstGeom>
          <a:ln w="12700">
            <a:miter lim="400000"/>
          </a:ln>
        </p:spPr>
      </p:pic>
      <p:pic>
        <p:nvPicPr>
          <p:cNvPr id="1767" name="pasted-image.pdf"/>
          <p:cNvPicPr>
            <a:picLocks noChangeAspect="1"/>
          </p:cNvPicPr>
          <p:nvPr/>
        </p:nvPicPr>
        <p:blipFill>
          <a:blip r:embed="rId4">
            <a:extLst/>
          </a:blip>
          <a:stretch>
            <a:fillRect/>
          </a:stretch>
        </p:blipFill>
        <p:spPr>
          <a:xfrm>
            <a:off x="10304452" y="10419681"/>
            <a:ext cx="4518557" cy="903712"/>
          </a:xfrm>
          <a:prstGeom prst="rect">
            <a:avLst/>
          </a:prstGeom>
          <a:ln w="12700">
            <a:miter lim="400000"/>
          </a:ln>
        </p:spPr>
      </p:pic>
      <p:grpSp>
        <p:nvGrpSpPr>
          <p:cNvPr id="1770" name="Group 1770"/>
          <p:cNvGrpSpPr/>
          <p:nvPr/>
        </p:nvGrpSpPr>
        <p:grpSpPr>
          <a:xfrm>
            <a:off x="15730452" y="10408555"/>
            <a:ext cx="6687667" cy="903712"/>
            <a:chOff x="0" y="0"/>
            <a:chExt cx="6687665" cy="903711"/>
          </a:xfrm>
        </p:grpSpPr>
        <p:pic>
          <p:nvPicPr>
            <p:cNvPr id="1768" name="pasted-image.pdf"/>
            <p:cNvPicPr>
              <a:picLocks noChangeAspect="1"/>
            </p:cNvPicPr>
            <p:nvPr/>
          </p:nvPicPr>
          <p:blipFill>
            <a:blip r:embed="rId5">
              <a:extLst/>
            </a:blip>
            <a:stretch>
              <a:fillRect/>
            </a:stretch>
          </p:blipFill>
          <p:spPr>
            <a:xfrm>
              <a:off x="0" y="174776"/>
              <a:ext cx="553352" cy="576409"/>
            </a:xfrm>
            <a:prstGeom prst="rect">
              <a:avLst/>
            </a:prstGeom>
            <a:ln w="12700" cap="flat">
              <a:noFill/>
              <a:miter lim="400000"/>
            </a:ln>
            <a:effectLst/>
          </p:spPr>
        </p:pic>
        <p:pic>
          <p:nvPicPr>
            <p:cNvPr id="1769" name="pasted-image.pdf"/>
            <p:cNvPicPr>
              <a:picLocks noChangeAspect="1"/>
            </p:cNvPicPr>
            <p:nvPr/>
          </p:nvPicPr>
          <p:blipFill>
            <a:blip r:embed="rId6">
              <a:extLst/>
            </a:blip>
            <a:stretch>
              <a:fillRect/>
            </a:stretch>
          </p:blipFill>
          <p:spPr>
            <a:xfrm>
              <a:off x="1460796" y="0"/>
              <a:ext cx="5226870" cy="903712"/>
            </a:xfrm>
            <a:prstGeom prst="rect">
              <a:avLst/>
            </a:prstGeom>
            <a:ln w="12700" cap="flat">
              <a:noFill/>
              <a:miter lim="400000"/>
            </a:ln>
            <a:effectLst/>
          </p:spPr>
        </p:pic>
      </p:grpSp>
      <p:pic>
        <p:nvPicPr>
          <p:cNvPr id="1771" name="pasted-image.pdf"/>
          <p:cNvPicPr>
            <a:picLocks noChangeAspect="1"/>
          </p:cNvPicPr>
          <p:nvPr/>
        </p:nvPicPr>
        <p:blipFill>
          <a:blip r:embed="rId7">
            <a:extLst/>
          </a:blip>
          <a:stretch>
            <a:fillRect/>
          </a:stretch>
        </p:blipFill>
        <p:spPr>
          <a:xfrm>
            <a:off x="8002628" y="10419681"/>
            <a:ext cx="1878769" cy="903712"/>
          </a:xfrm>
          <a:prstGeom prst="rect">
            <a:avLst/>
          </a:prstGeom>
          <a:ln w="12700">
            <a:miter lim="400000"/>
          </a:ln>
        </p:spPr>
      </p:pic>
      <p:pic>
        <p:nvPicPr>
          <p:cNvPr id="1772" name="pasted-image.pdf"/>
          <p:cNvPicPr>
            <a:picLocks noChangeAspect="1"/>
          </p:cNvPicPr>
          <p:nvPr/>
        </p:nvPicPr>
        <p:blipFill>
          <a:blip r:embed="rId8">
            <a:extLst/>
          </a:blip>
          <a:stretch>
            <a:fillRect/>
          </a:stretch>
        </p:blipFill>
        <p:spPr>
          <a:xfrm>
            <a:off x="22960561" y="10420446"/>
            <a:ext cx="142692" cy="879930"/>
          </a:xfrm>
          <a:prstGeom prst="rect">
            <a:avLst/>
          </a:prstGeom>
          <a:ln w="12700">
            <a:miter lim="400000"/>
          </a:ln>
        </p:spPr>
      </p:pic>
      <p:sp>
        <p:nvSpPr>
          <p:cNvPr id="1773" name="Shape 1773"/>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74" name="Shape 1774"/>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75" name="Shape 1775"/>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76" name="Shape 1776"/>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777" name="pasted-image.pdf"/>
          <p:cNvPicPr>
            <a:picLocks noChangeAspect="1"/>
          </p:cNvPicPr>
          <p:nvPr/>
        </p:nvPicPr>
        <p:blipFill>
          <a:blip r:embed="rId9">
            <a:extLst/>
          </a:blip>
          <a:stretch>
            <a:fillRect/>
          </a:stretch>
        </p:blipFill>
        <p:spPr>
          <a:xfrm>
            <a:off x="5988915" y="459086"/>
            <a:ext cx="711454" cy="737804"/>
          </a:xfrm>
          <a:prstGeom prst="rect">
            <a:avLst/>
          </a:prstGeom>
          <a:ln w="12700">
            <a:miter lim="400000"/>
          </a:ln>
        </p:spPr>
      </p:pic>
      <p:pic>
        <p:nvPicPr>
          <p:cNvPr id="1778" name="pasted-image.pdf"/>
          <p:cNvPicPr>
            <a:picLocks noChangeAspect="1"/>
          </p:cNvPicPr>
          <p:nvPr/>
        </p:nvPicPr>
        <p:blipFill>
          <a:blip r:embed="rId10">
            <a:extLst/>
          </a:blip>
          <a:stretch>
            <a:fillRect/>
          </a:stretch>
        </p:blipFill>
        <p:spPr>
          <a:xfrm>
            <a:off x="1885205" y="423724"/>
            <a:ext cx="579703" cy="447952"/>
          </a:xfrm>
          <a:prstGeom prst="rect">
            <a:avLst/>
          </a:prstGeom>
          <a:ln w="12700">
            <a:miter lim="400000"/>
          </a:ln>
        </p:spPr>
      </p:pic>
      <p:pic>
        <p:nvPicPr>
          <p:cNvPr id="1779" name="pasted-image.pdf"/>
          <p:cNvPicPr>
            <a:picLocks noChangeAspect="1"/>
          </p:cNvPicPr>
          <p:nvPr/>
        </p:nvPicPr>
        <p:blipFill>
          <a:blip r:embed="rId11">
            <a:extLst/>
          </a:blip>
          <a:stretch>
            <a:fillRect/>
          </a:stretch>
        </p:blipFill>
        <p:spPr>
          <a:xfrm>
            <a:off x="9853603" y="281441"/>
            <a:ext cx="1294898" cy="656319"/>
          </a:xfrm>
          <a:prstGeom prst="rect">
            <a:avLst/>
          </a:prstGeom>
          <a:ln w="12700">
            <a:miter lim="400000"/>
          </a:ln>
        </p:spPr>
      </p:pic>
      <p:pic>
        <p:nvPicPr>
          <p:cNvPr id="1780" name="pasted-image-filtered.png"/>
          <p:cNvPicPr>
            <a:picLocks noChangeAspect="1"/>
          </p:cNvPicPr>
          <p:nvPr/>
        </p:nvPicPr>
        <p:blipFill>
          <a:blip r:embed="rId12">
            <a:extLst/>
          </a:blip>
          <a:stretch>
            <a:fillRect/>
          </a:stretch>
        </p:blipFill>
        <p:spPr>
          <a:xfrm>
            <a:off x="590507" y="1170747"/>
            <a:ext cx="3251201" cy="3251201"/>
          </a:xfrm>
          <a:prstGeom prst="rect">
            <a:avLst/>
          </a:prstGeom>
          <a:ln w="25400">
            <a:solidFill>
              <a:srgbClr val="000000"/>
            </a:solidFill>
            <a:miter lim="400000"/>
          </a:ln>
        </p:spPr>
      </p:pic>
      <p:pic>
        <p:nvPicPr>
          <p:cNvPr id="1781" name="pasted-image-filtered.png"/>
          <p:cNvPicPr>
            <a:picLocks noChangeAspect="1"/>
          </p:cNvPicPr>
          <p:nvPr/>
        </p:nvPicPr>
        <p:blipFill>
          <a:blip r:embed="rId12">
            <a:extLst/>
          </a:blip>
          <a:stretch>
            <a:fillRect/>
          </a:stretch>
        </p:blipFill>
        <p:spPr>
          <a:xfrm>
            <a:off x="8828133" y="4667635"/>
            <a:ext cx="3251201" cy="3251201"/>
          </a:xfrm>
          <a:prstGeom prst="rect">
            <a:avLst/>
          </a:prstGeom>
          <a:ln w="25400">
            <a:solidFill>
              <a:srgbClr val="000000"/>
            </a:solidFill>
            <a:miter lim="400000"/>
          </a:ln>
        </p:spPr>
      </p:pic>
      <p:pic>
        <p:nvPicPr>
          <p:cNvPr id="1782" name="pasted-image-enhanced.png"/>
          <p:cNvPicPr>
            <a:picLocks noChangeAspect="1"/>
          </p:cNvPicPr>
          <p:nvPr/>
        </p:nvPicPr>
        <p:blipFill>
          <a:blip r:embed="rId13">
            <a:extLst/>
          </a:blip>
          <a:srcRect l="0" t="34404" r="47805" b="23439"/>
          <a:stretch>
            <a:fillRect/>
          </a:stretch>
        </p:blipFill>
        <p:spPr>
          <a:xfrm rot="5400000">
            <a:off x="8871948" y="969214"/>
            <a:ext cx="3258220" cy="3508761"/>
          </a:xfrm>
          <a:prstGeom prst="rect">
            <a:avLst/>
          </a:prstGeom>
          <a:ln w="25400">
            <a:solidFill>
              <a:srgbClr val="000000"/>
            </a:solidFill>
            <a:miter lim="400000"/>
          </a:ln>
        </p:spPr>
      </p:pic>
      <p:sp>
        <p:nvSpPr>
          <p:cNvPr id="1783" name="Shape 1783"/>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784" name="Shape 1784"/>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87" name="pasted-image.pdf"/>
          <p:cNvPicPr>
            <a:picLocks noChangeAspect="1"/>
          </p:cNvPicPr>
          <p:nvPr/>
        </p:nvPicPr>
        <p:blipFill>
          <a:blip r:embed="rId2">
            <a:extLst/>
          </a:blip>
          <a:stretch>
            <a:fillRect/>
          </a:stretch>
        </p:blipFill>
        <p:spPr>
          <a:xfrm>
            <a:off x="3693918" y="10569437"/>
            <a:ext cx="3830564" cy="998393"/>
          </a:xfrm>
          <a:prstGeom prst="rect">
            <a:avLst/>
          </a:prstGeom>
          <a:ln w="12700">
            <a:miter lim="400000"/>
          </a:ln>
        </p:spPr>
      </p:pic>
      <p:pic>
        <p:nvPicPr>
          <p:cNvPr id="1788" name="pasted-image.pdf"/>
          <p:cNvPicPr>
            <a:picLocks noChangeAspect="1"/>
          </p:cNvPicPr>
          <p:nvPr/>
        </p:nvPicPr>
        <p:blipFill>
          <a:blip r:embed="rId3">
            <a:extLst/>
          </a:blip>
          <a:stretch>
            <a:fillRect/>
          </a:stretch>
        </p:blipFill>
        <p:spPr>
          <a:xfrm>
            <a:off x="8002628" y="10419681"/>
            <a:ext cx="1878769" cy="903712"/>
          </a:xfrm>
          <a:prstGeom prst="rect">
            <a:avLst/>
          </a:prstGeom>
          <a:ln w="12700">
            <a:miter lim="400000"/>
          </a:ln>
        </p:spPr>
      </p:pic>
      <p:pic>
        <p:nvPicPr>
          <p:cNvPr id="1789" name="pasted-image.pdf"/>
          <p:cNvPicPr>
            <a:picLocks noChangeAspect="1"/>
          </p:cNvPicPr>
          <p:nvPr/>
        </p:nvPicPr>
        <p:blipFill>
          <a:blip r:embed="rId4">
            <a:extLst/>
          </a:blip>
          <a:stretch>
            <a:fillRect/>
          </a:stretch>
        </p:blipFill>
        <p:spPr>
          <a:xfrm>
            <a:off x="22960561" y="10420446"/>
            <a:ext cx="142692" cy="879930"/>
          </a:xfrm>
          <a:prstGeom prst="rect">
            <a:avLst/>
          </a:prstGeom>
          <a:ln w="12700">
            <a:miter lim="400000"/>
          </a:ln>
        </p:spPr>
      </p:pic>
      <p:pic>
        <p:nvPicPr>
          <p:cNvPr id="1790" name="pasted-image.pdf"/>
          <p:cNvPicPr>
            <a:picLocks noChangeAspect="1"/>
          </p:cNvPicPr>
          <p:nvPr/>
        </p:nvPicPr>
        <p:blipFill>
          <a:blip r:embed="rId5">
            <a:extLst/>
          </a:blip>
          <a:stretch>
            <a:fillRect/>
          </a:stretch>
        </p:blipFill>
        <p:spPr>
          <a:xfrm>
            <a:off x="10476693" y="10449389"/>
            <a:ext cx="11888572" cy="844295"/>
          </a:xfrm>
          <a:prstGeom prst="rect">
            <a:avLst/>
          </a:prstGeom>
          <a:ln w="12700">
            <a:miter lim="400000"/>
          </a:ln>
        </p:spPr>
      </p:pic>
      <p:sp>
        <p:nvSpPr>
          <p:cNvPr id="1791" name="Shape 1791"/>
          <p:cNvSpPr/>
          <p:nvPr/>
        </p:nvSpPr>
        <p:spPr>
          <a:xfrm>
            <a:off x="11043783" y="8196393"/>
            <a:ext cx="1839108" cy="2255624"/>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792" name="Shape 1792"/>
          <p:cNvSpPr/>
          <p:nvPr/>
        </p:nvSpPr>
        <p:spPr>
          <a:xfrm>
            <a:off x="11373085" y="8277451"/>
            <a:ext cx="8748159" cy="2140445"/>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793" name="Shape 1793"/>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794" name="Shape 1794"/>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95" name="Shape 1795"/>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96" name="Shape 1796"/>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797" name="Shape 1797"/>
          <p:cNvSpPr/>
          <p:nvPr/>
        </p:nvSpPr>
        <p:spPr>
          <a:xfrm>
            <a:off x="17724950" y="4067805"/>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t>real or fake </a:t>
            </a:r>
            <a:r>
              <a:rPr i="1">
                <a:latin typeface="Helvetica"/>
                <a:ea typeface="Helvetica"/>
                <a:cs typeface="Helvetica"/>
                <a:sym typeface="Helvetica"/>
              </a:rPr>
              <a:t>pair </a:t>
            </a:r>
            <a:r>
              <a:t>?</a:t>
            </a:r>
          </a:p>
        </p:txBody>
      </p:sp>
      <p:pic>
        <p:nvPicPr>
          <p:cNvPr id="1798" name="pasted-image.pdf"/>
          <p:cNvPicPr>
            <a:picLocks noChangeAspect="1"/>
          </p:cNvPicPr>
          <p:nvPr/>
        </p:nvPicPr>
        <p:blipFill>
          <a:blip r:embed="rId6">
            <a:extLst/>
          </a:blip>
          <a:stretch>
            <a:fillRect/>
          </a:stretch>
        </p:blipFill>
        <p:spPr>
          <a:xfrm>
            <a:off x="14984020" y="2398746"/>
            <a:ext cx="764153" cy="658753"/>
          </a:xfrm>
          <a:prstGeom prst="rect">
            <a:avLst/>
          </a:prstGeom>
          <a:ln w="12700">
            <a:miter lim="400000"/>
          </a:ln>
        </p:spPr>
      </p:pic>
      <p:sp>
        <p:nvSpPr>
          <p:cNvPr id="1818" name="Shape 1818"/>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1803" name="Group 1803"/>
          <p:cNvGrpSpPr/>
          <p:nvPr/>
        </p:nvGrpSpPr>
        <p:grpSpPr>
          <a:xfrm rot="5400000">
            <a:off x="10917129" y="4412990"/>
            <a:ext cx="3520424" cy="314022"/>
            <a:chOff x="0" y="0"/>
            <a:chExt cx="3520423" cy="314020"/>
          </a:xfrm>
        </p:grpSpPr>
        <p:sp>
          <p:nvSpPr>
            <p:cNvPr id="1800" name="Shape 1800"/>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01" name="Shape 1801"/>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02" name="Shape 1802"/>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804" name="Shape 1804"/>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05" name="Shape 1805"/>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06" name="Shape 1806"/>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07" name="Shape 1807"/>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08" name="pasted-image.pdf"/>
          <p:cNvPicPr>
            <a:picLocks noChangeAspect="1"/>
          </p:cNvPicPr>
          <p:nvPr/>
        </p:nvPicPr>
        <p:blipFill>
          <a:blip r:embed="rId7">
            <a:extLst/>
          </a:blip>
          <a:stretch>
            <a:fillRect/>
          </a:stretch>
        </p:blipFill>
        <p:spPr>
          <a:xfrm>
            <a:off x="5988915" y="459086"/>
            <a:ext cx="711454" cy="737804"/>
          </a:xfrm>
          <a:prstGeom prst="rect">
            <a:avLst/>
          </a:prstGeom>
          <a:ln w="12700">
            <a:miter lim="400000"/>
          </a:ln>
        </p:spPr>
      </p:pic>
      <p:pic>
        <p:nvPicPr>
          <p:cNvPr id="1809" name="pasted-image.pdf"/>
          <p:cNvPicPr>
            <a:picLocks noChangeAspect="1"/>
          </p:cNvPicPr>
          <p:nvPr/>
        </p:nvPicPr>
        <p:blipFill>
          <a:blip r:embed="rId8">
            <a:extLst/>
          </a:blip>
          <a:stretch>
            <a:fillRect/>
          </a:stretch>
        </p:blipFill>
        <p:spPr>
          <a:xfrm>
            <a:off x="1885205" y="423724"/>
            <a:ext cx="579703" cy="447952"/>
          </a:xfrm>
          <a:prstGeom prst="rect">
            <a:avLst/>
          </a:prstGeom>
          <a:ln w="12700">
            <a:miter lim="400000"/>
          </a:ln>
        </p:spPr>
      </p:pic>
      <p:pic>
        <p:nvPicPr>
          <p:cNvPr id="1810" name="pasted-image.pdf"/>
          <p:cNvPicPr>
            <a:picLocks noChangeAspect="1"/>
          </p:cNvPicPr>
          <p:nvPr/>
        </p:nvPicPr>
        <p:blipFill>
          <a:blip r:embed="rId9">
            <a:extLst/>
          </a:blip>
          <a:stretch>
            <a:fillRect/>
          </a:stretch>
        </p:blipFill>
        <p:spPr>
          <a:xfrm>
            <a:off x="9853603" y="281441"/>
            <a:ext cx="1294898" cy="656319"/>
          </a:xfrm>
          <a:prstGeom prst="rect">
            <a:avLst/>
          </a:prstGeom>
          <a:ln w="12700">
            <a:miter lim="400000"/>
          </a:ln>
        </p:spPr>
      </p:pic>
      <p:pic>
        <p:nvPicPr>
          <p:cNvPr id="1811" name="pasted-image-filtered.png"/>
          <p:cNvPicPr>
            <a:picLocks noChangeAspect="1"/>
          </p:cNvPicPr>
          <p:nvPr/>
        </p:nvPicPr>
        <p:blipFill>
          <a:blip r:embed="rId10">
            <a:extLst/>
          </a:blip>
          <a:stretch>
            <a:fillRect/>
          </a:stretch>
        </p:blipFill>
        <p:spPr>
          <a:xfrm>
            <a:off x="590507" y="1170747"/>
            <a:ext cx="3251201" cy="3251201"/>
          </a:xfrm>
          <a:prstGeom prst="rect">
            <a:avLst/>
          </a:prstGeom>
          <a:ln w="25400">
            <a:solidFill>
              <a:srgbClr val="000000"/>
            </a:solidFill>
            <a:miter lim="400000"/>
          </a:ln>
        </p:spPr>
      </p:pic>
      <p:pic>
        <p:nvPicPr>
          <p:cNvPr id="1812" name="pasted-image-filtered.png"/>
          <p:cNvPicPr>
            <a:picLocks noChangeAspect="1"/>
          </p:cNvPicPr>
          <p:nvPr/>
        </p:nvPicPr>
        <p:blipFill>
          <a:blip r:embed="rId10">
            <a:extLst/>
          </a:blip>
          <a:stretch>
            <a:fillRect/>
          </a:stretch>
        </p:blipFill>
        <p:spPr>
          <a:xfrm>
            <a:off x="8828133" y="4667635"/>
            <a:ext cx="3251201" cy="3251201"/>
          </a:xfrm>
          <a:prstGeom prst="rect">
            <a:avLst/>
          </a:prstGeom>
          <a:ln w="101600">
            <a:solidFill>
              <a:schemeClr val="accent6"/>
            </a:solidFill>
            <a:prstDash val="sysDot"/>
            <a:miter lim="400000"/>
          </a:ln>
        </p:spPr>
      </p:pic>
      <p:pic>
        <p:nvPicPr>
          <p:cNvPr id="1813" name="pasted-image-enhanced.png"/>
          <p:cNvPicPr>
            <a:picLocks noChangeAspect="1"/>
          </p:cNvPicPr>
          <p:nvPr/>
        </p:nvPicPr>
        <p:blipFill>
          <a:blip r:embed="rId11">
            <a:extLst/>
          </a:blip>
          <a:srcRect l="0" t="34404" r="47805" b="23439"/>
          <a:stretch>
            <a:fillRect/>
          </a:stretch>
        </p:blipFill>
        <p:spPr>
          <a:xfrm rot="5400000">
            <a:off x="8871948" y="969214"/>
            <a:ext cx="3258220" cy="3508761"/>
          </a:xfrm>
          <a:prstGeom prst="rect">
            <a:avLst/>
          </a:prstGeom>
          <a:ln w="25400">
            <a:solidFill>
              <a:srgbClr val="000000"/>
            </a:solidFill>
            <a:miter lim="400000"/>
          </a:ln>
        </p:spPr>
      </p:pic>
      <p:sp>
        <p:nvSpPr>
          <p:cNvPr id="1814" name="Shape 1814"/>
          <p:cNvSpPr/>
          <p:nvPr/>
        </p:nvSpPr>
        <p:spPr>
          <a:xfrm>
            <a:off x="12652547" y="10464598"/>
            <a:ext cx="503502"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15" name="Shape 1815"/>
          <p:cNvSpPr/>
          <p:nvPr/>
        </p:nvSpPr>
        <p:spPr>
          <a:xfrm>
            <a:off x="20396241" y="10458546"/>
            <a:ext cx="503503"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16" name="Shape 1816"/>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817" name="Shape 1817"/>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Tree>
  </p:cSld>
  <p:clrMapOvr>
    <a:masterClrMapping/>
  </p:clrMapOvr>
  <p:transition xmlns:p14="http://schemas.microsoft.com/office/powerpoint/2010/main" spd="fast"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20" name="pasted-image.pdf"/>
          <p:cNvPicPr>
            <a:picLocks noChangeAspect="1"/>
          </p:cNvPicPr>
          <p:nvPr/>
        </p:nvPicPr>
        <p:blipFill>
          <a:blip r:embed="rId2">
            <a:extLst/>
          </a:blip>
          <a:stretch>
            <a:fillRect/>
          </a:stretch>
        </p:blipFill>
        <p:spPr>
          <a:xfrm>
            <a:off x="3693918" y="10569437"/>
            <a:ext cx="3830564" cy="998393"/>
          </a:xfrm>
          <a:prstGeom prst="rect">
            <a:avLst/>
          </a:prstGeom>
          <a:ln w="12700">
            <a:miter lim="400000"/>
          </a:ln>
        </p:spPr>
      </p:pic>
      <p:pic>
        <p:nvPicPr>
          <p:cNvPr id="1821" name="pasted-image.pdf"/>
          <p:cNvPicPr>
            <a:picLocks noChangeAspect="1"/>
          </p:cNvPicPr>
          <p:nvPr/>
        </p:nvPicPr>
        <p:blipFill>
          <a:blip r:embed="rId3">
            <a:extLst/>
          </a:blip>
          <a:stretch>
            <a:fillRect/>
          </a:stretch>
        </p:blipFill>
        <p:spPr>
          <a:xfrm>
            <a:off x="8002628" y="10419681"/>
            <a:ext cx="1878769" cy="903712"/>
          </a:xfrm>
          <a:prstGeom prst="rect">
            <a:avLst/>
          </a:prstGeom>
          <a:ln w="12700">
            <a:miter lim="400000"/>
          </a:ln>
        </p:spPr>
      </p:pic>
      <p:pic>
        <p:nvPicPr>
          <p:cNvPr id="1822" name="pasted-image.pdf"/>
          <p:cNvPicPr>
            <a:picLocks noChangeAspect="1"/>
          </p:cNvPicPr>
          <p:nvPr/>
        </p:nvPicPr>
        <p:blipFill>
          <a:blip r:embed="rId4">
            <a:extLst/>
          </a:blip>
          <a:stretch>
            <a:fillRect/>
          </a:stretch>
        </p:blipFill>
        <p:spPr>
          <a:xfrm>
            <a:off x="22960561" y="10420446"/>
            <a:ext cx="142692" cy="879930"/>
          </a:xfrm>
          <a:prstGeom prst="rect">
            <a:avLst/>
          </a:prstGeom>
          <a:ln w="12700">
            <a:miter lim="400000"/>
          </a:ln>
        </p:spPr>
      </p:pic>
      <p:pic>
        <p:nvPicPr>
          <p:cNvPr id="1823" name="pasted-image.pdf"/>
          <p:cNvPicPr>
            <a:picLocks noChangeAspect="1"/>
          </p:cNvPicPr>
          <p:nvPr/>
        </p:nvPicPr>
        <p:blipFill>
          <a:blip r:embed="rId5">
            <a:extLst/>
          </a:blip>
          <a:stretch>
            <a:fillRect/>
          </a:stretch>
        </p:blipFill>
        <p:spPr>
          <a:xfrm>
            <a:off x="10476693" y="10449389"/>
            <a:ext cx="11888572" cy="844295"/>
          </a:xfrm>
          <a:prstGeom prst="rect">
            <a:avLst/>
          </a:prstGeom>
          <a:ln w="12700">
            <a:miter lim="400000"/>
          </a:ln>
        </p:spPr>
      </p:pic>
      <p:sp>
        <p:nvSpPr>
          <p:cNvPr id="1824" name="Shape 1824"/>
          <p:cNvSpPr/>
          <p:nvPr/>
        </p:nvSpPr>
        <p:spPr>
          <a:xfrm>
            <a:off x="11043783" y="8196393"/>
            <a:ext cx="1839108" cy="2255624"/>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825" name="Shape 1825"/>
          <p:cNvSpPr/>
          <p:nvPr/>
        </p:nvSpPr>
        <p:spPr>
          <a:xfrm>
            <a:off x="11373085" y="8277451"/>
            <a:ext cx="8748159" cy="2140445"/>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826" name="Shape 1826"/>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27" name="Shape 1827"/>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28" name="Shape 1828"/>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29" name="Shape 1829"/>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30" name="pasted-image.pdf"/>
          <p:cNvPicPr>
            <a:picLocks noChangeAspect="1"/>
          </p:cNvPicPr>
          <p:nvPr/>
        </p:nvPicPr>
        <p:blipFill>
          <a:blip r:embed="rId6">
            <a:extLst/>
          </a:blip>
          <a:stretch>
            <a:fillRect/>
          </a:stretch>
        </p:blipFill>
        <p:spPr>
          <a:xfrm>
            <a:off x="14984020" y="2398746"/>
            <a:ext cx="764153" cy="658753"/>
          </a:xfrm>
          <a:prstGeom prst="rect">
            <a:avLst/>
          </a:prstGeom>
          <a:ln w="12700">
            <a:miter lim="400000"/>
          </a:ln>
        </p:spPr>
      </p:pic>
      <p:sp>
        <p:nvSpPr>
          <p:cNvPr id="1851" name="Shape 1851"/>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1835" name="Group 1835"/>
          <p:cNvGrpSpPr/>
          <p:nvPr/>
        </p:nvGrpSpPr>
        <p:grpSpPr>
          <a:xfrm rot="5400000">
            <a:off x="10917129" y="4412990"/>
            <a:ext cx="3520424" cy="314022"/>
            <a:chOff x="0" y="0"/>
            <a:chExt cx="3520423" cy="314020"/>
          </a:xfrm>
        </p:grpSpPr>
        <p:sp>
          <p:nvSpPr>
            <p:cNvPr id="1832" name="Shape 1832"/>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33" name="Shape 1833"/>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34" name="Shape 1834"/>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836" name="Shape 1836"/>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37" name="Shape 1837"/>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38" name="Shape 1838"/>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39" name="Shape 1839"/>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40" name="pasted-image.pdf"/>
          <p:cNvPicPr>
            <a:picLocks noChangeAspect="1"/>
          </p:cNvPicPr>
          <p:nvPr/>
        </p:nvPicPr>
        <p:blipFill>
          <a:blip r:embed="rId7">
            <a:extLst/>
          </a:blip>
          <a:stretch>
            <a:fillRect/>
          </a:stretch>
        </p:blipFill>
        <p:spPr>
          <a:xfrm>
            <a:off x="5988915" y="459086"/>
            <a:ext cx="711454" cy="737804"/>
          </a:xfrm>
          <a:prstGeom prst="rect">
            <a:avLst/>
          </a:prstGeom>
          <a:ln w="12700">
            <a:miter lim="400000"/>
          </a:ln>
        </p:spPr>
      </p:pic>
      <p:pic>
        <p:nvPicPr>
          <p:cNvPr id="1841" name="pasted-image.pdf"/>
          <p:cNvPicPr>
            <a:picLocks noChangeAspect="1"/>
          </p:cNvPicPr>
          <p:nvPr/>
        </p:nvPicPr>
        <p:blipFill>
          <a:blip r:embed="rId8">
            <a:extLst/>
          </a:blip>
          <a:stretch>
            <a:fillRect/>
          </a:stretch>
        </p:blipFill>
        <p:spPr>
          <a:xfrm>
            <a:off x="1885205" y="423724"/>
            <a:ext cx="579703" cy="447952"/>
          </a:xfrm>
          <a:prstGeom prst="rect">
            <a:avLst/>
          </a:prstGeom>
          <a:ln w="12700">
            <a:miter lim="400000"/>
          </a:ln>
        </p:spPr>
      </p:pic>
      <p:pic>
        <p:nvPicPr>
          <p:cNvPr id="1842" name="pasted-image.pdf"/>
          <p:cNvPicPr>
            <a:picLocks noChangeAspect="1"/>
          </p:cNvPicPr>
          <p:nvPr/>
        </p:nvPicPr>
        <p:blipFill>
          <a:blip r:embed="rId9">
            <a:extLst/>
          </a:blip>
          <a:stretch>
            <a:fillRect/>
          </a:stretch>
        </p:blipFill>
        <p:spPr>
          <a:xfrm>
            <a:off x="9853603" y="281441"/>
            <a:ext cx="1294898" cy="656319"/>
          </a:xfrm>
          <a:prstGeom prst="rect">
            <a:avLst/>
          </a:prstGeom>
          <a:ln w="12700">
            <a:miter lim="400000"/>
          </a:ln>
        </p:spPr>
      </p:pic>
      <p:pic>
        <p:nvPicPr>
          <p:cNvPr id="1843" name="pasted-image-filtered.png"/>
          <p:cNvPicPr>
            <a:picLocks noChangeAspect="1"/>
          </p:cNvPicPr>
          <p:nvPr/>
        </p:nvPicPr>
        <p:blipFill>
          <a:blip r:embed="rId10">
            <a:extLst/>
          </a:blip>
          <a:stretch>
            <a:fillRect/>
          </a:stretch>
        </p:blipFill>
        <p:spPr>
          <a:xfrm>
            <a:off x="590507" y="1170747"/>
            <a:ext cx="3251201" cy="3251201"/>
          </a:xfrm>
          <a:prstGeom prst="rect">
            <a:avLst/>
          </a:prstGeom>
          <a:ln w="25400">
            <a:solidFill>
              <a:srgbClr val="000000"/>
            </a:solidFill>
            <a:miter lim="400000"/>
          </a:ln>
        </p:spPr>
      </p:pic>
      <p:pic>
        <p:nvPicPr>
          <p:cNvPr id="1844" name="pasted-image-filtered.png"/>
          <p:cNvPicPr>
            <a:picLocks noChangeAspect="1"/>
          </p:cNvPicPr>
          <p:nvPr/>
        </p:nvPicPr>
        <p:blipFill>
          <a:blip r:embed="rId10">
            <a:extLst/>
          </a:blip>
          <a:stretch>
            <a:fillRect/>
          </a:stretch>
        </p:blipFill>
        <p:spPr>
          <a:xfrm>
            <a:off x="8828133" y="4667635"/>
            <a:ext cx="3251201" cy="3251201"/>
          </a:xfrm>
          <a:prstGeom prst="rect">
            <a:avLst/>
          </a:prstGeom>
          <a:ln w="101600">
            <a:solidFill>
              <a:schemeClr val="accent6"/>
            </a:solidFill>
            <a:prstDash val="sysDot"/>
            <a:miter lim="400000"/>
          </a:ln>
        </p:spPr>
      </p:pic>
      <p:pic>
        <p:nvPicPr>
          <p:cNvPr id="1845" name="pasted-image-enhanced.png"/>
          <p:cNvPicPr>
            <a:picLocks noChangeAspect="1"/>
          </p:cNvPicPr>
          <p:nvPr/>
        </p:nvPicPr>
        <p:blipFill>
          <a:blip r:embed="rId11">
            <a:extLst/>
          </a:blip>
          <a:srcRect l="0" t="34404" r="47805" b="23439"/>
          <a:stretch>
            <a:fillRect/>
          </a:stretch>
        </p:blipFill>
        <p:spPr>
          <a:xfrm rot="5400000">
            <a:off x="8871948" y="969214"/>
            <a:ext cx="3258220" cy="3508761"/>
          </a:xfrm>
          <a:prstGeom prst="rect">
            <a:avLst/>
          </a:prstGeom>
          <a:ln w="25400">
            <a:solidFill>
              <a:srgbClr val="000000"/>
            </a:solidFill>
            <a:miter lim="400000"/>
          </a:ln>
        </p:spPr>
      </p:pic>
      <p:sp>
        <p:nvSpPr>
          <p:cNvPr id="1846" name="Shape 1846"/>
          <p:cNvSpPr/>
          <p:nvPr/>
        </p:nvSpPr>
        <p:spPr>
          <a:xfrm>
            <a:off x="12652547" y="10464598"/>
            <a:ext cx="503502"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47" name="Shape 1847"/>
          <p:cNvSpPr/>
          <p:nvPr/>
        </p:nvSpPr>
        <p:spPr>
          <a:xfrm>
            <a:off x="20396241" y="10458546"/>
            <a:ext cx="503503"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48" name="Shape 1848"/>
          <p:cNvSpPr/>
          <p:nvPr/>
        </p:nvSpPr>
        <p:spPr>
          <a:xfrm>
            <a:off x="16475685" y="4089404"/>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rPr b="1">
                <a:solidFill>
                  <a:schemeClr val="accent5"/>
                </a:solidFill>
                <a:latin typeface="Helvetica"/>
                <a:ea typeface="Helvetica"/>
                <a:cs typeface="Helvetica"/>
                <a:sym typeface="Helvetica"/>
              </a:rPr>
              <a:t>fake</a:t>
            </a:r>
            <a:r>
              <a:t> </a:t>
            </a:r>
            <a:r>
              <a:rPr i="1">
                <a:latin typeface="Helvetica"/>
                <a:ea typeface="Helvetica"/>
                <a:cs typeface="Helvetica"/>
                <a:sym typeface="Helvetica"/>
              </a:rPr>
              <a:t>pair</a:t>
            </a:r>
          </a:p>
        </p:txBody>
      </p:sp>
      <p:sp>
        <p:nvSpPr>
          <p:cNvPr id="1849" name="Shape 1849"/>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850" name="Shape 1850"/>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53" name="pasted-image.pdf"/>
          <p:cNvPicPr>
            <a:picLocks noChangeAspect="1"/>
          </p:cNvPicPr>
          <p:nvPr/>
        </p:nvPicPr>
        <p:blipFill>
          <a:blip r:embed="rId2">
            <a:extLst/>
          </a:blip>
          <a:stretch>
            <a:fillRect/>
          </a:stretch>
        </p:blipFill>
        <p:spPr>
          <a:xfrm>
            <a:off x="3693918" y="10569437"/>
            <a:ext cx="3830564" cy="998393"/>
          </a:xfrm>
          <a:prstGeom prst="rect">
            <a:avLst/>
          </a:prstGeom>
          <a:ln w="12700">
            <a:miter lim="400000"/>
          </a:ln>
        </p:spPr>
      </p:pic>
      <p:pic>
        <p:nvPicPr>
          <p:cNvPr id="1854" name="pasted-image.pdf"/>
          <p:cNvPicPr>
            <a:picLocks noChangeAspect="1"/>
          </p:cNvPicPr>
          <p:nvPr/>
        </p:nvPicPr>
        <p:blipFill>
          <a:blip r:embed="rId3">
            <a:extLst/>
          </a:blip>
          <a:stretch>
            <a:fillRect/>
          </a:stretch>
        </p:blipFill>
        <p:spPr>
          <a:xfrm>
            <a:off x="8002628" y="10419681"/>
            <a:ext cx="1878769" cy="903712"/>
          </a:xfrm>
          <a:prstGeom prst="rect">
            <a:avLst/>
          </a:prstGeom>
          <a:ln w="12700">
            <a:miter lim="400000"/>
          </a:ln>
        </p:spPr>
      </p:pic>
      <p:pic>
        <p:nvPicPr>
          <p:cNvPr id="1855" name="pasted-image.pdf"/>
          <p:cNvPicPr>
            <a:picLocks noChangeAspect="1"/>
          </p:cNvPicPr>
          <p:nvPr/>
        </p:nvPicPr>
        <p:blipFill>
          <a:blip r:embed="rId4">
            <a:extLst/>
          </a:blip>
          <a:stretch>
            <a:fillRect/>
          </a:stretch>
        </p:blipFill>
        <p:spPr>
          <a:xfrm>
            <a:off x="22960561" y="10420446"/>
            <a:ext cx="142692" cy="879930"/>
          </a:xfrm>
          <a:prstGeom prst="rect">
            <a:avLst/>
          </a:prstGeom>
          <a:ln w="12700">
            <a:miter lim="400000"/>
          </a:ln>
        </p:spPr>
      </p:pic>
      <p:pic>
        <p:nvPicPr>
          <p:cNvPr id="1856" name="pasted-image.pdf"/>
          <p:cNvPicPr>
            <a:picLocks noChangeAspect="1"/>
          </p:cNvPicPr>
          <p:nvPr/>
        </p:nvPicPr>
        <p:blipFill>
          <a:blip r:embed="rId5">
            <a:extLst/>
          </a:blip>
          <a:stretch>
            <a:fillRect/>
          </a:stretch>
        </p:blipFill>
        <p:spPr>
          <a:xfrm>
            <a:off x="10476693" y="10449389"/>
            <a:ext cx="11888572" cy="844295"/>
          </a:xfrm>
          <a:prstGeom prst="rect">
            <a:avLst/>
          </a:prstGeom>
          <a:ln w="12700">
            <a:miter lim="400000"/>
          </a:ln>
        </p:spPr>
      </p:pic>
      <p:sp>
        <p:nvSpPr>
          <p:cNvPr id="1857" name="Shape 1857"/>
          <p:cNvSpPr/>
          <p:nvPr/>
        </p:nvSpPr>
        <p:spPr>
          <a:xfrm>
            <a:off x="11043783" y="8196393"/>
            <a:ext cx="1839108" cy="2255624"/>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858" name="Shape 1858"/>
          <p:cNvSpPr/>
          <p:nvPr/>
        </p:nvSpPr>
        <p:spPr>
          <a:xfrm>
            <a:off x="11373085" y="8277451"/>
            <a:ext cx="8748159" cy="2140445"/>
          </a:xfrm>
          <a:prstGeom prst="line">
            <a:avLst/>
          </a:prstGeom>
          <a:ln w="101600">
            <a:solidFill>
              <a:schemeClr val="accent6"/>
            </a:solidFill>
            <a:prstDash val="sysDot"/>
            <a:miter lim="400000"/>
            <a:tailEnd type="triangle"/>
          </a:ln>
        </p:spPr>
        <p:txBody>
          <a:bodyPr lIns="71437" tIns="71437" rIns="71437" bIns="71437" anchor="ctr"/>
          <a:lstStyle/>
          <a:p>
            <a:pPr>
              <a:defRPr sz="3200"/>
            </a:pPr>
          </a:p>
        </p:txBody>
      </p:sp>
      <p:sp>
        <p:nvSpPr>
          <p:cNvPr id="1859" name="Shape 1859"/>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60" name="Shape 1860"/>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61" name="Shape 1861"/>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62" name="Shape 1862"/>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63" name="pasted-image.pdf"/>
          <p:cNvPicPr>
            <a:picLocks noChangeAspect="1"/>
          </p:cNvPicPr>
          <p:nvPr/>
        </p:nvPicPr>
        <p:blipFill>
          <a:blip r:embed="rId6">
            <a:extLst/>
          </a:blip>
          <a:stretch>
            <a:fillRect/>
          </a:stretch>
        </p:blipFill>
        <p:spPr>
          <a:xfrm>
            <a:off x="14984020" y="2398746"/>
            <a:ext cx="764153" cy="658753"/>
          </a:xfrm>
          <a:prstGeom prst="rect">
            <a:avLst/>
          </a:prstGeom>
          <a:ln w="12700">
            <a:miter lim="400000"/>
          </a:ln>
        </p:spPr>
      </p:pic>
      <p:sp>
        <p:nvSpPr>
          <p:cNvPr id="1884" name="Shape 1884"/>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1868" name="Group 1868"/>
          <p:cNvGrpSpPr/>
          <p:nvPr/>
        </p:nvGrpSpPr>
        <p:grpSpPr>
          <a:xfrm rot="5400000">
            <a:off x="10917129" y="4412990"/>
            <a:ext cx="3520424" cy="314022"/>
            <a:chOff x="0" y="0"/>
            <a:chExt cx="3520423" cy="314020"/>
          </a:xfrm>
        </p:grpSpPr>
        <p:sp>
          <p:nvSpPr>
            <p:cNvPr id="1865" name="Shape 1865"/>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66" name="Shape 1866"/>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67" name="Shape 1867"/>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869" name="Shape 1869"/>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70" name="Shape 1870"/>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71" name="Shape 1871"/>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72" name="Shape 1872"/>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73" name="pasted-image.pdf"/>
          <p:cNvPicPr>
            <a:picLocks noChangeAspect="1"/>
          </p:cNvPicPr>
          <p:nvPr/>
        </p:nvPicPr>
        <p:blipFill>
          <a:blip r:embed="rId7">
            <a:extLst/>
          </a:blip>
          <a:stretch>
            <a:fillRect/>
          </a:stretch>
        </p:blipFill>
        <p:spPr>
          <a:xfrm>
            <a:off x="5988915" y="459086"/>
            <a:ext cx="711454" cy="737804"/>
          </a:xfrm>
          <a:prstGeom prst="rect">
            <a:avLst/>
          </a:prstGeom>
          <a:ln w="12700">
            <a:miter lim="400000"/>
          </a:ln>
        </p:spPr>
      </p:pic>
      <p:pic>
        <p:nvPicPr>
          <p:cNvPr id="1874" name="pasted-image.pdf"/>
          <p:cNvPicPr>
            <a:picLocks noChangeAspect="1"/>
          </p:cNvPicPr>
          <p:nvPr/>
        </p:nvPicPr>
        <p:blipFill>
          <a:blip r:embed="rId8">
            <a:extLst/>
          </a:blip>
          <a:stretch>
            <a:fillRect/>
          </a:stretch>
        </p:blipFill>
        <p:spPr>
          <a:xfrm>
            <a:off x="1885205" y="423724"/>
            <a:ext cx="579703" cy="447952"/>
          </a:xfrm>
          <a:prstGeom prst="rect">
            <a:avLst/>
          </a:prstGeom>
          <a:ln w="12700">
            <a:miter lim="400000"/>
          </a:ln>
        </p:spPr>
      </p:pic>
      <p:pic>
        <p:nvPicPr>
          <p:cNvPr id="1875" name="pasted-image.pdf"/>
          <p:cNvPicPr>
            <a:picLocks noChangeAspect="1"/>
          </p:cNvPicPr>
          <p:nvPr/>
        </p:nvPicPr>
        <p:blipFill>
          <a:blip r:embed="rId9">
            <a:extLst/>
          </a:blip>
          <a:stretch>
            <a:fillRect/>
          </a:stretch>
        </p:blipFill>
        <p:spPr>
          <a:xfrm>
            <a:off x="9853603" y="281441"/>
            <a:ext cx="1294898" cy="656319"/>
          </a:xfrm>
          <a:prstGeom prst="rect">
            <a:avLst/>
          </a:prstGeom>
          <a:ln w="12700">
            <a:miter lim="400000"/>
          </a:ln>
        </p:spPr>
      </p:pic>
      <p:pic>
        <p:nvPicPr>
          <p:cNvPr id="1876" name="pasted-image-filtered.png"/>
          <p:cNvPicPr>
            <a:picLocks noChangeAspect="1"/>
          </p:cNvPicPr>
          <p:nvPr/>
        </p:nvPicPr>
        <p:blipFill>
          <a:blip r:embed="rId10">
            <a:extLst/>
          </a:blip>
          <a:stretch>
            <a:fillRect/>
          </a:stretch>
        </p:blipFill>
        <p:spPr>
          <a:xfrm>
            <a:off x="590507" y="1170747"/>
            <a:ext cx="3251201" cy="3251201"/>
          </a:xfrm>
          <a:prstGeom prst="rect">
            <a:avLst/>
          </a:prstGeom>
          <a:ln w="25400">
            <a:solidFill>
              <a:srgbClr val="000000"/>
            </a:solidFill>
            <a:miter lim="400000"/>
          </a:ln>
        </p:spPr>
      </p:pic>
      <p:pic>
        <p:nvPicPr>
          <p:cNvPr id="1877" name="pasted-image-filtered.png"/>
          <p:cNvPicPr>
            <a:picLocks noChangeAspect="1"/>
          </p:cNvPicPr>
          <p:nvPr/>
        </p:nvPicPr>
        <p:blipFill>
          <a:blip r:embed="rId10">
            <a:extLst/>
          </a:blip>
          <a:stretch>
            <a:fillRect/>
          </a:stretch>
        </p:blipFill>
        <p:spPr>
          <a:xfrm>
            <a:off x="8828133" y="4667635"/>
            <a:ext cx="3251201" cy="3251201"/>
          </a:xfrm>
          <a:prstGeom prst="rect">
            <a:avLst/>
          </a:prstGeom>
          <a:ln w="101600">
            <a:solidFill>
              <a:schemeClr val="accent6"/>
            </a:solidFill>
            <a:prstDash val="sysDot"/>
            <a:miter lim="400000"/>
          </a:ln>
        </p:spPr>
      </p:pic>
      <p:sp>
        <p:nvSpPr>
          <p:cNvPr id="1878" name="Shape 1878"/>
          <p:cNvSpPr/>
          <p:nvPr/>
        </p:nvSpPr>
        <p:spPr>
          <a:xfrm>
            <a:off x="12652547" y="10464598"/>
            <a:ext cx="503502"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79" name="Shape 1879"/>
          <p:cNvSpPr/>
          <p:nvPr/>
        </p:nvSpPr>
        <p:spPr>
          <a:xfrm>
            <a:off x="20396241" y="10458546"/>
            <a:ext cx="503503" cy="803730"/>
          </a:xfrm>
          <a:prstGeom prst="rect">
            <a:avLst/>
          </a:prstGeom>
          <a:ln w="76200">
            <a:solidFill>
              <a:schemeClr val="accent6"/>
            </a:solidFill>
            <a:miter lim="400000"/>
          </a:ln>
        </p:spPr>
        <p:txBody>
          <a:bodyPr lIns="71437" tIns="71437" rIns="71437" bIns="71437" anchor="ctr"/>
          <a:lstStyle/>
          <a:p>
            <a:pPr>
              <a:defRPr sz="3200">
                <a:solidFill>
                  <a:schemeClr val="accent1"/>
                </a:solidFill>
              </a:defRPr>
            </a:pPr>
          </a:p>
        </p:txBody>
      </p:sp>
      <p:sp>
        <p:nvSpPr>
          <p:cNvPr id="1880" name="Shape 1880"/>
          <p:cNvSpPr/>
          <p:nvPr/>
        </p:nvSpPr>
        <p:spPr>
          <a:xfrm>
            <a:off x="16475685" y="4089404"/>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rPr b="1">
                <a:solidFill>
                  <a:schemeClr val="accent2"/>
                </a:solidFill>
                <a:latin typeface="Helvetica"/>
                <a:ea typeface="Helvetica"/>
                <a:cs typeface="Helvetica"/>
                <a:sym typeface="Helvetica"/>
              </a:rPr>
              <a:t>real</a:t>
            </a:r>
            <a:r>
              <a:t> </a:t>
            </a:r>
            <a:r>
              <a:rPr i="1">
                <a:latin typeface="Helvetica"/>
                <a:ea typeface="Helvetica"/>
                <a:cs typeface="Helvetica"/>
                <a:sym typeface="Helvetica"/>
              </a:rPr>
              <a:t>pair</a:t>
            </a:r>
          </a:p>
        </p:txBody>
      </p:sp>
      <p:pic>
        <p:nvPicPr>
          <p:cNvPr id="1881" name="pasted-image.png"/>
          <p:cNvPicPr>
            <a:picLocks noChangeAspect="1"/>
          </p:cNvPicPr>
          <p:nvPr/>
        </p:nvPicPr>
        <p:blipFill>
          <a:blip r:embed="rId11">
            <a:extLst/>
          </a:blip>
          <a:stretch>
            <a:fillRect/>
          </a:stretch>
        </p:blipFill>
        <p:spPr>
          <a:xfrm>
            <a:off x="8847576" y="1170747"/>
            <a:ext cx="3251201" cy="3251201"/>
          </a:xfrm>
          <a:prstGeom prst="rect">
            <a:avLst/>
          </a:prstGeom>
          <a:ln w="25400">
            <a:solidFill>
              <a:srgbClr val="000000"/>
            </a:solidFill>
            <a:miter lim="400000"/>
          </a:ln>
        </p:spPr>
      </p:pic>
      <p:sp>
        <p:nvSpPr>
          <p:cNvPr id="1882" name="Shape 1882"/>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883" name="Shape 1883"/>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5" name="Shape 265"/>
          <p:cNvSpPr/>
          <p:nvPr/>
        </p:nvSpPr>
        <p:spPr>
          <a:xfrm>
            <a:off x="10043956" y="5044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sz="3200"/>
            </a:pPr>
          </a:p>
        </p:txBody>
      </p:sp>
      <p:sp>
        <p:nvSpPr>
          <p:cNvPr id="266" name="Shape 266"/>
          <p:cNvSpPr/>
          <p:nvPr/>
        </p:nvSpPr>
        <p:spPr>
          <a:xfrm>
            <a:off x="17186456"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267" name="Shape 267"/>
          <p:cNvSpPr/>
          <p:nvPr/>
        </p:nvSpPr>
        <p:spPr>
          <a:xfrm>
            <a:off x="6858000"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pic>
        <p:nvPicPr>
          <p:cNvPr id="268" name="Screen Shot 2016-10-17 at 11.03.18 PM.png"/>
          <p:cNvPicPr>
            <a:picLocks noChangeAspect="1"/>
          </p:cNvPicPr>
          <p:nvPr/>
        </p:nvPicPr>
        <p:blipFill>
          <a:blip r:embed="rId2">
            <a:extLst/>
          </a:blip>
          <a:stretch>
            <a:fillRect/>
          </a:stretch>
        </p:blipFill>
        <p:spPr>
          <a:xfrm>
            <a:off x="913749" y="6090781"/>
            <a:ext cx="5392114" cy="3566438"/>
          </a:xfrm>
          <a:prstGeom prst="rect">
            <a:avLst/>
          </a:prstGeom>
          <a:ln w="12700">
            <a:miter lim="400000"/>
          </a:ln>
        </p:spPr>
      </p:pic>
      <p:sp>
        <p:nvSpPr>
          <p:cNvPr id="269" name="Shape 269"/>
          <p:cNvSpPr/>
          <p:nvPr/>
        </p:nvSpPr>
        <p:spPr>
          <a:xfrm>
            <a:off x="10140598" y="7171445"/>
            <a:ext cx="6157102" cy="1346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b="1" sz="7800">
                <a:solidFill>
                  <a:srgbClr val="FFFFFF"/>
                </a:solidFill>
                <a:latin typeface="Helvetica"/>
                <a:ea typeface="Helvetica"/>
                <a:cs typeface="Helvetica"/>
                <a:sym typeface="Helvetica"/>
              </a:defRPr>
            </a:lvl1pPr>
          </a:lstStyle>
          <a:p>
            <a:pPr/>
            <a:r>
              <a:t>Learner</a:t>
            </a:r>
          </a:p>
        </p:txBody>
      </p:sp>
      <p:sp>
        <p:nvSpPr>
          <p:cNvPr id="270" name="Shape 270"/>
          <p:cNvSpPr/>
          <p:nvPr/>
        </p:nvSpPr>
        <p:spPr>
          <a:xfrm>
            <a:off x="2105779" y="11581293"/>
            <a:ext cx="3518206"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image X</a:t>
            </a:r>
          </a:p>
        </p:txBody>
      </p:sp>
      <p:sp>
        <p:nvSpPr>
          <p:cNvPr id="271" name="Shape 271"/>
          <p:cNvSpPr/>
          <p:nvPr/>
        </p:nvSpPr>
        <p:spPr>
          <a:xfrm>
            <a:off x="19812004" y="7304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6000"/>
            </a:lvl1pPr>
          </a:lstStyle>
          <a:p>
            <a:pPr/>
            <a:r>
              <a:t>“Fish”</a:t>
            </a:r>
          </a:p>
        </p:txBody>
      </p:sp>
      <p:sp>
        <p:nvSpPr>
          <p:cNvPr id="272" name="Shape 272"/>
          <p:cNvSpPr/>
          <p:nvPr/>
        </p:nvSpPr>
        <p:spPr>
          <a:xfrm>
            <a:off x="19441723" y="11581285"/>
            <a:ext cx="2959507"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label Y</a:t>
            </a:r>
          </a:p>
        </p:txBody>
      </p:sp>
      <p:pic>
        <p:nvPicPr>
          <p:cNvPr id="273" name="image4.jpg" descr="http://www.thekeyclass.com/wp-content/uploads/2012/10/cubicle.jpg"/>
          <p:cNvPicPr>
            <a:picLocks noChangeAspect="1"/>
          </p:cNvPicPr>
          <p:nvPr/>
        </p:nvPicPr>
        <p:blipFill>
          <a:blip r:embed="rId3">
            <a:extLst/>
          </a:blip>
          <a:stretch>
            <a:fillRect/>
          </a:stretch>
        </p:blipFill>
        <p:spPr>
          <a:xfrm>
            <a:off x="17150901" y="2159000"/>
            <a:ext cx="6981589" cy="4887118"/>
          </a:xfrm>
          <a:prstGeom prst="rect">
            <a:avLst/>
          </a:prstGeom>
          <a:ln w="25400">
            <a:solidFill>
              <a:srgbClr val="000000"/>
            </a:solidFill>
            <a:miter lim="400000"/>
          </a:ln>
        </p:spPr>
      </p:pic>
      <p:sp>
        <p:nvSpPr>
          <p:cNvPr id="274" name="Shape 274"/>
          <p:cNvSpPr/>
          <p:nvPr>
            <p:ph type="title"/>
          </p:nvPr>
        </p:nvSpPr>
        <p:spPr>
          <a:xfrm>
            <a:off x="254000" y="0"/>
            <a:ext cx="23749001" cy="2286001"/>
          </a:xfrm>
          <a:prstGeom prst="rect">
            <a:avLst/>
          </a:prstGeom>
        </p:spPr>
        <p:txBody>
          <a:bodyPr/>
          <a:lstStyle>
            <a:lvl1pPr>
              <a:defRPr>
                <a:latin typeface="+mn-lt"/>
                <a:ea typeface="+mn-ea"/>
                <a:cs typeface="+mn-cs"/>
                <a:sym typeface="Helvetica Light"/>
              </a:defRPr>
            </a:lvl1pPr>
          </a:lstStyle>
          <a:p>
            <a:pPr/>
            <a:r>
              <a:t>Image classification</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886" name="pasted-image.png"/>
          <p:cNvPicPr>
            <a:picLocks noChangeAspect="1"/>
          </p:cNvPicPr>
          <p:nvPr/>
        </p:nvPicPr>
        <p:blipFill>
          <a:blip r:embed="rId2">
            <a:extLst/>
          </a:blip>
          <a:stretch>
            <a:fillRect/>
          </a:stretch>
        </p:blipFill>
        <p:spPr>
          <a:xfrm>
            <a:off x="8847576" y="1170747"/>
            <a:ext cx="3251201" cy="3251201"/>
          </a:xfrm>
          <a:prstGeom prst="rect">
            <a:avLst/>
          </a:prstGeom>
          <a:ln w="25400">
            <a:solidFill>
              <a:srgbClr val="000000"/>
            </a:solidFill>
            <a:miter lim="400000"/>
          </a:ln>
        </p:spPr>
      </p:pic>
      <p:sp>
        <p:nvSpPr>
          <p:cNvPr id="1887" name="Shape 1887"/>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88" name="Shape 1888"/>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89" name="Shape 1889"/>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90" name="Shape 1890"/>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891" name="pasted-image.pdf"/>
          <p:cNvPicPr>
            <a:picLocks noChangeAspect="1"/>
          </p:cNvPicPr>
          <p:nvPr/>
        </p:nvPicPr>
        <p:blipFill>
          <a:blip r:embed="rId3">
            <a:extLst/>
          </a:blip>
          <a:stretch>
            <a:fillRect/>
          </a:stretch>
        </p:blipFill>
        <p:spPr>
          <a:xfrm>
            <a:off x="14984020" y="2398746"/>
            <a:ext cx="764153" cy="658753"/>
          </a:xfrm>
          <a:prstGeom prst="rect">
            <a:avLst/>
          </a:prstGeom>
          <a:ln w="12700">
            <a:miter lim="400000"/>
          </a:ln>
        </p:spPr>
      </p:pic>
      <p:sp>
        <p:nvSpPr>
          <p:cNvPr id="1914" name="Shape 1914"/>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1896" name="Group 1896"/>
          <p:cNvGrpSpPr/>
          <p:nvPr/>
        </p:nvGrpSpPr>
        <p:grpSpPr>
          <a:xfrm rot="5400000">
            <a:off x="10917129" y="4412990"/>
            <a:ext cx="3520424" cy="314022"/>
            <a:chOff x="0" y="0"/>
            <a:chExt cx="3520423" cy="314020"/>
          </a:xfrm>
        </p:grpSpPr>
        <p:sp>
          <p:nvSpPr>
            <p:cNvPr id="1893" name="Shape 1893"/>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94" name="Shape 1894"/>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1895" name="Shape 1895"/>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1897" name="Shape 1897"/>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1898" name="Shape 1898"/>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899" name="Shape 1899"/>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1900" name="Shape 1900"/>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1901" name="pasted-image.pdf"/>
          <p:cNvPicPr>
            <a:picLocks noChangeAspect="1"/>
          </p:cNvPicPr>
          <p:nvPr/>
        </p:nvPicPr>
        <p:blipFill>
          <a:blip r:embed="rId4">
            <a:extLst/>
          </a:blip>
          <a:stretch>
            <a:fillRect/>
          </a:stretch>
        </p:blipFill>
        <p:spPr>
          <a:xfrm>
            <a:off x="5988915" y="459086"/>
            <a:ext cx="711454" cy="737804"/>
          </a:xfrm>
          <a:prstGeom prst="rect">
            <a:avLst/>
          </a:prstGeom>
          <a:ln w="12700">
            <a:miter lim="400000"/>
          </a:ln>
        </p:spPr>
      </p:pic>
      <p:pic>
        <p:nvPicPr>
          <p:cNvPr id="1902" name="pasted-image.pdf"/>
          <p:cNvPicPr>
            <a:picLocks noChangeAspect="1"/>
          </p:cNvPicPr>
          <p:nvPr/>
        </p:nvPicPr>
        <p:blipFill>
          <a:blip r:embed="rId5">
            <a:extLst/>
          </a:blip>
          <a:stretch>
            <a:fillRect/>
          </a:stretch>
        </p:blipFill>
        <p:spPr>
          <a:xfrm>
            <a:off x="1885205" y="423724"/>
            <a:ext cx="579703" cy="447952"/>
          </a:xfrm>
          <a:prstGeom prst="rect">
            <a:avLst/>
          </a:prstGeom>
          <a:ln w="12700">
            <a:miter lim="400000"/>
          </a:ln>
        </p:spPr>
      </p:pic>
      <p:pic>
        <p:nvPicPr>
          <p:cNvPr id="1903" name="pasted-image.pdf"/>
          <p:cNvPicPr>
            <a:picLocks noChangeAspect="1"/>
          </p:cNvPicPr>
          <p:nvPr/>
        </p:nvPicPr>
        <p:blipFill>
          <a:blip r:embed="rId6">
            <a:extLst/>
          </a:blip>
          <a:stretch>
            <a:fillRect/>
          </a:stretch>
        </p:blipFill>
        <p:spPr>
          <a:xfrm>
            <a:off x="9853603" y="281441"/>
            <a:ext cx="1294898" cy="656319"/>
          </a:xfrm>
          <a:prstGeom prst="rect">
            <a:avLst/>
          </a:prstGeom>
          <a:ln w="12700">
            <a:miter lim="400000"/>
          </a:ln>
        </p:spPr>
      </p:pic>
      <p:pic>
        <p:nvPicPr>
          <p:cNvPr id="1904" name="pasted-image-filtered.png"/>
          <p:cNvPicPr>
            <a:picLocks noChangeAspect="1"/>
          </p:cNvPicPr>
          <p:nvPr/>
        </p:nvPicPr>
        <p:blipFill>
          <a:blip r:embed="rId7">
            <a:extLst/>
          </a:blip>
          <a:stretch>
            <a:fillRect/>
          </a:stretch>
        </p:blipFill>
        <p:spPr>
          <a:xfrm>
            <a:off x="590507" y="1170747"/>
            <a:ext cx="3251201" cy="3251201"/>
          </a:xfrm>
          <a:prstGeom prst="rect">
            <a:avLst/>
          </a:prstGeom>
          <a:ln w="25400">
            <a:solidFill>
              <a:srgbClr val="000000"/>
            </a:solidFill>
            <a:miter lim="400000"/>
          </a:ln>
        </p:spPr>
      </p:pic>
      <p:pic>
        <p:nvPicPr>
          <p:cNvPr id="1905" name="pasted-image-filtered.png"/>
          <p:cNvPicPr>
            <a:picLocks noChangeAspect="1"/>
          </p:cNvPicPr>
          <p:nvPr/>
        </p:nvPicPr>
        <p:blipFill>
          <a:blip r:embed="rId7">
            <a:extLst/>
          </a:blip>
          <a:stretch>
            <a:fillRect/>
          </a:stretch>
        </p:blipFill>
        <p:spPr>
          <a:xfrm>
            <a:off x="8828133" y="4667635"/>
            <a:ext cx="3251201" cy="3251201"/>
          </a:xfrm>
          <a:prstGeom prst="rect">
            <a:avLst/>
          </a:prstGeom>
          <a:ln w="25400">
            <a:solidFill>
              <a:srgbClr val="000000"/>
            </a:solidFill>
            <a:miter lim="400000"/>
          </a:ln>
        </p:spPr>
      </p:pic>
      <p:pic>
        <p:nvPicPr>
          <p:cNvPr id="1906" name="pasted-image.pdf"/>
          <p:cNvPicPr>
            <a:picLocks noChangeAspect="1"/>
          </p:cNvPicPr>
          <p:nvPr/>
        </p:nvPicPr>
        <p:blipFill>
          <a:blip r:embed="rId8">
            <a:extLst/>
          </a:blip>
          <a:stretch>
            <a:fillRect/>
          </a:stretch>
        </p:blipFill>
        <p:spPr>
          <a:xfrm>
            <a:off x="3693918" y="10569437"/>
            <a:ext cx="3830564" cy="998393"/>
          </a:xfrm>
          <a:prstGeom prst="rect">
            <a:avLst/>
          </a:prstGeom>
          <a:ln w="12700">
            <a:miter lim="400000"/>
          </a:ln>
        </p:spPr>
      </p:pic>
      <p:pic>
        <p:nvPicPr>
          <p:cNvPr id="1907" name="pasted-image.pdf"/>
          <p:cNvPicPr>
            <a:picLocks noChangeAspect="1"/>
          </p:cNvPicPr>
          <p:nvPr/>
        </p:nvPicPr>
        <p:blipFill>
          <a:blip r:embed="rId9">
            <a:extLst/>
          </a:blip>
          <a:stretch>
            <a:fillRect/>
          </a:stretch>
        </p:blipFill>
        <p:spPr>
          <a:xfrm>
            <a:off x="8002628" y="10419681"/>
            <a:ext cx="1878769" cy="903712"/>
          </a:xfrm>
          <a:prstGeom prst="rect">
            <a:avLst/>
          </a:prstGeom>
          <a:ln w="12700">
            <a:miter lim="400000"/>
          </a:ln>
        </p:spPr>
      </p:pic>
      <p:pic>
        <p:nvPicPr>
          <p:cNvPr id="1908" name="pasted-image.pdf"/>
          <p:cNvPicPr>
            <a:picLocks noChangeAspect="1"/>
          </p:cNvPicPr>
          <p:nvPr/>
        </p:nvPicPr>
        <p:blipFill>
          <a:blip r:embed="rId10">
            <a:extLst/>
          </a:blip>
          <a:stretch>
            <a:fillRect/>
          </a:stretch>
        </p:blipFill>
        <p:spPr>
          <a:xfrm>
            <a:off x="22960561" y="10420446"/>
            <a:ext cx="142692" cy="879930"/>
          </a:xfrm>
          <a:prstGeom prst="rect">
            <a:avLst/>
          </a:prstGeom>
          <a:ln w="12700">
            <a:miter lim="400000"/>
          </a:ln>
        </p:spPr>
      </p:pic>
      <p:pic>
        <p:nvPicPr>
          <p:cNvPr id="1909" name="pasted-image.pdf"/>
          <p:cNvPicPr>
            <a:picLocks noChangeAspect="1"/>
          </p:cNvPicPr>
          <p:nvPr/>
        </p:nvPicPr>
        <p:blipFill>
          <a:blip r:embed="rId11">
            <a:extLst/>
          </a:blip>
          <a:stretch>
            <a:fillRect/>
          </a:stretch>
        </p:blipFill>
        <p:spPr>
          <a:xfrm>
            <a:off x="10476693" y="10449389"/>
            <a:ext cx="11888572" cy="844295"/>
          </a:xfrm>
          <a:prstGeom prst="rect">
            <a:avLst/>
          </a:prstGeom>
          <a:ln w="12700">
            <a:miter lim="400000"/>
          </a:ln>
        </p:spPr>
      </p:pic>
      <p:sp>
        <p:nvSpPr>
          <p:cNvPr id="1910" name="Shape 1910"/>
          <p:cNvSpPr/>
          <p:nvPr/>
        </p:nvSpPr>
        <p:spPr>
          <a:xfrm>
            <a:off x="3146900" y="9727853"/>
            <a:ext cx="20704100" cy="2287367"/>
          </a:xfrm>
          <a:prstGeom prst="rect">
            <a:avLst/>
          </a:prstGeom>
          <a:ln w="63500">
            <a:solidFill>
              <a:schemeClr val="accent5"/>
            </a:solidFill>
            <a:miter lim="400000"/>
          </a:ln>
        </p:spPr>
        <p:txBody>
          <a:bodyPr lIns="71437" tIns="71437" rIns="71437" bIns="71437" anchor="ctr"/>
          <a:lstStyle/>
          <a:p>
            <a:pPr>
              <a:defRPr sz="3200"/>
            </a:pPr>
          </a:p>
        </p:txBody>
      </p:sp>
      <p:sp>
        <p:nvSpPr>
          <p:cNvPr id="1911" name="Shape 1911"/>
          <p:cNvSpPr/>
          <p:nvPr/>
        </p:nvSpPr>
        <p:spPr>
          <a:xfrm>
            <a:off x="17724950" y="4067805"/>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t>real or fake </a:t>
            </a:r>
            <a:r>
              <a:rPr i="1">
                <a:latin typeface="Helvetica"/>
                <a:ea typeface="Helvetica"/>
                <a:cs typeface="Helvetica"/>
                <a:sym typeface="Helvetica"/>
              </a:rPr>
              <a:t>pair </a:t>
            </a:r>
            <a:r>
              <a:t>?</a:t>
            </a:r>
          </a:p>
        </p:txBody>
      </p:sp>
      <p:sp>
        <p:nvSpPr>
          <p:cNvPr id="1912" name="Shape 1912"/>
          <p:cNvSpPr/>
          <p:nvPr/>
        </p:nvSpPr>
        <p:spPr>
          <a:xfrm>
            <a:off x="18249611" y="12159852"/>
            <a:ext cx="5995772"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[Goodfellow et al., 2014]</a:t>
            </a:r>
          </a:p>
        </p:txBody>
      </p:sp>
      <p:sp>
        <p:nvSpPr>
          <p:cNvPr id="1913" name="Shape 1913"/>
          <p:cNvSpPr/>
          <p:nvPr/>
        </p:nvSpPr>
        <p:spPr>
          <a:xfrm>
            <a:off x="19835142" y="12877204"/>
            <a:ext cx="442491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[Isola et al., 2017]</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6" name="Shape 1916"/>
          <p:cNvSpPr/>
          <p:nvPr/>
        </p:nvSpPr>
        <p:spPr>
          <a:xfrm>
            <a:off x="9319704" y="632609"/>
            <a:ext cx="5744592"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BW → Color</a:t>
            </a:r>
          </a:p>
        </p:txBody>
      </p:sp>
      <p:sp>
        <p:nvSpPr>
          <p:cNvPr id="1917" name="Shape 1917"/>
          <p:cNvSpPr/>
          <p:nvPr/>
        </p:nvSpPr>
        <p:spPr>
          <a:xfrm>
            <a:off x="1456385"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18" name="Shape 1918"/>
          <p:cNvSpPr/>
          <p:nvPr/>
        </p:nvSpPr>
        <p:spPr>
          <a:xfrm>
            <a:off x="5115305"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1919" name="Shape 1919"/>
          <p:cNvSpPr/>
          <p:nvPr/>
        </p:nvSpPr>
        <p:spPr>
          <a:xfrm>
            <a:off x="9456222" y="2514663"/>
            <a:ext cx="1397652"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20" name="Shape 1920"/>
          <p:cNvSpPr/>
          <p:nvPr/>
        </p:nvSpPr>
        <p:spPr>
          <a:xfrm>
            <a:off x="13115140"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1921" name="Shape 1921"/>
          <p:cNvSpPr/>
          <p:nvPr/>
        </p:nvSpPr>
        <p:spPr>
          <a:xfrm>
            <a:off x="17456056"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22" name="Shape 1922"/>
          <p:cNvSpPr/>
          <p:nvPr/>
        </p:nvSpPr>
        <p:spPr>
          <a:xfrm>
            <a:off x="21114977"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pic>
        <p:nvPicPr>
          <p:cNvPr id="1923" name="pasted-image-filtered.png"/>
          <p:cNvPicPr>
            <a:picLocks noChangeAspect="1"/>
          </p:cNvPicPr>
          <p:nvPr/>
        </p:nvPicPr>
        <p:blipFill>
          <a:blip r:embed="rId2">
            <a:extLst/>
          </a:blip>
          <a:stretch>
            <a:fillRect/>
          </a:stretch>
        </p:blipFill>
        <p:spPr>
          <a:xfrm>
            <a:off x="212528" y="7649717"/>
            <a:ext cx="3846238" cy="3846237"/>
          </a:xfrm>
          <a:prstGeom prst="rect">
            <a:avLst/>
          </a:prstGeom>
          <a:ln w="12700">
            <a:miter lim="400000"/>
          </a:ln>
        </p:spPr>
      </p:pic>
      <p:pic>
        <p:nvPicPr>
          <p:cNvPr id="1924" name="pasted-image-filtered.png"/>
          <p:cNvPicPr>
            <a:picLocks noChangeAspect="1"/>
          </p:cNvPicPr>
          <p:nvPr/>
        </p:nvPicPr>
        <p:blipFill>
          <a:blip r:embed="rId3">
            <a:extLst/>
          </a:blip>
          <a:stretch>
            <a:fillRect/>
          </a:stretch>
        </p:blipFill>
        <p:spPr>
          <a:xfrm>
            <a:off x="8325952" y="3463290"/>
            <a:ext cx="3846237" cy="3846237"/>
          </a:xfrm>
          <a:prstGeom prst="rect">
            <a:avLst/>
          </a:prstGeom>
          <a:ln w="12700">
            <a:miter lim="400000"/>
          </a:ln>
        </p:spPr>
      </p:pic>
      <p:pic>
        <p:nvPicPr>
          <p:cNvPr id="1925" name="pasted-image-filtered.png"/>
          <p:cNvPicPr>
            <a:picLocks noChangeAspect="1"/>
          </p:cNvPicPr>
          <p:nvPr/>
        </p:nvPicPr>
        <p:blipFill>
          <a:blip r:embed="rId4">
            <a:extLst/>
          </a:blip>
          <a:stretch>
            <a:fillRect/>
          </a:stretch>
        </p:blipFill>
        <p:spPr>
          <a:xfrm>
            <a:off x="8325952" y="7649576"/>
            <a:ext cx="3846519" cy="3846520"/>
          </a:xfrm>
          <a:prstGeom prst="rect">
            <a:avLst/>
          </a:prstGeom>
          <a:ln w="12700">
            <a:miter lim="400000"/>
          </a:ln>
        </p:spPr>
      </p:pic>
      <p:pic>
        <p:nvPicPr>
          <p:cNvPr id="1926" name="pasted-image-filtered.png"/>
          <p:cNvPicPr>
            <a:picLocks noChangeAspect="1"/>
          </p:cNvPicPr>
          <p:nvPr/>
        </p:nvPicPr>
        <p:blipFill>
          <a:blip r:embed="rId5">
            <a:extLst/>
          </a:blip>
          <a:stretch>
            <a:fillRect/>
          </a:stretch>
        </p:blipFill>
        <p:spPr>
          <a:xfrm>
            <a:off x="16441762" y="3463149"/>
            <a:ext cx="3846520" cy="3846519"/>
          </a:xfrm>
          <a:prstGeom prst="rect">
            <a:avLst/>
          </a:prstGeom>
          <a:ln w="12700">
            <a:miter lim="400000"/>
          </a:ln>
        </p:spPr>
      </p:pic>
      <p:grpSp>
        <p:nvGrpSpPr>
          <p:cNvPr id="1933" name="Group 1933"/>
          <p:cNvGrpSpPr/>
          <p:nvPr/>
        </p:nvGrpSpPr>
        <p:grpSpPr>
          <a:xfrm>
            <a:off x="4110932" y="3463148"/>
            <a:ext cx="20105158" cy="8032948"/>
            <a:chOff x="0" y="0"/>
            <a:chExt cx="20105157" cy="8032947"/>
          </a:xfrm>
        </p:grpSpPr>
        <p:pic>
          <p:nvPicPr>
            <p:cNvPr id="1927" name="pasted-image.png"/>
            <p:cNvPicPr>
              <a:picLocks noChangeAspect="1"/>
            </p:cNvPicPr>
            <p:nvPr/>
          </p:nvPicPr>
          <p:blipFill>
            <a:blip r:embed="rId6">
              <a:extLst/>
            </a:blip>
            <a:stretch>
              <a:fillRect/>
            </a:stretch>
          </p:blipFill>
          <p:spPr>
            <a:xfrm>
              <a:off x="10561" y="4186711"/>
              <a:ext cx="3846237" cy="3846237"/>
            </a:xfrm>
            <a:prstGeom prst="rect">
              <a:avLst/>
            </a:prstGeom>
            <a:ln w="12700" cap="flat">
              <a:noFill/>
              <a:miter lim="400000"/>
            </a:ln>
            <a:effectLst/>
          </p:spPr>
        </p:pic>
        <p:pic>
          <p:nvPicPr>
            <p:cNvPr id="1928" name="pasted-image.png"/>
            <p:cNvPicPr>
              <a:picLocks noChangeAspect="1"/>
            </p:cNvPicPr>
            <p:nvPr/>
          </p:nvPicPr>
          <p:blipFill>
            <a:blip r:embed="rId7">
              <a:extLst/>
            </a:blip>
            <a:stretch>
              <a:fillRect/>
            </a:stretch>
          </p:blipFill>
          <p:spPr>
            <a:xfrm>
              <a:off x="8123984" y="141"/>
              <a:ext cx="3846237" cy="3846237"/>
            </a:xfrm>
            <a:prstGeom prst="rect">
              <a:avLst/>
            </a:prstGeom>
            <a:ln w="12700" cap="flat">
              <a:noFill/>
              <a:miter lim="400000"/>
            </a:ln>
            <a:effectLst/>
          </p:spPr>
        </p:pic>
        <p:pic>
          <p:nvPicPr>
            <p:cNvPr id="1929" name="pasted-image.png"/>
            <p:cNvPicPr>
              <a:picLocks noChangeAspect="1"/>
            </p:cNvPicPr>
            <p:nvPr/>
          </p:nvPicPr>
          <p:blipFill>
            <a:blip r:embed="rId8">
              <a:extLst/>
            </a:blip>
            <a:stretch>
              <a:fillRect/>
            </a:stretch>
          </p:blipFill>
          <p:spPr>
            <a:xfrm>
              <a:off x="8123702" y="4186427"/>
              <a:ext cx="3846520" cy="3846520"/>
            </a:xfrm>
            <a:prstGeom prst="rect">
              <a:avLst/>
            </a:prstGeom>
            <a:ln w="12700" cap="flat">
              <a:noFill/>
              <a:miter lim="400000"/>
            </a:ln>
            <a:effectLst/>
          </p:spPr>
        </p:pic>
        <p:pic>
          <p:nvPicPr>
            <p:cNvPr id="1930" name="pasted-image.png"/>
            <p:cNvPicPr>
              <a:picLocks noChangeAspect="1"/>
            </p:cNvPicPr>
            <p:nvPr/>
          </p:nvPicPr>
          <p:blipFill>
            <a:blip r:embed="rId9">
              <a:extLst/>
            </a:blip>
            <a:stretch>
              <a:fillRect/>
            </a:stretch>
          </p:blipFill>
          <p:spPr>
            <a:xfrm>
              <a:off x="16239512" y="0"/>
              <a:ext cx="3846520" cy="3846520"/>
            </a:xfrm>
            <a:prstGeom prst="rect">
              <a:avLst/>
            </a:prstGeom>
            <a:ln w="12700" cap="flat">
              <a:noFill/>
              <a:miter lim="400000"/>
            </a:ln>
            <a:effectLst/>
          </p:spPr>
        </p:pic>
        <p:pic>
          <p:nvPicPr>
            <p:cNvPr id="1931" name="pasted-image.png"/>
            <p:cNvPicPr>
              <a:picLocks noChangeAspect="1"/>
            </p:cNvPicPr>
            <p:nvPr/>
          </p:nvPicPr>
          <p:blipFill>
            <a:blip r:embed="rId10">
              <a:extLst/>
            </a:blip>
            <a:stretch>
              <a:fillRect/>
            </a:stretch>
          </p:blipFill>
          <p:spPr>
            <a:xfrm>
              <a:off x="0" y="0"/>
              <a:ext cx="3846519" cy="3846519"/>
            </a:xfrm>
            <a:prstGeom prst="rect">
              <a:avLst/>
            </a:prstGeom>
            <a:ln w="12700" cap="flat">
              <a:noFill/>
              <a:miter lim="400000"/>
            </a:ln>
            <a:effectLst/>
          </p:spPr>
        </p:pic>
        <p:pic>
          <p:nvPicPr>
            <p:cNvPr id="1932" name="45913.png"/>
            <p:cNvPicPr>
              <a:picLocks noChangeAspect="1"/>
            </p:cNvPicPr>
            <p:nvPr/>
          </p:nvPicPr>
          <p:blipFill>
            <a:blip r:embed="rId11">
              <a:extLst/>
            </a:blip>
            <a:stretch>
              <a:fillRect/>
            </a:stretch>
          </p:blipFill>
          <p:spPr>
            <a:xfrm>
              <a:off x="16258638" y="4186427"/>
              <a:ext cx="3846520" cy="3846520"/>
            </a:xfrm>
            <a:prstGeom prst="rect">
              <a:avLst/>
            </a:prstGeom>
            <a:ln w="12700" cap="flat">
              <a:noFill/>
              <a:miter lim="400000"/>
            </a:ln>
            <a:effectLst/>
          </p:spPr>
        </p:pic>
      </p:grpSp>
      <p:pic>
        <p:nvPicPr>
          <p:cNvPr id="1934" name="45913-filtered.jpeg"/>
          <p:cNvPicPr>
            <a:picLocks noChangeAspect="1"/>
          </p:cNvPicPr>
          <p:nvPr/>
        </p:nvPicPr>
        <p:blipFill>
          <a:blip r:embed="rId12">
            <a:extLst/>
          </a:blip>
          <a:stretch>
            <a:fillRect/>
          </a:stretch>
        </p:blipFill>
        <p:spPr>
          <a:xfrm>
            <a:off x="16480256" y="7657372"/>
            <a:ext cx="3831211" cy="3831212"/>
          </a:xfrm>
          <a:prstGeom prst="rect">
            <a:avLst/>
          </a:prstGeom>
          <a:ln w="12700">
            <a:solidFill>
              <a:srgbClr val="000000"/>
            </a:solidFill>
            <a:miter lim="400000"/>
          </a:ln>
        </p:spPr>
      </p:pic>
      <p:pic>
        <p:nvPicPr>
          <p:cNvPr id="1935" name="pasted-image-filtered.png"/>
          <p:cNvPicPr>
            <a:picLocks noChangeAspect="1"/>
          </p:cNvPicPr>
          <p:nvPr/>
        </p:nvPicPr>
        <p:blipFill>
          <a:blip r:embed="rId13">
            <a:extLst/>
          </a:blip>
          <a:stretch>
            <a:fillRect/>
          </a:stretch>
        </p:blipFill>
        <p:spPr>
          <a:xfrm>
            <a:off x="212387" y="3463149"/>
            <a:ext cx="3846520" cy="3846519"/>
          </a:xfrm>
          <a:prstGeom prst="rect">
            <a:avLst/>
          </a:prstGeom>
          <a:ln w="12700">
            <a:miter lim="400000"/>
          </a:ln>
        </p:spPr>
      </p:pic>
      <p:sp>
        <p:nvSpPr>
          <p:cNvPr id="1936" name="Shape 1936"/>
          <p:cNvSpPr/>
          <p:nvPr/>
        </p:nvSpPr>
        <p:spPr>
          <a:xfrm>
            <a:off x="16520560" y="12618472"/>
            <a:ext cx="7516039"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Data from [Russakovsky et al. 2015]</a:t>
            </a: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3" grpId="1"/>
    </p:bldLst>
  </p:timing>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38" name="pasted-image.png"/>
          <p:cNvPicPr>
            <a:picLocks noChangeAspect="1"/>
          </p:cNvPicPr>
          <p:nvPr/>
        </p:nvPicPr>
        <p:blipFill>
          <a:blip r:embed="rId3">
            <a:extLst/>
          </a:blip>
          <a:stretch>
            <a:fillRect/>
          </a:stretch>
        </p:blipFill>
        <p:spPr>
          <a:xfrm>
            <a:off x="129901" y="2883890"/>
            <a:ext cx="7948135" cy="7948136"/>
          </a:xfrm>
          <a:prstGeom prst="rect">
            <a:avLst/>
          </a:prstGeom>
          <a:ln w="25400">
            <a:solidFill>
              <a:srgbClr val="000000"/>
            </a:solidFill>
            <a:miter lim="400000"/>
          </a:ln>
        </p:spPr>
      </p:pic>
      <p:pic>
        <p:nvPicPr>
          <p:cNvPr id="1939" name="pasted-image.png"/>
          <p:cNvPicPr>
            <a:picLocks noChangeAspect="1"/>
          </p:cNvPicPr>
          <p:nvPr/>
        </p:nvPicPr>
        <p:blipFill>
          <a:blip r:embed="rId4">
            <a:extLst/>
          </a:blip>
          <a:stretch>
            <a:fillRect/>
          </a:stretch>
        </p:blipFill>
        <p:spPr>
          <a:xfrm>
            <a:off x="24394253" y="2883932"/>
            <a:ext cx="7948135" cy="7948136"/>
          </a:xfrm>
          <a:prstGeom prst="rect">
            <a:avLst/>
          </a:prstGeom>
          <a:ln w="25400">
            <a:solidFill>
              <a:srgbClr val="000000"/>
            </a:solidFill>
            <a:miter lim="400000"/>
          </a:ln>
        </p:spPr>
      </p:pic>
      <p:sp>
        <p:nvSpPr>
          <p:cNvPr id="1940" name="Shape 1940"/>
          <p:cNvSpPr/>
          <p:nvPr/>
        </p:nvSpPr>
        <p:spPr>
          <a:xfrm>
            <a:off x="3415050" y="1982869"/>
            <a:ext cx="1371195"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Input</a:t>
            </a:r>
          </a:p>
        </p:txBody>
      </p:sp>
      <p:grpSp>
        <p:nvGrpSpPr>
          <p:cNvPr id="1943" name="Group 1943"/>
          <p:cNvGrpSpPr/>
          <p:nvPr/>
        </p:nvGrpSpPr>
        <p:grpSpPr>
          <a:xfrm>
            <a:off x="8217594" y="1982869"/>
            <a:ext cx="7948135" cy="8849241"/>
            <a:chOff x="0" y="0"/>
            <a:chExt cx="7948134" cy="8849239"/>
          </a:xfrm>
        </p:grpSpPr>
        <p:pic>
          <p:nvPicPr>
            <p:cNvPr id="1941" name="pasted-image-filtered.png"/>
            <p:cNvPicPr>
              <a:picLocks noChangeAspect="1"/>
            </p:cNvPicPr>
            <p:nvPr/>
          </p:nvPicPr>
          <p:blipFill>
            <a:blip r:embed="rId5">
              <a:extLst/>
            </a:blip>
            <a:stretch>
              <a:fillRect/>
            </a:stretch>
          </p:blipFill>
          <p:spPr>
            <a:xfrm>
              <a:off x="0" y="901105"/>
              <a:ext cx="7948135" cy="7948135"/>
            </a:xfrm>
            <a:prstGeom prst="rect">
              <a:avLst/>
            </a:prstGeom>
            <a:ln w="25400" cap="flat">
              <a:solidFill>
                <a:srgbClr val="000000"/>
              </a:solidFill>
              <a:prstDash val="solid"/>
              <a:miter lim="400000"/>
            </a:ln>
            <a:effectLst/>
          </p:spPr>
        </p:pic>
        <p:sp>
          <p:nvSpPr>
            <p:cNvPr id="1942" name="Shape 1942"/>
            <p:cNvSpPr/>
            <p:nvPr/>
          </p:nvSpPr>
          <p:spPr>
            <a:xfrm>
              <a:off x="3081316" y="-1"/>
              <a:ext cx="1786179"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200"/>
              </a:lvl1pPr>
            </a:lstStyle>
            <a:p>
              <a:pPr/>
              <a:r>
                <a:t>Output</a:t>
              </a:r>
            </a:p>
          </p:txBody>
        </p:sp>
      </p:grpSp>
      <p:grpSp>
        <p:nvGrpSpPr>
          <p:cNvPr id="1946" name="Group 1946"/>
          <p:cNvGrpSpPr/>
          <p:nvPr/>
        </p:nvGrpSpPr>
        <p:grpSpPr>
          <a:xfrm>
            <a:off x="16305882" y="1982869"/>
            <a:ext cx="7948135" cy="8849157"/>
            <a:chOff x="0" y="0"/>
            <a:chExt cx="7948134" cy="8849155"/>
          </a:xfrm>
        </p:grpSpPr>
        <p:pic>
          <p:nvPicPr>
            <p:cNvPr id="1944" name="pasted-image-filtered.png"/>
            <p:cNvPicPr>
              <a:picLocks noChangeAspect="1"/>
            </p:cNvPicPr>
            <p:nvPr/>
          </p:nvPicPr>
          <p:blipFill>
            <a:blip r:embed="rId6">
              <a:extLst/>
            </a:blip>
            <a:srcRect l="0" t="0" r="0" b="0"/>
            <a:stretch>
              <a:fillRect/>
            </a:stretch>
          </p:blipFill>
          <p:spPr>
            <a:xfrm>
              <a:off x="0" y="901021"/>
              <a:ext cx="7948135" cy="7948135"/>
            </a:xfrm>
            <a:prstGeom prst="rect">
              <a:avLst/>
            </a:prstGeom>
            <a:ln w="25400" cap="flat">
              <a:solidFill>
                <a:srgbClr val="000000"/>
              </a:solidFill>
              <a:prstDash val="solid"/>
              <a:miter lim="400000"/>
            </a:ln>
            <a:effectLst/>
          </p:spPr>
        </p:pic>
        <p:sp>
          <p:nvSpPr>
            <p:cNvPr id="1945" name="Shape 1945"/>
            <p:cNvSpPr/>
            <p:nvPr/>
          </p:nvSpPr>
          <p:spPr>
            <a:xfrm>
              <a:off x="2466702" y="-1"/>
              <a:ext cx="3021534" cy="777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200"/>
              </a:lvl1pPr>
            </a:lstStyle>
            <a:p>
              <a:pPr/>
              <a:r>
                <a:t>Groundtruth</a:t>
              </a:r>
            </a:p>
          </p:txBody>
        </p:sp>
      </p:grpSp>
      <p:grpSp>
        <p:nvGrpSpPr>
          <p:cNvPr id="1949" name="Group 1949"/>
          <p:cNvGrpSpPr/>
          <p:nvPr/>
        </p:nvGrpSpPr>
        <p:grpSpPr>
          <a:xfrm>
            <a:off x="383616" y="11136425"/>
            <a:ext cx="7528496" cy="2266539"/>
            <a:chOff x="0" y="329855"/>
            <a:chExt cx="7528494" cy="2266537"/>
          </a:xfrm>
        </p:grpSpPr>
        <p:sp>
          <p:nvSpPr>
            <p:cNvPr id="1947" name="Shape 1947"/>
            <p:cNvSpPr/>
            <p:nvPr/>
          </p:nvSpPr>
          <p:spPr>
            <a:xfrm>
              <a:off x="0" y="756694"/>
              <a:ext cx="4838294" cy="1412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a:defRPr sz="4200"/>
              </a:pPr>
              <a:r>
                <a:t>Data from</a:t>
              </a:r>
            </a:p>
            <a:p>
              <a:pPr algn="l">
                <a:defRPr sz="4200"/>
              </a:pPr>
              <a:r>
                <a:t>[</a:t>
              </a:r>
              <a:r>
                <a:rPr u="sng">
                  <a:hlinkClick r:id="rId7" invalidUrl="" action="" tgtFrame="" tooltip="" history="1" highlightClick="0" endSnd="0"/>
                </a:rPr>
                <a:t>maps.google.com</a:t>
              </a:r>
              <a:r>
                <a:t>]</a:t>
              </a:r>
            </a:p>
          </p:txBody>
        </p:sp>
        <p:pic>
          <p:nvPicPr>
            <p:cNvPr id="1948" name="pasted-image.png"/>
            <p:cNvPicPr>
              <a:picLocks noChangeAspect="1"/>
            </p:cNvPicPr>
            <p:nvPr/>
          </p:nvPicPr>
          <p:blipFill>
            <a:blip r:embed="rId8">
              <a:extLst/>
            </a:blip>
            <a:srcRect l="0" t="0" r="0" b="0"/>
            <a:stretch>
              <a:fillRect/>
            </a:stretch>
          </p:blipFill>
          <p:spPr>
            <a:xfrm>
              <a:off x="5327653" y="329855"/>
              <a:ext cx="2200842" cy="226653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46" grpId="2"/>
      <p:bldP build="whole" bldLvl="1" animBg="1" rev="0" advAuto="0" spid="1943" grpId="1"/>
    </p:bldLst>
  </p:timing>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3" name="Shape 1953"/>
          <p:cNvSpPr/>
          <p:nvPr/>
        </p:nvSpPr>
        <p:spPr>
          <a:xfrm>
            <a:off x="3415050" y="1982869"/>
            <a:ext cx="1371195"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Input</a:t>
            </a:r>
          </a:p>
        </p:txBody>
      </p:sp>
      <p:sp>
        <p:nvSpPr>
          <p:cNvPr id="1954" name="Shape 1954"/>
          <p:cNvSpPr/>
          <p:nvPr/>
        </p:nvSpPr>
        <p:spPr>
          <a:xfrm>
            <a:off x="11298910" y="1982869"/>
            <a:ext cx="1786180"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Output</a:t>
            </a:r>
          </a:p>
        </p:txBody>
      </p:sp>
      <p:sp>
        <p:nvSpPr>
          <p:cNvPr id="1955" name="Shape 1955"/>
          <p:cNvSpPr/>
          <p:nvPr/>
        </p:nvSpPr>
        <p:spPr>
          <a:xfrm>
            <a:off x="18772584" y="1982869"/>
            <a:ext cx="3021534"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Groundtruth</a:t>
            </a:r>
          </a:p>
        </p:txBody>
      </p:sp>
      <p:grpSp>
        <p:nvGrpSpPr>
          <p:cNvPr id="1959" name="Group 1959"/>
          <p:cNvGrpSpPr/>
          <p:nvPr/>
        </p:nvGrpSpPr>
        <p:grpSpPr>
          <a:xfrm>
            <a:off x="16305882" y="2883891"/>
            <a:ext cx="24124797" cy="7948177"/>
            <a:chOff x="0" y="0"/>
            <a:chExt cx="24124796" cy="7948176"/>
          </a:xfrm>
        </p:grpSpPr>
        <p:pic>
          <p:nvPicPr>
            <p:cNvPr id="1956" name="pasted-image-filtered.png"/>
            <p:cNvPicPr>
              <a:picLocks noChangeAspect="1"/>
            </p:cNvPicPr>
            <p:nvPr/>
          </p:nvPicPr>
          <p:blipFill>
            <a:blip r:embed="rId3">
              <a:extLst/>
            </a:blip>
            <a:srcRect l="0" t="0" r="0" b="0"/>
            <a:stretch>
              <a:fillRect/>
            </a:stretch>
          </p:blipFill>
          <p:spPr>
            <a:xfrm>
              <a:off x="0" y="0"/>
              <a:ext cx="7948135" cy="7948135"/>
            </a:xfrm>
            <a:prstGeom prst="rect">
              <a:avLst/>
            </a:prstGeom>
            <a:ln w="25400" cap="flat">
              <a:solidFill>
                <a:srgbClr val="000000"/>
              </a:solidFill>
              <a:prstDash val="solid"/>
              <a:miter lim="400000"/>
            </a:ln>
            <a:effectLst/>
          </p:spPr>
        </p:pic>
        <p:pic>
          <p:nvPicPr>
            <p:cNvPr id="1957" name="pasted-image.png"/>
            <p:cNvPicPr>
              <a:picLocks noChangeAspect="1"/>
            </p:cNvPicPr>
            <p:nvPr/>
          </p:nvPicPr>
          <p:blipFill>
            <a:blip r:embed="rId4">
              <a:extLst/>
            </a:blip>
            <a:srcRect l="0" t="0" r="0" b="0"/>
            <a:stretch>
              <a:fillRect/>
            </a:stretch>
          </p:blipFill>
          <p:spPr>
            <a:xfrm>
              <a:off x="8088371" y="42"/>
              <a:ext cx="7948135" cy="7948135"/>
            </a:xfrm>
            <a:prstGeom prst="rect">
              <a:avLst/>
            </a:prstGeom>
            <a:ln w="25400" cap="flat">
              <a:solidFill>
                <a:srgbClr val="000000"/>
              </a:solidFill>
              <a:prstDash val="solid"/>
              <a:miter lim="400000"/>
            </a:ln>
            <a:effectLst/>
          </p:spPr>
        </p:pic>
        <p:pic>
          <p:nvPicPr>
            <p:cNvPr id="1958" name="pasted-image.png"/>
            <p:cNvPicPr>
              <a:picLocks noChangeAspect="1"/>
            </p:cNvPicPr>
            <p:nvPr/>
          </p:nvPicPr>
          <p:blipFill>
            <a:blip r:embed="rId5">
              <a:extLst/>
            </a:blip>
            <a:srcRect l="0" t="0" r="0" b="0"/>
            <a:stretch>
              <a:fillRect/>
            </a:stretch>
          </p:blipFill>
          <p:spPr>
            <a:xfrm>
              <a:off x="16176662" y="1"/>
              <a:ext cx="7948135" cy="7948135"/>
            </a:xfrm>
            <a:prstGeom prst="rect">
              <a:avLst/>
            </a:prstGeom>
            <a:ln w="25400" cap="flat">
              <a:solidFill>
                <a:srgbClr val="000000"/>
              </a:solidFill>
              <a:prstDash val="solid"/>
              <a:miter lim="400000"/>
            </a:ln>
            <a:effectLst/>
          </p:spPr>
        </p:pic>
      </p:grpSp>
      <p:sp>
        <p:nvSpPr>
          <p:cNvPr id="1960" name="Shape 1960"/>
          <p:cNvSpPr/>
          <p:nvPr/>
        </p:nvSpPr>
        <p:spPr>
          <a:xfrm>
            <a:off x="17503253" y="12545546"/>
            <a:ext cx="629531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3600"/>
            </a:pPr>
            <a:r>
              <a:t>Data from [</a:t>
            </a:r>
            <a:r>
              <a:rPr u="sng">
                <a:hlinkClick r:id="rId6" invalidUrl="" action="" tgtFrame="" tooltip="" history="1" highlightClick="0" endSnd="0"/>
              </a:rPr>
              <a:t>maps.google.com</a:t>
            </a:r>
            <a:r>
              <a:t>]</a:t>
            </a:r>
          </a:p>
        </p:txBody>
      </p:sp>
    </p:spTree>
  </p:cSld>
  <p:clrMapOvr>
    <a:masterClrMapping/>
  </p:clrMapOvr>
  <p:transition xmlns:p14="http://schemas.microsoft.com/office/powerpoint/2010/mai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path" nodeType="afterEffect" presetSubtype="0" presetID="-1" grpId="1" accel="50000" decel="50000" fill="hold">
                                  <p:stCondLst>
                                    <p:cond delay="0"/>
                                  </p:stCondLst>
                                  <p:childTnLst>
                                    <p:animMotion path="M 0.000000 0.000000 L -0.665047 0.004008" origin="layout" pathEditMode="relative">
                                      <p:cBhvr>
                                        <p:cTn id="6" dur="1000" fill="hold"/>
                                        <p:tgtEl>
                                          <p:spTgt spid="1959"/>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964" name="Shape 1964"/>
          <p:cNvSpPr/>
          <p:nvPr/>
        </p:nvSpPr>
        <p:spPr>
          <a:xfrm>
            <a:off x="7822628" y="124609"/>
            <a:ext cx="873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Labels → Facades</a:t>
            </a:r>
          </a:p>
        </p:txBody>
      </p:sp>
      <p:pic>
        <p:nvPicPr>
          <p:cNvPr id="1965" name="input_71-filtered.jpeg"/>
          <p:cNvPicPr>
            <a:picLocks noChangeAspect="1"/>
          </p:cNvPicPr>
          <p:nvPr/>
        </p:nvPicPr>
        <p:blipFill>
          <a:blip r:embed="rId2">
            <a:extLst/>
          </a:blip>
          <a:stretch>
            <a:fillRect/>
          </a:stretch>
        </p:blipFill>
        <p:spPr>
          <a:xfrm>
            <a:off x="2122402" y="2310425"/>
            <a:ext cx="10020763" cy="10020762"/>
          </a:xfrm>
          <a:prstGeom prst="rect">
            <a:avLst/>
          </a:prstGeom>
          <a:ln w="12700">
            <a:miter lim="400000"/>
          </a:ln>
        </p:spPr>
      </p:pic>
      <p:pic>
        <p:nvPicPr>
          <p:cNvPr id="1966" name="L1cGAN_71.jpg"/>
          <p:cNvPicPr>
            <a:picLocks noChangeAspect="1"/>
          </p:cNvPicPr>
          <p:nvPr/>
        </p:nvPicPr>
        <p:blipFill>
          <a:blip r:embed="rId3">
            <a:extLst/>
          </a:blip>
          <a:stretch>
            <a:fillRect/>
          </a:stretch>
        </p:blipFill>
        <p:spPr>
          <a:xfrm>
            <a:off x="12240835" y="2310425"/>
            <a:ext cx="10020762" cy="10020762"/>
          </a:xfrm>
          <a:prstGeom prst="rect">
            <a:avLst/>
          </a:prstGeom>
          <a:ln w="12700">
            <a:miter lim="400000"/>
          </a:ln>
        </p:spPr>
      </p:pic>
      <p:sp>
        <p:nvSpPr>
          <p:cNvPr id="1967" name="Shape 1967"/>
          <p:cNvSpPr/>
          <p:nvPr/>
        </p:nvSpPr>
        <p:spPr>
          <a:xfrm>
            <a:off x="6235880" y="1384813"/>
            <a:ext cx="1793743" cy="1032279"/>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Input</a:t>
            </a:r>
          </a:p>
        </p:txBody>
      </p:sp>
      <p:sp>
        <p:nvSpPr>
          <p:cNvPr id="1968" name="Shape 1968"/>
          <p:cNvSpPr/>
          <p:nvPr/>
        </p:nvSpPr>
        <p:spPr>
          <a:xfrm>
            <a:off x="16088050" y="1384813"/>
            <a:ext cx="2326334" cy="1032279"/>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Output</a:t>
            </a:r>
          </a:p>
        </p:txBody>
      </p:sp>
      <p:sp>
        <p:nvSpPr>
          <p:cNvPr id="1969" name="Shape 1969"/>
          <p:cNvSpPr/>
          <p:nvPr/>
        </p:nvSpPr>
        <p:spPr>
          <a:xfrm>
            <a:off x="17989328" y="12901038"/>
            <a:ext cx="539417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Data from [Tylecek, 2013]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66" grpId="1"/>
    </p:bldLst>
  </p:timing>
</p:sld>
</file>

<file path=ppt/slides/slide5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971" name="Shape 1971"/>
          <p:cNvSpPr/>
          <p:nvPr/>
        </p:nvSpPr>
        <p:spPr>
          <a:xfrm>
            <a:off x="7822628" y="124609"/>
            <a:ext cx="87387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Labels → Facades</a:t>
            </a:r>
          </a:p>
        </p:txBody>
      </p:sp>
      <p:pic>
        <p:nvPicPr>
          <p:cNvPr id="1972" name="input_12-filtered.jpeg"/>
          <p:cNvPicPr>
            <a:picLocks noChangeAspect="1"/>
          </p:cNvPicPr>
          <p:nvPr/>
        </p:nvPicPr>
        <p:blipFill>
          <a:blip r:embed="rId2">
            <a:extLst/>
          </a:blip>
          <a:stretch>
            <a:fillRect/>
          </a:stretch>
        </p:blipFill>
        <p:spPr>
          <a:xfrm>
            <a:off x="12419748" y="2401435"/>
            <a:ext cx="4940279" cy="4940279"/>
          </a:xfrm>
          <a:prstGeom prst="rect">
            <a:avLst/>
          </a:prstGeom>
          <a:ln w="12700">
            <a:miter lim="400000"/>
          </a:ln>
        </p:spPr>
      </p:pic>
      <p:pic>
        <p:nvPicPr>
          <p:cNvPr id="1973" name="input_46-filtered.jpeg"/>
          <p:cNvPicPr>
            <a:picLocks noChangeAspect="1"/>
          </p:cNvPicPr>
          <p:nvPr/>
        </p:nvPicPr>
        <p:blipFill>
          <a:blip r:embed="rId3">
            <a:extLst/>
          </a:blip>
          <a:stretch>
            <a:fillRect/>
          </a:stretch>
        </p:blipFill>
        <p:spPr>
          <a:xfrm>
            <a:off x="2025415" y="7849347"/>
            <a:ext cx="4940279" cy="4940279"/>
          </a:xfrm>
          <a:prstGeom prst="rect">
            <a:avLst/>
          </a:prstGeom>
          <a:ln w="12700">
            <a:miter lim="400000"/>
          </a:ln>
        </p:spPr>
      </p:pic>
      <p:pic>
        <p:nvPicPr>
          <p:cNvPr id="1974" name="input_90-filtered.jpeg"/>
          <p:cNvPicPr>
            <a:picLocks noChangeAspect="1"/>
          </p:cNvPicPr>
          <p:nvPr/>
        </p:nvPicPr>
        <p:blipFill>
          <a:blip r:embed="rId4">
            <a:extLst/>
          </a:blip>
          <a:stretch>
            <a:fillRect/>
          </a:stretch>
        </p:blipFill>
        <p:spPr>
          <a:xfrm>
            <a:off x="12447496" y="7849347"/>
            <a:ext cx="4940279" cy="4940279"/>
          </a:xfrm>
          <a:prstGeom prst="rect">
            <a:avLst/>
          </a:prstGeom>
          <a:ln w="12700">
            <a:miter lim="400000"/>
          </a:ln>
        </p:spPr>
      </p:pic>
      <p:pic>
        <p:nvPicPr>
          <p:cNvPr id="1975" name="L1cGAN_12.jpg"/>
          <p:cNvPicPr>
            <a:picLocks noChangeAspect="1"/>
          </p:cNvPicPr>
          <p:nvPr/>
        </p:nvPicPr>
        <p:blipFill>
          <a:blip r:embed="rId5">
            <a:extLst/>
          </a:blip>
          <a:stretch>
            <a:fillRect/>
          </a:stretch>
        </p:blipFill>
        <p:spPr>
          <a:xfrm>
            <a:off x="17408180" y="2401435"/>
            <a:ext cx="4940279" cy="4940279"/>
          </a:xfrm>
          <a:prstGeom prst="rect">
            <a:avLst/>
          </a:prstGeom>
          <a:ln w="12700">
            <a:miter lim="400000"/>
          </a:ln>
        </p:spPr>
      </p:pic>
      <p:pic>
        <p:nvPicPr>
          <p:cNvPr id="1976" name="L1cGAN_46.jpg"/>
          <p:cNvPicPr>
            <a:picLocks noChangeAspect="1"/>
          </p:cNvPicPr>
          <p:nvPr/>
        </p:nvPicPr>
        <p:blipFill>
          <a:blip r:embed="rId6">
            <a:extLst/>
          </a:blip>
          <a:stretch>
            <a:fillRect/>
          </a:stretch>
        </p:blipFill>
        <p:spPr>
          <a:xfrm>
            <a:off x="7021625" y="7849347"/>
            <a:ext cx="4940279" cy="4940279"/>
          </a:xfrm>
          <a:prstGeom prst="rect">
            <a:avLst/>
          </a:prstGeom>
          <a:ln w="12700">
            <a:miter lim="400000"/>
          </a:ln>
        </p:spPr>
      </p:pic>
      <p:pic>
        <p:nvPicPr>
          <p:cNvPr id="1977" name="L1cGAN_90.jpg"/>
          <p:cNvPicPr>
            <a:picLocks noChangeAspect="1"/>
          </p:cNvPicPr>
          <p:nvPr/>
        </p:nvPicPr>
        <p:blipFill>
          <a:blip r:embed="rId7">
            <a:extLst/>
          </a:blip>
          <a:stretch>
            <a:fillRect/>
          </a:stretch>
        </p:blipFill>
        <p:spPr>
          <a:xfrm>
            <a:off x="17435927" y="7849347"/>
            <a:ext cx="4940279" cy="4940279"/>
          </a:xfrm>
          <a:prstGeom prst="rect">
            <a:avLst/>
          </a:prstGeom>
          <a:ln w="12700">
            <a:miter lim="400000"/>
          </a:ln>
        </p:spPr>
      </p:pic>
      <p:sp>
        <p:nvSpPr>
          <p:cNvPr id="1978" name="Shape 1978"/>
          <p:cNvSpPr/>
          <p:nvPr/>
        </p:nvSpPr>
        <p:spPr>
          <a:xfrm>
            <a:off x="3606764" y="1475823"/>
            <a:ext cx="1793743" cy="1032280"/>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Input</a:t>
            </a:r>
          </a:p>
        </p:txBody>
      </p:sp>
      <p:sp>
        <p:nvSpPr>
          <p:cNvPr id="1979" name="Shape 1979"/>
          <p:cNvSpPr/>
          <p:nvPr/>
        </p:nvSpPr>
        <p:spPr>
          <a:xfrm>
            <a:off x="8330744" y="1475823"/>
            <a:ext cx="2326334" cy="1032280"/>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Output</a:t>
            </a:r>
          </a:p>
        </p:txBody>
      </p:sp>
      <p:sp>
        <p:nvSpPr>
          <p:cNvPr id="1980" name="Shape 1980"/>
          <p:cNvSpPr/>
          <p:nvPr/>
        </p:nvSpPr>
        <p:spPr>
          <a:xfrm>
            <a:off x="13993017" y="1475823"/>
            <a:ext cx="1793743" cy="1032280"/>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Input</a:t>
            </a:r>
          </a:p>
        </p:txBody>
      </p:sp>
      <p:sp>
        <p:nvSpPr>
          <p:cNvPr id="1981" name="Shape 1981"/>
          <p:cNvSpPr/>
          <p:nvPr/>
        </p:nvSpPr>
        <p:spPr>
          <a:xfrm>
            <a:off x="18715152" y="1475823"/>
            <a:ext cx="2326333" cy="1032280"/>
          </a:xfrm>
          <a:prstGeom prst="rect">
            <a:avLst/>
          </a:prstGeom>
          <a:ln w="12700">
            <a:miter lim="400000"/>
          </a:ln>
          <a:extLst>
            <a:ext uri="{C572A759-6A51-4108-AA02-DFA0A04FC94B}">
              <ma14:wrappingTextBoxFlag xmlns:ma14="http://schemas.microsoft.com/office/mac/drawingml/2011/main" val="1"/>
            </a:ext>
          </a:extLst>
        </p:spPr>
        <p:txBody>
          <a:bodyPr lIns="84666" tIns="84666" rIns="84666" bIns="84666" anchor="ctr"/>
          <a:lstStyle>
            <a:lvl1pPr defTabSz="2172273">
              <a:defRPr sz="4200"/>
            </a:lvl1pPr>
          </a:lstStyle>
          <a:p>
            <a:pPr/>
            <a:r>
              <a:t>Output</a:t>
            </a:r>
          </a:p>
        </p:txBody>
      </p:sp>
      <p:sp>
        <p:nvSpPr>
          <p:cNvPr id="1982" name="Shape 1982"/>
          <p:cNvSpPr/>
          <p:nvPr/>
        </p:nvSpPr>
        <p:spPr>
          <a:xfrm>
            <a:off x="17989328" y="12901038"/>
            <a:ext cx="539417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Data from [Tylecek, 2013]</a:t>
            </a:r>
          </a:p>
        </p:txBody>
      </p:sp>
      <p:pic>
        <p:nvPicPr>
          <p:cNvPr id="1983" name="input_26.jpg"/>
          <p:cNvPicPr>
            <a:picLocks noChangeAspect="1"/>
          </p:cNvPicPr>
          <p:nvPr/>
        </p:nvPicPr>
        <p:blipFill>
          <a:blip r:embed="rId8">
            <a:extLst/>
          </a:blip>
          <a:stretch>
            <a:fillRect/>
          </a:stretch>
        </p:blipFill>
        <p:spPr>
          <a:xfrm>
            <a:off x="2033485" y="2401424"/>
            <a:ext cx="4940217" cy="4940217"/>
          </a:xfrm>
          <a:prstGeom prst="rect">
            <a:avLst/>
          </a:prstGeom>
          <a:ln w="12700">
            <a:miter lim="400000"/>
          </a:ln>
        </p:spPr>
      </p:pic>
      <p:pic>
        <p:nvPicPr>
          <p:cNvPr id="1984" name="L1cGAN_26.jpg"/>
          <p:cNvPicPr>
            <a:picLocks noChangeAspect="1"/>
          </p:cNvPicPr>
          <p:nvPr/>
        </p:nvPicPr>
        <p:blipFill>
          <a:blip r:embed="rId9">
            <a:extLst/>
          </a:blip>
          <a:stretch>
            <a:fillRect/>
          </a:stretch>
        </p:blipFill>
        <p:spPr>
          <a:xfrm>
            <a:off x="7020062" y="2412802"/>
            <a:ext cx="4917546" cy="4917545"/>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1986" name="Shape 1986"/>
          <p:cNvSpPr/>
          <p:nvPr/>
        </p:nvSpPr>
        <p:spPr>
          <a:xfrm>
            <a:off x="9206928" y="632609"/>
            <a:ext cx="597014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Day → Night</a:t>
            </a:r>
          </a:p>
        </p:txBody>
      </p:sp>
      <p:sp>
        <p:nvSpPr>
          <p:cNvPr id="1987" name="Shape 1987"/>
          <p:cNvSpPr/>
          <p:nvPr/>
        </p:nvSpPr>
        <p:spPr>
          <a:xfrm>
            <a:off x="1456385"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88" name="Shape 1988"/>
          <p:cNvSpPr/>
          <p:nvPr/>
        </p:nvSpPr>
        <p:spPr>
          <a:xfrm>
            <a:off x="5115305"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1989" name="Shape 1989"/>
          <p:cNvSpPr/>
          <p:nvPr/>
        </p:nvSpPr>
        <p:spPr>
          <a:xfrm>
            <a:off x="9456222" y="2514663"/>
            <a:ext cx="1397652"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90" name="Shape 1990"/>
          <p:cNvSpPr/>
          <p:nvPr/>
        </p:nvSpPr>
        <p:spPr>
          <a:xfrm>
            <a:off x="13115140"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1991" name="Shape 1991"/>
          <p:cNvSpPr/>
          <p:nvPr/>
        </p:nvSpPr>
        <p:spPr>
          <a:xfrm>
            <a:off x="17456056"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1992" name="Shape 1992"/>
          <p:cNvSpPr/>
          <p:nvPr/>
        </p:nvSpPr>
        <p:spPr>
          <a:xfrm>
            <a:off x="21114977"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pic>
        <p:nvPicPr>
          <p:cNvPr id="1993" name="input_1_38_to_80.jpg"/>
          <p:cNvPicPr>
            <a:picLocks noChangeAspect="1"/>
          </p:cNvPicPr>
          <p:nvPr/>
        </p:nvPicPr>
        <p:blipFill>
          <a:blip r:embed="rId2">
            <a:extLst/>
          </a:blip>
          <a:stretch>
            <a:fillRect/>
          </a:stretch>
        </p:blipFill>
        <p:spPr>
          <a:xfrm>
            <a:off x="16418289" y="7720657"/>
            <a:ext cx="3853225" cy="3853225"/>
          </a:xfrm>
          <a:prstGeom prst="rect">
            <a:avLst/>
          </a:prstGeom>
          <a:ln w="12700">
            <a:miter lim="400000"/>
          </a:ln>
        </p:spPr>
      </p:pic>
      <p:pic>
        <p:nvPicPr>
          <p:cNvPr id="1994" name="input_35_3062_to_3114.jpg"/>
          <p:cNvPicPr>
            <a:picLocks noChangeAspect="1"/>
          </p:cNvPicPr>
          <p:nvPr/>
        </p:nvPicPr>
        <p:blipFill>
          <a:blip r:embed="rId3">
            <a:extLst/>
          </a:blip>
          <a:stretch>
            <a:fillRect/>
          </a:stretch>
        </p:blipFill>
        <p:spPr>
          <a:xfrm>
            <a:off x="202687" y="7720657"/>
            <a:ext cx="3853225" cy="3853225"/>
          </a:xfrm>
          <a:prstGeom prst="rect">
            <a:avLst/>
          </a:prstGeom>
          <a:ln w="12700">
            <a:miter lim="400000"/>
          </a:ln>
        </p:spPr>
      </p:pic>
      <p:pic>
        <p:nvPicPr>
          <p:cNvPr id="1995" name="input_66_5608_to_5624.jpg"/>
          <p:cNvPicPr>
            <a:picLocks noChangeAspect="1"/>
          </p:cNvPicPr>
          <p:nvPr/>
        </p:nvPicPr>
        <p:blipFill>
          <a:blip r:embed="rId4">
            <a:extLst/>
          </a:blip>
          <a:stretch>
            <a:fillRect/>
          </a:stretch>
        </p:blipFill>
        <p:spPr>
          <a:xfrm>
            <a:off x="8301201" y="3562763"/>
            <a:ext cx="3853225" cy="3853225"/>
          </a:xfrm>
          <a:prstGeom prst="rect">
            <a:avLst/>
          </a:prstGeom>
          <a:ln w="12700">
            <a:miter lim="400000"/>
          </a:ln>
        </p:spPr>
      </p:pic>
      <p:pic>
        <p:nvPicPr>
          <p:cNvPr id="1996" name="input_68_5849_to_5847.jpg"/>
          <p:cNvPicPr>
            <a:picLocks noChangeAspect="1"/>
          </p:cNvPicPr>
          <p:nvPr/>
        </p:nvPicPr>
        <p:blipFill>
          <a:blip r:embed="rId5">
            <a:extLst/>
          </a:blip>
          <a:stretch>
            <a:fillRect/>
          </a:stretch>
        </p:blipFill>
        <p:spPr>
          <a:xfrm>
            <a:off x="8302162" y="7720657"/>
            <a:ext cx="3853225" cy="3853225"/>
          </a:xfrm>
          <a:prstGeom prst="rect">
            <a:avLst/>
          </a:prstGeom>
          <a:ln w="12700">
            <a:miter lim="400000"/>
          </a:ln>
        </p:spPr>
      </p:pic>
      <p:pic>
        <p:nvPicPr>
          <p:cNvPr id="1997" name="input_85_7077_to_7113.jpg"/>
          <p:cNvPicPr>
            <a:picLocks noChangeAspect="1"/>
          </p:cNvPicPr>
          <p:nvPr/>
        </p:nvPicPr>
        <p:blipFill>
          <a:blip r:embed="rId6">
            <a:extLst/>
          </a:blip>
          <a:stretch>
            <a:fillRect/>
          </a:stretch>
        </p:blipFill>
        <p:spPr>
          <a:xfrm>
            <a:off x="202941" y="3562763"/>
            <a:ext cx="3853225" cy="3853225"/>
          </a:xfrm>
          <a:prstGeom prst="rect">
            <a:avLst/>
          </a:prstGeom>
          <a:ln w="12700">
            <a:miter lim="400000"/>
          </a:ln>
        </p:spPr>
      </p:pic>
      <p:pic>
        <p:nvPicPr>
          <p:cNvPr id="1998" name="input_86_7147_to_7173.jpg"/>
          <p:cNvPicPr>
            <a:picLocks noChangeAspect="1"/>
          </p:cNvPicPr>
          <p:nvPr/>
        </p:nvPicPr>
        <p:blipFill>
          <a:blip r:embed="rId7">
            <a:extLst/>
          </a:blip>
          <a:stretch>
            <a:fillRect/>
          </a:stretch>
        </p:blipFill>
        <p:spPr>
          <a:xfrm>
            <a:off x="16424978" y="3562763"/>
            <a:ext cx="3853225" cy="3853225"/>
          </a:xfrm>
          <a:prstGeom prst="rect">
            <a:avLst/>
          </a:prstGeom>
          <a:ln w="12700">
            <a:miter lim="400000"/>
          </a:ln>
        </p:spPr>
      </p:pic>
      <p:grpSp>
        <p:nvGrpSpPr>
          <p:cNvPr id="2005" name="Group 2005"/>
          <p:cNvGrpSpPr/>
          <p:nvPr/>
        </p:nvGrpSpPr>
        <p:grpSpPr>
          <a:xfrm>
            <a:off x="4099363" y="3562763"/>
            <a:ext cx="20081951" cy="8011119"/>
            <a:chOff x="0" y="0"/>
            <a:chExt cx="20081949" cy="8011117"/>
          </a:xfrm>
        </p:grpSpPr>
        <p:pic>
          <p:nvPicPr>
            <p:cNvPr id="1999" name="L1cGAN_1_38_to_80.jpg"/>
            <p:cNvPicPr>
              <a:picLocks noChangeAspect="1"/>
            </p:cNvPicPr>
            <p:nvPr/>
          </p:nvPicPr>
          <p:blipFill>
            <a:blip r:embed="rId8">
              <a:extLst/>
            </a:blip>
            <a:stretch>
              <a:fillRect/>
            </a:stretch>
          </p:blipFill>
          <p:spPr>
            <a:xfrm>
              <a:off x="16228725" y="4157893"/>
              <a:ext cx="3853225" cy="3853225"/>
            </a:xfrm>
            <a:prstGeom prst="rect">
              <a:avLst/>
            </a:prstGeom>
            <a:ln w="12700" cap="flat">
              <a:noFill/>
              <a:miter lim="400000"/>
            </a:ln>
            <a:effectLst/>
          </p:spPr>
        </p:pic>
        <p:pic>
          <p:nvPicPr>
            <p:cNvPr id="2000" name="L1cGAN_35_3062_to_3114.jpg"/>
            <p:cNvPicPr>
              <a:picLocks noChangeAspect="1"/>
            </p:cNvPicPr>
            <p:nvPr/>
          </p:nvPicPr>
          <p:blipFill>
            <a:blip r:embed="rId9">
              <a:extLst/>
            </a:blip>
            <a:stretch>
              <a:fillRect/>
            </a:stretch>
          </p:blipFill>
          <p:spPr>
            <a:xfrm>
              <a:off x="253" y="4157893"/>
              <a:ext cx="3853225" cy="3853225"/>
            </a:xfrm>
            <a:prstGeom prst="rect">
              <a:avLst/>
            </a:prstGeom>
            <a:ln w="12700" cap="flat">
              <a:noFill/>
              <a:miter lim="400000"/>
            </a:ln>
            <a:effectLst/>
          </p:spPr>
        </p:pic>
        <p:pic>
          <p:nvPicPr>
            <p:cNvPr id="2001" name="L1cGAN_66_5608_to_5624.jpg"/>
            <p:cNvPicPr>
              <a:picLocks noChangeAspect="1"/>
            </p:cNvPicPr>
            <p:nvPr/>
          </p:nvPicPr>
          <p:blipFill>
            <a:blip r:embed="rId10">
              <a:extLst/>
            </a:blip>
            <a:stretch>
              <a:fillRect/>
            </a:stretch>
          </p:blipFill>
          <p:spPr>
            <a:xfrm>
              <a:off x="8099962" y="0"/>
              <a:ext cx="3853226" cy="3853224"/>
            </a:xfrm>
            <a:prstGeom prst="rect">
              <a:avLst/>
            </a:prstGeom>
            <a:ln w="12700" cap="flat">
              <a:noFill/>
              <a:miter lim="400000"/>
            </a:ln>
            <a:effectLst/>
          </p:spPr>
        </p:pic>
        <p:pic>
          <p:nvPicPr>
            <p:cNvPr id="2002" name="L1cGAN_68_5849_to_5847.jpg"/>
            <p:cNvPicPr>
              <a:picLocks noChangeAspect="1"/>
            </p:cNvPicPr>
            <p:nvPr/>
          </p:nvPicPr>
          <p:blipFill>
            <a:blip r:embed="rId11">
              <a:extLst/>
            </a:blip>
            <a:stretch>
              <a:fillRect/>
            </a:stretch>
          </p:blipFill>
          <p:spPr>
            <a:xfrm>
              <a:off x="8099001" y="4157893"/>
              <a:ext cx="3853225" cy="3853225"/>
            </a:xfrm>
            <a:prstGeom prst="rect">
              <a:avLst/>
            </a:prstGeom>
            <a:ln w="12700" cap="flat">
              <a:noFill/>
              <a:miter lim="400000"/>
            </a:ln>
            <a:effectLst/>
          </p:spPr>
        </p:pic>
        <p:pic>
          <p:nvPicPr>
            <p:cNvPr id="2003" name="L1cGAN_85_7077_to_7113.jpg"/>
            <p:cNvPicPr>
              <a:picLocks noChangeAspect="1"/>
            </p:cNvPicPr>
            <p:nvPr/>
          </p:nvPicPr>
          <p:blipFill>
            <a:blip r:embed="rId12">
              <a:extLst/>
            </a:blip>
            <a:stretch>
              <a:fillRect/>
            </a:stretch>
          </p:blipFill>
          <p:spPr>
            <a:xfrm>
              <a:off x="0" y="0"/>
              <a:ext cx="3853225" cy="3853224"/>
            </a:xfrm>
            <a:prstGeom prst="rect">
              <a:avLst/>
            </a:prstGeom>
            <a:ln w="12700" cap="flat">
              <a:noFill/>
              <a:miter lim="400000"/>
            </a:ln>
            <a:effectLst/>
          </p:spPr>
        </p:pic>
        <p:pic>
          <p:nvPicPr>
            <p:cNvPr id="2004" name="L1cGAN_86_7147_to_7173.jpg"/>
            <p:cNvPicPr>
              <a:picLocks noChangeAspect="1"/>
            </p:cNvPicPr>
            <p:nvPr/>
          </p:nvPicPr>
          <p:blipFill>
            <a:blip r:embed="rId13">
              <a:extLst/>
            </a:blip>
            <a:stretch>
              <a:fillRect/>
            </a:stretch>
          </p:blipFill>
          <p:spPr>
            <a:xfrm>
              <a:off x="16222036" y="0"/>
              <a:ext cx="3853225" cy="3853224"/>
            </a:xfrm>
            <a:prstGeom prst="rect">
              <a:avLst/>
            </a:prstGeom>
            <a:ln w="12700" cap="flat">
              <a:noFill/>
              <a:miter lim="400000"/>
            </a:ln>
            <a:effectLst/>
          </p:spPr>
        </p:pic>
      </p:grpSp>
      <p:sp>
        <p:nvSpPr>
          <p:cNvPr id="2006" name="Shape 2006"/>
          <p:cNvSpPr/>
          <p:nvPr/>
        </p:nvSpPr>
        <p:spPr>
          <a:xfrm>
            <a:off x="17476898" y="12712848"/>
            <a:ext cx="636526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Data from [Laffont et al., 2014]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5" grpId="1"/>
    </p:bldLst>
  </p:timing>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8" name="Shape 2008"/>
          <p:cNvSpPr/>
          <p:nvPr/>
        </p:nvSpPr>
        <p:spPr>
          <a:xfrm>
            <a:off x="8162480" y="632609"/>
            <a:ext cx="8059040"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Edges → Images</a:t>
            </a:r>
          </a:p>
        </p:txBody>
      </p:sp>
      <p:sp>
        <p:nvSpPr>
          <p:cNvPr id="2009" name="Shape 2009"/>
          <p:cNvSpPr/>
          <p:nvPr/>
        </p:nvSpPr>
        <p:spPr>
          <a:xfrm>
            <a:off x="1456385"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10" name="Shape 2010"/>
          <p:cNvSpPr/>
          <p:nvPr/>
        </p:nvSpPr>
        <p:spPr>
          <a:xfrm>
            <a:off x="5115305"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2011" name="Shape 2011"/>
          <p:cNvSpPr/>
          <p:nvPr/>
        </p:nvSpPr>
        <p:spPr>
          <a:xfrm>
            <a:off x="9456222" y="2514663"/>
            <a:ext cx="1397652"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12" name="Shape 2012"/>
          <p:cNvSpPr/>
          <p:nvPr/>
        </p:nvSpPr>
        <p:spPr>
          <a:xfrm>
            <a:off x="13115140"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2013" name="Shape 2013"/>
          <p:cNvSpPr/>
          <p:nvPr/>
        </p:nvSpPr>
        <p:spPr>
          <a:xfrm>
            <a:off x="17456056"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14" name="Shape 2014"/>
          <p:cNvSpPr/>
          <p:nvPr/>
        </p:nvSpPr>
        <p:spPr>
          <a:xfrm>
            <a:off x="21114977"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pic>
        <p:nvPicPr>
          <p:cNvPr id="2015" name="input_62_AB.jpg"/>
          <p:cNvPicPr>
            <a:picLocks noChangeAspect="1"/>
          </p:cNvPicPr>
          <p:nvPr/>
        </p:nvPicPr>
        <p:blipFill>
          <a:blip r:embed="rId2">
            <a:extLst/>
          </a:blip>
          <a:stretch>
            <a:fillRect/>
          </a:stretch>
        </p:blipFill>
        <p:spPr>
          <a:xfrm>
            <a:off x="165310" y="3478996"/>
            <a:ext cx="3778043" cy="3778042"/>
          </a:xfrm>
          <a:prstGeom prst="rect">
            <a:avLst/>
          </a:prstGeom>
          <a:ln w="12700">
            <a:miter lim="400000"/>
          </a:ln>
        </p:spPr>
      </p:pic>
      <p:pic>
        <p:nvPicPr>
          <p:cNvPr id="2016" name="input_106_AB.jpg"/>
          <p:cNvPicPr>
            <a:picLocks noChangeAspect="1"/>
          </p:cNvPicPr>
          <p:nvPr/>
        </p:nvPicPr>
        <p:blipFill>
          <a:blip r:embed="rId3">
            <a:extLst/>
          </a:blip>
          <a:stretch>
            <a:fillRect/>
          </a:stretch>
        </p:blipFill>
        <p:spPr>
          <a:xfrm>
            <a:off x="16657057" y="7554066"/>
            <a:ext cx="3778043" cy="3778042"/>
          </a:xfrm>
          <a:prstGeom prst="rect">
            <a:avLst/>
          </a:prstGeom>
          <a:ln w="12700">
            <a:miter lim="400000"/>
          </a:ln>
        </p:spPr>
      </p:pic>
      <p:pic>
        <p:nvPicPr>
          <p:cNvPr id="2017" name="input_119_AB.jpg"/>
          <p:cNvPicPr>
            <a:picLocks noChangeAspect="1"/>
          </p:cNvPicPr>
          <p:nvPr/>
        </p:nvPicPr>
        <p:blipFill>
          <a:blip r:embed="rId4">
            <a:extLst/>
          </a:blip>
          <a:stretch>
            <a:fillRect/>
          </a:stretch>
        </p:blipFill>
        <p:spPr>
          <a:xfrm>
            <a:off x="8596484" y="7554066"/>
            <a:ext cx="3778043" cy="3778042"/>
          </a:xfrm>
          <a:prstGeom prst="rect">
            <a:avLst/>
          </a:prstGeom>
          <a:ln w="12700">
            <a:miter lim="400000"/>
          </a:ln>
        </p:spPr>
      </p:pic>
      <p:pic>
        <p:nvPicPr>
          <p:cNvPr id="2018" name="input_130_AB.jpg"/>
          <p:cNvPicPr>
            <a:picLocks noChangeAspect="1"/>
          </p:cNvPicPr>
          <p:nvPr/>
        </p:nvPicPr>
        <p:blipFill>
          <a:blip r:embed="rId5">
            <a:extLst/>
          </a:blip>
          <a:stretch>
            <a:fillRect/>
          </a:stretch>
        </p:blipFill>
        <p:spPr>
          <a:xfrm>
            <a:off x="408547" y="7554066"/>
            <a:ext cx="3778043" cy="3778042"/>
          </a:xfrm>
          <a:prstGeom prst="rect">
            <a:avLst/>
          </a:prstGeom>
          <a:ln w="12700">
            <a:miter lim="400000"/>
          </a:ln>
        </p:spPr>
      </p:pic>
      <p:pic>
        <p:nvPicPr>
          <p:cNvPr id="2019" name="input_146_AB.jpg"/>
          <p:cNvPicPr>
            <a:picLocks noChangeAspect="1"/>
          </p:cNvPicPr>
          <p:nvPr/>
        </p:nvPicPr>
        <p:blipFill>
          <a:blip r:embed="rId6">
            <a:extLst/>
          </a:blip>
          <a:stretch>
            <a:fillRect/>
          </a:stretch>
        </p:blipFill>
        <p:spPr>
          <a:xfrm>
            <a:off x="8338678" y="3478996"/>
            <a:ext cx="3778043" cy="3778042"/>
          </a:xfrm>
          <a:prstGeom prst="rect">
            <a:avLst/>
          </a:prstGeom>
          <a:ln w="12700">
            <a:miter lim="400000"/>
          </a:ln>
        </p:spPr>
      </p:pic>
      <p:pic>
        <p:nvPicPr>
          <p:cNvPr id="2020" name="input_157_AB.jpg"/>
          <p:cNvPicPr>
            <a:picLocks noChangeAspect="1"/>
          </p:cNvPicPr>
          <p:nvPr/>
        </p:nvPicPr>
        <p:blipFill>
          <a:blip r:embed="rId7">
            <a:extLst/>
          </a:blip>
          <a:stretch>
            <a:fillRect/>
          </a:stretch>
        </p:blipFill>
        <p:spPr>
          <a:xfrm>
            <a:off x="16509798" y="3478996"/>
            <a:ext cx="3778042" cy="3778042"/>
          </a:xfrm>
          <a:prstGeom prst="rect">
            <a:avLst/>
          </a:prstGeom>
          <a:ln w="12700">
            <a:miter lim="400000"/>
          </a:ln>
        </p:spPr>
      </p:pic>
      <p:grpSp>
        <p:nvGrpSpPr>
          <p:cNvPr id="2027" name="Group 2027"/>
          <p:cNvGrpSpPr/>
          <p:nvPr/>
        </p:nvGrpSpPr>
        <p:grpSpPr>
          <a:xfrm>
            <a:off x="3883804" y="3478996"/>
            <a:ext cx="20245603" cy="7853112"/>
            <a:chOff x="0" y="0"/>
            <a:chExt cx="20245602" cy="7853111"/>
          </a:xfrm>
        </p:grpSpPr>
        <p:pic>
          <p:nvPicPr>
            <p:cNvPr id="2021" name="L1cGAN_106_AB.jpg"/>
            <p:cNvPicPr>
              <a:picLocks noChangeAspect="1"/>
            </p:cNvPicPr>
            <p:nvPr/>
          </p:nvPicPr>
          <p:blipFill>
            <a:blip r:embed="rId8">
              <a:extLst/>
            </a:blip>
            <a:stretch>
              <a:fillRect/>
            </a:stretch>
          </p:blipFill>
          <p:spPr>
            <a:xfrm>
              <a:off x="16320299" y="4075069"/>
              <a:ext cx="3778043" cy="3778043"/>
            </a:xfrm>
            <a:prstGeom prst="rect">
              <a:avLst/>
            </a:prstGeom>
            <a:ln w="12700" cap="flat">
              <a:noFill/>
              <a:miter lim="400000"/>
            </a:ln>
            <a:effectLst/>
          </p:spPr>
        </p:pic>
        <p:pic>
          <p:nvPicPr>
            <p:cNvPr id="2022" name="L1cGAN_119_AB.jpg"/>
            <p:cNvPicPr>
              <a:picLocks noChangeAspect="1"/>
            </p:cNvPicPr>
            <p:nvPr/>
          </p:nvPicPr>
          <p:blipFill>
            <a:blip r:embed="rId9">
              <a:extLst/>
            </a:blip>
            <a:stretch>
              <a:fillRect/>
            </a:stretch>
          </p:blipFill>
          <p:spPr>
            <a:xfrm>
              <a:off x="8522780" y="4075069"/>
              <a:ext cx="3778043" cy="3778043"/>
            </a:xfrm>
            <a:prstGeom prst="rect">
              <a:avLst/>
            </a:prstGeom>
            <a:ln w="12700" cap="flat">
              <a:noFill/>
              <a:miter lim="400000"/>
            </a:ln>
            <a:effectLst/>
          </p:spPr>
        </p:pic>
        <p:pic>
          <p:nvPicPr>
            <p:cNvPr id="2023" name="L1cGAN_62_AB.jpg"/>
            <p:cNvPicPr>
              <a:picLocks noChangeAspect="1"/>
            </p:cNvPicPr>
            <p:nvPr/>
          </p:nvPicPr>
          <p:blipFill>
            <a:blip r:embed="rId10">
              <a:extLst/>
            </a:blip>
            <a:stretch>
              <a:fillRect/>
            </a:stretch>
          </p:blipFill>
          <p:spPr>
            <a:xfrm>
              <a:off x="0" y="0"/>
              <a:ext cx="3778042" cy="3778042"/>
            </a:xfrm>
            <a:prstGeom prst="rect">
              <a:avLst/>
            </a:prstGeom>
            <a:ln w="12700" cap="flat">
              <a:noFill/>
              <a:miter lim="400000"/>
            </a:ln>
            <a:effectLst/>
          </p:spPr>
        </p:pic>
        <p:pic>
          <p:nvPicPr>
            <p:cNvPr id="2024" name="L1cGAN_130_AB.jpg"/>
            <p:cNvPicPr>
              <a:picLocks noChangeAspect="1"/>
            </p:cNvPicPr>
            <p:nvPr/>
          </p:nvPicPr>
          <p:blipFill>
            <a:blip r:embed="rId11">
              <a:extLst/>
            </a:blip>
            <a:stretch>
              <a:fillRect/>
            </a:stretch>
          </p:blipFill>
          <p:spPr>
            <a:xfrm>
              <a:off x="462207" y="4075069"/>
              <a:ext cx="3778043" cy="3778043"/>
            </a:xfrm>
            <a:prstGeom prst="rect">
              <a:avLst/>
            </a:prstGeom>
            <a:ln w="12700" cap="flat">
              <a:noFill/>
              <a:miter lim="400000"/>
            </a:ln>
            <a:effectLst/>
          </p:spPr>
        </p:pic>
        <p:pic>
          <p:nvPicPr>
            <p:cNvPr id="2025" name="L1cGAN_146_AB.jpg"/>
            <p:cNvPicPr>
              <a:picLocks noChangeAspect="1"/>
            </p:cNvPicPr>
            <p:nvPr/>
          </p:nvPicPr>
          <p:blipFill>
            <a:blip r:embed="rId12">
              <a:extLst/>
            </a:blip>
            <a:stretch>
              <a:fillRect/>
            </a:stretch>
          </p:blipFill>
          <p:spPr>
            <a:xfrm>
              <a:off x="8353972" y="0"/>
              <a:ext cx="3778042" cy="3778042"/>
            </a:xfrm>
            <a:prstGeom prst="rect">
              <a:avLst/>
            </a:prstGeom>
            <a:ln w="12700" cap="flat">
              <a:noFill/>
              <a:miter lim="400000"/>
            </a:ln>
            <a:effectLst/>
          </p:spPr>
        </p:pic>
        <p:pic>
          <p:nvPicPr>
            <p:cNvPr id="2026" name="L1cGAN_157_AB.jpg"/>
            <p:cNvPicPr>
              <a:picLocks noChangeAspect="1"/>
            </p:cNvPicPr>
            <p:nvPr/>
          </p:nvPicPr>
          <p:blipFill>
            <a:blip r:embed="rId13">
              <a:extLst/>
            </a:blip>
            <a:stretch>
              <a:fillRect/>
            </a:stretch>
          </p:blipFill>
          <p:spPr>
            <a:xfrm>
              <a:off x="16467560" y="0"/>
              <a:ext cx="3778043" cy="3778042"/>
            </a:xfrm>
            <a:prstGeom prst="rect">
              <a:avLst/>
            </a:prstGeom>
            <a:ln w="12700" cap="flat">
              <a:noFill/>
              <a:miter lim="400000"/>
            </a:ln>
            <a:effectLst/>
          </p:spPr>
        </p:pic>
      </p:grpSp>
      <p:sp>
        <p:nvSpPr>
          <p:cNvPr id="2028" name="Shape 2028"/>
          <p:cNvSpPr/>
          <p:nvPr/>
        </p:nvSpPr>
        <p:spPr>
          <a:xfrm>
            <a:off x="17906717" y="12591588"/>
            <a:ext cx="5872862"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Edges from [Xie &amp; Tu, 2015]</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7" grpId="1"/>
    </p:bldLst>
  </p:timing>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0" name="Shape 2030"/>
          <p:cNvSpPr/>
          <p:nvPr/>
        </p:nvSpPr>
        <p:spPr>
          <a:xfrm>
            <a:off x="7540688" y="632609"/>
            <a:ext cx="9302624"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8000"/>
            </a:pPr>
            <a:r>
              <a:rPr i="1">
                <a:latin typeface="Helvetica"/>
                <a:ea typeface="Helvetica"/>
                <a:cs typeface="Helvetica"/>
                <a:sym typeface="Helvetica"/>
              </a:rPr>
              <a:t>Sketches</a:t>
            </a:r>
            <a:r>
              <a:t> → Images</a:t>
            </a:r>
          </a:p>
        </p:txBody>
      </p:sp>
      <p:sp>
        <p:nvSpPr>
          <p:cNvPr id="2031" name="Shape 2031"/>
          <p:cNvSpPr/>
          <p:nvPr/>
        </p:nvSpPr>
        <p:spPr>
          <a:xfrm>
            <a:off x="1456385"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32" name="Shape 2032"/>
          <p:cNvSpPr/>
          <p:nvPr/>
        </p:nvSpPr>
        <p:spPr>
          <a:xfrm>
            <a:off x="5115305"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2033" name="Shape 2033"/>
          <p:cNvSpPr/>
          <p:nvPr/>
        </p:nvSpPr>
        <p:spPr>
          <a:xfrm>
            <a:off x="9456222" y="2514663"/>
            <a:ext cx="1397652"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34" name="Shape 2034"/>
          <p:cNvSpPr/>
          <p:nvPr/>
        </p:nvSpPr>
        <p:spPr>
          <a:xfrm>
            <a:off x="13115140"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2035" name="Shape 2035"/>
          <p:cNvSpPr/>
          <p:nvPr/>
        </p:nvSpPr>
        <p:spPr>
          <a:xfrm>
            <a:off x="17456056" y="2514663"/>
            <a:ext cx="1397653"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Input</a:t>
            </a:r>
          </a:p>
        </p:txBody>
      </p:sp>
      <p:sp>
        <p:nvSpPr>
          <p:cNvPr id="2036" name="Shape 2036"/>
          <p:cNvSpPr/>
          <p:nvPr/>
        </p:nvSpPr>
        <p:spPr>
          <a:xfrm>
            <a:off x="21114977" y="2514663"/>
            <a:ext cx="1812638" cy="8043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200"/>
            </a:lvl1pPr>
          </a:lstStyle>
          <a:p>
            <a:pPr/>
            <a:r>
              <a:t>Output</a:t>
            </a:r>
          </a:p>
        </p:txBody>
      </p:sp>
      <p:sp>
        <p:nvSpPr>
          <p:cNvPr id="2037" name="Shape 2037"/>
          <p:cNvSpPr/>
          <p:nvPr/>
        </p:nvSpPr>
        <p:spPr>
          <a:xfrm>
            <a:off x="8121803" y="11674986"/>
            <a:ext cx="8248651"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Trained on Edges → Images</a:t>
            </a:r>
          </a:p>
        </p:txBody>
      </p:sp>
      <p:pic>
        <p:nvPicPr>
          <p:cNvPr id="2038" name="input_13223.jpg"/>
          <p:cNvPicPr>
            <a:picLocks noChangeAspect="1"/>
          </p:cNvPicPr>
          <p:nvPr/>
        </p:nvPicPr>
        <p:blipFill>
          <a:blip r:embed="rId2">
            <a:extLst/>
          </a:blip>
          <a:stretch>
            <a:fillRect/>
          </a:stretch>
        </p:blipFill>
        <p:spPr>
          <a:xfrm>
            <a:off x="275611" y="3309742"/>
            <a:ext cx="3695317" cy="3695317"/>
          </a:xfrm>
          <a:prstGeom prst="rect">
            <a:avLst/>
          </a:prstGeom>
          <a:ln w="12700">
            <a:miter lim="400000"/>
          </a:ln>
        </p:spPr>
      </p:pic>
      <p:pic>
        <p:nvPicPr>
          <p:cNvPr id="2039" name="input_13258.jpg"/>
          <p:cNvPicPr>
            <a:picLocks noChangeAspect="1"/>
          </p:cNvPicPr>
          <p:nvPr/>
        </p:nvPicPr>
        <p:blipFill>
          <a:blip r:embed="rId3">
            <a:extLst/>
          </a:blip>
          <a:stretch>
            <a:fillRect/>
          </a:stretch>
        </p:blipFill>
        <p:spPr>
          <a:xfrm>
            <a:off x="16607020" y="3533375"/>
            <a:ext cx="3695316" cy="3695317"/>
          </a:xfrm>
          <a:prstGeom prst="rect">
            <a:avLst/>
          </a:prstGeom>
          <a:ln w="12700">
            <a:miter lim="400000"/>
          </a:ln>
        </p:spPr>
      </p:pic>
      <p:pic>
        <p:nvPicPr>
          <p:cNvPr id="2040" name="input_798.jpg"/>
          <p:cNvPicPr>
            <a:picLocks noChangeAspect="1"/>
          </p:cNvPicPr>
          <p:nvPr/>
        </p:nvPicPr>
        <p:blipFill>
          <a:blip r:embed="rId4">
            <a:extLst/>
          </a:blip>
          <a:stretch>
            <a:fillRect/>
          </a:stretch>
        </p:blipFill>
        <p:spPr>
          <a:xfrm>
            <a:off x="8328977" y="3533375"/>
            <a:ext cx="3695317" cy="3695317"/>
          </a:xfrm>
          <a:prstGeom prst="rect">
            <a:avLst/>
          </a:prstGeom>
          <a:ln w="12700">
            <a:miter lim="400000"/>
          </a:ln>
        </p:spPr>
      </p:pic>
      <p:pic>
        <p:nvPicPr>
          <p:cNvPr id="2041" name="input_14971.jpg"/>
          <p:cNvPicPr>
            <a:picLocks noChangeAspect="1"/>
          </p:cNvPicPr>
          <p:nvPr/>
        </p:nvPicPr>
        <p:blipFill>
          <a:blip r:embed="rId5">
            <a:extLst/>
          </a:blip>
          <a:stretch>
            <a:fillRect/>
          </a:stretch>
        </p:blipFill>
        <p:spPr>
          <a:xfrm>
            <a:off x="275611" y="7441805"/>
            <a:ext cx="3695317" cy="3695317"/>
          </a:xfrm>
          <a:prstGeom prst="rect">
            <a:avLst/>
          </a:prstGeom>
          <a:ln w="12700">
            <a:miter lim="400000"/>
          </a:ln>
        </p:spPr>
      </p:pic>
      <p:pic>
        <p:nvPicPr>
          <p:cNvPr id="2042" name="gt_14983.jpg"/>
          <p:cNvPicPr>
            <a:picLocks noChangeAspect="1"/>
          </p:cNvPicPr>
          <p:nvPr/>
        </p:nvPicPr>
        <p:blipFill>
          <a:blip r:embed="rId6">
            <a:extLst/>
          </a:blip>
          <a:stretch>
            <a:fillRect/>
          </a:stretch>
        </p:blipFill>
        <p:spPr>
          <a:xfrm>
            <a:off x="16607020" y="7363574"/>
            <a:ext cx="3695316" cy="3695317"/>
          </a:xfrm>
          <a:prstGeom prst="rect">
            <a:avLst/>
          </a:prstGeom>
          <a:ln w="12700">
            <a:miter lim="400000"/>
          </a:ln>
        </p:spPr>
      </p:pic>
      <p:grpSp>
        <p:nvGrpSpPr>
          <p:cNvPr id="2049" name="Group 2049"/>
          <p:cNvGrpSpPr/>
          <p:nvPr/>
        </p:nvGrpSpPr>
        <p:grpSpPr>
          <a:xfrm>
            <a:off x="3948436" y="3309742"/>
            <a:ext cx="20268209" cy="7827380"/>
            <a:chOff x="0" y="0"/>
            <a:chExt cx="20268207" cy="7827378"/>
          </a:xfrm>
        </p:grpSpPr>
        <p:pic>
          <p:nvPicPr>
            <p:cNvPr id="2043" name="L1cGAN_13223.jpg"/>
            <p:cNvPicPr>
              <a:picLocks noChangeAspect="1"/>
            </p:cNvPicPr>
            <p:nvPr/>
          </p:nvPicPr>
          <p:blipFill>
            <a:blip r:embed="rId7">
              <a:extLst/>
            </a:blip>
            <a:stretch>
              <a:fillRect/>
            </a:stretch>
          </p:blipFill>
          <p:spPr>
            <a:xfrm>
              <a:off x="0" y="0"/>
              <a:ext cx="3695316" cy="3695316"/>
            </a:xfrm>
            <a:prstGeom prst="rect">
              <a:avLst/>
            </a:prstGeom>
            <a:ln w="12700" cap="flat">
              <a:noFill/>
              <a:miter lim="400000"/>
            </a:ln>
            <a:effectLst/>
          </p:spPr>
        </p:pic>
        <p:pic>
          <p:nvPicPr>
            <p:cNvPr id="2044" name="L1cGAN_13258.jpg"/>
            <p:cNvPicPr>
              <a:picLocks noChangeAspect="1"/>
            </p:cNvPicPr>
            <p:nvPr/>
          </p:nvPicPr>
          <p:blipFill>
            <a:blip r:embed="rId8">
              <a:extLst/>
            </a:blip>
            <a:stretch>
              <a:fillRect/>
            </a:stretch>
          </p:blipFill>
          <p:spPr>
            <a:xfrm>
              <a:off x="16572892" y="223632"/>
              <a:ext cx="3695316" cy="3695317"/>
            </a:xfrm>
            <a:prstGeom prst="rect">
              <a:avLst/>
            </a:prstGeom>
            <a:ln w="12700" cap="flat">
              <a:noFill/>
              <a:miter lim="400000"/>
            </a:ln>
            <a:effectLst/>
          </p:spPr>
        </p:pic>
        <p:pic>
          <p:nvPicPr>
            <p:cNvPr id="2045" name="L1cGAN_798.jpg"/>
            <p:cNvPicPr>
              <a:picLocks noChangeAspect="1"/>
            </p:cNvPicPr>
            <p:nvPr/>
          </p:nvPicPr>
          <p:blipFill>
            <a:blip r:embed="rId9">
              <a:extLst/>
            </a:blip>
            <a:stretch>
              <a:fillRect/>
            </a:stretch>
          </p:blipFill>
          <p:spPr>
            <a:xfrm>
              <a:off x="8442438" y="223632"/>
              <a:ext cx="3695316" cy="3695317"/>
            </a:xfrm>
            <a:prstGeom prst="rect">
              <a:avLst/>
            </a:prstGeom>
            <a:ln w="12700" cap="flat">
              <a:noFill/>
              <a:miter lim="400000"/>
            </a:ln>
            <a:effectLst/>
          </p:spPr>
        </p:pic>
        <p:pic>
          <p:nvPicPr>
            <p:cNvPr id="2046" name="L1cGAN_14971.jpg"/>
            <p:cNvPicPr>
              <a:picLocks noChangeAspect="1"/>
            </p:cNvPicPr>
            <p:nvPr/>
          </p:nvPicPr>
          <p:blipFill>
            <a:blip r:embed="rId10">
              <a:extLst/>
            </a:blip>
            <a:stretch>
              <a:fillRect/>
            </a:stretch>
          </p:blipFill>
          <p:spPr>
            <a:xfrm>
              <a:off x="0" y="4132062"/>
              <a:ext cx="3695316" cy="3695317"/>
            </a:xfrm>
            <a:prstGeom prst="rect">
              <a:avLst/>
            </a:prstGeom>
            <a:ln w="12700" cap="flat">
              <a:noFill/>
              <a:miter lim="400000"/>
            </a:ln>
            <a:effectLst/>
          </p:spPr>
        </p:pic>
        <p:pic>
          <p:nvPicPr>
            <p:cNvPr id="2047" name="L1cGAN_14983.jpg"/>
            <p:cNvPicPr>
              <a:picLocks noChangeAspect="1"/>
            </p:cNvPicPr>
            <p:nvPr/>
          </p:nvPicPr>
          <p:blipFill>
            <a:blip r:embed="rId11">
              <a:extLst/>
            </a:blip>
            <a:stretch>
              <a:fillRect/>
            </a:stretch>
          </p:blipFill>
          <p:spPr>
            <a:xfrm>
              <a:off x="16572892" y="4132062"/>
              <a:ext cx="3695316" cy="3695317"/>
            </a:xfrm>
            <a:prstGeom prst="rect">
              <a:avLst/>
            </a:prstGeom>
            <a:ln w="12700" cap="flat">
              <a:noFill/>
              <a:miter lim="400000"/>
            </a:ln>
            <a:effectLst/>
          </p:spPr>
        </p:pic>
        <p:pic>
          <p:nvPicPr>
            <p:cNvPr id="2048" name="L1cGAN_15023.jpg"/>
            <p:cNvPicPr>
              <a:picLocks noChangeAspect="1"/>
            </p:cNvPicPr>
            <p:nvPr/>
          </p:nvPicPr>
          <p:blipFill>
            <a:blip r:embed="rId12">
              <a:extLst/>
            </a:blip>
            <a:stretch>
              <a:fillRect/>
            </a:stretch>
          </p:blipFill>
          <p:spPr>
            <a:xfrm>
              <a:off x="8442438" y="4132062"/>
              <a:ext cx="3695316" cy="3695317"/>
            </a:xfrm>
            <a:prstGeom prst="rect">
              <a:avLst/>
            </a:prstGeom>
            <a:ln w="12700" cap="flat">
              <a:noFill/>
              <a:miter lim="400000"/>
            </a:ln>
            <a:effectLst/>
          </p:spPr>
        </p:pic>
      </p:grpSp>
      <p:pic>
        <p:nvPicPr>
          <p:cNvPr id="2050" name="gt_15023.jpg"/>
          <p:cNvPicPr>
            <a:picLocks noChangeAspect="1"/>
          </p:cNvPicPr>
          <p:nvPr/>
        </p:nvPicPr>
        <p:blipFill>
          <a:blip r:embed="rId13">
            <a:extLst/>
          </a:blip>
          <a:stretch>
            <a:fillRect/>
          </a:stretch>
        </p:blipFill>
        <p:spPr>
          <a:xfrm>
            <a:off x="8708923" y="7363574"/>
            <a:ext cx="3695316" cy="3695317"/>
          </a:xfrm>
          <a:prstGeom prst="rect">
            <a:avLst/>
          </a:prstGeom>
          <a:ln w="12700">
            <a:miter lim="400000"/>
          </a:ln>
        </p:spPr>
      </p:pic>
      <p:sp>
        <p:nvSpPr>
          <p:cNvPr id="2051" name="Shape 2051"/>
          <p:cNvSpPr/>
          <p:nvPr/>
        </p:nvSpPr>
        <p:spPr>
          <a:xfrm>
            <a:off x="16827852" y="12739732"/>
            <a:ext cx="7286981"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600"/>
            </a:lvl1pPr>
          </a:lstStyle>
          <a:p>
            <a:pPr/>
            <a:r>
              <a:t>Data from [Eitz, Hays, Alexa, 2012]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49" grpId="1"/>
    </p:bldLst>
  </p:timing>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53" name="media2.mp4"/>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452374" y="467479"/>
            <a:ext cx="21479251" cy="12781042"/>
          </a:xfrm>
          <a:prstGeom prst="rect">
            <a:avLst/>
          </a:prstGeom>
          <a:ln w="12700">
            <a:miter lim="400000"/>
          </a:ln>
        </p:spPr>
      </p:pic>
      <p:sp>
        <p:nvSpPr>
          <p:cNvPr id="2054" name="Shape 2054"/>
          <p:cNvSpPr/>
          <p:nvPr/>
        </p:nvSpPr>
        <p:spPr>
          <a:xfrm>
            <a:off x="655522" y="404425"/>
            <a:ext cx="23072956" cy="2083643"/>
          </a:xfrm>
          <a:prstGeom prst="rect">
            <a:avLst/>
          </a:prstGeom>
          <a:solidFill>
            <a:srgbClr val="FFFFFF"/>
          </a:solidFill>
          <a:ln w="12700">
            <a:miter lim="400000"/>
          </a:ln>
        </p:spPr>
        <p:txBody>
          <a:bodyPr lIns="71437" tIns="71437" rIns="71437" bIns="71437" anchor="ctr"/>
          <a:lstStyle/>
          <a:p>
            <a:pPr>
              <a:defRPr sz="3200">
                <a:solidFill>
                  <a:srgbClr val="FFFFFF"/>
                </a:solidFill>
              </a:defRPr>
            </a:pPr>
          </a:p>
        </p:txBody>
      </p:sp>
      <p:sp>
        <p:nvSpPr>
          <p:cNvPr id="2055" name="Shape 2055"/>
          <p:cNvSpPr/>
          <p:nvPr/>
        </p:nvSpPr>
        <p:spPr>
          <a:xfrm>
            <a:off x="5894916" y="471139"/>
            <a:ext cx="12585701" cy="1371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438400">
              <a:defRPr sz="8000"/>
            </a:lvl1pPr>
          </a:lstStyle>
          <a:p>
            <a:pPr/>
            <a:r>
              <a:t>#edges2cats [Chris Hesse]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645" fill="hold"/>
                                        <p:tgtEl>
                                          <p:spTgt spid="205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05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nvSpPr>
        <p:spPr>
          <a:xfrm>
            <a:off x="10043956" y="5044931"/>
            <a:ext cx="6350387" cy="5658138"/>
          </a:xfrm>
          <a:prstGeom prst="rect">
            <a:avLst/>
          </a:prstGeom>
          <a:solidFill>
            <a:srgbClr val="53585F"/>
          </a:solidFill>
          <a:ln w="88900">
            <a:solidFill>
              <a:srgbClr val="000000"/>
            </a:solidFill>
            <a:miter lim="400000"/>
          </a:ln>
        </p:spPr>
        <p:txBody>
          <a:bodyPr lIns="71437" tIns="71437" rIns="71437" bIns="71437" anchor="ctr"/>
          <a:lstStyle/>
          <a:p>
            <a:pPr>
              <a:defRPr sz="3200"/>
            </a:pPr>
          </a:p>
        </p:txBody>
      </p:sp>
      <p:sp>
        <p:nvSpPr>
          <p:cNvPr id="277" name="Shape 277"/>
          <p:cNvSpPr/>
          <p:nvPr/>
        </p:nvSpPr>
        <p:spPr>
          <a:xfrm>
            <a:off x="17186456"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sp>
        <p:nvSpPr>
          <p:cNvPr id="278" name="Shape 278"/>
          <p:cNvSpPr/>
          <p:nvPr/>
        </p:nvSpPr>
        <p:spPr>
          <a:xfrm>
            <a:off x="6858000" y="7874000"/>
            <a:ext cx="2371544" cy="0"/>
          </a:xfrm>
          <a:prstGeom prst="line">
            <a:avLst/>
          </a:prstGeom>
          <a:ln w="76200">
            <a:solidFill>
              <a:srgbClr val="000000"/>
            </a:solidFill>
            <a:tailEnd type="triangle"/>
          </a:ln>
        </p:spPr>
        <p:txBody>
          <a:bodyPr lIns="76200" tIns="76200" rIns="76200" bIns="76200"/>
          <a:lstStyle/>
          <a:p>
            <a:pPr algn="l" defTabSz="2172273">
              <a:defRPr sz="4200">
                <a:solidFill>
                  <a:srgbClr val="004731"/>
                </a:solidFill>
                <a:latin typeface="Arial"/>
                <a:ea typeface="Arial"/>
                <a:cs typeface="Arial"/>
                <a:sym typeface="Arial"/>
              </a:defRPr>
            </a:pPr>
          </a:p>
        </p:txBody>
      </p:sp>
      <p:pic>
        <p:nvPicPr>
          <p:cNvPr id="279" name="image4.jpg" descr="http://www.thekeyclass.com/wp-content/uploads/2012/10/cubicle.jpg"/>
          <p:cNvPicPr>
            <a:picLocks noChangeAspect="1"/>
          </p:cNvPicPr>
          <p:nvPr/>
        </p:nvPicPr>
        <p:blipFill>
          <a:blip r:embed="rId2">
            <a:extLst/>
          </a:blip>
          <a:stretch>
            <a:fillRect/>
          </a:stretch>
        </p:blipFill>
        <p:spPr>
          <a:xfrm>
            <a:off x="17150901" y="2159000"/>
            <a:ext cx="6981589" cy="4887118"/>
          </a:xfrm>
          <a:prstGeom prst="rect">
            <a:avLst/>
          </a:prstGeom>
          <a:ln w="25400">
            <a:solidFill>
              <a:srgbClr val="000000"/>
            </a:solidFill>
            <a:miter lim="400000"/>
          </a:ln>
        </p:spPr>
      </p:pic>
      <p:pic>
        <p:nvPicPr>
          <p:cNvPr id="280" name="Screen Shot 2016-10-17 at 11.03.22 PM.png"/>
          <p:cNvPicPr>
            <a:picLocks noChangeAspect="1"/>
          </p:cNvPicPr>
          <p:nvPr/>
        </p:nvPicPr>
        <p:blipFill>
          <a:blip r:embed="rId3">
            <a:extLst/>
          </a:blip>
          <a:stretch>
            <a:fillRect/>
          </a:stretch>
        </p:blipFill>
        <p:spPr>
          <a:xfrm>
            <a:off x="757054" y="5310330"/>
            <a:ext cx="5875591" cy="4400223"/>
          </a:xfrm>
          <a:prstGeom prst="rect">
            <a:avLst/>
          </a:prstGeom>
          <a:ln w="12700">
            <a:miter lim="400000"/>
          </a:ln>
        </p:spPr>
      </p:pic>
      <p:sp>
        <p:nvSpPr>
          <p:cNvPr id="281" name="Shape 281"/>
          <p:cNvSpPr/>
          <p:nvPr/>
        </p:nvSpPr>
        <p:spPr>
          <a:xfrm rot="5400000">
            <a:off x="3065238" y="9896133"/>
            <a:ext cx="1044576" cy="1031874"/>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7000">
                <a:latin typeface="Adobe 繁黑體 Std B"/>
                <a:ea typeface="Adobe 繁黑體 Std B"/>
                <a:cs typeface="Adobe 繁黑體 Std B"/>
                <a:sym typeface="Adobe 繁黑體 Std B"/>
              </a:defRPr>
            </a:lvl1pPr>
          </a:lstStyle>
          <a:p>
            <a:pPr/>
            <a:r>
              <a:t>…</a:t>
            </a:r>
          </a:p>
        </p:txBody>
      </p:sp>
      <p:sp>
        <p:nvSpPr>
          <p:cNvPr id="282" name="Shape 282"/>
          <p:cNvSpPr/>
          <p:nvPr/>
        </p:nvSpPr>
        <p:spPr>
          <a:xfrm>
            <a:off x="10140598" y="7171445"/>
            <a:ext cx="6157102" cy="13462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b="1" sz="7800">
                <a:solidFill>
                  <a:srgbClr val="FFFFFF"/>
                </a:solidFill>
                <a:latin typeface="Helvetica"/>
                <a:ea typeface="Helvetica"/>
                <a:cs typeface="Helvetica"/>
                <a:sym typeface="Helvetica"/>
              </a:defRPr>
            </a:lvl1pPr>
          </a:lstStyle>
          <a:p>
            <a:pPr/>
            <a:r>
              <a:t>Learner</a:t>
            </a:r>
          </a:p>
        </p:txBody>
      </p:sp>
      <p:sp>
        <p:nvSpPr>
          <p:cNvPr id="283" name="Shape 283"/>
          <p:cNvSpPr/>
          <p:nvPr/>
        </p:nvSpPr>
        <p:spPr>
          <a:xfrm>
            <a:off x="2105779" y="11581293"/>
            <a:ext cx="3518206"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image X</a:t>
            </a:r>
          </a:p>
        </p:txBody>
      </p:sp>
      <p:sp>
        <p:nvSpPr>
          <p:cNvPr id="284" name="Shape 284"/>
          <p:cNvSpPr/>
          <p:nvPr/>
        </p:nvSpPr>
        <p:spPr>
          <a:xfrm>
            <a:off x="19812004" y="7304795"/>
            <a:ext cx="2218945" cy="11303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6000"/>
            </a:lvl1pPr>
          </a:lstStyle>
          <a:p>
            <a:pPr/>
            <a:r>
              <a:t>“Fish”</a:t>
            </a:r>
          </a:p>
        </p:txBody>
      </p:sp>
      <p:sp>
        <p:nvSpPr>
          <p:cNvPr id="285" name="Shape 285"/>
          <p:cNvSpPr/>
          <p:nvPr/>
        </p:nvSpPr>
        <p:spPr>
          <a:xfrm>
            <a:off x="19441723" y="11581285"/>
            <a:ext cx="2959507" cy="1244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sz="7200"/>
            </a:lvl1pPr>
          </a:lstStyle>
          <a:p>
            <a:pPr/>
            <a:r>
              <a:t>label Y</a:t>
            </a:r>
          </a:p>
        </p:txBody>
      </p:sp>
      <p:sp>
        <p:nvSpPr>
          <p:cNvPr id="286" name="Shape 286"/>
          <p:cNvSpPr/>
          <p:nvPr>
            <p:ph type="title"/>
          </p:nvPr>
        </p:nvSpPr>
        <p:spPr>
          <a:xfrm>
            <a:off x="254000" y="0"/>
            <a:ext cx="23749001" cy="2286001"/>
          </a:xfrm>
          <a:prstGeom prst="rect">
            <a:avLst/>
          </a:prstGeom>
        </p:spPr>
        <p:txBody>
          <a:bodyPr/>
          <a:lstStyle>
            <a:lvl1pPr>
              <a:defRPr>
                <a:latin typeface="+mn-lt"/>
                <a:ea typeface="+mn-ea"/>
                <a:cs typeface="+mn-cs"/>
                <a:sym typeface="Helvetica Light"/>
              </a:defRPr>
            </a:lvl1pPr>
          </a:lstStyle>
          <a:p>
            <a:pPr/>
            <a:r>
              <a:t>Image classification</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59" name="Group 2059"/>
          <p:cNvGrpSpPr/>
          <p:nvPr/>
        </p:nvGrpSpPr>
        <p:grpSpPr>
          <a:xfrm>
            <a:off x="5293372" y="7362"/>
            <a:ext cx="13797255" cy="7697446"/>
            <a:chOff x="0" y="0"/>
            <a:chExt cx="13797253" cy="7697445"/>
          </a:xfrm>
        </p:grpSpPr>
        <p:pic>
          <p:nvPicPr>
            <p:cNvPr id="2057" name="pasted-image.png"/>
            <p:cNvPicPr>
              <a:picLocks noChangeAspect="1"/>
            </p:cNvPicPr>
            <p:nvPr/>
          </p:nvPicPr>
          <p:blipFill>
            <a:blip r:embed="rId2">
              <a:extLst/>
            </a:blip>
            <a:stretch>
              <a:fillRect/>
            </a:stretch>
          </p:blipFill>
          <p:spPr>
            <a:xfrm>
              <a:off x="0" y="0"/>
              <a:ext cx="13797254" cy="6510753"/>
            </a:xfrm>
            <a:prstGeom prst="rect">
              <a:avLst/>
            </a:prstGeom>
            <a:ln w="12700" cap="flat">
              <a:noFill/>
              <a:miter lim="400000"/>
            </a:ln>
            <a:effectLst/>
          </p:spPr>
        </p:pic>
        <p:sp>
          <p:nvSpPr>
            <p:cNvPr id="2058" name="Shape 2058"/>
            <p:cNvSpPr/>
            <p:nvPr/>
          </p:nvSpPr>
          <p:spPr>
            <a:xfrm>
              <a:off x="3020900" y="6562474"/>
              <a:ext cx="7755454" cy="11349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defTabSz="2172271">
                <a:defRPr sz="4600"/>
              </a:lvl1pPr>
            </a:lstStyle>
            <a:p>
              <a:pPr/>
              <a:r>
                <a:t>Ivy Tasi @ivymyt</a:t>
              </a:r>
            </a:p>
          </p:txBody>
        </p:sp>
      </p:grpSp>
      <p:grpSp>
        <p:nvGrpSpPr>
          <p:cNvPr id="2062" name="Group 2062"/>
          <p:cNvGrpSpPr/>
          <p:nvPr/>
        </p:nvGrpSpPr>
        <p:grpSpPr>
          <a:xfrm>
            <a:off x="1633319" y="7793004"/>
            <a:ext cx="21117362" cy="6560554"/>
            <a:chOff x="0" y="0"/>
            <a:chExt cx="21117360" cy="6560553"/>
          </a:xfrm>
        </p:grpSpPr>
        <p:pic>
          <p:nvPicPr>
            <p:cNvPr id="2060" name="pasted-image.png"/>
            <p:cNvPicPr>
              <a:picLocks noChangeAspect="1"/>
            </p:cNvPicPr>
            <p:nvPr/>
          </p:nvPicPr>
          <p:blipFill>
            <a:blip r:embed="rId3">
              <a:extLst/>
            </a:blip>
            <a:stretch>
              <a:fillRect/>
            </a:stretch>
          </p:blipFill>
          <p:spPr>
            <a:xfrm>
              <a:off x="0" y="0"/>
              <a:ext cx="21117361" cy="4809648"/>
            </a:xfrm>
            <a:prstGeom prst="rect">
              <a:avLst/>
            </a:prstGeom>
            <a:ln w="12700" cap="flat">
              <a:noFill/>
              <a:miter lim="400000"/>
            </a:ln>
            <a:effectLst/>
          </p:spPr>
        </p:pic>
        <p:sp>
          <p:nvSpPr>
            <p:cNvPr id="2061" name="Shape 2061"/>
            <p:cNvSpPr/>
            <p:nvPr/>
          </p:nvSpPr>
          <p:spPr>
            <a:xfrm>
              <a:off x="4349169" y="4825546"/>
              <a:ext cx="12419022" cy="173500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defTabSz="2172271">
                <a:defRPr sz="4600"/>
              </a:lvl1pPr>
            </a:lstStyle>
            <a:p>
              <a:pPr/>
              <a:r>
                <a:t>Vitaly Vidmirov @vvid</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59" grpId="1"/>
      <p:bldP build="whole" bldLvl="1" animBg="1" rev="0" advAuto="0" spid="2062" grpId="2"/>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072" name="Group 2072"/>
          <p:cNvGrpSpPr/>
          <p:nvPr/>
        </p:nvGrpSpPr>
        <p:grpSpPr>
          <a:xfrm>
            <a:off x="1033000" y="2843988"/>
            <a:ext cx="22318003" cy="9371213"/>
            <a:chOff x="0" y="0"/>
            <a:chExt cx="22318002" cy="9371212"/>
          </a:xfrm>
        </p:grpSpPr>
        <p:pic>
          <p:nvPicPr>
            <p:cNvPr id="2064" name="image106.png"/>
            <p:cNvPicPr>
              <a:picLocks noChangeAspect="1"/>
            </p:cNvPicPr>
            <p:nvPr/>
          </p:nvPicPr>
          <p:blipFill>
            <a:blip r:embed="rId3">
              <a:extLst/>
            </a:blip>
            <a:stretch>
              <a:fillRect/>
            </a:stretch>
          </p:blipFill>
          <p:spPr>
            <a:xfrm>
              <a:off x="-1" y="-1"/>
              <a:ext cx="5438481" cy="4078862"/>
            </a:xfrm>
            <a:prstGeom prst="rect">
              <a:avLst/>
            </a:prstGeom>
            <a:ln w="12700" cap="flat">
              <a:noFill/>
              <a:miter lim="400000"/>
            </a:ln>
            <a:effectLst/>
          </p:spPr>
        </p:pic>
        <p:pic>
          <p:nvPicPr>
            <p:cNvPr id="2065" name="image107.png"/>
            <p:cNvPicPr>
              <a:picLocks noChangeAspect="1"/>
            </p:cNvPicPr>
            <p:nvPr/>
          </p:nvPicPr>
          <p:blipFill>
            <a:blip r:embed="rId4">
              <a:extLst/>
            </a:blip>
            <a:stretch>
              <a:fillRect/>
            </a:stretch>
          </p:blipFill>
          <p:spPr>
            <a:xfrm>
              <a:off x="5542162" y="-1"/>
              <a:ext cx="5438481" cy="4078862"/>
            </a:xfrm>
            <a:prstGeom prst="rect">
              <a:avLst/>
            </a:prstGeom>
            <a:ln w="12700" cap="flat">
              <a:noFill/>
              <a:miter lim="400000"/>
            </a:ln>
            <a:effectLst/>
          </p:spPr>
        </p:pic>
        <p:pic>
          <p:nvPicPr>
            <p:cNvPr id="2066" name="image108.png"/>
            <p:cNvPicPr>
              <a:picLocks noChangeAspect="1"/>
            </p:cNvPicPr>
            <p:nvPr/>
          </p:nvPicPr>
          <p:blipFill>
            <a:blip r:embed="rId5">
              <a:extLst/>
            </a:blip>
            <a:stretch>
              <a:fillRect/>
            </a:stretch>
          </p:blipFill>
          <p:spPr>
            <a:xfrm>
              <a:off x="-1" y="5292349"/>
              <a:ext cx="5438481" cy="4078864"/>
            </a:xfrm>
            <a:prstGeom prst="rect">
              <a:avLst/>
            </a:prstGeom>
            <a:ln w="12700" cap="flat">
              <a:noFill/>
              <a:miter lim="400000"/>
            </a:ln>
            <a:effectLst/>
          </p:spPr>
        </p:pic>
        <p:pic>
          <p:nvPicPr>
            <p:cNvPr id="2067" name="image109.png"/>
            <p:cNvPicPr>
              <a:picLocks noChangeAspect="1"/>
            </p:cNvPicPr>
            <p:nvPr/>
          </p:nvPicPr>
          <p:blipFill>
            <a:blip r:embed="rId6">
              <a:extLst/>
            </a:blip>
            <a:stretch>
              <a:fillRect/>
            </a:stretch>
          </p:blipFill>
          <p:spPr>
            <a:xfrm>
              <a:off x="5542162" y="5292349"/>
              <a:ext cx="5438481" cy="4078864"/>
            </a:xfrm>
            <a:prstGeom prst="rect">
              <a:avLst/>
            </a:prstGeom>
            <a:ln w="12700" cap="flat">
              <a:noFill/>
              <a:miter lim="400000"/>
            </a:ln>
            <a:effectLst/>
          </p:spPr>
        </p:pic>
        <p:pic>
          <p:nvPicPr>
            <p:cNvPr id="2068" name="image110.png"/>
            <p:cNvPicPr>
              <a:picLocks noChangeAspect="1"/>
            </p:cNvPicPr>
            <p:nvPr/>
          </p:nvPicPr>
          <p:blipFill>
            <a:blip r:embed="rId7">
              <a:extLst/>
            </a:blip>
            <a:stretch>
              <a:fillRect/>
            </a:stretch>
          </p:blipFill>
          <p:spPr>
            <a:xfrm>
              <a:off x="11350708" y="5292349"/>
              <a:ext cx="5438480" cy="4078864"/>
            </a:xfrm>
            <a:prstGeom prst="rect">
              <a:avLst/>
            </a:prstGeom>
            <a:ln w="12700" cap="flat">
              <a:noFill/>
              <a:miter lim="400000"/>
            </a:ln>
            <a:effectLst/>
          </p:spPr>
        </p:pic>
        <p:pic>
          <p:nvPicPr>
            <p:cNvPr id="2069" name="image111.png"/>
            <p:cNvPicPr>
              <a:picLocks noChangeAspect="1"/>
            </p:cNvPicPr>
            <p:nvPr/>
          </p:nvPicPr>
          <p:blipFill>
            <a:blip r:embed="rId8">
              <a:extLst/>
            </a:blip>
            <a:stretch>
              <a:fillRect/>
            </a:stretch>
          </p:blipFill>
          <p:spPr>
            <a:xfrm>
              <a:off x="16879523" y="5292349"/>
              <a:ext cx="5438480" cy="4078864"/>
            </a:xfrm>
            <a:prstGeom prst="rect">
              <a:avLst/>
            </a:prstGeom>
            <a:ln w="12700" cap="flat">
              <a:noFill/>
              <a:miter lim="400000"/>
            </a:ln>
            <a:effectLst/>
          </p:spPr>
        </p:pic>
        <p:pic>
          <p:nvPicPr>
            <p:cNvPr id="2070" name="image112.png"/>
            <p:cNvPicPr>
              <a:picLocks noChangeAspect="1"/>
            </p:cNvPicPr>
            <p:nvPr/>
          </p:nvPicPr>
          <p:blipFill>
            <a:blip r:embed="rId9">
              <a:extLst/>
            </a:blip>
            <a:stretch>
              <a:fillRect/>
            </a:stretch>
          </p:blipFill>
          <p:spPr>
            <a:xfrm>
              <a:off x="11330778" y="-1"/>
              <a:ext cx="5438480" cy="4078862"/>
            </a:xfrm>
            <a:prstGeom prst="rect">
              <a:avLst/>
            </a:prstGeom>
            <a:ln w="12700" cap="flat">
              <a:noFill/>
              <a:miter lim="400000"/>
            </a:ln>
            <a:effectLst/>
          </p:spPr>
        </p:pic>
        <p:pic>
          <p:nvPicPr>
            <p:cNvPr id="2071" name="image113.png"/>
            <p:cNvPicPr>
              <a:picLocks noChangeAspect="1"/>
            </p:cNvPicPr>
            <p:nvPr/>
          </p:nvPicPr>
          <p:blipFill>
            <a:blip r:embed="rId10">
              <a:extLst/>
            </a:blip>
            <a:stretch>
              <a:fillRect/>
            </a:stretch>
          </p:blipFill>
          <p:spPr>
            <a:xfrm>
              <a:off x="16859592" y="-1"/>
              <a:ext cx="5438480" cy="4078862"/>
            </a:xfrm>
            <a:prstGeom prst="rect">
              <a:avLst/>
            </a:prstGeom>
            <a:ln w="12700" cap="flat">
              <a:noFill/>
              <a:miter lim="400000"/>
            </a:ln>
            <a:effectLst/>
          </p:spPr>
        </p:pic>
      </p:grpSp>
      <p:sp>
        <p:nvSpPr>
          <p:cNvPr id="2073" name="Shape 2073"/>
          <p:cNvSpPr/>
          <p:nvPr/>
        </p:nvSpPr>
        <p:spPr>
          <a:xfrm>
            <a:off x="8906509" y="74595"/>
            <a:ext cx="6562515" cy="13885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8000"/>
            </a:lvl1pPr>
          </a:lstStyle>
          <a:p>
            <a:pPr/>
            <a:r>
              <a:t>Hallucinations</a:t>
            </a:r>
          </a:p>
        </p:txBody>
      </p:sp>
      <p:sp>
        <p:nvSpPr>
          <p:cNvPr id="2074" name="Shape 2074"/>
          <p:cNvSpPr/>
          <p:nvPr/>
        </p:nvSpPr>
        <p:spPr>
          <a:xfrm>
            <a:off x="3050746" y="1932253"/>
            <a:ext cx="1339766"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Input</a:t>
            </a:r>
          </a:p>
        </p:txBody>
      </p:sp>
      <p:sp>
        <p:nvSpPr>
          <p:cNvPr id="2075" name="Shape 2075"/>
          <p:cNvSpPr/>
          <p:nvPr/>
        </p:nvSpPr>
        <p:spPr>
          <a:xfrm>
            <a:off x="8232661" y="1932253"/>
            <a:ext cx="1734991"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Output</a:t>
            </a:r>
          </a:p>
        </p:txBody>
      </p:sp>
      <p:sp>
        <p:nvSpPr>
          <p:cNvPr id="2076" name="Shape 2076"/>
          <p:cNvSpPr/>
          <p:nvPr/>
        </p:nvSpPr>
        <p:spPr>
          <a:xfrm>
            <a:off x="14309889" y="1932253"/>
            <a:ext cx="1339766"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Input</a:t>
            </a:r>
          </a:p>
        </p:txBody>
      </p:sp>
      <p:sp>
        <p:nvSpPr>
          <p:cNvPr id="2077" name="Shape 2077"/>
          <p:cNvSpPr/>
          <p:nvPr/>
        </p:nvSpPr>
        <p:spPr>
          <a:xfrm>
            <a:off x="19491804" y="1932253"/>
            <a:ext cx="1734990"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Output</a:t>
            </a:r>
          </a:p>
        </p:txBody>
      </p:sp>
      <p:sp>
        <p:nvSpPr>
          <p:cNvPr id="2078" name="Shape 2078"/>
          <p:cNvSpPr/>
          <p:nvPr/>
        </p:nvSpPr>
        <p:spPr>
          <a:xfrm>
            <a:off x="3099743" y="7543554"/>
            <a:ext cx="1339766"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Input</a:t>
            </a:r>
          </a:p>
        </p:txBody>
      </p:sp>
      <p:sp>
        <p:nvSpPr>
          <p:cNvPr id="2079" name="Shape 2079"/>
          <p:cNvSpPr/>
          <p:nvPr/>
        </p:nvSpPr>
        <p:spPr>
          <a:xfrm>
            <a:off x="8281658" y="7543554"/>
            <a:ext cx="1734991"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Output</a:t>
            </a:r>
          </a:p>
        </p:txBody>
      </p:sp>
      <p:sp>
        <p:nvSpPr>
          <p:cNvPr id="2080" name="Shape 2080"/>
          <p:cNvSpPr/>
          <p:nvPr/>
        </p:nvSpPr>
        <p:spPr>
          <a:xfrm>
            <a:off x="14358886" y="7543554"/>
            <a:ext cx="1339766"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Input</a:t>
            </a:r>
          </a:p>
        </p:txBody>
      </p:sp>
      <p:sp>
        <p:nvSpPr>
          <p:cNvPr id="2081" name="Shape 2081"/>
          <p:cNvSpPr/>
          <p:nvPr/>
        </p:nvSpPr>
        <p:spPr>
          <a:xfrm>
            <a:off x="19540801" y="7543554"/>
            <a:ext cx="1734990" cy="778934"/>
          </a:xfrm>
          <a:prstGeom prst="rect">
            <a:avLst/>
          </a:prstGeom>
          <a:ln w="12700">
            <a:miter lim="400000"/>
          </a:ln>
          <a:extLst>
            <a:ext uri="{C572A759-6A51-4108-AA02-DFA0A04FC94B}">
              <ma14:wrappingTextBoxFlag xmlns:ma14="http://schemas.microsoft.com/office/mac/drawingml/2011/main" val="1"/>
            </a:ext>
          </a:extLst>
        </p:spPr>
        <p:txBody>
          <a:bodyPr wrap="none" lIns="84666" tIns="84666" rIns="84666" bIns="84666" anchor="ctr">
            <a:spAutoFit/>
          </a:bodyPr>
          <a:lstStyle>
            <a:lvl1pPr algn="l" defTabSz="2172273">
              <a:defRPr sz="4000"/>
            </a:lvl1pPr>
          </a:lstStyle>
          <a:p>
            <a:pPr/>
            <a:r>
              <a:t>Output</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85" name="Shape 2085"/>
          <p:cNvSpPr/>
          <p:nvPr>
            <p:ph type="title"/>
          </p:nvPr>
        </p:nvSpPr>
        <p:spPr>
          <a:prstGeom prst="rect">
            <a:avLst/>
          </a:prstGeom>
        </p:spPr>
        <p:txBody>
          <a:bodyPr/>
          <a:lstStyle/>
          <a:p>
            <a:pPr/>
            <a:r>
              <a:t>Challenges —&gt; Solutions</a:t>
            </a:r>
          </a:p>
        </p:txBody>
      </p:sp>
      <p:sp>
        <p:nvSpPr>
          <p:cNvPr id="2086" name="Shape 2086"/>
          <p:cNvSpPr/>
          <p:nvPr/>
        </p:nvSpPr>
        <p:spPr>
          <a:xfrm>
            <a:off x="1361544" y="3127375"/>
            <a:ext cx="14299222" cy="827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81944" indent="-881944" algn="l">
              <a:spcBef>
                <a:spcPts val="20000"/>
              </a:spcBef>
              <a:buSzPct val="100000"/>
              <a:buAutoNum type="arabicPeriod" startAt="1"/>
            </a:pPr>
            <a:r>
              <a:t>Output is high-dimensional, structured object</a:t>
            </a:r>
          </a:p>
          <a:p>
            <a:pPr marL="881944" indent="-881944" algn="l">
              <a:spcBef>
                <a:spcPts val="20000"/>
              </a:spcBef>
              <a:buSzPct val="100000"/>
              <a:buAutoNum type="arabicPeriod" startAt="1"/>
            </a:pPr>
            <a:r>
              <a:t>Uncertainty in mapping; many plausible outputs</a:t>
            </a:r>
          </a:p>
          <a:p>
            <a:pPr marL="881944" indent="-881944" algn="l">
              <a:spcBef>
                <a:spcPts val="20000"/>
              </a:spcBef>
              <a:buSzPct val="100000"/>
              <a:buAutoNum type="arabicPeriod" startAt="1"/>
            </a:pPr>
            <a:r>
              <a:t>Lack of supervised training data</a:t>
            </a:r>
          </a:p>
        </p:txBody>
      </p:sp>
      <p:sp>
        <p:nvSpPr>
          <p:cNvPr id="2087" name="Shape 2087"/>
          <p:cNvSpPr/>
          <p:nvPr/>
        </p:nvSpPr>
        <p:spPr>
          <a:xfrm>
            <a:off x="17722601" y="6530974"/>
            <a:ext cx="6050919" cy="146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ts val="6400"/>
              </a:lnSpc>
              <a:defRPr sz="4200">
                <a:latin typeface="Times"/>
                <a:ea typeface="Times"/>
                <a:cs typeface="Times"/>
                <a:sym typeface="Times"/>
              </a:defRPr>
            </a:lvl1pPr>
          </a:lstStyle>
          <a:p>
            <a:pPr/>
            <a:r>
              <a:t>“this small bird has a pink breast and crown…”</a:t>
            </a:r>
          </a:p>
        </p:txBody>
      </p:sp>
      <p:grpSp>
        <p:nvGrpSpPr>
          <p:cNvPr id="2093" name="Group 2093"/>
          <p:cNvGrpSpPr/>
          <p:nvPr/>
        </p:nvGrpSpPr>
        <p:grpSpPr>
          <a:xfrm>
            <a:off x="16105142" y="9614284"/>
            <a:ext cx="7927168" cy="3037875"/>
            <a:chOff x="0" y="0"/>
            <a:chExt cx="7927167" cy="3037874"/>
          </a:xfrm>
        </p:grpSpPr>
        <p:grpSp>
          <p:nvGrpSpPr>
            <p:cNvPr id="2090" name="Group 2090"/>
            <p:cNvGrpSpPr/>
            <p:nvPr/>
          </p:nvGrpSpPr>
          <p:grpSpPr>
            <a:xfrm>
              <a:off x="3941789" y="0"/>
              <a:ext cx="3985379" cy="3037875"/>
              <a:chOff x="0" y="0"/>
              <a:chExt cx="3985378" cy="3037874"/>
            </a:xfrm>
          </p:grpSpPr>
          <p:pic>
            <p:nvPicPr>
              <p:cNvPr id="2088"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2089" name="Shape 2089"/>
              <p:cNvSpPr/>
              <p:nvPr/>
            </p:nvSpPr>
            <p:spPr>
              <a:xfrm>
                <a:off x="155095" y="11146"/>
                <a:ext cx="132326" cy="447581"/>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2091" name="Shape 2091"/>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pic>
          <p:nvPicPr>
            <p:cNvPr id="2092"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2094" name="pasted-image.png"/>
          <p:cNvPicPr>
            <a:picLocks noChangeAspect="1"/>
          </p:cNvPicPr>
          <p:nvPr/>
        </p:nvPicPr>
        <p:blipFill>
          <a:blip r:embed="rId4">
            <a:extLst/>
          </a:blip>
          <a:srcRect l="0" t="0" r="461" b="0"/>
          <a:stretch>
            <a:fillRect/>
          </a:stretch>
        </p:blipFill>
        <p:spPr>
          <a:xfrm>
            <a:off x="18254636" y="2534325"/>
            <a:ext cx="4489826" cy="2999633"/>
          </a:xfrm>
          <a:prstGeom prst="rect">
            <a:avLst/>
          </a:prstGeom>
          <a:ln w="38100">
            <a:solidFill>
              <a:srgbClr val="000000"/>
            </a:solidFill>
            <a:miter lim="400000"/>
          </a:ln>
        </p:spPr>
      </p:pic>
      <p:sp>
        <p:nvSpPr>
          <p:cNvPr id="2095" name="Shape 2095"/>
          <p:cNvSpPr/>
          <p:nvPr/>
        </p:nvSpPr>
        <p:spPr>
          <a:xfrm>
            <a:off x="2302888" y="4387465"/>
            <a:ext cx="1241653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Use a deep net, D, to analyze output!</a:t>
            </a:r>
          </a:p>
        </p:txBody>
      </p:sp>
      <p:sp>
        <p:nvSpPr>
          <p:cNvPr id="2096" name="Shape 2096"/>
          <p:cNvSpPr/>
          <p:nvPr/>
        </p:nvSpPr>
        <p:spPr>
          <a:xfrm>
            <a:off x="2257475" y="8134536"/>
            <a:ext cx="15804234"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D only cares about “plausibility”, doesn’t hedge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5" grpId="1"/>
      <p:bldP build="whole" bldLvl="1" animBg="1" rev="0" advAuto="0" spid="2096" grpId="2"/>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8" name="Shape 2098"/>
          <p:cNvSpPr/>
          <p:nvPr>
            <p:ph type="title"/>
          </p:nvPr>
        </p:nvSpPr>
        <p:spPr>
          <a:prstGeom prst="rect">
            <a:avLst/>
          </a:prstGeom>
        </p:spPr>
        <p:txBody>
          <a:bodyPr/>
          <a:lstStyle/>
          <a:p>
            <a:pPr/>
            <a:r>
              <a:t>Challenges —&gt; Solutions</a:t>
            </a:r>
          </a:p>
        </p:txBody>
      </p:sp>
      <p:sp>
        <p:nvSpPr>
          <p:cNvPr id="2099" name="Shape 2099"/>
          <p:cNvSpPr/>
          <p:nvPr/>
        </p:nvSpPr>
        <p:spPr>
          <a:xfrm>
            <a:off x="1361544" y="3127375"/>
            <a:ext cx="14299222" cy="827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81944" indent="-881944" algn="l">
              <a:spcBef>
                <a:spcPts val="20000"/>
              </a:spcBef>
              <a:buSzPct val="100000"/>
              <a:buAutoNum type="arabicPeriod" startAt="1"/>
            </a:pPr>
            <a:r>
              <a:t>Output is high-dimensional, structured object</a:t>
            </a:r>
          </a:p>
          <a:p>
            <a:pPr marL="881944" indent="-881944" algn="l">
              <a:spcBef>
                <a:spcPts val="20000"/>
              </a:spcBef>
              <a:buSzPct val="100000"/>
              <a:buAutoNum type="arabicPeriod" startAt="1"/>
            </a:pPr>
            <a:r>
              <a:t>Uncertainty in mapping; many plausible outputs</a:t>
            </a:r>
          </a:p>
          <a:p>
            <a:pPr marL="881944" indent="-881944" algn="l">
              <a:spcBef>
                <a:spcPts val="20000"/>
              </a:spcBef>
              <a:buSzPct val="100000"/>
              <a:buAutoNum type="arabicPeriod" startAt="1"/>
              <a:defRPr b="1">
                <a:solidFill>
                  <a:schemeClr val="accent5"/>
                </a:solidFill>
                <a:latin typeface="Helvetica"/>
                <a:ea typeface="Helvetica"/>
                <a:cs typeface="Helvetica"/>
                <a:sym typeface="Helvetica"/>
              </a:defRPr>
            </a:pPr>
            <a:r>
              <a:t>Lack of supervised training data</a:t>
            </a:r>
          </a:p>
        </p:txBody>
      </p:sp>
      <p:sp>
        <p:nvSpPr>
          <p:cNvPr id="2100" name="Shape 2100"/>
          <p:cNvSpPr/>
          <p:nvPr/>
        </p:nvSpPr>
        <p:spPr>
          <a:xfrm>
            <a:off x="17722601" y="6530974"/>
            <a:ext cx="6050919" cy="146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ts val="6400"/>
              </a:lnSpc>
              <a:defRPr sz="4200">
                <a:latin typeface="Times"/>
                <a:ea typeface="Times"/>
                <a:cs typeface="Times"/>
                <a:sym typeface="Times"/>
              </a:defRPr>
            </a:lvl1pPr>
          </a:lstStyle>
          <a:p>
            <a:pPr/>
            <a:r>
              <a:t>“this small bird has a pink breast and crown…”</a:t>
            </a:r>
          </a:p>
        </p:txBody>
      </p:sp>
      <p:grpSp>
        <p:nvGrpSpPr>
          <p:cNvPr id="2106" name="Group 2106"/>
          <p:cNvGrpSpPr/>
          <p:nvPr/>
        </p:nvGrpSpPr>
        <p:grpSpPr>
          <a:xfrm>
            <a:off x="16105142" y="9614284"/>
            <a:ext cx="7927168" cy="3037875"/>
            <a:chOff x="0" y="0"/>
            <a:chExt cx="7927167" cy="3037874"/>
          </a:xfrm>
        </p:grpSpPr>
        <p:grpSp>
          <p:nvGrpSpPr>
            <p:cNvPr id="2103" name="Group 2103"/>
            <p:cNvGrpSpPr/>
            <p:nvPr/>
          </p:nvGrpSpPr>
          <p:grpSpPr>
            <a:xfrm>
              <a:off x="3941789" y="0"/>
              <a:ext cx="3985379" cy="3037875"/>
              <a:chOff x="0" y="0"/>
              <a:chExt cx="3985378" cy="3037874"/>
            </a:xfrm>
          </p:grpSpPr>
          <p:pic>
            <p:nvPicPr>
              <p:cNvPr id="2101"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2102" name="Shape 2102"/>
              <p:cNvSpPr/>
              <p:nvPr/>
            </p:nvSpPr>
            <p:spPr>
              <a:xfrm>
                <a:off x="155095" y="11146"/>
                <a:ext cx="132326" cy="447581"/>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2104" name="Shape 2104"/>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pic>
          <p:nvPicPr>
            <p:cNvPr id="2105"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2107" name="pasted-image.png"/>
          <p:cNvPicPr>
            <a:picLocks noChangeAspect="1"/>
          </p:cNvPicPr>
          <p:nvPr/>
        </p:nvPicPr>
        <p:blipFill>
          <a:blip r:embed="rId4">
            <a:extLst/>
          </a:blip>
          <a:srcRect l="0" t="0" r="461" b="0"/>
          <a:stretch>
            <a:fillRect/>
          </a:stretch>
        </p:blipFill>
        <p:spPr>
          <a:xfrm>
            <a:off x="18254636" y="2534325"/>
            <a:ext cx="4489826" cy="2999633"/>
          </a:xfrm>
          <a:prstGeom prst="rect">
            <a:avLst/>
          </a:prstGeom>
          <a:ln w="38100">
            <a:solidFill>
              <a:srgbClr val="000000"/>
            </a:solidFill>
            <a:miter lim="400000"/>
          </a:ln>
        </p:spPr>
      </p:pic>
      <p:sp>
        <p:nvSpPr>
          <p:cNvPr id="2108" name="Shape 2108"/>
          <p:cNvSpPr/>
          <p:nvPr/>
        </p:nvSpPr>
        <p:spPr>
          <a:xfrm>
            <a:off x="2302888" y="4360473"/>
            <a:ext cx="1241653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Use a deep net, D, to analyze output!</a:t>
            </a:r>
          </a:p>
        </p:txBody>
      </p:sp>
      <p:sp>
        <p:nvSpPr>
          <p:cNvPr id="2109" name="Shape 2109"/>
          <p:cNvSpPr/>
          <p:nvPr/>
        </p:nvSpPr>
        <p:spPr>
          <a:xfrm>
            <a:off x="2257475" y="8134536"/>
            <a:ext cx="15804234"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D only cares about “plausibility”, doesn’t hedge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114" name="Group 2114" descr="Group 189"/>
          <p:cNvGrpSpPr/>
          <p:nvPr/>
        </p:nvGrpSpPr>
        <p:grpSpPr>
          <a:xfrm>
            <a:off x="3311013" y="4243248"/>
            <a:ext cx="7080790" cy="1984203"/>
            <a:chOff x="0" y="0"/>
            <a:chExt cx="7080788" cy="1984202"/>
          </a:xfrm>
        </p:grpSpPr>
        <p:pic>
          <p:nvPicPr>
            <p:cNvPr id="2111" name="image7.png" descr="pasted-image.pdf"/>
            <p:cNvPicPr>
              <a:picLocks noChangeAspect="1"/>
            </p:cNvPicPr>
            <p:nvPr/>
          </p:nvPicPr>
          <p:blipFill>
            <a:blip r:embed="rId3">
              <a:extLst/>
            </a:blip>
            <a:stretch>
              <a:fillRect/>
            </a:stretch>
          </p:blipFill>
          <p:spPr>
            <a:xfrm>
              <a:off x="0" y="0"/>
              <a:ext cx="515146" cy="1788798"/>
            </a:xfrm>
            <a:prstGeom prst="rect">
              <a:avLst/>
            </a:prstGeom>
            <a:ln w="12700" cap="flat">
              <a:noFill/>
              <a:miter lim="400000"/>
            </a:ln>
            <a:effectLst/>
          </p:spPr>
        </p:pic>
        <p:pic>
          <p:nvPicPr>
            <p:cNvPr id="2112" name="image8.png" descr="pasted-image.pdf"/>
            <p:cNvPicPr>
              <a:picLocks noChangeAspect="1"/>
            </p:cNvPicPr>
            <p:nvPr/>
          </p:nvPicPr>
          <p:blipFill>
            <a:blip r:embed="rId4">
              <a:extLst/>
            </a:blip>
            <a:stretch>
              <a:fillRect/>
            </a:stretch>
          </p:blipFill>
          <p:spPr>
            <a:xfrm>
              <a:off x="6565643" y="0"/>
              <a:ext cx="515146" cy="1788798"/>
            </a:xfrm>
            <a:prstGeom prst="rect">
              <a:avLst/>
            </a:prstGeom>
            <a:ln w="12700" cap="flat">
              <a:noFill/>
              <a:miter lim="400000"/>
            </a:ln>
            <a:effectLst/>
          </p:spPr>
        </p:pic>
        <p:pic>
          <p:nvPicPr>
            <p:cNvPr id="2113" name="image9.png" descr="pasted-image.pdf"/>
            <p:cNvPicPr>
              <a:picLocks noChangeAspect="1"/>
            </p:cNvPicPr>
            <p:nvPr/>
          </p:nvPicPr>
          <p:blipFill>
            <a:blip r:embed="rId5">
              <a:extLst/>
            </a:blip>
            <a:stretch>
              <a:fillRect/>
            </a:stretch>
          </p:blipFill>
          <p:spPr>
            <a:xfrm>
              <a:off x="3374082" y="1501849"/>
              <a:ext cx="245137" cy="482354"/>
            </a:xfrm>
            <a:prstGeom prst="rect">
              <a:avLst/>
            </a:prstGeom>
            <a:ln w="12700" cap="flat">
              <a:noFill/>
              <a:miter lim="400000"/>
            </a:ln>
            <a:effectLst/>
          </p:spPr>
        </p:pic>
      </p:grpSp>
      <p:grpSp>
        <p:nvGrpSpPr>
          <p:cNvPr id="2118" name="Group 2118" descr="Group 193"/>
          <p:cNvGrpSpPr/>
          <p:nvPr/>
        </p:nvGrpSpPr>
        <p:grpSpPr>
          <a:xfrm>
            <a:off x="3311013" y="8837965"/>
            <a:ext cx="7080790" cy="1984203"/>
            <a:chOff x="0" y="0"/>
            <a:chExt cx="7080788" cy="1984202"/>
          </a:xfrm>
        </p:grpSpPr>
        <p:pic>
          <p:nvPicPr>
            <p:cNvPr id="2115" name="image7.png" descr="pasted-image.pdf"/>
            <p:cNvPicPr>
              <a:picLocks noChangeAspect="1"/>
            </p:cNvPicPr>
            <p:nvPr/>
          </p:nvPicPr>
          <p:blipFill>
            <a:blip r:embed="rId3">
              <a:extLst/>
            </a:blip>
            <a:stretch>
              <a:fillRect/>
            </a:stretch>
          </p:blipFill>
          <p:spPr>
            <a:xfrm>
              <a:off x="0" y="0"/>
              <a:ext cx="515146" cy="1788798"/>
            </a:xfrm>
            <a:prstGeom prst="rect">
              <a:avLst/>
            </a:prstGeom>
            <a:ln w="12700" cap="flat">
              <a:noFill/>
              <a:miter lim="400000"/>
            </a:ln>
            <a:effectLst/>
          </p:spPr>
        </p:pic>
        <p:pic>
          <p:nvPicPr>
            <p:cNvPr id="2116" name="image8.png" descr="pasted-image.pdf"/>
            <p:cNvPicPr>
              <a:picLocks noChangeAspect="1"/>
            </p:cNvPicPr>
            <p:nvPr/>
          </p:nvPicPr>
          <p:blipFill>
            <a:blip r:embed="rId4">
              <a:extLst/>
            </a:blip>
            <a:stretch>
              <a:fillRect/>
            </a:stretch>
          </p:blipFill>
          <p:spPr>
            <a:xfrm>
              <a:off x="6565643" y="0"/>
              <a:ext cx="515146" cy="1788798"/>
            </a:xfrm>
            <a:prstGeom prst="rect">
              <a:avLst/>
            </a:prstGeom>
            <a:ln w="12700" cap="flat">
              <a:noFill/>
              <a:miter lim="400000"/>
            </a:ln>
            <a:effectLst/>
          </p:spPr>
        </p:pic>
        <p:pic>
          <p:nvPicPr>
            <p:cNvPr id="2117" name="image9.png" descr="pasted-image.pdf"/>
            <p:cNvPicPr>
              <a:picLocks noChangeAspect="1"/>
            </p:cNvPicPr>
            <p:nvPr/>
          </p:nvPicPr>
          <p:blipFill>
            <a:blip r:embed="rId5">
              <a:extLst/>
            </a:blip>
            <a:stretch>
              <a:fillRect/>
            </a:stretch>
          </p:blipFill>
          <p:spPr>
            <a:xfrm>
              <a:off x="3374082" y="1501849"/>
              <a:ext cx="245137" cy="482354"/>
            </a:xfrm>
            <a:prstGeom prst="rect">
              <a:avLst/>
            </a:prstGeom>
            <a:ln w="12700" cap="flat">
              <a:noFill/>
              <a:miter lim="400000"/>
            </a:ln>
            <a:effectLst/>
          </p:spPr>
        </p:pic>
      </p:grpSp>
      <p:grpSp>
        <p:nvGrpSpPr>
          <p:cNvPr id="2122" name="Group 2122" descr="Group 197"/>
          <p:cNvGrpSpPr/>
          <p:nvPr/>
        </p:nvGrpSpPr>
        <p:grpSpPr>
          <a:xfrm>
            <a:off x="3311013" y="6498394"/>
            <a:ext cx="7080790" cy="1984204"/>
            <a:chOff x="0" y="0"/>
            <a:chExt cx="7080788" cy="1984202"/>
          </a:xfrm>
        </p:grpSpPr>
        <p:pic>
          <p:nvPicPr>
            <p:cNvPr id="2119" name="image7.png" descr="pasted-image.pdf"/>
            <p:cNvPicPr>
              <a:picLocks noChangeAspect="1"/>
            </p:cNvPicPr>
            <p:nvPr/>
          </p:nvPicPr>
          <p:blipFill>
            <a:blip r:embed="rId3">
              <a:extLst/>
            </a:blip>
            <a:stretch>
              <a:fillRect/>
            </a:stretch>
          </p:blipFill>
          <p:spPr>
            <a:xfrm>
              <a:off x="0" y="0"/>
              <a:ext cx="515146" cy="1788798"/>
            </a:xfrm>
            <a:prstGeom prst="rect">
              <a:avLst/>
            </a:prstGeom>
            <a:ln w="12700" cap="flat">
              <a:noFill/>
              <a:miter lim="400000"/>
            </a:ln>
            <a:effectLst/>
          </p:spPr>
        </p:pic>
        <p:pic>
          <p:nvPicPr>
            <p:cNvPr id="2120" name="image8.png" descr="pasted-image.pdf"/>
            <p:cNvPicPr>
              <a:picLocks noChangeAspect="1"/>
            </p:cNvPicPr>
            <p:nvPr/>
          </p:nvPicPr>
          <p:blipFill>
            <a:blip r:embed="rId4">
              <a:extLst/>
            </a:blip>
            <a:stretch>
              <a:fillRect/>
            </a:stretch>
          </p:blipFill>
          <p:spPr>
            <a:xfrm>
              <a:off x="6565643" y="0"/>
              <a:ext cx="515146" cy="1788798"/>
            </a:xfrm>
            <a:prstGeom prst="rect">
              <a:avLst/>
            </a:prstGeom>
            <a:ln w="12700" cap="flat">
              <a:noFill/>
              <a:miter lim="400000"/>
            </a:ln>
            <a:effectLst/>
          </p:spPr>
        </p:pic>
        <p:pic>
          <p:nvPicPr>
            <p:cNvPr id="2121" name="image9.png" descr="pasted-image.pdf"/>
            <p:cNvPicPr>
              <a:picLocks noChangeAspect="1"/>
            </p:cNvPicPr>
            <p:nvPr/>
          </p:nvPicPr>
          <p:blipFill>
            <a:blip r:embed="rId5">
              <a:extLst/>
            </a:blip>
            <a:stretch>
              <a:fillRect/>
            </a:stretch>
          </p:blipFill>
          <p:spPr>
            <a:xfrm>
              <a:off x="3374082" y="1501849"/>
              <a:ext cx="245137" cy="482354"/>
            </a:xfrm>
            <a:prstGeom prst="rect">
              <a:avLst/>
            </a:prstGeom>
            <a:ln w="12700" cap="flat">
              <a:noFill/>
              <a:miter lim="400000"/>
            </a:ln>
            <a:effectLst/>
          </p:spPr>
        </p:pic>
      </p:grpSp>
      <p:pic>
        <p:nvPicPr>
          <p:cNvPr id="2123" name="image10.png" descr="1.jpg"/>
          <p:cNvPicPr>
            <a:picLocks noChangeAspect="1"/>
          </p:cNvPicPr>
          <p:nvPr/>
        </p:nvPicPr>
        <p:blipFill>
          <a:blip r:embed="rId6">
            <a:extLst/>
          </a:blip>
          <a:stretch>
            <a:fillRect/>
          </a:stretch>
        </p:blipFill>
        <p:spPr>
          <a:xfrm>
            <a:off x="4053920" y="4081445"/>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24" name="image11.png" descr="2.jpg"/>
          <p:cNvPicPr>
            <a:picLocks noChangeAspect="1"/>
          </p:cNvPicPr>
          <p:nvPr/>
        </p:nvPicPr>
        <p:blipFill>
          <a:blip r:embed="rId7">
            <a:extLst/>
          </a:blip>
          <a:stretch>
            <a:fillRect/>
          </a:stretch>
        </p:blipFill>
        <p:spPr>
          <a:xfrm>
            <a:off x="4053920" y="6411190"/>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25" name="image12.png" descr="3.jpg"/>
          <p:cNvPicPr>
            <a:picLocks noChangeAspect="1"/>
          </p:cNvPicPr>
          <p:nvPr/>
        </p:nvPicPr>
        <p:blipFill>
          <a:blip r:embed="rId8">
            <a:extLst/>
          </a:blip>
          <a:stretch>
            <a:fillRect/>
          </a:stretch>
        </p:blipFill>
        <p:spPr>
          <a:xfrm>
            <a:off x="4052881" y="8732208"/>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26" name="image13.png" descr="1.jpg"/>
          <p:cNvPicPr>
            <a:picLocks noChangeAspect="1"/>
          </p:cNvPicPr>
          <p:nvPr/>
        </p:nvPicPr>
        <p:blipFill>
          <a:blip r:embed="rId9">
            <a:extLst/>
          </a:blip>
          <a:stretch>
            <a:fillRect/>
          </a:stretch>
        </p:blipFill>
        <p:spPr>
          <a:xfrm>
            <a:off x="7242343" y="4081445"/>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27" name="image14.png" descr="2.jpg"/>
          <p:cNvPicPr>
            <a:picLocks noChangeAspect="1"/>
          </p:cNvPicPr>
          <p:nvPr/>
        </p:nvPicPr>
        <p:blipFill>
          <a:blip r:embed="rId10">
            <a:extLst/>
          </a:blip>
          <a:stretch>
            <a:fillRect/>
          </a:stretch>
        </p:blipFill>
        <p:spPr>
          <a:xfrm>
            <a:off x="7242343" y="6411190"/>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28" name="image15.png" descr="3.jpg"/>
          <p:cNvPicPr>
            <a:picLocks noChangeAspect="1"/>
          </p:cNvPicPr>
          <p:nvPr/>
        </p:nvPicPr>
        <p:blipFill>
          <a:blip r:embed="rId11">
            <a:extLst/>
          </a:blip>
          <a:stretch>
            <a:fillRect/>
          </a:stretch>
        </p:blipFill>
        <p:spPr>
          <a:xfrm>
            <a:off x="7242343" y="8732208"/>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129" name="Shape 2129" descr="TextBox 94"/>
          <p:cNvSpPr/>
          <p:nvPr/>
        </p:nvSpPr>
        <p:spPr>
          <a:xfrm>
            <a:off x="4032123" y="1697426"/>
            <a:ext cx="5638568" cy="13716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438400">
              <a:defRPr sz="8000"/>
            </a:lvl1pPr>
          </a:lstStyle>
          <a:p>
            <a:pPr/>
            <a:r>
              <a:t>Paired data</a:t>
            </a:r>
          </a:p>
        </p:txBody>
      </p:sp>
      <p:grpSp>
        <p:nvGrpSpPr>
          <p:cNvPr id="2132" name="Group 2132" descr="Shape 198"/>
          <p:cNvGrpSpPr/>
          <p:nvPr/>
        </p:nvGrpSpPr>
        <p:grpSpPr>
          <a:xfrm>
            <a:off x="5971231" y="10904900"/>
            <a:ext cx="1760351" cy="2291824"/>
            <a:chOff x="0" y="0"/>
            <a:chExt cx="1760350" cy="2291823"/>
          </a:xfrm>
        </p:grpSpPr>
        <p:sp>
          <p:nvSpPr>
            <p:cNvPr id="2130" name="Shape 2130"/>
            <p:cNvSpPr/>
            <p:nvPr/>
          </p:nvSpPr>
          <p:spPr>
            <a:xfrm>
              <a:off x="0" y="0"/>
              <a:ext cx="1760351" cy="2291824"/>
            </a:xfrm>
            <a:prstGeom prst="rect">
              <a:avLst/>
            </a:prstGeom>
            <a:blipFill rotWithShape="1">
              <a:blip r:embed="rId12"/>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131" name="Shape 2131"/>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133" name="image17.png" descr="pasted-image.pdf"/>
          <p:cNvPicPr>
            <a:picLocks noChangeAspect="1"/>
          </p:cNvPicPr>
          <p:nvPr/>
        </p:nvPicPr>
        <p:blipFill>
          <a:blip r:embed="rId13">
            <a:extLst/>
          </a:blip>
          <a:stretch>
            <a:fillRect/>
          </a:stretch>
        </p:blipFill>
        <p:spPr>
          <a:xfrm>
            <a:off x="4731725" y="3258698"/>
            <a:ext cx="958152" cy="650126"/>
          </a:xfrm>
          <a:prstGeom prst="rect">
            <a:avLst/>
          </a:prstGeom>
          <a:ln w="12700">
            <a:miter lim="400000"/>
          </a:ln>
        </p:spPr>
      </p:pic>
      <p:pic>
        <p:nvPicPr>
          <p:cNvPr id="2134" name="image18.png" descr="pasted-image.pdf"/>
          <p:cNvPicPr>
            <a:picLocks noChangeAspect="1"/>
          </p:cNvPicPr>
          <p:nvPr/>
        </p:nvPicPr>
        <p:blipFill>
          <a:blip r:embed="rId14">
            <a:extLst/>
          </a:blip>
          <a:stretch>
            <a:fillRect/>
          </a:stretch>
        </p:blipFill>
        <p:spPr>
          <a:xfrm>
            <a:off x="7826631" y="3229146"/>
            <a:ext cx="892074" cy="70922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38" name="Shape 2138" descr="TextBox 70"/>
          <p:cNvSpPr/>
          <p:nvPr/>
        </p:nvSpPr>
        <p:spPr>
          <a:xfrm>
            <a:off x="13151794" y="1697426"/>
            <a:ext cx="6695949" cy="13716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defTabSz="2438400">
              <a:defRPr sz="8000"/>
            </a:lvl1pPr>
          </a:lstStyle>
          <a:p>
            <a:pPr/>
            <a:r>
              <a:t>Unpaired data</a:t>
            </a:r>
          </a:p>
        </p:txBody>
      </p:sp>
      <p:pic>
        <p:nvPicPr>
          <p:cNvPr id="2139" name="image9.png" descr="pasted-image.pdf"/>
          <p:cNvPicPr>
            <a:picLocks noChangeAspect="1"/>
          </p:cNvPicPr>
          <p:nvPr/>
        </p:nvPicPr>
        <p:blipFill>
          <a:blip r:embed="rId3">
            <a:extLst/>
          </a:blip>
          <a:stretch>
            <a:fillRect/>
          </a:stretch>
        </p:blipFill>
        <p:spPr>
          <a:xfrm>
            <a:off x="15169270" y="7203092"/>
            <a:ext cx="179350" cy="425969"/>
          </a:xfrm>
          <a:prstGeom prst="rect">
            <a:avLst/>
          </a:prstGeom>
          <a:ln w="12700">
            <a:miter lim="400000"/>
          </a:ln>
        </p:spPr>
      </p:pic>
      <p:pic>
        <p:nvPicPr>
          <p:cNvPr id="2140" name="image20.png" descr="pasted-image.pdf"/>
          <p:cNvPicPr>
            <a:picLocks noChangeAspect="1"/>
          </p:cNvPicPr>
          <p:nvPr/>
        </p:nvPicPr>
        <p:blipFill>
          <a:blip r:embed="rId4">
            <a:extLst/>
          </a:blip>
          <a:stretch>
            <a:fillRect/>
          </a:stretch>
        </p:blipFill>
        <p:spPr>
          <a:xfrm>
            <a:off x="11951973" y="3892579"/>
            <a:ext cx="460939" cy="8078023"/>
          </a:xfrm>
          <a:prstGeom prst="rect">
            <a:avLst/>
          </a:prstGeom>
          <a:ln w="12700">
            <a:miter lim="400000"/>
          </a:ln>
        </p:spPr>
      </p:pic>
      <p:pic>
        <p:nvPicPr>
          <p:cNvPr id="2141" name="image21.png" descr="pasted-image.pdf"/>
          <p:cNvPicPr>
            <a:picLocks noChangeAspect="1"/>
          </p:cNvPicPr>
          <p:nvPr/>
        </p:nvPicPr>
        <p:blipFill>
          <a:blip r:embed="rId5">
            <a:extLst/>
          </a:blip>
          <a:stretch>
            <a:fillRect/>
          </a:stretch>
        </p:blipFill>
        <p:spPr>
          <a:xfrm>
            <a:off x="15686040" y="3892579"/>
            <a:ext cx="460943" cy="8078023"/>
          </a:xfrm>
          <a:prstGeom prst="rect">
            <a:avLst/>
          </a:prstGeom>
          <a:ln w="12700">
            <a:miter lim="400000"/>
          </a:ln>
        </p:spPr>
      </p:pic>
      <p:pic>
        <p:nvPicPr>
          <p:cNvPr id="2142" name="image22.png" descr="pasted-image.pdf"/>
          <p:cNvPicPr>
            <a:picLocks noChangeAspect="1"/>
          </p:cNvPicPr>
          <p:nvPr/>
        </p:nvPicPr>
        <p:blipFill>
          <a:blip r:embed="rId6">
            <a:extLst/>
          </a:blip>
          <a:stretch>
            <a:fillRect/>
          </a:stretch>
        </p:blipFill>
        <p:spPr>
          <a:xfrm>
            <a:off x="13652112" y="3283251"/>
            <a:ext cx="794729" cy="601018"/>
          </a:xfrm>
          <a:prstGeom prst="rect">
            <a:avLst/>
          </a:prstGeom>
          <a:ln w="12700">
            <a:miter lim="400000"/>
          </a:ln>
        </p:spPr>
      </p:pic>
      <p:pic>
        <p:nvPicPr>
          <p:cNvPr id="2143" name="image23.jpeg" descr="pasted-image.png"/>
          <p:cNvPicPr>
            <a:picLocks noChangeAspect="1"/>
          </p:cNvPicPr>
          <p:nvPr/>
        </p:nvPicPr>
        <p:blipFill>
          <a:blip r:embed="rId7">
            <a:extLst/>
          </a:blip>
          <a:stretch>
            <a:fillRect/>
          </a:stretch>
        </p:blipFill>
        <p:spPr>
          <a:xfrm>
            <a:off x="12482691" y="6411190"/>
            <a:ext cx="3139441"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44" name="image24.jpeg" descr="pasted-image.png"/>
          <p:cNvPicPr>
            <a:picLocks noChangeAspect="1"/>
          </p:cNvPicPr>
          <p:nvPr/>
        </p:nvPicPr>
        <p:blipFill>
          <a:blip r:embed="rId8">
            <a:extLst/>
          </a:blip>
          <a:stretch>
            <a:fillRect/>
          </a:stretch>
        </p:blipFill>
        <p:spPr>
          <a:xfrm>
            <a:off x="12482691" y="8739736"/>
            <a:ext cx="3133573"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45" name="image25.jpeg" descr="pasted-image.png"/>
          <p:cNvPicPr>
            <a:picLocks noChangeAspect="1"/>
          </p:cNvPicPr>
          <p:nvPr/>
        </p:nvPicPr>
        <p:blipFill>
          <a:blip r:embed="rId9">
            <a:extLst/>
          </a:blip>
          <a:stretch>
            <a:fillRect/>
          </a:stretch>
        </p:blipFill>
        <p:spPr>
          <a:xfrm>
            <a:off x="12482691" y="4081445"/>
            <a:ext cx="3133573"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grpSp>
        <p:nvGrpSpPr>
          <p:cNvPr id="2148" name="Group 2148" descr="Shape 198"/>
          <p:cNvGrpSpPr/>
          <p:nvPr/>
        </p:nvGrpSpPr>
        <p:grpSpPr>
          <a:xfrm>
            <a:off x="13169301" y="10904900"/>
            <a:ext cx="1760351" cy="2291824"/>
            <a:chOff x="0" y="0"/>
            <a:chExt cx="1760350" cy="2291823"/>
          </a:xfrm>
        </p:grpSpPr>
        <p:sp>
          <p:nvSpPr>
            <p:cNvPr id="2146" name="Shape 2146"/>
            <p:cNvSpPr/>
            <p:nvPr/>
          </p:nvSpPr>
          <p:spPr>
            <a:xfrm>
              <a:off x="0" y="0"/>
              <a:ext cx="1760351" cy="2291824"/>
            </a:xfrm>
            <a:prstGeom prst="rect">
              <a:avLst/>
            </a:prstGeom>
            <a:blipFill rotWithShape="1">
              <a:blip r:embed="rId10"/>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147" name="Shape 2147"/>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149" name="image26.jpeg" descr="pasted-image.png"/>
          <p:cNvPicPr>
            <a:picLocks noChangeAspect="1"/>
          </p:cNvPicPr>
          <p:nvPr/>
        </p:nvPicPr>
        <p:blipFill>
          <a:blip r:embed="rId11">
            <a:extLst/>
          </a:blip>
          <a:stretch>
            <a:fillRect/>
          </a:stretch>
        </p:blipFill>
        <p:spPr>
          <a:xfrm>
            <a:off x="17033811" y="4081445"/>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50" name="image27.jpeg" descr="pasted-image.png"/>
          <p:cNvPicPr>
            <a:picLocks noChangeAspect="1"/>
          </p:cNvPicPr>
          <p:nvPr/>
        </p:nvPicPr>
        <p:blipFill>
          <a:blip r:embed="rId12">
            <a:extLst/>
          </a:blip>
          <a:stretch>
            <a:fillRect/>
          </a:stretch>
        </p:blipFill>
        <p:spPr>
          <a:xfrm>
            <a:off x="17033811" y="8739736"/>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51" name="image28.jpeg" descr="pasted-image.png"/>
          <p:cNvPicPr>
            <a:picLocks noChangeAspect="1"/>
          </p:cNvPicPr>
          <p:nvPr/>
        </p:nvPicPr>
        <p:blipFill>
          <a:blip r:embed="rId13">
            <a:extLst/>
          </a:blip>
          <a:stretch>
            <a:fillRect/>
          </a:stretch>
        </p:blipFill>
        <p:spPr>
          <a:xfrm>
            <a:off x="17033811" y="6411190"/>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52" name="image20.png" descr="pasted-image.pdf"/>
          <p:cNvPicPr>
            <a:picLocks noChangeAspect="1"/>
          </p:cNvPicPr>
          <p:nvPr/>
        </p:nvPicPr>
        <p:blipFill>
          <a:blip r:embed="rId4">
            <a:extLst/>
          </a:blip>
          <a:stretch>
            <a:fillRect/>
          </a:stretch>
        </p:blipFill>
        <p:spPr>
          <a:xfrm>
            <a:off x="16512480" y="3892579"/>
            <a:ext cx="504899" cy="8104983"/>
          </a:xfrm>
          <a:prstGeom prst="rect">
            <a:avLst/>
          </a:prstGeom>
          <a:ln w="12700">
            <a:miter lim="400000"/>
          </a:ln>
        </p:spPr>
      </p:pic>
      <p:pic>
        <p:nvPicPr>
          <p:cNvPr id="2153" name="image21.png" descr="pasted-image.pdf"/>
          <p:cNvPicPr>
            <a:picLocks noChangeAspect="1"/>
          </p:cNvPicPr>
          <p:nvPr/>
        </p:nvPicPr>
        <p:blipFill>
          <a:blip r:embed="rId5">
            <a:extLst/>
          </a:blip>
          <a:stretch>
            <a:fillRect/>
          </a:stretch>
        </p:blipFill>
        <p:spPr>
          <a:xfrm>
            <a:off x="20208048" y="3892579"/>
            <a:ext cx="504899" cy="8104983"/>
          </a:xfrm>
          <a:prstGeom prst="rect">
            <a:avLst/>
          </a:prstGeom>
          <a:ln w="12700">
            <a:miter lim="400000"/>
          </a:ln>
        </p:spPr>
      </p:pic>
      <p:pic>
        <p:nvPicPr>
          <p:cNvPr id="2154" name="image29.png" descr="pasted-image.pdf"/>
          <p:cNvPicPr>
            <a:picLocks noChangeAspect="1"/>
          </p:cNvPicPr>
          <p:nvPr/>
        </p:nvPicPr>
        <p:blipFill>
          <a:blip r:embed="rId14">
            <a:extLst/>
          </a:blip>
          <a:stretch>
            <a:fillRect/>
          </a:stretch>
        </p:blipFill>
        <p:spPr>
          <a:xfrm>
            <a:off x="18211798" y="3282248"/>
            <a:ext cx="783469" cy="603024"/>
          </a:xfrm>
          <a:prstGeom prst="rect">
            <a:avLst/>
          </a:prstGeom>
          <a:ln w="12700">
            <a:miter lim="400000"/>
          </a:ln>
        </p:spPr>
      </p:pic>
      <p:grpSp>
        <p:nvGrpSpPr>
          <p:cNvPr id="2157" name="Group 2157" descr="Shape 198"/>
          <p:cNvGrpSpPr/>
          <p:nvPr/>
        </p:nvGrpSpPr>
        <p:grpSpPr>
          <a:xfrm>
            <a:off x="17723356" y="10904900"/>
            <a:ext cx="1760352" cy="2291824"/>
            <a:chOff x="0" y="0"/>
            <a:chExt cx="1760350" cy="2291823"/>
          </a:xfrm>
        </p:grpSpPr>
        <p:sp>
          <p:nvSpPr>
            <p:cNvPr id="2155" name="Shape 2155"/>
            <p:cNvSpPr/>
            <p:nvPr/>
          </p:nvSpPr>
          <p:spPr>
            <a:xfrm>
              <a:off x="0" y="0"/>
              <a:ext cx="1760351" cy="2291824"/>
            </a:xfrm>
            <a:prstGeom prst="rect">
              <a:avLst/>
            </a:prstGeom>
            <a:blipFill rotWithShape="1">
              <a:blip r:embed="rId15"/>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156" name="Shape 2156"/>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161" name="Group 2161" descr="Group 189"/>
          <p:cNvGrpSpPr/>
          <p:nvPr/>
        </p:nvGrpSpPr>
        <p:grpSpPr>
          <a:xfrm>
            <a:off x="3311013" y="4243248"/>
            <a:ext cx="7080790" cy="1984203"/>
            <a:chOff x="0" y="0"/>
            <a:chExt cx="7080788" cy="1984202"/>
          </a:xfrm>
        </p:grpSpPr>
        <p:pic>
          <p:nvPicPr>
            <p:cNvPr id="2158" name="image7.png" descr="pasted-image.pdf"/>
            <p:cNvPicPr>
              <a:picLocks noChangeAspect="1"/>
            </p:cNvPicPr>
            <p:nvPr/>
          </p:nvPicPr>
          <p:blipFill>
            <a:blip r:embed="rId16">
              <a:extLst/>
            </a:blip>
            <a:stretch>
              <a:fillRect/>
            </a:stretch>
          </p:blipFill>
          <p:spPr>
            <a:xfrm>
              <a:off x="0" y="0"/>
              <a:ext cx="515146" cy="1788798"/>
            </a:xfrm>
            <a:prstGeom prst="rect">
              <a:avLst/>
            </a:prstGeom>
            <a:ln w="12700" cap="flat">
              <a:noFill/>
              <a:miter lim="400000"/>
            </a:ln>
            <a:effectLst/>
          </p:spPr>
        </p:pic>
        <p:pic>
          <p:nvPicPr>
            <p:cNvPr id="2159" name="image8.png" descr="pasted-image.pdf"/>
            <p:cNvPicPr>
              <a:picLocks noChangeAspect="1"/>
            </p:cNvPicPr>
            <p:nvPr/>
          </p:nvPicPr>
          <p:blipFill>
            <a:blip r:embed="rId17">
              <a:extLst/>
            </a:blip>
            <a:stretch>
              <a:fillRect/>
            </a:stretch>
          </p:blipFill>
          <p:spPr>
            <a:xfrm>
              <a:off x="6565643" y="0"/>
              <a:ext cx="515146" cy="1788798"/>
            </a:xfrm>
            <a:prstGeom prst="rect">
              <a:avLst/>
            </a:prstGeom>
            <a:ln w="12700" cap="flat">
              <a:noFill/>
              <a:miter lim="400000"/>
            </a:ln>
            <a:effectLst/>
          </p:spPr>
        </p:pic>
        <p:pic>
          <p:nvPicPr>
            <p:cNvPr id="2160" name="image9.png" descr="pasted-image.pdf"/>
            <p:cNvPicPr>
              <a:picLocks noChangeAspect="1"/>
            </p:cNvPicPr>
            <p:nvPr/>
          </p:nvPicPr>
          <p:blipFill>
            <a:blip r:embed="rId3">
              <a:extLst/>
            </a:blip>
            <a:stretch>
              <a:fillRect/>
            </a:stretch>
          </p:blipFill>
          <p:spPr>
            <a:xfrm>
              <a:off x="3374082" y="1501849"/>
              <a:ext cx="245137" cy="482354"/>
            </a:xfrm>
            <a:prstGeom prst="rect">
              <a:avLst/>
            </a:prstGeom>
            <a:ln w="12700" cap="flat">
              <a:noFill/>
              <a:miter lim="400000"/>
            </a:ln>
            <a:effectLst/>
          </p:spPr>
        </p:pic>
      </p:grpSp>
      <p:grpSp>
        <p:nvGrpSpPr>
          <p:cNvPr id="2165" name="Group 2165" descr="Group 193"/>
          <p:cNvGrpSpPr/>
          <p:nvPr/>
        </p:nvGrpSpPr>
        <p:grpSpPr>
          <a:xfrm>
            <a:off x="3311013" y="8837965"/>
            <a:ext cx="7080790" cy="1984203"/>
            <a:chOff x="0" y="0"/>
            <a:chExt cx="7080788" cy="1984202"/>
          </a:xfrm>
        </p:grpSpPr>
        <p:pic>
          <p:nvPicPr>
            <p:cNvPr id="2162" name="image7.png" descr="pasted-image.pdf"/>
            <p:cNvPicPr>
              <a:picLocks noChangeAspect="1"/>
            </p:cNvPicPr>
            <p:nvPr/>
          </p:nvPicPr>
          <p:blipFill>
            <a:blip r:embed="rId16">
              <a:extLst/>
            </a:blip>
            <a:stretch>
              <a:fillRect/>
            </a:stretch>
          </p:blipFill>
          <p:spPr>
            <a:xfrm>
              <a:off x="0" y="0"/>
              <a:ext cx="515146" cy="1788798"/>
            </a:xfrm>
            <a:prstGeom prst="rect">
              <a:avLst/>
            </a:prstGeom>
            <a:ln w="12700" cap="flat">
              <a:noFill/>
              <a:miter lim="400000"/>
            </a:ln>
            <a:effectLst/>
          </p:spPr>
        </p:pic>
        <p:pic>
          <p:nvPicPr>
            <p:cNvPr id="2163" name="image8.png" descr="pasted-image.pdf"/>
            <p:cNvPicPr>
              <a:picLocks noChangeAspect="1"/>
            </p:cNvPicPr>
            <p:nvPr/>
          </p:nvPicPr>
          <p:blipFill>
            <a:blip r:embed="rId17">
              <a:extLst/>
            </a:blip>
            <a:stretch>
              <a:fillRect/>
            </a:stretch>
          </p:blipFill>
          <p:spPr>
            <a:xfrm>
              <a:off x="6565643" y="0"/>
              <a:ext cx="515146" cy="1788798"/>
            </a:xfrm>
            <a:prstGeom prst="rect">
              <a:avLst/>
            </a:prstGeom>
            <a:ln w="12700" cap="flat">
              <a:noFill/>
              <a:miter lim="400000"/>
            </a:ln>
            <a:effectLst/>
          </p:spPr>
        </p:pic>
        <p:pic>
          <p:nvPicPr>
            <p:cNvPr id="2164" name="image9.png" descr="pasted-image.pdf"/>
            <p:cNvPicPr>
              <a:picLocks noChangeAspect="1"/>
            </p:cNvPicPr>
            <p:nvPr/>
          </p:nvPicPr>
          <p:blipFill>
            <a:blip r:embed="rId3">
              <a:extLst/>
            </a:blip>
            <a:stretch>
              <a:fillRect/>
            </a:stretch>
          </p:blipFill>
          <p:spPr>
            <a:xfrm>
              <a:off x="3374082" y="1501849"/>
              <a:ext cx="245137" cy="482354"/>
            </a:xfrm>
            <a:prstGeom prst="rect">
              <a:avLst/>
            </a:prstGeom>
            <a:ln w="12700" cap="flat">
              <a:noFill/>
              <a:miter lim="400000"/>
            </a:ln>
            <a:effectLst/>
          </p:spPr>
        </p:pic>
      </p:grpSp>
      <p:grpSp>
        <p:nvGrpSpPr>
          <p:cNvPr id="2169" name="Group 2169" descr="Group 197"/>
          <p:cNvGrpSpPr/>
          <p:nvPr/>
        </p:nvGrpSpPr>
        <p:grpSpPr>
          <a:xfrm>
            <a:off x="3311013" y="6498394"/>
            <a:ext cx="7080790" cy="1984204"/>
            <a:chOff x="0" y="0"/>
            <a:chExt cx="7080788" cy="1984202"/>
          </a:xfrm>
        </p:grpSpPr>
        <p:pic>
          <p:nvPicPr>
            <p:cNvPr id="2166" name="image7.png" descr="pasted-image.pdf"/>
            <p:cNvPicPr>
              <a:picLocks noChangeAspect="1"/>
            </p:cNvPicPr>
            <p:nvPr/>
          </p:nvPicPr>
          <p:blipFill>
            <a:blip r:embed="rId16">
              <a:extLst/>
            </a:blip>
            <a:stretch>
              <a:fillRect/>
            </a:stretch>
          </p:blipFill>
          <p:spPr>
            <a:xfrm>
              <a:off x="0" y="0"/>
              <a:ext cx="515146" cy="1788798"/>
            </a:xfrm>
            <a:prstGeom prst="rect">
              <a:avLst/>
            </a:prstGeom>
            <a:ln w="12700" cap="flat">
              <a:noFill/>
              <a:miter lim="400000"/>
            </a:ln>
            <a:effectLst/>
          </p:spPr>
        </p:pic>
        <p:pic>
          <p:nvPicPr>
            <p:cNvPr id="2167" name="image8.png" descr="pasted-image.pdf"/>
            <p:cNvPicPr>
              <a:picLocks noChangeAspect="1"/>
            </p:cNvPicPr>
            <p:nvPr/>
          </p:nvPicPr>
          <p:blipFill>
            <a:blip r:embed="rId17">
              <a:extLst/>
            </a:blip>
            <a:stretch>
              <a:fillRect/>
            </a:stretch>
          </p:blipFill>
          <p:spPr>
            <a:xfrm>
              <a:off x="6565643" y="0"/>
              <a:ext cx="515146" cy="1788798"/>
            </a:xfrm>
            <a:prstGeom prst="rect">
              <a:avLst/>
            </a:prstGeom>
            <a:ln w="12700" cap="flat">
              <a:noFill/>
              <a:miter lim="400000"/>
            </a:ln>
            <a:effectLst/>
          </p:spPr>
        </p:pic>
        <p:pic>
          <p:nvPicPr>
            <p:cNvPr id="2168" name="image9.png" descr="pasted-image.pdf"/>
            <p:cNvPicPr>
              <a:picLocks noChangeAspect="1"/>
            </p:cNvPicPr>
            <p:nvPr/>
          </p:nvPicPr>
          <p:blipFill>
            <a:blip r:embed="rId3">
              <a:extLst/>
            </a:blip>
            <a:stretch>
              <a:fillRect/>
            </a:stretch>
          </p:blipFill>
          <p:spPr>
            <a:xfrm>
              <a:off x="3374082" y="1501849"/>
              <a:ext cx="245137" cy="482354"/>
            </a:xfrm>
            <a:prstGeom prst="rect">
              <a:avLst/>
            </a:prstGeom>
            <a:ln w="12700" cap="flat">
              <a:noFill/>
              <a:miter lim="400000"/>
            </a:ln>
            <a:effectLst/>
          </p:spPr>
        </p:pic>
      </p:grpSp>
      <p:pic>
        <p:nvPicPr>
          <p:cNvPr id="2170" name="image10.png" descr="1.jpg"/>
          <p:cNvPicPr>
            <a:picLocks noChangeAspect="1"/>
          </p:cNvPicPr>
          <p:nvPr/>
        </p:nvPicPr>
        <p:blipFill>
          <a:blip r:embed="rId18">
            <a:extLst/>
          </a:blip>
          <a:stretch>
            <a:fillRect/>
          </a:stretch>
        </p:blipFill>
        <p:spPr>
          <a:xfrm>
            <a:off x="4053920" y="4081445"/>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71" name="image12.png" descr="3.jpg"/>
          <p:cNvPicPr>
            <a:picLocks noChangeAspect="1"/>
          </p:cNvPicPr>
          <p:nvPr/>
        </p:nvPicPr>
        <p:blipFill>
          <a:blip r:embed="rId19">
            <a:extLst/>
          </a:blip>
          <a:stretch>
            <a:fillRect/>
          </a:stretch>
        </p:blipFill>
        <p:spPr>
          <a:xfrm>
            <a:off x="4052881" y="8732208"/>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72" name="image13.png" descr="1.jpg"/>
          <p:cNvPicPr>
            <a:picLocks noChangeAspect="1"/>
          </p:cNvPicPr>
          <p:nvPr/>
        </p:nvPicPr>
        <p:blipFill>
          <a:blip r:embed="rId20">
            <a:extLst/>
          </a:blip>
          <a:stretch>
            <a:fillRect/>
          </a:stretch>
        </p:blipFill>
        <p:spPr>
          <a:xfrm>
            <a:off x="7242343" y="4081445"/>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73" name="image15.png" descr="3.jpg"/>
          <p:cNvPicPr>
            <a:picLocks noChangeAspect="1"/>
          </p:cNvPicPr>
          <p:nvPr/>
        </p:nvPicPr>
        <p:blipFill>
          <a:blip r:embed="rId21">
            <a:extLst/>
          </a:blip>
          <a:stretch>
            <a:fillRect/>
          </a:stretch>
        </p:blipFill>
        <p:spPr>
          <a:xfrm>
            <a:off x="7242343" y="8732208"/>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74" name="image17.png" descr="pasted-image.pdf"/>
          <p:cNvPicPr>
            <a:picLocks noChangeAspect="1"/>
          </p:cNvPicPr>
          <p:nvPr/>
        </p:nvPicPr>
        <p:blipFill>
          <a:blip r:embed="rId22">
            <a:extLst/>
          </a:blip>
          <a:stretch>
            <a:fillRect/>
          </a:stretch>
        </p:blipFill>
        <p:spPr>
          <a:xfrm>
            <a:off x="4731725" y="3258698"/>
            <a:ext cx="958152" cy="650126"/>
          </a:xfrm>
          <a:prstGeom prst="rect">
            <a:avLst/>
          </a:prstGeom>
          <a:ln w="12700">
            <a:miter lim="400000"/>
          </a:ln>
        </p:spPr>
      </p:pic>
      <p:pic>
        <p:nvPicPr>
          <p:cNvPr id="2175" name="image18.png" descr="pasted-image.pdf"/>
          <p:cNvPicPr>
            <a:picLocks noChangeAspect="1"/>
          </p:cNvPicPr>
          <p:nvPr/>
        </p:nvPicPr>
        <p:blipFill>
          <a:blip r:embed="rId23">
            <a:extLst/>
          </a:blip>
          <a:stretch>
            <a:fillRect/>
          </a:stretch>
        </p:blipFill>
        <p:spPr>
          <a:xfrm>
            <a:off x="7826631" y="3229146"/>
            <a:ext cx="892074" cy="709228"/>
          </a:xfrm>
          <a:prstGeom prst="rect">
            <a:avLst/>
          </a:prstGeom>
          <a:ln w="12700">
            <a:miter lim="400000"/>
          </a:ln>
        </p:spPr>
      </p:pic>
      <p:sp>
        <p:nvSpPr>
          <p:cNvPr id="2176" name="Shape 2176" descr="TextBox 99"/>
          <p:cNvSpPr/>
          <p:nvPr/>
        </p:nvSpPr>
        <p:spPr>
          <a:xfrm>
            <a:off x="4032123" y="1697426"/>
            <a:ext cx="5638568" cy="13716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438400">
              <a:defRPr sz="8000"/>
            </a:lvl1pPr>
          </a:lstStyle>
          <a:p>
            <a:pPr/>
            <a:r>
              <a:t>Paired data</a:t>
            </a:r>
          </a:p>
        </p:txBody>
      </p:sp>
      <p:grpSp>
        <p:nvGrpSpPr>
          <p:cNvPr id="2179" name="Group 2179" descr="Shape 198"/>
          <p:cNvGrpSpPr/>
          <p:nvPr/>
        </p:nvGrpSpPr>
        <p:grpSpPr>
          <a:xfrm>
            <a:off x="5971231" y="10904900"/>
            <a:ext cx="1760351" cy="2291824"/>
            <a:chOff x="0" y="0"/>
            <a:chExt cx="1760350" cy="2291823"/>
          </a:xfrm>
        </p:grpSpPr>
        <p:sp>
          <p:nvSpPr>
            <p:cNvPr id="2177" name="Shape 2177"/>
            <p:cNvSpPr/>
            <p:nvPr/>
          </p:nvSpPr>
          <p:spPr>
            <a:xfrm>
              <a:off x="0" y="0"/>
              <a:ext cx="1760351" cy="2291824"/>
            </a:xfrm>
            <a:prstGeom prst="rect">
              <a:avLst/>
            </a:prstGeom>
            <a:blipFill rotWithShape="1">
              <a:blip r:embed="rId24"/>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178" name="Shape 2178"/>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180" name="image11.png" descr="2.jpg"/>
          <p:cNvPicPr>
            <a:picLocks noChangeAspect="1"/>
          </p:cNvPicPr>
          <p:nvPr/>
        </p:nvPicPr>
        <p:blipFill>
          <a:blip r:embed="rId25">
            <a:extLst/>
          </a:blip>
          <a:stretch>
            <a:fillRect/>
          </a:stretch>
        </p:blipFill>
        <p:spPr>
          <a:xfrm>
            <a:off x="4053920" y="6411190"/>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181" name="image14.png" descr="2.jpg"/>
          <p:cNvPicPr>
            <a:picLocks noChangeAspect="1"/>
          </p:cNvPicPr>
          <p:nvPr/>
        </p:nvPicPr>
        <p:blipFill>
          <a:blip r:embed="rId26">
            <a:extLst/>
          </a:blip>
          <a:stretch>
            <a:fillRect/>
          </a:stretch>
        </p:blipFill>
        <p:spPr>
          <a:xfrm>
            <a:off x="7242343" y="6411190"/>
            <a:ext cx="2377441" cy="20726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5" name="Shape 2185"/>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2186" name="Shape 2186"/>
          <p:cNvSpPr/>
          <p:nvPr/>
        </p:nvSpPr>
        <p:spPr>
          <a:xfrm rot="10800000">
            <a:off x="1517367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2187" name="Shape 2187"/>
          <p:cNvSpPr/>
          <p:nvPr/>
        </p:nvSpPr>
        <p:spPr>
          <a:xfrm rot="10800000">
            <a:off x="15739293"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2188" name="Shape 2188"/>
          <p:cNvSpPr/>
          <p:nvPr/>
        </p:nvSpPr>
        <p:spPr>
          <a:xfrm rot="10800000">
            <a:off x="14608055" y="3505067"/>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2189" name="pasted-image.pdf"/>
          <p:cNvPicPr>
            <a:picLocks noChangeAspect="1"/>
          </p:cNvPicPr>
          <p:nvPr/>
        </p:nvPicPr>
        <p:blipFill>
          <a:blip r:embed="rId2">
            <a:extLst/>
          </a:blip>
          <a:stretch>
            <a:fillRect/>
          </a:stretch>
        </p:blipFill>
        <p:spPr>
          <a:xfrm>
            <a:off x="14984020" y="2398746"/>
            <a:ext cx="764153" cy="658753"/>
          </a:xfrm>
          <a:prstGeom prst="rect">
            <a:avLst/>
          </a:prstGeom>
          <a:ln w="12700">
            <a:miter lim="400000"/>
          </a:ln>
        </p:spPr>
      </p:pic>
      <p:sp>
        <p:nvSpPr>
          <p:cNvPr id="2210" name="Shape 2210"/>
          <p:cNvSpPr/>
          <p:nvPr/>
        </p:nvSpPr>
        <p:spPr>
          <a:xfrm>
            <a:off x="2674584" y="4602148"/>
            <a:ext cx="5712553" cy="1562427"/>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50800">
            <a:solidFill>
              <a:srgbClr val="000000"/>
            </a:solidFill>
            <a:custDash>
              <a:ds d="200000" sp="200000"/>
            </a:custDash>
            <a:miter lim="400000"/>
            <a:tailEnd type="stealth"/>
          </a:ln>
        </p:spPr>
        <p:txBody>
          <a:bodyPr/>
          <a:lstStyle/>
          <a:p>
            <a:pPr/>
          </a:p>
        </p:txBody>
      </p:sp>
      <p:grpSp>
        <p:nvGrpSpPr>
          <p:cNvPr id="2194" name="Group 2194"/>
          <p:cNvGrpSpPr/>
          <p:nvPr/>
        </p:nvGrpSpPr>
        <p:grpSpPr>
          <a:xfrm rot="5400000">
            <a:off x="10917129" y="4412990"/>
            <a:ext cx="3520424" cy="314022"/>
            <a:chOff x="0" y="0"/>
            <a:chExt cx="3520423" cy="314020"/>
          </a:xfrm>
        </p:grpSpPr>
        <p:sp>
          <p:nvSpPr>
            <p:cNvPr id="2191" name="Shape 2191"/>
            <p:cNvSpPr/>
            <p:nvPr/>
          </p:nvSpPr>
          <p:spPr>
            <a:xfrm>
              <a:off x="0" y="26778"/>
              <a:ext cx="3520424" cy="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192" name="Shape 2192"/>
            <p:cNvSpPr/>
            <p:nvPr/>
          </p:nvSpPr>
          <p:spPr>
            <a:xfrm flipH="1">
              <a:off x="22704" y="0"/>
              <a:ext cx="1" cy="3140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193" name="Shape 2193"/>
            <p:cNvSpPr/>
            <p:nvPr/>
          </p:nvSpPr>
          <p:spPr>
            <a:xfrm>
              <a:off x="3500345" y="28400"/>
              <a:ext cx="1" cy="257221"/>
            </a:xfrm>
            <a:prstGeom prst="line">
              <a:avLst/>
            </a:prstGeom>
            <a:noFill/>
            <a:ln w="50800" cap="flat">
              <a:solidFill>
                <a:srgbClr val="000000"/>
              </a:solidFill>
              <a:prstDash val="solid"/>
              <a:miter lim="400000"/>
            </a:ln>
            <a:effectLst/>
          </p:spPr>
          <p:txBody>
            <a:bodyPr wrap="square" lIns="71437" tIns="71437" rIns="71437" bIns="71437" numCol="1" anchor="ctr">
              <a:noAutofit/>
            </a:bodyPr>
            <a:lstStyle/>
            <a:p>
              <a:pPr>
                <a:defRPr sz="3200"/>
              </a:pPr>
            </a:p>
          </p:txBody>
        </p:sp>
      </p:grpSp>
      <p:sp>
        <p:nvSpPr>
          <p:cNvPr id="2195" name="Shape 2195"/>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200"/>
            </a:pPr>
          </a:p>
        </p:txBody>
      </p:sp>
      <p:sp>
        <p:nvSpPr>
          <p:cNvPr id="2196" name="Shape 2196"/>
          <p:cNvSpPr/>
          <p:nvPr/>
        </p:nvSpPr>
        <p:spPr>
          <a:xfrm rot="10800000">
            <a:off x="615221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2197" name="Shape 2197"/>
          <p:cNvSpPr/>
          <p:nvPr/>
        </p:nvSpPr>
        <p:spPr>
          <a:xfrm rot="10800000">
            <a:off x="6717838" y="1599024"/>
            <a:ext cx="384844"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sp>
        <p:nvSpPr>
          <p:cNvPr id="2198" name="Shape 2198"/>
          <p:cNvSpPr/>
          <p:nvPr/>
        </p:nvSpPr>
        <p:spPr>
          <a:xfrm rot="10800000">
            <a:off x="5586601" y="1599024"/>
            <a:ext cx="384843" cy="2249266"/>
          </a:xfrm>
          <a:prstGeom prst="rect">
            <a:avLst/>
          </a:prstGeom>
          <a:solidFill>
            <a:srgbClr val="FFFFFF"/>
          </a:solidFill>
          <a:ln w="38100">
            <a:solidFill>
              <a:srgbClr val="000000"/>
            </a:solidFill>
            <a:miter lim="400000"/>
          </a:ln>
        </p:spPr>
        <p:txBody>
          <a:bodyPr lIns="71437" tIns="71437" rIns="71437" bIns="71437" anchor="ctr"/>
          <a:lstStyle/>
          <a:p>
            <a:pPr>
              <a:defRPr sz="3200">
                <a:solidFill>
                  <a:srgbClr val="FFFFFF"/>
                </a:solidFill>
              </a:defRPr>
            </a:pPr>
          </a:p>
        </p:txBody>
      </p:sp>
      <p:pic>
        <p:nvPicPr>
          <p:cNvPr id="2199" name="pasted-image.pdf"/>
          <p:cNvPicPr>
            <a:picLocks noChangeAspect="1"/>
          </p:cNvPicPr>
          <p:nvPr/>
        </p:nvPicPr>
        <p:blipFill>
          <a:blip r:embed="rId3">
            <a:extLst/>
          </a:blip>
          <a:stretch>
            <a:fillRect/>
          </a:stretch>
        </p:blipFill>
        <p:spPr>
          <a:xfrm>
            <a:off x="5988915" y="459086"/>
            <a:ext cx="711454" cy="737804"/>
          </a:xfrm>
          <a:prstGeom prst="rect">
            <a:avLst/>
          </a:prstGeom>
          <a:ln w="12700">
            <a:miter lim="400000"/>
          </a:ln>
        </p:spPr>
      </p:pic>
      <p:pic>
        <p:nvPicPr>
          <p:cNvPr id="2200"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pic>
        <p:nvPicPr>
          <p:cNvPr id="2201" name="pasted-image.pdf"/>
          <p:cNvPicPr>
            <a:picLocks noChangeAspect="1"/>
          </p:cNvPicPr>
          <p:nvPr/>
        </p:nvPicPr>
        <p:blipFill>
          <a:blip r:embed="rId5">
            <a:extLst/>
          </a:blip>
          <a:stretch>
            <a:fillRect/>
          </a:stretch>
        </p:blipFill>
        <p:spPr>
          <a:xfrm>
            <a:off x="9853603" y="281441"/>
            <a:ext cx="1294898" cy="656319"/>
          </a:xfrm>
          <a:prstGeom prst="rect">
            <a:avLst/>
          </a:prstGeom>
          <a:ln w="12700">
            <a:miter lim="400000"/>
          </a:ln>
        </p:spPr>
      </p:pic>
      <p:pic>
        <p:nvPicPr>
          <p:cNvPr id="2202" name="pasted-image.pdf"/>
          <p:cNvPicPr>
            <a:picLocks noChangeAspect="1"/>
          </p:cNvPicPr>
          <p:nvPr/>
        </p:nvPicPr>
        <p:blipFill>
          <a:blip r:embed="rId6">
            <a:extLst/>
          </a:blip>
          <a:stretch>
            <a:fillRect/>
          </a:stretch>
        </p:blipFill>
        <p:spPr>
          <a:xfrm>
            <a:off x="2423918" y="9172437"/>
            <a:ext cx="3830564" cy="998393"/>
          </a:xfrm>
          <a:prstGeom prst="rect">
            <a:avLst/>
          </a:prstGeom>
          <a:ln w="12700">
            <a:miter lim="400000"/>
          </a:ln>
        </p:spPr>
      </p:pic>
      <p:pic>
        <p:nvPicPr>
          <p:cNvPr id="2203" name="pasted-image.pdf"/>
          <p:cNvPicPr>
            <a:picLocks noChangeAspect="1"/>
          </p:cNvPicPr>
          <p:nvPr/>
        </p:nvPicPr>
        <p:blipFill>
          <a:blip r:embed="rId7">
            <a:extLst/>
          </a:blip>
          <a:stretch>
            <a:fillRect/>
          </a:stretch>
        </p:blipFill>
        <p:spPr>
          <a:xfrm>
            <a:off x="6732628" y="9022681"/>
            <a:ext cx="1878769" cy="903712"/>
          </a:xfrm>
          <a:prstGeom prst="rect">
            <a:avLst/>
          </a:prstGeom>
          <a:ln w="12700">
            <a:miter lim="400000"/>
          </a:ln>
        </p:spPr>
      </p:pic>
      <p:pic>
        <p:nvPicPr>
          <p:cNvPr id="2204" name="pasted-image.pdf"/>
          <p:cNvPicPr>
            <a:picLocks noChangeAspect="1"/>
          </p:cNvPicPr>
          <p:nvPr/>
        </p:nvPicPr>
        <p:blipFill>
          <a:blip r:embed="rId8">
            <a:extLst/>
          </a:blip>
          <a:stretch>
            <a:fillRect/>
          </a:stretch>
        </p:blipFill>
        <p:spPr>
          <a:xfrm>
            <a:off x="21690561" y="9023446"/>
            <a:ext cx="142692" cy="879930"/>
          </a:xfrm>
          <a:prstGeom prst="rect">
            <a:avLst/>
          </a:prstGeom>
          <a:ln w="12700">
            <a:miter lim="400000"/>
          </a:ln>
        </p:spPr>
      </p:pic>
      <p:pic>
        <p:nvPicPr>
          <p:cNvPr id="2205" name="pasted-image.pdf"/>
          <p:cNvPicPr>
            <a:picLocks noChangeAspect="1"/>
          </p:cNvPicPr>
          <p:nvPr/>
        </p:nvPicPr>
        <p:blipFill>
          <a:blip r:embed="rId9">
            <a:extLst/>
          </a:blip>
          <a:stretch>
            <a:fillRect/>
          </a:stretch>
        </p:blipFill>
        <p:spPr>
          <a:xfrm>
            <a:off x="9206693" y="9052389"/>
            <a:ext cx="11888572" cy="844295"/>
          </a:xfrm>
          <a:prstGeom prst="rect">
            <a:avLst/>
          </a:prstGeom>
          <a:ln w="12700">
            <a:miter lim="400000"/>
          </a:ln>
        </p:spPr>
      </p:pic>
      <p:sp>
        <p:nvSpPr>
          <p:cNvPr id="2206" name="Shape 2206"/>
          <p:cNvSpPr/>
          <p:nvPr/>
        </p:nvSpPr>
        <p:spPr>
          <a:xfrm>
            <a:off x="17724950" y="4067805"/>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t>real or fake </a:t>
            </a:r>
            <a:r>
              <a:rPr i="1">
                <a:latin typeface="Helvetica"/>
                <a:ea typeface="Helvetica"/>
                <a:cs typeface="Helvetica"/>
                <a:sym typeface="Helvetica"/>
              </a:rPr>
              <a:t>pair </a:t>
            </a:r>
            <a:r>
              <a:t>?</a:t>
            </a:r>
          </a:p>
        </p:txBody>
      </p:sp>
      <p:pic>
        <p:nvPicPr>
          <p:cNvPr id="2207" name="image10.png" descr="1.jpg"/>
          <p:cNvPicPr>
            <a:picLocks noChangeAspect="1"/>
          </p:cNvPicPr>
          <p:nvPr/>
        </p:nvPicPr>
        <p:blipFill>
          <a:blip r:embed="rId10">
            <a:extLst/>
          </a:blip>
          <a:stretch>
            <a:fillRect/>
          </a:stretch>
        </p:blipFill>
        <p:spPr>
          <a:xfrm>
            <a:off x="570945" y="1209619"/>
            <a:ext cx="3640140" cy="3173456"/>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208" name="image10.png" descr="1.jpg"/>
          <p:cNvPicPr>
            <a:picLocks noChangeAspect="1"/>
          </p:cNvPicPr>
          <p:nvPr/>
        </p:nvPicPr>
        <p:blipFill>
          <a:blip r:embed="rId10">
            <a:extLst/>
          </a:blip>
          <a:stretch>
            <a:fillRect/>
          </a:stretch>
        </p:blipFill>
        <p:spPr>
          <a:xfrm>
            <a:off x="8680982" y="4661285"/>
            <a:ext cx="3640140" cy="3173455"/>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209" name="image13.png" descr="1.jpg"/>
          <p:cNvPicPr>
            <a:picLocks noChangeAspect="1"/>
          </p:cNvPicPr>
          <p:nvPr/>
        </p:nvPicPr>
        <p:blipFill>
          <a:blip r:embed="rId11">
            <a:extLst/>
          </a:blip>
          <a:stretch>
            <a:fillRect/>
          </a:stretch>
        </p:blipFill>
        <p:spPr>
          <a:xfrm>
            <a:off x="8676055" y="1207472"/>
            <a:ext cx="3645067" cy="3177750"/>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12" name="Shape 2212"/>
          <p:cNvSpPr/>
          <p:nvPr/>
        </p:nvSpPr>
        <p:spPr>
          <a:xfrm>
            <a:off x="13368912" y="4629699"/>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13" name="Shape 2213"/>
          <p:cNvSpPr/>
          <p:nvPr/>
        </p:nvSpPr>
        <p:spPr>
          <a:xfrm rot="10800000">
            <a:off x="15173673" y="3505067"/>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14" name="Shape 2214"/>
          <p:cNvSpPr/>
          <p:nvPr/>
        </p:nvSpPr>
        <p:spPr>
          <a:xfrm rot="10800000">
            <a:off x="15739293" y="3505067"/>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15" name="Shape 2215"/>
          <p:cNvSpPr/>
          <p:nvPr/>
        </p:nvSpPr>
        <p:spPr>
          <a:xfrm rot="10800000">
            <a:off x="14608055" y="3505067"/>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16" name="Shape 2216"/>
          <p:cNvSpPr/>
          <p:nvPr/>
        </p:nvSpPr>
        <p:spPr>
          <a:xfrm>
            <a:off x="17724950" y="4067805"/>
            <a:ext cx="6408195"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defRPr sz="6000"/>
            </a:pPr>
            <a:r>
              <a:t>real or fake </a:t>
            </a:r>
            <a:r>
              <a:rPr i="1">
                <a:latin typeface="Helvetica"/>
                <a:ea typeface="Helvetica"/>
                <a:cs typeface="Helvetica"/>
                <a:sym typeface="Helvetica"/>
              </a:rPr>
              <a:t>pair </a:t>
            </a:r>
            <a:r>
              <a:t>?</a:t>
            </a:r>
          </a:p>
        </p:txBody>
      </p:sp>
      <p:pic>
        <p:nvPicPr>
          <p:cNvPr id="2217" name="pasted-image.pdf"/>
          <p:cNvPicPr>
            <a:picLocks noChangeAspect="1"/>
          </p:cNvPicPr>
          <p:nvPr/>
        </p:nvPicPr>
        <p:blipFill>
          <a:blip r:embed="rId2">
            <a:extLst/>
          </a:blip>
          <a:stretch>
            <a:fillRect/>
          </a:stretch>
        </p:blipFill>
        <p:spPr>
          <a:xfrm>
            <a:off x="14984020" y="2398746"/>
            <a:ext cx="764153" cy="658753"/>
          </a:xfrm>
          <a:prstGeom prst="rect">
            <a:avLst/>
          </a:prstGeom>
          <a:ln w="12700">
            <a:miter lim="400000"/>
          </a:ln>
        </p:spPr>
      </p:pic>
      <p:sp>
        <p:nvSpPr>
          <p:cNvPr id="2238" name="Shape 2238"/>
          <p:cNvSpPr/>
          <p:nvPr/>
        </p:nvSpPr>
        <p:spPr>
          <a:xfrm>
            <a:off x="2674584" y="4602148"/>
            <a:ext cx="5712553" cy="1573291"/>
          </a:xfrm>
          <a:custGeom>
            <a:avLst/>
            <a:gdLst/>
            <a:ahLst/>
            <a:cxnLst>
              <a:cxn ang="0">
                <a:pos x="wd2" y="hd2"/>
              </a:cxn>
              <a:cxn ang="5400000">
                <a:pos x="wd2" y="hd2"/>
              </a:cxn>
              <a:cxn ang="10800000">
                <a:pos x="wd2" y="hd2"/>
              </a:cxn>
              <a:cxn ang="16200000">
                <a:pos x="wd2" y="hd2"/>
              </a:cxn>
            </a:cxnLst>
            <a:rect l="0" t="0" r="r" b="b"/>
            <a:pathLst>
              <a:path w="21600" h="20511" fill="norm" stroke="1" extrusionOk="0">
                <a:moveTo>
                  <a:pt x="0" y="0"/>
                </a:moveTo>
                <a:cubicBezTo>
                  <a:pt x="2588" y="14810"/>
                  <a:pt x="9788" y="21600"/>
                  <a:pt x="21600" y="20369"/>
                </a:cubicBezTo>
              </a:path>
            </a:pathLst>
          </a:custGeom>
          <a:ln w="38100">
            <a:solidFill>
              <a:srgbClr val="000000"/>
            </a:solidFill>
            <a:custDash>
              <a:ds d="200000" sp="200000"/>
            </a:custDash>
            <a:miter lim="400000"/>
            <a:tailEnd type="stealth"/>
          </a:ln>
        </p:spPr>
        <p:txBody>
          <a:bodyPr/>
          <a:lstStyle/>
          <a:p>
            <a:pPr/>
          </a:p>
        </p:txBody>
      </p:sp>
      <p:grpSp>
        <p:nvGrpSpPr>
          <p:cNvPr id="2222" name="Group 2222"/>
          <p:cNvGrpSpPr/>
          <p:nvPr/>
        </p:nvGrpSpPr>
        <p:grpSpPr>
          <a:xfrm rot="5400000">
            <a:off x="10917129" y="4412990"/>
            <a:ext cx="3520424" cy="314022"/>
            <a:chOff x="0" y="0"/>
            <a:chExt cx="3520422" cy="314020"/>
          </a:xfrm>
        </p:grpSpPr>
        <p:sp>
          <p:nvSpPr>
            <p:cNvPr id="2219" name="Shape 2219"/>
            <p:cNvSpPr/>
            <p:nvPr/>
          </p:nvSpPr>
          <p:spPr>
            <a:xfrm>
              <a:off x="0" y="26778"/>
              <a:ext cx="3520423" cy="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sz="3000"/>
              </a:pPr>
            </a:p>
          </p:txBody>
        </p:sp>
        <p:sp>
          <p:nvSpPr>
            <p:cNvPr id="2220" name="Shape 2220"/>
            <p:cNvSpPr/>
            <p:nvPr/>
          </p:nvSpPr>
          <p:spPr>
            <a:xfrm flipH="1">
              <a:off x="22704" y="0"/>
              <a:ext cx="1" cy="31402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sz="3000"/>
              </a:pPr>
            </a:p>
          </p:txBody>
        </p:sp>
        <p:sp>
          <p:nvSpPr>
            <p:cNvPr id="2221" name="Shape 2221"/>
            <p:cNvSpPr/>
            <p:nvPr/>
          </p:nvSpPr>
          <p:spPr>
            <a:xfrm>
              <a:off x="3500345" y="28400"/>
              <a:ext cx="1" cy="257221"/>
            </a:xfrm>
            <a:prstGeom prst="line">
              <a:avLst/>
            </a:prstGeom>
            <a:noFill/>
            <a:ln w="38100" cap="flat">
              <a:solidFill>
                <a:srgbClr val="000000"/>
              </a:solidFill>
              <a:prstDash val="solid"/>
              <a:miter lim="400000"/>
            </a:ln>
            <a:effectLst/>
          </p:spPr>
          <p:txBody>
            <a:bodyPr wrap="square" lIns="71437" tIns="71437" rIns="71437" bIns="71437" numCol="1" anchor="ctr">
              <a:noAutofit/>
            </a:bodyPr>
            <a:lstStyle/>
            <a:p>
              <a:pPr>
                <a:defRPr sz="3000"/>
              </a:pPr>
            </a:p>
          </p:txBody>
        </p:sp>
      </p:grpSp>
      <p:sp>
        <p:nvSpPr>
          <p:cNvPr id="2223" name="Shape 2223"/>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24" name="Shape 2224"/>
          <p:cNvSpPr/>
          <p:nvPr/>
        </p:nvSpPr>
        <p:spPr>
          <a:xfrm rot="10800000">
            <a:off x="6152218" y="1599024"/>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25" name="Shape 2225"/>
          <p:cNvSpPr/>
          <p:nvPr/>
        </p:nvSpPr>
        <p:spPr>
          <a:xfrm rot="10800000">
            <a:off x="671783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26" name="Shape 2226"/>
          <p:cNvSpPr/>
          <p:nvPr/>
        </p:nvSpPr>
        <p:spPr>
          <a:xfrm rot="10800000">
            <a:off x="5586600"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27" name="pasted-image.pdf"/>
          <p:cNvPicPr>
            <a:picLocks noChangeAspect="1"/>
          </p:cNvPicPr>
          <p:nvPr/>
        </p:nvPicPr>
        <p:blipFill>
          <a:blip r:embed="rId3">
            <a:extLst/>
          </a:blip>
          <a:stretch>
            <a:fillRect/>
          </a:stretch>
        </p:blipFill>
        <p:spPr>
          <a:xfrm>
            <a:off x="5988915" y="459086"/>
            <a:ext cx="711453" cy="737804"/>
          </a:xfrm>
          <a:prstGeom prst="rect">
            <a:avLst/>
          </a:prstGeom>
          <a:ln w="12700">
            <a:miter lim="400000"/>
          </a:ln>
        </p:spPr>
      </p:pic>
      <p:pic>
        <p:nvPicPr>
          <p:cNvPr id="2228"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pic>
        <p:nvPicPr>
          <p:cNvPr id="2229" name="pasted-image.pdf"/>
          <p:cNvPicPr>
            <a:picLocks noChangeAspect="1"/>
          </p:cNvPicPr>
          <p:nvPr/>
        </p:nvPicPr>
        <p:blipFill>
          <a:blip r:embed="rId5">
            <a:extLst/>
          </a:blip>
          <a:stretch>
            <a:fillRect/>
          </a:stretch>
        </p:blipFill>
        <p:spPr>
          <a:xfrm>
            <a:off x="9853603" y="281440"/>
            <a:ext cx="1294899" cy="656319"/>
          </a:xfrm>
          <a:prstGeom prst="rect">
            <a:avLst/>
          </a:prstGeom>
          <a:ln w="12700">
            <a:miter lim="400000"/>
          </a:ln>
        </p:spPr>
      </p:pic>
      <p:pic>
        <p:nvPicPr>
          <p:cNvPr id="2230" name="image91.jpg" descr="https://taesung89.github.io/cyclegan/images/horse-to-zebra-supplemental/train_cherrypicked/real_A/horse2zebra_153_50_real_A.jpg"/>
          <p:cNvPicPr>
            <a:picLocks noChangeAspect="1"/>
          </p:cNvPicPr>
          <p:nvPr/>
        </p:nvPicPr>
        <p:blipFill>
          <a:blip r:embed="rId6">
            <a:extLst/>
          </a:blip>
          <a:stretch>
            <a:fillRect/>
          </a:stretch>
        </p:blipFill>
        <p:spPr>
          <a:xfrm>
            <a:off x="590506" y="1170746"/>
            <a:ext cx="3246121" cy="3246121"/>
          </a:xfrm>
          <a:prstGeom prst="rect">
            <a:avLst/>
          </a:prstGeom>
          <a:ln w="12700">
            <a:solidFill>
              <a:srgbClr val="000000"/>
            </a:solidFill>
          </a:ln>
        </p:spPr>
      </p:pic>
      <p:pic>
        <p:nvPicPr>
          <p:cNvPr id="2231" name="image91.jpg" descr="https://taesung89.github.io/cyclegan/images/horse-to-zebra-supplemental/train_cherrypicked/real_A/horse2zebra_153_50_real_A.jpg"/>
          <p:cNvPicPr>
            <a:picLocks noChangeAspect="1"/>
          </p:cNvPicPr>
          <p:nvPr/>
        </p:nvPicPr>
        <p:blipFill>
          <a:blip r:embed="rId6">
            <a:extLst/>
          </a:blip>
          <a:stretch>
            <a:fillRect/>
          </a:stretch>
        </p:blipFill>
        <p:spPr>
          <a:xfrm>
            <a:off x="8877992" y="4583420"/>
            <a:ext cx="3246121" cy="3246121"/>
          </a:xfrm>
          <a:prstGeom prst="rect">
            <a:avLst/>
          </a:prstGeom>
          <a:ln w="12700">
            <a:solidFill>
              <a:srgbClr val="000000"/>
            </a:solidFill>
          </a:ln>
        </p:spPr>
      </p:pic>
      <p:pic>
        <p:nvPicPr>
          <p:cNvPr id="2232" name="image94.png" descr="Image result for question mark square"/>
          <p:cNvPicPr>
            <a:picLocks noChangeAspect="1"/>
          </p:cNvPicPr>
          <p:nvPr/>
        </p:nvPicPr>
        <p:blipFill>
          <a:blip r:embed="rId7">
            <a:extLst/>
          </a:blip>
          <a:stretch>
            <a:fillRect/>
          </a:stretch>
        </p:blipFill>
        <p:spPr>
          <a:xfrm>
            <a:off x="8831643" y="1170913"/>
            <a:ext cx="3246120" cy="3246121"/>
          </a:xfrm>
          <a:prstGeom prst="rect">
            <a:avLst/>
          </a:prstGeom>
          <a:ln w="12700">
            <a:miter lim="400000"/>
          </a:ln>
        </p:spPr>
      </p:pic>
      <p:sp>
        <p:nvSpPr>
          <p:cNvPr id="2233" name="Shape 2233"/>
          <p:cNvSpPr/>
          <p:nvPr/>
        </p:nvSpPr>
        <p:spPr>
          <a:xfrm>
            <a:off x="4093517" y="10833781"/>
            <a:ext cx="16196966" cy="1539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2438400">
              <a:defRPr sz="9200"/>
            </a:lvl1pPr>
          </a:lstStyle>
          <a:p>
            <a:pPr/>
            <a:r>
              <a:t>No input-output pairs!</a:t>
            </a:r>
          </a:p>
        </p:txBody>
      </p:sp>
      <p:pic>
        <p:nvPicPr>
          <p:cNvPr id="2234" name="pasted-image.pdf"/>
          <p:cNvPicPr>
            <a:picLocks noChangeAspect="1"/>
          </p:cNvPicPr>
          <p:nvPr/>
        </p:nvPicPr>
        <p:blipFill>
          <a:blip r:embed="rId8">
            <a:extLst/>
          </a:blip>
          <a:stretch>
            <a:fillRect/>
          </a:stretch>
        </p:blipFill>
        <p:spPr>
          <a:xfrm>
            <a:off x="2423918" y="9172437"/>
            <a:ext cx="3830564" cy="998393"/>
          </a:xfrm>
          <a:prstGeom prst="rect">
            <a:avLst/>
          </a:prstGeom>
          <a:ln w="12700">
            <a:miter lim="400000"/>
          </a:ln>
        </p:spPr>
      </p:pic>
      <p:pic>
        <p:nvPicPr>
          <p:cNvPr id="2235" name="pasted-image.pdf"/>
          <p:cNvPicPr>
            <a:picLocks noChangeAspect="1"/>
          </p:cNvPicPr>
          <p:nvPr/>
        </p:nvPicPr>
        <p:blipFill>
          <a:blip r:embed="rId9">
            <a:extLst/>
          </a:blip>
          <a:stretch>
            <a:fillRect/>
          </a:stretch>
        </p:blipFill>
        <p:spPr>
          <a:xfrm>
            <a:off x="6732628" y="9022681"/>
            <a:ext cx="1878769" cy="903712"/>
          </a:xfrm>
          <a:prstGeom prst="rect">
            <a:avLst/>
          </a:prstGeom>
          <a:ln w="12700">
            <a:miter lim="400000"/>
          </a:ln>
        </p:spPr>
      </p:pic>
      <p:pic>
        <p:nvPicPr>
          <p:cNvPr id="2236" name="pasted-image.pdf"/>
          <p:cNvPicPr>
            <a:picLocks noChangeAspect="1"/>
          </p:cNvPicPr>
          <p:nvPr/>
        </p:nvPicPr>
        <p:blipFill>
          <a:blip r:embed="rId10">
            <a:extLst/>
          </a:blip>
          <a:stretch>
            <a:fillRect/>
          </a:stretch>
        </p:blipFill>
        <p:spPr>
          <a:xfrm>
            <a:off x="21690561" y="9023446"/>
            <a:ext cx="142692" cy="879930"/>
          </a:xfrm>
          <a:prstGeom prst="rect">
            <a:avLst/>
          </a:prstGeom>
          <a:ln w="12700">
            <a:miter lim="400000"/>
          </a:ln>
        </p:spPr>
      </p:pic>
      <p:pic>
        <p:nvPicPr>
          <p:cNvPr id="2237" name="pasted-image.pdf"/>
          <p:cNvPicPr>
            <a:picLocks noChangeAspect="1"/>
          </p:cNvPicPr>
          <p:nvPr/>
        </p:nvPicPr>
        <p:blipFill>
          <a:blip r:embed="rId11">
            <a:extLst/>
          </a:blip>
          <a:stretch>
            <a:fillRect/>
          </a:stretch>
        </p:blipFill>
        <p:spPr>
          <a:xfrm>
            <a:off x="9206693" y="9052389"/>
            <a:ext cx="11888572" cy="844295"/>
          </a:xfrm>
          <a:prstGeom prst="rect">
            <a:avLst/>
          </a:prstGeom>
          <a:ln w="12700">
            <a:miter lim="400000"/>
          </a:ln>
        </p:spPr>
      </p:pic>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2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32" grpId="1"/>
      <p:bldP build="whole" bldLvl="1" animBg="1" rev="0" advAuto="0" spid="2233" grpId="2"/>
    </p:bldLst>
  </p:timing>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40" name="Shape 2240"/>
          <p:cNvSpPr/>
          <p:nvPr/>
        </p:nvSpPr>
        <p:spPr>
          <a:xfrm>
            <a:off x="16860753" y="2189269"/>
            <a:ext cx="4344353" cy="108059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a:defRPr sz="6000"/>
            </a:lvl1pPr>
          </a:lstStyle>
          <a:p>
            <a:pPr/>
            <a:r>
              <a:t>real or fake?</a:t>
            </a:r>
          </a:p>
        </p:txBody>
      </p:sp>
      <p:sp>
        <p:nvSpPr>
          <p:cNvPr id="2241" name="Shape 2241"/>
          <p:cNvSpPr/>
          <p:nvPr/>
        </p:nvSpPr>
        <p:spPr>
          <a:xfrm>
            <a:off x="12666926" y="2729564"/>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42" name="Shape 2242"/>
          <p:cNvSpPr/>
          <p:nvPr/>
        </p:nvSpPr>
        <p:spPr>
          <a:xfrm rot="10800000">
            <a:off x="1447168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43" name="Shape 2243"/>
          <p:cNvSpPr/>
          <p:nvPr/>
        </p:nvSpPr>
        <p:spPr>
          <a:xfrm rot="10800000">
            <a:off x="15037308"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44" name="Shape 2244"/>
          <p:cNvSpPr/>
          <p:nvPr/>
        </p:nvSpPr>
        <p:spPr>
          <a:xfrm rot="10800000">
            <a:off x="13906070" y="1604932"/>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45" name="pasted-image.pdf"/>
          <p:cNvPicPr>
            <a:picLocks noChangeAspect="1"/>
          </p:cNvPicPr>
          <p:nvPr/>
        </p:nvPicPr>
        <p:blipFill>
          <a:blip r:embed="rId2">
            <a:extLst/>
          </a:blip>
          <a:stretch>
            <a:fillRect/>
          </a:stretch>
        </p:blipFill>
        <p:spPr>
          <a:xfrm>
            <a:off x="14301739" y="432623"/>
            <a:ext cx="764153" cy="658753"/>
          </a:xfrm>
          <a:prstGeom prst="rect">
            <a:avLst/>
          </a:prstGeom>
          <a:ln w="12700">
            <a:miter lim="400000"/>
          </a:ln>
        </p:spPr>
      </p:pic>
      <p:sp>
        <p:nvSpPr>
          <p:cNvPr id="2246" name="Shape 2246"/>
          <p:cNvSpPr/>
          <p:nvPr/>
        </p:nvSpPr>
        <p:spPr>
          <a:xfrm>
            <a:off x="4347455" y="2723656"/>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47" name="Shape 2247"/>
          <p:cNvSpPr/>
          <p:nvPr/>
        </p:nvSpPr>
        <p:spPr>
          <a:xfrm rot="10800000">
            <a:off x="6152218" y="1599024"/>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48" name="Shape 2248"/>
          <p:cNvSpPr/>
          <p:nvPr/>
        </p:nvSpPr>
        <p:spPr>
          <a:xfrm rot="10800000">
            <a:off x="671783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49" name="Shape 2249"/>
          <p:cNvSpPr/>
          <p:nvPr/>
        </p:nvSpPr>
        <p:spPr>
          <a:xfrm rot="10800000">
            <a:off x="5586600"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50" name="pasted-image.pdf"/>
          <p:cNvPicPr>
            <a:picLocks noChangeAspect="1"/>
          </p:cNvPicPr>
          <p:nvPr/>
        </p:nvPicPr>
        <p:blipFill>
          <a:blip r:embed="rId3">
            <a:extLst/>
          </a:blip>
          <a:stretch>
            <a:fillRect/>
          </a:stretch>
        </p:blipFill>
        <p:spPr>
          <a:xfrm>
            <a:off x="5988915" y="459086"/>
            <a:ext cx="711453" cy="737804"/>
          </a:xfrm>
          <a:prstGeom prst="rect">
            <a:avLst/>
          </a:prstGeom>
          <a:ln w="12700">
            <a:miter lim="400000"/>
          </a:ln>
        </p:spPr>
      </p:pic>
      <p:pic>
        <p:nvPicPr>
          <p:cNvPr id="2251" name="pasted-image.pdf"/>
          <p:cNvPicPr>
            <a:picLocks noChangeAspect="1"/>
          </p:cNvPicPr>
          <p:nvPr/>
        </p:nvPicPr>
        <p:blipFill>
          <a:blip r:embed="rId4">
            <a:extLst/>
          </a:blip>
          <a:stretch>
            <a:fillRect/>
          </a:stretch>
        </p:blipFill>
        <p:spPr>
          <a:xfrm>
            <a:off x="1885205" y="423724"/>
            <a:ext cx="579703" cy="447952"/>
          </a:xfrm>
          <a:prstGeom prst="rect">
            <a:avLst/>
          </a:prstGeom>
          <a:ln w="12700">
            <a:miter lim="400000"/>
          </a:ln>
        </p:spPr>
      </p:pic>
      <p:pic>
        <p:nvPicPr>
          <p:cNvPr id="2252" name="pasted-image.pdf"/>
          <p:cNvPicPr>
            <a:picLocks noChangeAspect="1"/>
          </p:cNvPicPr>
          <p:nvPr/>
        </p:nvPicPr>
        <p:blipFill>
          <a:blip r:embed="rId5">
            <a:extLst/>
          </a:blip>
          <a:stretch>
            <a:fillRect/>
          </a:stretch>
        </p:blipFill>
        <p:spPr>
          <a:xfrm>
            <a:off x="9853603" y="281440"/>
            <a:ext cx="1294899" cy="656319"/>
          </a:xfrm>
          <a:prstGeom prst="rect">
            <a:avLst/>
          </a:prstGeom>
          <a:ln w="12700">
            <a:miter lim="400000"/>
          </a:ln>
        </p:spPr>
      </p:pic>
      <p:pic>
        <p:nvPicPr>
          <p:cNvPr id="2253" name="image87.jpg"/>
          <p:cNvPicPr>
            <a:picLocks noChangeAspect="1"/>
          </p:cNvPicPr>
          <p:nvPr/>
        </p:nvPicPr>
        <p:blipFill>
          <a:blip r:embed="rId6">
            <a:extLst/>
          </a:blip>
          <a:stretch>
            <a:fillRect/>
          </a:stretch>
        </p:blipFill>
        <p:spPr>
          <a:xfrm>
            <a:off x="651056" y="1364497"/>
            <a:ext cx="3482358" cy="2730136"/>
          </a:xfrm>
          <a:prstGeom prst="rect">
            <a:avLst/>
          </a:prstGeom>
          <a:ln w="12700">
            <a:solidFill>
              <a:srgbClr val="000000"/>
            </a:solidFill>
          </a:ln>
        </p:spPr>
      </p:pic>
      <p:pic>
        <p:nvPicPr>
          <p:cNvPr id="2254" name="image79.jpg"/>
          <p:cNvPicPr>
            <a:picLocks noChangeAspect="1"/>
          </p:cNvPicPr>
          <p:nvPr/>
        </p:nvPicPr>
        <p:blipFill>
          <a:blip r:embed="rId7">
            <a:extLst/>
          </a:blip>
          <a:stretch>
            <a:fillRect/>
          </a:stretch>
        </p:blipFill>
        <p:spPr>
          <a:xfrm>
            <a:off x="8759874" y="1364497"/>
            <a:ext cx="3482358" cy="2730136"/>
          </a:xfrm>
          <a:prstGeom prst="rect">
            <a:avLst/>
          </a:prstGeom>
          <a:ln w="12700">
            <a:solidFill>
              <a:srgbClr val="000000"/>
            </a:solidFill>
          </a:ln>
        </p:spPr>
      </p:pic>
      <p:grpSp>
        <p:nvGrpSpPr>
          <p:cNvPr id="2262" name="Group 2262"/>
          <p:cNvGrpSpPr/>
          <p:nvPr/>
        </p:nvGrpSpPr>
        <p:grpSpPr>
          <a:xfrm>
            <a:off x="2487332" y="6662335"/>
            <a:ext cx="19409337" cy="1159275"/>
            <a:chOff x="0" y="0"/>
            <a:chExt cx="19409335" cy="1159274"/>
          </a:xfrm>
        </p:grpSpPr>
        <p:pic>
          <p:nvPicPr>
            <p:cNvPr id="2255" name="pasted-image.pdf"/>
            <p:cNvPicPr>
              <a:picLocks noChangeAspect="1"/>
            </p:cNvPicPr>
            <p:nvPr/>
          </p:nvPicPr>
          <p:blipFill>
            <a:blip r:embed="rId8">
              <a:extLst/>
            </a:blip>
            <a:stretch>
              <a:fillRect/>
            </a:stretch>
          </p:blipFill>
          <p:spPr>
            <a:xfrm>
              <a:off x="0" y="160882"/>
              <a:ext cx="3830564" cy="998393"/>
            </a:xfrm>
            <a:prstGeom prst="rect">
              <a:avLst/>
            </a:prstGeom>
            <a:ln w="12700" cap="flat">
              <a:noFill/>
              <a:miter lim="400000"/>
            </a:ln>
            <a:effectLst/>
          </p:spPr>
        </p:pic>
        <p:pic>
          <p:nvPicPr>
            <p:cNvPr id="2256" name="pasted-image.pdf"/>
            <p:cNvPicPr>
              <a:picLocks noChangeAspect="1"/>
            </p:cNvPicPr>
            <p:nvPr/>
          </p:nvPicPr>
          <p:blipFill>
            <a:blip r:embed="rId9">
              <a:extLst/>
            </a:blip>
            <a:stretch>
              <a:fillRect/>
            </a:stretch>
          </p:blipFill>
          <p:spPr>
            <a:xfrm>
              <a:off x="6610534" y="11125"/>
              <a:ext cx="4518557" cy="903713"/>
            </a:xfrm>
            <a:prstGeom prst="rect">
              <a:avLst/>
            </a:prstGeom>
            <a:ln w="12700" cap="flat">
              <a:noFill/>
              <a:miter lim="400000"/>
            </a:ln>
            <a:effectLst/>
          </p:spPr>
        </p:pic>
        <p:grpSp>
          <p:nvGrpSpPr>
            <p:cNvPr id="2259" name="Group 2259"/>
            <p:cNvGrpSpPr/>
            <p:nvPr/>
          </p:nvGrpSpPr>
          <p:grpSpPr>
            <a:xfrm>
              <a:off x="12036532" y="0"/>
              <a:ext cx="6687667" cy="903712"/>
              <a:chOff x="0" y="0"/>
              <a:chExt cx="6687665" cy="903711"/>
            </a:xfrm>
          </p:grpSpPr>
          <p:pic>
            <p:nvPicPr>
              <p:cNvPr id="2257" name="pasted-image.pdf"/>
              <p:cNvPicPr>
                <a:picLocks noChangeAspect="1"/>
              </p:cNvPicPr>
              <p:nvPr/>
            </p:nvPicPr>
            <p:blipFill>
              <a:blip r:embed="rId10">
                <a:extLst/>
              </a:blip>
              <a:stretch>
                <a:fillRect/>
              </a:stretch>
            </p:blipFill>
            <p:spPr>
              <a:xfrm>
                <a:off x="0" y="174776"/>
                <a:ext cx="553352" cy="576409"/>
              </a:xfrm>
              <a:prstGeom prst="rect">
                <a:avLst/>
              </a:prstGeom>
              <a:ln w="12700" cap="flat">
                <a:noFill/>
                <a:miter lim="400000"/>
              </a:ln>
              <a:effectLst/>
            </p:spPr>
          </p:pic>
          <p:pic>
            <p:nvPicPr>
              <p:cNvPr id="2258" name="pasted-image.pdf"/>
              <p:cNvPicPr>
                <a:picLocks noChangeAspect="1"/>
              </p:cNvPicPr>
              <p:nvPr/>
            </p:nvPicPr>
            <p:blipFill>
              <a:blip r:embed="rId11">
                <a:extLst/>
              </a:blip>
              <a:stretch>
                <a:fillRect/>
              </a:stretch>
            </p:blipFill>
            <p:spPr>
              <a:xfrm>
                <a:off x="1460796" y="0"/>
                <a:ext cx="5226870" cy="903712"/>
              </a:xfrm>
              <a:prstGeom prst="rect">
                <a:avLst/>
              </a:prstGeom>
              <a:ln w="12700" cap="flat">
                <a:noFill/>
                <a:miter lim="400000"/>
              </a:ln>
              <a:effectLst/>
            </p:spPr>
          </p:pic>
        </p:grpSp>
        <p:pic>
          <p:nvPicPr>
            <p:cNvPr id="2260" name="pasted-image.pdf"/>
            <p:cNvPicPr>
              <a:picLocks noChangeAspect="1"/>
            </p:cNvPicPr>
            <p:nvPr/>
          </p:nvPicPr>
          <p:blipFill>
            <a:blip r:embed="rId12">
              <a:extLst/>
            </a:blip>
            <a:stretch>
              <a:fillRect/>
            </a:stretch>
          </p:blipFill>
          <p:spPr>
            <a:xfrm>
              <a:off x="4308710" y="11125"/>
              <a:ext cx="1878769" cy="903713"/>
            </a:xfrm>
            <a:prstGeom prst="rect">
              <a:avLst/>
            </a:prstGeom>
            <a:ln w="12700" cap="flat">
              <a:noFill/>
              <a:miter lim="400000"/>
            </a:ln>
            <a:effectLst/>
          </p:spPr>
        </p:pic>
        <p:pic>
          <p:nvPicPr>
            <p:cNvPr id="2261" name="pasted-image.pdf"/>
            <p:cNvPicPr>
              <a:picLocks noChangeAspect="1"/>
            </p:cNvPicPr>
            <p:nvPr/>
          </p:nvPicPr>
          <p:blipFill>
            <a:blip r:embed="rId13">
              <a:extLst/>
            </a:blip>
            <a:stretch>
              <a:fillRect/>
            </a:stretch>
          </p:blipFill>
          <p:spPr>
            <a:xfrm>
              <a:off x="19266644" y="11890"/>
              <a:ext cx="142692" cy="879930"/>
            </a:xfrm>
            <a:prstGeom prst="rect">
              <a:avLst/>
            </a:prstGeom>
            <a:ln w="12700" cap="flat">
              <a:noFill/>
              <a:miter lim="400000"/>
            </a:ln>
            <a:effectLst/>
          </p:spPr>
        </p:pic>
      </p:grpSp>
      <p:sp>
        <p:nvSpPr>
          <p:cNvPr id="2263" name="Shape 2263"/>
          <p:cNvSpPr/>
          <p:nvPr/>
        </p:nvSpPr>
        <p:spPr>
          <a:xfrm>
            <a:off x="422059" y="9312738"/>
            <a:ext cx="23539882" cy="29622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l" defTabSz="2438400">
              <a:defRPr sz="6200"/>
            </a:pPr>
            <a:r>
              <a:t>Usually loss functions check if output matches a target </a:t>
            </a:r>
            <a:r>
              <a:rPr i="1">
                <a:latin typeface="Helvetica"/>
                <a:ea typeface="Helvetica"/>
                <a:cs typeface="Helvetica"/>
                <a:sym typeface="Helvetica"/>
              </a:rPr>
              <a:t>instance</a:t>
            </a:r>
            <a:endParaRPr i="1">
              <a:latin typeface="Helvetica"/>
              <a:ea typeface="Helvetica"/>
              <a:cs typeface="Helvetica"/>
              <a:sym typeface="Helvetica"/>
            </a:endParaRPr>
          </a:p>
          <a:p>
            <a:pPr algn="l" defTabSz="2438400">
              <a:defRPr sz="6200"/>
            </a:pPr>
          </a:p>
          <a:p>
            <a:pPr algn="l" defTabSz="2438400">
              <a:defRPr sz="6200"/>
            </a:pPr>
            <a:r>
              <a:t>GAN loss checks if output is part of an admissible </a:t>
            </a:r>
            <a:r>
              <a:rPr i="1">
                <a:latin typeface="Helvetica"/>
                <a:ea typeface="Helvetica"/>
                <a:cs typeface="Helvetica"/>
                <a:sym typeface="Helvetica"/>
              </a:rPr>
              <a:t>set</a:t>
            </a:r>
          </a:p>
        </p:txBody>
      </p:sp>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3" grpId="2"/>
      <p:bldP build="whole" bldLvl="1" animBg="1" rev="0" advAuto="0" spid="2262"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65" name="image90.jpg" descr="https://taesung89.github.io/cyclegan/images/horse-to-zebra-supplemental/train_cherrypicked/fake_B/horse2zebra_153_50_fake_B.jpg"/>
          <p:cNvPicPr>
            <a:picLocks noChangeAspect="1"/>
          </p:cNvPicPr>
          <p:nvPr/>
        </p:nvPicPr>
        <p:blipFill>
          <a:blip r:embed="rId2">
            <a:extLst/>
          </a:blip>
          <a:stretch>
            <a:fillRect/>
          </a:stretch>
        </p:blipFill>
        <p:spPr>
          <a:xfrm>
            <a:off x="8847577" y="1170913"/>
            <a:ext cx="3246120" cy="324612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266" name="image91.jpg" descr="https://taesung89.github.io/cyclegan/images/horse-to-zebra-supplemental/train_cherrypicked/real_A/horse2zebra_153_50_real_A.jpg"/>
          <p:cNvPicPr>
            <a:picLocks noChangeAspect="1"/>
          </p:cNvPicPr>
          <p:nvPr/>
        </p:nvPicPr>
        <p:blipFill>
          <a:blip r:embed="rId3">
            <a:extLst/>
          </a:blip>
          <a:stretch>
            <a:fillRect/>
          </a:stretch>
        </p:blipFill>
        <p:spPr>
          <a:xfrm>
            <a:off x="590506" y="1170746"/>
            <a:ext cx="3246121" cy="324612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267" name="Shape 2267"/>
          <p:cNvSpPr/>
          <p:nvPr/>
        </p:nvSpPr>
        <p:spPr>
          <a:xfrm>
            <a:off x="16910905" y="1966418"/>
            <a:ext cx="6732514"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2438400">
              <a:defRPr sz="9000">
                <a:solidFill>
                  <a:srgbClr val="00B050"/>
                </a:solidFill>
              </a:defRPr>
            </a:lvl1pPr>
          </a:lstStyle>
          <a:p>
            <a:pPr/>
            <a:r>
              <a:t>Real!</a:t>
            </a:r>
          </a:p>
        </p:txBody>
      </p:sp>
      <p:sp>
        <p:nvSpPr>
          <p:cNvPr id="2268" name="Shape 2268"/>
          <p:cNvSpPr/>
          <p:nvPr/>
        </p:nvSpPr>
        <p:spPr>
          <a:xfrm>
            <a:off x="4344915" y="2723656"/>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69" name="Shape 2269"/>
          <p:cNvSpPr/>
          <p:nvPr/>
        </p:nvSpPr>
        <p:spPr>
          <a:xfrm rot="10800000">
            <a:off x="614967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70" name="Shape 2270"/>
          <p:cNvSpPr/>
          <p:nvPr/>
        </p:nvSpPr>
        <p:spPr>
          <a:xfrm rot="10800000">
            <a:off x="671529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71" name="Shape 2271"/>
          <p:cNvSpPr/>
          <p:nvPr/>
        </p:nvSpPr>
        <p:spPr>
          <a:xfrm rot="10800000">
            <a:off x="5584061" y="1599024"/>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72" name="pasted-image.pdf"/>
          <p:cNvPicPr>
            <a:picLocks noChangeAspect="1"/>
          </p:cNvPicPr>
          <p:nvPr/>
        </p:nvPicPr>
        <p:blipFill>
          <a:blip r:embed="rId4">
            <a:extLst/>
          </a:blip>
          <a:stretch>
            <a:fillRect/>
          </a:stretch>
        </p:blipFill>
        <p:spPr>
          <a:xfrm>
            <a:off x="5986375" y="459086"/>
            <a:ext cx="711453" cy="737804"/>
          </a:xfrm>
          <a:prstGeom prst="rect">
            <a:avLst/>
          </a:prstGeom>
          <a:ln w="12700">
            <a:miter lim="400000"/>
          </a:ln>
        </p:spPr>
      </p:pic>
      <p:pic>
        <p:nvPicPr>
          <p:cNvPr id="2273" name="pasted-image.pdf"/>
          <p:cNvPicPr>
            <a:picLocks noChangeAspect="1"/>
          </p:cNvPicPr>
          <p:nvPr/>
        </p:nvPicPr>
        <p:blipFill>
          <a:blip r:embed="rId5">
            <a:extLst/>
          </a:blip>
          <a:stretch>
            <a:fillRect/>
          </a:stretch>
        </p:blipFill>
        <p:spPr>
          <a:xfrm>
            <a:off x="1923715" y="497937"/>
            <a:ext cx="579703" cy="447952"/>
          </a:xfrm>
          <a:prstGeom prst="rect">
            <a:avLst/>
          </a:prstGeom>
          <a:ln w="12700">
            <a:miter lim="400000"/>
          </a:ln>
        </p:spPr>
      </p:pic>
      <p:pic>
        <p:nvPicPr>
          <p:cNvPr id="2274" name="pasted-image.pdf"/>
          <p:cNvPicPr>
            <a:picLocks noChangeAspect="1"/>
          </p:cNvPicPr>
          <p:nvPr/>
        </p:nvPicPr>
        <p:blipFill>
          <a:blip r:embed="rId6">
            <a:extLst/>
          </a:blip>
          <a:stretch>
            <a:fillRect/>
          </a:stretch>
        </p:blipFill>
        <p:spPr>
          <a:xfrm>
            <a:off x="9823188" y="393754"/>
            <a:ext cx="1294898" cy="656319"/>
          </a:xfrm>
          <a:prstGeom prst="rect">
            <a:avLst/>
          </a:prstGeom>
          <a:ln w="12700">
            <a:miter lim="400000"/>
          </a:ln>
        </p:spPr>
      </p:pic>
      <p:sp>
        <p:nvSpPr>
          <p:cNvPr id="2275" name="Shape 2275"/>
          <p:cNvSpPr/>
          <p:nvPr/>
        </p:nvSpPr>
        <p:spPr>
          <a:xfrm>
            <a:off x="12509083" y="2729750"/>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76" name="Shape 2276"/>
          <p:cNvSpPr/>
          <p:nvPr/>
        </p:nvSpPr>
        <p:spPr>
          <a:xfrm rot="10800000">
            <a:off x="14313845" y="1605118"/>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77" name="Shape 2277"/>
          <p:cNvSpPr/>
          <p:nvPr/>
        </p:nvSpPr>
        <p:spPr>
          <a:xfrm rot="10800000">
            <a:off x="14879465" y="1605118"/>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78" name="Shape 2278"/>
          <p:cNvSpPr/>
          <p:nvPr/>
        </p:nvSpPr>
        <p:spPr>
          <a:xfrm rot="10800000">
            <a:off x="13748227" y="1605118"/>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79" name="pasted-image.pdf"/>
          <p:cNvPicPr>
            <a:picLocks noChangeAspect="1"/>
          </p:cNvPicPr>
          <p:nvPr/>
        </p:nvPicPr>
        <p:blipFill>
          <a:blip r:embed="rId7">
            <a:extLst/>
          </a:blip>
          <a:stretch>
            <a:fillRect/>
          </a:stretch>
        </p:blipFill>
        <p:spPr>
          <a:xfrm>
            <a:off x="14143896" y="432810"/>
            <a:ext cx="764153" cy="658753"/>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nvSpPr>
        <p:spPr>
          <a:xfrm>
            <a:off x="4021264" y="203557"/>
            <a:ext cx="16341472"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defRPr sz="8000"/>
            </a:pPr>
            <a:r>
              <a:t>Image prediction </a:t>
            </a:r>
            <a:r>
              <a:rPr sz="6000"/>
              <a:t>(“structured prediction”)</a:t>
            </a:r>
          </a:p>
        </p:txBody>
      </p:sp>
      <p:grpSp>
        <p:nvGrpSpPr>
          <p:cNvPr id="294" name="Group 294"/>
          <p:cNvGrpSpPr/>
          <p:nvPr/>
        </p:nvGrpSpPr>
        <p:grpSpPr>
          <a:xfrm>
            <a:off x="2656913" y="1885501"/>
            <a:ext cx="7097978" cy="5967666"/>
            <a:chOff x="0" y="0"/>
            <a:chExt cx="7097976" cy="5967664"/>
          </a:xfrm>
        </p:grpSpPr>
        <p:sp>
          <p:nvSpPr>
            <p:cNvPr id="289" name="Shape 289"/>
            <p:cNvSpPr/>
            <p:nvPr/>
          </p:nvSpPr>
          <p:spPr>
            <a:xfrm>
              <a:off x="1285602" y="0"/>
              <a:ext cx="449580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Object labeling</a:t>
              </a:r>
            </a:p>
          </p:txBody>
        </p:sp>
        <p:pic>
          <p:nvPicPr>
            <p:cNvPr id="290" name="pasted-image.png"/>
            <p:cNvPicPr>
              <a:picLocks noChangeAspect="1"/>
            </p:cNvPicPr>
            <p:nvPr/>
          </p:nvPicPr>
          <p:blipFill>
            <a:blip r:embed="rId2">
              <a:extLst/>
            </a:blip>
            <a:stretch>
              <a:fillRect/>
            </a:stretch>
          </p:blipFill>
          <p:spPr>
            <a:xfrm>
              <a:off x="0" y="1095342"/>
              <a:ext cx="3198615" cy="4156791"/>
            </a:xfrm>
            <a:prstGeom prst="rect">
              <a:avLst/>
            </a:prstGeom>
            <a:ln w="12700" cap="flat">
              <a:noFill/>
              <a:miter lim="400000"/>
            </a:ln>
            <a:effectLst/>
          </p:spPr>
        </p:pic>
        <p:pic>
          <p:nvPicPr>
            <p:cNvPr id="291" name="pasted-image.png"/>
            <p:cNvPicPr>
              <a:picLocks noChangeAspect="1"/>
            </p:cNvPicPr>
            <p:nvPr/>
          </p:nvPicPr>
          <p:blipFill>
            <a:blip r:embed="rId3">
              <a:extLst/>
            </a:blip>
            <a:stretch>
              <a:fillRect/>
            </a:stretch>
          </p:blipFill>
          <p:spPr>
            <a:xfrm>
              <a:off x="3881833" y="1074705"/>
              <a:ext cx="3216144" cy="4198064"/>
            </a:xfrm>
            <a:prstGeom prst="rect">
              <a:avLst/>
            </a:prstGeom>
            <a:ln w="12700" cap="flat">
              <a:noFill/>
              <a:miter lim="400000"/>
            </a:ln>
            <a:effectLst/>
          </p:spPr>
        </p:pic>
        <p:sp>
          <p:nvSpPr>
            <p:cNvPr id="292" name="Shape 292"/>
            <p:cNvSpPr/>
            <p:nvPr/>
          </p:nvSpPr>
          <p:spPr>
            <a:xfrm flipV="1">
              <a:off x="3309042" y="3170003"/>
              <a:ext cx="449310" cy="978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sp>
          <p:nvSpPr>
            <p:cNvPr id="293" name="Shape 293"/>
            <p:cNvSpPr/>
            <p:nvPr/>
          </p:nvSpPr>
          <p:spPr>
            <a:xfrm>
              <a:off x="1055669" y="5215189"/>
              <a:ext cx="4955668"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[Long et al. 2015, …]</a:t>
              </a:r>
            </a:p>
          </p:txBody>
        </p:sp>
      </p:grpSp>
      <p:grpSp>
        <p:nvGrpSpPr>
          <p:cNvPr id="300" name="Group 300"/>
          <p:cNvGrpSpPr/>
          <p:nvPr/>
        </p:nvGrpSpPr>
        <p:grpSpPr>
          <a:xfrm>
            <a:off x="12120355" y="1946262"/>
            <a:ext cx="11137304" cy="5440329"/>
            <a:chOff x="0" y="0"/>
            <a:chExt cx="11137302" cy="5440327"/>
          </a:xfrm>
        </p:grpSpPr>
        <p:sp>
          <p:nvSpPr>
            <p:cNvPr id="295" name="Shape 295"/>
            <p:cNvSpPr/>
            <p:nvPr/>
          </p:nvSpPr>
          <p:spPr>
            <a:xfrm>
              <a:off x="3316585" y="0"/>
              <a:ext cx="456692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Edge Detection</a:t>
              </a:r>
            </a:p>
          </p:txBody>
        </p:sp>
        <p:sp>
          <p:nvSpPr>
            <p:cNvPr id="296" name="Shape 296"/>
            <p:cNvSpPr/>
            <p:nvPr/>
          </p:nvSpPr>
          <p:spPr>
            <a:xfrm flipV="1">
              <a:off x="5375585" y="2831336"/>
              <a:ext cx="449311" cy="978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sp>
          <p:nvSpPr>
            <p:cNvPr id="297" name="Shape 297"/>
            <p:cNvSpPr/>
            <p:nvPr/>
          </p:nvSpPr>
          <p:spPr>
            <a:xfrm>
              <a:off x="3348272" y="4687852"/>
              <a:ext cx="4503548"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[Xie et al. 2015, …]</a:t>
              </a:r>
            </a:p>
          </p:txBody>
        </p:sp>
        <p:pic>
          <p:nvPicPr>
            <p:cNvPr id="298" name="pasted-image.png"/>
            <p:cNvPicPr>
              <a:picLocks noChangeAspect="1"/>
            </p:cNvPicPr>
            <p:nvPr/>
          </p:nvPicPr>
          <p:blipFill>
            <a:blip r:embed="rId4">
              <a:extLst/>
            </a:blip>
            <a:stretch>
              <a:fillRect/>
            </a:stretch>
          </p:blipFill>
          <p:spPr>
            <a:xfrm>
              <a:off x="0" y="1090771"/>
              <a:ext cx="5239560" cy="3510247"/>
            </a:xfrm>
            <a:prstGeom prst="rect">
              <a:avLst/>
            </a:prstGeom>
            <a:ln w="12700" cap="flat">
              <a:noFill/>
              <a:miter lim="400000"/>
            </a:ln>
            <a:effectLst/>
          </p:spPr>
        </p:pic>
        <p:pic>
          <p:nvPicPr>
            <p:cNvPr id="299" name="pasted-image.png"/>
            <p:cNvPicPr>
              <a:picLocks noChangeAspect="1"/>
            </p:cNvPicPr>
            <p:nvPr/>
          </p:nvPicPr>
          <p:blipFill>
            <a:blip r:embed="rId5">
              <a:extLst/>
            </a:blip>
            <a:srcRect l="0" t="0" r="461" b="0"/>
            <a:stretch>
              <a:fillRect/>
            </a:stretch>
          </p:blipFill>
          <p:spPr>
            <a:xfrm>
              <a:off x="5960460" y="1111938"/>
              <a:ext cx="5176843" cy="3458625"/>
            </a:xfrm>
            <a:prstGeom prst="rect">
              <a:avLst/>
            </a:prstGeom>
            <a:ln w="38100" cap="flat">
              <a:solidFill>
                <a:srgbClr val="000000"/>
              </a:solidFill>
              <a:prstDash val="solid"/>
              <a:miter lim="400000"/>
            </a:ln>
            <a:effectLst/>
          </p:spPr>
        </p:pic>
      </p:grpSp>
      <p:grpSp>
        <p:nvGrpSpPr>
          <p:cNvPr id="308" name="Group 308"/>
          <p:cNvGrpSpPr/>
          <p:nvPr/>
        </p:nvGrpSpPr>
        <p:grpSpPr>
          <a:xfrm>
            <a:off x="12621290" y="8110859"/>
            <a:ext cx="10380734" cy="5518943"/>
            <a:chOff x="0" y="0"/>
            <a:chExt cx="10380733" cy="5518942"/>
          </a:xfrm>
        </p:grpSpPr>
        <p:grpSp>
          <p:nvGrpSpPr>
            <p:cNvPr id="303" name="Group 303"/>
            <p:cNvGrpSpPr/>
            <p:nvPr/>
          </p:nvGrpSpPr>
          <p:grpSpPr>
            <a:xfrm>
              <a:off x="5161826" y="836675"/>
              <a:ext cx="5218908" cy="3978138"/>
              <a:chOff x="0" y="0"/>
              <a:chExt cx="5218906" cy="3978137"/>
            </a:xfrm>
          </p:grpSpPr>
          <p:pic>
            <p:nvPicPr>
              <p:cNvPr id="301" name="pasted-image.png"/>
              <p:cNvPicPr>
                <a:picLocks noChangeAspect="1"/>
              </p:cNvPicPr>
              <p:nvPr/>
            </p:nvPicPr>
            <p:blipFill>
              <a:blip r:embed="rId6">
                <a:extLst/>
              </a:blip>
              <a:stretch>
                <a:fillRect/>
              </a:stretch>
            </p:blipFill>
            <p:spPr>
              <a:xfrm>
                <a:off x="0" y="0"/>
                <a:ext cx="5218907" cy="3978138"/>
              </a:xfrm>
              <a:prstGeom prst="rect">
                <a:avLst/>
              </a:prstGeom>
              <a:ln w="12700" cap="flat">
                <a:noFill/>
                <a:miter lim="400000"/>
              </a:ln>
              <a:effectLst/>
            </p:spPr>
          </p:pic>
          <p:sp>
            <p:nvSpPr>
              <p:cNvPr id="302" name="Shape 302"/>
              <p:cNvSpPr/>
              <p:nvPr/>
            </p:nvSpPr>
            <p:spPr>
              <a:xfrm>
                <a:off x="203100" y="14596"/>
                <a:ext cx="173282" cy="586114"/>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304" name="Shape 304"/>
            <p:cNvSpPr/>
            <p:nvPr/>
          </p:nvSpPr>
          <p:spPr>
            <a:xfrm>
              <a:off x="3168709" y="0"/>
              <a:ext cx="386080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Style transfer</a:t>
              </a:r>
            </a:p>
          </p:txBody>
        </p:sp>
        <p:sp>
          <p:nvSpPr>
            <p:cNvPr id="305" name="Shape 305"/>
            <p:cNvSpPr/>
            <p:nvPr/>
          </p:nvSpPr>
          <p:spPr>
            <a:xfrm flipV="1">
              <a:off x="4874541" y="2671437"/>
              <a:ext cx="449310" cy="978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sp>
          <p:nvSpPr>
            <p:cNvPr id="306" name="Shape 306"/>
            <p:cNvSpPr/>
            <p:nvPr/>
          </p:nvSpPr>
          <p:spPr>
            <a:xfrm>
              <a:off x="2536694" y="4766467"/>
              <a:ext cx="5124832"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[Gatys et al. 2016, …]</a:t>
              </a:r>
            </a:p>
          </p:txBody>
        </p:sp>
        <p:pic>
          <p:nvPicPr>
            <p:cNvPr id="307" name="pasted-image.png"/>
            <p:cNvPicPr>
              <a:picLocks noChangeAspect="1"/>
            </p:cNvPicPr>
            <p:nvPr/>
          </p:nvPicPr>
          <p:blipFill>
            <a:blip r:embed="rId7">
              <a:extLst/>
            </a:blip>
            <a:stretch>
              <a:fillRect/>
            </a:stretch>
          </p:blipFill>
          <p:spPr>
            <a:xfrm>
              <a:off x="0" y="990528"/>
              <a:ext cx="4685682" cy="3501099"/>
            </a:xfrm>
            <a:prstGeom prst="rect">
              <a:avLst/>
            </a:prstGeom>
            <a:ln w="12700" cap="flat">
              <a:noFill/>
              <a:miter lim="400000"/>
            </a:ln>
            <a:effectLst/>
          </p:spPr>
        </p:pic>
      </p:grpSp>
      <p:grpSp>
        <p:nvGrpSpPr>
          <p:cNvPr id="314" name="Group 314"/>
          <p:cNvGrpSpPr/>
          <p:nvPr/>
        </p:nvGrpSpPr>
        <p:grpSpPr>
          <a:xfrm>
            <a:off x="880814" y="8173036"/>
            <a:ext cx="9812633" cy="5267589"/>
            <a:chOff x="0" y="0"/>
            <a:chExt cx="9812632" cy="5267588"/>
          </a:xfrm>
        </p:grpSpPr>
        <p:sp>
          <p:nvSpPr>
            <p:cNvPr id="309" name="Shape 309"/>
            <p:cNvSpPr/>
            <p:nvPr/>
          </p:nvSpPr>
          <p:spPr>
            <a:xfrm flipV="1">
              <a:off x="5993227" y="2775066"/>
              <a:ext cx="449310" cy="9789"/>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sp>
          <p:nvSpPr>
            <p:cNvPr id="310" name="Shape 310"/>
            <p:cNvSpPr/>
            <p:nvPr/>
          </p:nvSpPr>
          <p:spPr>
            <a:xfrm>
              <a:off x="2780772" y="4515113"/>
              <a:ext cx="5012056"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[Reed et al. 2014, …]</a:t>
              </a:r>
            </a:p>
          </p:txBody>
        </p:sp>
        <p:sp>
          <p:nvSpPr>
            <p:cNvPr id="311" name="Shape 311"/>
            <p:cNvSpPr/>
            <p:nvPr/>
          </p:nvSpPr>
          <p:spPr>
            <a:xfrm>
              <a:off x="3356082" y="0"/>
              <a:ext cx="386143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Text-to-photo</a:t>
              </a:r>
            </a:p>
          </p:txBody>
        </p:sp>
        <p:pic>
          <p:nvPicPr>
            <p:cNvPr id="312" name="pasted-image.png"/>
            <p:cNvPicPr>
              <a:picLocks noChangeAspect="1"/>
            </p:cNvPicPr>
            <p:nvPr/>
          </p:nvPicPr>
          <p:blipFill>
            <a:blip r:embed="rId8">
              <a:extLst/>
            </a:blip>
            <a:stretch>
              <a:fillRect/>
            </a:stretch>
          </p:blipFill>
          <p:spPr>
            <a:xfrm>
              <a:off x="6618535" y="1168969"/>
              <a:ext cx="3194098" cy="3194098"/>
            </a:xfrm>
            <a:prstGeom prst="rect">
              <a:avLst/>
            </a:prstGeom>
            <a:ln w="12700" cap="flat">
              <a:noFill/>
              <a:miter lim="400000"/>
            </a:ln>
            <a:effectLst/>
          </p:spPr>
        </p:pic>
        <p:sp>
          <p:nvSpPr>
            <p:cNvPr id="313" name="Shape 313"/>
            <p:cNvSpPr/>
            <p:nvPr/>
          </p:nvSpPr>
          <p:spPr>
            <a:xfrm>
              <a:off x="0" y="1974528"/>
              <a:ext cx="6050918" cy="14636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defTabSz="457200">
                <a:lnSpc>
                  <a:spcPts val="6400"/>
                </a:lnSpc>
                <a:defRPr sz="4200">
                  <a:latin typeface="Times"/>
                  <a:ea typeface="Times"/>
                  <a:cs typeface="Times"/>
                  <a:sym typeface="Times"/>
                </a:defRPr>
              </a:lvl1pPr>
            </a:lstStyle>
            <a:p>
              <a:pPr/>
              <a:r>
                <a:t>“this small bird has a pink breast and crown…”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 grpId="1"/>
      <p:bldP build="whole" bldLvl="1" animBg="1" rev="0" advAuto="0" spid="314" grpId="3"/>
      <p:bldP build="whole" bldLvl="1" animBg="1" rev="0" advAuto="0" spid="300" grpId="2"/>
      <p:bldP build="whole" bldLvl="1" animBg="1" rev="0" advAuto="0" spid="308" grpId="4"/>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1" name="image90.jpg" descr="https://taesung89.github.io/cyclegan/images/horse-to-zebra-supplemental/train_cherrypicked/fake_B/horse2zebra_153_50_fake_B.jpg"/>
          <p:cNvPicPr>
            <a:picLocks noChangeAspect="1"/>
          </p:cNvPicPr>
          <p:nvPr/>
        </p:nvPicPr>
        <p:blipFill>
          <a:blip r:embed="rId2">
            <a:extLst/>
          </a:blip>
          <a:stretch>
            <a:fillRect/>
          </a:stretch>
        </p:blipFill>
        <p:spPr>
          <a:xfrm>
            <a:off x="8847577" y="1170913"/>
            <a:ext cx="3246120" cy="324612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282" name="image91.jpg" descr="https://taesung89.github.io/cyclegan/images/horse-to-zebra-supplemental/train_cherrypicked/real_A/horse2zebra_153_50_real_A.jpg"/>
          <p:cNvPicPr>
            <a:picLocks noChangeAspect="1"/>
          </p:cNvPicPr>
          <p:nvPr/>
        </p:nvPicPr>
        <p:blipFill>
          <a:blip r:embed="rId3">
            <a:extLst/>
          </a:blip>
          <a:stretch>
            <a:fillRect/>
          </a:stretch>
        </p:blipFill>
        <p:spPr>
          <a:xfrm>
            <a:off x="590506" y="1170746"/>
            <a:ext cx="3246121" cy="324612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283" name="image81.jpg"/>
          <p:cNvPicPr>
            <a:picLocks noChangeAspect="1"/>
          </p:cNvPicPr>
          <p:nvPr/>
        </p:nvPicPr>
        <p:blipFill>
          <a:blip r:embed="rId4">
            <a:extLst/>
          </a:blip>
          <a:stretch>
            <a:fillRect/>
          </a:stretch>
        </p:blipFill>
        <p:spPr>
          <a:xfrm>
            <a:off x="8847577" y="1170913"/>
            <a:ext cx="3246120" cy="324612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284" name="Shape 2284"/>
          <p:cNvSpPr/>
          <p:nvPr/>
        </p:nvSpPr>
        <p:spPr>
          <a:xfrm>
            <a:off x="4344915" y="2723656"/>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85" name="Shape 2285"/>
          <p:cNvSpPr/>
          <p:nvPr/>
        </p:nvSpPr>
        <p:spPr>
          <a:xfrm rot="10800000">
            <a:off x="614967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86" name="Shape 2286"/>
          <p:cNvSpPr/>
          <p:nvPr/>
        </p:nvSpPr>
        <p:spPr>
          <a:xfrm rot="10800000">
            <a:off x="6715298" y="1599024"/>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87" name="Shape 2287"/>
          <p:cNvSpPr/>
          <p:nvPr/>
        </p:nvSpPr>
        <p:spPr>
          <a:xfrm rot="10800000">
            <a:off x="5584061" y="1599024"/>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88" name="pasted-image.pdf"/>
          <p:cNvPicPr>
            <a:picLocks noChangeAspect="1"/>
          </p:cNvPicPr>
          <p:nvPr/>
        </p:nvPicPr>
        <p:blipFill>
          <a:blip r:embed="rId5">
            <a:extLst/>
          </a:blip>
          <a:stretch>
            <a:fillRect/>
          </a:stretch>
        </p:blipFill>
        <p:spPr>
          <a:xfrm>
            <a:off x="5986375" y="459086"/>
            <a:ext cx="711453" cy="737804"/>
          </a:xfrm>
          <a:prstGeom prst="rect">
            <a:avLst/>
          </a:prstGeom>
          <a:ln w="12700">
            <a:miter lim="400000"/>
          </a:ln>
        </p:spPr>
      </p:pic>
      <p:pic>
        <p:nvPicPr>
          <p:cNvPr id="2289" name="pasted-image.pdf"/>
          <p:cNvPicPr>
            <a:picLocks noChangeAspect="1"/>
          </p:cNvPicPr>
          <p:nvPr/>
        </p:nvPicPr>
        <p:blipFill>
          <a:blip r:embed="rId6">
            <a:extLst/>
          </a:blip>
          <a:stretch>
            <a:fillRect/>
          </a:stretch>
        </p:blipFill>
        <p:spPr>
          <a:xfrm>
            <a:off x="1923715" y="497937"/>
            <a:ext cx="579703" cy="447952"/>
          </a:xfrm>
          <a:prstGeom prst="rect">
            <a:avLst/>
          </a:prstGeom>
          <a:ln w="12700">
            <a:miter lim="400000"/>
          </a:ln>
        </p:spPr>
      </p:pic>
      <p:pic>
        <p:nvPicPr>
          <p:cNvPr id="2290" name="pasted-image.pdf"/>
          <p:cNvPicPr>
            <a:picLocks noChangeAspect="1"/>
          </p:cNvPicPr>
          <p:nvPr/>
        </p:nvPicPr>
        <p:blipFill>
          <a:blip r:embed="rId7">
            <a:extLst/>
          </a:blip>
          <a:stretch>
            <a:fillRect/>
          </a:stretch>
        </p:blipFill>
        <p:spPr>
          <a:xfrm>
            <a:off x="9823188" y="393754"/>
            <a:ext cx="1294898" cy="656319"/>
          </a:xfrm>
          <a:prstGeom prst="rect">
            <a:avLst/>
          </a:prstGeom>
          <a:ln w="12700">
            <a:miter lim="400000"/>
          </a:ln>
        </p:spPr>
      </p:pic>
      <p:sp>
        <p:nvSpPr>
          <p:cNvPr id="2291" name="Shape 2291"/>
          <p:cNvSpPr/>
          <p:nvPr/>
        </p:nvSpPr>
        <p:spPr>
          <a:xfrm>
            <a:off x="12509083" y="2729750"/>
            <a:ext cx="3994374" cy="1"/>
          </a:xfrm>
          <a:prstGeom prst="line">
            <a:avLst/>
          </a:prstGeom>
          <a:ln w="38100">
            <a:solidFill>
              <a:srgbClr val="000000"/>
            </a:solidFill>
            <a:miter lim="400000"/>
            <a:tailEnd type="stealth"/>
          </a:ln>
        </p:spPr>
        <p:txBody>
          <a:bodyPr lIns="71437" tIns="71437" rIns="71437" bIns="71437" anchor="ctr"/>
          <a:lstStyle/>
          <a:p>
            <a:pPr>
              <a:defRPr sz="3000"/>
            </a:pPr>
          </a:p>
        </p:txBody>
      </p:sp>
      <p:sp>
        <p:nvSpPr>
          <p:cNvPr id="2292" name="Shape 2292"/>
          <p:cNvSpPr/>
          <p:nvPr/>
        </p:nvSpPr>
        <p:spPr>
          <a:xfrm rot="10800000">
            <a:off x="14313845" y="1605118"/>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93" name="Shape 2293"/>
          <p:cNvSpPr/>
          <p:nvPr/>
        </p:nvSpPr>
        <p:spPr>
          <a:xfrm rot="10800000">
            <a:off x="14879465" y="1605118"/>
            <a:ext cx="384843"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sp>
        <p:nvSpPr>
          <p:cNvPr id="2294" name="Shape 2294"/>
          <p:cNvSpPr/>
          <p:nvPr/>
        </p:nvSpPr>
        <p:spPr>
          <a:xfrm rot="10800000">
            <a:off x="13748227" y="1605118"/>
            <a:ext cx="384844" cy="2249267"/>
          </a:xfrm>
          <a:prstGeom prst="rect">
            <a:avLst/>
          </a:prstGeom>
          <a:solidFill>
            <a:srgbClr val="FFFFFF"/>
          </a:solidFill>
          <a:ln w="38100">
            <a:solidFill>
              <a:srgbClr val="000000"/>
            </a:solidFill>
            <a:miter lim="400000"/>
          </a:ln>
        </p:spPr>
        <p:txBody>
          <a:bodyPr lIns="71437" tIns="71437" rIns="71437" bIns="71437" anchor="ctr"/>
          <a:lstStyle/>
          <a:p>
            <a:pPr>
              <a:defRPr sz="3000">
                <a:solidFill>
                  <a:srgbClr val="FFFFFF"/>
                </a:solidFill>
              </a:defRPr>
            </a:pPr>
          </a:p>
        </p:txBody>
      </p:sp>
      <p:pic>
        <p:nvPicPr>
          <p:cNvPr id="2295" name="pasted-image.pdf"/>
          <p:cNvPicPr>
            <a:picLocks noChangeAspect="1"/>
          </p:cNvPicPr>
          <p:nvPr/>
        </p:nvPicPr>
        <p:blipFill>
          <a:blip r:embed="rId8">
            <a:extLst/>
          </a:blip>
          <a:stretch>
            <a:fillRect/>
          </a:stretch>
        </p:blipFill>
        <p:spPr>
          <a:xfrm>
            <a:off x="14143896" y="432810"/>
            <a:ext cx="764153" cy="658753"/>
          </a:xfrm>
          <a:prstGeom prst="rect">
            <a:avLst/>
          </a:prstGeom>
          <a:ln w="12700">
            <a:miter lim="400000"/>
          </a:ln>
        </p:spPr>
      </p:pic>
      <p:sp>
        <p:nvSpPr>
          <p:cNvPr id="2296" name="Shape 2296"/>
          <p:cNvSpPr/>
          <p:nvPr/>
        </p:nvSpPr>
        <p:spPr>
          <a:xfrm>
            <a:off x="16910905" y="1966418"/>
            <a:ext cx="6732514" cy="15144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2438400">
              <a:defRPr sz="9000">
                <a:solidFill>
                  <a:srgbClr val="00B050"/>
                </a:solidFill>
              </a:defRPr>
            </a:lvl1pPr>
          </a:lstStyle>
          <a:p>
            <a:pPr/>
            <a:r>
              <a:t>Real too!</a:t>
            </a:r>
          </a:p>
        </p:txBody>
      </p:sp>
      <p:sp>
        <p:nvSpPr>
          <p:cNvPr id="2297" name="Shape 2297"/>
          <p:cNvSpPr/>
          <p:nvPr/>
        </p:nvSpPr>
        <p:spPr>
          <a:xfrm>
            <a:off x="1827953" y="8029786"/>
            <a:ext cx="20728094" cy="12985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defTabSz="2438400">
              <a:defRPr sz="7600"/>
            </a:lvl1pPr>
          </a:lstStyle>
          <a:p>
            <a:pPr/>
            <a:r>
              <a:t>Nothing to force output to correspond to input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97" grpId="1"/>
    </p:bldLst>
  </p:timing>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99" name="image9.png" descr="pasted-image.pdf"/>
          <p:cNvPicPr>
            <a:picLocks noChangeAspect="1"/>
          </p:cNvPicPr>
          <p:nvPr/>
        </p:nvPicPr>
        <p:blipFill>
          <a:blip r:embed="rId3">
            <a:extLst/>
          </a:blip>
          <a:stretch>
            <a:fillRect/>
          </a:stretch>
        </p:blipFill>
        <p:spPr>
          <a:xfrm>
            <a:off x="6265298" y="7203092"/>
            <a:ext cx="179349" cy="425969"/>
          </a:xfrm>
          <a:prstGeom prst="rect">
            <a:avLst/>
          </a:prstGeom>
          <a:ln w="12700">
            <a:miter lim="400000"/>
          </a:ln>
        </p:spPr>
      </p:pic>
      <p:pic>
        <p:nvPicPr>
          <p:cNvPr id="2300" name="image20.png" descr="pasted-image.pdf"/>
          <p:cNvPicPr>
            <a:picLocks noChangeAspect="1"/>
          </p:cNvPicPr>
          <p:nvPr/>
        </p:nvPicPr>
        <p:blipFill>
          <a:blip r:embed="rId4">
            <a:extLst/>
          </a:blip>
          <a:stretch>
            <a:fillRect/>
          </a:stretch>
        </p:blipFill>
        <p:spPr>
          <a:xfrm>
            <a:off x="3048000" y="3892579"/>
            <a:ext cx="460939" cy="8078023"/>
          </a:xfrm>
          <a:prstGeom prst="rect">
            <a:avLst/>
          </a:prstGeom>
          <a:ln w="12700">
            <a:miter lim="400000"/>
          </a:ln>
        </p:spPr>
      </p:pic>
      <p:pic>
        <p:nvPicPr>
          <p:cNvPr id="2301" name="image21.png" descr="pasted-image.pdf"/>
          <p:cNvPicPr>
            <a:picLocks noChangeAspect="1"/>
          </p:cNvPicPr>
          <p:nvPr/>
        </p:nvPicPr>
        <p:blipFill>
          <a:blip r:embed="rId5">
            <a:extLst/>
          </a:blip>
          <a:stretch>
            <a:fillRect/>
          </a:stretch>
        </p:blipFill>
        <p:spPr>
          <a:xfrm>
            <a:off x="6782068" y="3892579"/>
            <a:ext cx="460942" cy="8078023"/>
          </a:xfrm>
          <a:prstGeom prst="rect">
            <a:avLst/>
          </a:prstGeom>
          <a:ln w="12700">
            <a:miter lim="400000"/>
          </a:ln>
        </p:spPr>
      </p:pic>
      <p:pic>
        <p:nvPicPr>
          <p:cNvPr id="2302" name="image24.jpeg" descr="pasted-image.png"/>
          <p:cNvPicPr>
            <a:picLocks noChangeAspect="1"/>
          </p:cNvPicPr>
          <p:nvPr/>
        </p:nvPicPr>
        <p:blipFill>
          <a:blip r:embed="rId6">
            <a:extLst/>
          </a:blip>
          <a:stretch>
            <a:fillRect/>
          </a:stretch>
        </p:blipFill>
        <p:spPr>
          <a:xfrm>
            <a:off x="3542633" y="8739736"/>
            <a:ext cx="3133572"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03" name="image25.jpeg" descr="pasted-image.png"/>
          <p:cNvPicPr>
            <a:picLocks noChangeAspect="1"/>
          </p:cNvPicPr>
          <p:nvPr/>
        </p:nvPicPr>
        <p:blipFill>
          <a:blip r:embed="rId7">
            <a:extLst/>
          </a:blip>
          <a:stretch>
            <a:fillRect/>
          </a:stretch>
        </p:blipFill>
        <p:spPr>
          <a:xfrm>
            <a:off x="3548500" y="4081445"/>
            <a:ext cx="3133572"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04" name="image22.png" descr="pasted-image.pdf"/>
          <p:cNvPicPr>
            <a:picLocks noChangeAspect="1"/>
          </p:cNvPicPr>
          <p:nvPr/>
        </p:nvPicPr>
        <p:blipFill>
          <a:blip r:embed="rId8">
            <a:extLst/>
          </a:blip>
          <a:stretch>
            <a:fillRect/>
          </a:stretch>
        </p:blipFill>
        <p:spPr>
          <a:xfrm>
            <a:off x="4717921" y="3284254"/>
            <a:ext cx="794729" cy="601018"/>
          </a:xfrm>
          <a:prstGeom prst="rect">
            <a:avLst/>
          </a:prstGeom>
          <a:ln w="12700">
            <a:miter lim="400000"/>
          </a:ln>
        </p:spPr>
      </p:pic>
      <p:grpSp>
        <p:nvGrpSpPr>
          <p:cNvPr id="2307" name="Group 2307" descr="Shape 198"/>
          <p:cNvGrpSpPr/>
          <p:nvPr/>
        </p:nvGrpSpPr>
        <p:grpSpPr>
          <a:xfrm>
            <a:off x="4229243" y="10904900"/>
            <a:ext cx="1760351" cy="2291824"/>
            <a:chOff x="0" y="0"/>
            <a:chExt cx="1760350" cy="2291823"/>
          </a:xfrm>
        </p:grpSpPr>
        <p:sp>
          <p:nvSpPr>
            <p:cNvPr id="2305" name="Shape 2305"/>
            <p:cNvSpPr/>
            <p:nvPr/>
          </p:nvSpPr>
          <p:spPr>
            <a:xfrm>
              <a:off x="0" y="0"/>
              <a:ext cx="1760351" cy="2291824"/>
            </a:xfrm>
            <a:prstGeom prst="rect">
              <a:avLst/>
            </a:prstGeom>
            <a:blipFill rotWithShape="1">
              <a:blip r:embed="rId9"/>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06" name="Shape 2306"/>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sp>
        <p:nvSpPr>
          <p:cNvPr id="2308" name="Shape 2308" descr="Title 1"/>
          <p:cNvSpPr/>
          <p:nvPr/>
        </p:nvSpPr>
        <p:spPr>
          <a:xfrm>
            <a:off x="3757650" y="359697"/>
            <a:ext cx="16868701" cy="2651124"/>
          </a:xfrm>
          <a:prstGeom prst="rect">
            <a:avLst/>
          </a:prstGeom>
          <a:ln w="12700">
            <a:miter lim="400000"/>
          </a:ln>
          <a:extLst>
            <a:ext uri="{C572A759-6A51-4108-AA02-DFA0A04FC94B}">
              <ma14:wrappingTextBoxFlag xmlns:ma14="http://schemas.microsoft.com/office/mac/drawingml/2011/main" val="1"/>
            </a:ext>
          </a:extLst>
        </p:spPr>
        <p:txBody>
          <a:bodyPr lIns="119061" tIns="119061" rIns="119061" bIns="119061" anchor="ctr">
            <a:spAutoFit/>
          </a:bodyPr>
          <a:lstStyle/>
          <a:p>
            <a:pPr defTabSz="616118">
              <a:defRPr sz="8200">
                <a:latin typeface="Calibri"/>
                <a:ea typeface="Calibri"/>
                <a:cs typeface="Calibri"/>
                <a:sym typeface="Calibri"/>
              </a:defRPr>
            </a:pPr>
            <a:r>
              <a:t>Cycle-Consistent</a:t>
            </a:r>
            <a:r>
              <a:t> </a:t>
            </a:r>
            <a:r>
              <a:t>Adversarial</a:t>
            </a:r>
            <a:r>
              <a:t> </a:t>
            </a:r>
            <a:r>
              <a:t>Networks</a:t>
            </a:r>
          </a:p>
        </p:txBody>
      </p:sp>
      <p:pic>
        <p:nvPicPr>
          <p:cNvPr id="2309" name="image23.jpeg" descr="pasted-image.png"/>
          <p:cNvPicPr>
            <a:picLocks noChangeAspect="1"/>
          </p:cNvPicPr>
          <p:nvPr/>
        </p:nvPicPr>
        <p:blipFill>
          <a:blip r:embed="rId10">
            <a:extLst/>
          </a:blip>
          <a:stretch>
            <a:fillRect/>
          </a:stretch>
        </p:blipFill>
        <p:spPr>
          <a:xfrm>
            <a:off x="3542631" y="6411190"/>
            <a:ext cx="3139441"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10" name="image26.jpeg" descr="pasted-image.png"/>
          <p:cNvPicPr>
            <a:picLocks noChangeAspect="1"/>
          </p:cNvPicPr>
          <p:nvPr/>
        </p:nvPicPr>
        <p:blipFill>
          <a:blip r:embed="rId11">
            <a:extLst/>
          </a:blip>
          <a:stretch>
            <a:fillRect/>
          </a:stretch>
        </p:blipFill>
        <p:spPr>
          <a:xfrm>
            <a:off x="17033811" y="4081445"/>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11" name="image27.jpeg" descr="pasted-image.png"/>
          <p:cNvPicPr>
            <a:picLocks noChangeAspect="1"/>
          </p:cNvPicPr>
          <p:nvPr/>
        </p:nvPicPr>
        <p:blipFill>
          <a:blip r:embed="rId12">
            <a:extLst/>
          </a:blip>
          <a:stretch>
            <a:fillRect/>
          </a:stretch>
        </p:blipFill>
        <p:spPr>
          <a:xfrm>
            <a:off x="17033811" y="8739736"/>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12" name="image28.jpeg" descr="pasted-image.png"/>
          <p:cNvPicPr>
            <a:picLocks noChangeAspect="1"/>
          </p:cNvPicPr>
          <p:nvPr/>
        </p:nvPicPr>
        <p:blipFill>
          <a:blip r:embed="rId13">
            <a:extLst/>
          </a:blip>
          <a:stretch>
            <a:fillRect/>
          </a:stretch>
        </p:blipFill>
        <p:spPr>
          <a:xfrm>
            <a:off x="17033811" y="6411190"/>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13" name="image20.png" descr="pasted-image.pdf"/>
          <p:cNvPicPr>
            <a:picLocks noChangeAspect="1"/>
          </p:cNvPicPr>
          <p:nvPr/>
        </p:nvPicPr>
        <p:blipFill>
          <a:blip r:embed="rId4">
            <a:extLst/>
          </a:blip>
          <a:stretch>
            <a:fillRect/>
          </a:stretch>
        </p:blipFill>
        <p:spPr>
          <a:xfrm>
            <a:off x="16512480" y="3892579"/>
            <a:ext cx="504899" cy="8104983"/>
          </a:xfrm>
          <a:prstGeom prst="rect">
            <a:avLst/>
          </a:prstGeom>
          <a:ln w="12700">
            <a:miter lim="400000"/>
          </a:ln>
        </p:spPr>
      </p:pic>
      <p:pic>
        <p:nvPicPr>
          <p:cNvPr id="2314" name="image21.png" descr="pasted-image.pdf"/>
          <p:cNvPicPr>
            <a:picLocks noChangeAspect="1"/>
          </p:cNvPicPr>
          <p:nvPr/>
        </p:nvPicPr>
        <p:blipFill>
          <a:blip r:embed="rId5">
            <a:extLst/>
          </a:blip>
          <a:stretch>
            <a:fillRect/>
          </a:stretch>
        </p:blipFill>
        <p:spPr>
          <a:xfrm>
            <a:off x="20208048" y="3892579"/>
            <a:ext cx="504899" cy="8104983"/>
          </a:xfrm>
          <a:prstGeom prst="rect">
            <a:avLst/>
          </a:prstGeom>
          <a:ln w="12700">
            <a:miter lim="400000"/>
          </a:ln>
        </p:spPr>
      </p:pic>
      <p:sp>
        <p:nvSpPr>
          <p:cNvPr id="2315" name="Shape 2315" descr="Shape 1631"/>
          <p:cNvSpPr/>
          <p:nvPr/>
        </p:nvSpPr>
        <p:spPr>
          <a:xfrm>
            <a:off x="10454598" y="7287049"/>
            <a:ext cx="2976976" cy="60270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6202"/>
                </a:moveTo>
                <a:cubicBezTo>
                  <a:pt x="7090" y="-5139"/>
                  <a:pt x="14290" y="-5398"/>
                  <a:pt x="21600" y="15426"/>
                </a:cubicBezTo>
              </a:path>
            </a:pathLst>
          </a:custGeom>
          <a:ln w="63500">
            <a:solidFill>
              <a:srgbClr val="000000"/>
            </a:solidFill>
            <a:miter lim="400000"/>
            <a:tailEnd type="stealth"/>
          </a:ln>
        </p:spPr>
        <p:txBody>
          <a:bodyPr lIns="76200" tIns="76200" rIns="76200" bIns="76200"/>
          <a:lstStyle/>
          <a:p>
            <a:pPr algn="l" defTabSz="2438400">
              <a:defRPr sz="4000">
                <a:latin typeface="Calibri"/>
                <a:ea typeface="Calibri"/>
                <a:cs typeface="Calibri"/>
                <a:sym typeface="Calibri"/>
              </a:defRPr>
            </a:pPr>
          </a:p>
        </p:txBody>
      </p:sp>
      <p:grpSp>
        <p:nvGrpSpPr>
          <p:cNvPr id="2318" name="Group 2318" descr="Group 1565"/>
          <p:cNvGrpSpPr/>
          <p:nvPr/>
        </p:nvGrpSpPr>
        <p:grpSpPr>
          <a:xfrm>
            <a:off x="8565901" y="7409236"/>
            <a:ext cx="1703460" cy="1732204"/>
            <a:chOff x="0" y="0"/>
            <a:chExt cx="1703458" cy="1732203"/>
          </a:xfrm>
        </p:grpSpPr>
        <p:sp>
          <p:nvSpPr>
            <p:cNvPr id="2316" name="Shape 2316" descr="Shape 1563"/>
            <p:cNvSpPr/>
            <p:nvPr/>
          </p:nvSpPr>
          <p:spPr>
            <a:xfrm>
              <a:off x="-1" y="-1"/>
              <a:ext cx="1703460" cy="1732205"/>
            </a:xfrm>
            <a:prstGeom prst="rect">
              <a:avLst/>
            </a:prstGeom>
            <a:noFill/>
            <a:ln w="38100" cap="flat">
              <a:solidFill>
                <a:srgbClr val="000000"/>
              </a:solidFill>
              <a:prstDash val="solid"/>
              <a:miter lim="400000"/>
            </a:ln>
            <a:effectLst/>
          </p:spPr>
          <p:txBody>
            <a:bodyPr wrap="square" lIns="76200" tIns="76200" rIns="76200" bIns="76200" numCol="1" anchor="ctr">
              <a:noAutofit/>
            </a:bodyPr>
            <a:lstStyle/>
            <a:p>
              <a:pPr algn="l" defTabSz="2438400">
                <a:defRPr sz="3200">
                  <a:latin typeface="Calibri"/>
                  <a:ea typeface="Calibri"/>
                  <a:cs typeface="Calibri"/>
                  <a:sym typeface="Calibri"/>
                </a:defRPr>
              </a:pPr>
            </a:p>
          </p:txBody>
        </p:sp>
        <p:pic>
          <p:nvPicPr>
            <p:cNvPr id="2317" name="image32.png" descr="pasted-image.pdf"/>
            <p:cNvPicPr>
              <a:picLocks noChangeAspect="1"/>
            </p:cNvPicPr>
            <p:nvPr/>
          </p:nvPicPr>
          <p:blipFill>
            <a:blip r:embed="rId14">
              <a:extLst/>
            </a:blip>
            <a:stretch>
              <a:fillRect/>
            </a:stretch>
          </p:blipFill>
          <p:spPr>
            <a:xfrm>
              <a:off x="468840" y="541643"/>
              <a:ext cx="765779" cy="648918"/>
            </a:xfrm>
            <a:prstGeom prst="rect">
              <a:avLst/>
            </a:prstGeom>
            <a:ln w="12700" cap="flat">
              <a:noFill/>
              <a:miter lim="400000"/>
            </a:ln>
            <a:effectLst/>
          </p:spPr>
        </p:pic>
      </p:grpSp>
      <p:grpSp>
        <p:nvGrpSpPr>
          <p:cNvPr id="2321" name="Group 2321" descr="Group 1568"/>
          <p:cNvGrpSpPr/>
          <p:nvPr/>
        </p:nvGrpSpPr>
        <p:grpSpPr>
          <a:xfrm>
            <a:off x="13616280" y="7409236"/>
            <a:ext cx="1703459" cy="1732204"/>
            <a:chOff x="0" y="0"/>
            <a:chExt cx="1703458" cy="1732203"/>
          </a:xfrm>
        </p:grpSpPr>
        <p:sp>
          <p:nvSpPr>
            <p:cNvPr id="2319" name="Shape 2319" descr="Shape 1566"/>
            <p:cNvSpPr/>
            <p:nvPr/>
          </p:nvSpPr>
          <p:spPr>
            <a:xfrm>
              <a:off x="-1" y="-1"/>
              <a:ext cx="1703460" cy="1732205"/>
            </a:xfrm>
            <a:prstGeom prst="rect">
              <a:avLst/>
            </a:prstGeom>
            <a:noFill/>
            <a:ln w="38100" cap="flat">
              <a:solidFill>
                <a:srgbClr val="000000"/>
              </a:solidFill>
              <a:prstDash val="solid"/>
              <a:miter lim="400000"/>
            </a:ln>
            <a:effectLst/>
          </p:spPr>
          <p:txBody>
            <a:bodyPr wrap="square" lIns="76200" tIns="76200" rIns="76200" bIns="76200" numCol="1" anchor="ctr">
              <a:noAutofit/>
            </a:bodyPr>
            <a:lstStyle/>
            <a:p>
              <a:pPr algn="l" defTabSz="2438400">
                <a:defRPr sz="3200">
                  <a:latin typeface="Calibri"/>
                  <a:ea typeface="Calibri"/>
                  <a:cs typeface="Calibri"/>
                  <a:sym typeface="Calibri"/>
                </a:defRPr>
              </a:pPr>
            </a:p>
          </p:txBody>
        </p:sp>
        <p:pic>
          <p:nvPicPr>
            <p:cNvPr id="2320" name="image33.png" descr="pasted-image.pdf"/>
            <p:cNvPicPr>
              <a:picLocks noChangeAspect="1"/>
            </p:cNvPicPr>
            <p:nvPr/>
          </p:nvPicPr>
          <p:blipFill>
            <a:blip r:embed="rId15">
              <a:extLst/>
            </a:blip>
            <a:stretch>
              <a:fillRect/>
            </a:stretch>
          </p:blipFill>
          <p:spPr>
            <a:xfrm>
              <a:off x="507128" y="541643"/>
              <a:ext cx="689202" cy="648918"/>
            </a:xfrm>
            <a:prstGeom prst="rect">
              <a:avLst/>
            </a:prstGeom>
            <a:ln w="12700" cap="flat">
              <a:noFill/>
              <a:miter lim="400000"/>
            </a:ln>
            <a:effectLst/>
          </p:spPr>
        </p:pic>
      </p:grpSp>
      <p:pic>
        <p:nvPicPr>
          <p:cNvPr id="2322" name="image34.png" descr="pasted-image.pdf"/>
          <p:cNvPicPr>
            <a:picLocks noChangeAspect="1"/>
          </p:cNvPicPr>
          <p:nvPr/>
        </p:nvPicPr>
        <p:blipFill>
          <a:blip r:embed="rId16">
            <a:extLst/>
          </a:blip>
          <a:stretch>
            <a:fillRect/>
          </a:stretch>
        </p:blipFill>
        <p:spPr>
          <a:xfrm>
            <a:off x="13823585" y="10493837"/>
            <a:ext cx="1301821" cy="804656"/>
          </a:xfrm>
          <a:prstGeom prst="rect">
            <a:avLst/>
          </a:prstGeom>
          <a:ln w="12700">
            <a:miter lim="400000"/>
          </a:ln>
        </p:spPr>
      </p:pic>
      <p:sp>
        <p:nvSpPr>
          <p:cNvPr id="2323" name="Shape 2323" descr="Straight Arrow Connector 52"/>
          <p:cNvSpPr/>
          <p:nvPr/>
        </p:nvSpPr>
        <p:spPr>
          <a:xfrm>
            <a:off x="14468009" y="9226014"/>
            <a:ext cx="6488" cy="1112373"/>
          </a:xfrm>
          <a:prstGeom prst="line">
            <a:avLst/>
          </a:prstGeom>
          <a:ln w="63500">
            <a:solidFill>
              <a:srgbClr val="000000"/>
            </a:solidFill>
            <a:tailEnd type="triangle"/>
          </a:ln>
        </p:spPr>
        <p:txBody>
          <a:bodyPr lIns="76200" tIns="76200" rIns="76200" bIns="76200"/>
          <a:lstStyle/>
          <a:p>
            <a:pPr algn="l" defTabSz="2438400">
              <a:defRPr sz="4800">
                <a:latin typeface="Calibri"/>
                <a:ea typeface="Calibri"/>
                <a:cs typeface="Calibri"/>
                <a:sym typeface="Calibri"/>
              </a:defRPr>
            </a:pPr>
          </a:p>
        </p:txBody>
      </p:sp>
      <p:grpSp>
        <p:nvGrpSpPr>
          <p:cNvPr id="2326" name="Group 2326" descr="Shape 198"/>
          <p:cNvGrpSpPr/>
          <p:nvPr/>
        </p:nvGrpSpPr>
        <p:grpSpPr>
          <a:xfrm>
            <a:off x="17723356" y="10904900"/>
            <a:ext cx="1760352" cy="2291824"/>
            <a:chOff x="0" y="0"/>
            <a:chExt cx="1760350" cy="2291823"/>
          </a:xfrm>
        </p:grpSpPr>
        <p:sp>
          <p:nvSpPr>
            <p:cNvPr id="2324" name="Shape 2324"/>
            <p:cNvSpPr/>
            <p:nvPr/>
          </p:nvSpPr>
          <p:spPr>
            <a:xfrm>
              <a:off x="0" y="0"/>
              <a:ext cx="1760351" cy="2291824"/>
            </a:xfrm>
            <a:prstGeom prst="rect">
              <a:avLst/>
            </a:prstGeom>
            <a:blipFill rotWithShape="1">
              <a:blip r:embed="rId17"/>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25" name="Shape 2325"/>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327" name="image29.png" descr="pasted-image.pdf"/>
          <p:cNvPicPr>
            <a:picLocks noChangeAspect="1"/>
          </p:cNvPicPr>
          <p:nvPr/>
        </p:nvPicPr>
        <p:blipFill>
          <a:blip r:embed="rId18">
            <a:extLst/>
          </a:blip>
          <a:stretch>
            <a:fillRect/>
          </a:stretch>
        </p:blipFill>
        <p:spPr>
          <a:xfrm>
            <a:off x="18211798" y="3282248"/>
            <a:ext cx="783469" cy="603024"/>
          </a:xfrm>
          <a:prstGeom prst="rect">
            <a:avLst/>
          </a:prstGeom>
          <a:ln w="12700">
            <a:miter lim="400000"/>
          </a:ln>
        </p:spPr>
      </p:pic>
      <p:sp>
        <p:nvSpPr>
          <p:cNvPr id="2328" name="Shape 2328" descr="Shape 4139"/>
          <p:cNvSpPr/>
          <p:nvPr/>
        </p:nvSpPr>
        <p:spPr>
          <a:xfrm>
            <a:off x="9976432" y="12650891"/>
            <a:ext cx="13576996" cy="7802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lgn="r" defTabSz="2438400">
              <a:defRPr sz="4600">
                <a:latin typeface="Calibri"/>
                <a:ea typeface="Calibri"/>
                <a:cs typeface="Calibri"/>
                <a:sym typeface="Calibri"/>
              </a:defRPr>
            </a:lvl1pPr>
          </a:lstStyle>
          <a:p>
            <a:pPr/>
            <a:r>
              <a:t>[Zhu et al. 2017], [Yi et al. 2017], [Kim et al. 2017]</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32" name="Shape 2332" descr="Title 1"/>
          <p:cNvSpPr/>
          <p:nvPr/>
        </p:nvSpPr>
        <p:spPr>
          <a:xfrm>
            <a:off x="3757650" y="549276"/>
            <a:ext cx="16868701" cy="2271966"/>
          </a:xfrm>
          <a:prstGeom prst="rect">
            <a:avLst/>
          </a:prstGeom>
          <a:ln w="12700">
            <a:miter lim="400000"/>
          </a:ln>
          <a:extLst>
            <a:ext uri="{C572A759-6A51-4108-AA02-DFA0A04FC94B}">
              <ma14:wrappingTextBoxFlag xmlns:ma14="http://schemas.microsoft.com/office/mac/drawingml/2011/main" val="1"/>
            </a:ext>
          </a:extLst>
        </p:spPr>
        <p:txBody>
          <a:bodyPr lIns="119061" tIns="119061" rIns="119061" bIns="119061" anchor="ctr">
            <a:normAutofit fontScale="100000" lnSpcReduction="0"/>
          </a:bodyPr>
          <a:lstStyle/>
          <a:p>
            <a:pPr defTabSz="572990">
              <a:defRPr sz="7626">
                <a:latin typeface="Calibri"/>
                <a:ea typeface="Calibri"/>
                <a:cs typeface="Calibri"/>
                <a:sym typeface="Calibri"/>
              </a:defRPr>
            </a:pPr>
            <a:r>
              <a:t>Cycle-Consistent</a:t>
            </a:r>
            <a:r>
              <a:t> </a:t>
            </a:r>
            <a:r>
              <a:t>Adversarial</a:t>
            </a:r>
            <a:r>
              <a:t> </a:t>
            </a:r>
            <a:r>
              <a:t>Networks</a:t>
            </a:r>
          </a:p>
        </p:txBody>
      </p:sp>
      <p:pic>
        <p:nvPicPr>
          <p:cNvPr id="2333" name="image35.jpeg" descr="Picture 4"/>
          <p:cNvPicPr>
            <a:picLocks noChangeAspect="1"/>
          </p:cNvPicPr>
          <p:nvPr/>
        </p:nvPicPr>
        <p:blipFill>
          <a:blip r:embed="rId3">
            <a:extLst/>
          </a:blip>
          <a:stretch>
            <a:fillRect/>
          </a:stretch>
        </p:blipFill>
        <p:spPr>
          <a:xfrm>
            <a:off x="8053092" y="4322615"/>
            <a:ext cx="2698749" cy="3015439"/>
          </a:xfrm>
          <a:prstGeom prst="rect">
            <a:avLst/>
          </a:prstGeom>
          <a:ln w="12700">
            <a:miter lim="400000"/>
          </a:ln>
        </p:spPr>
      </p:pic>
      <p:pic>
        <p:nvPicPr>
          <p:cNvPr id="2334" name="image36.gif" descr="Picture 6"/>
          <p:cNvPicPr>
            <a:picLocks noChangeAspect="1"/>
          </p:cNvPicPr>
          <p:nvPr/>
        </p:nvPicPr>
        <p:blipFill>
          <a:blip r:embed="rId4">
            <a:extLst/>
          </a:blip>
          <a:stretch>
            <a:fillRect/>
          </a:stretch>
        </p:blipFill>
        <p:spPr>
          <a:xfrm>
            <a:off x="13343514" y="4322615"/>
            <a:ext cx="2688912" cy="2860544"/>
          </a:xfrm>
          <a:prstGeom prst="rect">
            <a:avLst/>
          </a:prstGeom>
          <a:ln w="12700">
            <a:miter lim="400000"/>
          </a:ln>
        </p:spPr>
      </p:pic>
      <p:sp>
        <p:nvSpPr>
          <p:cNvPr id="2335" name="Shape 2335" descr="Shape 1631"/>
          <p:cNvSpPr/>
          <p:nvPr/>
        </p:nvSpPr>
        <p:spPr>
          <a:xfrm>
            <a:off x="10454598" y="7287049"/>
            <a:ext cx="2976976" cy="60270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6202"/>
                </a:moveTo>
                <a:cubicBezTo>
                  <a:pt x="7090" y="-5139"/>
                  <a:pt x="14290" y="-5398"/>
                  <a:pt x="21600" y="15426"/>
                </a:cubicBezTo>
              </a:path>
            </a:pathLst>
          </a:custGeom>
          <a:ln w="63500">
            <a:solidFill>
              <a:srgbClr val="000000"/>
            </a:solidFill>
            <a:miter lim="400000"/>
            <a:tailEnd type="stealth"/>
          </a:ln>
        </p:spPr>
        <p:txBody>
          <a:bodyPr lIns="76200" tIns="76200" rIns="76200" bIns="76200"/>
          <a:lstStyle/>
          <a:p>
            <a:pPr algn="l" defTabSz="2438400">
              <a:defRPr sz="4000">
                <a:latin typeface="Calibri"/>
                <a:ea typeface="Calibri"/>
                <a:cs typeface="Calibri"/>
                <a:sym typeface="Calibri"/>
              </a:defRPr>
            </a:pPr>
          </a:p>
        </p:txBody>
      </p:sp>
      <p:sp>
        <p:nvSpPr>
          <p:cNvPr id="2336" name="Shape 2336" descr="Shape 1632"/>
          <p:cNvSpPr/>
          <p:nvPr/>
        </p:nvSpPr>
        <p:spPr>
          <a:xfrm>
            <a:off x="10454598" y="8483484"/>
            <a:ext cx="2976976" cy="602709"/>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0"/>
                </a:moveTo>
                <a:cubicBezTo>
                  <a:pt x="7090" y="21341"/>
                  <a:pt x="14290" y="21600"/>
                  <a:pt x="21600" y="776"/>
                </a:cubicBezTo>
              </a:path>
            </a:pathLst>
          </a:custGeom>
          <a:ln w="63500">
            <a:solidFill>
              <a:srgbClr val="000000"/>
            </a:solidFill>
            <a:miter lim="400000"/>
            <a:headEnd type="stealth"/>
          </a:ln>
        </p:spPr>
        <p:txBody>
          <a:bodyPr lIns="76200" tIns="76200" rIns="76200" bIns="76200"/>
          <a:lstStyle/>
          <a:p>
            <a:pPr algn="l" defTabSz="2438400">
              <a:defRPr sz="4000">
                <a:latin typeface="Calibri"/>
                <a:ea typeface="Calibri"/>
                <a:cs typeface="Calibri"/>
                <a:sym typeface="Calibri"/>
              </a:defRPr>
            </a:pPr>
          </a:p>
        </p:txBody>
      </p:sp>
      <p:grpSp>
        <p:nvGrpSpPr>
          <p:cNvPr id="2339" name="Group 2339" descr="Group 1565"/>
          <p:cNvGrpSpPr/>
          <p:nvPr/>
        </p:nvGrpSpPr>
        <p:grpSpPr>
          <a:xfrm>
            <a:off x="8565901" y="7409236"/>
            <a:ext cx="1703460" cy="1732204"/>
            <a:chOff x="0" y="0"/>
            <a:chExt cx="1703458" cy="1732203"/>
          </a:xfrm>
        </p:grpSpPr>
        <p:sp>
          <p:nvSpPr>
            <p:cNvPr id="2337" name="Shape 2337" descr="Shape 1563"/>
            <p:cNvSpPr/>
            <p:nvPr/>
          </p:nvSpPr>
          <p:spPr>
            <a:xfrm>
              <a:off x="-1" y="-1"/>
              <a:ext cx="1703460" cy="1732205"/>
            </a:xfrm>
            <a:prstGeom prst="rect">
              <a:avLst/>
            </a:prstGeom>
            <a:noFill/>
            <a:ln w="38100" cap="flat">
              <a:solidFill>
                <a:srgbClr val="000000"/>
              </a:solidFill>
              <a:prstDash val="solid"/>
              <a:miter lim="400000"/>
            </a:ln>
            <a:effectLst/>
          </p:spPr>
          <p:txBody>
            <a:bodyPr wrap="square" lIns="76200" tIns="76200" rIns="76200" bIns="76200" numCol="1" anchor="ctr">
              <a:noAutofit/>
            </a:bodyPr>
            <a:lstStyle/>
            <a:p>
              <a:pPr algn="l" defTabSz="2438400">
                <a:defRPr sz="3200">
                  <a:latin typeface="Calibri"/>
                  <a:ea typeface="Calibri"/>
                  <a:cs typeface="Calibri"/>
                  <a:sym typeface="Calibri"/>
                </a:defRPr>
              </a:pPr>
            </a:p>
          </p:txBody>
        </p:sp>
        <p:pic>
          <p:nvPicPr>
            <p:cNvPr id="2338" name="image32.png" descr="pasted-image.pdf"/>
            <p:cNvPicPr>
              <a:picLocks noChangeAspect="1"/>
            </p:cNvPicPr>
            <p:nvPr/>
          </p:nvPicPr>
          <p:blipFill>
            <a:blip r:embed="rId5">
              <a:extLst/>
            </a:blip>
            <a:stretch>
              <a:fillRect/>
            </a:stretch>
          </p:blipFill>
          <p:spPr>
            <a:xfrm>
              <a:off x="468840" y="541643"/>
              <a:ext cx="765779" cy="648918"/>
            </a:xfrm>
            <a:prstGeom prst="rect">
              <a:avLst/>
            </a:prstGeom>
            <a:ln w="12700" cap="flat">
              <a:noFill/>
              <a:miter lim="400000"/>
            </a:ln>
            <a:effectLst/>
          </p:spPr>
        </p:pic>
      </p:grpSp>
      <p:grpSp>
        <p:nvGrpSpPr>
          <p:cNvPr id="2342" name="Group 2342" descr="Group 1568"/>
          <p:cNvGrpSpPr/>
          <p:nvPr/>
        </p:nvGrpSpPr>
        <p:grpSpPr>
          <a:xfrm>
            <a:off x="13616280" y="7409236"/>
            <a:ext cx="1703459" cy="1732204"/>
            <a:chOff x="0" y="0"/>
            <a:chExt cx="1703458" cy="1732203"/>
          </a:xfrm>
        </p:grpSpPr>
        <p:sp>
          <p:nvSpPr>
            <p:cNvPr id="2340" name="Shape 2340" descr="Shape 1566"/>
            <p:cNvSpPr/>
            <p:nvPr/>
          </p:nvSpPr>
          <p:spPr>
            <a:xfrm>
              <a:off x="-1" y="-1"/>
              <a:ext cx="1703460" cy="1732205"/>
            </a:xfrm>
            <a:prstGeom prst="rect">
              <a:avLst/>
            </a:prstGeom>
            <a:noFill/>
            <a:ln w="38100" cap="flat">
              <a:solidFill>
                <a:srgbClr val="000000"/>
              </a:solidFill>
              <a:prstDash val="solid"/>
              <a:miter lim="400000"/>
            </a:ln>
            <a:effectLst/>
          </p:spPr>
          <p:txBody>
            <a:bodyPr wrap="square" lIns="76200" tIns="76200" rIns="76200" bIns="76200" numCol="1" anchor="ctr">
              <a:noAutofit/>
            </a:bodyPr>
            <a:lstStyle/>
            <a:p>
              <a:pPr algn="l" defTabSz="2438400">
                <a:defRPr sz="3200">
                  <a:latin typeface="Calibri"/>
                  <a:ea typeface="Calibri"/>
                  <a:cs typeface="Calibri"/>
                  <a:sym typeface="Calibri"/>
                </a:defRPr>
              </a:pPr>
            </a:p>
          </p:txBody>
        </p:sp>
        <p:pic>
          <p:nvPicPr>
            <p:cNvPr id="2341" name="image33.png" descr="pasted-image.pdf"/>
            <p:cNvPicPr>
              <a:picLocks noChangeAspect="1"/>
            </p:cNvPicPr>
            <p:nvPr/>
          </p:nvPicPr>
          <p:blipFill>
            <a:blip r:embed="rId6">
              <a:extLst/>
            </a:blip>
            <a:stretch>
              <a:fillRect/>
            </a:stretch>
          </p:blipFill>
          <p:spPr>
            <a:xfrm>
              <a:off x="507128" y="541643"/>
              <a:ext cx="689202" cy="648918"/>
            </a:xfrm>
            <a:prstGeom prst="rect">
              <a:avLst/>
            </a:prstGeom>
            <a:ln w="12700" cap="flat">
              <a:noFill/>
              <a:miter lim="400000"/>
            </a:ln>
            <a:effectLst/>
          </p:spPr>
        </p:pic>
      </p:grpSp>
      <p:pic>
        <p:nvPicPr>
          <p:cNvPr id="2343" name="image34.png" descr="pasted-image.pdf"/>
          <p:cNvPicPr>
            <a:picLocks noChangeAspect="1"/>
          </p:cNvPicPr>
          <p:nvPr/>
        </p:nvPicPr>
        <p:blipFill>
          <a:blip r:embed="rId7">
            <a:extLst/>
          </a:blip>
          <a:stretch>
            <a:fillRect/>
          </a:stretch>
        </p:blipFill>
        <p:spPr>
          <a:xfrm>
            <a:off x="13823585" y="10493837"/>
            <a:ext cx="1301821" cy="804656"/>
          </a:xfrm>
          <a:prstGeom prst="rect">
            <a:avLst/>
          </a:prstGeom>
          <a:ln w="12700">
            <a:miter lim="400000"/>
          </a:ln>
        </p:spPr>
      </p:pic>
      <p:sp>
        <p:nvSpPr>
          <p:cNvPr id="2344" name="Shape 2344" descr="Straight Arrow Connector 65"/>
          <p:cNvSpPr/>
          <p:nvPr/>
        </p:nvSpPr>
        <p:spPr>
          <a:xfrm>
            <a:off x="14468009" y="9226014"/>
            <a:ext cx="6488" cy="1112373"/>
          </a:xfrm>
          <a:prstGeom prst="line">
            <a:avLst/>
          </a:prstGeom>
          <a:ln w="63500">
            <a:solidFill>
              <a:srgbClr val="000000"/>
            </a:solidFill>
            <a:tailEnd type="triangle"/>
          </a:ln>
        </p:spPr>
        <p:txBody>
          <a:bodyPr lIns="76200" tIns="76200" rIns="76200" bIns="76200"/>
          <a:lstStyle/>
          <a:p>
            <a:pPr algn="l" defTabSz="2438400">
              <a:defRPr sz="4800">
                <a:latin typeface="Calibri"/>
                <a:ea typeface="Calibri"/>
                <a:cs typeface="Calibri"/>
                <a:sym typeface="Calibri"/>
              </a:defRPr>
            </a:pPr>
          </a:p>
        </p:txBody>
      </p:sp>
      <p:pic>
        <p:nvPicPr>
          <p:cNvPr id="2345" name="image9.png" descr="pasted-image.pdf"/>
          <p:cNvPicPr>
            <a:picLocks noChangeAspect="1"/>
          </p:cNvPicPr>
          <p:nvPr/>
        </p:nvPicPr>
        <p:blipFill>
          <a:blip r:embed="rId8">
            <a:extLst/>
          </a:blip>
          <a:stretch>
            <a:fillRect/>
          </a:stretch>
        </p:blipFill>
        <p:spPr>
          <a:xfrm>
            <a:off x="6265298" y="7203092"/>
            <a:ext cx="179349" cy="425969"/>
          </a:xfrm>
          <a:prstGeom prst="rect">
            <a:avLst/>
          </a:prstGeom>
          <a:ln w="12700">
            <a:miter lim="400000"/>
          </a:ln>
        </p:spPr>
      </p:pic>
      <p:pic>
        <p:nvPicPr>
          <p:cNvPr id="2346" name="image20.png" descr="pasted-image.pdf"/>
          <p:cNvPicPr>
            <a:picLocks noChangeAspect="1"/>
          </p:cNvPicPr>
          <p:nvPr/>
        </p:nvPicPr>
        <p:blipFill>
          <a:blip r:embed="rId9">
            <a:extLst/>
          </a:blip>
          <a:stretch>
            <a:fillRect/>
          </a:stretch>
        </p:blipFill>
        <p:spPr>
          <a:xfrm>
            <a:off x="3048000" y="3892579"/>
            <a:ext cx="460939" cy="8078023"/>
          </a:xfrm>
          <a:prstGeom prst="rect">
            <a:avLst/>
          </a:prstGeom>
          <a:ln w="12700">
            <a:miter lim="400000"/>
          </a:ln>
        </p:spPr>
      </p:pic>
      <p:pic>
        <p:nvPicPr>
          <p:cNvPr id="2347" name="image21.png" descr="pasted-image.pdf"/>
          <p:cNvPicPr>
            <a:picLocks noChangeAspect="1"/>
          </p:cNvPicPr>
          <p:nvPr/>
        </p:nvPicPr>
        <p:blipFill>
          <a:blip r:embed="rId10">
            <a:extLst/>
          </a:blip>
          <a:stretch>
            <a:fillRect/>
          </a:stretch>
        </p:blipFill>
        <p:spPr>
          <a:xfrm>
            <a:off x="6782068" y="3892579"/>
            <a:ext cx="460942" cy="8078023"/>
          </a:xfrm>
          <a:prstGeom prst="rect">
            <a:avLst/>
          </a:prstGeom>
          <a:ln w="12700">
            <a:miter lim="400000"/>
          </a:ln>
        </p:spPr>
      </p:pic>
      <p:pic>
        <p:nvPicPr>
          <p:cNvPr id="2348" name="image24.jpeg" descr="pasted-image.png"/>
          <p:cNvPicPr>
            <a:picLocks noChangeAspect="1"/>
          </p:cNvPicPr>
          <p:nvPr/>
        </p:nvPicPr>
        <p:blipFill>
          <a:blip r:embed="rId11">
            <a:extLst/>
          </a:blip>
          <a:stretch>
            <a:fillRect/>
          </a:stretch>
        </p:blipFill>
        <p:spPr>
          <a:xfrm>
            <a:off x="3542633" y="8739736"/>
            <a:ext cx="3133572"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49" name="image25.jpeg" descr="pasted-image.png"/>
          <p:cNvPicPr>
            <a:picLocks noChangeAspect="1"/>
          </p:cNvPicPr>
          <p:nvPr/>
        </p:nvPicPr>
        <p:blipFill>
          <a:blip r:embed="rId12">
            <a:extLst/>
          </a:blip>
          <a:stretch>
            <a:fillRect/>
          </a:stretch>
        </p:blipFill>
        <p:spPr>
          <a:xfrm>
            <a:off x="3548500" y="4081445"/>
            <a:ext cx="3133572"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50" name="image22.png" descr="pasted-image.pdf"/>
          <p:cNvPicPr>
            <a:picLocks noChangeAspect="1"/>
          </p:cNvPicPr>
          <p:nvPr/>
        </p:nvPicPr>
        <p:blipFill>
          <a:blip r:embed="rId13">
            <a:extLst/>
          </a:blip>
          <a:stretch>
            <a:fillRect/>
          </a:stretch>
        </p:blipFill>
        <p:spPr>
          <a:xfrm>
            <a:off x="4717921" y="3284254"/>
            <a:ext cx="794729" cy="601018"/>
          </a:xfrm>
          <a:prstGeom prst="rect">
            <a:avLst/>
          </a:prstGeom>
          <a:ln w="12700">
            <a:miter lim="400000"/>
          </a:ln>
        </p:spPr>
      </p:pic>
      <p:grpSp>
        <p:nvGrpSpPr>
          <p:cNvPr id="2353" name="Group 2353" descr="Shape 198"/>
          <p:cNvGrpSpPr/>
          <p:nvPr/>
        </p:nvGrpSpPr>
        <p:grpSpPr>
          <a:xfrm>
            <a:off x="4229243" y="10904900"/>
            <a:ext cx="1760351" cy="2291824"/>
            <a:chOff x="0" y="0"/>
            <a:chExt cx="1760350" cy="2291823"/>
          </a:xfrm>
        </p:grpSpPr>
        <p:sp>
          <p:nvSpPr>
            <p:cNvPr id="2351" name="Shape 2351"/>
            <p:cNvSpPr/>
            <p:nvPr/>
          </p:nvSpPr>
          <p:spPr>
            <a:xfrm>
              <a:off x="0" y="0"/>
              <a:ext cx="1760351" cy="2291824"/>
            </a:xfrm>
            <a:prstGeom prst="rect">
              <a:avLst/>
            </a:prstGeom>
            <a:blipFill rotWithShape="1">
              <a:blip r:embed="rId14"/>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52" name="Shape 2352"/>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354" name="image23.jpeg" descr="pasted-image.png"/>
          <p:cNvPicPr>
            <a:picLocks noChangeAspect="1"/>
          </p:cNvPicPr>
          <p:nvPr/>
        </p:nvPicPr>
        <p:blipFill>
          <a:blip r:embed="rId15">
            <a:extLst/>
          </a:blip>
          <a:stretch>
            <a:fillRect/>
          </a:stretch>
        </p:blipFill>
        <p:spPr>
          <a:xfrm>
            <a:off x="3542631" y="6411190"/>
            <a:ext cx="3139441" cy="2065112"/>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55" name="image26.jpeg" descr="pasted-image.png"/>
          <p:cNvPicPr>
            <a:picLocks noChangeAspect="1"/>
          </p:cNvPicPr>
          <p:nvPr/>
        </p:nvPicPr>
        <p:blipFill>
          <a:blip r:embed="rId16">
            <a:extLst/>
          </a:blip>
          <a:stretch>
            <a:fillRect/>
          </a:stretch>
        </p:blipFill>
        <p:spPr>
          <a:xfrm>
            <a:off x="17033811" y="4081445"/>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56" name="image27.jpeg" descr="pasted-image.png"/>
          <p:cNvPicPr>
            <a:picLocks noChangeAspect="1"/>
          </p:cNvPicPr>
          <p:nvPr/>
        </p:nvPicPr>
        <p:blipFill>
          <a:blip r:embed="rId17">
            <a:extLst/>
          </a:blip>
          <a:stretch>
            <a:fillRect/>
          </a:stretch>
        </p:blipFill>
        <p:spPr>
          <a:xfrm>
            <a:off x="17033811" y="8739736"/>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57" name="image28.jpeg" descr="pasted-image.png"/>
          <p:cNvPicPr>
            <a:picLocks noChangeAspect="1"/>
          </p:cNvPicPr>
          <p:nvPr/>
        </p:nvPicPr>
        <p:blipFill>
          <a:blip r:embed="rId18">
            <a:extLst/>
          </a:blip>
          <a:stretch>
            <a:fillRect/>
          </a:stretch>
        </p:blipFill>
        <p:spPr>
          <a:xfrm>
            <a:off x="17033811" y="6411190"/>
            <a:ext cx="3139441" cy="207200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58" name="image20.png" descr="pasted-image.pdf"/>
          <p:cNvPicPr>
            <a:picLocks noChangeAspect="1"/>
          </p:cNvPicPr>
          <p:nvPr/>
        </p:nvPicPr>
        <p:blipFill>
          <a:blip r:embed="rId9">
            <a:extLst/>
          </a:blip>
          <a:stretch>
            <a:fillRect/>
          </a:stretch>
        </p:blipFill>
        <p:spPr>
          <a:xfrm>
            <a:off x="16512480" y="3892579"/>
            <a:ext cx="504899" cy="8104983"/>
          </a:xfrm>
          <a:prstGeom prst="rect">
            <a:avLst/>
          </a:prstGeom>
          <a:ln w="12700">
            <a:miter lim="400000"/>
          </a:ln>
        </p:spPr>
      </p:pic>
      <p:pic>
        <p:nvPicPr>
          <p:cNvPr id="2359" name="image21.png" descr="pasted-image.pdf"/>
          <p:cNvPicPr>
            <a:picLocks noChangeAspect="1"/>
          </p:cNvPicPr>
          <p:nvPr/>
        </p:nvPicPr>
        <p:blipFill>
          <a:blip r:embed="rId10">
            <a:extLst/>
          </a:blip>
          <a:stretch>
            <a:fillRect/>
          </a:stretch>
        </p:blipFill>
        <p:spPr>
          <a:xfrm>
            <a:off x="20208048" y="3892579"/>
            <a:ext cx="504899" cy="8104983"/>
          </a:xfrm>
          <a:prstGeom prst="rect">
            <a:avLst/>
          </a:prstGeom>
          <a:ln w="12700">
            <a:miter lim="400000"/>
          </a:ln>
        </p:spPr>
      </p:pic>
      <p:grpSp>
        <p:nvGrpSpPr>
          <p:cNvPr id="2362" name="Group 2362" descr="Shape 198"/>
          <p:cNvGrpSpPr/>
          <p:nvPr/>
        </p:nvGrpSpPr>
        <p:grpSpPr>
          <a:xfrm>
            <a:off x="17723356" y="10904900"/>
            <a:ext cx="1760352" cy="2291824"/>
            <a:chOff x="0" y="0"/>
            <a:chExt cx="1760350" cy="2291823"/>
          </a:xfrm>
        </p:grpSpPr>
        <p:sp>
          <p:nvSpPr>
            <p:cNvPr id="2360" name="Shape 2360"/>
            <p:cNvSpPr/>
            <p:nvPr/>
          </p:nvSpPr>
          <p:spPr>
            <a:xfrm>
              <a:off x="0" y="0"/>
              <a:ext cx="1760351" cy="2291824"/>
            </a:xfrm>
            <a:prstGeom prst="rect">
              <a:avLst/>
            </a:prstGeom>
            <a:blipFill rotWithShape="1">
              <a:blip r:embed="rId19"/>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61" name="Shape 2361"/>
            <p:cNvSpPr/>
            <p:nvPr/>
          </p:nvSpPr>
          <p:spPr>
            <a:xfrm rot="5400000">
              <a:off x="182638" y="714111"/>
              <a:ext cx="229182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363" name="image29.png" descr="pasted-image.pdf"/>
          <p:cNvPicPr>
            <a:picLocks noChangeAspect="1"/>
          </p:cNvPicPr>
          <p:nvPr/>
        </p:nvPicPr>
        <p:blipFill>
          <a:blip r:embed="rId20">
            <a:extLst/>
          </a:blip>
          <a:stretch>
            <a:fillRect/>
          </a:stretch>
        </p:blipFill>
        <p:spPr>
          <a:xfrm>
            <a:off x="18211798" y="3282248"/>
            <a:ext cx="783469" cy="603024"/>
          </a:xfrm>
          <a:prstGeom prst="rect">
            <a:avLst/>
          </a:prstGeom>
          <a:ln w="12700">
            <a:miter lim="400000"/>
          </a:ln>
        </p:spPr>
      </p:pic>
      <p:pic>
        <p:nvPicPr>
          <p:cNvPr id="2364" name="image89.png"/>
          <p:cNvPicPr>
            <a:picLocks noChangeAspect="1"/>
          </p:cNvPicPr>
          <p:nvPr/>
        </p:nvPicPr>
        <p:blipFill>
          <a:blip r:embed="rId21">
            <a:extLst/>
          </a:blip>
          <a:srcRect l="7169" t="67233" r="61935" b="1002"/>
          <a:stretch>
            <a:fillRect/>
          </a:stretch>
        </p:blipFill>
        <p:spPr>
          <a:xfrm>
            <a:off x="8272646" y="9307948"/>
            <a:ext cx="2503868" cy="2271919"/>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68" name="Shape 2368" descr="Title 1"/>
          <p:cNvSpPr/>
          <p:nvPr/>
        </p:nvSpPr>
        <p:spPr>
          <a:xfrm>
            <a:off x="3962400" y="549276"/>
            <a:ext cx="16459200" cy="2286001"/>
          </a:xfrm>
          <a:prstGeom prst="rect">
            <a:avLst/>
          </a:prstGeom>
          <a:ln w="12700">
            <a:miter lim="400000"/>
          </a:ln>
          <a:extLst>
            <a:ext uri="{C572A759-6A51-4108-AA02-DFA0A04FC94B}">
              <ma14:wrappingTextBoxFlag xmlns:ma14="http://schemas.microsoft.com/office/mac/drawingml/2011/main" val="1"/>
            </a:ext>
          </a:extLst>
        </p:spPr>
        <p:txBody>
          <a:bodyPr lIns="119061" tIns="119061" rIns="119061" bIns="119061" anchor="ctr">
            <a:normAutofit fontScale="100000" lnSpcReduction="0"/>
          </a:bodyPr>
          <a:lstStyle>
            <a:lvl1pPr defTabSz="616118">
              <a:defRPr sz="10000">
                <a:latin typeface="Calibri"/>
                <a:ea typeface="Calibri"/>
                <a:cs typeface="Calibri"/>
                <a:sym typeface="Calibri"/>
              </a:defRPr>
            </a:lvl1pPr>
          </a:lstStyle>
          <a:p>
            <a:pPr/>
            <a:r>
              <a:t>Cycle Consistency Loss</a:t>
            </a:r>
          </a:p>
        </p:txBody>
      </p:sp>
      <p:pic>
        <p:nvPicPr>
          <p:cNvPr id="2369" name="image37.jpeg" descr="Picture 2"/>
          <p:cNvPicPr>
            <a:picLocks noChangeAspect="1"/>
          </p:cNvPicPr>
          <p:nvPr/>
        </p:nvPicPr>
        <p:blipFill>
          <a:blip r:embed="rId3">
            <a:extLst/>
          </a:blip>
          <a:stretch>
            <a:fillRect/>
          </a:stretch>
        </p:blipFill>
        <p:spPr>
          <a:xfrm>
            <a:off x="3834658" y="3869304"/>
            <a:ext cx="1576949" cy="1576950"/>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70" name="image38.jpeg" descr="Picture 4"/>
          <p:cNvPicPr>
            <a:picLocks noChangeAspect="1"/>
          </p:cNvPicPr>
          <p:nvPr/>
        </p:nvPicPr>
        <p:blipFill>
          <a:blip r:embed="rId4">
            <a:extLst/>
          </a:blip>
          <a:stretch>
            <a:fillRect/>
          </a:stretch>
        </p:blipFill>
        <p:spPr>
          <a:xfrm>
            <a:off x="7089447" y="3869300"/>
            <a:ext cx="1577340" cy="15773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371" name="image37.jpeg" descr="Picture 2"/>
          <p:cNvPicPr>
            <a:picLocks noChangeAspect="1"/>
          </p:cNvPicPr>
          <p:nvPr/>
        </p:nvPicPr>
        <p:blipFill>
          <a:blip r:embed="rId3">
            <a:extLst/>
          </a:blip>
          <a:stretch>
            <a:fillRect/>
          </a:stretch>
        </p:blipFill>
        <p:spPr>
          <a:xfrm>
            <a:off x="10121778" y="3869308"/>
            <a:ext cx="1576949" cy="1576949"/>
          </a:xfrm>
          <a:prstGeom prst="rect">
            <a:avLst/>
          </a:prstGeom>
          <a:ln w="12700">
            <a:solidFill>
              <a:srgbClr val="000000"/>
            </a:solidFill>
          </a:ln>
          <a:effectLst>
            <a:outerShdw sx="100000" sy="100000" kx="0" ky="0" algn="b" rotWithShape="0" blurRad="76200" dist="63500" dir="2700000">
              <a:srgbClr val="000000">
                <a:alpha val="40000"/>
              </a:srgbClr>
            </a:outerShdw>
          </a:effectLst>
        </p:spPr>
      </p:pic>
      <p:grpSp>
        <p:nvGrpSpPr>
          <p:cNvPr id="2374" name="Group 2374" descr="Rectangle 109"/>
          <p:cNvGrpSpPr/>
          <p:nvPr/>
        </p:nvGrpSpPr>
        <p:grpSpPr>
          <a:xfrm>
            <a:off x="7182618" y="3137586"/>
            <a:ext cx="1467282" cy="863601"/>
            <a:chOff x="0" y="0"/>
            <a:chExt cx="1467281" cy="863600"/>
          </a:xfrm>
        </p:grpSpPr>
        <p:sp>
          <p:nvSpPr>
            <p:cNvPr id="2372" name="Shape 2372"/>
            <p:cNvSpPr/>
            <p:nvPr/>
          </p:nvSpPr>
          <p:spPr>
            <a:xfrm>
              <a:off x="0" y="0"/>
              <a:ext cx="1467282" cy="800219"/>
            </a:xfrm>
            <a:prstGeom prst="rect">
              <a:avLst/>
            </a:prstGeom>
            <a:blipFill rotWithShape="1">
              <a:blip r:embed="rId5"/>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73" name="Shape 2373"/>
            <p:cNvSpPr/>
            <p:nvPr/>
          </p:nvSpPr>
          <p:spPr>
            <a:xfrm>
              <a:off x="0" y="0"/>
              <a:ext cx="1467282"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377" name="Group 2377" descr="Rectangle 110"/>
          <p:cNvGrpSpPr/>
          <p:nvPr/>
        </p:nvGrpSpPr>
        <p:grpSpPr>
          <a:xfrm>
            <a:off x="9761733" y="3137586"/>
            <a:ext cx="2202954" cy="863601"/>
            <a:chOff x="0" y="0"/>
            <a:chExt cx="2202953" cy="863600"/>
          </a:xfrm>
        </p:grpSpPr>
        <p:sp>
          <p:nvSpPr>
            <p:cNvPr id="2375" name="Shape 2375"/>
            <p:cNvSpPr/>
            <p:nvPr/>
          </p:nvSpPr>
          <p:spPr>
            <a:xfrm>
              <a:off x="0" y="0"/>
              <a:ext cx="2202954" cy="800219"/>
            </a:xfrm>
            <a:prstGeom prst="rect">
              <a:avLst/>
            </a:prstGeom>
            <a:blipFill rotWithShape="1">
              <a:blip r:embed="rId6"/>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76" name="Shape 2376"/>
            <p:cNvSpPr/>
            <p:nvPr/>
          </p:nvSpPr>
          <p:spPr>
            <a:xfrm>
              <a:off x="0" y="0"/>
              <a:ext cx="2202954"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380" name="Group 2380" descr="Rectangle 111"/>
          <p:cNvGrpSpPr/>
          <p:nvPr/>
        </p:nvGrpSpPr>
        <p:grpSpPr>
          <a:xfrm>
            <a:off x="4278218" y="3137586"/>
            <a:ext cx="689828" cy="863601"/>
            <a:chOff x="0" y="0"/>
            <a:chExt cx="689826" cy="863600"/>
          </a:xfrm>
        </p:grpSpPr>
        <p:sp>
          <p:nvSpPr>
            <p:cNvPr id="2378" name="Shape 2378"/>
            <p:cNvSpPr/>
            <p:nvPr/>
          </p:nvSpPr>
          <p:spPr>
            <a:xfrm>
              <a:off x="0" y="0"/>
              <a:ext cx="689827" cy="800219"/>
            </a:xfrm>
            <a:prstGeom prst="rect">
              <a:avLst/>
            </a:prstGeom>
            <a:blipFill rotWithShape="1">
              <a:blip r:embed="rId7"/>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379" name="Shape 2379"/>
            <p:cNvSpPr/>
            <p:nvPr/>
          </p:nvSpPr>
          <p:spPr>
            <a:xfrm>
              <a:off x="0" y="0"/>
              <a:ext cx="689827"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sp>
        <p:nvSpPr>
          <p:cNvPr id="2381" name="Shape 2381" descr="Shape 1371"/>
          <p:cNvSpPr/>
          <p:nvPr/>
        </p:nvSpPr>
        <p:spPr>
          <a:xfrm>
            <a:off x="5315186" y="5840621"/>
            <a:ext cx="1851440" cy="368615"/>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6202"/>
                </a:moveTo>
                <a:cubicBezTo>
                  <a:pt x="7090" y="-5139"/>
                  <a:pt x="14290" y="-5398"/>
                  <a:pt x="21600" y="15426"/>
                </a:cubicBezTo>
              </a:path>
            </a:pathLst>
          </a:custGeom>
          <a:ln w="38100">
            <a:solidFill>
              <a:srgbClr val="000000"/>
            </a:solidFill>
            <a:miter lim="400000"/>
            <a:tailEnd type="stealth"/>
          </a:ln>
        </p:spPr>
        <p:txBody>
          <a:bodyPr lIns="76200" tIns="76200" rIns="76200" bIns="76200"/>
          <a:lstStyle/>
          <a:p>
            <a:pPr algn="l" defTabSz="2438400">
              <a:defRPr b="1" sz="3400">
                <a:latin typeface="Calibri"/>
                <a:ea typeface="Calibri"/>
                <a:cs typeface="Calibri"/>
                <a:sym typeface="Calibri"/>
              </a:defRPr>
            </a:pPr>
          </a:p>
        </p:txBody>
      </p:sp>
      <p:sp>
        <p:nvSpPr>
          <p:cNvPr id="2382" name="Shape 2382" descr="Shape 1329"/>
          <p:cNvSpPr/>
          <p:nvPr/>
        </p:nvSpPr>
        <p:spPr>
          <a:xfrm>
            <a:off x="4140570" y="5939375"/>
            <a:ext cx="1059414"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sp>
        <p:nvSpPr>
          <p:cNvPr id="2383" name="Shape 2383" descr="Shape 1372"/>
          <p:cNvSpPr/>
          <p:nvPr/>
        </p:nvSpPr>
        <p:spPr>
          <a:xfrm>
            <a:off x="8455778" y="6506974"/>
            <a:ext cx="1851439" cy="368616"/>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0"/>
                </a:moveTo>
                <a:cubicBezTo>
                  <a:pt x="7090" y="21341"/>
                  <a:pt x="14290" y="21600"/>
                  <a:pt x="21600" y="776"/>
                </a:cubicBezTo>
              </a:path>
            </a:pathLst>
          </a:custGeom>
          <a:ln w="38100">
            <a:solidFill>
              <a:srgbClr val="000000"/>
            </a:solidFill>
            <a:miter lim="400000"/>
            <a:tailEnd type="stealth"/>
          </a:ln>
        </p:spPr>
        <p:txBody>
          <a:bodyPr lIns="76200" tIns="76200" rIns="76200" bIns="76200"/>
          <a:lstStyle/>
          <a:p>
            <a:pPr algn="l" defTabSz="2438400">
              <a:defRPr b="1" sz="3400">
                <a:latin typeface="Calibri"/>
                <a:ea typeface="Calibri"/>
                <a:cs typeface="Calibri"/>
                <a:sym typeface="Calibri"/>
              </a:defRPr>
            </a:pPr>
          </a:p>
        </p:txBody>
      </p:sp>
      <p:pic>
        <p:nvPicPr>
          <p:cNvPr id="2384" name="image42.png" descr="pasted-image.pdf"/>
          <p:cNvPicPr>
            <a:picLocks noChangeAspect="1"/>
          </p:cNvPicPr>
          <p:nvPr/>
        </p:nvPicPr>
        <p:blipFill>
          <a:blip r:embed="rId8">
            <a:extLst/>
          </a:blip>
          <a:stretch>
            <a:fillRect/>
          </a:stretch>
        </p:blipFill>
        <p:spPr>
          <a:xfrm>
            <a:off x="9170168" y="7011699"/>
            <a:ext cx="412752" cy="396878"/>
          </a:xfrm>
          <a:prstGeom prst="rect">
            <a:avLst/>
          </a:prstGeom>
          <a:ln w="12700">
            <a:miter lim="400000"/>
          </a:ln>
        </p:spPr>
      </p:pic>
      <p:sp>
        <p:nvSpPr>
          <p:cNvPr id="2385" name="Shape 2385" descr="Shape 1335"/>
          <p:cNvSpPr/>
          <p:nvPr/>
        </p:nvSpPr>
        <p:spPr>
          <a:xfrm>
            <a:off x="10412511" y="5939375"/>
            <a:ext cx="1059415"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sp>
        <p:nvSpPr>
          <p:cNvPr id="2386" name="Shape 2386" descr="Shape 1338"/>
          <p:cNvSpPr/>
          <p:nvPr/>
        </p:nvSpPr>
        <p:spPr>
          <a:xfrm>
            <a:off x="7281495" y="5939375"/>
            <a:ext cx="1059414"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sp>
        <p:nvSpPr>
          <p:cNvPr id="2387" name="Shape 2387" descr="Shape 1341"/>
          <p:cNvSpPr/>
          <p:nvPr/>
        </p:nvSpPr>
        <p:spPr>
          <a:xfrm>
            <a:off x="8053520" y="10511653"/>
            <a:ext cx="319257" cy="319258"/>
          </a:xfrm>
          <a:prstGeom prst="ellipse">
            <a:avLst/>
          </a:prstGeom>
          <a:solidFill>
            <a:srgbClr val="4F81BD"/>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sp>
        <p:nvSpPr>
          <p:cNvPr id="2388" name="Shape 2388" descr="Shape 1342"/>
          <p:cNvSpPr/>
          <p:nvPr/>
        </p:nvSpPr>
        <p:spPr>
          <a:xfrm>
            <a:off x="7863864" y="9784491"/>
            <a:ext cx="319258" cy="319258"/>
          </a:xfrm>
          <a:prstGeom prst="ellipse">
            <a:avLst/>
          </a:prstGeom>
          <a:solidFill>
            <a:srgbClr val="4F81BD"/>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sp>
        <p:nvSpPr>
          <p:cNvPr id="2389" name="Shape 2389" descr="Shape 1343"/>
          <p:cNvSpPr/>
          <p:nvPr/>
        </p:nvSpPr>
        <p:spPr>
          <a:xfrm>
            <a:off x="10592089" y="10055166"/>
            <a:ext cx="319258" cy="319258"/>
          </a:xfrm>
          <a:prstGeom prst="ellipse">
            <a:avLst/>
          </a:prstGeom>
          <a:solidFill>
            <a:srgbClr val="FF0000"/>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pic>
        <p:nvPicPr>
          <p:cNvPr id="2390" name="image32.png" descr="pasted-image.pdf"/>
          <p:cNvPicPr>
            <a:picLocks noChangeAspect="1"/>
          </p:cNvPicPr>
          <p:nvPr/>
        </p:nvPicPr>
        <p:blipFill>
          <a:blip r:embed="rId9">
            <a:extLst/>
          </a:blip>
          <a:stretch>
            <a:fillRect/>
          </a:stretch>
        </p:blipFill>
        <p:spPr>
          <a:xfrm>
            <a:off x="7096659" y="9265987"/>
            <a:ext cx="476253" cy="396878"/>
          </a:xfrm>
          <a:prstGeom prst="rect">
            <a:avLst/>
          </a:prstGeom>
          <a:ln w="12700">
            <a:miter lim="400000"/>
          </a:ln>
        </p:spPr>
      </p:pic>
      <p:pic>
        <p:nvPicPr>
          <p:cNvPr id="2391" name="image33.png" descr="pasted-image.pdf"/>
          <p:cNvPicPr>
            <a:picLocks noChangeAspect="1"/>
          </p:cNvPicPr>
          <p:nvPr/>
        </p:nvPicPr>
        <p:blipFill>
          <a:blip r:embed="rId10">
            <a:extLst/>
          </a:blip>
          <a:stretch>
            <a:fillRect/>
          </a:stretch>
        </p:blipFill>
        <p:spPr>
          <a:xfrm>
            <a:off x="10944000" y="9265987"/>
            <a:ext cx="428627" cy="396878"/>
          </a:xfrm>
          <a:prstGeom prst="rect">
            <a:avLst/>
          </a:prstGeom>
          <a:ln w="12700">
            <a:miter lim="400000"/>
          </a:ln>
        </p:spPr>
      </p:pic>
      <p:sp>
        <p:nvSpPr>
          <p:cNvPr id="2392" name="Shape 2392" descr="Shape 1346"/>
          <p:cNvSpPr/>
          <p:nvPr/>
        </p:nvSpPr>
        <p:spPr>
          <a:xfrm>
            <a:off x="6947234" y="9066653"/>
            <a:ext cx="2152520"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sp>
        <p:nvSpPr>
          <p:cNvPr id="2393" name="Shape 2393" descr="Shape 1373"/>
          <p:cNvSpPr/>
          <p:nvPr/>
        </p:nvSpPr>
        <p:spPr>
          <a:xfrm>
            <a:off x="8184125" y="9569566"/>
            <a:ext cx="2422113" cy="435569"/>
          </a:xfrm>
          <a:custGeom>
            <a:avLst/>
            <a:gdLst/>
            <a:ahLst/>
            <a:cxnLst>
              <a:cxn ang="0">
                <a:pos x="wd2" y="hd2"/>
              </a:cxn>
              <a:cxn ang="5400000">
                <a:pos x="wd2" y="hd2"/>
              </a:cxn>
              <a:cxn ang="10800000">
                <a:pos x="wd2" y="hd2"/>
              </a:cxn>
              <a:cxn ang="16200000">
                <a:pos x="wd2" y="hd2"/>
              </a:cxn>
            </a:cxnLst>
            <a:rect l="0" t="0" r="r" b="b"/>
            <a:pathLst>
              <a:path w="21600" h="16337" fill="norm" stroke="1" extrusionOk="0">
                <a:moveTo>
                  <a:pt x="0" y="10899"/>
                </a:moveTo>
                <a:cubicBezTo>
                  <a:pt x="7399" y="-5263"/>
                  <a:pt x="14599" y="-3450"/>
                  <a:pt x="21600" y="16337"/>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sp>
        <p:nvSpPr>
          <p:cNvPr id="2394" name="Shape 2394" descr="Shape 1374"/>
          <p:cNvSpPr/>
          <p:nvPr/>
        </p:nvSpPr>
        <p:spPr>
          <a:xfrm>
            <a:off x="8379710" y="10275466"/>
            <a:ext cx="2219209" cy="617027"/>
          </a:xfrm>
          <a:custGeom>
            <a:avLst/>
            <a:gdLst/>
            <a:ahLst/>
            <a:cxnLst>
              <a:cxn ang="0">
                <a:pos x="wd2" y="hd2"/>
              </a:cxn>
              <a:cxn ang="5400000">
                <a:pos x="wd2" y="hd2"/>
              </a:cxn>
              <a:cxn ang="10800000">
                <a:pos x="wd2" y="hd2"/>
              </a:cxn>
              <a:cxn ang="16200000">
                <a:pos x="wd2" y="hd2"/>
              </a:cxn>
            </a:cxnLst>
            <a:rect l="0" t="0" r="r" b="b"/>
            <a:pathLst>
              <a:path w="21600" h="17237" fill="norm" stroke="1" extrusionOk="0">
                <a:moveTo>
                  <a:pt x="21600" y="0"/>
                </a:moveTo>
                <a:cubicBezTo>
                  <a:pt x="15398" y="17346"/>
                  <a:pt x="8198" y="21600"/>
                  <a:pt x="0" y="12762"/>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sp>
        <p:nvSpPr>
          <p:cNvPr id="2395" name="Shape 2395" descr="Shape 1349"/>
          <p:cNvSpPr/>
          <p:nvPr/>
        </p:nvSpPr>
        <p:spPr>
          <a:xfrm>
            <a:off x="9338523" y="9066653"/>
            <a:ext cx="2152520"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pic>
        <p:nvPicPr>
          <p:cNvPr id="2396" name="image43.png" descr="pasted-image.pdf"/>
          <p:cNvPicPr>
            <a:picLocks noChangeAspect="1"/>
          </p:cNvPicPr>
          <p:nvPr/>
        </p:nvPicPr>
        <p:blipFill>
          <a:blip r:embed="rId11">
            <a:extLst/>
          </a:blip>
          <a:stretch>
            <a:fillRect/>
          </a:stretch>
        </p:blipFill>
        <p:spPr>
          <a:xfrm rot="20698722">
            <a:off x="7637453" y="9781356"/>
            <a:ext cx="217749" cy="1249191"/>
          </a:xfrm>
          <a:prstGeom prst="rect">
            <a:avLst/>
          </a:prstGeom>
          <a:ln w="12700">
            <a:miter lim="400000"/>
          </a:ln>
        </p:spPr>
      </p:pic>
      <p:sp>
        <p:nvSpPr>
          <p:cNvPr id="2397" name="Shape 2397" descr="Shape 1351"/>
          <p:cNvSpPr/>
          <p:nvPr/>
        </p:nvSpPr>
        <p:spPr>
          <a:xfrm flipV="1">
            <a:off x="6685065" y="10421826"/>
            <a:ext cx="1014845" cy="235232"/>
          </a:xfrm>
          <a:prstGeom prst="line">
            <a:avLst/>
          </a:prstGeom>
          <a:ln w="63500">
            <a:solidFill>
              <a:srgbClr val="000000"/>
            </a:solidFill>
            <a:prstDash val="sysDot"/>
            <a:miter lim="400000"/>
          </a:ln>
        </p:spPr>
        <p:txBody>
          <a:bodyPr lIns="76200" tIns="76200" rIns="76200" bIns="76200"/>
          <a:lstStyle/>
          <a:p>
            <a:pPr algn="l" defTabSz="2438400">
              <a:defRPr sz="4800">
                <a:latin typeface="Calibri"/>
                <a:ea typeface="Calibri"/>
                <a:cs typeface="Calibri"/>
                <a:sym typeface="Calibri"/>
              </a:defRPr>
            </a:pPr>
          </a:p>
        </p:txBody>
      </p:sp>
      <p:pic>
        <p:nvPicPr>
          <p:cNvPr id="2398" name="image44.png" descr="pasted-image.pdf"/>
          <p:cNvPicPr>
            <a:picLocks noChangeAspect="1"/>
          </p:cNvPicPr>
          <p:nvPr/>
        </p:nvPicPr>
        <p:blipFill>
          <a:blip r:embed="rId12">
            <a:extLst/>
          </a:blip>
          <a:stretch>
            <a:fillRect/>
          </a:stretch>
        </p:blipFill>
        <p:spPr>
          <a:xfrm>
            <a:off x="4802446" y="10723531"/>
            <a:ext cx="887488" cy="212999"/>
          </a:xfrm>
          <a:prstGeom prst="rect">
            <a:avLst/>
          </a:prstGeom>
          <a:ln w="12700">
            <a:miter lim="400000"/>
          </a:ln>
        </p:spPr>
      </p:pic>
      <p:pic>
        <p:nvPicPr>
          <p:cNvPr id="2399" name="image45.png" descr="pasted-image.pdf"/>
          <p:cNvPicPr>
            <a:picLocks noChangeAspect="1"/>
          </p:cNvPicPr>
          <p:nvPr/>
        </p:nvPicPr>
        <p:blipFill>
          <a:blip r:embed="rId13">
            <a:extLst/>
          </a:blip>
          <a:stretch>
            <a:fillRect/>
          </a:stretch>
        </p:blipFill>
        <p:spPr>
          <a:xfrm>
            <a:off x="3926793" y="10242580"/>
            <a:ext cx="2638796" cy="307664"/>
          </a:xfrm>
          <a:prstGeom prst="rect">
            <a:avLst/>
          </a:prstGeom>
          <a:ln w="12700">
            <a:miter lim="400000"/>
          </a:ln>
        </p:spPr>
      </p:pic>
      <p:grpSp>
        <p:nvGrpSpPr>
          <p:cNvPr id="2402" name="Group 2402" descr="Rectangle 133"/>
          <p:cNvGrpSpPr/>
          <p:nvPr/>
        </p:nvGrpSpPr>
        <p:grpSpPr>
          <a:xfrm>
            <a:off x="7023060" y="11418506"/>
            <a:ext cx="4928914" cy="1187186"/>
            <a:chOff x="0" y="0"/>
            <a:chExt cx="4928913" cy="1187184"/>
          </a:xfrm>
        </p:grpSpPr>
        <p:sp>
          <p:nvSpPr>
            <p:cNvPr id="2400" name="Shape 2400"/>
            <p:cNvSpPr/>
            <p:nvPr/>
          </p:nvSpPr>
          <p:spPr>
            <a:xfrm>
              <a:off x="0" y="-1"/>
              <a:ext cx="4928914" cy="1187186"/>
            </a:xfrm>
            <a:prstGeom prst="rect">
              <a:avLst/>
            </a:prstGeom>
            <a:blipFill rotWithShape="1">
              <a:blip r:embed="rId14"/>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01" name="Shape 2401"/>
            <p:cNvSpPr/>
            <p:nvPr/>
          </p:nvSpPr>
          <p:spPr>
            <a:xfrm>
              <a:off x="0" y="-1"/>
              <a:ext cx="492891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403" name="image34.png" descr="pasted-image.pdf"/>
          <p:cNvPicPr>
            <a:picLocks noChangeAspect="1"/>
          </p:cNvPicPr>
          <p:nvPr/>
        </p:nvPicPr>
        <p:blipFill>
          <a:blip r:embed="rId15">
            <a:extLst/>
          </a:blip>
          <a:stretch>
            <a:fillRect/>
          </a:stretch>
        </p:blipFill>
        <p:spPr>
          <a:xfrm>
            <a:off x="7340600" y="7956431"/>
            <a:ext cx="941200" cy="581756"/>
          </a:xfrm>
          <a:prstGeom prst="rect">
            <a:avLst/>
          </a:prstGeom>
          <a:ln w="12700">
            <a:miter lim="400000"/>
          </a:ln>
        </p:spPr>
      </p:pic>
      <p:sp>
        <p:nvSpPr>
          <p:cNvPr id="2404" name="Shape 2404" descr="Straight Arrow Connector 137"/>
          <p:cNvSpPr/>
          <p:nvPr/>
        </p:nvSpPr>
        <p:spPr>
          <a:xfrm>
            <a:off x="7811199" y="7133296"/>
            <a:ext cx="1" cy="684811"/>
          </a:xfrm>
          <a:prstGeom prst="line">
            <a:avLst/>
          </a:prstGeom>
          <a:ln w="63500">
            <a:solidFill>
              <a:srgbClr val="000000"/>
            </a:solidFill>
            <a:tailEnd type="triangle"/>
          </a:ln>
        </p:spPr>
        <p:txBody>
          <a:bodyPr lIns="76200" tIns="76200" rIns="76200" bIns="76200"/>
          <a:lstStyle/>
          <a:p>
            <a:pPr algn="l" defTabSz="2438400">
              <a:defRPr sz="4800">
                <a:latin typeface="Calibri"/>
                <a:ea typeface="Calibri"/>
                <a:cs typeface="Calibri"/>
                <a:sym typeface="Calibri"/>
              </a:defRPr>
            </a:pPr>
          </a:p>
        </p:txBody>
      </p:sp>
      <p:pic>
        <p:nvPicPr>
          <p:cNvPr id="2405" name="image46.png" descr="pasted-image.pdf"/>
          <p:cNvPicPr>
            <a:picLocks noChangeAspect="1"/>
          </p:cNvPicPr>
          <p:nvPr/>
        </p:nvPicPr>
        <p:blipFill>
          <a:blip r:embed="rId16">
            <a:extLst/>
          </a:blip>
          <a:stretch>
            <a:fillRect/>
          </a:stretch>
        </p:blipFill>
        <p:spPr>
          <a:xfrm>
            <a:off x="6021638" y="5328356"/>
            <a:ext cx="428627" cy="444503"/>
          </a:xfrm>
          <a:prstGeom prst="rect">
            <a:avLst/>
          </a:prstGeom>
          <a:ln w="12700">
            <a:miter lim="400000"/>
          </a:ln>
        </p:spPr>
      </p:pic>
      <p:pic>
        <p:nvPicPr>
          <p:cNvPr id="2406" name="image47.png" descr="pasted-image.pdf"/>
          <p:cNvPicPr>
            <a:picLocks noChangeAspect="1"/>
          </p:cNvPicPr>
          <p:nvPr/>
        </p:nvPicPr>
        <p:blipFill>
          <a:blip r:embed="rId17">
            <a:extLst/>
          </a:blip>
          <a:stretch>
            <a:fillRect/>
          </a:stretch>
        </p:blipFill>
        <p:spPr>
          <a:xfrm>
            <a:off x="7596888" y="6160780"/>
            <a:ext cx="428627" cy="555627"/>
          </a:xfrm>
          <a:prstGeom prst="rect">
            <a:avLst/>
          </a:prstGeom>
          <a:ln w="12700">
            <a:miter lim="400000"/>
          </a:ln>
        </p:spPr>
      </p:pic>
      <p:pic>
        <p:nvPicPr>
          <p:cNvPr id="2407" name="image49.png" descr="pasted-image.pdf"/>
          <p:cNvPicPr>
            <a:picLocks noChangeAspect="1"/>
          </p:cNvPicPr>
          <p:nvPr/>
        </p:nvPicPr>
        <p:blipFill>
          <a:blip r:embed="rId18">
            <a:extLst/>
          </a:blip>
          <a:stretch>
            <a:fillRect/>
          </a:stretch>
        </p:blipFill>
        <p:spPr>
          <a:xfrm>
            <a:off x="4482475" y="6380338"/>
            <a:ext cx="375606" cy="336069"/>
          </a:xfrm>
          <a:prstGeom prst="rect">
            <a:avLst/>
          </a:prstGeom>
          <a:ln w="12700">
            <a:miter lim="400000"/>
          </a:ln>
        </p:spPr>
      </p:pic>
      <p:pic>
        <p:nvPicPr>
          <p:cNvPr id="2408" name="image50.png" descr="pasted-image.pdf"/>
          <p:cNvPicPr>
            <a:picLocks noChangeAspect="1"/>
          </p:cNvPicPr>
          <p:nvPr/>
        </p:nvPicPr>
        <p:blipFill>
          <a:blip r:embed="rId19">
            <a:extLst/>
          </a:blip>
          <a:stretch>
            <a:fillRect/>
          </a:stretch>
        </p:blipFill>
        <p:spPr>
          <a:xfrm>
            <a:off x="10751718" y="6174986"/>
            <a:ext cx="381001" cy="5414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81"/>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370"/>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2374"/>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2405"/>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2386"/>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2404"/>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2406"/>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2403"/>
                                        </p:tgtEl>
                                        <p:attrNameLst>
                                          <p:attrName>style.visibility</p:attrName>
                                        </p:attrNameLst>
                                      </p:cBhvr>
                                      <p:to>
                                        <p:strVal val="visible"/>
                                      </p:to>
                                    </p:set>
                                  </p:childTnLst>
                                </p:cTn>
                              </p:par>
                            </p:childTnLst>
                          </p:cTn>
                        </p:par>
                        <p:par>
                          <p:cTn id="28" fill="hold">
                            <p:stCondLst>
                              <p:cond delay="0"/>
                            </p:stCondLst>
                            <p:childTnLst>
                              <p:par>
                                <p:cTn id="29" presetClass="entr" nodeType="afterEffect" presetSubtype="0" presetID="1" grpId="9" fill="hold">
                                  <p:stCondLst>
                                    <p:cond delay="0"/>
                                  </p:stCondLst>
                                  <p:iterate type="el" backwards="0">
                                    <p:tmAbs val="0"/>
                                  </p:iterate>
                                  <p:childTnLst>
                                    <p:set>
                                      <p:cBhvr>
                                        <p:cTn id="30" fill="hold"/>
                                        <p:tgtEl>
                                          <p:spTgt spid="2393"/>
                                        </p:tgtEl>
                                        <p:attrNameLst>
                                          <p:attrName>style.visibility</p:attrName>
                                        </p:attrNameLst>
                                      </p:cBhvr>
                                      <p:to>
                                        <p:strVal val="visible"/>
                                      </p:to>
                                    </p:set>
                                  </p:childTnLst>
                                </p:cTn>
                              </p:par>
                            </p:childTnLst>
                          </p:cTn>
                        </p:par>
                        <p:par>
                          <p:cTn id="31" fill="hold">
                            <p:stCondLst>
                              <p:cond delay="0"/>
                            </p:stCondLst>
                            <p:childTnLst>
                              <p:par>
                                <p:cTn id="32" presetClass="entr" nodeType="afterEffect" presetSubtype="0" presetID="1" grpId="10" fill="hold">
                                  <p:stCondLst>
                                    <p:cond delay="0"/>
                                  </p:stCondLst>
                                  <p:iterate type="el" backwards="0">
                                    <p:tmAbs val="0"/>
                                  </p:iterate>
                                  <p:childTnLst>
                                    <p:set>
                                      <p:cBhvr>
                                        <p:cTn id="33" fill="hold"/>
                                        <p:tgtEl>
                                          <p:spTgt spid="238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0" presetID="1" grpId="11" fill="hold">
                                  <p:stCondLst>
                                    <p:cond delay="0"/>
                                  </p:stCondLst>
                                  <p:iterate type="el" backwards="0">
                                    <p:tmAbs val="0"/>
                                  </p:iterate>
                                  <p:childTnLst>
                                    <p:set>
                                      <p:cBhvr>
                                        <p:cTn id="37" fill="hold"/>
                                        <p:tgtEl>
                                          <p:spTgt spid="2383"/>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2" fill="hold">
                                  <p:stCondLst>
                                    <p:cond delay="0"/>
                                  </p:stCondLst>
                                  <p:iterate type="el" backwards="0">
                                    <p:tmAbs val="0"/>
                                  </p:iterate>
                                  <p:childTnLst>
                                    <p:set>
                                      <p:cBhvr>
                                        <p:cTn id="40" fill="hold"/>
                                        <p:tgtEl>
                                          <p:spTgt spid="2384"/>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3" fill="hold">
                                  <p:stCondLst>
                                    <p:cond delay="0"/>
                                  </p:stCondLst>
                                  <p:iterate type="el" backwards="0">
                                    <p:tmAbs val="0"/>
                                  </p:iterate>
                                  <p:childTnLst>
                                    <p:set>
                                      <p:cBhvr>
                                        <p:cTn id="43" fill="hold"/>
                                        <p:tgtEl>
                                          <p:spTgt spid="2385"/>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4" fill="hold">
                                  <p:stCondLst>
                                    <p:cond delay="0"/>
                                  </p:stCondLst>
                                  <p:iterate type="el" backwards="0">
                                    <p:tmAbs val="0"/>
                                  </p:iterate>
                                  <p:childTnLst>
                                    <p:set>
                                      <p:cBhvr>
                                        <p:cTn id="46" fill="hold"/>
                                        <p:tgtEl>
                                          <p:spTgt spid="2408"/>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5" fill="hold">
                                  <p:stCondLst>
                                    <p:cond delay="0"/>
                                  </p:stCondLst>
                                  <p:iterate type="el" backwards="0">
                                    <p:tmAbs val="0"/>
                                  </p:iterate>
                                  <p:childTnLst>
                                    <p:set>
                                      <p:cBhvr>
                                        <p:cTn id="49" fill="hold"/>
                                        <p:tgtEl>
                                          <p:spTgt spid="2371"/>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6" fill="hold">
                                  <p:stCondLst>
                                    <p:cond delay="0"/>
                                  </p:stCondLst>
                                  <p:iterate type="el" backwards="0">
                                    <p:tmAbs val="0"/>
                                  </p:iterate>
                                  <p:childTnLst>
                                    <p:set>
                                      <p:cBhvr>
                                        <p:cTn id="52" fill="hold"/>
                                        <p:tgtEl>
                                          <p:spTgt spid="2377"/>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7" fill="hold">
                                  <p:stCondLst>
                                    <p:cond delay="0"/>
                                  </p:stCondLst>
                                  <p:iterate type="el" backwards="0">
                                    <p:tmAbs val="0"/>
                                  </p:iterate>
                                  <p:childTnLst>
                                    <p:set>
                                      <p:cBhvr>
                                        <p:cTn id="55" fill="hold"/>
                                        <p:tgtEl>
                                          <p:spTgt spid="2394"/>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18" fill="hold">
                                  <p:stCondLst>
                                    <p:cond delay="0"/>
                                  </p:stCondLst>
                                  <p:iterate type="el" backwards="0">
                                    <p:tmAbs val="0"/>
                                  </p:iterate>
                                  <p:childTnLst>
                                    <p:set>
                                      <p:cBhvr>
                                        <p:cTn id="58" fill="hold"/>
                                        <p:tgtEl>
                                          <p:spTgt spid="23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0" presetID="1" grpId="19" fill="hold">
                                  <p:stCondLst>
                                    <p:cond delay="0"/>
                                  </p:stCondLst>
                                  <p:iterate type="el" backwards="0">
                                    <p:tmAbs val="0"/>
                                  </p:iterate>
                                  <p:childTnLst>
                                    <p:set>
                                      <p:cBhvr>
                                        <p:cTn id="62" fill="hold"/>
                                        <p:tgtEl>
                                          <p:spTgt spid="2396"/>
                                        </p:tgtEl>
                                        <p:attrNameLst>
                                          <p:attrName>style.visibility</p:attrName>
                                        </p:attrNameLst>
                                      </p:cBhvr>
                                      <p:to>
                                        <p:strVal val="visible"/>
                                      </p:to>
                                    </p:set>
                                  </p:childTnLst>
                                </p:cTn>
                              </p:par>
                            </p:childTnLst>
                          </p:cTn>
                        </p:par>
                        <p:par>
                          <p:cTn id="63" fill="hold">
                            <p:stCondLst>
                              <p:cond delay="0"/>
                            </p:stCondLst>
                            <p:childTnLst>
                              <p:par>
                                <p:cTn id="64" presetClass="entr" nodeType="afterEffect" presetSubtype="0" presetID="1" grpId="20" fill="hold">
                                  <p:stCondLst>
                                    <p:cond delay="0"/>
                                  </p:stCondLst>
                                  <p:iterate type="el" backwards="0">
                                    <p:tmAbs val="0"/>
                                  </p:iterate>
                                  <p:childTnLst>
                                    <p:set>
                                      <p:cBhvr>
                                        <p:cTn id="65" fill="hold"/>
                                        <p:tgtEl>
                                          <p:spTgt spid="2397"/>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2399"/>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2" fill="hold">
                                  <p:stCondLst>
                                    <p:cond delay="0"/>
                                  </p:stCondLst>
                                  <p:iterate type="el" backwards="0">
                                    <p:tmAbs val="0"/>
                                  </p:iterate>
                                  <p:childTnLst>
                                    <p:set>
                                      <p:cBhvr>
                                        <p:cTn id="71" fill="hold"/>
                                        <p:tgtEl>
                                          <p:spTgt spid="2398"/>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3" fill="hold">
                                  <p:stCondLst>
                                    <p:cond delay="0"/>
                                  </p:stCondLst>
                                  <p:iterate type="el" backwards="0">
                                    <p:tmAbs val="0"/>
                                  </p:iterate>
                                  <p:childTnLst>
                                    <p:set>
                                      <p:cBhvr>
                                        <p:cTn id="74" fill="hold"/>
                                        <p:tgtEl>
                                          <p:spTgt spid="2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0" grpId="2"/>
      <p:bldP build="whole" bldLvl="1" animBg="1" rev="0" advAuto="0" spid="2393" grpId="9"/>
      <p:bldP build="whole" bldLvl="1" animBg="1" rev="0" advAuto="0" spid="2374" grpId="3"/>
      <p:bldP build="whole" bldLvl="1" animBg="1" rev="0" advAuto="0" spid="2404" grpId="6"/>
      <p:bldP build="whole" bldLvl="1" animBg="1" rev="0" advAuto="0" spid="2383" grpId="11"/>
      <p:bldP build="whole" bldLvl="1" animBg="1" rev="0" advAuto="0" spid="2371" grpId="15"/>
      <p:bldP build="whole" bldLvl="1" animBg="1" rev="0" advAuto="0" spid="2398" grpId="22"/>
      <p:bldP build="whole" bldLvl="1" animBg="1" rev="0" advAuto="0" spid="2402" grpId="23"/>
      <p:bldP build="whole" bldLvl="1" animBg="1" rev="0" advAuto="0" spid="2408" grpId="14"/>
      <p:bldP build="whole" bldLvl="1" animBg="1" rev="0" advAuto="0" spid="2387" grpId="18"/>
      <p:bldP build="whole" bldLvl="1" animBg="1" rev="0" advAuto="0" spid="2406" grpId="7"/>
      <p:bldP build="whole" bldLvl="1" animBg="1" rev="0" advAuto="0" spid="2397" grpId="20"/>
      <p:bldP build="whole" bldLvl="1" animBg="1" rev="0" advAuto="0" spid="2403" grpId="8"/>
      <p:bldP build="whole" bldLvl="1" animBg="1" rev="0" advAuto="0" spid="2394" grpId="17"/>
      <p:bldP build="whole" bldLvl="1" animBg="1" rev="0" advAuto="0" spid="2396" grpId="19"/>
      <p:bldP build="whole" bldLvl="1" animBg="1" rev="0" advAuto="0" spid="2381" grpId="1"/>
      <p:bldP build="whole" bldLvl="1" animBg="1" rev="0" advAuto="0" spid="2389" grpId="10"/>
      <p:bldP build="whole" bldLvl="1" animBg="1" rev="0" advAuto="0" spid="2386" grpId="5"/>
      <p:bldP build="whole" bldLvl="1" animBg="1" rev="0" advAuto="0" spid="2384" grpId="12"/>
      <p:bldP build="whole" bldLvl="1" animBg="1" rev="0" advAuto="0" spid="2377" grpId="16"/>
      <p:bldP build="whole" bldLvl="1" animBg="1" rev="0" advAuto="0" spid="2385" grpId="13"/>
      <p:bldP build="whole" bldLvl="1" animBg="1" rev="0" advAuto="0" spid="2405" grpId="4"/>
      <p:bldP build="whole" bldLvl="1" animBg="1" rev="0" advAuto="0" spid="2399" grpId="21"/>
    </p:bldLst>
  </p:timing>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12" name="image37.jpeg" descr="Picture 2"/>
          <p:cNvPicPr>
            <a:picLocks noChangeAspect="1"/>
          </p:cNvPicPr>
          <p:nvPr/>
        </p:nvPicPr>
        <p:blipFill>
          <a:blip r:embed="rId3">
            <a:extLst/>
          </a:blip>
          <a:stretch>
            <a:fillRect/>
          </a:stretch>
        </p:blipFill>
        <p:spPr>
          <a:xfrm>
            <a:off x="3834658" y="3869304"/>
            <a:ext cx="1576949" cy="1576950"/>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413" name="image38.jpeg" descr="Picture 4"/>
          <p:cNvPicPr>
            <a:picLocks noChangeAspect="1"/>
          </p:cNvPicPr>
          <p:nvPr/>
        </p:nvPicPr>
        <p:blipFill>
          <a:blip r:embed="rId4">
            <a:extLst/>
          </a:blip>
          <a:stretch>
            <a:fillRect/>
          </a:stretch>
        </p:blipFill>
        <p:spPr>
          <a:xfrm>
            <a:off x="7089447" y="3869300"/>
            <a:ext cx="1577340" cy="15773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414" name="image37.jpeg" descr="Picture 2"/>
          <p:cNvPicPr>
            <a:picLocks noChangeAspect="1"/>
          </p:cNvPicPr>
          <p:nvPr/>
        </p:nvPicPr>
        <p:blipFill>
          <a:blip r:embed="rId3">
            <a:extLst/>
          </a:blip>
          <a:stretch>
            <a:fillRect/>
          </a:stretch>
        </p:blipFill>
        <p:spPr>
          <a:xfrm>
            <a:off x="10121778" y="3869308"/>
            <a:ext cx="1576949" cy="1576949"/>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415" name="image51.jpeg" descr="Picture 2"/>
          <p:cNvPicPr>
            <a:picLocks noChangeAspect="1"/>
          </p:cNvPicPr>
          <p:nvPr/>
        </p:nvPicPr>
        <p:blipFill>
          <a:blip r:embed="rId5">
            <a:extLst/>
          </a:blip>
          <a:stretch>
            <a:fillRect/>
          </a:stretch>
        </p:blipFill>
        <p:spPr>
          <a:xfrm>
            <a:off x="12588285" y="3869300"/>
            <a:ext cx="1577340" cy="15773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416" name="image51.jpeg" descr="Picture 2"/>
          <p:cNvPicPr>
            <a:picLocks noChangeAspect="1"/>
          </p:cNvPicPr>
          <p:nvPr/>
        </p:nvPicPr>
        <p:blipFill>
          <a:blip r:embed="rId5">
            <a:extLst/>
          </a:blip>
          <a:stretch>
            <a:fillRect/>
          </a:stretch>
        </p:blipFill>
        <p:spPr>
          <a:xfrm>
            <a:off x="18942749" y="3869300"/>
            <a:ext cx="1577341" cy="15773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417" name="image52.jpeg" descr="Picture 4"/>
          <p:cNvPicPr>
            <a:picLocks noChangeAspect="1"/>
          </p:cNvPicPr>
          <p:nvPr/>
        </p:nvPicPr>
        <p:blipFill>
          <a:blip r:embed="rId6">
            <a:extLst/>
          </a:blip>
          <a:stretch>
            <a:fillRect/>
          </a:stretch>
        </p:blipFill>
        <p:spPr>
          <a:xfrm>
            <a:off x="15765518" y="3869300"/>
            <a:ext cx="1577341" cy="157734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grpSp>
        <p:nvGrpSpPr>
          <p:cNvPr id="2420" name="Group 2420" descr="Rectangle 14"/>
          <p:cNvGrpSpPr/>
          <p:nvPr/>
        </p:nvGrpSpPr>
        <p:grpSpPr>
          <a:xfrm>
            <a:off x="7182618" y="3137586"/>
            <a:ext cx="1467282" cy="863601"/>
            <a:chOff x="0" y="0"/>
            <a:chExt cx="1467281" cy="863600"/>
          </a:xfrm>
        </p:grpSpPr>
        <p:sp>
          <p:nvSpPr>
            <p:cNvPr id="2418" name="Shape 2418"/>
            <p:cNvSpPr/>
            <p:nvPr/>
          </p:nvSpPr>
          <p:spPr>
            <a:xfrm>
              <a:off x="0" y="0"/>
              <a:ext cx="1467282" cy="800219"/>
            </a:xfrm>
            <a:prstGeom prst="rect">
              <a:avLst/>
            </a:prstGeom>
            <a:blipFill rotWithShape="1">
              <a:blip r:embed="rId7"/>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19" name="Shape 2419"/>
            <p:cNvSpPr/>
            <p:nvPr/>
          </p:nvSpPr>
          <p:spPr>
            <a:xfrm>
              <a:off x="0" y="0"/>
              <a:ext cx="1467282"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23" name="Group 2423" descr="Rectangle 15"/>
          <p:cNvGrpSpPr/>
          <p:nvPr/>
        </p:nvGrpSpPr>
        <p:grpSpPr>
          <a:xfrm>
            <a:off x="9761733" y="3137586"/>
            <a:ext cx="2202954" cy="863601"/>
            <a:chOff x="0" y="0"/>
            <a:chExt cx="2202953" cy="863600"/>
          </a:xfrm>
        </p:grpSpPr>
        <p:sp>
          <p:nvSpPr>
            <p:cNvPr id="2421" name="Shape 2421"/>
            <p:cNvSpPr/>
            <p:nvPr/>
          </p:nvSpPr>
          <p:spPr>
            <a:xfrm>
              <a:off x="0" y="0"/>
              <a:ext cx="2202954" cy="800219"/>
            </a:xfrm>
            <a:prstGeom prst="rect">
              <a:avLst/>
            </a:prstGeom>
            <a:blipFill rotWithShape="1">
              <a:blip r:embed="rId8"/>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22" name="Shape 2422"/>
            <p:cNvSpPr/>
            <p:nvPr/>
          </p:nvSpPr>
          <p:spPr>
            <a:xfrm>
              <a:off x="0" y="0"/>
              <a:ext cx="2202954"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26" name="Group 2426" descr="Rectangle 16"/>
          <p:cNvGrpSpPr/>
          <p:nvPr/>
        </p:nvGrpSpPr>
        <p:grpSpPr>
          <a:xfrm>
            <a:off x="4278218" y="3137586"/>
            <a:ext cx="689828" cy="863601"/>
            <a:chOff x="0" y="0"/>
            <a:chExt cx="689826" cy="863600"/>
          </a:xfrm>
        </p:grpSpPr>
        <p:sp>
          <p:nvSpPr>
            <p:cNvPr id="2424" name="Shape 2424"/>
            <p:cNvSpPr/>
            <p:nvPr/>
          </p:nvSpPr>
          <p:spPr>
            <a:xfrm>
              <a:off x="0" y="0"/>
              <a:ext cx="689827" cy="800219"/>
            </a:xfrm>
            <a:prstGeom prst="rect">
              <a:avLst/>
            </a:prstGeom>
            <a:blipFill rotWithShape="1">
              <a:blip r:embed="rId9"/>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25" name="Shape 2425"/>
            <p:cNvSpPr/>
            <p:nvPr/>
          </p:nvSpPr>
          <p:spPr>
            <a:xfrm>
              <a:off x="0" y="0"/>
              <a:ext cx="689827"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29" name="Group 2429" descr="Rectangle 17"/>
          <p:cNvGrpSpPr/>
          <p:nvPr/>
        </p:nvGrpSpPr>
        <p:grpSpPr>
          <a:xfrm>
            <a:off x="15964791" y="3137588"/>
            <a:ext cx="1440566" cy="863601"/>
            <a:chOff x="0" y="0"/>
            <a:chExt cx="1440564" cy="863600"/>
          </a:xfrm>
        </p:grpSpPr>
        <p:sp>
          <p:nvSpPr>
            <p:cNvPr id="2427" name="Shape 2427"/>
            <p:cNvSpPr/>
            <p:nvPr/>
          </p:nvSpPr>
          <p:spPr>
            <a:xfrm>
              <a:off x="0" y="0"/>
              <a:ext cx="1440565" cy="800219"/>
            </a:xfrm>
            <a:prstGeom prst="rect">
              <a:avLst/>
            </a:prstGeom>
            <a:blipFill rotWithShape="1">
              <a:blip r:embed="rId10"/>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28" name="Shape 2428"/>
            <p:cNvSpPr/>
            <p:nvPr/>
          </p:nvSpPr>
          <p:spPr>
            <a:xfrm>
              <a:off x="0" y="0"/>
              <a:ext cx="1440565"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32" name="Group 2432" descr="Rectangle 18"/>
          <p:cNvGrpSpPr/>
          <p:nvPr/>
        </p:nvGrpSpPr>
        <p:grpSpPr>
          <a:xfrm>
            <a:off x="18706334" y="3137588"/>
            <a:ext cx="2202954" cy="863601"/>
            <a:chOff x="0" y="0"/>
            <a:chExt cx="2202953" cy="863600"/>
          </a:xfrm>
        </p:grpSpPr>
        <p:sp>
          <p:nvSpPr>
            <p:cNvPr id="2430" name="Shape 2430"/>
            <p:cNvSpPr/>
            <p:nvPr/>
          </p:nvSpPr>
          <p:spPr>
            <a:xfrm>
              <a:off x="0" y="0"/>
              <a:ext cx="2202954" cy="800219"/>
            </a:xfrm>
            <a:prstGeom prst="rect">
              <a:avLst/>
            </a:prstGeom>
            <a:blipFill rotWithShape="1">
              <a:blip r:embed="rId11"/>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31" name="Shape 2431"/>
            <p:cNvSpPr/>
            <p:nvPr/>
          </p:nvSpPr>
          <p:spPr>
            <a:xfrm>
              <a:off x="0" y="0"/>
              <a:ext cx="2202954"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35" name="Group 2435" descr="Rectangle 19"/>
          <p:cNvGrpSpPr/>
          <p:nvPr/>
        </p:nvGrpSpPr>
        <p:grpSpPr>
          <a:xfrm>
            <a:off x="13006072" y="3137588"/>
            <a:ext cx="741765" cy="863601"/>
            <a:chOff x="0" y="0"/>
            <a:chExt cx="741763" cy="863600"/>
          </a:xfrm>
        </p:grpSpPr>
        <p:sp>
          <p:nvSpPr>
            <p:cNvPr id="2433" name="Shape 2433"/>
            <p:cNvSpPr/>
            <p:nvPr/>
          </p:nvSpPr>
          <p:spPr>
            <a:xfrm>
              <a:off x="0" y="0"/>
              <a:ext cx="741764" cy="800219"/>
            </a:xfrm>
            <a:prstGeom prst="rect">
              <a:avLst/>
            </a:prstGeom>
            <a:blipFill rotWithShape="1">
              <a:blip r:embed="rId12"/>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34" name="Shape 2434"/>
            <p:cNvSpPr/>
            <p:nvPr/>
          </p:nvSpPr>
          <p:spPr>
            <a:xfrm>
              <a:off x="0" y="0"/>
              <a:ext cx="741764" cy="863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sp>
        <p:nvSpPr>
          <p:cNvPr id="2436" name="Shape 2436" descr="Shape 1354"/>
          <p:cNvSpPr/>
          <p:nvPr/>
        </p:nvSpPr>
        <p:spPr>
          <a:xfrm>
            <a:off x="13500109" y="10405953"/>
            <a:ext cx="319257" cy="319257"/>
          </a:xfrm>
          <a:prstGeom prst="ellipse">
            <a:avLst/>
          </a:prstGeom>
          <a:solidFill>
            <a:srgbClr val="4F81BD"/>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sp>
        <p:nvSpPr>
          <p:cNvPr id="2437" name="Shape 2437" descr="Shape 1355"/>
          <p:cNvSpPr/>
          <p:nvPr/>
        </p:nvSpPr>
        <p:spPr>
          <a:xfrm>
            <a:off x="16162419" y="10511654"/>
            <a:ext cx="319258" cy="319258"/>
          </a:xfrm>
          <a:prstGeom prst="ellipse">
            <a:avLst/>
          </a:prstGeom>
          <a:solidFill>
            <a:srgbClr val="FF0000"/>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pic>
        <p:nvPicPr>
          <p:cNvPr id="2438" name="image32.png" descr="pasted-image.pdf"/>
          <p:cNvPicPr>
            <a:picLocks noChangeAspect="1"/>
          </p:cNvPicPr>
          <p:nvPr/>
        </p:nvPicPr>
        <p:blipFill>
          <a:blip r:embed="rId13">
            <a:extLst/>
          </a:blip>
          <a:stretch>
            <a:fillRect/>
          </a:stretch>
        </p:blipFill>
        <p:spPr>
          <a:xfrm>
            <a:off x="12931361" y="9265990"/>
            <a:ext cx="476253" cy="396877"/>
          </a:xfrm>
          <a:prstGeom prst="rect">
            <a:avLst/>
          </a:prstGeom>
          <a:ln w="12700">
            <a:miter lim="400000"/>
          </a:ln>
        </p:spPr>
      </p:pic>
      <p:pic>
        <p:nvPicPr>
          <p:cNvPr id="2439" name="image33.png" descr="pasted-image.pdf"/>
          <p:cNvPicPr>
            <a:picLocks noChangeAspect="1"/>
          </p:cNvPicPr>
          <p:nvPr/>
        </p:nvPicPr>
        <p:blipFill>
          <a:blip r:embed="rId14">
            <a:extLst/>
          </a:blip>
          <a:stretch>
            <a:fillRect/>
          </a:stretch>
        </p:blipFill>
        <p:spPr>
          <a:xfrm>
            <a:off x="16778699" y="9265990"/>
            <a:ext cx="428628" cy="396877"/>
          </a:xfrm>
          <a:prstGeom prst="rect">
            <a:avLst/>
          </a:prstGeom>
          <a:ln w="12700">
            <a:miter lim="400000"/>
          </a:ln>
        </p:spPr>
      </p:pic>
      <p:sp>
        <p:nvSpPr>
          <p:cNvPr id="2440" name="Shape 2440" descr="Shape 1358"/>
          <p:cNvSpPr/>
          <p:nvPr/>
        </p:nvSpPr>
        <p:spPr>
          <a:xfrm>
            <a:off x="12781929" y="9066648"/>
            <a:ext cx="2152521"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sp>
        <p:nvSpPr>
          <p:cNvPr id="2441" name="Shape 2441" descr="Shape 1361"/>
          <p:cNvSpPr/>
          <p:nvPr/>
        </p:nvSpPr>
        <p:spPr>
          <a:xfrm>
            <a:off x="15173228" y="9066648"/>
            <a:ext cx="2152520"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pic>
        <p:nvPicPr>
          <p:cNvPr id="2442" name="image43.png" descr="pasted-image.pdf"/>
          <p:cNvPicPr>
            <a:picLocks noChangeAspect="1"/>
          </p:cNvPicPr>
          <p:nvPr/>
        </p:nvPicPr>
        <p:blipFill>
          <a:blip r:embed="rId15">
            <a:extLst/>
          </a:blip>
          <a:stretch>
            <a:fillRect/>
          </a:stretch>
        </p:blipFill>
        <p:spPr>
          <a:xfrm flipH="1" rot="20532180">
            <a:off x="16466435" y="9929786"/>
            <a:ext cx="207167" cy="838175"/>
          </a:xfrm>
          <a:prstGeom prst="rect">
            <a:avLst/>
          </a:prstGeom>
          <a:ln w="12700">
            <a:miter lim="400000"/>
          </a:ln>
        </p:spPr>
      </p:pic>
      <p:sp>
        <p:nvSpPr>
          <p:cNvPr id="2443" name="Shape 2443" descr="Shape 1363"/>
          <p:cNvSpPr/>
          <p:nvPr/>
        </p:nvSpPr>
        <p:spPr>
          <a:xfrm flipV="1">
            <a:off x="16682494" y="10080868"/>
            <a:ext cx="1048931" cy="227946"/>
          </a:xfrm>
          <a:prstGeom prst="line">
            <a:avLst/>
          </a:prstGeom>
          <a:ln w="63500">
            <a:solidFill>
              <a:srgbClr val="000000"/>
            </a:solidFill>
            <a:prstDash val="sysDot"/>
            <a:miter lim="400000"/>
          </a:ln>
        </p:spPr>
        <p:txBody>
          <a:bodyPr lIns="76200" tIns="76200" rIns="76200" bIns="76200"/>
          <a:lstStyle/>
          <a:p>
            <a:pPr algn="l" defTabSz="2438400">
              <a:defRPr sz="4800">
                <a:latin typeface="Calibri"/>
                <a:ea typeface="Calibri"/>
                <a:cs typeface="Calibri"/>
                <a:sym typeface="Calibri"/>
              </a:defRPr>
            </a:pPr>
          </a:p>
        </p:txBody>
      </p:sp>
      <p:pic>
        <p:nvPicPr>
          <p:cNvPr id="2444" name="image44.png" descr="pasted-image.pdf"/>
          <p:cNvPicPr>
            <a:picLocks noChangeAspect="1"/>
          </p:cNvPicPr>
          <p:nvPr/>
        </p:nvPicPr>
        <p:blipFill>
          <a:blip r:embed="rId16">
            <a:extLst/>
          </a:blip>
          <a:stretch>
            <a:fillRect/>
          </a:stretch>
        </p:blipFill>
        <p:spPr>
          <a:xfrm>
            <a:off x="18424292" y="10112841"/>
            <a:ext cx="887489" cy="212999"/>
          </a:xfrm>
          <a:prstGeom prst="rect">
            <a:avLst/>
          </a:prstGeom>
          <a:ln w="12700">
            <a:miter lim="400000"/>
          </a:ln>
        </p:spPr>
      </p:pic>
      <p:pic>
        <p:nvPicPr>
          <p:cNvPr id="2445" name="image45.png" descr="pasted-image.pdf"/>
          <p:cNvPicPr>
            <a:picLocks noChangeAspect="1"/>
          </p:cNvPicPr>
          <p:nvPr/>
        </p:nvPicPr>
        <p:blipFill>
          <a:blip r:embed="rId17">
            <a:extLst/>
          </a:blip>
          <a:stretch>
            <a:fillRect/>
          </a:stretch>
        </p:blipFill>
        <p:spPr>
          <a:xfrm>
            <a:off x="17548638" y="9625591"/>
            <a:ext cx="2638798" cy="307664"/>
          </a:xfrm>
          <a:prstGeom prst="rect">
            <a:avLst/>
          </a:prstGeom>
          <a:ln w="12700">
            <a:miter lim="400000"/>
          </a:ln>
        </p:spPr>
      </p:pic>
      <p:sp>
        <p:nvSpPr>
          <p:cNvPr id="2446" name="Shape 2446" descr="Shape 1366"/>
          <p:cNvSpPr/>
          <p:nvPr/>
        </p:nvSpPr>
        <p:spPr>
          <a:xfrm>
            <a:off x="15980694" y="10022944"/>
            <a:ext cx="319257" cy="319258"/>
          </a:xfrm>
          <a:prstGeom prst="ellipse">
            <a:avLst/>
          </a:prstGeom>
          <a:solidFill>
            <a:srgbClr val="FF0000"/>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cxnSp>
        <p:nvCxnSpPr>
          <p:cNvPr id="2447" name="Connector 2447" descr="Connector: Curved 4102"/>
          <p:cNvCxnSpPr>
            <a:stCxn id="2446" idx="0"/>
            <a:endCxn id="2436" idx="0"/>
          </p:cNvCxnSpPr>
          <p:nvPr/>
        </p:nvCxnSpPr>
        <p:spPr>
          <a:xfrm flipH="1">
            <a:off x="13659737" y="10182573"/>
            <a:ext cx="2480586" cy="383009"/>
          </a:xfrm>
          <a:prstGeom prst="straightConnector1">
            <a:avLst/>
          </a:prstGeom>
          <a:ln w="25400">
            <a:solidFill>
              <a:srgbClr val="000000"/>
            </a:solidFill>
            <a:tailEnd type="triangle"/>
          </a:ln>
        </p:spPr>
      </p:cxnSp>
      <p:cxnSp>
        <p:nvCxnSpPr>
          <p:cNvPr id="2448" name="Connector 2448" descr="Connector: Curved 99"/>
          <p:cNvCxnSpPr>
            <a:stCxn id="2436" idx="0"/>
            <a:endCxn id="2437" idx="0"/>
          </p:cNvCxnSpPr>
          <p:nvPr/>
        </p:nvCxnSpPr>
        <p:spPr>
          <a:xfrm>
            <a:off x="13659737" y="10565581"/>
            <a:ext cx="2662312" cy="105702"/>
          </a:xfrm>
          <a:prstGeom prst="straightConnector1">
            <a:avLst/>
          </a:prstGeom>
          <a:ln w="25400">
            <a:solidFill>
              <a:srgbClr val="000000"/>
            </a:solidFill>
            <a:tailEnd type="triangle"/>
          </a:ln>
        </p:spPr>
      </p:cxnSp>
      <p:sp>
        <p:nvSpPr>
          <p:cNvPr id="2449" name="Shape 2449" descr="Shape 1371"/>
          <p:cNvSpPr/>
          <p:nvPr/>
        </p:nvSpPr>
        <p:spPr>
          <a:xfrm>
            <a:off x="5315186" y="5840621"/>
            <a:ext cx="1851440" cy="368615"/>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6202"/>
                </a:moveTo>
                <a:cubicBezTo>
                  <a:pt x="7090" y="-5139"/>
                  <a:pt x="14290" y="-5398"/>
                  <a:pt x="21600" y="15426"/>
                </a:cubicBezTo>
              </a:path>
            </a:pathLst>
          </a:custGeom>
          <a:ln w="38100">
            <a:solidFill>
              <a:srgbClr val="000000"/>
            </a:solidFill>
            <a:miter lim="400000"/>
            <a:tailEnd type="stealth"/>
          </a:ln>
        </p:spPr>
        <p:txBody>
          <a:bodyPr lIns="76200" tIns="76200" rIns="76200" bIns="76200"/>
          <a:lstStyle/>
          <a:p>
            <a:pPr algn="l" defTabSz="2438400">
              <a:defRPr b="1" sz="3400">
                <a:latin typeface="Calibri"/>
                <a:ea typeface="Calibri"/>
                <a:cs typeface="Calibri"/>
                <a:sym typeface="Calibri"/>
              </a:defRPr>
            </a:pPr>
          </a:p>
        </p:txBody>
      </p:sp>
      <p:sp>
        <p:nvSpPr>
          <p:cNvPr id="2450" name="Shape 2450" descr="Shape 1329"/>
          <p:cNvSpPr/>
          <p:nvPr/>
        </p:nvSpPr>
        <p:spPr>
          <a:xfrm>
            <a:off x="4140570" y="5939375"/>
            <a:ext cx="1059414"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pic>
        <p:nvPicPr>
          <p:cNvPr id="2451" name="image46.png" descr="pasted-image.pdf"/>
          <p:cNvPicPr>
            <a:picLocks noChangeAspect="1"/>
          </p:cNvPicPr>
          <p:nvPr/>
        </p:nvPicPr>
        <p:blipFill>
          <a:blip r:embed="rId18">
            <a:extLst/>
          </a:blip>
          <a:stretch>
            <a:fillRect/>
          </a:stretch>
        </p:blipFill>
        <p:spPr>
          <a:xfrm>
            <a:off x="6021638" y="5328356"/>
            <a:ext cx="428627" cy="444503"/>
          </a:xfrm>
          <a:prstGeom prst="rect">
            <a:avLst/>
          </a:prstGeom>
          <a:ln w="12700">
            <a:miter lim="400000"/>
          </a:ln>
        </p:spPr>
      </p:pic>
      <p:sp>
        <p:nvSpPr>
          <p:cNvPr id="2452" name="Shape 2452" descr="Shape 1372"/>
          <p:cNvSpPr/>
          <p:nvPr/>
        </p:nvSpPr>
        <p:spPr>
          <a:xfrm>
            <a:off x="8455778" y="6506974"/>
            <a:ext cx="1851439" cy="368616"/>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0"/>
                </a:moveTo>
                <a:cubicBezTo>
                  <a:pt x="7090" y="21341"/>
                  <a:pt x="14290" y="21600"/>
                  <a:pt x="21600" y="776"/>
                </a:cubicBezTo>
              </a:path>
            </a:pathLst>
          </a:custGeom>
          <a:ln w="38100">
            <a:solidFill>
              <a:srgbClr val="000000"/>
            </a:solidFill>
            <a:miter lim="400000"/>
            <a:tailEnd type="stealth"/>
          </a:ln>
        </p:spPr>
        <p:txBody>
          <a:bodyPr lIns="76200" tIns="76200" rIns="76200" bIns="76200"/>
          <a:lstStyle/>
          <a:p>
            <a:pPr algn="l" defTabSz="2438400">
              <a:defRPr b="1" sz="3400">
                <a:latin typeface="Calibri"/>
                <a:ea typeface="Calibri"/>
                <a:cs typeface="Calibri"/>
                <a:sym typeface="Calibri"/>
              </a:defRPr>
            </a:pPr>
          </a:p>
        </p:txBody>
      </p:sp>
      <p:pic>
        <p:nvPicPr>
          <p:cNvPr id="2453" name="image42.png" descr="pasted-image.pdf"/>
          <p:cNvPicPr>
            <a:picLocks noChangeAspect="1"/>
          </p:cNvPicPr>
          <p:nvPr/>
        </p:nvPicPr>
        <p:blipFill>
          <a:blip r:embed="rId19">
            <a:extLst/>
          </a:blip>
          <a:stretch>
            <a:fillRect/>
          </a:stretch>
        </p:blipFill>
        <p:spPr>
          <a:xfrm>
            <a:off x="9170168" y="7011699"/>
            <a:ext cx="412752" cy="396878"/>
          </a:xfrm>
          <a:prstGeom prst="rect">
            <a:avLst/>
          </a:prstGeom>
          <a:ln w="12700">
            <a:miter lim="400000"/>
          </a:ln>
        </p:spPr>
      </p:pic>
      <p:sp>
        <p:nvSpPr>
          <p:cNvPr id="2454" name="Shape 2454" descr="Shape 1335"/>
          <p:cNvSpPr/>
          <p:nvPr/>
        </p:nvSpPr>
        <p:spPr>
          <a:xfrm>
            <a:off x="10412511" y="5939375"/>
            <a:ext cx="1059415"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sp>
        <p:nvSpPr>
          <p:cNvPr id="2455" name="Shape 2455" descr="Shape 1338"/>
          <p:cNvSpPr/>
          <p:nvPr/>
        </p:nvSpPr>
        <p:spPr>
          <a:xfrm>
            <a:off x="7281495" y="5939375"/>
            <a:ext cx="1059414" cy="1059414"/>
          </a:xfrm>
          <a:prstGeom prst="rect">
            <a:avLst/>
          </a:prstGeom>
          <a:ln w="38100">
            <a:solidFill>
              <a:srgbClr val="000000"/>
            </a:solidFill>
            <a:miter lim="400000"/>
          </a:ln>
        </p:spPr>
        <p:txBody>
          <a:bodyPr lIns="76200" tIns="76200" rIns="76200" bIns="76200" anchor="ctr"/>
          <a:lstStyle/>
          <a:p>
            <a:pPr algn="l" defTabSz="2438400">
              <a:defRPr b="1" sz="3000">
                <a:latin typeface="Calibri"/>
                <a:ea typeface="Calibri"/>
                <a:cs typeface="Calibri"/>
                <a:sym typeface="Calibri"/>
              </a:defRPr>
            </a:pPr>
          </a:p>
        </p:txBody>
      </p:sp>
      <p:pic>
        <p:nvPicPr>
          <p:cNvPr id="2456" name="image47.png" descr="pasted-image.pdf"/>
          <p:cNvPicPr>
            <a:picLocks noChangeAspect="1"/>
          </p:cNvPicPr>
          <p:nvPr/>
        </p:nvPicPr>
        <p:blipFill>
          <a:blip r:embed="rId20">
            <a:extLst/>
          </a:blip>
          <a:stretch>
            <a:fillRect/>
          </a:stretch>
        </p:blipFill>
        <p:spPr>
          <a:xfrm>
            <a:off x="7596888" y="6160780"/>
            <a:ext cx="428627" cy="555627"/>
          </a:xfrm>
          <a:prstGeom prst="rect">
            <a:avLst/>
          </a:prstGeom>
          <a:ln w="12700">
            <a:miter lim="400000"/>
          </a:ln>
        </p:spPr>
      </p:pic>
      <p:sp>
        <p:nvSpPr>
          <p:cNvPr id="2457" name="Shape 2457" descr="Shape 1341"/>
          <p:cNvSpPr/>
          <p:nvPr/>
        </p:nvSpPr>
        <p:spPr>
          <a:xfrm>
            <a:off x="8053520" y="10511653"/>
            <a:ext cx="319257" cy="319258"/>
          </a:xfrm>
          <a:prstGeom prst="ellipse">
            <a:avLst/>
          </a:prstGeom>
          <a:solidFill>
            <a:srgbClr val="4F81BD"/>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sp>
        <p:nvSpPr>
          <p:cNvPr id="2458" name="Shape 2458" descr="Shape 1342"/>
          <p:cNvSpPr/>
          <p:nvPr/>
        </p:nvSpPr>
        <p:spPr>
          <a:xfrm>
            <a:off x="7863864" y="9784491"/>
            <a:ext cx="319258" cy="319258"/>
          </a:xfrm>
          <a:prstGeom prst="ellipse">
            <a:avLst/>
          </a:prstGeom>
          <a:solidFill>
            <a:srgbClr val="4F81BD"/>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sp>
        <p:nvSpPr>
          <p:cNvPr id="2459" name="Shape 2459" descr="Shape 1343"/>
          <p:cNvSpPr/>
          <p:nvPr/>
        </p:nvSpPr>
        <p:spPr>
          <a:xfrm>
            <a:off x="10530643" y="9975043"/>
            <a:ext cx="319257" cy="319258"/>
          </a:xfrm>
          <a:prstGeom prst="ellipse">
            <a:avLst/>
          </a:prstGeom>
          <a:solidFill>
            <a:srgbClr val="FF0000"/>
          </a:solidFill>
          <a:ln w="38100">
            <a:solidFill>
              <a:srgbClr val="000000"/>
            </a:solidFill>
            <a:miter lim="400000"/>
          </a:ln>
        </p:spPr>
        <p:txBody>
          <a:bodyPr lIns="76200" tIns="76200" rIns="76200" bIns="76200" anchor="ctr"/>
          <a:lstStyle/>
          <a:p>
            <a:pPr algn="l" defTabSz="2438400">
              <a:defRPr sz="3000">
                <a:solidFill>
                  <a:srgbClr val="FFFFFF"/>
                </a:solidFill>
                <a:latin typeface="Calibri"/>
                <a:ea typeface="Calibri"/>
                <a:cs typeface="Calibri"/>
                <a:sym typeface="Calibri"/>
              </a:defRPr>
            </a:pPr>
          </a:p>
        </p:txBody>
      </p:sp>
      <p:pic>
        <p:nvPicPr>
          <p:cNvPr id="2460" name="image32.png" descr="pasted-image.pdf"/>
          <p:cNvPicPr>
            <a:picLocks noChangeAspect="1"/>
          </p:cNvPicPr>
          <p:nvPr/>
        </p:nvPicPr>
        <p:blipFill>
          <a:blip r:embed="rId13">
            <a:extLst/>
          </a:blip>
          <a:stretch>
            <a:fillRect/>
          </a:stretch>
        </p:blipFill>
        <p:spPr>
          <a:xfrm>
            <a:off x="7096659" y="9265987"/>
            <a:ext cx="476253" cy="396878"/>
          </a:xfrm>
          <a:prstGeom prst="rect">
            <a:avLst/>
          </a:prstGeom>
          <a:ln w="12700">
            <a:miter lim="400000"/>
          </a:ln>
        </p:spPr>
      </p:pic>
      <p:pic>
        <p:nvPicPr>
          <p:cNvPr id="2461" name="image33.png" descr="pasted-image.pdf"/>
          <p:cNvPicPr>
            <a:picLocks noChangeAspect="1"/>
          </p:cNvPicPr>
          <p:nvPr/>
        </p:nvPicPr>
        <p:blipFill>
          <a:blip r:embed="rId14">
            <a:extLst/>
          </a:blip>
          <a:stretch>
            <a:fillRect/>
          </a:stretch>
        </p:blipFill>
        <p:spPr>
          <a:xfrm>
            <a:off x="10944000" y="9265987"/>
            <a:ext cx="428627" cy="396878"/>
          </a:xfrm>
          <a:prstGeom prst="rect">
            <a:avLst/>
          </a:prstGeom>
          <a:ln w="12700">
            <a:miter lim="400000"/>
          </a:ln>
        </p:spPr>
      </p:pic>
      <p:sp>
        <p:nvSpPr>
          <p:cNvPr id="2462" name="Shape 2462" descr="Shape 1346"/>
          <p:cNvSpPr/>
          <p:nvPr/>
        </p:nvSpPr>
        <p:spPr>
          <a:xfrm>
            <a:off x="6947234" y="9066653"/>
            <a:ext cx="2152520"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sp>
        <p:nvSpPr>
          <p:cNvPr id="2463" name="Shape 2463" descr="Shape 1373"/>
          <p:cNvSpPr/>
          <p:nvPr/>
        </p:nvSpPr>
        <p:spPr>
          <a:xfrm>
            <a:off x="8184125" y="9569566"/>
            <a:ext cx="2422113" cy="435569"/>
          </a:xfrm>
          <a:custGeom>
            <a:avLst/>
            <a:gdLst/>
            <a:ahLst/>
            <a:cxnLst>
              <a:cxn ang="0">
                <a:pos x="wd2" y="hd2"/>
              </a:cxn>
              <a:cxn ang="5400000">
                <a:pos x="wd2" y="hd2"/>
              </a:cxn>
              <a:cxn ang="10800000">
                <a:pos x="wd2" y="hd2"/>
              </a:cxn>
              <a:cxn ang="16200000">
                <a:pos x="wd2" y="hd2"/>
              </a:cxn>
            </a:cxnLst>
            <a:rect l="0" t="0" r="r" b="b"/>
            <a:pathLst>
              <a:path w="21600" h="16337" fill="norm" stroke="1" extrusionOk="0">
                <a:moveTo>
                  <a:pt x="0" y="10899"/>
                </a:moveTo>
                <a:cubicBezTo>
                  <a:pt x="7399" y="-5263"/>
                  <a:pt x="14599" y="-3450"/>
                  <a:pt x="21600" y="16337"/>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sp>
        <p:nvSpPr>
          <p:cNvPr id="2464" name="Shape 2464" descr="Shape 1374"/>
          <p:cNvSpPr/>
          <p:nvPr/>
        </p:nvSpPr>
        <p:spPr>
          <a:xfrm>
            <a:off x="8379710" y="10275466"/>
            <a:ext cx="2219209" cy="617027"/>
          </a:xfrm>
          <a:custGeom>
            <a:avLst/>
            <a:gdLst/>
            <a:ahLst/>
            <a:cxnLst>
              <a:cxn ang="0">
                <a:pos x="wd2" y="hd2"/>
              </a:cxn>
              <a:cxn ang="5400000">
                <a:pos x="wd2" y="hd2"/>
              </a:cxn>
              <a:cxn ang="10800000">
                <a:pos x="wd2" y="hd2"/>
              </a:cxn>
              <a:cxn ang="16200000">
                <a:pos x="wd2" y="hd2"/>
              </a:cxn>
            </a:cxnLst>
            <a:rect l="0" t="0" r="r" b="b"/>
            <a:pathLst>
              <a:path w="21600" h="17237" fill="norm" stroke="1" extrusionOk="0">
                <a:moveTo>
                  <a:pt x="21600" y="0"/>
                </a:moveTo>
                <a:cubicBezTo>
                  <a:pt x="15398" y="17346"/>
                  <a:pt x="8198" y="21600"/>
                  <a:pt x="0" y="12762"/>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sp>
        <p:nvSpPr>
          <p:cNvPr id="2465" name="Shape 2465" descr="Shape 1349"/>
          <p:cNvSpPr/>
          <p:nvPr/>
        </p:nvSpPr>
        <p:spPr>
          <a:xfrm>
            <a:off x="9338523" y="9066653"/>
            <a:ext cx="2152520" cy="2231841"/>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pic>
        <p:nvPicPr>
          <p:cNvPr id="2466" name="image43.png" descr="pasted-image.pdf"/>
          <p:cNvPicPr>
            <a:picLocks noChangeAspect="1"/>
          </p:cNvPicPr>
          <p:nvPr/>
        </p:nvPicPr>
        <p:blipFill>
          <a:blip r:embed="rId15">
            <a:extLst/>
          </a:blip>
          <a:stretch>
            <a:fillRect/>
          </a:stretch>
        </p:blipFill>
        <p:spPr>
          <a:xfrm rot="20698722">
            <a:off x="7637453" y="9781356"/>
            <a:ext cx="217749" cy="1249191"/>
          </a:xfrm>
          <a:prstGeom prst="rect">
            <a:avLst/>
          </a:prstGeom>
          <a:ln w="12700">
            <a:miter lim="400000"/>
          </a:ln>
        </p:spPr>
      </p:pic>
      <p:sp>
        <p:nvSpPr>
          <p:cNvPr id="2467" name="Shape 2467" descr="Shape 1351"/>
          <p:cNvSpPr/>
          <p:nvPr/>
        </p:nvSpPr>
        <p:spPr>
          <a:xfrm flipV="1">
            <a:off x="6685065" y="10421826"/>
            <a:ext cx="1014845" cy="235232"/>
          </a:xfrm>
          <a:prstGeom prst="line">
            <a:avLst/>
          </a:prstGeom>
          <a:ln w="63500">
            <a:solidFill>
              <a:srgbClr val="000000"/>
            </a:solidFill>
            <a:prstDash val="sysDot"/>
            <a:miter lim="400000"/>
          </a:ln>
        </p:spPr>
        <p:txBody>
          <a:bodyPr lIns="76200" tIns="76200" rIns="76200" bIns="76200"/>
          <a:lstStyle/>
          <a:p>
            <a:pPr algn="l" defTabSz="2438400">
              <a:defRPr sz="4800">
                <a:latin typeface="Calibri"/>
                <a:ea typeface="Calibri"/>
                <a:cs typeface="Calibri"/>
                <a:sym typeface="Calibri"/>
              </a:defRPr>
            </a:pPr>
          </a:p>
        </p:txBody>
      </p:sp>
      <p:pic>
        <p:nvPicPr>
          <p:cNvPr id="2468" name="image44.png" descr="pasted-image.pdf"/>
          <p:cNvPicPr>
            <a:picLocks noChangeAspect="1"/>
          </p:cNvPicPr>
          <p:nvPr/>
        </p:nvPicPr>
        <p:blipFill>
          <a:blip r:embed="rId16">
            <a:extLst/>
          </a:blip>
          <a:stretch>
            <a:fillRect/>
          </a:stretch>
        </p:blipFill>
        <p:spPr>
          <a:xfrm>
            <a:off x="4802446" y="10723531"/>
            <a:ext cx="887488" cy="212999"/>
          </a:xfrm>
          <a:prstGeom prst="rect">
            <a:avLst/>
          </a:prstGeom>
          <a:ln w="12700">
            <a:miter lim="400000"/>
          </a:ln>
        </p:spPr>
      </p:pic>
      <p:pic>
        <p:nvPicPr>
          <p:cNvPr id="2469" name="image45.png" descr="pasted-image.pdf"/>
          <p:cNvPicPr>
            <a:picLocks noChangeAspect="1"/>
          </p:cNvPicPr>
          <p:nvPr/>
        </p:nvPicPr>
        <p:blipFill>
          <a:blip r:embed="rId17">
            <a:extLst/>
          </a:blip>
          <a:stretch>
            <a:fillRect/>
          </a:stretch>
        </p:blipFill>
        <p:spPr>
          <a:xfrm>
            <a:off x="3926793" y="10242580"/>
            <a:ext cx="2638796" cy="307664"/>
          </a:xfrm>
          <a:prstGeom prst="rect">
            <a:avLst/>
          </a:prstGeom>
          <a:ln w="12700">
            <a:miter lim="400000"/>
          </a:ln>
        </p:spPr>
      </p:pic>
      <p:sp>
        <p:nvSpPr>
          <p:cNvPr id="2470" name="Shape 2470" descr="Shape 1298"/>
          <p:cNvSpPr/>
          <p:nvPr/>
        </p:nvSpPr>
        <p:spPr>
          <a:xfrm>
            <a:off x="17207327" y="5864647"/>
            <a:ext cx="1851440" cy="368616"/>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16202"/>
                </a:moveTo>
                <a:cubicBezTo>
                  <a:pt x="7090" y="-5139"/>
                  <a:pt x="14290" y="-5398"/>
                  <a:pt x="21600" y="15426"/>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pic>
        <p:nvPicPr>
          <p:cNvPr id="2471" name="image46.png" descr="pasted-image.pdf"/>
          <p:cNvPicPr>
            <a:picLocks noChangeAspect="1"/>
          </p:cNvPicPr>
          <p:nvPr/>
        </p:nvPicPr>
        <p:blipFill>
          <a:blip r:embed="rId18">
            <a:extLst/>
          </a:blip>
          <a:stretch>
            <a:fillRect/>
          </a:stretch>
        </p:blipFill>
        <p:spPr>
          <a:xfrm>
            <a:off x="17913779" y="5352383"/>
            <a:ext cx="428628" cy="444503"/>
          </a:xfrm>
          <a:prstGeom prst="rect">
            <a:avLst/>
          </a:prstGeom>
          <a:ln w="12700">
            <a:miter lim="400000"/>
          </a:ln>
        </p:spPr>
      </p:pic>
      <p:sp>
        <p:nvSpPr>
          <p:cNvPr id="2472" name="Shape 2472" descr="Shape 1299"/>
          <p:cNvSpPr/>
          <p:nvPr/>
        </p:nvSpPr>
        <p:spPr>
          <a:xfrm>
            <a:off x="14071358" y="6530995"/>
            <a:ext cx="1851439" cy="368616"/>
          </a:xfrm>
          <a:custGeom>
            <a:avLst/>
            <a:gdLst/>
            <a:ahLst/>
            <a:cxnLst>
              <a:cxn ang="0">
                <a:pos x="wd2" y="hd2"/>
              </a:cxn>
              <a:cxn ang="5400000">
                <a:pos x="wd2" y="hd2"/>
              </a:cxn>
              <a:cxn ang="10800000">
                <a:pos x="wd2" y="hd2"/>
              </a:cxn>
              <a:cxn ang="16200000">
                <a:pos x="wd2" y="hd2"/>
              </a:cxn>
            </a:cxnLst>
            <a:rect l="0" t="0" r="r" b="b"/>
            <a:pathLst>
              <a:path w="21600" h="16202" fill="norm" stroke="1" extrusionOk="0">
                <a:moveTo>
                  <a:pt x="0" y="0"/>
                </a:moveTo>
                <a:cubicBezTo>
                  <a:pt x="7090" y="21341"/>
                  <a:pt x="14290" y="21600"/>
                  <a:pt x="21600" y="776"/>
                </a:cubicBezTo>
              </a:path>
            </a:pathLst>
          </a:custGeom>
          <a:ln w="38100">
            <a:solidFill>
              <a:srgbClr val="000000"/>
            </a:solidFill>
            <a:miter lim="400000"/>
            <a:tailEnd type="stealth"/>
          </a:ln>
        </p:spPr>
        <p:txBody>
          <a:bodyPr lIns="76200" tIns="76200" rIns="76200" bIns="76200"/>
          <a:lstStyle/>
          <a:p>
            <a:pPr algn="l" defTabSz="2438400">
              <a:defRPr sz="3400">
                <a:latin typeface="Calibri"/>
                <a:ea typeface="Calibri"/>
                <a:cs typeface="Calibri"/>
                <a:sym typeface="Calibri"/>
              </a:defRPr>
            </a:pPr>
          </a:p>
        </p:txBody>
      </p:sp>
      <p:pic>
        <p:nvPicPr>
          <p:cNvPr id="2473" name="image42.png" descr="pasted-image.pdf"/>
          <p:cNvPicPr>
            <a:picLocks noChangeAspect="1"/>
          </p:cNvPicPr>
          <p:nvPr/>
        </p:nvPicPr>
        <p:blipFill>
          <a:blip r:embed="rId19">
            <a:extLst/>
          </a:blip>
          <a:stretch>
            <a:fillRect/>
          </a:stretch>
        </p:blipFill>
        <p:spPr>
          <a:xfrm>
            <a:off x="14785745" y="7035727"/>
            <a:ext cx="412753" cy="396877"/>
          </a:xfrm>
          <a:prstGeom prst="rect">
            <a:avLst/>
          </a:prstGeom>
          <a:ln w="12700">
            <a:miter lim="400000"/>
          </a:ln>
        </p:spPr>
      </p:pic>
      <p:sp>
        <p:nvSpPr>
          <p:cNvPr id="2474" name="Shape 2474" descr="Shape 1285"/>
          <p:cNvSpPr/>
          <p:nvPr/>
        </p:nvSpPr>
        <p:spPr>
          <a:xfrm>
            <a:off x="16037783" y="5939375"/>
            <a:ext cx="1059416" cy="1059416"/>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pic>
        <p:nvPicPr>
          <p:cNvPr id="2475" name="image56.png" descr="pasted-image.pdf"/>
          <p:cNvPicPr>
            <a:picLocks noChangeAspect="1"/>
          </p:cNvPicPr>
          <p:nvPr/>
        </p:nvPicPr>
        <p:blipFill>
          <a:blip r:embed="rId21">
            <a:extLst/>
          </a:blip>
          <a:stretch>
            <a:fillRect/>
          </a:stretch>
        </p:blipFill>
        <p:spPr>
          <a:xfrm>
            <a:off x="16329364" y="6160778"/>
            <a:ext cx="476254" cy="555629"/>
          </a:xfrm>
          <a:prstGeom prst="rect">
            <a:avLst/>
          </a:prstGeom>
          <a:ln w="12700">
            <a:miter lim="400000"/>
          </a:ln>
        </p:spPr>
      </p:pic>
      <p:sp>
        <p:nvSpPr>
          <p:cNvPr id="2476" name="Shape 2476" descr="Shape 1288"/>
          <p:cNvSpPr/>
          <p:nvPr/>
        </p:nvSpPr>
        <p:spPr>
          <a:xfrm>
            <a:off x="19188162" y="5939375"/>
            <a:ext cx="1059416" cy="1059416"/>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sp>
        <p:nvSpPr>
          <p:cNvPr id="2477" name="Shape 2477" descr="Shape 1291"/>
          <p:cNvSpPr/>
          <p:nvPr/>
        </p:nvSpPr>
        <p:spPr>
          <a:xfrm>
            <a:off x="12887164" y="5939375"/>
            <a:ext cx="1059416" cy="1059416"/>
          </a:xfrm>
          <a:prstGeom prst="rect">
            <a:avLst/>
          </a:prstGeom>
          <a:ln w="38100">
            <a:solidFill>
              <a:srgbClr val="000000"/>
            </a:solidFill>
            <a:miter lim="400000"/>
          </a:ln>
        </p:spPr>
        <p:txBody>
          <a:bodyPr lIns="76200" tIns="76200" rIns="76200" bIns="76200" anchor="ctr"/>
          <a:lstStyle/>
          <a:p>
            <a:pPr algn="l" defTabSz="2438400">
              <a:defRPr sz="3000">
                <a:latin typeface="Calibri"/>
                <a:ea typeface="Calibri"/>
                <a:cs typeface="Calibri"/>
                <a:sym typeface="Calibri"/>
              </a:defRPr>
            </a:pPr>
          </a:p>
        </p:txBody>
      </p:sp>
      <p:sp>
        <p:nvSpPr>
          <p:cNvPr id="2478" name="Shape 2478" descr="Title 1"/>
          <p:cNvSpPr/>
          <p:nvPr/>
        </p:nvSpPr>
        <p:spPr>
          <a:xfrm>
            <a:off x="3962400" y="549276"/>
            <a:ext cx="16459200" cy="2286001"/>
          </a:xfrm>
          <a:prstGeom prst="rect">
            <a:avLst/>
          </a:prstGeom>
          <a:ln w="12700">
            <a:miter lim="400000"/>
          </a:ln>
          <a:extLst>
            <a:ext uri="{C572A759-6A51-4108-AA02-DFA0A04FC94B}">
              <ma14:wrappingTextBoxFlag xmlns:ma14="http://schemas.microsoft.com/office/mac/drawingml/2011/main" val="1"/>
            </a:ext>
          </a:extLst>
        </p:spPr>
        <p:txBody>
          <a:bodyPr lIns="119061" tIns="119061" rIns="119061" bIns="119061" anchor="ctr">
            <a:normAutofit fontScale="100000" lnSpcReduction="0"/>
          </a:bodyPr>
          <a:lstStyle>
            <a:lvl1pPr defTabSz="616118">
              <a:defRPr sz="10000">
                <a:latin typeface="Calibri"/>
                <a:ea typeface="Calibri"/>
                <a:cs typeface="Calibri"/>
                <a:sym typeface="Calibri"/>
              </a:defRPr>
            </a:lvl1pPr>
          </a:lstStyle>
          <a:p>
            <a:pPr/>
            <a:r>
              <a:t>Cycle Consistency Loss</a:t>
            </a:r>
          </a:p>
        </p:txBody>
      </p:sp>
      <p:grpSp>
        <p:nvGrpSpPr>
          <p:cNvPr id="2481" name="Group 2481" descr="Rectangle 111"/>
          <p:cNvGrpSpPr/>
          <p:nvPr/>
        </p:nvGrpSpPr>
        <p:grpSpPr>
          <a:xfrm>
            <a:off x="7023060" y="11418506"/>
            <a:ext cx="4928914" cy="1187186"/>
            <a:chOff x="0" y="0"/>
            <a:chExt cx="4928913" cy="1187184"/>
          </a:xfrm>
        </p:grpSpPr>
        <p:sp>
          <p:nvSpPr>
            <p:cNvPr id="2479" name="Shape 2479"/>
            <p:cNvSpPr/>
            <p:nvPr/>
          </p:nvSpPr>
          <p:spPr>
            <a:xfrm>
              <a:off x="0" y="-1"/>
              <a:ext cx="4928914" cy="1187186"/>
            </a:xfrm>
            <a:prstGeom prst="rect">
              <a:avLst/>
            </a:prstGeom>
            <a:blipFill rotWithShape="1">
              <a:blip r:embed="rId22"/>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80" name="Shape 2480"/>
            <p:cNvSpPr/>
            <p:nvPr/>
          </p:nvSpPr>
          <p:spPr>
            <a:xfrm>
              <a:off x="0" y="-1"/>
              <a:ext cx="4928914"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grpSp>
        <p:nvGrpSpPr>
          <p:cNvPr id="2484" name="Group 2484" descr="Rectangle 112"/>
          <p:cNvGrpSpPr/>
          <p:nvPr/>
        </p:nvGrpSpPr>
        <p:grpSpPr>
          <a:xfrm>
            <a:off x="12827944" y="11418506"/>
            <a:ext cx="5004683" cy="1187186"/>
            <a:chOff x="0" y="0"/>
            <a:chExt cx="5004681" cy="1187184"/>
          </a:xfrm>
        </p:grpSpPr>
        <p:sp>
          <p:nvSpPr>
            <p:cNvPr id="2482" name="Shape 2482"/>
            <p:cNvSpPr/>
            <p:nvPr/>
          </p:nvSpPr>
          <p:spPr>
            <a:xfrm>
              <a:off x="0" y="-1"/>
              <a:ext cx="5004682" cy="1187186"/>
            </a:xfrm>
            <a:prstGeom prst="rect">
              <a:avLst/>
            </a:prstGeom>
            <a:blipFill rotWithShape="1">
              <a:blip r:embed="rId23"/>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483" name="Shape 2483"/>
            <p:cNvSpPr/>
            <p:nvPr/>
          </p:nvSpPr>
          <p:spPr>
            <a:xfrm>
              <a:off x="0" y="-1"/>
              <a:ext cx="500468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pic>
        <p:nvPicPr>
          <p:cNvPr id="2485" name="image49.png" descr="pasted-image.pdf"/>
          <p:cNvPicPr>
            <a:picLocks noChangeAspect="1"/>
          </p:cNvPicPr>
          <p:nvPr/>
        </p:nvPicPr>
        <p:blipFill>
          <a:blip r:embed="rId24">
            <a:extLst/>
          </a:blip>
          <a:stretch>
            <a:fillRect/>
          </a:stretch>
        </p:blipFill>
        <p:spPr>
          <a:xfrm>
            <a:off x="4482475" y="6380338"/>
            <a:ext cx="375606" cy="336069"/>
          </a:xfrm>
          <a:prstGeom prst="rect">
            <a:avLst/>
          </a:prstGeom>
          <a:ln w="12700">
            <a:miter lim="400000"/>
          </a:ln>
        </p:spPr>
      </p:pic>
      <p:pic>
        <p:nvPicPr>
          <p:cNvPr id="2486" name="image50.png" descr="pasted-image.pdf"/>
          <p:cNvPicPr>
            <a:picLocks noChangeAspect="1"/>
          </p:cNvPicPr>
          <p:nvPr/>
        </p:nvPicPr>
        <p:blipFill>
          <a:blip r:embed="rId25">
            <a:extLst/>
          </a:blip>
          <a:stretch>
            <a:fillRect/>
          </a:stretch>
        </p:blipFill>
        <p:spPr>
          <a:xfrm>
            <a:off x="10751718" y="6174986"/>
            <a:ext cx="381001" cy="541421"/>
          </a:xfrm>
          <a:prstGeom prst="rect">
            <a:avLst/>
          </a:prstGeom>
          <a:ln w="12700">
            <a:miter lim="400000"/>
          </a:ln>
        </p:spPr>
      </p:pic>
      <p:pic>
        <p:nvPicPr>
          <p:cNvPr id="2487" name="image58.png" descr="pasted-image.pdf"/>
          <p:cNvPicPr>
            <a:picLocks noChangeAspect="1"/>
          </p:cNvPicPr>
          <p:nvPr/>
        </p:nvPicPr>
        <p:blipFill>
          <a:blip r:embed="rId26">
            <a:extLst/>
          </a:blip>
          <a:stretch>
            <a:fillRect/>
          </a:stretch>
        </p:blipFill>
        <p:spPr>
          <a:xfrm>
            <a:off x="13226370" y="6349996"/>
            <a:ext cx="381001" cy="508005"/>
          </a:xfrm>
          <a:prstGeom prst="rect">
            <a:avLst/>
          </a:prstGeom>
          <a:ln w="12700">
            <a:miter lim="400000"/>
          </a:ln>
        </p:spPr>
      </p:pic>
      <p:pic>
        <p:nvPicPr>
          <p:cNvPr id="2488" name="image59.png" descr="pasted-image.pdf"/>
          <p:cNvPicPr>
            <a:picLocks noChangeAspect="1"/>
          </p:cNvPicPr>
          <p:nvPr/>
        </p:nvPicPr>
        <p:blipFill>
          <a:blip r:embed="rId27">
            <a:extLst/>
          </a:blip>
          <a:stretch>
            <a:fillRect/>
          </a:stretch>
        </p:blipFill>
        <p:spPr>
          <a:xfrm>
            <a:off x="19527369" y="6159500"/>
            <a:ext cx="381001" cy="698500"/>
          </a:xfrm>
          <a:prstGeom prst="rect">
            <a:avLst/>
          </a:prstGeom>
          <a:ln w="12700">
            <a:miter lim="400000"/>
          </a:ln>
        </p:spPr>
      </p:pic>
      <p:pic>
        <p:nvPicPr>
          <p:cNvPr id="2489" name="image34.png" descr="pasted-image.pdf"/>
          <p:cNvPicPr>
            <a:picLocks noChangeAspect="1"/>
          </p:cNvPicPr>
          <p:nvPr/>
        </p:nvPicPr>
        <p:blipFill>
          <a:blip r:embed="rId28">
            <a:extLst/>
          </a:blip>
          <a:stretch>
            <a:fillRect/>
          </a:stretch>
        </p:blipFill>
        <p:spPr>
          <a:xfrm>
            <a:off x="7340600" y="7956431"/>
            <a:ext cx="941200" cy="581756"/>
          </a:xfrm>
          <a:prstGeom prst="rect">
            <a:avLst/>
          </a:prstGeom>
          <a:ln w="12700">
            <a:miter lim="400000"/>
          </a:ln>
        </p:spPr>
      </p:pic>
      <p:sp>
        <p:nvSpPr>
          <p:cNvPr id="2490" name="Shape 2490" descr="Straight Arrow Connector 118"/>
          <p:cNvSpPr/>
          <p:nvPr/>
        </p:nvSpPr>
        <p:spPr>
          <a:xfrm>
            <a:off x="7811199" y="7133296"/>
            <a:ext cx="1" cy="684811"/>
          </a:xfrm>
          <a:prstGeom prst="line">
            <a:avLst/>
          </a:prstGeom>
          <a:ln w="63500">
            <a:solidFill>
              <a:srgbClr val="000000"/>
            </a:solidFill>
            <a:tailEnd type="triangle"/>
          </a:ln>
        </p:spPr>
        <p:txBody>
          <a:bodyPr lIns="76200" tIns="76200" rIns="76200" bIns="76200"/>
          <a:lstStyle/>
          <a:p>
            <a:pPr algn="l" defTabSz="2438400">
              <a:defRPr sz="4800">
                <a:latin typeface="Calibri"/>
                <a:ea typeface="Calibri"/>
                <a:cs typeface="Calibri"/>
                <a:sym typeface="Calibri"/>
              </a:defRPr>
            </a:pPr>
          </a:p>
        </p:txBody>
      </p:sp>
      <p:pic>
        <p:nvPicPr>
          <p:cNvPr id="2491" name="image60.png" descr="pasted-image.pdf"/>
          <p:cNvPicPr>
            <a:picLocks noChangeAspect="1"/>
          </p:cNvPicPr>
          <p:nvPr/>
        </p:nvPicPr>
        <p:blipFill>
          <a:blip r:embed="rId29">
            <a:extLst/>
          </a:blip>
          <a:stretch>
            <a:fillRect/>
          </a:stretch>
        </p:blipFill>
        <p:spPr>
          <a:xfrm>
            <a:off x="16095051" y="7956431"/>
            <a:ext cx="944881" cy="563298"/>
          </a:xfrm>
          <a:prstGeom prst="rect">
            <a:avLst/>
          </a:prstGeom>
          <a:ln w="12700">
            <a:miter lim="400000"/>
          </a:ln>
        </p:spPr>
      </p:pic>
      <p:sp>
        <p:nvSpPr>
          <p:cNvPr id="2492" name="Shape 2492" descr="Straight Arrow Connector 120"/>
          <p:cNvSpPr/>
          <p:nvPr/>
        </p:nvSpPr>
        <p:spPr>
          <a:xfrm>
            <a:off x="16567371" y="7133296"/>
            <a:ext cx="1" cy="684811"/>
          </a:xfrm>
          <a:prstGeom prst="line">
            <a:avLst/>
          </a:prstGeom>
          <a:ln w="63500">
            <a:solidFill>
              <a:srgbClr val="000000"/>
            </a:solidFill>
            <a:tailEnd type="triangle"/>
          </a:ln>
        </p:spPr>
        <p:txBody>
          <a:bodyPr lIns="76200" tIns="76200" rIns="76200" bIns="76200"/>
          <a:lstStyle/>
          <a:p>
            <a:pPr algn="l" defTabSz="2438400">
              <a:defRPr sz="48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96" name="image157.png"/>
          <p:cNvPicPr>
            <a:picLocks noChangeAspect="1"/>
          </p:cNvPicPr>
          <p:nvPr/>
        </p:nvPicPr>
        <p:blipFill>
          <a:blip r:embed="rId2">
            <a:extLst/>
          </a:blip>
          <a:stretch>
            <a:fillRect/>
          </a:stretch>
        </p:blipFill>
        <p:spPr>
          <a:xfrm>
            <a:off x="12776020" y="1901951"/>
            <a:ext cx="9912095" cy="9912098"/>
          </a:xfrm>
          <a:prstGeom prst="rect">
            <a:avLst/>
          </a:prstGeom>
          <a:ln w="12700">
            <a:solidFill>
              <a:srgbClr val="000000"/>
            </a:solidFill>
            <a:miter lim="400000"/>
          </a:ln>
        </p:spPr>
      </p:pic>
      <p:pic>
        <p:nvPicPr>
          <p:cNvPr id="2497" name="image158.png"/>
          <p:cNvPicPr>
            <a:picLocks noChangeAspect="1"/>
          </p:cNvPicPr>
          <p:nvPr/>
        </p:nvPicPr>
        <p:blipFill>
          <a:blip r:embed="rId3">
            <a:extLst/>
          </a:blip>
          <a:stretch>
            <a:fillRect/>
          </a:stretch>
        </p:blipFill>
        <p:spPr>
          <a:xfrm>
            <a:off x="12776020" y="1901951"/>
            <a:ext cx="9912095" cy="9912098"/>
          </a:xfrm>
          <a:prstGeom prst="rect">
            <a:avLst/>
          </a:prstGeom>
          <a:ln w="12700">
            <a:solidFill>
              <a:srgbClr val="000000"/>
            </a:solidFill>
            <a:miter lim="400000"/>
          </a:ln>
        </p:spPr>
      </p:pic>
      <p:pic>
        <p:nvPicPr>
          <p:cNvPr id="2498" name="image159.jpg"/>
          <p:cNvPicPr>
            <a:picLocks noChangeAspect="1"/>
          </p:cNvPicPr>
          <p:nvPr/>
        </p:nvPicPr>
        <p:blipFill>
          <a:blip r:embed="rId4">
            <a:extLst/>
          </a:blip>
          <a:stretch>
            <a:fillRect/>
          </a:stretch>
        </p:blipFill>
        <p:spPr>
          <a:xfrm>
            <a:off x="1483450" y="1897071"/>
            <a:ext cx="9921856" cy="9921856"/>
          </a:xfrm>
          <a:prstGeom prst="rect">
            <a:avLst/>
          </a:prstGeom>
          <a:ln w="12700">
            <a:miter lim="400000"/>
          </a:ln>
        </p:spPr>
      </p:pic>
      <p:pic>
        <p:nvPicPr>
          <p:cNvPr id="2499" name="image160.jpg"/>
          <p:cNvPicPr>
            <a:picLocks noChangeAspect="1"/>
          </p:cNvPicPr>
          <p:nvPr/>
        </p:nvPicPr>
        <p:blipFill>
          <a:blip r:embed="rId5">
            <a:extLst/>
          </a:blip>
          <a:stretch>
            <a:fillRect/>
          </a:stretch>
        </p:blipFill>
        <p:spPr>
          <a:xfrm>
            <a:off x="1483450" y="1897071"/>
            <a:ext cx="9921856" cy="992185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499"/>
                                        </p:tgtEl>
                                        <p:attrNameLst>
                                          <p:attrName>style.visibility</p:attrName>
                                        </p:attrNameLst>
                                      </p:cBhvr>
                                      <p:to>
                                        <p:strVal val="visible"/>
                                      </p:to>
                                    </p:set>
                                    <p:animEffect filter="dissolve" transition="in">
                                      <p:cBhvr>
                                        <p:cTn id="7" dur="500"/>
                                        <p:tgtEl>
                                          <p:spTgt spid="24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249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497"/>
                                        </p:tgtEl>
                                        <p:attrNameLst>
                                          <p:attrName>style.visibility</p:attrName>
                                        </p:attrNameLst>
                                      </p:cBhvr>
                                      <p:to>
                                        <p:strVal val="visible"/>
                                      </p:to>
                                    </p:set>
                                    <p:animEffect filter="dissolve" transition="in">
                                      <p:cBhvr>
                                        <p:cTn id="16" dur="500"/>
                                        <p:tgtEl>
                                          <p:spTgt spid="2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99" grpId="1"/>
      <p:bldP build="whole" bldLvl="1" animBg="1" rev="0" advAuto="0" spid="2496" grpId="2"/>
      <p:bldP build="whole" bldLvl="1" animBg="1" rev="0" advAuto="0" spid="2497" grpId="3"/>
    </p:bldLst>
  </p:timing>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01" name="image153.png"/>
          <p:cNvPicPr>
            <a:picLocks noChangeAspect="1"/>
          </p:cNvPicPr>
          <p:nvPr/>
        </p:nvPicPr>
        <p:blipFill>
          <a:blip r:embed="rId2">
            <a:extLst/>
          </a:blip>
          <a:stretch>
            <a:fillRect/>
          </a:stretch>
        </p:blipFill>
        <p:spPr>
          <a:xfrm>
            <a:off x="12733066" y="2727906"/>
            <a:ext cx="9912094" cy="8260188"/>
          </a:xfrm>
          <a:prstGeom prst="rect">
            <a:avLst/>
          </a:prstGeom>
          <a:ln w="12700">
            <a:solidFill>
              <a:srgbClr val="000000"/>
            </a:solidFill>
            <a:miter lim="400000"/>
          </a:ln>
        </p:spPr>
      </p:pic>
      <p:pic>
        <p:nvPicPr>
          <p:cNvPr id="2502" name="image154.png"/>
          <p:cNvPicPr>
            <a:picLocks noChangeAspect="1"/>
          </p:cNvPicPr>
          <p:nvPr/>
        </p:nvPicPr>
        <p:blipFill>
          <a:blip r:embed="rId3">
            <a:extLst/>
          </a:blip>
          <a:stretch>
            <a:fillRect/>
          </a:stretch>
        </p:blipFill>
        <p:spPr>
          <a:xfrm>
            <a:off x="12733066" y="2727906"/>
            <a:ext cx="9912094" cy="8260188"/>
          </a:xfrm>
          <a:prstGeom prst="rect">
            <a:avLst/>
          </a:prstGeom>
          <a:ln w="12700">
            <a:solidFill>
              <a:srgbClr val="000000"/>
            </a:solidFill>
            <a:miter lim="400000"/>
          </a:ln>
        </p:spPr>
      </p:pic>
      <p:pic>
        <p:nvPicPr>
          <p:cNvPr id="2503" name="image155.png"/>
          <p:cNvPicPr>
            <a:picLocks noChangeAspect="1"/>
          </p:cNvPicPr>
          <p:nvPr/>
        </p:nvPicPr>
        <p:blipFill>
          <a:blip r:embed="rId4">
            <a:extLst/>
          </a:blip>
          <a:stretch>
            <a:fillRect/>
          </a:stretch>
        </p:blipFill>
        <p:spPr>
          <a:xfrm>
            <a:off x="1483450" y="2723838"/>
            <a:ext cx="9921856" cy="8268323"/>
          </a:xfrm>
          <a:prstGeom prst="rect">
            <a:avLst/>
          </a:prstGeom>
          <a:ln w="12700">
            <a:miter lim="400000"/>
          </a:ln>
        </p:spPr>
      </p:pic>
      <p:pic>
        <p:nvPicPr>
          <p:cNvPr id="2504" name="image156.png"/>
          <p:cNvPicPr>
            <a:picLocks noChangeAspect="1"/>
          </p:cNvPicPr>
          <p:nvPr/>
        </p:nvPicPr>
        <p:blipFill>
          <a:blip r:embed="rId5">
            <a:extLst/>
          </a:blip>
          <a:stretch>
            <a:fillRect/>
          </a:stretch>
        </p:blipFill>
        <p:spPr>
          <a:xfrm>
            <a:off x="1483450" y="2723838"/>
            <a:ext cx="9921856" cy="826832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504"/>
                                        </p:tgtEl>
                                        <p:attrNameLst>
                                          <p:attrName>style.visibility</p:attrName>
                                        </p:attrNameLst>
                                      </p:cBhvr>
                                      <p:to>
                                        <p:strVal val="visible"/>
                                      </p:to>
                                    </p:set>
                                    <p:animEffect filter="dissolve" transition="in">
                                      <p:cBhvr>
                                        <p:cTn id="7" dur="500"/>
                                        <p:tgtEl>
                                          <p:spTgt spid="250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250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ID="9" grpId="3" fill="hold">
                                  <p:stCondLst>
                                    <p:cond delay="0"/>
                                  </p:stCondLst>
                                  <p:iterate type="el" backwards="0">
                                    <p:tmAbs val="0"/>
                                  </p:iterate>
                                  <p:childTnLst>
                                    <p:set>
                                      <p:cBhvr>
                                        <p:cTn id="15" fill="hold"/>
                                        <p:tgtEl>
                                          <p:spTgt spid="2502"/>
                                        </p:tgtEl>
                                        <p:attrNameLst>
                                          <p:attrName>style.visibility</p:attrName>
                                        </p:attrNameLst>
                                      </p:cBhvr>
                                      <p:to>
                                        <p:strVal val="visible"/>
                                      </p:to>
                                    </p:set>
                                    <p:animEffect filter="dissolve" transition="in">
                                      <p:cBhvr>
                                        <p:cTn id="16" dur="500"/>
                                        <p:tgtEl>
                                          <p:spTgt spid="2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01" grpId="2"/>
      <p:bldP build="whole" bldLvl="1" animBg="1" rev="0" advAuto="0" spid="2504" grpId="1"/>
      <p:bldP build="whole" bldLvl="1" animBg="1" rev="0" advAuto="0" spid="2502" grpId="3"/>
    </p:bldLst>
  </p:timing>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521" name="Group 2521"/>
          <p:cNvGrpSpPr/>
          <p:nvPr/>
        </p:nvGrpSpPr>
        <p:grpSpPr>
          <a:xfrm>
            <a:off x="12955295" y="3268750"/>
            <a:ext cx="9957924" cy="9216197"/>
            <a:chOff x="0" y="0"/>
            <a:chExt cx="9957922" cy="9216196"/>
          </a:xfrm>
        </p:grpSpPr>
        <p:pic>
          <p:nvPicPr>
            <p:cNvPr id="2506" name="pasted-image.png"/>
            <p:cNvPicPr>
              <a:picLocks noChangeAspect="1"/>
            </p:cNvPicPr>
            <p:nvPr/>
          </p:nvPicPr>
          <p:blipFill>
            <a:blip r:embed="rId2">
              <a:extLst/>
            </a:blip>
            <a:stretch>
              <a:fillRect/>
            </a:stretch>
          </p:blipFill>
          <p:spPr>
            <a:xfrm>
              <a:off x="892394" y="3921582"/>
              <a:ext cx="2623866" cy="1721912"/>
            </a:xfrm>
            <a:prstGeom prst="rect">
              <a:avLst/>
            </a:prstGeom>
            <a:ln w="12700" cap="flat">
              <a:noFill/>
              <a:miter lim="400000"/>
            </a:ln>
            <a:effectLst/>
          </p:spPr>
        </p:pic>
        <p:pic>
          <p:nvPicPr>
            <p:cNvPr id="2507" name="pasted-image.png"/>
            <p:cNvPicPr>
              <a:picLocks noChangeAspect="1"/>
            </p:cNvPicPr>
            <p:nvPr/>
          </p:nvPicPr>
          <p:blipFill>
            <a:blip r:embed="rId3">
              <a:extLst/>
            </a:blip>
            <a:stretch>
              <a:fillRect/>
            </a:stretch>
          </p:blipFill>
          <p:spPr>
            <a:xfrm>
              <a:off x="892394" y="0"/>
              <a:ext cx="2623866" cy="1742410"/>
            </a:xfrm>
            <a:prstGeom prst="rect">
              <a:avLst/>
            </a:prstGeom>
            <a:ln w="12700" cap="flat">
              <a:noFill/>
              <a:miter lim="400000"/>
            </a:ln>
            <a:effectLst/>
          </p:spPr>
        </p:pic>
        <p:pic>
          <p:nvPicPr>
            <p:cNvPr id="2508" name="pasted-image.png"/>
            <p:cNvPicPr>
              <a:picLocks noChangeAspect="1"/>
            </p:cNvPicPr>
            <p:nvPr/>
          </p:nvPicPr>
          <p:blipFill>
            <a:blip r:embed="rId4">
              <a:extLst/>
            </a:blip>
            <a:stretch>
              <a:fillRect/>
            </a:stretch>
          </p:blipFill>
          <p:spPr>
            <a:xfrm>
              <a:off x="892394" y="1963941"/>
              <a:ext cx="2623866" cy="1742411"/>
            </a:xfrm>
            <a:prstGeom prst="rect">
              <a:avLst/>
            </a:prstGeom>
            <a:ln w="12700" cap="flat">
              <a:noFill/>
              <a:miter lim="400000"/>
            </a:ln>
            <a:effectLst/>
          </p:spPr>
        </p:pic>
        <p:pic>
          <p:nvPicPr>
            <p:cNvPr id="2509" name="pasted-image.png"/>
            <p:cNvPicPr>
              <a:picLocks noChangeAspect="1"/>
            </p:cNvPicPr>
            <p:nvPr/>
          </p:nvPicPr>
          <p:blipFill>
            <a:blip r:embed="rId5">
              <a:extLst/>
            </a:blip>
            <a:stretch>
              <a:fillRect/>
            </a:stretch>
          </p:blipFill>
          <p:spPr>
            <a:xfrm>
              <a:off x="892394" y="5858724"/>
              <a:ext cx="2623866" cy="1475925"/>
            </a:xfrm>
            <a:prstGeom prst="rect">
              <a:avLst/>
            </a:prstGeom>
            <a:ln w="12700" cap="flat">
              <a:noFill/>
              <a:miter lim="400000"/>
            </a:ln>
            <a:effectLst/>
          </p:spPr>
        </p:pic>
        <p:pic>
          <p:nvPicPr>
            <p:cNvPr id="2510" name="pasted-image.pdf"/>
            <p:cNvPicPr>
              <a:picLocks noChangeAspect="0"/>
            </p:cNvPicPr>
            <p:nvPr/>
          </p:nvPicPr>
          <p:blipFill>
            <a:blip r:embed="rId6">
              <a:extLst/>
            </a:blip>
            <a:stretch>
              <a:fillRect/>
            </a:stretch>
          </p:blipFill>
          <p:spPr>
            <a:xfrm>
              <a:off x="0" y="483959"/>
              <a:ext cx="338208" cy="6531249"/>
            </a:xfrm>
            <a:prstGeom prst="rect">
              <a:avLst/>
            </a:prstGeom>
            <a:ln w="12700" cap="flat">
              <a:noFill/>
              <a:miter lim="400000"/>
            </a:ln>
            <a:effectLst/>
          </p:spPr>
        </p:pic>
        <p:pic>
          <p:nvPicPr>
            <p:cNvPr id="2511" name="pasted-image.pdf"/>
            <p:cNvPicPr>
              <a:picLocks noChangeAspect="0"/>
            </p:cNvPicPr>
            <p:nvPr/>
          </p:nvPicPr>
          <p:blipFill>
            <a:blip r:embed="rId7">
              <a:extLst/>
            </a:blip>
            <a:stretch>
              <a:fillRect/>
            </a:stretch>
          </p:blipFill>
          <p:spPr>
            <a:xfrm>
              <a:off x="4070446" y="401700"/>
              <a:ext cx="338209" cy="6531249"/>
            </a:xfrm>
            <a:prstGeom prst="rect">
              <a:avLst/>
            </a:prstGeom>
            <a:ln w="12700" cap="flat">
              <a:noFill/>
              <a:miter lim="400000"/>
            </a:ln>
            <a:effectLst/>
          </p:spPr>
        </p:pic>
        <p:sp>
          <p:nvSpPr>
            <p:cNvPr id="2512" name="Shape 2512"/>
            <p:cNvSpPr/>
            <p:nvPr/>
          </p:nvSpPr>
          <p:spPr>
            <a:xfrm rot="5400000">
              <a:off x="1291264" y="7666677"/>
              <a:ext cx="1826126" cy="12729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lvl1pPr>
                <a:defRPr sz="7800">
                  <a:latin typeface="Adobe 繁黑體 Std B"/>
                  <a:ea typeface="Adobe 繁黑體 Std B"/>
                  <a:cs typeface="Adobe 繁黑體 Std B"/>
                  <a:sym typeface="Adobe 繁黑體 Std B"/>
                </a:defRPr>
              </a:lvl1pPr>
            </a:lstStyle>
            <a:p>
              <a:pPr/>
              <a:r>
                <a:t>…</a:t>
              </a:r>
            </a:p>
          </p:txBody>
        </p:sp>
        <p:pic>
          <p:nvPicPr>
            <p:cNvPr id="2513" name="pasted-image.pdf"/>
            <p:cNvPicPr>
              <a:picLocks noChangeAspect="1"/>
            </p:cNvPicPr>
            <p:nvPr/>
          </p:nvPicPr>
          <p:blipFill>
            <a:blip r:embed="rId8">
              <a:extLst/>
            </a:blip>
            <a:stretch>
              <a:fillRect/>
            </a:stretch>
          </p:blipFill>
          <p:spPr>
            <a:xfrm>
              <a:off x="5252379" y="3551160"/>
              <a:ext cx="180386" cy="396847"/>
            </a:xfrm>
            <a:prstGeom prst="rect">
              <a:avLst/>
            </a:prstGeom>
            <a:ln w="12700" cap="flat">
              <a:noFill/>
              <a:miter lim="400000"/>
            </a:ln>
            <a:effectLst/>
          </p:spPr>
        </p:pic>
        <p:pic>
          <p:nvPicPr>
            <p:cNvPr id="2514" name="pasted-image.png"/>
            <p:cNvPicPr>
              <a:picLocks noChangeAspect="1"/>
            </p:cNvPicPr>
            <p:nvPr/>
          </p:nvPicPr>
          <p:blipFill>
            <a:blip r:embed="rId9">
              <a:extLst/>
            </a:blip>
            <a:stretch>
              <a:fillRect/>
            </a:stretch>
          </p:blipFill>
          <p:spPr>
            <a:xfrm>
              <a:off x="7030583" y="80009"/>
              <a:ext cx="2193938" cy="1748158"/>
            </a:xfrm>
            <a:prstGeom prst="rect">
              <a:avLst/>
            </a:prstGeom>
            <a:ln w="12700" cap="flat">
              <a:noFill/>
              <a:miter lim="400000"/>
            </a:ln>
            <a:effectLst/>
          </p:spPr>
        </p:pic>
        <p:pic>
          <p:nvPicPr>
            <p:cNvPr id="2515" name="pasted-image.png"/>
            <p:cNvPicPr>
              <a:picLocks noChangeAspect="1"/>
            </p:cNvPicPr>
            <p:nvPr/>
          </p:nvPicPr>
          <p:blipFill>
            <a:blip r:embed="rId10">
              <a:extLst/>
            </a:blip>
            <a:stretch>
              <a:fillRect/>
            </a:stretch>
          </p:blipFill>
          <p:spPr>
            <a:xfrm>
              <a:off x="7030583" y="1972013"/>
              <a:ext cx="2193938" cy="1734339"/>
            </a:xfrm>
            <a:prstGeom prst="rect">
              <a:avLst/>
            </a:prstGeom>
            <a:ln w="12700" cap="flat">
              <a:noFill/>
              <a:miter lim="400000"/>
            </a:ln>
            <a:effectLst/>
          </p:spPr>
        </p:pic>
        <p:pic>
          <p:nvPicPr>
            <p:cNvPr id="2516" name="pasted-image.png"/>
            <p:cNvPicPr>
              <a:picLocks noChangeAspect="1"/>
            </p:cNvPicPr>
            <p:nvPr/>
          </p:nvPicPr>
          <p:blipFill>
            <a:blip r:embed="rId11">
              <a:extLst/>
            </a:blip>
            <a:stretch>
              <a:fillRect/>
            </a:stretch>
          </p:blipFill>
          <p:spPr>
            <a:xfrm>
              <a:off x="7209308" y="5861868"/>
              <a:ext cx="1836489" cy="1463351"/>
            </a:xfrm>
            <a:prstGeom prst="rect">
              <a:avLst/>
            </a:prstGeom>
            <a:ln w="12700" cap="flat">
              <a:noFill/>
              <a:miter lim="400000"/>
            </a:ln>
            <a:effectLst/>
          </p:spPr>
        </p:pic>
        <p:pic>
          <p:nvPicPr>
            <p:cNvPr id="2517" name="pasted-image.png"/>
            <p:cNvPicPr>
              <a:picLocks noChangeAspect="1"/>
            </p:cNvPicPr>
            <p:nvPr/>
          </p:nvPicPr>
          <p:blipFill>
            <a:blip r:embed="rId12">
              <a:extLst/>
            </a:blip>
            <a:stretch>
              <a:fillRect/>
            </a:stretch>
          </p:blipFill>
          <p:spPr>
            <a:xfrm>
              <a:off x="7027443" y="3924726"/>
              <a:ext cx="2200221" cy="1721912"/>
            </a:xfrm>
            <a:prstGeom prst="rect">
              <a:avLst/>
            </a:prstGeom>
            <a:ln w="12700" cap="flat">
              <a:noFill/>
              <a:miter lim="400000"/>
            </a:ln>
            <a:effectLst/>
          </p:spPr>
        </p:pic>
        <p:pic>
          <p:nvPicPr>
            <p:cNvPr id="2518" name="pasted-image.pdf"/>
            <p:cNvPicPr>
              <a:picLocks noChangeAspect="0"/>
            </p:cNvPicPr>
            <p:nvPr/>
          </p:nvPicPr>
          <p:blipFill>
            <a:blip r:embed="rId6">
              <a:extLst/>
            </a:blip>
            <a:stretch>
              <a:fillRect/>
            </a:stretch>
          </p:blipFill>
          <p:spPr>
            <a:xfrm>
              <a:off x="6300325" y="525089"/>
              <a:ext cx="338208" cy="6531248"/>
            </a:xfrm>
            <a:prstGeom prst="rect">
              <a:avLst/>
            </a:prstGeom>
            <a:ln w="12700" cap="flat">
              <a:noFill/>
              <a:miter lim="400000"/>
            </a:ln>
            <a:effectLst/>
          </p:spPr>
        </p:pic>
        <p:pic>
          <p:nvPicPr>
            <p:cNvPr id="2519" name="pasted-image.pdf"/>
            <p:cNvPicPr>
              <a:picLocks noChangeAspect="0"/>
            </p:cNvPicPr>
            <p:nvPr/>
          </p:nvPicPr>
          <p:blipFill>
            <a:blip r:embed="rId7">
              <a:extLst/>
            </a:blip>
            <a:stretch>
              <a:fillRect/>
            </a:stretch>
          </p:blipFill>
          <p:spPr>
            <a:xfrm>
              <a:off x="9619715" y="401700"/>
              <a:ext cx="338208" cy="6531249"/>
            </a:xfrm>
            <a:prstGeom prst="rect">
              <a:avLst/>
            </a:prstGeom>
            <a:ln w="12700" cap="flat">
              <a:noFill/>
              <a:miter lim="400000"/>
            </a:ln>
            <a:effectLst/>
          </p:spPr>
        </p:pic>
        <p:sp>
          <p:nvSpPr>
            <p:cNvPr id="2520" name="Shape 2520"/>
            <p:cNvSpPr/>
            <p:nvPr/>
          </p:nvSpPr>
          <p:spPr>
            <a:xfrm rot="5400000">
              <a:off x="7214490" y="7666677"/>
              <a:ext cx="1826126" cy="12729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lvl1pPr>
                <a:defRPr sz="7800">
                  <a:latin typeface="Adobe 繁黑體 Std B"/>
                  <a:ea typeface="Adobe 繁黑體 Std B"/>
                  <a:cs typeface="Adobe 繁黑體 Std B"/>
                  <a:sym typeface="Adobe 繁黑體 Std B"/>
                </a:defRPr>
              </a:lvl1pPr>
            </a:lstStyle>
            <a:p>
              <a:pPr/>
              <a:r>
                <a:t>…</a:t>
              </a:r>
            </a:p>
          </p:txBody>
        </p:sp>
      </p:grpSp>
      <p:sp>
        <p:nvSpPr>
          <p:cNvPr id="2522" name="Shape 2522"/>
          <p:cNvSpPr/>
          <p:nvPr/>
        </p:nvSpPr>
        <p:spPr>
          <a:xfrm>
            <a:off x="7494674" y="401615"/>
            <a:ext cx="9376792" cy="13620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8000"/>
            </a:lvl1pPr>
          </a:lstStyle>
          <a:p>
            <a:pPr/>
            <a:r>
              <a:t>Artistic style transfer</a:t>
            </a:r>
          </a:p>
        </p:txBody>
      </p:sp>
      <p:grpSp>
        <p:nvGrpSpPr>
          <p:cNvPr id="2529" name="Group 2529"/>
          <p:cNvGrpSpPr/>
          <p:nvPr/>
        </p:nvGrpSpPr>
        <p:grpSpPr>
          <a:xfrm>
            <a:off x="825524" y="4800241"/>
            <a:ext cx="10380734" cy="4682268"/>
            <a:chOff x="0" y="836675"/>
            <a:chExt cx="10380733" cy="4682266"/>
          </a:xfrm>
        </p:grpSpPr>
        <p:grpSp>
          <p:nvGrpSpPr>
            <p:cNvPr id="2525" name="Group 2525"/>
            <p:cNvGrpSpPr/>
            <p:nvPr/>
          </p:nvGrpSpPr>
          <p:grpSpPr>
            <a:xfrm>
              <a:off x="5161826" y="836675"/>
              <a:ext cx="5218908" cy="3978138"/>
              <a:chOff x="0" y="0"/>
              <a:chExt cx="5218906" cy="3978137"/>
            </a:xfrm>
          </p:grpSpPr>
          <p:pic>
            <p:nvPicPr>
              <p:cNvPr id="2523" name="pasted-image.png"/>
              <p:cNvPicPr>
                <a:picLocks noChangeAspect="1"/>
              </p:cNvPicPr>
              <p:nvPr/>
            </p:nvPicPr>
            <p:blipFill>
              <a:blip r:embed="rId13">
                <a:extLst/>
              </a:blip>
              <a:stretch>
                <a:fillRect/>
              </a:stretch>
            </p:blipFill>
            <p:spPr>
              <a:xfrm>
                <a:off x="0" y="0"/>
                <a:ext cx="5218907" cy="3978138"/>
              </a:xfrm>
              <a:prstGeom prst="rect">
                <a:avLst/>
              </a:prstGeom>
              <a:ln w="12700" cap="flat">
                <a:noFill/>
                <a:miter lim="400000"/>
              </a:ln>
              <a:effectLst/>
            </p:spPr>
          </p:pic>
          <p:sp>
            <p:nvSpPr>
              <p:cNvPr id="2524" name="Shape 2524"/>
              <p:cNvSpPr/>
              <p:nvPr/>
            </p:nvSpPr>
            <p:spPr>
              <a:xfrm>
                <a:off x="203100" y="14596"/>
                <a:ext cx="173282" cy="586114"/>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2526" name="Shape 2526"/>
            <p:cNvSpPr/>
            <p:nvPr/>
          </p:nvSpPr>
          <p:spPr>
            <a:xfrm flipV="1">
              <a:off x="4874541" y="2671437"/>
              <a:ext cx="449310" cy="9788"/>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sp>
          <p:nvSpPr>
            <p:cNvPr id="2527" name="Shape 2527"/>
            <p:cNvSpPr/>
            <p:nvPr/>
          </p:nvSpPr>
          <p:spPr>
            <a:xfrm>
              <a:off x="2536694" y="4766467"/>
              <a:ext cx="5124832"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[Gatys et al. 2016, …]</a:t>
              </a:r>
            </a:p>
          </p:txBody>
        </p:sp>
        <p:pic>
          <p:nvPicPr>
            <p:cNvPr id="2528" name="pasted-image.png"/>
            <p:cNvPicPr>
              <a:picLocks noChangeAspect="1"/>
            </p:cNvPicPr>
            <p:nvPr/>
          </p:nvPicPr>
          <p:blipFill>
            <a:blip r:embed="rId14">
              <a:extLst/>
            </a:blip>
            <a:stretch>
              <a:fillRect/>
            </a:stretch>
          </p:blipFill>
          <p:spPr>
            <a:xfrm>
              <a:off x="0" y="990528"/>
              <a:ext cx="4685682" cy="3501099"/>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1" grpId="2"/>
      <p:bldP build="whole" bldLvl="1" animBg="1" rev="0" advAuto="0" spid="2529" grpId="1"/>
    </p:bldLst>
  </p:timing>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1" name="image115.jpg"/>
          <p:cNvPicPr>
            <a:picLocks noChangeAspect="1"/>
          </p:cNvPicPr>
          <p:nvPr/>
        </p:nvPicPr>
        <p:blipFill>
          <a:blip r:embed="rId2">
            <a:extLst/>
          </a:blip>
          <a:stretch>
            <a:fillRect/>
          </a:stretch>
        </p:blipFill>
        <p:spPr>
          <a:xfrm>
            <a:off x="14926964" y="942985"/>
            <a:ext cx="4295325" cy="2762289"/>
          </a:xfrm>
          <a:prstGeom prst="rect">
            <a:avLst/>
          </a:prstGeom>
          <a:ln w="12700">
            <a:solidFill>
              <a:srgbClr val="000000"/>
            </a:solidFill>
            <a:miter lim="400000"/>
          </a:ln>
        </p:spPr>
      </p:pic>
      <p:sp>
        <p:nvSpPr>
          <p:cNvPr id="2532" name="Shape 2532"/>
          <p:cNvSpPr/>
          <p:nvPr/>
        </p:nvSpPr>
        <p:spPr>
          <a:xfrm>
            <a:off x="15670618" y="62846"/>
            <a:ext cx="2808022" cy="9398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lvl1pPr defTabSz="2438400">
              <a:defRPr sz="5200"/>
            </a:lvl1pPr>
          </a:lstStyle>
          <a:p>
            <a:pPr/>
            <a:r>
              <a:t>Cezanne</a:t>
            </a:r>
          </a:p>
        </p:txBody>
      </p:sp>
      <p:pic>
        <p:nvPicPr>
          <p:cNvPr id="2533" name="image116.jpg" descr="http://kancho.banatao.berkeley.edu:4000/images/style-transfer/cezanne/201.jpg"/>
          <p:cNvPicPr>
            <a:picLocks noChangeAspect="1"/>
          </p:cNvPicPr>
          <p:nvPr/>
        </p:nvPicPr>
        <p:blipFill>
          <a:blip r:embed="rId3">
            <a:extLst/>
          </a:blip>
          <a:stretch>
            <a:fillRect/>
          </a:stretch>
        </p:blipFill>
        <p:spPr>
          <a:xfrm>
            <a:off x="14926964" y="4034976"/>
            <a:ext cx="4295325" cy="2762289"/>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534" name="image117.jpg" descr="http://kancho.banatao.berkeley.edu:4000/images/style-transfer/cezanne/77.jpg"/>
          <p:cNvPicPr>
            <a:picLocks noChangeAspect="1"/>
          </p:cNvPicPr>
          <p:nvPr/>
        </p:nvPicPr>
        <p:blipFill>
          <a:blip r:embed="rId4">
            <a:extLst/>
          </a:blip>
          <a:stretch>
            <a:fillRect/>
          </a:stretch>
        </p:blipFill>
        <p:spPr>
          <a:xfrm>
            <a:off x="14926964" y="7126968"/>
            <a:ext cx="4295325" cy="3119761"/>
          </a:xfrm>
          <a:prstGeom prst="rect">
            <a:avLst/>
          </a:prstGeom>
          <a:ln w="12700">
            <a:solidFill>
              <a:srgbClr val="000000"/>
            </a:solidFill>
          </a:ln>
          <a:effectLst>
            <a:outerShdw sx="100000" sy="100000" kx="0" ky="0" algn="b" rotWithShape="0" blurRad="76200" dist="63500" dir="2700000">
              <a:srgbClr val="000000">
                <a:alpha val="40000"/>
              </a:srgbClr>
            </a:outerShdw>
          </a:effectLst>
        </p:spPr>
      </p:pic>
      <p:grpSp>
        <p:nvGrpSpPr>
          <p:cNvPr id="2540" name="Group 2540"/>
          <p:cNvGrpSpPr/>
          <p:nvPr/>
        </p:nvGrpSpPr>
        <p:grpSpPr>
          <a:xfrm>
            <a:off x="19598476" y="62846"/>
            <a:ext cx="4295325" cy="13275874"/>
            <a:chOff x="0" y="0"/>
            <a:chExt cx="4295323" cy="13275873"/>
          </a:xfrm>
        </p:grpSpPr>
        <p:pic>
          <p:nvPicPr>
            <p:cNvPr id="2535" name="image118.jpg"/>
            <p:cNvPicPr>
              <a:picLocks noChangeAspect="1"/>
            </p:cNvPicPr>
            <p:nvPr/>
          </p:nvPicPr>
          <p:blipFill>
            <a:blip r:embed="rId5">
              <a:extLst/>
            </a:blip>
            <a:stretch>
              <a:fillRect/>
            </a:stretch>
          </p:blipFill>
          <p:spPr>
            <a:xfrm>
              <a:off x="0" y="880138"/>
              <a:ext cx="4295324" cy="2762289"/>
            </a:xfrm>
            <a:prstGeom prst="rect">
              <a:avLst/>
            </a:prstGeom>
            <a:ln w="12700" cap="flat">
              <a:solidFill>
                <a:srgbClr val="000000"/>
              </a:solidFill>
              <a:prstDash val="solid"/>
              <a:miter lim="400000"/>
            </a:ln>
            <a:effectLst/>
          </p:spPr>
        </p:pic>
        <p:sp>
          <p:nvSpPr>
            <p:cNvPr id="2536" name="Shape 2536"/>
            <p:cNvSpPr/>
            <p:nvPr/>
          </p:nvSpPr>
          <p:spPr>
            <a:xfrm>
              <a:off x="946064" y="-1"/>
              <a:ext cx="2403197"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defTabSz="2438400">
                <a:defRPr sz="5200"/>
              </a:lvl1pPr>
            </a:lstStyle>
            <a:p>
              <a:pPr/>
              <a:r>
                <a:t>Ukiyo-e</a:t>
              </a:r>
            </a:p>
          </p:txBody>
        </p:sp>
        <p:pic>
          <p:nvPicPr>
            <p:cNvPr id="2537" name="image119.jpg" descr="http://kancho.banatao.berkeley.edu:4000/images/style-transfer/ukiyoe/201.jpg"/>
            <p:cNvPicPr>
              <a:picLocks noChangeAspect="1"/>
            </p:cNvPicPr>
            <p:nvPr/>
          </p:nvPicPr>
          <p:blipFill>
            <a:blip r:embed="rId6">
              <a:extLst/>
            </a:blip>
            <a:stretch>
              <a:fillRect/>
            </a:stretch>
          </p:blipFill>
          <p:spPr>
            <a:xfrm>
              <a:off x="0" y="3972130"/>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38" name="image120.jpg" descr="http://kancho.banatao.berkeley.edu:4000/images/style-transfer/ukiyoe/77.jpg"/>
            <p:cNvPicPr>
              <a:picLocks noChangeAspect="1"/>
            </p:cNvPicPr>
            <p:nvPr/>
          </p:nvPicPr>
          <p:blipFill>
            <a:blip r:embed="rId7">
              <a:extLst/>
            </a:blip>
            <a:stretch>
              <a:fillRect/>
            </a:stretch>
          </p:blipFill>
          <p:spPr>
            <a:xfrm>
              <a:off x="0" y="7064121"/>
              <a:ext cx="4295324" cy="3119761"/>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39" name="image121.jpg" descr="http://kancho.banatao.berkeley.edu:4000/images/style-transfer/ukiyoe/10.jpg"/>
            <p:cNvPicPr>
              <a:picLocks noChangeAspect="1"/>
            </p:cNvPicPr>
            <p:nvPr/>
          </p:nvPicPr>
          <p:blipFill>
            <a:blip r:embed="rId8">
              <a:extLst/>
            </a:blip>
            <a:stretch>
              <a:fillRect/>
            </a:stretch>
          </p:blipFill>
          <p:spPr>
            <a:xfrm>
              <a:off x="0" y="10513584"/>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grpSp>
      <p:grpSp>
        <p:nvGrpSpPr>
          <p:cNvPr id="2546" name="Group 2546"/>
          <p:cNvGrpSpPr/>
          <p:nvPr/>
        </p:nvGrpSpPr>
        <p:grpSpPr>
          <a:xfrm>
            <a:off x="5583944" y="62846"/>
            <a:ext cx="4295325" cy="13275874"/>
            <a:chOff x="0" y="0"/>
            <a:chExt cx="4295323" cy="13275873"/>
          </a:xfrm>
        </p:grpSpPr>
        <p:pic>
          <p:nvPicPr>
            <p:cNvPr id="2541" name="image122.jpg"/>
            <p:cNvPicPr>
              <a:picLocks noChangeAspect="1"/>
            </p:cNvPicPr>
            <p:nvPr/>
          </p:nvPicPr>
          <p:blipFill>
            <a:blip r:embed="rId9">
              <a:extLst/>
            </a:blip>
            <a:stretch>
              <a:fillRect/>
            </a:stretch>
          </p:blipFill>
          <p:spPr>
            <a:xfrm>
              <a:off x="0" y="880138"/>
              <a:ext cx="4295324" cy="2762289"/>
            </a:xfrm>
            <a:prstGeom prst="rect">
              <a:avLst/>
            </a:prstGeom>
            <a:ln w="12700" cap="flat">
              <a:solidFill>
                <a:srgbClr val="000000"/>
              </a:solidFill>
              <a:prstDash val="solid"/>
              <a:miter lim="400000"/>
            </a:ln>
            <a:effectLst/>
          </p:spPr>
        </p:pic>
        <p:sp>
          <p:nvSpPr>
            <p:cNvPr id="2542" name="Shape 2542"/>
            <p:cNvSpPr/>
            <p:nvPr/>
          </p:nvSpPr>
          <p:spPr>
            <a:xfrm>
              <a:off x="1147485" y="-1"/>
              <a:ext cx="2000353"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defTabSz="2438400">
                <a:defRPr sz="5200"/>
              </a:lvl1pPr>
            </a:lstStyle>
            <a:p>
              <a:pPr/>
              <a:r>
                <a:t>Monet</a:t>
              </a:r>
            </a:p>
          </p:txBody>
        </p:sp>
        <p:pic>
          <p:nvPicPr>
            <p:cNvPr id="2543" name="image123.jpg" descr="http://kancho.banatao.berkeley.edu:4000/images/style-transfer/monet/201.jpg"/>
            <p:cNvPicPr>
              <a:picLocks noChangeAspect="1"/>
            </p:cNvPicPr>
            <p:nvPr/>
          </p:nvPicPr>
          <p:blipFill>
            <a:blip r:embed="rId10">
              <a:extLst/>
            </a:blip>
            <a:stretch>
              <a:fillRect/>
            </a:stretch>
          </p:blipFill>
          <p:spPr>
            <a:xfrm>
              <a:off x="0" y="3972130"/>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44" name="image124.jpg" descr="http://kancho.banatao.berkeley.edu:4000/images/style-transfer/monet/77.jpg"/>
            <p:cNvPicPr>
              <a:picLocks noChangeAspect="1"/>
            </p:cNvPicPr>
            <p:nvPr/>
          </p:nvPicPr>
          <p:blipFill>
            <a:blip r:embed="rId11">
              <a:extLst/>
            </a:blip>
            <a:stretch>
              <a:fillRect/>
            </a:stretch>
          </p:blipFill>
          <p:spPr>
            <a:xfrm>
              <a:off x="0" y="7064121"/>
              <a:ext cx="4295324" cy="3119761"/>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45" name="image125.jpg" descr="http://kancho.banatao.berkeley.edu:4000/images/style-transfer/monet/10.jpg"/>
            <p:cNvPicPr>
              <a:picLocks noChangeAspect="1"/>
            </p:cNvPicPr>
            <p:nvPr/>
          </p:nvPicPr>
          <p:blipFill>
            <a:blip r:embed="rId12">
              <a:extLst/>
            </a:blip>
            <a:stretch>
              <a:fillRect/>
            </a:stretch>
          </p:blipFill>
          <p:spPr>
            <a:xfrm>
              <a:off x="0" y="10513584"/>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grpSp>
      <p:grpSp>
        <p:nvGrpSpPr>
          <p:cNvPr id="2552" name="Group 2552"/>
          <p:cNvGrpSpPr/>
          <p:nvPr/>
        </p:nvGrpSpPr>
        <p:grpSpPr>
          <a:xfrm>
            <a:off x="490200" y="62846"/>
            <a:ext cx="4295324" cy="13275874"/>
            <a:chOff x="0" y="0"/>
            <a:chExt cx="4295323" cy="13275873"/>
          </a:xfrm>
        </p:grpSpPr>
        <p:pic>
          <p:nvPicPr>
            <p:cNvPr id="2547" name="image126.jpg"/>
            <p:cNvPicPr>
              <a:picLocks noChangeAspect="1"/>
            </p:cNvPicPr>
            <p:nvPr/>
          </p:nvPicPr>
          <p:blipFill>
            <a:blip r:embed="rId13">
              <a:extLst/>
            </a:blip>
            <a:stretch>
              <a:fillRect/>
            </a:stretch>
          </p:blipFill>
          <p:spPr>
            <a:xfrm>
              <a:off x="0" y="880138"/>
              <a:ext cx="4295324" cy="2762289"/>
            </a:xfrm>
            <a:prstGeom prst="rect">
              <a:avLst/>
            </a:prstGeom>
            <a:ln w="12700" cap="flat">
              <a:solidFill>
                <a:srgbClr val="000000"/>
              </a:solidFill>
              <a:prstDash val="solid"/>
              <a:miter lim="400000"/>
            </a:ln>
            <a:effectLst/>
          </p:spPr>
        </p:pic>
        <p:sp>
          <p:nvSpPr>
            <p:cNvPr id="2548" name="Shape 2548"/>
            <p:cNvSpPr/>
            <p:nvPr/>
          </p:nvSpPr>
          <p:spPr>
            <a:xfrm>
              <a:off x="845912" y="-1"/>
              <a:ext cx="2603501"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p>
              <a:pPr defTabSz="2438400">
                <a:defRPr sz="5200">
                  <a:latin typeface="Calibri"/>
                  <a:ea typeface="Calibri"/>
                  <a:cs typeface="Calibri"/>
                  <a:sym typeface="Calibri"/>
                </a:defRPr>
              </a:pPr>
              <a:r>
                <a:rPr>
                  <a:latin typeface="+mn-lt"/>
                  <a:ea typeface="+mn-ea"/>
                  <a:cs typeface="+mn-cs"/>
                  <a:sym typeface="Helvetica Light"/>
                </a:rPr>
                <a:t>Input</a:t>
              </a:r>
              <a:r>
                <a:rPr sz="3200">
                  <a:latin typeface="Times New Roman"/>
                  <a:ea typeface="Times New Roman"/>
                  <a:cs typeface="Times New Roman"/>
                  <a:sym typeface="Times New Roman"/>
                </a:rPr>
                <a:t>	</a:t>
              </a:r>
            </a:p>
          </p:txBody>
        </p:sp>
        <p:pic>
          <p:nvPicPr>
            <p:cNvPr id="2549" name="image127.jpg" descr="http://kancho.banatao.berkeley.edu:4000/images/style-transfer/original/201.jpg"/>
            <p:cNvPicPr>
              <a:picLocks noChangeAspect="1"/>
            </p:cNvPicPr>
            <p:nvPr/>
          </p:nvPicPr>
          <p:blipFill>
            <a:blip r:embed="rId14">
              <a:extLst/>
            </a:blip>
            <a:stretch>
              <a:fillRect/>
            </a:stretch>
          </p:blipFill>
          <p:spPr>
            <a:xfrm>
              <a:off x="0" y="3972130"/>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50" name="image128.jpg" descr="http://kancho.banatao.berkeley.edu:4000/images/style-transfer/original/77.jpg"/>
            <p:cNvPicPr>
              <a:picLocks noChangeAspect="1"/>
            </p:cNvPicPr>
            <p:nvPr/>
          </p:nvPicPr>
          <p:blipFill>
            <a:blip r:embed="rId15">
              <a:extLst/>
            </a:blip>
            <a:stretch>
              <a:fillRect/>
            </a:stretch>
          </p:blipFill>
          <p:spPr>
            <a:xfrm>
              <a:off x="0" y="7064121"/>
              <a:ext cx="4295324" cy="3119761"/>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51" name="image129.jpg" descr="http://kancho.banatao.berkeley.edu:4000/images/style-transfer/original/10.jpg"/>
            <p:cNvPicPr>
              <a:picLocks noChangeAspect="1"/>
            </p:cNvPicPr>
            <p:nvPr/>
          </p:nvPicPr>
          <p:blipFill>
            <a:blip r:embed="rId16">
              <a:extLst/>
            </a:blip>
            <a:stretch>
              <a:fillRect/>
            </a:stretch>
          </p:blipFill>
          <p:spPr>
            <a:xfrm>
              <a:off x="0" y="10513584"/>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grpSp>
      <p:grpSp>
        <p:nvGrpSpPr>
          <p:cNvPr id="2558" name="Group 2558"/>
          <p:cNvGrpSpPr/>
          <p:nvPr/>
        </p:nvGrpSpPr>
        <p:grpSpPr>
          <a:xfrm>
            <a:off x="10255454" y="62846"/>
            <a:ext cx="4295325" cy="13275874"/>
            <a:chOff x="0" y="0"/>
            <a:chExt cx="4295323" cy="13275873"/>
          </a:xfrm>
        </p:grpSpPr>
        <p:pic>
          <p:nvPicPr>
            <p:cNvPr id="2553" name="image130.jpg"/>
            <p:cNvPicPr>
              <a:picLocks noChangeAspect="1"/>
            </p:cNvPicPr>
            <p:nvPr/>
          </p:nvPicPr>
          <p:blipFill>
            <a:blip r:embed="rId17">
              <a:extLst/>
            </a:blip>
            <a:stretch>
              <a:fillRect/>
            </a:stretch>
          </p:blipFill>
          <p:spPr>
            <a:xfrm>
              <a:off x="0" y="880138"/>
              <a:ext cx="4295324" cy="2762289"/>
            </a:xfrm>
            <a:prstGeom prst="rect">
              <a:avLst/>
            </a:prstGeom>
            <a:ln w="12700" cap="flat">
              <a:solidFill>
                <a:srgbClr val="000000"/>
              </a:solidFill>
              <a:prstDash val="solid"/>
              <a:miter lim="400000"/>
            </a:ln>
            <a:effectLst/>
          </p:spPr>
        </p:pic>
        <p:sp>
          <p:nvSpPr>
            <p:cNvPr id="2554" name="Shape 2554"/>
            <p:cNvSpPr/>
            <p:nvPr/>
          </p:nvSpPr>
          <p:spPr>
            <a:xfrm>
              <a:off x="596711" y="-1"/>
              <a:ext cx="3101900" cy="939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defTabSz="2438400">
                <a:defRPr sz="5200"/>
              </a:lvl1pPr>
            </a:lstStyle>
            <a:p>
              <a:pPr/>
              <a:r>
                <a:t>Van Gogh</a:t>
              </a:r>
            </a:p>
          </p:txBody>
        </p:sp>
        <p:pic>
          <p:nvPicPr>
            <p:cNvPr id="2555" name="image131.jpg" descr="http://kancho.banatao.berkeley.edu:4000/images/style-transfer/vangogh/201.jpg"/>
            <p:cNvPicPr>
              <a:picLocks noChangeAspect="1"/>
            </p:cNvPicPr>
            <p:nvPr/>
          </p:nvPicPr>
          <p:blipFill>
            <a:blip r:embed="rId18">
              <a:extLst/>
            </a:blip>
            <a:stretch>
              <a:fillRect/>
            </a:stretch>
          </p:blipFill>
          <p:spPr>
            <a:xfrm>
              <a:off x="0" y="3972130"/>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56" name="image132.jpg" descr="http://kancho.banatao.berkeley.edu:4000/images/style-transfer/vangogh/77.jpg"/>
            <p:cNvPicPr>
              <a:picLocks noChangeAspect="1"/>
            </p:cNvPicPr>
            <p:nvPr/>
          </p:nvPicPr>
          <p:blipFill>
            <a:blip r:embed="rId19">
              <a:extLst/>
            </a:blip>
            <a:stretch>
              <a:fillRect/>
            </a:stretch>
          </p:blipFill>
          <p:spPr>
            <a:xfrm>
              <a:off x="0" y="7064121"/>
              <a:ext cx="4295324" cy="3119761"/>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pic>
          <p:nvPicPr>
            <p:cNvPr id="2557" name="image133.jpg" descr="http://kancho.banatao.berkeley.edu:4000/images/style-transfer/vangogh/10.jpg"/>
            <p:cNvPicPr>
              <a:picLocks noChangeAspect="1"/>
            </p:cNvPicPr>
            <p:nvPr/>
          </p:nvPicPr>
          <p:blipFill>
            <a:blip r:embed="rId20">
              <a:extLst/>
            </a:blip>
            <a:stretch>
              <a:fillRect/>
            </a:stretch>
          </p:blipFill>
          <p:spPr>
            <a:xfrm>
              <a:off x="0" y="10513584"/>
              <a:ext cx="4295324" cy="2762289"/>
            </a:xfrm>
            <a:prstGeom prst="rect">
              <a:avLst/>
            </a:prstGeom>
            <a:ln w="12700" cap="flat">
              <a:solidFill>
                <a:srgbClr val="000000"/>
              </a:solidFill>
              <a:prstDash val="solid"/>
              <a:round/>
            </a:ln>
            <a:effectLst>
              <a:outerShdw sx="100000" sy="100000" kx="0" ky="0" algn="b" rotWithShape="0" blurRad="76200" dist="63500" dir="2700000">
                <a:srgbClr val="000000">
                  <a:alpha val="40000"/>
                </a:srgbClr>
              </a:outerShdw>
            </a:effectLst>
          </p:spPr>
        </p:pic>
      </p:grpSp>
      <p:pic>
        <p:nvPicPr>
          <p:cNvPr id="2559" name="image134.jpg" descr="http://kancho.banatao.berkeley.edu:4000/images/style-transfer/cezanne/10.jpg"/>
          <p:cNvPicPr>
            <a:picLocks noChangeAspect="1"/>
          </p:cNvPicPr>
          <p:nvPr/>
        </p:nvPicPr>
        <p:blipFill>
          <a:blip r:embed="rId21">
            <a:extLst/>
          </a:blip>
          <a:stretch>
            <a:fillRect/>
          </a:stretch>
        </p:blipFill>
        <p:spPr>
          <a:xfrm>
            <a:off x="14926964" y="10576431"/>
            <a:ext cx="4295325" cy="2762290"/>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560" name="Shape 2560"/>
          <p:cNvSpPr/>
          <p:nvPr/>
        </p:nvSpPr>
        <p:spPr>
          <a:xfrm flipH="1">
            <a:off x="5177753" y="619700"/>
            <a:ext cx="1" cy="13106401"/>
          </a:xfrm>
          <a:prstGeom prst="line">
            <a:avLst/>
          </a:prstGeom>
          <a:ln w="63500">
            <a:solidFill>
              <a:srgbClr val="000000"/>
            </a:solidFill>
            <a:prstDash val="sysDot"/>
            <a:miter lim="400000"/>
          </a:ln>
        </p:spPr>
        <p:txBody>
          <a:bodyPr lIns="76200" tIns="76200" rIns="76200" bIns="76200"/>
          <a:lstStyle/>
          <a:p>
            <a:pPr algn="l" defTabSz="2438400">
              <a:defRPr sz="4800">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32"/>
                                        </p:tgtEl>
                                        <p:attrNameLst>
                                          <p:attrName>style.visibility</p:attrName>
                                        </p:attrNameLst>
                                      </p:cBhvr>
                                      <p:to>
                                        <p:strVal val="visible"/>
                                      </p:to>
                                    </p:set>
                                  </p:childTnLst>
                                </p:cTn>
                              </p:par>
                            </p:childTnLst>
                          </p:cTn>
                        </p:par>
                        <p:par>
                          <p:cTn id="15" fill="hold">
                            <p:stCondLst>
                              <p:cond delay="0"/>
                            </p:stCondLst>
                            <p:childTnLst>
                              <p:par>
                                <p:cTn id="16" presetClass="entr" nodeType="afterEffect" presetSubtype="0" presetID="1" grpId="4" fill="hold">
                                  <p:stCondLst>
                                    <p:cond delay="0"/>
                                  </p:stCondLst>
                                  <p:iterate type="el" backwards="0">
                                    <p:tmAbs val="0"/>
                                  </p:iterate>
                                  <p:childTnLst>
                                    <p:set>
                                      <p:cBhvr>
                                        <p:cTn id="17" fill="hold"/>
                                        <p:tgtEl>
                                          <p:spTgt spid="2531"/>
                                        </p:tgtEl>
                                        <p:attrNameLst>
                                          <p:attrName>style.visibility</p:attrName>
                                        </p:attrNameLst>
                                      </p:cBhvr>
                                      <p:to>
                                        <p:strVal val="visible"/>
                                      </p:to>
                                    </p:set>
                                  </p:childTnLst>
                                </p:cTn>
                              </p:par>
                            </p:childTnLst>
                          </p:cTn>
                        </p:par>
                        <p:par>
                          <p:cTn id="18" fill="hold">
                            <p:stCondLst>
                              <p:cond delay="0"/>
                            </p:stCondLst>
                            <p:childTnLst>
                              <p:par>
                                <p:cTn id="19" presetClass="entr" nodeType="afterEffect" presetSubtype="0" presetID="1" grpId="5" fill="hold">
                                  <p:stCondLst>
                                    <p:cond delay="0"/>
                                  </p:stCondLst>
                                  <p:iterate type="el" backwards="0">
                                    <p:tmAbs val="0"/>
                                  </p:iterate>
                                  <p:childTnLst>
                                    <p:set>
                                      <p:cBhvr>
                                        <p:cTn id="20" fill="hold"/>
                                        <p:tgtEl>
                                          <p:spTgt spid="2533"/>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534"/>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25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8" fill="hold">
                                  <p:stCondLst>
                                    <p:cond delay="0"/>
                                  </p:stCondLst>
                                  <p:iterate type="el" backwards="0">
                                    <p:tmAbs val="0"/>
                                  </p:iterate>
                                  <p:childTnLst>
                                    <p:set>
                                      <p:cBhvr>
                                        <p:cTn id="30" fill="hold"/>
                                        <p:tgtEl>
                                          <p:spTgt spid="25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58" grpId="2"/>
      <p:bldP build="whole" bldLvl="1" animBg="1" rev="0" advAuto="0" spid="2546" grpId="1"/>
      <p:bldP build="whole" bldLvl="1" animBg="1" rev="0" advAuto="0" spid="2531" grpId="4"/>
      <p:bldP build="whole" bldLvl="1" animBg="1" rev="0" advAuto="0" spid="2559" grpId="7"/>
      <p:bldP build="whole" bldLvl="1" animBg="1" rev="0" advAuto="0" spid="2540" grpId="8"/>
      <p:bldP build="whole" bldLvl="1" animBg="1" rev="0" advAuto="0" spid="2534" grpId="6"/>
      <p:bldP build="whole" bldLvl="1" animBg="1" rev="0" advAuto="0" spid="2532" grpId="3"/>
      <p:bldP build="whole" bldLvl="1" animBg="1" rev="0" advAuto="0" spid="2533" grpId="5"/>
    </p:bldLst>
  </p:timing>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2" name="media17.mp4" descr="combined_split"/>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455920" y="0"/>
            <a:ext cx="13472160" cy="6736080"/>
          </a:xfrm>
          <a:prstGeom prst="rect">
            <a:avLst/>
          </a:prstGeom>
          <a:ln w="12700">
            <a:miter lim="400000"/>
          </a:ln>
        </p:spPr>
      </p:pic>
      <p:pic>
        <p:nvPicPr>
          <p:cNvPr id="2563" name="media18.mp4" descr="combined_split_3"/>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5455920" y="6979920"/>
            <a:ext cx="13472160" cy="673608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560455" fill="hold"/>
                                        <p:tgtEl>
                                          <p:spTgt spid="2562"/>
                                        </p:tgtEl>
                                      </p:cBhvr>
                                    </p:cmd>
                                  </p:childTnLst>
                                </p:cTn>
                              </p:par>
                            </p:childTnLst>
                          </p:cTn>
                        </p:par>
                        <p:par>
                          <p:cTn id="7" fill="hold">
                            <p:stCondLst>
                              <p:cond delay="13560455"/>
                            </p:stCondLst>
                            <p:childTnLst>
                              <p:par>
                                <p:cTn id="8" presetClass="mediacall" nodeType="afterEffect" presetSubtype="0" presetID="1" grpId="2" fill="hold">
                                  <p:stCondLst>
                                    <p:cond delay="0"/>
                                  </p:stCondLst>
                                  <p:childTnLst>
                                    <p:cmd type="call" cmd="playFrom(0.0)">
                                      <p:cBhvr>
                                        <p:cTn id="9" dur="13418666" fill="hold"/>
                                        <p:tgtEl>
                                          <p:spTgt spid="256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0" fill="hold" display="0">
                  <p:stCondLst>
                    <p:cond delay="indefinite"/>
                  </p:stCondLst>
                </p:cTn>
                <p:tgtEl>
                  <p:spTgt spid="2563"/>
                </p:tgtEl>
              </p:cMediaNode>
            </p:video>
            <p:video fullScrn="0">
              <p:cMediaNode mute="0" showWhenStopped="1" numSld="1" vol="80000">
                <p:cTn id="11" fill="hold" display="0">
                  <p:stCondLst>
                    <p:cond delay="indefinite"/>
                  </p:stCondLst>
                </p:cTn>
                <p:tgtEl>
                  <p:spTgt spid="256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6" name="Shape 316"/>
          <p:cNvSpPr/>
          <p:nvPr>
            <p:ph type="title"/>
          </p:nvPr>
        </p:nvSpPr>
        <p:spPr>
          <a:prstGeom prst="rect">
            <a:avLst/>
          </a:prstGeom>
        </p:spPr>
        <p:txBody>
          <a:bodyPr/>
          <a:lstStyle/>
          <a:p>
            <a:pPr/>
            <a:r>
              <a:t>Challenges</a:t>
            </a:r>
          </a:p>
        </p:txBody>
      </p:sp>
      <p:sp>
        <p:nvSpPr>
          <p:cNvPr id="317" name="Shape 317"/>
          <p:cNvSpPr/>
          <p:nvPr/>
        </p:nvSpPr>
        <p:spPr>
          <a:xfrm>
            <a:off x="1361544" y="3127375"/>
            <a:ext cx="14299222" cy="827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81944" indent="-881944" algn="l">
              <a:spcBef>
                <a:spcPts val="20000"/>
              </a:spcBef>
              <a:buSzPct val="100000"/>
              <a:buAutoNum type="arabicPeriod" startAt="1"/>
            </a:pPr>
            <a:r>
              <a:t>Output is high-dimensional, structured object</a:t>
            </a:r>
          </a:p>
          <a:p>
            <a:pPr marL="881944" indent="-881944" algn="l">
              <a:spcBef>
                <a:spcPts val="20000"/>
              </a:spcBef>
              <a:buSzPct val="100000"/>
              <a:buAutoNum type="arabicPeriod" startAt="1"/>
            </a:pPr>
            <a:r>
              <a:t>Uncertainty in mapping; many plausible outputs</a:t>
            </a:r>
          </a:p>
          <a:p>
            <a:pPr marL="881944" indent="-881944" algn="l">
              <a:spcBef>
                <a:spcPts val="20000"/>
              </a:spcBef>
              <a:buSzPct val="100000"/>
              <a:buAutoNum type="arabicPeriod" startAt="1"/>
            </a:pPr>
            <a:r>
              <a:t>Lack of supervised training data</a:t>
            </a:r>
          </a:p>
        </p:txBody>
      </p:sp>
      <p:sp>
        <p:nvSpPr>
          <p:cNvPr id="318" name="Shape 318"/>
          <p:cNvSpPr/>
          <p:nvPr/>
        </p:nvSpPr>
        <p:spPr>
          <a:xfrm>
            <a:off x="17430501" y="6530974"/>
            <a:ext cx="6050919" cy="146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ts val="6400"/>
              </a:lnSpc>
              <a:defRPr sz="4200">
                <a:latin typeface="Times"/>
                <a:ea typeface="Times"/>
                <a:cs typeface="Times"/>
                <a:sym typeface="Times"/>
              </a:defRPr>
            </a:lvl1pPr>
          </a:lstStyle>
          <a:p>
            <a:pPr/>
            <a:r>
              <a:t>“this small bird has a pink breast and crown…”</a:t>
            </a:r>
          </a:p>
        </p:txBody>
      </p:sp>
      <p:grpSp>
        <p:nvGrpSpPr>
          <p:cNvPr id="324" name="Group 324"/>
          <p:cNvGrpSpPr/>
          <p:nvPr/>
        </p:nvGrpSpPr>
        <p:grpSpPr>
          <a:xfrm>
            <a:off x="16067042" y="9233284"/>
            <a:ext cx="7927168" cy="3037875"/>
            <a:chOff x="0" y="0"/>
            <a:chExt cx="7927167" cy="3037874"/>
          </a:xfrm>
        </p:grpSpPr>
        <p:grpSp>
          <p:nvGrpSpPr>
            <p:cNvPr id="321" name="Group 321"/>
            <p:cNvGrpSpPr/>
            <p:nvPr/>
          </p:nvGrpSpPr>
          <p:grpSpPr>
            <a:xfrm>
              <a:off x="3941789" y="0"/>
              <a:ext cx="3985379" cy="3037875"/>
              <a:chOff x="0" y="0"/>
              <a:chExt cx="3985378" cy="3037874"/>
            </a:xfrm>
          </p:grpSpPr>
          <p:pic>
            <p:nvPicPr>
              <p:cNvPr id="319"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320" name="Shape 320"/>
              <p:cNvSpPr/>
              <p:nvPr/>
            </p:nvSpPr>
            <p:spPr>
              <a:xfrm>
                <a:off x="155095" y="11146"/>
                <a:ext cx="132326" cy="447581"/>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322" name="Shape 322"/>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pic>
          <p:nvPicPr>
            <p:cNvPr id="323"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325" name="pasted-image.png"/>
          <p:cNvPicPr>
            <a:picLocks noChangeAspect="1"/>
          </p:cNvPicPr>
          <p:nvPr/>
        </p:nvPicPr>
        <p:blipFill>
          <a:blip r:embed="rId4">
            <a:extLst/>
          </a:blip>
          <a:srcRect l="0" t="0" r="461" b="0"/>
          <a:stretch>
            <a:fillRect/>
          </a:stretch>
        </p:blipFill>
        <p:spPr>
          <a:xfrm>
            <a:off x="17962536" y="2534325"/>
            <a:ext cx="4489826" cy="2999633"/>
          </a:xfrm>
          <a:prstGeom prst="rect">
            <a:avLst/>
          </a:prstGeom>
          <a:ln w="381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317">
                                            <p:txEl>
                                              <p:pRg st="0" end="0"/>
                                            </p:txEl>
                                          </p:spTgt>
                                        </p:tgtEl>
                                        <p:attrNameLst>
                                          <p:attrName>style.visibility</p:attrName>
                                        </p:attrNameLst>
                                      </p:cBhvr>
                                      <p:to>
                                        <p:strVal val="visible"/>
                                      </p:to>
                                    </p:set>
                                  </p:childTnLst>
                                </p:cTn>
                              </p:par>
                            </p:childTnLst>
                          </p:cTn>
                        </p:par>
                        <p:par>
                          <p:cTn id="9" fill="hold">
                            <p:stCondLst>
                              <p:cond delay="0"/>
                            </p:stCondLst>
                            <p:childTnLst>
                              <p:par>
                                <p:cTn id="10" presetClass="entr" nodeType="afterEffect" presetSubtype="0" presetID="1" grpId="2" fill="hold">
                                  <p:stCondLst>
                                    <p:cond delay="0"/>
                                  </p:stCondLst>
                                  <p:iterate type="el" backwards="0">
                                    <p:tmAbs val="0"/>
                                  </p:iterate>
                                  <p:childTnLst>
                                    <p:set>
                                      <p:cBhvr>
                                        <p:cTn id="11" fill="hold"/>
                                        <p:tgtEl>
                                          <p:spTgt spid="32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1" fill="hold">
                                  <p:stCondLst>
                                    <p:cond delay="0"/>
                                  </p:stCondLst>
                                  <p:iterate type="el" backwards="0">
                                    <p:tmAbs val="0"/>
                                  </p:iterate>
                                  <p:childTnLst>
                                    <p:set>
                                      <p:cBhvr>
                                        <p:cTn id="15" fill="hold"/>
                                        <p:tgtEl>
                                          <p:spTgt spid="317">
                                            <p:txEl>
                                              <p:pRg st="1" end="1"/>
                                            </p:txEl>
                                          </p:spTgt>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3" fill="hold">
                                  <p:stCondLst>
                                    <p:cond delay="0"/>
                                  </p:stCondLst>
                                  <p:iterate type="el" backwards="0">
                                    <p:tmAbs val="0"/>
                                  </p:iterate>
                                  <p:childTnLst>
                                    <p:set>
                                      <p:cBhvr>
                                        <p:cTn id="18" fill="hold"/>
                                        <p:tgtEl>
                                          <p:spTgt spid="3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1" fill="hold">
                                  <p:stCondLst>
                                    <p:cond delay="0"/>
                                  </p:stCondLst>
                                  <p:iterate type="el" backwards="0">
                                    <p:tmAbs val="0"/>
                                  </p:iterate>
                                  <p:childTnLst>
                                    <p:set>
                                      <p:cBhvr>
                                        <p:cTn id="22" fill="hold"/>
                                        <p:tgtEl>
                                          <p:spTgt spid="317">
                                            <p:txEl>
                                              <p:pRg st="2" end="2"/>
                                            </p:txEl>
                                          </p:spTgt>
                                        </p:tgtEl>
                                        <p:attrNameLst>
                                          <p:attrName>style.visibility</p:attrName>
                                        </p:attrNameLst>
                                      </p:cBhvr>
                                      <p:to>
                                        <p:strVal val="visible"/>
                                      </p:to>
                                    </p:set>
                                  </p:childTnLst>
                                </p:cTn>
                              </p:par>
                            </p:childTnLst>
                          </p:cTn>
                        </p:par>
                        <p:par>
                          <p:cTn id="23" fill="hold">
                            <p:stCondLst>
                              <p:cond delay="0"/>
                            </p:stCondLst>
                            <p:childTnLst>
                              <p:par>
                                <p:cTn id="24" presetClass="entr" nodeType="afterEffect" presetSubtype="0" presetID="1" grpId="4" fill="hold">
                                  <p:stCondLst>
                                    <p:cond delay="0"/>
                                  </p:stCondLst>
                                  <p:iterate type="el" backwards="0">
                                    <p:tmAbs val="0"/>
                                  </p:iterate>
                                  <p:childTnLst>
                                    <p:set>
                                      <p:cBhvr>
                                        <p:cTn id="25" fill="hold"/>
                                        <p:tgtEl>
                                          <p:spTgt spid="3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8" grpId="3"/>
      <p:bldP build="whole" bldLvl="1" animBg="1" rev="0" advAuto="0" spid="324" grpId="4"/>
      <p:bldP build="whole" bldLvl="1" animBg="1" rev="0" advAuto="0" spid="325" grpId="2"/>
      <p:bldP build="p" bldLvl="5" animBg="1" rev="0" advAuto="0" spid="317" grpId="1"/>
    </p:bldLst>
  </p:timing>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67" name="Shape 2567" descr="Title 1"/>
          <p:cNvSpPr/>
          <p:nvPr>
            <p:ph type="title"/>
          </p:nvPr>
        </p:nvSpPr>
        <p:spPr>
          <a:xfrm>
            <a:off x="3932145" y="-222787"/>
            <a:ext cx="16519712" cy="2277071"/>
          </a:xfrm>
          <a:prstGeom prst="rect">
            <a:avLst/>
          </a:prstGeom>
        </p:spPr>
        <p:txBody>
          <a:bodyPr/>
          <a:lstStyle>
            <a:lvl1pPr>
              <a:defRPr sz="12400">
                <a:latin typeface="+mn-lt"/>
                <a:ea typeface="+mn-ea"/>
                <a:cs typeface="+mn-cs"/>
                <a:sym typeface="Helvetica Light"/>
              </a:defRPr>
            </a:lvl1pPr>
          </a:lstStyle>
          <a:p>
            <a:pPr/>
            <a:r>
              <a:t>Failure case</a:t>
            </a:r>
          </a:p>
        </p:txBody>
      </p:sp>
      <p:pic>
        <p:nvPicPr>
          <p:cNvPr id="2568" name="image83.png" descr="Picture 7"/>
          <p:cNvPicPr>
            <a:picLocks noChangeAspect="1"/>
          </p:cNvPicPr>
          <p:nvPr/>
        </p:nvPicPr>
        <p:blipFill>
          <a:blip r:embed="rId3">
            <a:extLst/>
          </a:blip>
          <a:stretch>
            <a:fillRect/>
          </a:stretch>
        </p:blipFill>
        <p:spPr>
          <a:xfrm>
            <a:off x="4421560" y="2054283"/>
            <a:ext cx="7620001" cy="11430001"/>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2" name="Shape 2572" descr="Title 1"/>
          <p:cNvSpPr/>
          <p:nvPr>
            <p:ph type="title"/>
          </p:nvPr>
        </p:nvSpPr>
        <p:spPr>
          <a:xfrm>
            <a:off x="3932145" y="-222787"/>
            <a:ext cx="16519712" cy="2277071"/>
          </a:xfrm>
          <a:prstGeom prst="rect">
            <a:avLst/>
          </a:prstGeom>
        </p:spPr>
        <p:txBody>
          <a:bodyPr/>
          <a:lstStyle>
            <a:lvl1pPr>
              <a:defRPr sz="12400">
                <a:latin typeface="+mn-lt"/>
                <a:ea typeface="+mn-ea"/>
                <a:cs typeface="+mn-cs"/>
                <a:sym typeface="Helvetica Light"/>
              </a:defRPr>
            </a:lvl1pPr>
          </a:lstStyle>
          <a:p>
            <a:pPr/>
            <a:r>
              <a:t>Failure case</a:t>
            </a:r>
          </a:p>
        </p:txBody>
      </p:sp>
      <p:pic>
        <p:nvPicPr>
          <p:cNvPr id="2573" name="image84.png" descr="Picture 4"/>
          <p:cNvPicPr>
            <a:picLocks noChangeAspect="1"/>
          </p:cNvPicPr>
          <p:nvPr/>
        </p:nvPicPr>
        <p:blipFill>
          <a:blip r:embed="rId2">
            <a:extLst/>
          </a:blip>
          <a:stretch>
            <a:fillRect/>
          </a:stretch>
        </p:blipFill>
        <p:spPr>
          <a:xfrm>
            <a:off x="12342439" y="2054283"/>
            <a:ext cx="7620001" cy="11430001"/>
          </a:xfrm>
          <a:prstGeom prst="rect">
            <a:avLst/>
          </a:prstGeom>
          <a:ln w="12700">
            <a:miter lim="400000"/>
          </a:ln>
        </p:spPr>
      </p:pic>
      <p:pic>
        <p:nvPicPr>
          <p:cNvPr id="2574" name="image83.png" descr="Picture 5"/>
          <p:cNvPicPr>
            <a:picLocks noChangeAspect="1"/>
          </p:cNvPicPr>
          <p:nvPr/>
        </p:nvPicPr>
        <p:blipFill>
          <a:blip r:embed="rId3">
            <a:extLst/>
          </a:blip>
          <a:stretch>
            <a:fillRect/>
          </a:stretch>
        </p:blipFill>
        <p:spPr>
          <a:xfrm>
            <a:off x="4421560" y="2054283"/>
            <a:ext cx="7620001" cy="11430001"/>
          </a:xfrm>
          <a:prstGeom prst="rect">
            <a:avLst/>
          </a:prstGeom>
          <a:ln w="12700">
            <a:miter lim="400000"/>
          </a:ln>
        </p:spPr>
      </p:pic>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6" name="Shape 2576" descr="Rectangle 16"/>
          <p:cNvSpPr/>
          <p:nvPr/>
        </p:nvSpPr>
        <p:spPr>
          <a:xfrm>
            <a:off x="4511146" y="10218373"/>
            <a:ext cx="16441828" cy="17018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p>
            <a:pPr marL="742950" indent="-742950" algn="l" defTabSz="2438400">
              <a:buSzPct val="100000"/>
              <a:buFont typeface="Arial"/>
              <a:buChar char="•"/>
              <a:defRPr b="1" sz="5200">
                <a:latin typeface="Calibri"/>
                <a:ea typeface="Calibri"/>
                <a:cs typeface="Calibri"/>
                <a:sym typeface="Calibri"/>
              </a:defRPr>
            </a:pPr>
            <a:r>
              <a:t>MRI reconstruction </a:t>
            </a:r>
            <a:r>
              <a:rPr b="0"/>
              <a:t>[Quan</a:t>
            </a:r>
            <a:r>
              <a:rPr b="0"/>
              <a:t> </a:t>
            </a:r>
            <a:r>
              <a:rPr b="0"/>
              <a:t>et</a:t>
            </a:r>
            <a:r>
              <a:rPr b="0"/>
              <a:t> </a:t>
            </a:r>
            <a:r>
              <a:rPr b="0"/>
              <a:t>al.] arxiv:</a:t>
            </a:r>
            <a:r>
              <a:rPr b="0"/>
              <a:t>1709.00753</a:t>
            </a:r>
          </a:p>
          <a:p>
            <a:pPr marL="742950" indent="-742950" algn="l" defTabSz="2438400">
              <a:buSzPct val="100000"/>
              <a:buFont typeface="Arial"/>
              <a:buChar char="•"/>
              <a:defRPr b="1" sz="5200">
                <a:latin typeface="Calibri"/>
                <a:ea typeface="Calibri"/>
                <a:cs typeface="Calibri"/>
                <a:sym typeface="Calibri"/>
              </a:defRPr>
            </a:pPr>
            <a:r>
              <a:t>Cardiac MR images from CT </a:t>
            </a:r>
            <a:r>
              <a:rPr b="0"/>
              <a:t>[Chartsias et al. 2017]</a:t>
            </a:r>
          </a:p>
        </p:txBody>
      </p:sp>
      <p:pic>
        <p:nvPicPr>
          <p:cNvPr id="2577" name="image86.png" descr="Picture 9"/>
          <p:cNvPicPr>
            <a:picLocks noChangeAspect="1"/>
          </p:cNvPicPr>
          <p:nvPr/>
        </p:nvPicPr>
        <p:blipFill>
          <a:blip r:embed="rId3">
            <a:extLst/>
          </a:blip>
          <a:srcRect l="1" t="0" r="30566" b="14013"/>
          <a:stretch>
            <a:fillRect/>
          </a:stretch>
        </p:blipFill>
        <p:spPr>
          <a:xfrm>
            <a:off x="3365849" y="3172384"/>
            <a:ext cx="17652302" cy="6405822"/>
          </a:xfrm>
          <a:prstGeom prst="rect">
            <a:avLst/>
          </a:prstGeom>
          <a:ln w="12700">
            <a:miter lim="400000"/>
          </a:ln>
        </p:spPr>
      </p:pic>
      <p:grpSp>
        <p:nvGrpSpPr>
          <p:cNvPr id="2580" name="Group 2580" descr="Rectangle 6"/>
          <p:cNvGrpSpPr/>
          <p:nvPr/>
        </p:nvGrpSpPr>
        <p:grpSpPr>
          <a:xfrm>
            <a:off x="5264755" y="2531603"/>
            <a:ext cx="13854490" cy="1086038"/>
            <a:chOff x="0" y="0"/>
            <a:chExt cx="13854489" cy="1086036"/>
          </a:xfrm>
        </p:grpSpPr>
        <p:sp>
          <p:nvSpPr>
            <p:cNvPr id="2578" name="Shape 2578"/>
            <p:cNvSpPr/>
            <p:nvPr/>
          </p:nvSpPr>
          <p:spPr>
            <a:xfrm>
              <a:off x="-1" y="0"/>
              <a:ext cx="13854491" cy="1086037"/>
            </a:xfrm>
            <a:prstGeom prst="rect">
              <a:avLst/>
            </a:prstGeom>
            <a:blipFill rotWithShape="1">
              <a:blip r:embed="rId4"/>
              <a:srcRect l="0" t="0" r="0" b="0"/>
              <a:stretch>
                <a:fillRect/>
              </a:stretch>
            </a:blipFill>
            <a:ln w="12700" cap="flat">
              <a:noFill/>
              <a:miter lim="400000"/>
            </a:ln>
            <a:effectLst/>
          </p:spPr>
          <p:txBody>
            <a:bodyPr wrap="square" lIns="76200" tIns="76200" rIns="76200" bIns="76200" numCol="1" anchor="t">
              <a:noAutofit/>
            </a:bodyPr>
            <a:lstStyle/>
            <a:p>
              <a:pPr algn="l" defTabSz="2438400">
                <a:defRPr sz="4800">
                  <a:latin typeface="Calibri"/>
                  <a:ea typeface="Calibri"/>
                  <a:cs typeface="Calibri"/>
                  <a:sym typeface="Calibri"/>
                </a:defRPr>
              </a:pPr>
            </a:p>
          </p:txBody>
        </p:sp>
        <p:sp>
          <p:nvSpPr>
            <p:cNvPr id="2579" name="Shape 2579"/>
            <p:cNvSpPr/>
            <p:nvPr/>
          </p:nvSpPr>
          <p:spPr>
            <a:xfrm>
              <a:off x="-1" y="0"/>
              <a:ext cx="13854491"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spAutoFit/>
            </a:bodyPr>
            <a:lstStyle>
              <a:lvl1pPr algn="l" defTabSz="2438400">
                <a:defRPr sz="4800">
                  <a:latin typeface="Calibri"/>
                  <a:ea typeface="Calibri"/>
                  <a:cs typeface="Calibri"/>
                  <a:sym typeface="Calibri"/>
                </a:defRPr>
              </a:lvl1pPr>
            </a:lstStyle>
            <a:p>
              <a:pPr/>
              <a:r>
                <a:t> </a:t>
              </a:r>
            </a:p>
          </p:txBody>
        </p:sp>
      </p:grpSp>
      <p:sp>
        <p:nvSpPr>
          <p:cNvPr id="2581" name="Shape 2581" descr="Rectangle 17"/>
          <p:cNvSpPr/>
          <p:nvPr/>
        </p:nvSpPr>
        <p:spPr>
          <a:xfrm>
            <a:off x="5293729" y="9246656"/>
            <a:ext cx="2453693" cy="8255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defTabSz="2438400">
              <a:defRPr sz="4600">
                <a:latin typeface="Calibri"/>
                <a:ea typeface="Calibri"/>
                <a:cs typeface="Calibri"/>
                <a:sym typeface="Calibri"/>
              </a:defRPr>
            </a:pPr>
            <a:r>
              <a:t>Input</a:t>
            </a:r>
            <a:r>
              <a:t> </a:t>
            </a:r>
            <a:r>
              <a:t>MR</a:t>
            </a:r>
          </a:p>
        </p:txBody>
      </p:sp>
      <p:sp>
        <p:nvSpPr>
          <p:cNvPr id="2582" name="Shape 2582" descr="Rectangle 18"/>
          <p:cNvSpPr/>
          <p:nvPr/>
        </p:nvSpPr>
        <p:spPr>
          <a:xfrm>
            <a:off x="10524870" y="9246656"/>
            <a:ext cx="3790964" cy="8255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defTabSz="2438400">
              <a:defRPr sz="4600">
                <a:latin typeface="Calibri"/>
                <a:ea typeface="Calibri"/>
                <a:cs typeface="Calibri"/>
                <a:sym typeface="Calibri"/>
              </a:defRPr>
            </a:pPr>
            <a:r>
              <a:t>Generated</a:t>
            </a:r>
            <a:r>
              <a:t> </a:t>
            </a:r>
            <a:r>
              <a:t>CT</a:t>
            </a:r>
          </a:p>
        </p:txBody>
      </p:sp>
      <p:sp>
        <p:nvSpPr>
          <p:cNvPr id="2583" name="Shape 2583" descr="Rectangle 19"/>
          <p:cNvSpPr/>
          <p:nvPr/>
        </p:nvSpPr>
        <p:spPr>
          <a:xfrm>
            <a:off x="16069448" y="9246656"/>
            <a:ext cx="4433926" cy="8255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defTabSz="2438400">
              <a:defRPr sz="4600">
                <a:latin typeface="Calibri"/>
                <a:ea typeface="Calibri"/>
                <a:cs typeface="Calibri"/>
                <a:sym typeface="Calibri"/>
              </a:defRPr>
            </a:pPr>
            <a:r>
              <a:t>Ground</a:t>
            </a:r>
            <a:r>
              <a:t> </a:t>
            </a:r>
            <a:r>
              <a:t>truth CT</a:t>
            </a:r>
          </a:p>
        </p:txBody>
      </p:sp>
      <p:sp>
        <p:nvSpPr>
          <p:cNvPr id="2584" name="Shape 2584" descr="TextBox 10"/>
          <p:cNvSpPr/>
          <p:nvPr/>
        </p:nvSpPr>
        <p:spPr>
          <a:xfrm>
            <a:off x="4254373" y="557096"/>
            <a:ext cx="15875255" cy="17653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l" defTabSz="2438400">
              <a:defRPr sz="10600"/>
            </a:pPr>
            <a:r>
              <a:t>Applications</a:t>
            </a:r>
            <a:r>
              <a:t> </a:t>
            </a:r>
            <a:r>
              <a:t>of</a:t>
            </a:r>
            <a:r>
              <a:t> </a:t>
            </a:r>
            <a:r>
              <a:t>CycleGAN</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88" name="image95.png" descr="Content Placeholder 4"/>
          <p:cNvPicPr>
            <a:picLocks noChangeAspect="1"/>
          </p:cNvPicPr>
          <p:nvPr/>
        </p:nvPicPr>
        <p:blipFill>
          <a:blip r:embed="rId3">
            <a:extLst/>
          </a:blip>
          <a:srcRect l="0" t="0" r="0" b="33333"/>
          <a:stretch>
            <a:fillRect/>
          </a:stretch>
        </p:blipFill>
        <p:spPr>
          <a:xfrm>
            <a:off x="3433340" y="2717545"/>
            <a:ext cx="8638647" cy="8638647"/>
          </a:xfrm>
          <a:prstGeom prst="rect">
            <a:avLst/>
          </a:prstGeom>
          <a:ln w="12700">
            <a:solidFill>
              <a:srgbClr val="000000"/>
            </a:solidFill>
          </a:ln>
          <a:effectLst>
            <a:outerShdw sx="100000" sy="100000" kx="0" ky="0" algn="b" rotWithShape="0" blurRad="76200" dist="63500" dir="2700000">
              <a:srgbClr val="000000">
                <a:alpha val="40000"/>
              </a:srgbClr>
            </a:outerShdw>
          </a:effectLst>
        </p:spPr>
      </p:pic>
      <p:pic>
        <p:nvPicPr>
          <p:cNvPr id="2589" name="image96.png" descr="Picture 6"/>
          <p:cNvPicPr>
            <a:picLocks noChangeAspect="1"/>
          </p:cNvPicPr>
          <p:nvPr/>
        </p:nvPicPr>
        <p:blipFill>
          <a:blip r:embed="rId4">
            <a:extLst/>
          </a:blip>
          <a:srcRect l="0" t="0" r="0" b="33259"/>
          <a:stretch>
            <a:fillRect/>
          </a:stretch>
        </p:blipFill>
        <p:spPr>
          <a:xfrm>
            <a:off x="12443951" y="2717548"/>
            <a:ext cx="8629036" cy="8638644"/>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590" name="Shape 2590" descr="Rectangle 7"/>
          <p:cNvSpPr/>
          <p:nvPr/>
        </p:nvSpPr>
        <p:spPr>
          <a:xfrm>
            <a:off x="3437736" y="11954692"/>
            <a:ext cx="17995292" cy="1765301"/>
          </a:xfrm>
          <a:prstGeom prst="rect">
            <a:avLst/>
          </a:prstGeom>
          <a:ln w="12700">
            <a:miter lim="400000"/>
          </a:ln>
          <a:extLst>
            <a:ext uri="{C572A759-6A51-4108-AA02-DFA0A04FC94B}">
              <ma14:wrappingTextBoxFlag xmlns:ma14="http://schemas.microsoft.com/office/mac/drawingml/2011/main" val="1"/>
            </a:ext>
          </a:extLst>
        </p:spPr>
        <p:txBody>
          <a:bodyPr wrap="none" lIns="76200" tIns="76200" rIns="76200" bIns="76200">
            <a:spAutoFit/>
          </a:bodyPr>
          <a:lstStyle/>
          <a:p>
            <a:pPr algn="r" defTabSz="2438400">
              <a:defRPr sz="5600"/>
            </a:pPr>
            <a:r>
              <a:t>CycleGAN with </a:t>
            </a:r>
            <a:r>
              <a:rPr sz="6000"/>
              <a:t>architectural </a:t>
            </a:r>
            <a:r>
              <a:t>modifications, by itok_msi</a:t>
            </a:r>
          </a:p>
          <a:p>
            <a:pPr algn="r" defTabSz="2438400">
              <a:defRPr sz="4600"/>
            </a:pPr>
            <a:r>
              <a:rPr u="sng">
                <a:solidFill>
                  <a:srgbClr val="0000FF"/>
                </a:solidFill>
                <a:uFill>
                  <a:solidFill>
                    <a:srgbClr val="0000FF"/>
                  </a:solidFill>
                </a:uFill>
                <a:hlinkClick r:id="rId5" invalidUrl="" action="" tgtFrame="" tooltip="" history="1" highlightClick="0" endSnd="0"/>
              </a:rPr>
              <a:t>https://</a:t>
            </a:r>
            <a:r>
              <a:rPr u="sng">
                <a:solidFill>
                  <a:srgbClr val="0000FF"/>
                </a:solidFill>
                <a:uFill>
                  <a:solidFill>
                    <a:srgbClr val="0000FF"/>
                  </a:solidFill>
                </a:uFill>
                <a:hlinkClick r:id="rId5" invalidUrl="" action="" tgtFrame="" tooltip="" history="1" highlightClick="0" endSnd="0"/>
              </a:rPr>
              <a:t>qiita.com</a:t>
            </a:r>
            <a:r>
              <a:rPr u="sng">
                <a:solidFill>
                  <a:srgbClr val="0000FF"/>
                </a:solidFill>
                <a:uFill>
                  <a:solidFill>
                    <a:srgbClr val="0000FF"/>
                  </a:solidFill>
                </a:uFill>
                <a:hlinkClick r:id="rId5" invalidUrl="" action="" tgtFrame="" tooltip="" history="1" highlightClick="0" endSnd="0"/>
              </a:rPr>
              <a:t>/</a:t>
            </a:r>
            <a:r>
              <a:rPr u="sng">
                <a:solidFill>
                  <a:srgbClr val="0000FF"/>
                </a:solidFill>
                <a:uFill>
                  <a:solidFill>
                    <a:srgbClr val="0000FF"/>
                  </a:solidFill>
                </a:uFill>
                <a:hlinkClick r:id="rId5" invalidUrl="" action="" tgtFrame="" tooltip="" history="1" highlightClick="0" endSnd="0"/>
              </a:rPr>
              <a:t>itok_msi</a:t>
            </a:r>
            <a:r>
              <a:rPr u="sng">
                <a:solidFill>
                  <a:srgbClr val="0000FF"/>
                </a:solidFill>
                <a:uFill>
                  <a:solidFill>
                    <a:srgbClr val="0000FF"/>
                  </a:solidFill>
                </a:uFill>
                <a:hlinkClick r:id="rId5" invalidUrl="" action="" tgtFrame="" tooltip="" history="1" highlightClick="0" endSnd="0"/>
              </a:rPr>
              <a:t>/items/b6b615bc28b1a720afd7</a:t>
            </a:r>
          </a:p>
        </p:txBody>
      </p:sp>
      <p:pic>
        <p:nvPicPr>
          <p:cNvPr id="2591" name="image95.png" descr="Content Placeholder 4"/>
          <p:cNvPicPr>
            <a:picLocks noChangeAspect="1"/>
          </p:cNvPicPr>
          <p:nvPr/>
        </p:nvPicPr>
        <p:blipFill>
          <a:blip r:embed="rId3">
            <a:extLst/>
          </a:blip>
          <a:srcRect l="0" t="0" r="50014" b="33333"/>
          <a:stretch>
            <a:fillRect/>
          </a:stretch>
        </p:blipFill>
        <p:spPr>
          <a:xfrm>
            <a:off x="3433340" y="2717545"/>
            <a:ext cx="4318167" cy="8638647"/>
          </a:xfrm>
          <a:prstGeom prst="rect">
            <a:avLst/>
          </a:prstGeom>
          <a:ln w="12700">
            <a:solidFill>
              <a:srgbClr val="000000"/>
            </a:solidFill>
          </a:ln>
          <a:effectLst>
            <a:outerShdw sx="100000" sy="100000" kx="0" ky="0" algn="b" rotWithShape="0" blurRad="76200" dist="63500" dir="2700000">
              <a:srgbClr val="000000">
                <a:alpha val="40000"/>
              </a:srgbClr>
            </a:outerShdw>
          </a:effectLst>
        </p:spPr>
      </p:pic>
      <p:sp>
        <p:nvSpPr>
          <p:cNvPr id="2592" name="Shape 2592" descr="Title 1"/>
          <p:cNvSpPr/>
          <p:nvPr>
            <p:ph type="title"/>
          </p:nvPr>
        </p:nvSpPr>
        <p:spPr>
          <a:xfrm>
            <a:off x="3048000" y="503785"/>
            <a:ext cx="18288001" cy="1714501"/>
          </a:xfrm>
          <a:prstGeom prst="rect">
            <a:avLst/>
          </a:prstGeom>
        </p:spPr>
        <p:txBody>
          <a:bodyPr/>
          <a:lstStyle/>
          <a:p>
            <a:pPr defTabSz="1773847">
              <a:defRPr sz="9700">
                <a:latin typeface="+mn-lt"/>
                <a:ea typeface="+mn-ea"/>
                <a:cs typeface="+mn-cs"/>
                <a:sym typeface="Helvetica Light"/>
              </a:defRPr>
            </a:pPr>
            <a:r>
              <a:t>Latest</a:t>
            </a:r>
            <a:r>
              <a:t> </a:t>
            </a:r>
            <a:r>
              <a:t>from</a:t>
            </a:r>
            <a:r>
              <a:t> </a:t>
            </a:r>
            <a:r>
              <a:t>#CycleGAN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89" grpId="2"/>
      <p:bldP build="whole" bldLvl="1" animBg="1" rev="0" advAuto="0" spid="2588" grpId="1"/>
    </p:bldLst>
  </p:timing>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6" name="Shape 2596"/>
          <p:cNvSpPr/>
          <p:nvPr>
            <p:ph type="title"/>
          </p:nvPr>
        </p:nvSpPr>
        <p:spPr>
          <a:prstGeom prst="rect">
            <a:avLst/>
          </a:prstGeom>
        </p:spPr>
        <p:txBody>
          <a:bodyPr/>
          <a:lstStyle/>
          <a:p>
            <a:pPr/>
            <a:r>
              <a:t>Challenges —&gt; Solutions</a:t>
            </a:r>
          </a:p>
        </p:txBody>
      </p:sp>
      <p:sp>
        <p:nvSpPr>
          <p:cNvPr id="2597" name="Shape 2597"/>
          <p:cNvSpPr/>
          <p:nvPr/>
        </p:nvSpPr>
        <p:spPr>
          <a:xfrm>
            <a:off x="1361544" y="3127375"/>
            <a:ext cx="14299222" cy="8270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marL="881944" indent="-881944" algn="l">
              <a:spcBef>
                <a:spcPts val="20000"/>
              </a:spcBef>
              <a:buSzPct val="100000"/>
              <a:buAutoNum type="arabicPeriod" startAt="1"/>
            </a:pPr>
            <a:r>
              <a:t>Output is high-dimensional, structured object</a:t>
            </a:r>
          </a:p>
          <a:p>
            <a:pPr marL="881944" indent="-881944" algn="l">
              <a:spcBef>
                <a:spcPts val="20000"/>
              </a:spcBef>
              <a:buSzPct val="100000"/>
              <a:buAutoNum type="arabicPeriod" startAt="1"/>
            </a:pPr>
            <a:r>
              <a:t>Uncertainty in mapping; many plausible outputs</a:t>
            </a:r>
          </a:p>
          <a:p>
            <a:pPr marL="881944" indent="-881944" algn="l">
              <a:spcBef>
                <a:spcPts val="20000"/>
              </a:spcBef>
              <a:buSzPct val="100000"/>
              <a:buAutoNum type="arabicPeriod" startAt="1"/>
            </a:pPr>
            <a:r>
              <a:t>Lack of supervised training data</a:t>
            </a:r>
          </a:p>
        </p:txBody>
      </p:sp>
      <p:sp>
        <p:nvSpPr>
          <p:cNvPr id="2598" name="Shape 2598"/>
          <p:cNvSpPr/>
          <p:nvPr/>
        </p:nvSpPr>
        <p:spPr>
          <a:xfrm>
            <a:off x="17722601" y="6530974"/>
            <a:ext cx="6050919" cy="14636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457200">
              <a:lnSpc>
                <a:spcPts val="6400"/>
              </a:lnSpc>
              <a:defRPr sz="4200">
                <a:latin typeface="Times"/>
                <a:ea typeface="Times"/>
                <a:cs typeface="Times"/>
                <a:sym typeface="Times"/>
              </a:defRPr>
            </a:lvl1pPr>
          </a:lstStyle>
          <a:p>
            <a:pPr/>
            <a:r>
              <a:t>“this small bird has a pink breast and crown…”</a:t>
            </a:r>
          </a:p>
        </p:txBody>
      </p:sp>
      <p:grpSp>
        <p:nvGrpSpPr>
          <p:cNvPr id="2604" name="Group 2604"/>
          <p:cNvGrpSpPr/>
          <p:nvPr/>
        </p:nvGrpSpPr>
        <p:grpSpPr>
          <a:xfrm>
            <a:off x="16105142" y="9614284"/>
            <a:ext cx="7927168" cy="3037875"/>
            <a:chOff x="0" y="0"/>
            <a:chExt cx="7927167" cy="3037874"/>
          </a:xfrm>
        </p:grpSpPr>
        <p:grpSp>
          <p:nvGrpSpPr>
            <p:cNvPr id="2601" name="Group 2601"/>
            <p:cNvGrpSpPr/>
            <p:nvPr/>
          </p:nvGrpSpPr>
          <p:grpSpPr>
            <a:xfrm>
              <a:off x="3941789" y="0"/>
              <a:ext cx="3985379" cy="3037875"/>
              <a:chOff x="0" y="0"/>
              <a:chExt cx="3985378" cy="3037874"/>
            </a:xfrm>
          </p:grpSpPr>
          <p:pic>
            <p:nvPicPr>
              <p:cNvPr id="2599" name="pasted-image.png"/>
              <p:cNvPicPr>
                <a:picLocks noChangeAspect="1"/>
              </p:cNvPicPr>
              <p:nvPr/>
            </p:nvPicPr>
            <p:blipFill>
              <a:blip r:embed="rId2">
                <a:extLst/>
              </a:blip>
              <a:stretch>
                <a:fillRect/>
              </a:stretch>
            </p:blipFill>
            <p:spPr>
              <a:xfrm>
                <a:off x="0" y="0"/>
                <a:ext cx="3985379" cy="3037875"/>
              </a:xfrm>
              <a:prstGeom prst="rect">
                <a:avLst/>
              </a:prstGeom>
              <a:ln w="12700" cap="flat">
                <a:noFill/>
                <a:miter lim="400000"/>
              </a:ln>
              <a:effectLst/>
            </p:spPr>
          </p:pic>
          <p:sp>
            <p:nvSpPr>
              <p:cNvPr id="2600" name="Shape 2600"/>
              <p:cNvSpPr/>
              <p:nvPr/>
            </p:nvSpPr>
            <p:spPr>
              <a:xfrm>
                <a:off x="155095" y="11146"/>
                <a:ext cx="132326" cy="447581"/>
              </a:xfrm>
              <a:prstGeom prst="rect">
                <a:avLst/>
              </a:prstGeom>
              <a:solidFill>
                <a:srgbClr val="FFFFFF"/>
              </a:solidFill>
              <a:ln w="12700" cap="flat">
                <a:noFill/>
                <a:miter lim="400000"/>
              </a:ln>
              <a:effectLst/>
            </p:spPr>
            <p:txBody>
              <a:bodyPr wrap="square" lIns="76200" tIns="76200" rIns="76200" bIns="76200" numCol="1" anchor="ctr">
                <a:noAutofit/>
              </a:bodyPr>
              <a:lstStyle/>
              <a:p>
                <a:pPr algn="l" defTabSz="2438400">
                  <a:defRPr sz="4800">
                    <a:latin typeface="Calibri"/>
                    <a:ea typeface="Calibri"/>
                    <a:cs typeface="Calibri"/>
                    <a:sym typeface="Calibri"/>
                  </a:defRPr>
                </a:pPr>
              </a:p>
            </p:txBody>
          </p:sp>
        </p:grpSp>
        <p:sp>
          <p:nvSpPr>
            <p:cNvPr id="2602" name="Shape 2602"/>
            <p:cNvSpPr/>
            <p:nvPr/>
          </p:nvSpPr>
          <p:spPr>
            <a:xfrm flipV="1">
              <a:off x="3722406" y="1401101"/>
              <a:ext cx="343113" cy="7475"/>
            </a:xfrm>
            <a:prstGeom prst="line">
              <a:avLst/>
            </a:prstGeom>
            <a:noFill/>
            <a:ln w="38100" cap="flat">
              <a:solidFill>
                <a:srgbClr val="000000"/>
              </a:solidFill>
              <a:prstDash val="solid"/>
              <a:miter lim="400000"/>
              <a:tailEnd type="triangle" w="med" len="med"/>
            </a:ln>
            <a:effectLst/>
          </p:spPr>
          <p:txBody>
            <a:bodyPr wrap="square" lIns="71437" tIns="71437" rIns="71437" bIns="71437" numCol="1" anchor="ctr">
              <a:noAutofit/>
            </a:bodyPr>
            <a:lstStyle/>
            <a:p>
              <a:pPr>
                <a:defRPr sz="3000"/>
              </a:pPr>
            </a:p>
          </p:txBody>
        </p:sp>
        <p:pic>
          <p:nvPicPr>
            <p:cNvPr id="2603" name="pasted-image.png"/>
            <p:cNvPicPr>
              <a:picLocks noChangeAspect="1"/>
            </p:cNvPicPr>
            <p:nvPr/>
          </p:nvPicPr>
          <p:blipFill>
            <a:blip r:embed="rId3">
              <a:extLst/>
            </a:blip>
            <a:stretch>
              <a:fillRect/>
            </a:stretch>
          </p:blipFill>
          <p:spPr>
            <a:xfrm>
              <a:off x="0" y="117488"/>
              <a:ext cx="3578185" cy="2673588"/>
            </a:xfrm>
            <a:prstGeom prst="rect">
              <a:avLst/>
            </a:prstGeom>
            <a:ln w="12700" cap="flat">
              <a:noFill/>
              <a:miter lim="400000"/>
            </a:ln>
            <a:effectLst/>
          </p:spPr>
        </p:pic>
      </p:grpSp>
      <p:pic>
        <p:nvPicPr>
          <p:cNvPr id="2605" name="pasted-image.png"/>
          <p:cNvPicPr>
            <a:picLocks noChangeAspect="1"/>
          </p:cNvPicPr>
          <p:nvPr/>
        </p:nvPicPr>
        <p:blipFill>
          <a:blip r:embed="rId4">
            <a:extLst/>
          </a:blip>
          <a:srcRect l="0" t="0" r="461" b="0"/>
          <a:stretch>
            <a:fillRect/>
          </a:stretch>
        </p:blipFill>
        <p:spPr>
          <a:xfrm>
            <a:off x="18254636" y="2534325"/>
            <a:ext cx="4489826" cy="2999633"/>
          </a:xfrm>
          <a:prstGeom prst="rect">
            <a:avLst/>
          </a:prstGeom>
          <a:ln w="38100">
            <a:solidFill>
              <a:srgbClr val="000000"/>
            </a:solidFill>
            <a:miter lim="400000"/>
          </a:ln>
        </p:spPr>
      </p:pic>
      <p:sp>
        <p:nvSpPr>
          <p:cNvPr id="2606" name="Shape 2606"/>
          <p:cNvSpPr/>
          <p:nvPr/>
        </p:nvSpPr>
        <p:spPr>
          <a:xfrm>
            <a:off x="2302888" y="4387465"/>
            <a:ext cx="12416533"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Use a deep net, D, to analyze output!</a:t>
            </a:r>
          </a:p>
        </p:txBody>
      </p:sp>
      <p:sp>
        <p:nvSpPr>
          <p:cNvPr id="2607" name="Shape 2607"/>
          <p:cNvSpPr/>
          <p:nvPr/>
        </p:nvSpPr>
        <p:spPr>
          <a:xfrm>
            <a:off x="2257475" y="8134536"/>
            <a:ext cx="15804234" cy="904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b="1">
                <a:latin typeface="Helvetica"/>
                <a:ea typeface="Helvetica"/>
                <a:cs typeface="Helvetica"/>
                <a:sym typeface="Helvetica"/>
              </a:defRPr>
            </a:lvl1pPr>
          </a:lstStyle>
          <a:p>
            <a:pPr/>
            <a:r>
              <a:t>—&gt; D only cares about “plausibility”, doesn’t hedge</a:t>
            </a:r>
          </a:p>
        </p:txBody>
      </p:sp>
      <p:sp>
        <p:nvSpPr>
          <p:cNvPr id="2608" name="Shape 2608"/>
          <p:cNvSpPr/>
          <p:nvPr/>
        </p:nvSpPr>
        <p:spPr>
          <a:xfrm>
            <a:off x="2285787" y="11378589"/>
            <a:ext cx="12882618" cy="1666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a:defRPr b="1">
                <a:latin typeface="Helvetica"/>
                <a:ea typeface="Helvetica"/>
                <a:cs typeface="Helvetica"/>
                <a:sym typeface="Helvetica"/>
              </a:defRPr>
            </a:lvl1pPr>
          </a:lstStyle>
          <a:p>
            <a:pPr/>
            <a:r>
              <a:t>—&gt; D doesn’t require paired training instances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08" grpId="1"/>
    </p:bldLst>
  </p:timing>
</p:sld>
</file>

<file path=ppt/slides/slide8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610" name="pasted-image.png"/>
          <p:cNvPicPr>
            <a:picLocks noChangeAspect="1"/>
          </p:cNvPicPr>
          <p:nvPr/>
        </p:nvPicPr>
        <p:blipFill>
          <a:blip r:embed="rId2">
            <a:extLst/>
          </a:blip>
          <a:stretch>
            <a:fillRect/>
          </a:stretch>
        </p:blipFill>
        <p:spPr>
          <a:xfrm>
            <a:off x="1881065" y="-11660"/>
            <a:ext cx="20621870" cy="13739320"/>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2" name="Shape 2612"/>
          <p:cNvSpPr/>
          <p:nvPr/>
        </p:nvSpPr>
        <p:spPr>
          <a:xfrm>
            <a:off x="4387453" y="305892"/>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defRPr sz="6400"/>
            </a:pPr>
            <a:r>
              <a:t>Can we </a:t>
            </a:r>
            <a:r>
              <a:rPr i="1">
                <a:latin typeface="Helvetica"/>
                <a:ea typeface="Helvetica"/>
                <a:cs typeface="Helvetica"/>
                <a:sym typeface="Helvetica"/>
              </a:rPr>
              <a:t>generate</a:t>
            </a:r>
            <a:r>
              <a:t> images from scratch?</a:t>
            </a:r>
          </a:p>
        </p:txBody>
      </p:sp>
      <p:grpSp>
        <p:nvGrpSpPr>
          <p:cNvPr id="2634" name="Group 2634"/>
          <p:cNvGrpSpPr/>
          <p:nvPr/>
        </p:nvGrpSpPr>
        <p:grpSpPr>
          <a:xfrm>
            <a:off x="3236006" y="4211698"/>
            <a:ext cx="16530080" cy="6836372"/>
            <a:chOff x="0" y="0"/>
            <a:chExt cx="16530079" cy="6836371"/>
          </a:xfrm>
        </p:grpSpPr>
        <p:grpSp>
          <p:nvGrpSpPr>
            <p:cNvPr id="2618" name="Group 2618"/>
            <p:cNvGrpSpPr/>
            <p:nvPr/>
          </p:nvGrpSpPr>
          <p:grpSpPr>
            <a:xfrm>
              <a:off x="0" y="943797"/>
              <a:ext cx="7192223" cy="3640182"/>
              <a:chOff x="0" y="0"/>
              <a:chExt cx="7192222" cy="3640181"/>
            </a:xfrm>
          </p:grpSpPr>
          <p:pic>
            <p:nvPicPr>
              <p:cNvPr id="2613" name="pasted-image.png"/>
              <p:cNvPicPr>
                <a:picLocks noChangeAspect="1"/>
              </p:cNvPicPr>
              <p:nvPr/>
            </p:nvPicPr>
            <p:blipFill>
              <a:blip r:embed="rId2">
                <a:extLst/>
              </a:blip>
              <a:srcRect l="11677" t="30522" r="9128" b="10213"/>
              <a:stretch>
                <a:fillRect/>
              </a:stretch>
            </p:blipFill>
            <p:spPr>
              <a:xfrm>
                <a:off x="583582" y="29119"/>
                <a:ext cx="6434740" cy="3009638"/>
              </a:xfrm>
              <a:prstGeom prst="rect">
                <a:avLst/>
              </a:prstGeom>
              <a:ln w="12700" cap="flat">
                <a:noFill/>
                <a:miter lim="400000"/>
              </a:ln>
              <a:effectLst/>
            </p:spPr>
          </p:pic>
          <p:sp>
            <p:nvSpPr>
              <p:cNvPr id="2614" name="Shape 2614"/>
              <p:cNvSpPr/>
              <p:nvPr/>
            </p:nvSpPr>
            <p:spPr>
              <a:xfrm rot="16800000">
                <a:off x="2571935" y="409148"/>
                <a:ext cx="475597" cy="5029798"/>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15" name="Shape 2615"/>
              <p:cNvSpPr/>
              <p:nvPr/>
            </p:nvSpPr>
            <p:spPr>
              <a:xfrm flipH="1" rot="14580000">
                <a:off x="5464493" y="1381951"/>
                <a:ext cx="757472" cy="264207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16" name="Shape 2616"/>
              <p:cNvSpPr/>
              <p:nvPr/>
            </p:nvSpPr>
            <p:spPr>
              <a:xfrm flipH="1">
                <a:off x="0" y="79348"/>
                <a:ext cx="757471" cy="2212225"/>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17" name="Shape 2617"/>
              <p:cNvSpPr/>
              <p:nvPr/>
            </p:nvSpPr>
            <p:spPr>
              <a:xfrm flipH="1">
                <a:off x="6347910" y="0"/>
                <a:ext cx="746437" cy="1521930"/>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pic>
          <p:nvPicPr>
            <p:cNvPr id="2619" name="pasted-image.png"/>
            <p:cNvPicPr>
              <a:picLocks noChangeAspect="1"/>
            </p:cNvPicPr>
            <p:nvPr/>
          </p:nvPicPr>
          <p:blipFill>
            <a:blip r:embed="rId3">
              <a:extLst/>
            </a:blip>
            <a:srcRect l="18419" t="0" r="4416" b="0"/>
            <a:stretch>
              <a:fillRect/>
            </a:stretch>
          </p:blipFill>
          <p:spPr>
            <a:xfrm>
              <a:off x="12593352" y="677831"/>
              <a:ext cx="3398793" cy="3458776"/>
            </a:xfrm>
            <a:prstGeom prst="rect">
              <a:avLst/>
            </a:prstGeom>
            <a:ln w="25400" cap="flat">
              <a:solidFill>
                <a:srgbClr val="000000"/>
              </a:solidFill>
              <a:prstDash val="solid"/>
              <a:miter lim="400000"/>
            </a:ln>
            <a:effectLst/>
          </p:spPr>
        </p:pic>
        <p:sp>
          <p:nvSpPr>
            <p:cNvPr id="2620" name="Shape 2620"/>
            <p:cNvSpPr/>
            <p:nvPr/>
          </p:nvSpPr>
          <p:spPr>
            <a:xfrm>
              <a:off x="7102904" y="143645"/>
              <a:ext cx="493937" cy="452730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21" name="Shape 2621"/>
            <p:cNvSpPr/>
            <p:nvPr/>
          </p:nvSpPr>
          <p:spPr>
            <a:xfrm>
              <a:off x="8386343" y="131141"/>
              <a:ext cx="493937" cy="4527305"/>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22" name="Shape 2622"/>
            <p:cNvSpPr/>
            <p:nvPr/>
          </p:nvSpPr>
          <p:spPr>
            <a:xfrm>
              <a:off x="9685994" y="118639"/>
              <a:ext cx="493937" cy="452730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23" name="Shape 2623"/>
            <p:cNvSpPr/>
            <p:nvPr/>
          </p:nvSpPr>
          <p:spPr>
            <a:xfrm>
              <a:off x="10992611" y="118639"/>
              <a:ext cx="493937" cy="452730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24" name="Shape 2624"/>
            <p:cNvSpPr/>
            <p:nvPr/>
          </p:nvSpPr>
          <p:spPr>
            <a:xfrm>
              <a:off x="11509157" y="2370011"/>
              <a:ext cx="630113"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25" name="Shape 2625"/>
            <p:cNvSpPr/>
            <p:nvPr/>
          </p:nvSpPr>
          <p:spPr>
            <a:xfrm>
              <a:off x="10205423" y="2370011"/>
              <a:ext cx="630113"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26" name="Shape 2626"/>
            <p:cNvSpPr/>
            <p:nvPr/>
          </p:nvSpPr>
          <p:spPr>
            <a:xfrm>
              <a:off x="8883829" y="2370011"/>
              <a:ext cx="630112"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27" name="Shape 2627"/>
            <p:cNvSpPr/>
            <p:nvPr/>
          </p:nvSpPr>
          <p:spPr>
            <a:xfrm>
              <a:off x="7597954" y="2370011"/>
              <a:ext cx="630112"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28" name="Shape 2628"/>
            <p:cNvSpPr/>
            <p:nvPr/>
          </p:nvSpPr>
          <p:spPr>
            <a:xfrm>
              <a:off x="1792328" y="4413189"/>
              <a:ext cx="3656712"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Gaussian noise</a:t>
              </a:r>
            </a:p>
          </p:txBody>
        </p:sp>
        <p:sp>
          <p:nvSpPr>
            <p:cNvPr id="2629" name="Shape 2629"/>
            <p:cNvSpPr/>
            <p:nvPr/>
          </p:nvSpPr>
          <p:spPr>
            <a:xfrm>
              <a:off x="12055487" y="4413189"/>
              <a:ext cx="4474592" cy="7524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defRPr sz="4000"/>
              </a:lvl1pPr>
            </a:lstStyle>
            <a:p>
              <a:pPr/>
              <a:r>
                <a:t>Synthesized image</a:t>
              </a:r>
            </a:p>
          </p:txBody>
        </p:sp>
        <p:sp>
          <p:nvSpPr>
            <p:cNvPr id="2635" name="Shape 2635"/>
            <p:cNvSpPr/>
            <p:nvPr/>
          </p:nvSpPr>
          <p:spPr>
            <a:xfrm>
              <a:off x="4742191" y="1797514"/>
              <a:ext cx="2195740" cy="583707"/>
            </a:xfrm>
            <a:custGeom>
              <a:avLst/>
              <a:gdLst/>
              <a:ahLst/>
              <a:cxnLst>
                <a:cxn ang="0">
                  <a:pos x="wd2" y="hd2"/>
                </a:cxn>
                <a:cxn ang="5400000">
                  <a:pos x="wd2" y="hd2"/>
                </a:cxn>
                <a:cxn ang="10800000">
                  <a:pos x="wd2" y="hd2"/>
                </a:cxn>
                <a:cxn ang="16200000">
                  <a:pos x="wd2" y="hd2"/>
                </a:cxn>
              </a:cxnLst>
              <a:rect l="0" t="0" r="r" b="b"/>
              <a:pathLst>
                <a:path w="21600" h="16211" fill="norm" stroke="1" extrusionOk="0">
                  <a:moveTo>
                    <a:pt x="0" y="14547"/>
                  </a:moveTo>
                  <a:cubicBezTo>
                    <a:pt x="9416" y="-5389"/>
                    <a:pt x="16616" y="-4834"/>
                    <a:pt x="21600" y="16211"/>
                  </a:cubicBezTo>
                </a:path>
              </a:pathLst>
            </a:custGeom>
            <a:noFill/>
            <a:ln w="25400" cap="flat">
              <a:solidFill>
                <a:srgbClr val="000000"/>
              </a:solidFill>
              <a:prstDash val="solid"/>
              <a:miter lim="400000"/>
              <a:tailEnd type="triangle" w="med" len="med"/>
            </a:ln>
            <a:effectLst/>
          </p:spPr>
          <p:txBody>
            <a:bodyPr/>
            <a:lstStyle/>
            <a:p>
              <a:pPr/>
            </a:p>
          </p:txBody>
        </p:sp>
        <p:pic>
          <p:nvPicPr>
            <p:cNvPr id="2631" name="pasted-image.pdf"/>
            <p:cNvPicPr>
              <a:picLocks noChangeAspect="1"/>
            </p:cNvPicPr>
            <p:nvPr/>
          </p:nvPicPr>
          <p:blipFill>
            <a:blip r:embed="rId4">
              <a:extLst/>
            </a:blip>
            <a:stretch>
              <a:fillRect/>
            </a:stretch>
          </p:blipFill>
          <p:spPr>
            <a:xfrm>
              <a:off x="1866312" y="5979121"/>
              <a:ext cx="3508745" cy="857251"/>
            </a:xfrm>
            <a:prstGeom prst="rect">
              <a:avLst/>
            </a:prstGeom>
            <a:ln w="12700" cap="flat">
              <a:noFill/>
              <a:miter lim="400000"/>
            </a:ln>
            <a:effectLst/>
          </p:spPr>
        </p:pic>
        <p:pic>
          <p:nvPicPr>
            <p:cNvPr id="2632" name="pasted-image.pdf"/>
            <p:cNvPicPr>
              <a:picLocks noChangeAspect="1"/>
            </p:cNvPicPr>
            <p:nvPr/>
          </p:nvPicPr>
          <p:blipFill>
            <a:blip r:embed="rId4">
              <a:extLst/>
            </a:blip>
            <a:srcRect l="0" t="0" r="84997" b="0"/>
            <a:stretch>
              <a:fillRect/>
            </a:stretch>
          </p:blipFill>
          <p:spPr>
            <a:xfrm>
              <a:off x="4505317" y="621308"/>
              <a:ext cx="526415" cy="857251"/>
            </a:xfrm>
            <a:prstGeom prst="rect">
              <a:avLst/>
            </a:prstGeom>
            <a:ln w="12700" cap="flat">
              <a:noFill/>
              <a:miter lim="400000"/>
            </a:ln>
            <a:effectLst/>
          </p:spPr>
        </p:pic>
        <p:pic>
          <p:nvPicPr>
            <p:cNvPr id="2633" name="pasted-image.pdf"/>
            <p:cNvPicPr>
              <a:picLocks noChangeAspect="1"/>
            </p:cNvPicPr>
            <p:nvPr/>
          </p:nvPicPr>
          <p:blipFill>
            <a:blip r:embed="rId5">
              <a:extLst/>
            </a:blip>
            <a:srcRect l="0" t="0" r="0" b="0"/>
            <a:stretch>
              <a:fillRect/>
            </a:stretch>
          </p:blipFill>
          <p:spPr>
            <a:xfrm>
              <a:off x="14033214" y="0"/>
              <a:ext cx="519189" cy="40119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34" grpId="1"/>
    </p:bldLst>
  </p:timing>
</p:sld>
</file>

<file path=ppt/slides/slide8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637" name="Shape 2637"/>
          <p:cNvSpPr/>
          <p:nvPr/>
        </p:nvSpPr>
        <p:spPr>
          <a:xfrm>
            <a:off x="4387453" y="88211"/>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5200"/>
            </a:lvl1pPr>
          </a:lstStyle>
          <a:p>
            <a:pPr/>
            <a:r>
              <a:t>Generative adversarial nets (GANs)</a:t>
            </a:r>
          </a:p>
        </p:txBody>
      </p:sp>
      <p:pic>
        <p:nvPicPr>
          <p:cNvPr id="2638" name="pasted-image.png"/>
          <p:cNvPicPr>
            <a:picLocks noChangeAspect="1"/>
          </p:cNvPicPr>
          <p:nvPr/>
        </p:nvPicPr>
        <p:blipFill>
          <a:blip r:embed="rId2">
            <a:extLst/>
          </a:blip>
          <a:stretch>
            <a:fillRect/>
          </a:stretch>
        </p:blipFill>
        <p:spPr>
          <a:xfrm>
            <a:off x="15357943" y="3146436"/>
            <a:ext cx="2143126" cy="2143126"/>
          </a:xfrm>
          <a:prstGeom prst="rect">
            <a:avLst/>
          </a:prstGeom>
          <a:ln w="12700">
            <a:solidFill>
              <a:srgbClr val="000000"/>
            </a:solidFill>
            <a:miter lim="400000"/>
          </a:ln>
        </p:spPr>
      </p:pic>
      <p:grpSp>
        <p:nvGrpSpPr>
          <p:cNvPr id="2655" name="Group 2655"/>
          <p:cNvGrpSpPr/>
          <p:nvPr/>
        </p:nvGrpSpPr>
        <p:grpSpPr>
          <a:xfrm>
            <a:off x="6002419" y="1624446"/>
            <a:ext cx="9021368" cy="4284195"/>
            <a:chOff x="0" y="0"/>
            <a:chExt cx="9021366" cy="4284194"/>
          </a:xfrm>
        </p:grpSpPr>
        <p:grpSp>
          <p:nvGrpSpPr>
            <p:cNvPr id="2644" name="Group 2644"/>
            <p:cNvGrpSpPr/>
            <p:nvPr/>
          </p:nvGrpSpPr>
          <p:grpSpPr>
            <a:xfrm>
              <a:off x="0" y="1500516"/>
              <a:ext cx="5371618" cy="2718724"/>
              <a:chOff x="0" y="0"/>
              <a:chExt cx="5371617" cy="2718723"/>
            </a:xfrm>
          </p:grpSpPr>
          <p:pic>
            <p:nvPicPr>
              <p:cNvPr id="2639" name="pasted-image.png"/>
              <p:cNvPicPr>
                <a:picLocks noChangeAspect="1"/>
              </p:cNvPicPr>
              <p:nvPr/>
            </p:nvPicPr>
            <p:blipFill>
              <a:blip r:embed="rId3">
                <a:extLst/>
              </a:blip>
              <a:srcRect l="11677" t="30522" r="9128" b="10213"/>
              <a:stretch>
                <a:fillRect/>
              </a:stretch>
            </p:blipFill>
            <p:spPr>
              <a:xfrm>
                <a:off x="435856" y="21747"/>
                <a:ext cx="4805881" cy="2247793"/>
              </a:xfrm>
              <a:prstGeom prst="rect">
                <a:avLst/>
              </a:prstGeom>
              <a:ln w="12700" cap="flat">
                <a:noFill/>
                <a:miter lim="400000"/>
              </a:ln>
              <a:effectLst/>
            </p:spPr>
          </p:pic>
          <p:sp>
            <p:nvSpPr>
              <p:cNvPr id="2640" name="Shape 2640"/>
              <p:cNvSpPr/>
              <p:nvPr/>
            </p:nvSpPr>
            <p:spPr>
              <a:xfrm rot="16800000">
                <a:off x="1920887" y="305578"/>
                <a:ext cx="355207" cy="375657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41" name="Shape 2641"/>
              <p:cNvSpPr/>
              <p:nvPr/>
            </p:nvSpPr>
            <p:spPr>
              <a:xfrm flipH="1" rot="14580000">
                <a:off x="4081237" y="1032131"/>
                <a:ext cx="565729" cy="1973271"/>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42" name="Shape 2642"/>
              <p:cNvSpPr/>
              <p:nvPr/>
            </p:nvSpPr>
            <p:spPr>
              <a:xfrm flipH="1">
                <a:off x="0" y="59262"/>
                <a:ext cx="565729" cy="165223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43" name="Shape 2643"/>
              <p:cNvSpPr/>
              <p:nvPr/>
            </p:nvSpPr>
            <p:spPr>
              <a:xfrm flipH="1">
                <a:off x="4741030" y="0"/>
                <a:ext cx="557488" cy="113667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
          <p:nvSpPr>
            <p:cNvPr id="2645" name="Shape 2645"/>
            <p:cNvSpPr/>
            <p:nvPr/>
          </p:nvSpPr>
          <p:spPr>
            <a:xfrm>
              <a:off x="5304909" y="902911"/>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46" name="Shape 2646"/>
            <p:cNvSpPr/>
            <p:nvPr/>
          </p:nvSpPr>
          <p:spPr>
            <a:xfrm>
              <a:off x="6263463" y="893572"/>
              <a:ext cx="368905" cy="3381285"/>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47" name="Shape 2647"/>
            <p:cNvSpPr/>
            <p:nvPr/>
          </p:nvSpPr>
          <p:spPr>
            <a:xfrm>
              <a:off x="7234127" y="884235"/>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48" name="Shape 2648"/>
            <p:cNvSpPr/>
            <p:nvPr/>
          </p:nvSpPr>
          <p:spPr>
            <a:xfrm>
              <a:off x="8209994" y="884235"/>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49" name="Shape 2649"/>
            <p:cNvSpPr/>
            <p:nvPr/>
          </p:nvSpPr>
          <p:spPr>
            <a:xfrm>
              <a:off x="7622071"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50" name="Shape 2650"/>
            <p:cNvSpPr/>
            <p:nvPr/>
          </p:nvSpPr>
          <p:spPr>
            <a:xfrm>
              <a:off x="6635019"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51" name="Shape 2651"/>
            <p:cNvSpPr/>
            <p:nvPr/>
          </p:nvSpPr>
          <p:spPr>
            <a:xfrm>
              <a:off x="5674644"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57" name="Shape 2657"/>
            <p:cNvSpPr/>
            <p:nvPr/>
          </p:nvSpPr>
          <p:spPr>
            <a:xfrm>
              <a:off x="3541776" y="2138127"/>
              <a:ext cx="1639921" cy="435951"/>
            </a:xfrm>
            <a:custGeom>
              <a:avLst/>
              <a:gdLst/>
              <a:ahLst/>
              <a:cxnLst>
                <a:cxn ang="0">
                  <a:pos x="wd2" y="hd2"/>
                </a:cxn>
                <a:cxn ang="5400000">
                  <a:pos x="wd2" y="hd2"/>
                </a:cxn>
                <a:cxn ang="10800000">
                  <a:pos x="wd2" y="hd2"/>
                </a:cxn>
                <a:cxn ang="16200000">
                  <a:pos x="wd2" y="hd2"/>
                </a:cxn>
              </a:cxnLst>
              <a:rect l="0" t="0" r="r" b="b"/>
              <a:pathLst>
                <a:path w="21600" h="16211" fill="norm" stroke="1" extrusionOk="0">
                  <a:moveTo>
                    <a:pt x="0" y="14547"/>
                  </a:moveTo>
                  <a:cubicBezTo>
                    <a:pt x="9416" y="-5389"/>
                    <a:pt x="16616" y="-4834"/>
                    <a:pt x="21600" y="16211"/>
                  </a:cubicBezTo>
                </a:path>
              </a:pathLst>
            </a:custGeom>
            <a:noFill/>
            <a:ln w="25400" cap="flat">
              <a:solidFill>
                <a:srgbClr val="000000"/>
              </a:solidFill>
              <a:prstDash val="solid"/>
              <a:miter lim="400000"/>
              <a:tailEnd type="triangle" w="med" len="med"/>
            </a:ln>
            <a:effectLst/>
          </p:spPr>
          <p:txBody>
            <a:bodyPr/>
            <a:lstStyle/>
            <a:p>
              <a:pPr/>
            </a:p>
          </p:txBody>
        </p:sp>
        <p:sp>
          <p:nvSpPr>
            <p:cNvPr id="2653" name="Shape 2653"/>
            <p:cNvSpPr/>
            <p:nvPr/>
          </p:nvSpPr>
          <p:spPr>
            <a:xfrm>
              <a:off x="203355" y="0"/>
              <a:ext cx="4938397" cy="1592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100000" lnSpcReduction="0"/>
            </a:bodyPr>
            <a:lstStyle>
              <a:lvl1pPr>
                <a:defRPr sz="3800"/>
              </a:lvl1pPr>
            </a:lstStyle>
            <a:p>
              <a:pPr/>
              <a:r>
                <a:t>Generator net</a:t>
              </a:r>
            </a:p>
          </p:txBody>
        </p:sp>
        <p:sp>
          <p:nvSpPr>
            <p:cNvPr id="2654" name="Shape 2654"/>
            <p:cNvSpPr/>
            <p:nvPr/>
          </p:nvSpPr>
          <p:spPr>
            <a:xfrm>
              <a:off x="8550758"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sp>
        <p:nvSpPr>
          <p:cNvPr id="2656" name="Shape 2656"/>
          <p:cNvSpPr/>
          <p:nvPr/>
        </p:nvSpPr>
        <p:spPr>
          <a:xfrm>
            <a:off x="17255125" y="13064735"/>
            <a:ext cx="395018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50000"/>
              </a:lnSpc>
              <a:defRPr sz="2800"/>
            </a:lvl1pPr>
          </a:lstStyle>
          <a:p>
            <a:pPr/>
            <a:r>
              <a:t>[Goodfellow et al. 2014]</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659" name="pasted-image.png"/>
          <p:cNvPicPr>
            <a:picLocks noChangeAspect="1"/>
          </p:cNvPicPr>
          <p:nvPr/>
        </p:nvPicPr>
        <p:blipFill>
          <a:blip r:embed="rId2">
            <a:extLst/>
          </a:blip>
          <a:srcRect l="18419" t="0" r="4416" b="0"/>
          <a:stretch>
            <a:fillRect/>
          </a:stretch>
        </p:blipFill>
        <p:spPr>
          <a:xfrm>
            <a:off x="6428256" y="10382750"/>
            <a:ext cx="2143126" cy="2180947"/>
          </a:xfrm>
          <a:prstGeom prst="rect">
            <a:avLst/>
          </a:prstGeom>
          <a:ln w="25400">
            <a:solidFill>
              <a:srgbClr val="000000"/>
            </a:solidFill>
            <a:miter lim="400000"/>
          </a:ln>
        </p:spPr>
      </p:pic>
      <p:sp>
        <p:nvSpPr>
          <p:cNvPr id="2660" name="Shape 2660"/>
          <p:cNvSpPr/>
          <p:nvPr/>
        </p:nvSpPr>
        <p:spPr>
          <a:xfrm>
            <a:off x="4387453" y="88211"/>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5200"/>
            </a:lvl1pPr>
          </a:lstStyle>
          <a:p>
            <a:pPr/>
            <a:r>
              <a:t>Generative adversarial nets (GANs)</a:t>
            </a:r>
          </a:p>
        </p:txBody>
      </p:sp>
      <p:pic>
        <p:nvPicPr>
          <p:cNvPr id="2661" name="pasted-image.png"/>
          <p:cNvPicPr>
            <a:picLocks noChangeAspect="1"/>
          </p:cNvPicPr>
          <p:nvPr/>
        </p:nvPicPr>
        <p:blipFill>
          <a:blip r:embed="rId3">
            <a:extLst/>
          </a:blip>
          <a:stretch>
            <a:fillRect/>
          </a:stretch>
        </p:blipFill>
        <p:spPr>
          <a:xfrm>
            <a:off x="6428256" y="7832664"/>
            <a:ext cx="2143126" cy="2143126"/>
          </a:xfrm>
          <a:prstGeom prst="rect">
            <a:avLst/>
          </a:prstGeom>
          <a:ln w="12700">
            <a:solidFill>
              <a:srgbClr val="000000"/>
            </a:solidFill>
            <a:miter lim="400000"/>
          </a:ln>
        </p:spPr>
      </p:pic>
      <p:sp>
        <p:nvSpPr>
          <p:cNvPr id="2662" name="Shape 2662"/>
          <p:cNvSpPr/>
          <p:nvPr/>
        </p:nvSpPr>
        <p:spPr>
          <a:xfrm>
            <a:off x="10950140" y="8420951"/>
            <a:ext cx="368905" cy="3381284"/>
          </a:xfrm>
          <a:prstGeom prst="rect">
            <a:avLst/>
          </a:prstGeom>
          <a:ln w="25400">
            <a:solidFill>
              <a:srgbClr val="000000"/>
            </a:solidFill>
            <a:miter lim="400000"/>
          </a:ln>
        </p:spPr>
        <p:txBody>
          <a:bodyPr lIns="71437" tIns="71437" rIns="71437" bIns="71437" anchor="ctr"/>
          <a:lstStyle/>
          <a:p>
            <a:pPr>
              <a:defRPr sz="3200"/>
            </a:pPr>
          </a:p>
        </p:txBody>
      </p:sp>
      <p:sp>
        <p:nvSpPr>
          <p:cNvPr id="2663" name="Shape 2663"/>
          <p:cNvSpPr/>
          <p:nvPr/>
        </p:nvSpPr>
        <p:spPr>
          <a:xfrm>
            <a:off x="11908696" y="8411612"/>
            <a:ext cx="368904" cy="3381285"/>
          </a:xfrm>
          <a:prstGeom prst="rect">
            <a:avLst/>
          </a:prstGeom>
          <a:ln w="25400">
            <a:solidFill>
              <a:srgbClr val="000000"/>
            </a:solidFill>
            <a:miter lim="400000"/>
          </a:ln>
        </p:spPr>
        <p:txBody>
          <a:bodyPr lIns="71437" tIns="71437" rIns="71437" bIns="71437" anchor="ctr"/>
          <a:lstStyle/>
          <a:p>
            <a:pPr>
              <a:defRPr sz="3200"/>
            </a:pPr>
          </a:p>
        </p:txBody>
      </p:sp>
      <p:sp>
        <p:nvSpPr>
          <p:cNvPr id="2664" name="Shape 2664"/>
          <p:cNvSpPr/>
          <p:nvPr/>
        </p:nvSpPr>
        <p:spPr>
          <a:xfrm>
            <a:off x="12879359" y="8402275"/>
            <a:ext cx="368905" cy="3381284"/>
          </a:xfrm>
          <a:prstGeom prst="rect">
            <a:avLst/>
          </a:prstGeom>
          <a:ln w="25400">
            <a:solidFill>
              <a:srgbClr val="000000"/>
            </a:solidFill>
            <a:miter lim="400000"/>
          </a:ln>
        </p:spPr>
        <p:txBody>
          <a:bodyPr lIns="71437" tIns="71437" rIns="71437" bIns="71437" anchor="ctr"/>
          <a:lstStyle/>
          <a:p>
            <a:pPr>
              <a:defRPr sz="3200"/>
            </a:pPr>
          </a:p>
        </p:txBody>
      </p:sp>
      <p:sp>
        <p:nvSpPr>
          <p:cNvPr id="2665" name="Shape 2665"/>
          <p:cNvSpPr/>
          <p:nvPr/>
        </p:nvSpPr>
        <p:spPr>
          <a:xfrm>
            <a:off x="13267303" y="10083745"/>
            <a:ext cx="470609"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2666" name="Shape 2666"/>
          <p:cNvSpPr/>
          <p:nvPr/>
        </p:nvSpPr>
        <p:spPr>
          <a:xfrm>
            <a:off x="12280251" y="10083745"/>
            <a:ext cx="470609"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2667" name="Shape 2667"/>
          <p:cNvSpPr/>
          <p:nvPr/>
        </p:nvSpPr>
        <p:spPr>
          <a:xfrm>
            <a:off x="11319876" y="10083745"/>
            <a:ext cx="470609"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2668" name="Shape 2668"/>
          <p:cNvSpPr/>
          <p:nvPr/>
        </p:nvSpPr>
        <p:spPr>
          <a:xfrm>
            <a:off x="8597454" y="8940745"/>
            <a:ext cx="2264779" cy="1117886"/>
          </a:xfrm>
          <a:prstGeom prst="line">
            <a:avLst/>
          </a:prstGeom>
          <a:ln w="25400">
            <a:solidFill>
              <a:srgbClr val="000000"/>
            </a:solidFill>
            <a:custDash>
              <a:ds d="600000" sp="600000"/>
            </a:custDash>
            <a:miter lim="400000"/>
            <a:tailEnd type="triangle"/>
          </a:ln>
        </p:spPr>
        <p:txBody>
          <a:bodyPr lIns="71437" tIns="71437" rIns="71437" bIns="71437" anchor="ctr"/>
          <a:lstStyle/>
          <a:p>
            <a:pPr>
              <a:defRPr sz="3200"/>
            </a:pPr>
          </a:p>
        </p:txBody>
      </p:sp>
      <p:sp>
        <p:nvSpPr>
          <p:cNvPr id="2669" name="Shape 2669"/>
          <p:cNvSpPr/>
          <p:nvPr/>
        </p:nvSpPr>
        <p:spPr>
          <a:xfrm flipV="1">
            <a:off x="8615313" y="10173042"/>
            <a:ext cx="2264779" cy="1117886"/>
          </a:xfrm>
          <a:prstGeom prst="line">
            <a:avLst/>
          </a:prstGeom>
          <a:ln w="25400">
            <a:solidFill>
              <a:srgbClr val="000000"/>
            </a:solidFill>
            <a:custDash>
              <a:ds d="600000" sp="600000"/>
            </a:custDash>
            <a:miter lim="400000"/>
            <a:tailEnd type="triangle"/>
          </a:ln>
        </p:spPr>
        <p:txBody>
          <a:bodyPr lIns="71437" tIns="71437" rIns="71437" bIns="71437" anchor="ctr"/>
          <a:lstStyle/>
          <a:p>
            <a:pPr>
              <a:defRPr sz="3200"/>
            </a:pPr>
          </a:p>
        </p:txBody>
      </p:sp>
      <p:sp>
        <p:nvSpPr>
          <p:cNvPr id="2670" name="Shape 2670"/>
          <p:cNvSpPr/>
          <p:nvPr/>
        </p:nvSpPr>
        <p:spPr>
          <a:xfrm>
            <a:off x="13855225" y="8402275"/>
            <a:ext cx="368905" cy="3381284"/>
          </a:xfrm>
          <a:prstGeom prst="rect">
            <a:avLst/>
          </a:prstGeom>
          <a:ln w="25400">
            <a:solidFill>
              <a:srgbClr val="000000"/>
            </a:solidFill>
            <a:miter lim="400000"/>
          </a:ln>
        </p:spPr>
        <p:txBody>
          <a:bodyPr lIns="71437" tIns="71437" rIns="71437" bIns="71437" anchor="ctr"/>
          <a:lstStyle/>
          <a:p>
            <a:pPr>
              <a:defRPr sz="3200"/>
            </a:pPr>
          </a:p>
        </p:txBody>
      </p:sp>
      <p:sp>
        <p:nvSpPr>
          <p:cNvPr id="2671" name="Shape 2671"/>
          <p:cNvSpPr/>
          <p:nvPr/>
        </p:nvSpPr>
        <p:spPr>
          <a:xfrm>
            <a:off x="14244783" y="10083745"/>
            <a:ext cx="470609" cy="1"/>
          </a:xfrm>
          <a:prstGeom prst="line">
            <a:avLst/>
          </a:prstGeom>
          <a:ln w="25400">
            <a:solidFill>
              <a:srgbClr val="000000"/>
            </a:solidFill>
            <a:miter lim="400000"/>
            <a:tailEnd type="triangle"/>
          </a:ln>
        </p:spPr>
        <p:txBody>
          <a:bodyPr lIns="71437" tIns="71437" rIns="71437" bIns="71437" anchor="ctr"/>
          <a:lstStyle/>
          <a:p>
            <a:pPr>
              <a:defRPr sz="3200"/>
            </a:pPr>
          </a:p>
        </p:txBody>
      </p:sp>
      <p:sp>
        <p:nvSpPr>
          <p:cNvPr id="2672" name="Shape 2672"/>
          <p:cNvSpPr/>
          <p:nvPr/>
        </p:nvSpPr>
        <p:spPr>
          <a:xfrm>
            <a:off x="5705712" y="5910696"/>
            <a:ext cx="4938397"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3800"/>
            </a:lvl1pPr>
          </a:lstStyle>
          <a:p>
            <a:pPr/>
            <a:r>
              <a:t>Discriminator net</a:t>
            </a:r>
          </a:p>
        </p:txBody>
      </p:sp>
      <p:pic>
        <p:nvPicPr>
          <p:cNvPr id="2673" name="pasted-image.png"/>
          <p:cNvPicPr>
            <a:picLocks noChangeAspect="1"/>
          </p:cNvPicPr>
          <p:nvPr/>
        </p:nvPicPr>
        <p:blipFill>
          <a:blip r:embed="rId4">
            <a:extLst/>
          </a:blip>
          <a:stretch>
            <a:fillRect/>
          </a:stretch>
        </p:blipFill>
        <p:spPr>
          <a:xfrm>
            <a:off x="9058045" y="7369625"/>
            <a:ext cx="1592485" cy="1592485"/>
          </a:xfrm>
          <a:prstGeom prst="rect">
            <a:avLst/>
          </a:prstGeom>
          <a:ln w="12700">
            <a:miter lim="400000"/>
          </a:ln>
        </p:spPr>
      </p:pic>
      <p:sp>
        <p:nvSpPr>
          <p:cNvPr id="2674" name="Shape 2674"/>
          <p:cNvSpPr/>
          <p:nvPr/>
        </p:nvSpPr>
        <p:spPr>
          <a:xfrm>
            <a:off x="8597454" y="8940745"/>
            <a:ext cx="2264779" cy="1117886"/>
          </a:xfrm>
          <a:prstGeom prst="line">
            <a:avLst/>
          </a:prstGeom>
          <a:ln w="88900">
            <a:solidFill>
              <a:srgbClr val="000000"/>
            </a:solidFill>
            <a:miter lim="400000"/>
            <a:tailEnd type="triangle"/>
          </a:ln>
        </p:spPr>
        <p:txBody>
          <a:bodyPr lIns="71437" tIns="71437" rIns="71437" bIns="71437" anchor="ctr"/>
          <a:lstStyle/>
          <a:p>
            <a:pPr>
              <a:defRPr sz="3200"/>
            </a:pPr>
          </a:p>
        </p:txBody>
      </p:sp>
      <p:sp>
        <p:nvSpPr>
          <p:cNvPr id="2675" name="Shape 2675"/>
          <p:cNvSpPr/>
          <p:nvPr/>
        </p:nvSpPr>
        <p:spPr>
          <a:xfrm>
            <a:off x="14888350" y="9296674"/>
            <a:ext cx="1592485"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3800"/>
            </a:lvl1pPr>
          </a:lstStyle>
          <a:p>
            <a:pPr/>
            <a:r>
              <a:t>“fake”</a:t>
            </a:r>
          </a:p>
        </p:txBody>
      </p:sp>
      <p:grpSp>
        <p:nvGrpSpPr>
          <p:cNvPr id="2692" name="Group 2692"/>
          <p:cNvGrpSpPr/>
          <p:nvPr/>
        </p:nvGrpSpPr>
        <p:grpSpPr>
          <a:xfrm>
            <a:off x="6002419" y="1624446"/>
            <a:ext cx="9021368" cy="4284195"/>
            <a:chOff x="0" y="0"/>
            <a:chExt cx="9021366" cy="4284194"/>
          </a:xfrm>
        </p:grpSpPr>
        <p:grpSp>
          <p:nvGrpSpPr>
            <p:cNvPr id="2681" name="Group 2681"/>
            <p:cNvGrpSpPr/>
            <p:nvPr/>
          </p:nvGrpSpPr>
          <p:grpSpPr>
            <a:xfrm>
              <a:off x="0" y="1500516"/>
              <a:ext cx="5371618" cy="2718724"/>
              <a:chOff x="0" y="0"/>
              <a:chExt cx="5371617" cy="2718723"/>
            </a:xfrm>
          </p:grpSpPr>
          <p:pic>
            <p:nvPicPr>
              <p:cNvPr id="2676" name="pasted-image.png"/>
              <p:cNvPicPr>
                <a:picLocks noChangeAspect="1"/>
              </p:cNvPicPr>
              <p:nvPr/>
            </p:nvPicPr>
            <p:blipFill>
              <a:blip r:embed="rId5">
                <a:extLst/>
              </a:blip>
              <a:srcRect l="11677" t="30522" r="9128" b="10213"/>
              <a:stretch>
                <a:fillRect/>
              </a:stretch>
            </p:blipFill>
            <p:spPr>
              <a:xfrm>
                <a:off x="435856" y="21747"/>
                <a:ext cx="4805881" cy="2247793"/>
              </a:xfrm>
              <a:prstGeom prst="rect">
                <a:avLst/>
              </a:prstGeom>
              <a:ln w="12700" cap="flat">
                <a:noFill/>
                <a:miter lim="400000"/>
              </a:ln>
              <a:effectLst/>
            </p:spPr>
          </p:pic>
          <p:sp>
            <p:nvSpPr>
              <p:cNvPr id="2677" name="Shape 2677"/>
              <p:cNvSpPr/>
              <p:nvPr/>
            </p:nvSpPr>
            <p:spPr>
              <a:xfrm rot="16800000">
                <a:off x="1920887" y="305578"/>
                <a:ext cx="355207" cy="3756579"/>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78" name="Shape 2678"/>
              <p:cNvSpPr/>
              <p:nvPr/>
            </p:nvSpPr>
            <p:spPr>
              <a:xfrm flipH="1" rot="14580000">
                <a:off x="4081237" y="1032131"/>
                <a:ext cx="565729" cy="1973271"/>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79" name="Shape 2679"/>
              <p:cNvSpPr/>
              <p:nvPr/>
            </p:nvSpPr>
            <p:spPr>
              <a:xfrm flipH="1">
                <a:off x="0" y="59262"/>
                <a:ext cx="565729" cy="1652233"/>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sp>
            <p:nvSpPr>
              <p:cNvPr id="2680" name="Shape 2680"/>
              <p:cNvSpPr/>
              <p:nvPr/>
            </p:nvSpPr>
            <p:spPr>
              <a:xfrm flipH="1">
                <a:off x="4741030" y="0"/>
                <a:ext cx="557488" cy="1136676"/>
              </a:xfrm>
              <a:prstGeom prst="rect">
                <a:avLst/>
              </a:prstGeom>
              <a:solidFill>
                <a:srgbClr val="FFFFFF"/>
              </a:solidFill>
              <a:ln w="12700" cap="flat">
                <a:noFill/>
                <a:miter lim="400000"/>
              </a:ln>
              <a:effectLst/>
            </p:spPr>
            <p:txBody>
              <a:bodyPr wrap="square" lIns="71437" tIns="71437" rIns="71437" bIns="71437" numCol="1" anchor="ctr">
                <a:noAutofit/>
              </a:bodyPr>
              <a:lstStyle/>
              <a:p>
                <a:pPr>
                  <a:defRPr sz="3200">
                    <a:solidFill>
                      <a:srgbClr val="FFFFFF"/>
                    </a:solidFill>
                  </a:defRPr>
                </a:pPr>
              </a:p>
            </p:txBody>
          </p:sp>
        </p:grpSp>
        <p:sp>
          <p:nvSpPr>
            <p:cNvPr id="2682" name="Shape 2682"/>
            <p:cNvSpPr/>
            <p:nvPr/>
          </p:nvSpPr>
          <p:spPr>
            <a:xfrm>
              <a:off x="5304909" y="902911"/>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83" name="Shape 2683"/>
            <p:cNvSpPr/>
            <p:nvPr/>
          </p:nvSpPr>
          <p:spPr>
            <a:xfrm>
              <a:off x="6263463" y="893572"/>
              <a:ext cx="368905" cy="3381285"/>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84" name="Shape 2684"/>
            <p:cNvSpPr/>
            <p:nvPr/>
          </p:nvSpPr>
          <p:spPr>
            <a:xfrm>
              <a:off x="7234127" y="884235"/>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85" name="Shape 2685"/>
            <p:cNvSpPr/>
            <p:nvPr/>
          </p:nvSpPr>
          <p:spPr>
            <a:xfrm>
              <a:off x="8209994" y="884235"/>
              <a:ext cx="368904" cy="3381284"/>
            </a:xfrm>
            <a:prstGeom prst="rect">
              <a:avLst/>
            </a:prstGeom>
            <a:noFill/>
            <a:ln w="25400" cap="flat">
              <a:solidFill>
                <a:srgbClr val="000000"/>
              </a:solidFill>
              <a:prstDash val="solid"/>
              <a:miter lim="400000"/>
            </a:ln>
            <a:effectLst/>
          </p:spPr>
          <p:txBody>
            <a:bodyPr wrap="square" lIns="71437" tIns="71437" rIns="71437" bIns="71437" numCol="1" anchor="ctr">
              <a:noAutofit/>
            </a:bodyPr>
            <a:lstStyle/>
            <a:p>
              <a:pPr>
                <a:defRPr sz="3200"/>
              </a:pPr>
            </a:p>
          </p:txBody>
        </p:sp>
        <p:sp>
          <p:nvSpPr>
            <p:cNvPr id="2686" name="Shape 2686"/>
            <p:cNvSpPr/>
            <p:nvPr/>
          </p:nvSpPr>
          <p:spPr>
            <a:xfrm>
              <a:off x="7622071"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87" name="Shape 2687"/>
            <p:cNvSpPr/>
            <p:nvPr/>
          </p:nvSpPr>
          <p:spPr>
            <a:xfrm>
              <a:off x="6635019"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88" name="Shape 2688"/>
            <p:cNvSpPr/>
            <p:nvPr/>
          </p:nvSpPr>
          <p:spPr>
            <a:xfrm>
              <a:off x="5674644"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698" name="Shape 2698"/>
            <p:cNvSpPr/>
            <p:nvPr/>
          </p:nvSpPr>
          <p:spPr>
            <a:xfrm>
              <a:off x="3541776" y="2138127"/>
              <a:ext cx="1639921" cy="435951"/>
            </a:xfrm>
            <a:custGeom>
              <a:avLst/>
              <a:gdLst/>
              <a:ahLst/>
              <a:cxnLst>
                <a:cxn ang="0">
                  <a:pos x="wd2" y="hd2"/>
                </a:cxn>
                <a:cxn ang="5400000">
                  <a:pos x="wd2" y="hd2"/>
                </a:cxn>
                <a:cxn ang="10800000">
                  <a:pos x="wd2" y="hd2"/>
                </a:cxn>
                <a:cxn ang="16200000">
                  <a:pos x="wd2" y="hd2"/>
                </a:cxn>
              </a:cxnLst>
              <a:rect l="0" t="0" r="r" b="b"/>
              <a:pathLst>
                <a:path w="21600" h="16211" fill="norm" stroke="1" extrusionOk="0">
                  <a:moveTo>
                    <a:pt x="0" y="14547"/>
                  </a:moveTo>
                  <a:cubicBezTo>
                    <a:pt x="9416" y="-5389"/>
                    <a:pt x="16616" y="-4834"/>
                    <a:pt x="21600" y="16211"/>
                  </a:cubicBezTo>
                </a:path>
              </a:pathLst>
            </a:custGeom>
            <a:noFill/>
            <a:ln w="25400" cap="flat">
              <a:solidFill>
                <a:srgbClr val="000000"/>
              </a:solidFill>
              <a:prstDash val="solid"/>
              <a:miter lim="400000"/>
              <a:tailEnd type="triangle" w="med" len="med"/>
            </a:ln>
            <a:effectLst/>
          </p:spPr>
          <p:txBody>
            <a:bodyPr/>
            <a:lstStyle/>
            <a:p>
              <a:pPr/>
            </a:p>
          </p:txBody>
        </p:sp>
        <p:sp>
          <p:nvSpPr>
            <p:cNvPr id="2690" name="Shape 2690"/>
            <p:cNvSpPr/>
            <p:nvPr/>
          </p:nvSpPr>
          <p:spPr>
            <a:xfrm>
              <a:off x="203355" y="0"/>
              <a:ext cx="4938397" cy="1592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rmAutofit fontScale="100000" lnSpcReduction="0"/>
            </a:bodyPr>
            <a:lstStyle>
              <a:lvl1pPr>
                <a:defRPr sz="3800"/>
              </a:lvl1pPr>
            </a:lstStyle>
            <a:p>
              <a:pPr/>
              <a:r>
                <a:t>Generator net</a:t>
              </a:r>
            </a:p>
          </p:txBody>
        </p:sp>
        <p:sp>
          <p:nvSpPr>
            <p:cNvPr id="2691" name="Shape 2691"/>
            <p:cNvSpPr/>
            <p:nvPr/>
          </p:nvSpPr>
          <p:spPr>
            <a:xfrm>
              <a:off x="8550758" y="2565705"/>
              <a:ext cx="470609" cy="1"/>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2695" name="Group 2695"/>
          <p:cNvGrpSpPr/>
          <p:nvPr/>
        </p:nvGrpSpPr>
        <p:grpSpPr>
          <a:xfrm>
            <a:off x="11017677" y="6329174"/>
            <a:ext cx="6179345" cy="6682123"/>
            <a:chOff x="-3392425" y="2343294"/>
            <a:chExt cx="6179343" cy="6682121"/>
          </a:xfrm>
        </p:grpSpPr>
        <p:pic>
          <p:nvPicPr>
            <p:cNvPr id="2693" name="pasted-image.pdf"/>
            <p:cNvPicPr>
              <a:picLocks noChangeAspect="1"/>
            </p:cNvPicPr>
            <p:nvPr/>
          </p:nvPicPr>
          <p:blipFill>
            <a:blip r:embed="rId6">
              <a:extLst/>
            </a:blip>
            <a:stretch>
              <a:fillRect/>
            </a:stretch>
          </p:blipFill>
          <p:spPr>
            <a:xfrm>
              <a:off x="-3185496" y="2343294"/>
              <a:ext cx="2482454" cy="660798"/>
            </a:xfrm>
            <a:prstGeom prst="rect">
              <a:avLst/>
            </a:prstGeom>
            <a:ln w="12700" cap="flat">
              <a:noFill/>
              <a:miter lim="400000"/>
            </a:ln>
            <a:effectLst/>
          </p:spPr>
        </p:pic>
        <p:pic>
          <p:nvPicPr>
            <p:cNvPr id="2694" name="pasted-image.pdf"/>
            <p:cNvPicPr>
              <a:picLocks noChangeAspect="1"/>
            </p:cNvPicPr>
            <p:nvPr/>
          </p:nvPicPr>
          <p:blipFill>
            <a:blip r:embed="rId7">
              <a:extLst/>
            </a:blip>
            <a:stretch>
              <a:fillRect/>
            </a:stretch>
          </p:blipFill>
          <p:spPr>
            <a:xfrm>
              <a:off x="-3392426" y="8364619"/>
              <a:ext cx="6179344" cy="660798"/>
            </a:xfrm>
            <a:prstGeom prst="rect">
              <a:avLst/>
            </a:prstGeom>
            <a:ln w="12700" cap="flat">
              <a:noFill/>
              <a:miter lim="400000"/>
            </a:ln>
            <a:effectLst/>
          </p:spPr>
        </p:pic>
      </p:grpSp>
      <p:sp>
        <p:nvSpPr>
          <p:cNvPr id="2696" name="Shape 2696"/>
          <p:cNvSpPr/>
          <p:nvPr/>
        </p:nvSpPr>
        <p:spPr>
          <a:xfrm>
            <a:off x="17255125" y="13064735"/>
            <a:ext cx="3950183" cy="5746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a:lnSpc>
                <a:spcPct val="150000"/>
              </a:lnSpc>
              <a:defRPr sz="2800"/>
            </a:lvl1pPr>
          </a:lstStyle>
          <a:p>
            <a:pPr/>
            <a:r>
              <a:t>[Goodfellow et al. 2014]</a:t>
            </a:r>
          </a:p>
        </p:txBody>
      </p:sp>
      <p:pic>
        <p:nvPicPr>
          <p:cNvPr id="2697" name="pasted-image.png"/>
          <p:cNvPicPr>
            <a:picLocks noChangeAspect="1"/>
          </p:cNvPicPr>
          <p:nvPr/>
        </p:nvPicPr>
        <p:blipFill>
          <a:blip r:embed="rId3">
            <a:extLst/>
          </a:blip>
          <a:stretch>
            <a:fillRect/>
          </a:stretch>
        </p:blipFill>
        <p:spPr>
          <a:xfrm>
            <a:off x="15370728" y="3084220"/>
            <a:ext cx="2143126" cy="2143126"/>
          </a:xfrm>
          <a:prstGeom prst="rect">
            <a:avLst/>
          </a:prstGeom>
          <a:ln w="12700">
            <a:solidFill>
              <a:srgbClr val="000000"/>
            </a:solidFill>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73"/>
                                        </p:tgtEl>
                                        <p:attrNameLst>
                                          <p:attrName>style.visibility</p:attrName>
                                        </p:attrNameLst>
                                      </p:cBhvr>
                                      <p:to>
                                        <p:strVal val="visible"/>
                                      </p:to>
                                    </p:set>
                                    <p:animEffect filter="dissolve" transition="in">
                                      <p:cBhvr>
                                        <p:cTn id="7" dur="500"/>
                                        <p:tgtEl>
                                          <p:spTgt spid="2673"/>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674"/>
                                        </p:tgtEl>
                                        <p:attrNameLst>
                                          <p:attrName>style.visibility</p:attrName>
                                        </p:attrNameLst>
                                      </p:cBhvr>
                                      <p:to>
                                        <p:strVal val="visible"/>
                                      </p:to>
                                    </p:set>
                                    <p:animEffect filter="dissolve" transition="in">
                                      <p:cBhvr>
                                        <p:cTn id="11" dur="500"/>
                                        <p:tgtEl>
                                          <p:spTgt spid="2674"/>
                                        </p:tgtEl>
                                      </p:cBhvr>
                                    </p:animEffect>
                                  </p:childTnLst>
                                </p:cTn>
                              </p:par>
                            </p:childTnLst>
                          </p:cTn>
                        </p:par>
                        <p:par>
                          <p:cTn id="12" fill="hold">
                            <p:stCondLst>
                              <p:cond delay="1000"/>
                            </p:stCondLst>
                            <p:childTnLst>
                              <p:par>
                                <p:cTn id="13" presetClass="entr" nodeType="afterEffect" presetID="9" grpId="3" fill="hold">
                                  <p:stCondLst>
                                    <p:cond delay="0"/>
                                  </p:stCondLst>
                                  <p:iterate type="el" backwards="0">
                                    <p:tmAbs val="0"/>
                                  </p:iterate>
                                  <p:childTnLst>
                                    <p:set>
                                      <p:cBhvr>
                                        <p:cTn id="14" fill="hold"/>
                                        <p:tgtEl>
                                          <p:spTgt spid="2671"/>
                                        </p:tgtEl>
                                        <p:attrNameLst>
                                          <p:attrName>style.visibility</p:attrName>
                                        </p:attrNameLst>
                                      </p:cBhvr>
                                      <p:to>
                                        <p:strVal val="visible"/>
                                      </p:to>
                                    </p:set>
                                    <p:animEffect filter="dissolve" transition="in">
                                      <p:cBhvr>
                                        <p:cTn id="15" dur="1000"/>
                                        <p:tgtEl>
                                          <p:spTgt spid="2671"/>
                                        </p:tgtEl>
                                      </p:cBhvr>
                                    </p:animEffect>
                                  </p:childTnLst>
                                </p:cTn>
                              </p:par>
                            </p:childTnLst>
                          </p:cTn>
                        </p:par>
                        <p:par>
                          <p:cTn id="16" fill="hold">
                            <p:stCondLst>
                              <p:cond delay="2000"/>
                            </p:stCondLst>
                            <p:childTnLst>
                              <p:par>
                                <p:cTn id="17" presetClass="entr" nodeType="afterEffect" presetID="9" grpId="4" fill="hold">
                                  <p:stCondLst>
                                    <p:cond delay="0"/>
                                  </p:stCondLst>
                                  <p:iterate type="el" backwards="0">
                                    <p:tmAbs val="0"/>
                                  </p:iterate>
                                  <p:childTnLst>
                                    <p:set>
                                      <p:cBhvr>
                                        <p:cTn id="18" fill="hold"/>
                                        <p:tgtEl>
                                          <p:spTgt spid="2675"/>
                                        </p:tgtEl>
                                        <p:attrNameLst>
                                          <p:attrName>style.visibility</p:attrName>
                                        </p:attrNameLst>
                                      </p:cBhvr>
                                      <p:to>
                                        <p:strVal val="visible"/>
                                      </p:to>
                                    </p:set>
                                    <p:animEffect filter="dissolve" transition="in">
                                      <p:cBhvr>
                                        <p:cTn id="19" dur="500"/>
                                        <p:tgtEl>
                                          <p:spTgt spid="2675"/>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ID="9" grpId="5" fill="hold">
                                  <p:stCondLst>
                                    <p:cond delay="0"/>
                                  </p:stCondLst>
                                  <p:iterate type="el" backwards="0">
                                    <p:tmAbs val="0"/>
                                  </p:iterate>
                                  <p:childTnLst>
                                    <p:set>
                                      <p:cBhvr>
                                        <p:cTn id="23" fill="hold"/>
                                        <p:tgtEl>
                                          <p:spTgt spid="2695"/>
                                        </p:tgtEl>
                                        <p:attrNameLst>
                                          <p:attrName>style.visibility</p:attrName>
                                        </p:attrNameLst>
                                      </p:cBhvr>
                                      <p:to>
                                        <p:strVal val="visible"/>
                                      </p:to>
                                    </p:set>
                                    <p:animEffect filter="dissolve" transition="in">
                                      <p:cBhvr>
                                        <p:cTn id="24" dur="500"/>
                                        <p:tgtEl>
                                          <p:spTgt spid="26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4" grpId="2"/>
      <p:bldP build="whole" bldLvl="1" animBg="1" rev="0" advAuto="0" spid="2675" grpId="4"/>
      <p:bldP build="whole" bldLvl="1" animBg="1" rev="0" advAuto="0" spid="2695" grpId="5"/>
      <p:bldP build="whole" bldLvl="1" animBg="1" rev="0" advAuto="0" spid="2673" grpId="1"/>
      <p:bldP build="whole" bldLvl="1" animBg="1" rev="0" advAuto="0" spid="2671" grpId="3"/>
    </p:bldLst>
  </p:timing>
</p:sld>
</file>

<file path=ppt/slides/slide8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700" name="Shape 2700"/>
          <p:cNvSpPr/>
          <p:nvPr/>
        </p:nvSpPr>
        <p:spPr>
          <a:xfrm>
            <a:off x="4387453" y="88211"/>
            <a:ext cx="15609094" cy="1592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lvl1pPr>
              <a:defRPr sz="5200"/>
            </a:lvl1pPr>
          </a:lstStyle>
          <a:p>
            <a:pPr/>
            <a:r>
              <a:t>Generative adversarial nets (GANs)</a:t>
            </a:r>
          </a:p>
        </p:txBody>
      </p:sp>
      <p:pic>
        <p:nvPicPr>
          <p:cNvPr id="2701" name="pasted-image.pdf"/>
          <p:cNvPicPr>
            <a:picLocks noChangeAspect="1"/>
          </p:cNvPicPr>
          <p:nvPr/>
        </p:nvPicPr>
        <p:blipFill>
          <a:blip r:embed="rId2">
            <a:extLst/>
          </a:blip>
          <a:stretch>
            <a:fillRect/>
          </a:stretch>
        </p:blipFill>
        <p:spPr>
          <a:xfrm>
            <a:off x="8777707" y="3691835"/>
            <a:ext cx="6828586" cy="892970"/>
          </a:xfrm>
          <a:prstGeom prst="rect">
            <a:avLst/>
          </a:prstGeom>
          <a:ln w="12700">
            <a:miter lim="400000"/>
          </a:ln>
        </p:spPr>
      </p:pic>
      <p:sp>
        <p:nvSpPr>
          <p:cNvPr id="2702" name="Shape 2702"/>
          <p:cNvSpPr/>
          <p:nvPr/>
        </p:nvSpPr>
        <p:spPr>
          <a:xfrm>
            <a:off x="4938352" y="2423534"/>
            <a:ext cx="14493520" cy="9302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lgn="l">
              <a:defRPr sz="5200"/>
            </a:pPr>
            <a:r>
              <a:t>1. Given </a:t>
            </a:r>
            <a:r>
              <a:rPr i="1">
                <a:latin typeface="Helvetica"/>
                <a:ea typeface="Helvetica"/>
                <a:cs typeface="Helvetica"/>
                <a:sym typeface="Helvetica"/>
              </a:rPr>
              <a:t>D</a:t>
            </a:r>
            <a:r>
              <a:t>, minimize the probability of detection.</a:t>
            </a:r>
          </a:p>
        </p:txBody>
      </p:sp>
      <p:grpSp>
        <p:nvGrpSpPr>
          <p:cNvPr id="2705" name="Group 2705"/>
          <p:cNvGrpSpPr/>
          <p:nvPr/>
        </p:nvGrpSpPr>
        <p:grpSpPr>
          <a:xfrm>
            <a:off x="4938352" y="4808078"/>
            <a:ext cx="13539448" cy="2240661"/>
            <a:chOff x="0" y="-793"/>
            <a:chExt cx="13539447" cy="2240659"/>
          </a:xfrm>
        </p:grpSpPr>
        <p:sp>
          <p:nvSpPr>
            <p:cNvPr id="2703" name="Shape 2703"/>
            <p:cNvSpPr/>
            <p:nvPr/>
          </p:nvSpPr>
          <p:spPr>
            <a:xfrm>
              <a:off x="0" y="-794"/>
              <a:ext cx="12316181" cy="9302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a:defRPr sz="5200"/>
              </a:pPr>
              <a:r>
                <a:t>2. Given </a:t>
              </a:r>
              <a:r>
                <a:rPr i="1">
                  <a:latin typeface="Helvetica"/>
                  <a:ea typeface="Helvetica"/>
                  <a:cs typeface="Helvetica"/>
                  <a:sym typeface="Helvetica"/>
                </a:rPr>
                <a:t>G</a:t>
              </a:r>
              <a:r>
                <a:t>, maximize classifier accuracy.</a:t>
              </a:r>
            </a:p>
          </p:txBody>
        </p:sp>
        <p:pic>
          <p:nvPicPr>
            <p:cNvPr id="2704" name="pasted-image.pdf"/>
            <p:cNvPicPr>
              <a:picLocks noChangeAspect="1"/>
            </p:cNvPicPr>
            <p:nvPr/>
          </p:nvPicPr>
          <p:blipFill>
            <a:blip r:embed="rId3">
              <a:extLst/>
            </a:blip>
            <a:stretch>
              <a:fillRect/>
            </a:stretch>
          </p:blipFill>
          <p:spPr>
            <a:xfrm>
              <a:off x="967847" y="1346896"/>
              <a:ext cx="12571601" cy="892970"/>
            </a:xfrm>
            <a:prstGeom prst="rect">
              <a:avLst/>
            </a:prstGeom>
            <a:ln w="12700" cap="flat">
              <a:noFill/>
              <a:miter lim="400000"/>
            </a:ln>
            <a:effectLst/>
          </p:spPr>
        </p:pic>
      </p:grpSp>
      <p:pic>
        <p:nvPicPr>
          <p:cNvPr id="2706" name="pasted-image.pdf"/>
          <p:cNvPicPr>
            <a:picLocks noChangeAspect="1"/>
          </p:cNvPicPr>
          <p:nvPr/>
        </p:nvPicPr>
        <p:blipFill>
          <a:blip r:embed="rId4">
            <a:extLst/>
          </a:blip>
          <a:stretch>
            <a:fillRect/>
          </a:stretch>
        </p:blipFill>
        <p:spPr>
          <a:xfrm>
            <a:off x="3761324" y="7972768"/>
            <a:ext cx="16861353" cy="892970"/>
          </a:xfrm>
          <a:prstGeom prst="rect">
            <a:avLst/>
          </a:prstGeom>
          <a:ln w="12700">
            <a:miter lim="400000"/>
          </a:ln>
        </p:spPr>
      </p:pic>
      <p:sp>
        <p:nvSpPr>
          <p:cNvPr id="2707" name="Shape 2707"/>
          <p:cNvSpPr/>
          <p:nvPr/>
        </p:nvSpPr>
        <p:spPr>
          <a:xfrm>
            <a:off x="3473883" y="10027779"/>
            <a:ext cx="17864349" cy="2111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marL="642055" indent="-642055" algn="l">
              <a:lnSpc>
                <a:spcPct val="150000"/>
              </a:lnSpc>
              <a:buSzPct val="75000"/>
              <a:buChar char="•"/>
              <a:defRPr sz="5200"/>
            </a:pPr>
            <a:r>
              <a:t>Training: iterate between training D and G with backprop.</a:t>
            </a:r>
          </a:p>
          <a:p>
            <a:pPr marL="642055" indent="-642055" algn="l">
              <a:lnSpc>
                <a:spcPct val="150000"/>
              </a:lnSpc>
              <a:buSzPct val="75000"/>
              <a:buChar char="•"/>
              <a:defRPr sz="5200"/>
            </a:pPr>
            <a:r>
              <a:t>Global optimum when G reproduces data distribution.</a:t>
            </a:r>
          </a:p>
        </p:txBody>
      </p:sp>
    </p:spTree>
  </p:cSld>
  <p:clrMapOvr>
    <a:masterClrMapping/>
  </p:clrMapOvr>
  <p:transition xmlns:p14="http://schemas.microsoft.com/office/powerpoint/2010/main" spd="fast"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05" grpId="1"/>
      <p:bldP build="whole" bldLvl="1" animBg="1" rev="0" advAuto="0" spid="2706" grpId="2"/>
      <p:bldP build="whole" bldLvl="1" animBg="1" rev="0" advAuto="0" spid="2707" grpId="3"/>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34" name="Group 334"/>
          <p:cNvGrpSpPr/>
          <p:nvPr/>
        </p:nvGrpSpPr>
        <p:grpSpPr>
          <a:xfrm>
            <a:off x="2926889" y="661139"/>
            <a:ext cx="15509026" cy="7563637"/>
            <a:chOff x="0" y="0"/>
            <a:chExt cx="15509024" cy="7563635"/>
          </a:xfrm>
        </p:grpSpPr>
        <p:pic>
          <p:nvPicPr>
            <p:cNvPr id="327" name="pasted-image.png"/>
            <p:cNvPicPr>
              <a:picLocks noChangeAspect="1"/>
            </p:cNvPicPr>
            <p:nvPr/>
          </p:nvPicPr>
          <p:blipFill>
            <a:blip r:embed="rId3">
              <a:extLst/>
            </a:blip>
            <a:stretch>
              <a:fillRect/>
            </a:stretch>
          </p:blipFill>
          <p:spPr>
            <a:xfrm>
              <a:off x="0" y="673262"/>
              <a:ext cx="9181199" cy="6890374"/>
            </a:xfrm>
            <a:prstGeom prst="rect">
              <a:avLst/>
            </a:prstGeom>
            <a:ln w="12700" cap="flat">
              <a:noFill/>
              <a:miter lim="400000"/>
            </a:ln>
            <a:effectLst/>
          </p:spPr>
        </p:pic>
        <p:sp>
          <p:nvSpPr>
            <p:cNvPr id="328" name="Shape 328"/>
            <p:cNvSpPr/>
            <p:nvPr/>
          </p:nvSpPr>
          <p:spPr>
            <a:xfrm>
              <a:off x="13290080" y="3681280"/>
              <a:ext cx="2218945" cy="1130301"/>
            </a:xfrm>
            <a:prstGeom prst="rect">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sz="6000"/>
              </a:lvl1pPr>
            </a:lstStyle>
            <a:p>
              <a:pPr/>
              <a:r>
                <a:t>“Fish”</a:t>
              </a:r>
            </a:p>
          </p:txBody>
        </p:sp>
        <p:pic>
          <p:nvPicPr>
            <p:cNvPr id="329" name="pasted-image.pdf"/>
            <p:cNvPicPr>
              <a:picLocks noChangeAspect="1"/>
            </p:cNvPicPr>
            <p:nvPr/>
          </p:nvPicPr>
          <p:blipFill>
            <a:blip r:embed="rId4">
              <a:extLst/>
            </a:blip>
            <a:srcRect l="0" t="0" r="0" b="0"/>
            <a:stretch>
              <a:fillRect/>
            </a:stretch>
          </p:blipFill>
          <p:spPr>
            <a:xfrm>
              <a:off x="4269527" y="0"/>
              <a:ext cx="642185" cy="496234"/>
            </a:xfrm>
            <a:prstGeom prst="rect">
              <a:avLst/>
            </a:prstGeom>
            <a:ln w="12700" cap="flat">
              <a:noFill/>
              <a:miter lim="400000"/>
            </a:ln>
            <a:effectLst/>
          </p:spPr>
        </p:pic>
        <p:pic>
          <p:nvPicPr>
            <p:cNvPr id="330" name="pasted-image.pdf"/>
            <p:cNvPicPr>
              <a:picLocks noChangeAspect="1"/>
            </p:cNvPicPr>
            <p:nvPr/>
          </p:nvPicPr>
          <p:blipFill>
            <a:blip r:embed="rId5">
              <a:extLst/>
            </a:blip>
            <a:stretch>
              <a:fillRect/>
            </a:stretch>
          </p:blipFill>
          <p:spPr>
            <a:xfrm>
              <a:off x="14078480" y="2430462"/>
              <a:ext cx="642144" cy="733880"/>
            </a:xfrm>
            <a:prstGeom prst="rect">
              <a:avLst/>
            </a:prstGeom>
            <a:ln w="12700" cap="flat">
              <a:noFill/>
              <a:miter lim="400000"/>
            </a:ln>
            <a:effectLst/>
          </p:spPr>
        </p:pic>
        <p:grpSp>
          <p:nvGrpSpPr>
            <p:cNvPr id="333" name="Group 333"/>
            <p:cNvGrpSpPr/>
            <p:nvPr/>
          </p:nvGrpSpPr>
          <p:grpSpPr>
            <a:xfrm>
              <a:off x="10301337" y="2826607"/>
              <a:ext cx="2018539" cy="2906695"/>
              <a:chOff x="0" y="0"/>
              <a:chExt cx="2018538" cy="2906694"/>
            </a:xfrm>
          </p:grpSpPr>
          <p:pic>
            <p:nvPicPr>
              <p:cNvPr id="331" name="pasted-image.pdf"/>
              <p:cNvPicPr>
                <a:picLocks noChangeAspect="1"/>
              </p:cNvPicPr>
              <p:nvPr/>
            </p:nvPicPr>
            <p:blipFill>
              <a:blip r:embed="rId6">
                <a:extLst/>
              </a:blip>
              <a:stretch>
                <a:fillRect/>
              </a:stretch>
            </p:blipFill>
            <p:spPr>
              <a:xfrm>
                <a:off x="0" y="0"/>
                <a:ext cx="2018539" cy="2906695"/>
              </a:xfrm>
              <a:prstGeom prst="rect">
                <a:avLst/>
              </a:prstGeom>
              <a:ln w="12700" cap="flat">
                <a:noFill/>
                <a:miter lim="400000"/>
              </a:ln>
              <a:effectLst/>
            </p:spPr>
          </p:pic>
          <p:pic>
            <p:nvPicPr>
              <p:cNvPr id="332" name="pasted-image.pdf"/>
              <p:cNvPicPr>
                <a:picLocks noChangeAspect="1"/>
              </p:cNvPicPr>
              <p:nvPr/>
            </p:nvPicPr>
            <p:blipFill>
              <a:blip r:embed="rId7">
                <a:extLst/>
              </a:blip>
              <a:stretch>
                <a:fillRect/>
              </a:stretch>
            </p:blipFill>
            <p:spPr>
              <a:xfrm>
                <a:off x="580644" y="1087230"/>
                <a:ext cx="789415" cy="710474"/>
              </a:xfrm>
              <a:prstGeom prst="rect">
                <a:avLst/>
              </a:prstGeom>
              <a:ln w="12700" cap="flat">
                <a:noFill/>
                <a:miter lim="400000"/>
              </a:ln>
              <a:effectLst/>
            </p:spPr>
          </p:pic>
        </p:grpSp>
      </p:grpSp>
      <p:grpSp>
        <p:nvGrpSpPr>
          <p:cNvPr id="355" name="Group 355"/>
          <p:cNvGrpSpPr/>
          <p:nvPr/>
        </p:nvGrpSpPr>
        <p:grpSpPr>
          <a:xfrm>
            <a:off x="573853" y="2530009"/>
            <a:ext cx="6842881" cy="10341553"/>
            <a:chOff x="0" y="0"/>
            <a:chExt cx="6842879" cy="10341552"/>
          </a:xfrm>
        </p:grpSpPr>
        <p:sp>
          <p:nvSpPr>
            <p:cNvPr id="335" name="Shape 335"/>
            <p:cNvSpPr/>
            <p:nvPr/>
          </p:nvSpPr>
          <p:spPr>
            <a:xfrm>
              <a:off x="0" y="153614"/>
              <a:ext cx="6842880" cy="10037065"/>
            </a:xfrm>
            <a:prstGeom prst="rect">
              <a:avLst/>
            </a:prstGeom>
            <a:solidFill>
              <a:srgbClr val="FFFFFF"/>
            </a:solidFill>
            <a:ln w="25400" cap="flat">
              <a:solidFill>
                <a:srgbClr val="000000"/>
              </a:solidFill>
              <a:prstDash val="solid"/>
              <a:miter lim="400000"/>
            </a:ln>
            <a:effectLst>
              <a:outerShdw sx="100000" sy="100000" kx="0" ky="0" algn="b" rotWithShape="0" blurRad="114300" dist="52297" dir="2531122">
                <a:srgbClr val="000000">
                  <a:alpha val="35000"/>
                </a:srgbClr>
              </a:outerShdw>
            </a:effectLst>
          </p:spPr>
          <p:txBody>
            <a:bodyPr wrap="square" lIns="45719" tIns="45719" rIns="45719" bIns="45719" numCol="1" anchor="ctr">
              <a:noAutofit/>
            </a:bodyPr>
            <a:lstStyle/>
            <a:p>
              <a:pPr algn="l" defTabSz="1463039">
                <a:defRPr sz="2900">
                  <a:latin typeface="Calibri"/>
                  <a:ea typeface="Calibri"/>
                  <a:cs typeface="Calibri"/>
                  <a:sym typeface="Calibri"/>
                </a:defRPr>
              </a:pPr>
            </a:p>
          </p:txBody>
        </p:sp>
        <p:sp>
          <p:nvSpPr>
            <p:cNvPr id="336" name="Shape 336"/>
            <p:cNvSpPr/>
            <p:nvPr/>
          </p:nvSpPr>
          <p:spPr>
            <a:xfrm>
              <a:off x="466206" y="0"/>
              <a:ext cx="5910469" cy="16011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a:defRPr i="1" sz="4200">
                  <a:latin typeface="Helvetica"/>
                  <a:ea typeface="Helvetica"/>
                  <a:cs typeface="Helvetica"/>
                  <a:sym typeface="Helvetica"/>
                </a:defRPr>
              </a:lvl1pPr>
            </a:lstStyle>
            <a:p>
              <a:pPr/>
              <a:r>
                <a:t>Training data</a:t>
              </a:r>
            </a:p>
          </p:txBody>
        </p:sp>
        <p:pic>
          <p:nvPicPr>
            <p:cNvPr id="337" name="pasted-image.pdf"/>
            <p:cNvPicPr>
              <a:picLocks noChangeAspect="1"/>
            </p:cNvPicPr>
            <p:nvPr/>
          </p:nvPicPr>
          <p:blipFill>
            <a:blip r:embed="rId8">
              <a:extLst/>
            </a:blip>
            <a:stretch>
              <a:fillRect/>
            </a:stretch>
          </p:blipFill>
          <p:spPr>
            <a:xfrm>
              <a:off x="374465" y="2240771"/>
              <a:ext cx="400404" cy="1554506"/>
            </a:xfrm>
            <a:prstGeom prst="rect">
              <a:avLst/>
            </a:prstGeom>
            <a:ln w="12700" cap="flat">
              <a:noFill/>
              <a:miter lim="400000"/>
            </a:ln>
            <a:effectLst/>
          </p:spPr>
        </p:pic>
        <p:pic>
          <p:nvPicPr>
            <p:cNvPr id="338" name="pasted-image.pdf"/>
            <p:cNvPicPr>
              <a:picLocks noChangeAspect="1"/>
            </p:cNvPicPr>
            <p:nvPr/>
          </p:nvPicPr>
          <p:blipFill>
            <a:blip r:embed="rId9">
              <a:extLst/>
            </a:blip>
            <a:stretch>
              <a:fillRect/>
            </a:stretch>
          </p:blipFill>
          <p:spPr>
            <a:xfrm>
              <a:off x="5985707" y="2240771"/>
              <a:ext cx="400404" cy="1554506"/>
            </a:xfrm>
            <a:prstGeom prst="rect">
              <a:avLst/>
            </a:prstGeom>
            <a:ln w="12700" cap="flat">
              <a:noFill/>
              <a:miter lim="400000"/>
            </a:ln>
            <a:effectLst/>
          </p:spPr>
        </p:pic>
        <p:pic>
          <p:nvPicPr>
            <p:cNvPr id="339" name="pasted-image.pdf"/>
            <p:cNvPicPr>
              <a:picLocks noChangeAspect="1"/>
            </p:cNvPicPr>
            <p:nvPr/>
          </p:nvPicPr>
          <p:blipFill>
            <a:blip r:embed="rId10">
              <a:extLst/>
            </a:blip>
            <a:stretch>
              <a:fillRect/>
            </a:stretch>
          </p:blipFill>
          <p:spPr>
            <a:xfrm>
              <a:off x="2997021" y="3545914"/>
              <a:ext cx="190534" cy="419173"/>
            </a:xfrm>
            <a:prstGeom prst="rect">
              <a:avLst/>
            </a:prstGeom>
            <a:ln w="12700" cap="flat">
              <a:noFill/>
              <a:miter lim="400000"/>
            </a:ln>
            <a:effectLst/>
          </p:spPr>
        </p:pic>
        <p:pic>
          <p:nvPicPr>
            <p:cNvPr id="340" name="pasted-image.pdf"/>
            <p:cNvPicPr>
              <a:picLocks noChangeAspect="1"/>
            </p:cNvPicPr>
            <p:nvPr/>
          </p:nvPicPr>
          <p:blipFill>
            <a:blip r:embed="rId8">
              <a:extLst/>
            </a:blip>
            <a:stretch>
              <a:fillRect/>
            </a:stretch>
          </p:blipFill>
          <p:spPr>
            <a:xfrm>
              <a:off x="374465" y="6837947"/>
              <a:ext cx="400404" cy="1554506"/>
            </a:xfrm>
            <a:prstGeom prst="rect">
              <a:avLst/>
            </a:prstGeom>
            <a:ln w="12700" cap="flat">
              <a:noFill/>
              <a:miter lim="400000"/>
            </a:ln>
            <a:effectLst/>
          </p:spPr>
        </p:pic>
        <p:pic>
          <p:nvPicPr>
            <p:cNvPr id="341" name="pasted-image.pdf"/>
            <p:cNvPicPr>
              <a:picLocks noChangeAspect="1"/>
            </p:cNvPicPr>
            <p:nvPr/>
          </p:nvPicPr>
          <p:blipFill>
            <a:blip r:embed="rId9">
              <a:extLst/>
            </a:blip>
            <a:stretch>
              <a:fillRect/>
            </a:stretch>
          </p:blipFill>
          <p:spPr>
            <a:xfrm>
              <a:off x="5985707" y="6837947"/>
              <a:ext cx="400404" cy="1554506"/>
            </a:xfrm>
            <a:prstGeom prst="rect">
              <a:avLst/>
            </a:prstGeom>
            <a:ln w="12700" cap="flat">
              <a:noFill/>
              <a:miter lim="400000"/>
            </a:ln>
            <a:effectLst/>
          </p:spPr>
        </p:pic>
        <p:pic>
          <p:nvPicPr>
            <p:cNvPr id="342" name="pasted-image.pdf"/>
            <p:cNvPicPr>
              <a:picLocks noChangeAspect="1"/>
            </p:cNvPicPr>
            <p:nvPr/>
          </p:nvPicPr>
          <p:blipFill>
            <a:blip r:embed="rId10">
              <a:extLst/>
            </a:blip>
            <a:stretch>
              <a:fillRect/>
            </a:stretch>
          </p:blipFill>
          <p:spPr>
            <a:xfrm>
              <a:off x="2997021" y="8143090"/>
              <a:ext cx="190534" cy="419173"/>
            </a:xfrm>
            <a:prstGeom prst="rect">
              <a:avLst/>
            </a:prstGeom>
            <a:ln w="12700" cap="flat">
              <a:noFill/>
              <a:miter lim="400000"/>
            </a:ln>
            <a:effectLst/>
          </p:spPr>
        </p:pic>
        <p:pic>
          <p:nvPicPr>
            <p:cNvPr id="343" name="pasted-image.pdf"/>
            <p:cNvPicPr>
              <a:picLocks noChangeAspect="1"/>
            </p:cNvPicPr>
            <p:nvPr/>
          </p:nvPicPr>
          <p:blipFill>
            <a:blip r:embed="rId8">
              <a:extLst/>
            </a:blip>
            <a:stretch>
              <a:fillRect/>
            </a:stretch>
          </p:blipFill>
          <p:spPr>
            <a:xfrm>
              <a:off x="374465" y="4476064"/>
              <a:ext cx="400404" cy="1554506"/>
            </a:xfrm>
            <a:prstGeom prst="rect">
              <a:avLst/>
            </a:prstGeom>
            <a:ln w="12700" cap="flat">
              <a:noFill/>
              <a:miter lim="400000"/>
            </a:ln>
            <a:effectLst/>
          </p:spPr>
        </p:pic>
        <p:pic>
          <p:nvPicPr>
            <p:cNvPr id="344" name="pasted-image.pdf"/>
            <p:cNvPicPr>
              <a:picLocks noChangeAspect="1"/>
            </p:cNvPicPr>
            <p:nvPr/>
          </p:nvPicPr>
          <p:blipFill>
            <a:blip r:embed="rId9">
              <a:extLst/>
            </a:blip>
            <a:stretch>
              <a:fillRect/>
            </a:stretch>
          </p:blipFill>
          <p:spPr>
            <a:xfrm>
              <a:off x="5985707" y="4476064"/>
              <a:ext cx="400404" cy="1554506"/>
            </a:xfrm>
            <a:prstGeom prst="rect">
              <a:avLst/>
            </a:prstGeom>
            <a:ln w="12700" cap="flat">
              <a:noFill/>
              <a:miter lim="400000"/>
            </a:ln>
            <a:effectLst/>
          </p:spPr>
        </p:pic>
        <p:pic>
          <p:nvPicPr>
            <p:cNvPr id="345" name="pasted-image.pdf"/>
            <p:cNvPicPr>
              <a:picLocks noChangeAspect="1"/>
            </p:cNvPicPr>
            <p:nvPr/>
          </p:nvPicPr>
          <p:blipFill>
            <a:blip r:embed="rId10">
              <a:extLst/>
            </a:blip>
            <a:stretch>
              <a:fillRect/>
            </a:stretch>
          </p:blipFill>
          <p:spPr>
            <a:xfrm>
              <a:off x="2997021" y="5781207"/>
              <a:ext cx="190534" cy="419173"/>
            </a:xfrm>
            <a:prstGeom prst="rect">
              <a:avLst/>
            </a:prstGeom>
            <a:ln w="12700" cap="flat">
              <a:noFill/>
              <a:miter lim="400000"/>
            </a:ln>
            <a:effectLst/>
          </p:spPr>
        </p:pic>
        <p:sp>
          <p:nvSpPr>
            <p:cNvPr id="346" name="Shape 346"/>
            <p:cNvSpPr/>
            <p:nvPr/>
          </p:nvSpPr>
          <p:spPr>
            <a:xfrm rot="5400000">
              <a:off x="2241913" y="8611005"/>
              <a:ext cx="1928862" cy="1532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0458" tIns="100458" rIns="100458" bIns="100458" numCol="1" anchor="ctr">
              <a:noAutofit/>
            </a:bodyPr>
            <a:lstStyle>
              <a:lvl1pPr defTabSz="1155278">
                <a:defRPr sz="4200">
                  <a:latin typeface="Adobe 繁黑體 Std B"/>
                  <a:ea typeface="Adobe 繁黑體 Std B"/>
                  <a:cs typeface="Adobe 繁黑體 Std B"/>
                  <a:sym typeface="Adobe 繁黑體 Std B"/>
                </a:defRPr>
              </a:lvl1pPr>
            </a:lstStyle>
            <a:p>
              <a:pPr/>
              <a:r>
                <a:t>…</a:t>
              </a:r>
            </a:p>
          </p:txBody>
        </p:sp>
        <p:pic>
          <p:nvPicPr>
            <p:cNvPr id="347" name="pasted-image.pdf"/>
            <p:cNvPicPr>
              <a:picLocks noChangeAspect="1"/>
            </p:cNvPicPr>
            <p:nvPr/>
          </p:nvPicPr>
          <p:blipFill>
            <a:blip r:embed="rId4">
              <a:extLst/>
            </a:blip>
            <a:srcRect l="0" t="0" r="0" b="0"/>
            <a:stretch>
              <a:fillRect/>
            </a:stretch>
          </p:blipFill>
          <p:spPr>
            <a:xfrm>
              <a:off x="1611597" y="1592210"/>
              <a:ext cx="454991" cy="351585"/>
            </a:xfrm>
            <a:prstGeom prst="rect">
              <a:avLst/>
            </a:prstGeom>
            <a:ln w="12700" cap="flat">
              <a:noFill/>
              <a:miter lim="400000"/>
            </a:ln>
            <a:effectLst/>
          </p:spPr>
        </p:pic>
        <p:pic>
          <p:nvPicPr>
            <p:cNvPr id="348" name="pasted-image.pdf"/>
            <p:cNvPicPr>
              <a:picLocks noChangeAspect="1"/>
            </p:cNvPicPr>
            <p:nvPr/>
          </p:nvPicPr>
          <p:blipFill>
            <a:blip r:embed="rId5">
              <a:extLst/>
            </a:blip>
            <a:stretch>
              <a:fillRect/>
            </a:stretch>
          </p:blipFill>
          <p:spPr>
            <a:xfrm>
              <a:off x="4398259" y="1519849"/>
              <a:ext cx="434310" cy="496355"/>
            </a:xfrm>
            <a:prstGeom prst="rect">
              <a:avLst/>
            </a:prstGeom>
            <a:ln w="12700" cap="flat">
              <a:noFill/>
              <a:miter lim="400000"/>
            </a:ln>
            <a:effectLst/>
          </p:spPr>
        </p:pic>
        <p:pic>
          <p:nvPicPr>
            <p:cNvPr id="349" name="pasted-image.png"/>
            <p:cNvPicPr>
              <a:picLocks noChangeAspect="1"/>
            </p:cNvPicPr>
            <p:nvPr/>
          </p:nvPicPr>
          <p:blipFill>
            <a:blip r:embed="rId11">
              <a:extLst/>
            </a:blip>
            <a:srcRect l="18419" t="0" r="4416" b="0"/>
            <a:stretch>
              <a:fillRect/>
            </a:stretch>
          </p:blipFill>
          <p:spPr>
            <a:xfrm>
              <a:off x="1064703" y="2251958"/>
              <a:ext cx="1548537" cy="1575865"/>
            </a:xfrm>
            <a:prstGeom prst="rect">
              <a:avLst/>
            </a:prstGeom>
            <a:ln w="25400" cap="flat">
              <a:solidFill>
                <a:srgbClr val="000000"/>
              </a:solidFill>
              <a:prstDash val="solid"/>
              <a:miter lim="400000"/>
            </a:ln>
            <a:effectLst/>
          </p:spPr>
        </p:pic>
        <p:sp>
          <p:nvSpPr>
            <p:cNvPr id="350" name="Shape 350"/>
            <p:cNvSpPr/>
            <p:nvPr/>
          </p:nvSpPr>
          <p:spPr>
            <a:xfrm>
              <a:off x="3940523" y="2673536"/>
              <a:ext cx="1349782"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sz="3600"/>
              </a:lvl1pPr>
            </a:lstStyle>
            <a:p>
              <a:pPr/>
              <a:r>
                <a:t>“Fish”</a:t>
              </a:r>
            </a:p>
          </p:txBody>
        </p:sp>
        <p:pic>
          <p:nvPicPr>
            <p:cNvPr id="351" name="Screen Shot 2015-06-17 at 12.27.26 AM.png"/>
            <p:cNvPicPr>
              <a:picLocks noChangeAspect="1"/>
            </p:cNvPicPr>
            <p:nvPr/>
          </p:nvPicPr>
          <p:blipFill>
            <a:blip r:embed="rId12">
              <a:extLst/>
            </a:blip>
            <a:stretch>
              <a:fillRect/>
            </a:stretch>
          </p:blipFill>
          <p:spPr>
            <a:xfrm>
              <a:off x="962677" y="4491505"/>
              <a:ext cx="1752659" cy="1529106"/>
            </a:xfrm>
            <a:prstGeom prst="rect">
              <a:avLst/>
            </a:prstGeom>
            <a:ln w="25400" cap="flat">
              <a:solidFill>
                <a:srgbClr val="000000"/>
              </a:solidFill>
              <a:prstDash val="solid"/>
              <a:miter lim="400000"/>
            </a:ln>
            <a:effectLst/>
          </p:spPr>
        </p:pic>
        <p:sp>
          <p:nvSpPr>
            <p:cNvPr id="352" name="Shape 352"/>
            <p:cNvSpPr/>
            <p:nvPr/>
          </p:nvSpPr>
          <p:spPr>
            <a:xfrm>
              <a:off x="3661402" y="4908829"/>
              <a:ext cx="1908024"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sz="3600"/>
              </a:lvl1pPr>
            </a:lstStyle>
            <a:p>
              <a:pPr/>
              <a:r>
                <a:t>“Grizzly”</a:t>
              </a:r>
            </a:p>
          </p:txBody>
        </p:sp>
        <p:pic>
          <p:nvPicPr>
            <p:cNvPr id="353" name="Screen Shot 2015-06-17 at 12.27.39 AM.png"/>
            <p:cNvPicPr>
              <a:picLocks noChangeAspect="1"/>
            </p:cNvPicPr>
            <p:nvPr/>
          </p:nvPicPr>
          <p:blipFill>
            <a:blip r:embed="rId13">
              <a:extLst/>
            </a:blip>
            <a:stretch>
              <a:fillRect/>
            </a:stretch>
          </p:blipFill>
          <p:spPr>
            <a:xfrm>
              <a:off x="962677" y="6802439"/>
              <a:ext cx="1752659" cy="1625523"/>
            </a:xfrm>
            <a:prstGeom prst="rect">
              <a:avLst/>
            </a:prstGeom>
            <a:ln w="25400" cap="flat">
              <a:solidFill>
                <a:srgbClr val="000000"/>
              </a:solidFill>
              <a:prstDash val="solid"/>
              <a:miter lim="400000"/>
            </a:ln>
            <a:effectLst/>
          </p:spPr>
        </p:pic>
        <p:sp>
          <p:nvSpPr>
            <p:cNvPr id="354" name="Shape 354"/>
            <p:cNvSpPr/>
            <p:nvPr/>
          </p:nvSpPr>
          <p:spPr>
            <a:xfrm>
              <a:off x="3190943" y="7270712"/>
              <a:ext cx="2848941" cy="6889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algn="l" defTabSz="2172273">
                <a:defRPr sz="3600"/>
              </a:lvl1pPr>
            </a:lstStyle>
            <a:p>
              <a:pPr/>
              <a:r>
                <a:t>“Chameleon”</a:t>
              </a:r>
            </a:p>
          </p:txBody>
        </p:sp>
      </p:grpSp>
      <p:pic>
        <p:nvPicPr>
          <p:cNvPr id="356" name="pasted-image.pdf"/>
          <p:cNvPicPr>
            <a:picLocks noChangeAspect="1"/>
          </p:cNvPicPr>
          <p:nvPr/>
        </p:nvPicPr>
        <p:blipFill>
          <a:blip r:embed="rId14">
            <a:extLst/>
          </a:blip>
          <a:stretch>
            <a:fillRect/>
          </a:stretch>
        </p:blipFill>
        <p:spPr>
          <a:xfrm>
            <a:off x="7429393" y="9422330"/>
            <a:ext cx="9525214" cy="1317317"/>
          </a:xfrm>
          <a:prstGeom prst="rect">
            <a:avLst/>
          </a:prstGeom>
          <a:ln w="12700">
            <a:miter lim="400000"/>
          </a:ln>
        </p:spPr>
      </p:pic>
      <p:grpSp>
        <p:nvGrpSpPr>
          <p:cNvPr id="359" name="Group 359"/>
          <p:cNvGrpSpPr/>
          <p:nvPr/>
        </p:nvGrpSpPr>
        <p:grpSpPr>
          <a:xfrm>
            <a:off x="8031886" y="10357025"/>
            <a:ext cx="5485131" cy="2678010"/>
            <a:chOff x="-24519" y="0"/>
            <a:chExt cx="5485129" cy="2678009"/>
          </a:xfrm>
        </p:grpSpPr>
        <p:sp>
          <p:nvSpPr>
            <p:cNvPr id="357" name="Shape 357"/>
            <p:cNvSpPr/>
            <p:nvPr/>
          </p:nvSpPr>
          <p:spPr>
            <a:xfrm>
              <a:off x="-24520" y="1011134"/>
              <a:ext cx="5485131" cy="1666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Objective function</a:t>
              </a:r>
            </a:p>
            <a:p>
              <a:pPr/>
              <a:r>
                <a:t>(loss)</a:t>
              </a:r>
            </a:p>
          </p:txBody>
        </p:sp>
        <p:sp>
          <p:nvSpPr>
            <p:cNvPr id="358" name="Shape 358"/>
            <p:cNvSpPr/>
            <p:nvPr/>
          </p:nvSpPr>
          <p:spPr>
            <a:xfrm flipV="1">
              <a:off x="3893736" y="0"/>
              <a:ext cx="854224" cy="1215542"/>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grpSp>
        <p:nvGrpSpPr>
          <p:cNvPr id="362" name="Group 362"/>
          <p:cNvGrpSpPr/>
          <p:nvPr/>
        </p:nvGrpSpPr>
        <p:grpSpPr>
          <a:xfrm>
            <a:off x="14025993" y="10378146"/>
            <a:ext cx="5566019" cy="1902243"/>
            <a:chOff x="70630" y="124511"/>
            <a:chExt cx="5566017" cy="1902242"/>
          </a:xfrm>
        </p:grpSpPr>
        <p:sp>
          <p:nvSpPr>
            <p:cNvPr id="360" name="Shape 360"/>
            <p:cNvSpPr/>
            <p:nvPr/>
          </p:nvSpPr>
          <p:spPr>
            <a:xfrm>
              <a:off x="1105923" y="1121878"/>
              <a:ext cx="4530726"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Neural Network</a:t>
              </a:r>
            </a:p>
          </p:txBody>
        </p:sp>
        <p:sp>
          <p:nvSpPr>
            <p:cNvPr id="361" name="Shape 361"/>
            <p:cNvSpPr/>
            <p:nvPr/>
          </p:nvSpPr>
          <p:spPr>
            <a:xfrm flipH="1" flipV="1">
              <a:off x="70630" y="124511"/>
              <a:ext cx="1434300" cy="1052991"/>
            </a:xfrm>
            <a:prstGeom prst="line">
              <a:avLst/>
            </a:prstGeom>
            <a:noFill/>
            <a:ln w="635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5" grpId="4"/>
      <p:bldP build="whole" bldLvl="1" animBg="1" rev="0" advAuto="0" spid="356" grpId="1"/>
      <p:bldP build="whole" bldLvl="1" animBg="1" rev="0" advAuto="0" spid="359" grpId="3"/>
      <p:bldP build="whole" bldLvl="1" animBg="1" rev="0" advAuto="0" spid="362" grpId="2"/>
    </p:bldLst>
  </p:timing>
</p:sld>
</file>

<file path=ppt/slides/slide90.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709" name="pasted-image.png"/>
          <p:cNvPicPr>
            <a:picLocks noChangeAspect="1"/>
          </p:cNvPicPr>
          <p:nvPr/>
        </p:nvPicPr>
        <p:blipFill>
          <a:blip r:embed="rId2">
            <a:extLst/>
          </a:blip>
          <a:stretch>
            <a:fillRect/>
          </a:stretch>
        </p:blipFill>
        <p:spPr>
          <a:xfrm>
            <a:off x="3453387" y="523798"/>
            <a:ext cx="17477226" cy="12668404"/>
          </a:xfrm>
          <a:prstGeom prst="rect">
            <a:avLst/>
          </a:prstGeom>
          <a:ln w="12700">
            <a:miter lim="400000"/>
          </a:ln>
        </p:spPr>
      </p:pic>
    </p:spTree>
  </p:cSld>
  <p:clrMapOvr>
    <a:masterClrMapping/>
  </p:clrMapOvr>
  <p:transition xmlns:p14="http://schemas.microsoft.com/office/powerpoint/2010/main" spd="slow" advClick="1"/>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11" name="Shape 2711"/>
          <p:cNvSpPr/>
          <p:nvPr/>
        </p:nvSpPr>
        <p:spPr>
          <a:xfrm flipH="1" flipV="1">
            <a:off x="2301998" y="3433229"/>
            <a:ext cx="12307193" cy="1"/>
          </a:xfrm>
          <a:prstGeom prst="line">
            <a:avLst/>
          </a:prstGeom>
          <a:ln w="63500">
            <a:solidFill>
              <a:schemeClr val="accent4"/>
            </a:solidFill>
            <a:prstDash val="sysDot"/>
            <a:miter lim="400000"/>
            <a:tailEnd type="stealth"/>
          </a:ln>
        </p:spPr>
        <p:txBody>
          <a:bodyPr lIns="71437" tIns="71437" rIns="71437" bIns="71437" anchor="ctr"/>
          <a:lstStyle/>
          <a:p>
            <a:pPr>
              <a:defRPr sz="3200"/>
            </a:pPr>
          </a:p>
        </p:txBody>
      </p:sp>
      <p:sp>
        <p:nvSpPr>
          <p:cNvPr id="2712" name="Shape 2712"/>
          <p:cNvSpPr/>
          <p:nvPr/>
        </p:nvSpPr>
        <p:spPr>
          <a:xfrm>
            <a:off x="4313010" y="6790924"/>
            <a:ext cx="17160067" cy="4394244"/>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p>
            <a:pPr algn="l">
              <a:spcBef>
                <a:spcPts val="4200"/>
              </a:spcBef>
              <a:defRPr b="1" sz="5800">
                <a:latin typeface="Helvetica"/>
                <a:ea typeface="Helvetica"/>
                <a:cs typeface="Helvetica"/>
                <a:sym typeface="Helvetica"/>
              </a:defRPr>
            </a:pPr>
            <a:r>
              <a:t>G </a:t>
            </a:r>
            <a:r>
              <a:rPr b="0">
                <a:latin typeface="+mn-lt"/>
                <a:ea typeface="+mn-ea"/>
                <a:cs typeface="+mn-cs"/>
                <a:sym typeface="Helvetica Light"/>
              </a:rPr>
              <a:t>tries to synthesize fake images that fool </a:t>
            </a:r>
            <a:r>
              <a:t>D</a:t>
            </a:r>
          </a:p>
          <a:p>
            <a:pPr algn="l">
              <a:spcBef>
                <a:spcPts val="4200"/>
              </a:spcBef>
              <a:defRPr b="1" sz="5800">
                <a:latin typeface="Helvetica"/>
                <a:ea typeface="Helvetica"/>
                <a:cs typeface="Helvetica"/>
                <a:sym typeface="Helvetica"/>
              </a:defRPr>
            </a:pPr>
            <a:r>
              <a:t>D </a:t>
            </a:r>
            <a:r>
              <a:rPr b="0">
                <a:latin typeface="+mn-lt"/>
                <a:ea typeface="+mn-ea"/>
                <a:cs typeface="+mn-cs"/>
                <a:sym typeface="Helvetica Light"/>
              </a:rPr>
              <a:t>tries to identify the fakes</a:t>
            </a:r>
          </a:p>
        </p:txBody>
      </p:sp>
      <p:sp>
        <p:nvSpPr>
          <p:cNvPr id="2713" name="Shape 2713"/>
          <p:cNvSpPr/>
          <p:nvPr/>
        </p:nvSpPr>
        <p:spPr>
          <a:xfrm>
            <a:off x="17561635" y="12185143"/>
            <a:ext cx="5403844"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[Goodfellow et al., 2014]</a:t>
            </a:r>
          </a:p>
        </p:txBody>
      </p:sp>
      <p:sp>
        <p:nvSpPr>
          <p:cNvPr id="2714" name="Shape 2714"/>
          <p:cNvSpPr/>
          <p:nvPr/>
        </p:nvSpPr>
        <p:spPr>
          <a:xfrm>
            <a:off x="2491605" y="4194476"/>
            <a:ext cx="3692091" cy="1081687"/>
          </a:xfrm>
          <a:prstGeom prst="rect">
            <a:avLst/>
          </a:prstGeom>
          <a:ln w="12700">
            <a:miter lim="400000"/>
          </a:ln>
          <a:extLst>
            <a:ext uri="{C572A759-6A51-4108-AA02-DFA0A04FC94B}">
              <ma14:wrappingTextBoxFlag xmlns:ma14="http://schemas.microsoft.com/office/mac/drawingml/2011/main" val="1"/>
            </a:ext>
          </a:extLst>
        </p:spPr>
        <p:txBody>
          <a:bodyPr lIns="53578" tIns="53578" rIns="53578" bIns="53578" anchor="ctr"/>
          <a:lstStyle>
            <a:lvl1pPr>
              <a:defRPr sz="4600"/>
            </a:lvl1pPr>
          </a:lstStyle>
          <a:p>
            <a:pPr/>
            <a:r>
              <a:t>Generator</a:t>
            </a:r>
          </a:p>
        </p:txBody>
      </p:sp>
      <p:sp>
        <p:nvSpPr>
          <p:cNvPr id="2715" name="Shape 2715"/>
          <p:cNvSpPr/>
          <p:nvPr/>
        </p:nvSpPr>
        <p:spPr>
          <a:xfrm>
            <a:off x="2338633" y="3098942"/>
            <a:ext cx="4022180" cy="1"/>
          </a:xfrm>
          <a:prstGeom prst="line">
            <a:avLst/>
          </a:prstGeom>
          <a:ln w="38100">
            <a:solidFill>
              <a:srgbClr val="000000"/>
            </a:solidFill>
            <a:miter lim="400000"/>
            <a:tailEnd type="stealth"/>
          </a:ln>
        </p:spPr>
        <p:txBody>
          <a:bodyPr lIns="53578" tIns="53578" rIns="53578" bIns="53578" anchor="ctr"/>
          <a:lstStyle/>
          <a:p>
            <a:pPr>
              <a:defRPr sz="3000"/>
            </a:pPr>
          </a:p>
        </p:txBody>
      </p:sp>
      <p:sp>
        <p:nvSpPr>
          <p:cNvPr id="2716" name="Shape 2716"/>
          <p:cNvSpPr/>
          <p:nvPr/>
        </p:nvSpPr>
        <p:spPr>
          <a:xfrm rot="10800000">
            <a:off x="4155961" y="1966481"/>
            <a:ext cx="387522" cy="2264924"/>
          </a:xfrm>
          <a:prstGeom prst="rect">
            <a:avLst/>
          </a:prstGeom>
          <a:solidFill>
            <a:srgbClr val="FFFFFF"/>
          </a:solidFill>
          <a:ln w="38100">
            <a:solidFill>
              <a:srgbClr val="000000"/>
            </a:solidFill>
            <a:miter lim="400000"/>
          </a:ln>
        </p:spPr>
        <p:txBody>
          <a:bodyPr lIns="53578" tIns="53578" rIns="53578" bIns="53578" anchor="ctr"/>
          <a:lstStyle/>
          <a:p>
            <a:pPr>
              <a:defRPr sz="3000">
                <a:solidFill>
                  <a:srgbClr val="FFFFFF"/>
                </a:solidFill>
              </a:defRPr>
            </a:pPr>
          </a:p>
        </p:txBody>
      </p:sp>
      <p:sp>
        <p:nvSpPr>
          <p:cNvPr id="2717" name="Shape 2717"/>
          <p:cNvSpPr/>
          <p:nvPr/>
        </p:nvSpPr>
        <p:spPr>
          <a:xfrm rot="10800000">
            <a:off x="4725517" y="1966481"/>
            <a:ext cx="387523" cy="2264924"/>
          </a:xfrm>
          <a:prstGeom prst="rect">
            <a:avLst/>
          </a:prstGeom>
          <a:solidFill>
            <a:srgbClr val="FFFFFF"/>
          </a:solidFill>
          <a:ln w="38100">
            <a:solidFill>
              <a:srgbClr val="000000"/>
            </a:solidFill>
            <a:miter lim="400000"/>
          </a:ln>
        </p:spPr>
        <p:txBody>
          <a:bodyPr lIns="53578" tIns="53578" rIns="53578" bIns="53578" anchor="ctr"/>
          <a:lstStyle/>
          <a:p>
            <a:pPr>
              <a:defRPr sz="3000">
                <a:solidFill>
                  <a:srgbClr val="FFFFFF"/>
                </a:solidFill>
              </a:defRPr>
            </a:pPr>
          </a:p>
        </p:txBody>
      </p:sp>
      <p:sp>
        <p:nvSpPr>
          <p:cNvPr id="2718" name="Shape 2718"/>
          <p:cNvSpPr/>
          <p:nvPr/>
        </p:nvSpPr>
        <p:spPr>
          <a:xfrm rot="10800000">
            <a:off x="3586405" y="1966481"/>
            <a:ext cx="387522" cy="2264924"/>
          </a:xfrm>
          <a:prstGeom prst="rect">
            <a:avLst/>
          </a:prstGeom>
          <a:solidFill>
            <a:srgbClr val="FFFFFF"/>
          </a:solidFill>
          <a:ln w="38100">
            <a:solidFill>
              <a:srgbClr val="000000"/>
            </a:solidFill>
            <a:miter lim="400000"/>
          </a:ln>
        </p:spPr>
        <p:txBody>
          <a:bodyPr lIns="53578" tIns="53578" rIns="53578" bIns="53578" anchor="ctr"/>
          <a:lstStyle/>
          <a:p>
            <a:pPr>
              <a:defRPr sz="3000">
                <a:solidFill>
                  <a:srgbClr val="FFFFFF"/>
                </a:solidFill>
              </a:defRPr>
            </a:pPr>
          </a:p>
        </p:txBody>
      </p:sp>
      <p:pic>
        <p:nvPicPr>
          <p:cNvPr id="2719" name="pasted-image.pdf"/>
          <p:cNvPicPr>
            <a:picLocks noChangeAspect="1"/>
          </p:cNvPicPr>
          <p:nvPr/>
        </p:nvPicPr>
        <p:blipFill>
          <a:blip r:embed="rId2">
            <a:extLst/>
          </a:blip>
          <a:stretch>
            <a:fillRect/>
          </a:stretch>
        </p:blipFill>
        <p:spPr>
          <a:xfrm>
            <a:off x="3991520" y="818608"/>
            <a:ext cx="716406" cy="742939"/>
          </a:xfrm>
          <a:prstGeom prst="rect">
            <a:avLst/>
          </a:prstGeom>
          <a:ln w="12700">
            <a:miter lim="400000"/>
          </a:ln>
        </p:spPr>
      </p:pic>
      <p:pic>
        <p:nvPicPr>
          <p:cNvPr id="2720" name="pasted-image.pdf"/>
          <p:cNvPicPr>
            <a:picLocks noChangeAspect="1"/>
          </p:cNvPicPr>
          <p:nvPr/>
        </p:nvPicPr>
        <p:blipFill>
          <a:blip r:embed="rId3">
            <a:extLst/>
          </a:blip>
          <a:stretch>
            <a:fillRect/>
          </a:stretch>
        </p:blipFill>
        <p:spPr>
          <a:xfrm>
            <a:off x="7883111" y="639726"/>
            <a:ext cx="1303913" cy="660887"/>
          </a:xfrm>
          <a:prstGeom prst="rect">
            <a:avLst/>
          </a:prstGeom>
          <a:ln w="12700">
            <a:miter lim="400000"/>
          </a:ln>
        </p:spPr>
      </p:pic>
      <p:grpSp>
        <p:nvGrpSpPr>
          <p:cNvPr id="2728" name="Group 2728"/>
          <p:cNvGrpSpPr/>
          <p:nvPr/>
        </p:nvGrpSpPr>
        <p:grpSpPr>
          <a:xfrm>
            <a:off x="10337113" y="791961"/>
            <a:ext cx="10959283" cy="4484202"/>
            <a:chOff x="0" y="0"/>
            <a:chExt cx="10959282" cy="4484200"/>
          </a:xfrm>
        </p:grpSpPr>
        <p:sp>
          <p:nvSpPr>
            <p:cNvPr id="2721" name="Shape 2721"/>
            <p:cNvSpPr/>
            <p:nvPr/>
          </p:nvSpPr>
          <p:spPr>
            <a:xfrm>
              <a:off x="0" y="3402514"/>
              <a:ext cx="4779991" cy="10816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lvl1pPr>
                <a:defRPr sz="4600"/>
              </a:lvl1pPr>
            </a:lstStyle>
            <a:p>
              <a:pPr/>
              <a:r>
                <a:t>Discriminator</a:t>
              </a:r>
            </a:p>
          </p:txBody>
        </p:sp>
        <p:sp>
          <p:nvSpPr>
            <p:cNvPr id="2722" name="Shape 2722"/>
            <p:cNvSpPr/>
            <p:nvPr/>
          </p:nvSpPr>
          <p:spPr>
            <a:xfrm>
              <a:off x="378905" y="2312930"/>
              <a:ext cx="4022179" cy="1"/>
            </a:xfrm>
            <a:prstGeom prst="line">
              <a:avLst/>
            </a:prstGeom>
            <a:noFill/>
            <a:ln w="38100" cap="flat">
              <a:solidFill>
                <a:srgbClr val="000000"/>
              </a:solidFill>
              <a:prstDash val="solid"/>
              <a:miter lim="400000"/>
              <a:tailEnd type="stealth" w="med" len="med"/>
            </a:ln>
            <a:effectLst/>
          </p:spPr>
          <p:txBody>
            <a:bodyPr wrap="square" lIns="53578" tIns="53578" rIns="53578" bIns="53578" numCol="1" anchor="ctr">
              <a:noAutofit/>
            </a:bodyPr>
            <a:lstStyle/>
            <a:p>
              <a:pPr>
                <a:defRPr sz="3000"/>
              </a:pPr>
            </a:p>
          </p:txBody>
        </p:sp>
        <p:sp>
          <p:nvSpPr>
            <p:cNvPr id="2723" name="Shape 2723"/>
            <p:cNvSpPr/>
            <p:nvPr/>
          </p:nvSpPr>
          <p:spPr>
            <a:xfrm rot="10800000">
              <a:off x="2196231" y="1180469"/>
              <a:ext cx="387523" cy="2264924"/>
            </a:xfrm>
            <a:prstGeom prst="rect">
              <a:avLst/>
            </a:prstGeom>
            <a:solidFill>
              <a:srgbClr val="FFFFFF"/>
            </a:solidFill>
            <a:ln w="381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724" name="Shape 2724"/>
            <p:cNvSpPr/>
            <p:nvPr/>
          </p:nvSpPr>
          <p:spPr>
            <a:xfrm rot="10800000">
              <a:off x="2765787" y="1180469"/>
              <a:ext cx="387523" cy="2264924"/>
            </a:xfrm>
            <a:prstGeom prst="rect">
              <a:avLst/>
            </a:prstGeom>
            <a:solidFill>
              <a:srgbClr val="FFFFFF"/>
            </a:solidFill>
            <a:ln w="381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725" name="Shape 2725"/>
            <p:cNvSpPr/>
            <p:nvPr/>
          </p:nvSpPr>
          <p:spPr>
            <a:xfrm rot="10800000">
              <a:off x="1626675" y="1180469"/>
              <a:ext cx="387522" cy="2264924"/>
            </a:xfrm>
            <a:prstGeom prst="rect">
              <a:avLst/>
            </a:prstGeom>
            <a:solidFill>
              <a:srgbClr val="FFFFFF"/>
            </a:solidFill>
            <a:ln w="381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pic>
          <p:nvPicPr>
            <p:cNvPr id="2726" name="pasted-image.pdf"/>
            <p:cNvPicPr>
              <a:picLocks noChangeAspect="1"/>
            </p:cNvPicPr>
            <p:nvPr/>
          </p:nvPicPr>
          <p:blipFill>
            <a:blip r:embed="rId4">
              <a:extLst/>
            </a:blip>
            <a:stretch>
              <a:fillRect/>
            </a:stretch>
          </p:blipFill>
          <p:spPr>
            <a:xfrm>
              <a:off x="2025099" y="0"/>
              <a:ext cx="769473" cy="663338"/>
            </a:xfrm>
            <a:prstGeom prst="rect">
              <a:avLst/>
            </a:prstGeom>
            <a:ln w="12700" cap="flat">
              <a:noFill/>
              <a:miter lim="400000"/>
            </a:ln>
            <a:effectLst/>
          </p:spPr>
        </p:pic>
        <p:sp>
          <p:nvSpPr>
            <p:cNvPr id="2727" name="Shape 2727"/>
            <p:cNvSpPr/>
            <p:nvPr/>
          </p:nvSpPr>
          <p:spPr>
            <a:xfrm>
              <a:off x="4565687" y="1589015"/>
              <a:ext cx="6393596" cy="14478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lvl1pPr>
                <a:defRPr sz="5800"/>
              </a:lvl1pPr>
            </a:lstStyle>
            <a:p>
              <a:pPr/>
              <a:r>
                <a:t>real or fake?</a:t>
              </a:r>
            </a:p>
          </p:txBody>
        </p:sp>
      </p:grpSp>
      <p:pic>
        <p:nvPicPr>
          <p:cNvPr id="2729" name="pasted-image.pdf"/>
          <p:cNvPicPr>
            <a:picLocks noChangeAspect="1"/>
          </p:cNvPicPr>
          <p:nvPr/>
        </p:nvPicPr>
        <p:blipFill>
          <a:blip r:embed="rId5">
            <a:extLst/>
          </a:blip>
          <a:stretch>
            <a:fillRect/>
          </a:stretch>
        </p:blipFill>
        <p:spPr>
          <a:xfrm>
            <a:off x="1268646" y="2856367"/>
            <a:ext cx="425887" cy="452506"/>
          </a:xfrm>
          <a:prstGeom prst="rect">
            <a:avLst/>
          </a:prstGeom>
          <a:ln w="12700">
            <a:miter lim="400000"/>
          </a:ln>
        </p:spPr>
      </p:pic>
      <p:pic>
        <p:nvPicPr>
          <p:cNvPr id="2730" name="pasted-image.png"/>
          <p:cNvPicPr>
            <a:picLocks noChangeAspect="1"/>
          </p:cNvPicPr>
          <p:nvPr/>
        </p:nvPicPr>
        <p:blipFill>
          <a:blip r:embed="rId6">
            <a:extLst/>
          </a:blip>
          <a:stretch>
            <a:fillRect/>
          </a:stretch>
        </p:blipFill>
        <p:spPr>
          <a:xfrm>
            <a:off x="7016898" y="1660246"/>
            <a:ext cx="2877393" cy="2877392"/>
          </a:xfrm>
          <a:prstGeom prst="rect">
            <a:avLst/>
          </a:prstGeom>
          <a:ln w="12700">
            <a:solidFill>
              <a:srgbClr val="000000"/>
            </a:solidFill>
            <a:miter lim="400000"/>
          </a:ln>
        </p:spPr>
      </p:pic>
      <p:pic>
        <p:nvPicPr>
          <p:cNvPr id="2731" name="pasted-image.png"/>
          <p:cNvPicPr>
            <a:picLocks noChangeAspect="1"/>
          </p:cNvPicPr>
          <p:nvPr/>
        </p:nvPicPr>
        <p:blipFill>
          <a:blip r:embed="rId7">
            <a:extLst/>
          </a:blip>
          <a:srcRect l="18419" t="0" r="4416" b="0"/>
          <a:stretch>
            <a:fillRect/>
          </a:stretch>
        </p:blipFill>
        <p:spPr>
          <a:xfrm>
            <a:off x="7023249" y="1654546"/>
            <a:ext cx="2864558" cy="2915112"/>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12">
                                            <p:bg/>
                                          </p:spTgt>
                                        </p:tgtEl>
                                        <p:attrNameLst>
                                          <p:attrName>style.visibility</p:attrName>
                                        </p:attrNameLst>
                                      </p:cBhvr>
                                      <p:to>
                                        <p:strVal val="visible"/>
                                      </p:to>
                                    </p:set>
                                  </p:childTnLst>
                                </p:cTn>
                              </p:par>
                              <p:par>
                                <p:cTn id="11" presetClass="entr" nodeType="withEffect" presetSubtype="0" presetID="1" grpId="2" fill="hold">
                                  <p:stCondLst>
                                    <p:cond delay="0"/>
                                  </p:stCondLst>
                                  <p:iterate type="el" backwards="0">
                                    <p:tmAbs val="0"/>
                                  </p:iterate>
                                  <p:childTnLst>
                                    <p:set>
                                      <p:cBhvr>
                                        <p:cTn id="12" fill="hold"/>
                                        <p:tgtEl>
                                          <p:spTgt spid="271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2" fill="hold">
                                  <p:stCondLst>
                                    <p:cond delay="0"/>
                                  </p:stCondLst>
                                  <p:iterate type="el" backwards="0">
                                    <p:tmAbs val="0"/>
                                  </p:iterate>
                                  <p:childTnLst>
                                    <p:set>
                                      <p:cBhvr>
                                        <p:cTn id="16" fill="hold"/>
                                        <p:tgtEl>
                                          <p:spTgt spid="271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3" fill="hold">
                                  <p:stCondLst>
                                    <p:cond delay="0"/>
                                  </p:stCondLst>
                                  <p:iterate type="el" backwards="0">
                                    <p:tmAbs val="0"/>
                                  </p:iterate>
                                  <p:childTnLst>
                                    <p:set>
                                      <p:cBhvr>
                                        <p:cTn id="20" fill="hold"/>
                                        <p:tgtEl>
                                          <p:spTgt spid="27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4" fill="hold">
                                  <p:stCondLst>
                                    <p:cond delay="0"/>
                                  </p:stCondLst>
                                  <p:iterate type="el" backwards="0">
                                    <p:tmAbs val="0"/>
                                  </p:iterate>
                                  <p:childTnLst>
                                    <p:set>
                                      <p:cBhvr>
                                        <p:cTn id="24" fill="hold"/>
                                        <p:tgtEl>
                                          <p:spTgt spid="27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28" grpId="1"/>
      <p:bldP build="whole" bldLvl="1" animBg="1" rev="0" advAuto="0" spid="2711" grpId="3"/>
      <p:bldP build="whole" bldLvl="1" animBg="1" rev="0" advAuto="0" spid="2731" grpId="4"/>
      <p:bldP build="p" bldLvl="5" animBg="1" rev="0" advAuto="0" spid="2712" grpId="2"/>
    </p:bldLst>
  </p:timing>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3" name="Shape 2733"/>
          <p:cNvSpPr/>
          <p:nvPr/>
        </p:nvSpPr>
        <p:spPr>
          <a:xfrm>
            <a:off x="5459818" y="511175"/>
            <a:ext cx="13464364" cy="1120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GANs are implicit generative models</a:t>
            </a:r>
          </a:p>
        </p:txBody>
      </p:sp>
      <p:pic>
        <p:nvPicPr>
          <p:cNvPr id="2734" name="pasted-image.pdf"/>
          <p:cNvPicPr>
            <a:picLocks noChangeAspect="1"/>
          </p:cNvPicPr>
          <p:nvPr/>
        </p:nvPicPr>
        <p:blipFill>
          <a:blip r:embed="rId2">
            <a:extLst/>
          </a:blip>
          <a:stretch>
            <a:fillRect/>
          </a:stretch>
        </p:blipFill>
        <p:spPr>
          <a:xfrm>
            <a:off x="4115495" y="3135507"/>
            <a:ext cx="1982392" cy="1220842"/>
          </a:xfrm>
          <a:prstGeom prst="rect">
            <a:avLst/>
          </a:prstGeom>
          <a:ln w="12700">
            <a:miter lim="400000"/>
          </a:ln>
        </p:spPr>
      </p:pic>
      <p:grpSp>
        <p:nvGrpSpPr>
          <p:cNvPr id="2737" name="Group 2737"/>
          <p:cNvGrpSpPr/>
          <p:nvPr/>
        </p:nvGrpSpPr>
        <p:grpSpPr>
          <a:xfrm>
            <a:off x="6452400" y="3293485"/>
            <a:ext cx="11647922" cy="904886"/>
            <a:chOff x="0" y="0"/>
            <a:chExt cx="11647920" cy="904884"/>
          </a:xfrm>
        </p:grpSpPr>
        <p:sp>
          <p:nvSpPr>
            <p:cNvPr id="2735" name="Shape 2735"/>
            <p:cNvSpPr/>
            <p:nvPr/>
          </p:nvSpPr>
          <p:spPr>
            <a:xfrm flipH="1" flipV="1">
              <a:off x="-1" y="452442"/>
              <a:ext cx="1961351"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sp>
          <p:nvSpPr>
            <p:cNvPr id="2736" name="Shape 2736"/>
            <p:cNvSpPr/>
            <p:nvPr/>
          </p:nvSpPr>
          <p:spPr>
            <a:xfrm>
              <a:off x="2315863" y="0"/>
              <a:ext cx="9332058" cy="904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“generative model” of the data </a:t>
              </a:r>
              <a:r>
                <a:rPr b="1">
                  <a:latin typeface="Helvetica"/>
                  <a:ea typeface="Helvetica"/>
                  <a:cs typeface="Helvetica"/>
                  <a:sym typeface="Helvetica"/>
                </a:rPr>
                <a:t>x</a:t>
              </a:r>
            </a:p>
          </p:txBody>
        </p:sp>
      </p:grpSp>
      <p:grpSp>
        <p:nvGrpSpPr>
          <p:cNvPr id="2740" name="Group 2740"/>
          <p:cNvGrpSpPr/>
          <p:nvPr/>
        </p:nvGrpSpPr>
        <p:grpSpPr>
          <a:xfrm>
            <a:off x="3541795" y="5505503"/>
            <a:ext cx="5095241" cy="2015209"/>
            <a:chOff x="0" y="0"/>
            <a:chExt cx="5095240" cy="2015208"/>
          </a:xfrm>
        </p:grpSpPr>
        <p:pic>
          <p:nvPicPr>
            <p:cNvPr id="2738" name="pasted-image.pdf"/>
            <p:cNvPicPr>
              <a:picLocks noChangeAspect="1"/>
            </p:cNvPicPr>
            <p:nvPr/>
          </p:nvPicPr>
          <p:blipFill>
            <a:blip r:embed="rId3">
              <a:extLst/>
            </a:blip>
            <a:stretch>
              <a:fillRect/>
            </a:stretch>
          </p:blipFill>
          <p:spPr>
            <a:xfrm>
              <a:off x="692687" y="1110324"/>
              <a:ext cx="3709866" cy="904885"/>
            </a:xfrm>
            <a:prstGeom prst="rect">
              <a:avLst/>
            </a:prstGeom>
            <a:ln w="12700" cap="flat">
              <a:noFill/>
              <a:miter lim="400000"/>
            </a:ln>
            <a:effectLst/>
          </p:spPr>
        </p:pic>
        <p:sp>
          <p:nvSpPr>
            <p:cNvPr id="2739" name="Shape 2739"/>
            <p:cNvSpPr/>
            <p:nvPr/>
          </p:nvSpPr>
          <p:spPr>
            <a:xfrm>
              <a:off x="0" y="0"/>
              <a:ext cx="509524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Noise distribution</a:t>
              </a:r>
            </a:p>
          </p:txBody>
        </p:sp>
      </p:grpSp>
      <p:grpSp>
        <p:nvGrpSpPr>
          <p:cNvPr id="2745" name="Group 2745"/>
          <p:cNvGrpSpPr/>
          <p:nvPr/>
        </p:nvGrpSpPr>
        <p:grpSpPr>
          <a:xfrm>
            <a:off x="8287987" y="5505503"/>
            <a:ext cx="11070030" cy="2155721"/>
            <a:chOff x="0" y="0"/>
            <a:chExt cx="11070028" cy="2155719"/>
          </a:xfrm>
        </p:grpSpPr>
        <p:sp>
          <p:nvSpPr>
            <p:cNvPr id="2741" name="Shape 2741"/>
            <p:cNvSpPr/>
            <p:nvPr/>
          </p:nvSpPr>
          <p:spPr>
            <a:xfrm>
              <a:off x="0" y="1562766"/>
              <a:ext cx="6558055"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pic>
          <p:nvPicPr>
            <p:cNvPr id="2742" name="pasted-image.pdf"/>
            <p:cNvPicPr>
              <a:picLocks noChangeAspect="1"/>
            </p:cNvPicPr>
            <p:nvPr/>
          </p:nvPicPr>
          <p:blipFill>
            <a:blip r:embed="rId4">
              <a:extLst/>
            </a:blip>
            <a:stretch>
              <a:fillRect/>
            </a:stretch>
          </p:blipFill>
          <p:spPr>
            <a:xfrm>
              <a:off x="6941849" y="1110323"/>
              <a:ext cx="3443058" cy="855262"/>
            </a:xfrm>
            <a:prstGeom prst="rect">
              <a:avLst/>
            </a:prstGeom>
            <a:ln w="12700" cap="flat">
              <a:noFill/>
              <a:miter lim="400000"/>
            </a:ln>
            <a:effectLst/>
          </p:spPr>
        </p:pic>
        <p:sp>
          <p:nvSpPr>
            <p:cNvPr id="2743" name="Shape 2743"/>
            <p:cNvSpPr/>
            <p:nvPr/>
          </p:nvSpPr>
          <p:spPr>
            <a:xfrm>
              <a:off x="1914277" y="996844"/>
              <a:ext cx="2729500" cy="1158876"/>
            </a:xfrm>
            <a:prstGeom prst="rect">
              <a:avLst/>
            </a:prstGeom>
            <a:solidFill>
              <a:srgbClr val="FFFFFF"/>
            </a:solidFill>
            <a:ln w="381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defRPr sz="6400"/>
              </a:lvl1pPr>
            </a:lstStyle>
            <a:p>
              <a:pPr/>
              <a:r>
                <a:t>GAN</a:t>
              </a:r>
            </a:p>
          </p:txBody>
        </p:sp>
        <p:sp>
          <p:nvSpPr>
            <p:cNvPr id="2744" name="Shape 2744"/>
            <p:cNvSpPr/>
            <p:nvPr/>
          </p:nvSpPr>
          <p:spPr>
            <a:xfrm>
              <a:off x="6256728" y="0"/>
              <a:ext cx="4813301" cy="9048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r>
                <a:t>Data distribution</a:t>
              </a:r>
            </a:p>
          </p:txBody>
        </p:sp>
      </p:grpSp>
      <p:grpSp>
        <p:nvGrpSpPr>
          <p:cNvPr id="2749" name="Group 2749"/>
          <p:cNvGrpSpPr/>
          <p:nvPr/>
        </p:nvGrpSpPr>
        <p:grpSpPr>
          <a:xfrm>
            <a:off x="3407592" y="9775931"/>
            <a:ext cx="20621677" cy="1666876"/>
            <a:chOff x="0" y="0"/>
            <a:chExt cx="20621676" cy="1666875"/>
          </a:xfrm>
        </p:grpSpPr>
        <p:pic>
          <p:nvPicPr>
            <p:cNvPr id="2746" name="pasted-image.pdf"/>
            <p:cNvPicPr>
              <a:picLocks noChangeAspect="1"/>
            </p:cNvPicPr>
            <p:nvPr/>
          </p:nvPicPr>
          <p:blipFill>
            <a:blip r:embed="rId5">
              <a:extLst/>
            </a:blip>
            <a:stretch>
              <a:fillRect/>
            </a:stretch>
          </p:blipFill>
          <p:spPr>
            <a:xfrm>
              <a:off x="0" y="0"/>
              <a:ext cx="3955217" cy="1004760"/>
            </a:xfrm>
            <a:prstGeom prst="rect">
              <a:avLst/>
            </a:prstGeom>
            <a:ln w="12700" cap="flat">
              <a:noFill/>
              <a:miter lim="400000"/>
            </a:ln>
            <a:effectLst/>
          </p:spPr>
        </p:pic>
        <p:sp>
          <p:nvSpPr>
            <p:cNvPr id="2747" name="Shape 2747"/>
            <p:cNvSpPr/>
            <p:nvPr/>
          </p:nvSpPr>
          <p:spPr>
            <a:xfrm>
              <a:off x="6890526" y="0"/>
              <a:ext cx="13731151" cy="16668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lvl1pPr algn="l"/>
            </a:lstStyle>
            <a:p>
              <a:pPr/>
              <a:r>
                <a:t>Samples from GAN, at equilibrium, are samples from the data distribution</a:t>
              </a:r>
            </a:p>
          </p:txBody>
        </p:sp>
        <p:sp>
          <p:nvSpPr>
            <p:cNvPr id="2748" name="Shape 2748"/>
            <p:cNvSpPr/>
            <p:nvPr/>
          </p:nvSpPr>
          <p:spPr>
            <a:xfrm flipH="1" flipV="1">
              <a:off x="4442196" y="502380"/>
              <a:ext cx="1961350" cy="1"/>
            </a:xfrm>
            <a:prstGeom prst="line">
              <a:avLst/>
            </a:prstGeom>
            <a:noFill/>
            <a:ln w="50800" cap="flat">
              <a:solidFill>
                <a:srgbClr val="000000"/>
              </a:solidFill>
              <a:prstDash val="solid"/>
              <a:miter lim="400000"/>
              <a:tailEnd type="triangle" w="med" len="med"/>
            </a:ln>
            <a:effectLst/>
          </p:spPr>
          <p:txBody>
            <a:bodyPr wrap="square" lIns="71437" tIns="71437" rIns="71437" bIns="71437" numCol="1" anchor="ctr">
              <a:noAutofit/>
            </a:bodyPr>
            <a:lstStyle/>
            <a:p>
              <a:pPr>
                <a:defRPr sz="3200"/>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9" grpId="5"/>
      <p:bldP build="whole" bldLvl="1" animBg="1" rev="0" advAuto="0" spid="2734" grpId="1"/>
      <p:bldP build="whole" bldLvl="1" animBg="1" rev="0" advAuto="0" spid="2745" grpId="4"/>
      <p:bldP build="whole" bldLvl="1" animBg="1" rev="0" advAuto="0" spid="2737" grpId="2"/>
      <p:bldP build="whole" bldLvl="1" animBg="1" rev="0" advAuto="0" spid="2740" grpId="3"/>
    </p:bldLst>
  </p:timing>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1" name="pasted-image.png"/>
          <p:cNvPicPr>
            <a:picLocks noChangeAspect="1"/>
          </p:cNvPicPr>
          <p:nvPr/>
        </p:nvPicPr>
        <p:blipFill>
          <a:blip r:embed="rId2">
            <a:extLst/>
          </a:blip>
          <a:stretch>
            <a:fillRect/>
          </a:stretch>
        </p:blipFill>
        <p:spPr>
          <a:xfrm>
            <a:off x="3106091" y="1578614"/>
            <a:ext cx="17904167" cy="10920515"/>
          </a:xfrm>
          <a:prstGeom prst="rect">
            <a:avLst/>
          </a:prstGeom>
          <a:ln w="12700">
            <a:miter lim="400000"/>
          </a:ln>
        </p:spPr>
      </p:pic>
      <p:sp>
        <p:nvSpPr>
          <p:cNvPr id="2752" name="Shape 2752"/>
          <p:cNvSpPr/>
          <p:nvPr/>
        </p:nvSpPr>
        <p:spPr>
          <a:xfrm>
            <a:off x="17155984" y="12661393"/>
            <a:ext cx="6834271"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[BEGAN: Berthelot et al., 2014]</a:t>
            </a:r>
          </a:p>
        </p:txBody>
      </p:sp>
      <p:sp>
        <p:nvSpPr>
          <p:cNvPr id="2753" name="Shape 2753"/>
          <p:cNvSpPr/>
          <p:nvPr/>
        </p:nvSpPr>
        <p:spPr>
          <a:xfrm>
            <a:off x="7190270" y="106362"/>
            <a:ext cx="10003460" cy="1120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Randomly generated faces</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55" name="pasted-image.png"/>
          <p:cNvPicPr>
            <a:picLocks noChangeAspect="1"/>
          </p:cNvPicPr>
          <p:nvPr/>
        </p:nvPicPr>
        <p:blipFill>
          <a:blip r:embed="rId2">
            <a:extLst/>
          </a:blip>
          <a:stretch>
            <a:fillRect/>
          </a:stretch>
        </p:blipFill>
        <p:spPr>
          <a:xfrm>
            <a:off x="161379" y="3773806"/>
            <a:ext cx="24061242" cy="6168388"/>
          </a:xfrm>
          <a:prstGeom prst="rect">
            <a:avLst/>
          </a:prstGeom>
          <a:ln w="12700">
            <a:miter lim="400000"/>
          </a:ln>
        </p:spPr>
      </p:pic>
      <p:sp>
        <p:nvSpPr>
          <p:cNvPr id="2756" name="Shape 2756"/>
          <p:cNvSpPr/>
          <p:nvPr/>
        </p:nvSpPr>
        <p:spPr>
          <a:xfrm>
            <a:off x="7867738" y="511175"/>
            <a:ext cx="8648523" cy="11207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6400"/>
            </a:lvl1pPr>
          </a:lstStyle>
          <a:p>
            <a:pPr/>
            <a:r>
              <a:t>Interpolation in z space</a:t>
            </a:r>
          </a:p>
        </p:txBody>
      </p:sp>
      <p:sp>
        <p:nvSpPr>
          <p:cNvPr id="2757" name="Shape 2757"/>
          <p:cNvSpPr/>
          <p:nvPr/>
        </p:nvSpPr>
        <p:spPr>
          <a:xfrm>
            <a:off x="419684" y="2786062"/>
            <a:ext cx="1875257"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Input A</a:t>
            </a:r>
          </a:p>
        </p:txBody>
      </p:sp>
      <p:sp>
        <p:nvSpPr>
          <p:cNvPr id="2758" name="Shape 2758"/>
          <p:cNvSpPr/>
          <p:nvPr/>
        </p:nvSpPr>
        <p:spPr>
          <a:xfrm>
            <a:off x="22096996" y="2786062"/>
            <a:ext cx="1875258"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Input B</a:t>
            </a:r>
          </a:p>
        </p:txBody>
      </p:sp>
      <p:sp>
        <p:nvSpPr>
          <p:cNvPr id="2759" name="Shape 2759"/>
          <p:cNvSpPr/>
          <p:nvPr/>
        </p:nvSpPr>
        <p:spPr>
          <a:xfrm>
            <a:off x="9228518" y="2786062"/>
            <a:ext cx="5926964" cy="7778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200"/>
            </a:lvl1pPr>
          </a:lstStyle>
          <a:p>
            <a:pPr/>
            <a:r>
              <a:t>Interpolation from A to B</a:t>
            </a:r>
          </a:p>
        </p:txBody>
      </p:sp>
      <p:sp>
        <p:nvSpPr>
          <p:cNvPr id="2760" name="Shape 2760"/>
          <p:cNvSpPr/>
          <p:nvPr/>
        </p:nvSpPr>
        <p:spPr>
          <a:xfrm>
            <a:off x="15261288" y="3175000"/>
            <a:ext cx="6369581" cy="0"/>
          </a:xfrm>
          <a:prstGeom prst="line">
            <a:avLst/>
          </a:prstGeom>
          <a:ln w="25400">
            <a:solidFill>
              <a:srgbClr val="000000"/>
            </a:solidFill>
            <a:miter lim="400000"/>
          </a:ln>
        </p:spPr>
        <p:txBody>
          <a:bodyPr lIns="71437" tIns="71437" rIns="71437" bIns="71437" anchor="ctr"/>
          <a:lstStyle/>
          <a:p>
            <a:pPr>
              <a:defRPr sz="3200"/>
            </a:pPr>
          </a:p>
        </p:txBody>
      </p:sp>
      <p:sp>
        <p:nvSpPr>
          <p:cNvPr id="2761" name="Shape 2761"/>
          <p:cNvSpPr/>
          <p:nvPr/>
        </p:nvSpPr>
        <p:spPr>
          <a:xfrm>
            <a:off x="2757100" y="3175000"/>
            <a:ext cx="6369581" cy="0"/>
          </a:xfrm>
          <a:prstGeom prst="line">
            <a:avLst/>
          </a:prstGeom>
          <a:ln w="25400">
            <a:solidFill>
              <a:srgbClr val="000000"/>
            </a:solidFill>
            <a:miter lim="400000"/>
          </a:ln>
        </p:spPr>
        <p:txBody>
          <a:bodyPr lIns="71437" tIns="71437" rIns="71437" bIns="71437" anchor="ctr"/>
          <a:lstStyle/>
          <a:p>
            <a:pPr>
              <a:defRPr sz="3200"/>
            </a:pP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763" name="pasted-image.png"/>
          <p:cNvPicPr>
            <a:picLocks noChangeAspect="1"/>
          </p:cNvPicPr>
          <p:nvPr/>
        </p:nvPicPr>
        <p:blipFill>
          <a:blip r:embed="rId2">
            <a:extLst/>
          </a:blip>
          <a:srcRect l="0" t="24" r="0" b="0"/>
          <a:stretch>
            <a:fillRect/>
          </a:stretch>
        </p:blipFill>
        <p:spPr>
          <a:xfrm>
            <a:off x="4945062" y="1587"/>
            <a:ext cx="13698095" cy="1371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67" y="0"/>
                </a:moveTo>
                <a:cubicBezTo>
                  <a:pt x="2683" y="5"/>
                  <a:pt x="0" y="12"/>
                  <a:pt x="0" y="23"/>
                </a:cubicBezTo>
                <a:cubicBezTo>
                  <a:pt x="0" y="39"/>
                  <a:pt x="729" y="51"/>
                  <a:pt x="1621" y="51"/>
                </a:cubicBezTo>
                <a:lnTo>
                  <a:pt x="3244" y="51"/>
                </a:lnTo>
                <a:lnTo>
                  <a:pt x="3244" y="1120"/>
                </a:lnTo>
                <a:lnTo>
                  <a:pt x="3244" y="2189"/>
                </a:lnTo>
                <a:lnTo>
                  <a:pt x="2710" y="2199"/>
                </a:lnTo>
                <a:lnTo>
                  <a:pt x="2176" y="2210"/>
                </a:lnTo>
                <a:lnTo>
                  <a:pt x="2166" y="3812"/>
                </a:lnTo>
                <a:lnTo>
                  <a:pt x="2157" y="5415"/>
                </a:lnTo>
                <a:lnTo>
                  <a:pt x="1642" y="5425"/>
                </a:lnTo>
                <a:lnTo>
                  <a:pt x="1127" y="5436"/>
                </a:lnTo>
                <a:lnTo>
                  <a:pt x="1116" y="5969"/>
                </a:lnTo>
                <a:lnTo>
                  <a:pt x="1106" y="6503"/>
                </a:lnTo>
                <a:lnTo>
                  <a:pt x="553" y="6503"/>
                </a:lnTo>
                <a:lnTo>
                  <a:pt x="0" y="6503"/>
                </a:lnTo>
                <a:lnTo>
                  <a:pt x="0" y="10797"/>
                </a:lnTo>
                <a:lnTo>
                  <a:pt x="0" y="11904"/>
                </a:lnTo>
                <a:lnTo>
                  <a:pt x="553" y="11904"/>
                </a:lnTo>
                <a:lnTo>
                  <a:pt x="1106" y="11904"/>
                </a:lnTo>
                <a:lnTo>
                  <a:pt x="1116" y="12437"/>
                </a:lnTo>
                <a:lnTo>
                  <a:pt x="1127" y="12971"/>
                </a:lnTo>
                <a:lnTo>
                  <a:pt x="1642" y="12981"/>
                </a:lnTo>
                <a:lnTo>
                  <a:pt x="2157" y="12992"/>
                </a:lnTo>
                <a:lnTo>
                  <a:pt x="2167" y="13506"/>
                </a:lnTo>
                <a:lnTo>
                  <a:pt x="2177" y="14021"/>
                </a:lnTo>
                <a:lnTo>
                  <a:pt x="2710" y="14031"/>
                </a:lnTo>
                <a:lnTo>
                  <a:pt x="3244" y="14041"/>
                </a:lnTo>
                <a:lnTo>
                  <a:pt x="3254" y="14575"/>
                </a:lnTo>
                <a:lnTo>
                  <a:pt x="3265" y="15108"/>
                </a:lnTo>
                <a:lnTo>
                  <a:pt x="3798" y="15119"/>
                </a:lnTo>
                <a:lnTo>
                  <a:pt x="4331" y="15129"/>
                </a:lnTo>
                <a:lnTo>
                  <a:pt x="4342" y="15644"/>
                </a:lnTo>
                <a:lnTo>
                  <a:pt x="4352" y="16159"/>
                </a:lnTo>
                <a:lnTo>
                  <a:pt x="4886" y="16169"/>
                </a:lnTo>
                <a:lnTo>
                  <a:pt x="5419" y="16179"/>
                </a:lnTo>
                <a:lnTo>
                  <a:pt x="5429" y="17802"/>
                </a:lnTo>
                <a:lnTo>
                  <a:pt x="5438" y="19423"/>
                </a:lnTo>
                <a:lnTo>
                  <a:pt x="7041" y="19433"/>
                </a:lnTo>
                <a:lnTo>
                  <a:pt x="8644" y="19443"/>
                </a:lnTo>
                <a:lnTo>
                  <a:pt x="8654" y="19958"/>
                </a:lnTo>
                <a:lnTo>
                  <a:pt x="8664" y="20472"/>
                </a:lnTo>
                <a:lnTo>
                  <a:pt x="9198" y="20483"/>
                </a:lnTo>
                <a:lnTo>
                  <a:pt x="9731" y="20493"/>
                </a:lnTo>
                <a:lnTo>
                  <a:pt x="9731" y="21047"/>
                </a:lnTo>
                <a:lnTo>
                  <a:pt x="9731" y="21600"/>
                </a:lnTo>
                <a:lnTo>
                  <a:pt x="14044" y="21600"/>
                </a:lnTo>
                <a:lnTo>
                  <a:pt x="14044" y="21047"/>
                </a:lnTo>
                <a:lnTo>
                  <a:pt x="14044" y="20493"/>
                </a:lnTo>
                <a:lnTo>
                  <a:pt x="15122" y="20483"/>
                </a:lnTo>
                <a:lnTo>
                  <a:pt x="16199" y="20473"/>
                </a:lnTo>
                <a:lnTo>
                  <a:pt x="16195" y="19958"/>
                </a:lnTo>
                <a:lnTo>
                  <a:pt x="16191" y="19443"/>
                </a:lnTo>
                <a:lnTo>
                  <a:pt x="16720" y="19433"/>
                </a:lnTo>
                <a:lnTo>
                  <a:pt x="17249" y="19422"/>
                </a:lnTo>
                <a:lnTo>
                  <a:pt x="17259" y="18345"/>
                </a:lnTo>
                <a:lnTo>
                  <a:pt x="17269" y="17268"/>
                </a:lnTo>
                <a:lnTo>
                  <a:pt x="17802" y="17257"/>
                </a:lnTo>
                <a:lnTo>
                  <a:pt x="18335" y="17246"/>
                </a:lnTo>
                <a:lnTo>
                  <a:pt x="18346" y="16713"/>
                </a:lnTo>
                <a:lnTo>
                  <a:pt x="18356" y="16179"/>
                </a:lnTo>
                <a:lnTo>
                  <a:pt x="19434" y="16170"/>
                </a:lnTo>
                <a:lnTo>
                  <a:pt x="20511" y="16160"/>
                </a:lnTo>
                <a:lnTo>
                  <a:pt x="20521" y="15100"/>
                </a:lnTo>
                <a:lnTo>
                  <a:pt x="20531" y="14041"/>
                </a:lnTo>
                <a:lnTo>
                  <a:pt x="21066" y="14031"/>
                </a:lnTo>
                <a:lnTo>
                  <a:pt x="21600" y="14021"/>
                </a:lnTo>
                <a:lnTo>
                  <a:pt x="21600" y="7008"/>
                </a:lnTo>
                <a:lnTo>
                  <a:pt x="21600" y="6523"/>
                </a:lnTo>
                <a:lnTo>
                  <a:pt x="21066" y="6513"/>
                </a:lnTo>
                <a:lnTo>
                  <a:pt x="20531" y="6503"/>
                </a:lnTo>
                <a:lnTo>
                  <a:pt x="20521" y="5969"/>
                </a:lnTo>
                <a:lnTo>
                  <a:pt x="20510" y="5436"/>
                </a:lnTo>
                <a:lnTo>
                  <a:pt x="19977" y="5425"/>
                </a:lnTo>
                <a:lnTo>
                  <a:pt x="19444" y="5415"/>
                </a:lnTo>
                <a:lnTo>
                  <a:pt x="19433" y="4881"/>
                </a:lnTo>
                <a:lnTo>
                  <a:pt x="19423" y="4348"/>
                </a:lnTo>
                <a:lnTo>
                  <a:pt x="18890" y="4337"/>
                </a:lnTo>
                <a:lnTo>
                  <a:pt x="18356" y="4327"/>
                </a:lnTo>
                <a:lnTo>
                  <a:pt x="18346" y="3793"/>
                </a:lnTo>
                <a:lnTo>
                  <a:pt x="18335" y="3260"/>
                </a:lnTo>
                <a:lnTo>
                  <a:pt x="17807" y="3250"/>
                </a:lnTo>
                <a:lnTo>
                  <a:pt x="17279" y="3239"/>
                </a:lnTo>
                <a:lnTo>
                  <a:pt x="17285" y="2724"/>
                </a:lnTo>
                <a:lnTo>
                  <a:pt x="17291" y="2209"/>
                </a:lnTo>
                <a:lnTo>
                  <a:pt x="16211" y="2199"/>
                </a:lnTo>
                <a:lnTo>
                  <a:pt x="15132" y="2189"/>
                </a:lnTo>
                <a:lnTo>
                  <a:pt x="15121" y="1655"/>
                </a:lnTo>
                <a:lnTo>
                  <a:pt x="15110" y="1120"/>
                </a:lnTo>
                <a:lnTo>
                  <a:pt x="12421" y="1111"/>
                </a:lnTo>
                <a:lnTo>
                  <a:pt x="9731" y="1102"/>
                </a:lnTo>
                <a:lnTo>
                  <a:pt x="9731" y="576"/>
                </a:lnTo>
                <a:lnTo>
                  <a:pt x="9731" y="51"/>
                </a:lnTo>
                <a:lnTo>
                  <a:pt x="15675" y="32"/>
                </a:lnTo>
                <a:cubicBezTo>
                  <a:pt x="20795" y="16"/>
                  <a:pt x="20120" y="12"/>
                  <a:pt x="10809" y="4"/>
                </a:cubicBezTo>
                <a:lnTo>
                  <a:pt x="6067" y="0"/>
                </a:lnTo>
                <a:close/>
              </a:path>
            </a:pathLst>
          </a:custGeom>
          <a:ln w="12700">
            <a:miter lim="400000"/>
          </a:ln>
        </p:spPr>
      </p:pic>
      <p:sp>
        <p:nvSpPr>
          <p:cNvPr id="2764" name="Shape 2764"/>
          <p:cNvSpPr/>
          <p:nvPr/>
        </p:nvSpPr>
        <p:spPr>
          <a:xfrm>
            <a:off x="16293020" y="12419012"/>
            <a:ext cx="7799960" cy="752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000"/>
            </a:lvl1pPr>
          </a:lstStyle>
          <a:p>
            <a:pPr/>
            <a:r>
              <a:t>[StackGAN++, Zhang et al. 2017]</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pic>
        <p:nvPicPr>
          <p:cNvPr id="2766" name="pasted-image.png"/>
          <p:cNvPicPr>
            <a:picLocks noChangeAspect="1"/>
          </p:cNvPicPr>
          <p:nvPr/>
        </p:nvPicPr>
        <p:blipFill>
          <a:blip r:embed="rId2">
            <a:extLst/>
          </a:blip>
          <a:stretch>
            <a:fillRect/>
          </a:stretch>
        </p:blipFill>
        <p:spPr>
          <a:xfrm>
            <a:off x="1227648" y="1619250"/>
            <a:ext cx="21928704" cy="9698198"/>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768" name="Shape 2768"/>
          <p:cNvSpPr/>
          <p:nvPr/>
        </p:nvSpPr>
        <p:spPr>
          <a:xfrm>
            <a:off x="3534271" y="12918890"/>
            <a:ext cx="4063802"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latin typeface="Helvetica"/>
                <a:ea typeface="Helvetica"/>
                <a:cs typeface="Helvetica"/>
                <a:sym typeface="Helvetica"/>
              </a:defRPr>
            </a:lvl1pPr>
          </a:lstStyle>
          <a:p>
            <a:pPr/>
            <a:r>
              <a:t>[Salimans et al. 2016]</a:t>
            </a:r>
          </a:p>
        </p:txBody>
      </p:sp>
      <p:pic>
        <p:nvPicPr>
          <p:cNvPr id="2769" name="pasted-image.png"/>
          <p:cNvPicPr>
            <a:picLocks noChangeAspect="1"/>
          </p:cNvPicPr>
          <p:nvPr/>
        </p:nvPicPr>
        <p:blipFill>
          <a:blip r:embed="rId2">
            <a:extLst/>
          </a:blip>
          <a:stretch>
            <a:fillRect/>
          </a:stretch>
        </p:blipFill>
        <p:spPr>
          <a:xfrm>
            <a:off x="6313394" y="196453"/>
            <a:ext cx="11757212" cy="11757211"/>
          </a:xfrm>
          <a:prstGeom prst="rect">
            <a:avLst/>
          </a:prstGeom>
          <a:ln w="12700">
            <a:miter lim="400000"/>
          </a:ln>
        </p:spPr>
      </p:pic>
      <p:sp>
        <p:nvSpPr>
          <p:cNvPr id="2770" name="Shape 2770"/>
          <p:cNvSpPr/>
          <p:nvPr/>
        </p:nvSpPr>
        <p:spPr>
          <a:xfrm>
            <a:off x="8228698" y="12116593"/>
            <a:ext cx="7926604" cy="841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600"/>
            </a:lvl1pPr>
          </a:lstStyle>
          <a:p>
            <a:pPr/>
            <a:r>
              <a:t>Training Data (CIFAR dataset)</a:t>
            </a:r>
          </a:p>
        </p:txBody>
      </p:sp>
      <p:sp>
        <p:nvSpPr>
          <p:cNvPr id="2771" name="Shape 2771"/>
          <p:cNvSpPr/>
          <p:nvPr/>
        </p:nvSpPr>
        <p:spPr>
          <a:xfrm>
            <a:off x="15097166" y="12976040"/>
            <a:ext cx="5655387"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400"/>
            </a:lvl1pPr>
          </a:lstStyle>
          <a:p>
            <a:pPr/>
            <a:r>
              <a:t>Slide adapted from Ian Goodfellow 2015</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773" name="Shape 2773"/>
          <p:cNvSpPr/>
          <p:nvPr/>
        </p:nvSpPr>
        <p:spPr>
          <a:xfrm>
            <a:off x="3534271" y="12918890"/>
            <a:ext cx="4063802" cy="6254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3200">
                <a:latin typeface="Helvetica"/>
                <a:ea typeface="Helvetica"/>
                <a:cs typeface="Helvetica"/>
                <a:sym typeface="Helvetica"/>
              </a:defRPr>
            </a:lvl1pPr>
          </a:lstStyle>
          <a:p>
            <a:pPr/>
            <a:r>
              <a:t>[Salimans et al. 2016]</a:t>
            </a:r>
          </a:p>
        </p:txBody>
      </p:sp>
      <p:sp>
        <p:nvSpPr>
          <p:cNvPr id="2774" name="Shape 2774"/>
          <p:cNvSpPr/>
          <p:nvPr/>
        </p:nvSpPr>
        <p:spPr>
          <a:xfrm>
            <a:off x="10978235" y="12116593"/>
            <a:ext cx="2427530" cy="8413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4600"/>
            </a:lvl1pPr>
          </a:lstStyle>
          <a:p>
            <a:pPr/>
            <a:r>
              <a:t>Samples</a:t>
            </a:r>
          </a:p>
        </p:txBody>
      </p:sp>
      <p:pic>
        <p:nvPicPr>
          <p:cNvPr id="2775" name="pasted-image.png"/>
          <p:cNvPicPr>
            <a:picLocks noChangeAspect="1"/>
          </p:cNvPicPr>
          <p:nvPr/>
        </p:nvPicPr>
        <p:blipFill>
          <a:blip r:embed="rId2">
            <a:extLst/>
          </a:blip>
          <a:stretch>
            <a:fillRect/>
          </a:stretch>
        </p:blipFill>
        <p:spPr>
          <a:xfrm>
            <a:off x="6316265" y="199323"/>
            <a:ext cx="11751470" cy="11751470"/>
          </a:xfrm>
          <a:prstGeom prst="rect">
            <a:avLst/>
          </a:prstGeom>
          <a:ln w="12700">
            <a:miter lim="400000"/>
          </a:ln>
        </p:spPr>
      </p:pic>
      <p:sp>
        <p:nvSpPr>
          <p:cNvPr id="2776" name="Shape 2776"/>
          <p:cNvSpPr/>
          <p:nvPr/>
        </p:nvSpPr>
        <p:spPr>
          <a:xfrm>
            <a:off x="15097166" y="12976040"/>
            <a:ext cx="5655387" cy="5111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2400"/>
            </a:lvl1pPr>
          </a:lstStyle>
          <a:p>
            <a:pPr/>
            <a:r>
              <a:t>Slide adapted from Ian Goodfellow 2015</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2778" name="Shape 2778"/>
          <p:cNvSpPr/>
          <p:nvPr/>
        </p:nvSpPr>
        <p:spPr>
          <a:xfrm>
            <a:off x="12548195" y="3761673"/>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779" name="Shape 2779"/>
          <p:cNvSpPr/>
          <p:nvPr/>
        </p:nvSpPr>
        <p:spPr>
          <a:xfrm rot="10800000">
            <a:off x="13901766"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780" name="Shape 2780"/>
          <p:cNvSpPr/>
          <p:nvPr/>
        </p:nvSpPr>
        <p:spPr>
          <a:xfrm rot="10800000">
            <a:off x="14325981"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781" name="Shape 2781"/>
          <p:cNvSpPr/>
          <p:nvPr/>
        </p:nvSpPr>
        <p:spPr>
          <a:xfrm rot="10800000">
            <a:off x="13477552" y="2918199"/>
            <a:ext cx="288633" cy="1686950"/>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782" name="pasted-image.pdf"/>
          <p:cNvPicPr>
            <a:picLocks noChangeAspect="1"/>
          </p:cNvPicPr>
          <p:nvPr/>
        </p:nvPicPr>
        <p:blipFill>
          <a:blip r:embed="rId2">
            <a:extLst/>
          </a:blip>
          <a:stretch>
            <a:fillRect/>
          </a:stretch>
        </p:blipFill>
        <p:spPr>
          <a:xfrm>
            <a:off x="13774304" y="2038967"/>
            <a:ext cx="573116" cy="494065"/>
          </a:xfrm>
          <a:prstGeom prst="rect">
            <a:avLst/>
          </a:prstGeom>
          <a:ln w="12700">
            <a:miter lim="400000"/>
          </a:ln>
        </p:spPr>
      </p:pic>
      <p:sp>
        <p:nvSpPr>
          <p:cNvPr id="2783" name="Shape 2783"/>
          <p:cNvSpPr/>
          <p:nvPr/>
        </p:nvSpPr>
        <p:spPr>
          <a:xfrm>
            <a:off x="6308591" y="3757241"/>
            <a:ext cx="2995780" cy="1"/>
          </a:xfrm>
          <a:prstGeom prst="line">
            <a:avLst/>
          </a:prstGeom>
          <a:ln w="12700">
            <a:solidFill>
              <a:srgbClr val="000000"/>
            </a:solidFill>
            <a:miter lim="400000"/>
            <a:tailEnd type="stealth"/>
          </a:ln>
        </p:spPr>
        <p:txBody>
          <a:bodyPr lIns="53578" tIns="53578" rIns="53578" bIns="53578" anchor="ctr"/>
          <a:lstStyle/>
          <a:p>
            <a:pPr>
              <a:defRPr sz="3000"/>
            </a:pPr>
          </a:p>
        </p:txBody>
      </p:sp>
      <p:sp>
        <p:nvSpPr>
          <p:cNvPr id="2784" name="Shape 2784"/>
          <p:cNvSpPr/>
          <p:nvPr/>
        </p:nvSpPr>
        <p:spPr>
          <a:xfrm rot="10800000">
            <a:off x="7662164" y="2913767"/>
            <a:ext cx="288632"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785" name="Shape 2785"/>
          <p:cNvSpPr/>
          <p:nvPr/>
        </p:nvSpPr>
        <p:spPr>
          <a:xfrm rot="10800000">
            <a:off x="8086378"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sp>
        <p:nvSpPr>
          <p:cNvPr id="2786" name="Shape 2786"/>
          <p:cNvSpPr/>
          <p:nvPr/>
        </p:nvSpPr>
        <p:spPr>
          <a:xfrm rot="10800000">
            <a:off x="7237950" y="2913767"/>
            <a:ext cx="288633" cy="1686951"/>
          </a:xfrm>
          <a:prstGeom prst="rect">
            <a:avLst/>
          </a:prstGeom>
          <a:solidFill>
            <a:srgbClr val="FFFFFF"/>
          </a:solidFill>
          <a:ln w="12700">
            <a:solidFill>
              <a:srgbClr val="000000"/>
            </a:solidFill>
            <a:miter lim="400000"/>
          </a:ln>
        </p:spPr>
        <p:txBody>
          <a:bodyPr lIns="53578" tIns="53578" rIns="53578" bIns="53578" anchor="ctr"/>
          <a:lstStyle/>
          <a:p>
            <a:pPr>
              <a:defRPr sz="3000">
                <a:solidFill>
                  <a:srgbClr val="FFFFFF"/>
                </a:solidFill>
              </a:defRPr>
            </a:pPr>
          </a:p>
        </p:txBody>
      </p:sp>
      <p:pic>
        <p:nvPicPr>
          <p:cNvPr id="2787" name="pasted-image.pdf"/>
          <p:cNvPicPr>
            <a:picLocks noChangeAspect="1"/>
          </p:cNvPicPr>
          <p:nvPr/>
        </p:nvPicPr>
        <p:blipFill>
          <a:blip r:embed="rId3">
            <a:extLst/>
          </a:blip>
          <a:stretch>
            <a:fillRect/>
          </a:stretch>
        </p:blipFill>
        <p:spPr>
          <a:xfrm>
            <a:off x="7539686" y="2058814"/>
            <a:ext cx="533590" cy="553353"/>
          </a:xfrm>
          <a:prstGeom prst="rect">
            <a:avLst/>
          </a:prstGeom>
          <a:ln w="12700">
            <a:miter lim="400000"/>
          </a:ln>
        </p:spPr>
      </p:pic>
      <p:pic>
        <p:nvPicPr>
          <p:cNvPr id="2788" name="pasted-image.pdf"/>
          <p:cNvPicPr>
            <a:picLocks noChangeAspect="1"/>
          </p:cNvPicPr>
          <p:nvPr/>
        </p:nvPicPr>
        <p:blipFill>
          <a:blip r:embed="rId4">
            <a:extLst/>
          </a:blip>
          <a:stretch>
            <a:fillRect/>
          </a:stretch>
        </p:blipFill>
        <p:spPr>
          <a:xfrm>
            <a:off x="19011633" y="10174631"/>
            <a:ext cx="107019" cy="659948"/>
          </a:xfrm>
          <a:prstGeom prst="rect">
            <a:avLst/>
          </a:prstGeom>
          <a:ln w="12700">
            <a:miter lim="400000"/>
          </a:ln>
        </p:spPr>
      </p:pic>
      <p:pic>
        <p:nvPicPr>
          <p:cNvPr id="2789" name="pasted-image.pdf"/>
          <p:cNvPicPr>
            <a:picLocks noChangeAspect="1"/>
          </p:cNvPicPr>
          <p:nvPr/>
        </p:nvPicPr>
        <p:blipFill>
          <a:blip r:embed="rId5">
            <a:extLst/>
          </a:blip>
          <a:stretch>
            <a:fillRect/>
          </a:stretch>
        </p:blipFill>
        <p:spPr>
          <a:xfrm>
            <a:off x="5265346" y="10362494"/>
            <a:ext cx="886615" cy="434261"/>
          </a:xfrm>
          <a:prstGeom prst="rect">
            <a:avLst/>
          </a:prstGeom>
          <a:ln w="12700">
            <a:miter lim="400000"/>
          </a:ln>
        </p:spPr>
      </p:pic>
      <p:pic>
        <p:nvPicPr>
          <p:cNvPr id="2790" name="pasted-image.pdf"/>
          <p:cNvPicPr>
            <a:picLocks noChangeAspect="1"/>
          </p:cNvPicPr>
          <p:nvPr/>
        </p:nvPicPr>
        <p:blipFill>
          <a:blip r:embed="rId6">
            <a:extLst/>
          </a:blip>
          <a:stretch>
            <a:fillRect/>
          </a:stretch>
        </p:blipFill>
        <p:spPr>
          <a:xfrm>
            <a:off x="6281677" y="10362494"/>
            <a:ext cx="1194216" cy="307602"/>
          </a:xfrm>
          <a:prstGeom prst="rect">
            <a:avLst/>
          </a:prstGeom>
          <a:ln w="12700">
            <a:miter lim="400000"/>
          </a:ln>
        </p:spPr>
      </p:pic>
      <p:pic>
        <p:nvPicPr>
          <p:cNvPr id="2791" name="pasted-image.pdf"/>
          <p:cNvPicPr>
            <a:picLocks noChangeAspect="1"/>
          </p:cNvPicPr>
          <p:nvPr/>
        </p:nvPicPr>
        <p:blipFill>
          <a:blip r:embed="rId7">
            <a:extLst/>
          </a:blip>
          <a:stretch>
            <a:fillRect/>
          </a:stretch>
        </p:blipFill>
        <p:spPr>
          <a:xfrm>
            <a:off x="6598698" y="10847316"/>
            <a:ext cx="415015" cy="357772"/>
          </a:xfrm>
          <a:prstGeom prst="rect">
            <a:avLst/>
          </a:prstGeom>
          <a:ln w="12700">
            <a:miter lim="400000"/>
          </a:ln>
        </p:spPr>
      </p:pic>
      <p:pic>
        <p:nvPicPr>
          <p:cNvPr id="2792" name="pasted-image.pdf"/>
          <p:cNvPicPr>
            <a:picLocks noChangeAspect="1"/>
          </p:cNvPicPr>
          <p:nvPr/>
        </p:nvPicPr>
        <p:blipFill>
          <a:blip r:embed="rId8">
            <a:extLst/>
          </a:blip>
          <a:stretch>
            <a:fillRect/>
          </a:stretch>
        </p:blipFill>
        <p:spPr>
          <a:xfrm>
            <a:off x="10438202" y="1925580"/>
            <a:ext cx="971174" cy="492240"/>
          </a:xfrm>
          <a:prstGeom prst="rect">
            <a:avLst/>
          </a:prstGeom>
          <a:ln w="12700">
            <a:miter lim="400000"/>
          </a:ln>
        </p:spPr>
      </p:pic>
      <p:pic>
        <p:nvPicPr>
          <p:cNvPr id="2793" name="pasted-image.pdf"/>
          <p:cNvPicPr>
            <a:picLocks noChangeAspect="1"/>
          </p:cNvPicPr>
          <p:nvPr/>
        </p:nvPicPr>
        <p:blipFill>
          <a:blip r:embed="rId9">
            <a:extLst/>
          </a:blip>
          <a:stretch>
            <a:fillRect/>
          </a:stretch>
        </p:blipFill>
        <p:spPr>
          <a:xfrm>
            <a:off x="13589052" y="10296796"/>
            <a:ext cx="415015" cy="432307"/>
          </a:xfrm>
          <a:prstGeom prst="rect">
            <a:avLst/>
          </a:prstGeom>
          <a:ln w="12700">
            <a:miter lim="400000"/>
          </a:ln>
        </p:spPr>
      </p:pic>
      <p:sp>
        <p:nvSpPr>
          <p:cNvPr id="2794" name="Shape 2794"/>
          <p:cNvSpPr/>
          <p:nvPr/>
        </p:nvSpPr>
        <p:spPr>
          <a:xfrm>
            <a:off x="3712237" y="5529929"/>
            <a:ext cx="14423104" cy="1"/>
          </a:xfrm>
          <a:prstGeom prst="line">
            <a:avLst/>
          </a:prstGeom>
          <a:ln w="101600">
            <a:solidFill>
              <a:schemeClr val="accent1"/>
            </a:solidFill>
            <a:custDash>
              <a:ds d="200000" sp="200000"/>
            </a:custDash>
            <a:miter lim="400000"/>
          </a:ln>
        </p:spPr>
        <p:txBody>
          <a:bodyPr lIns="53578" tIns="53578" rIns="53578" bIns="53578" anchor="ctr"/>
          <a:lstStyle/>
          <a:p>
            <a:pPr>
              <a:defRPr sz="3000"/>
            </a:pPr>
          </a:p>
        </p:txBody>
      </p:sp>
      <p:sp>
        <p:nvSpPr>
          <p:cNvPr id="2795" name="Shape 2795"/>
          <p:cNvSpPr/>
          <p:nvPr/>
        </p:nvSpPr>
        <p:spPr>
          <a:xfrm>
            <a:off x="16212005" y="11240402"/>
            <a:ext cx="5403845" cy="691357"/>
          </a:xfrm>
          <a:prstGeom prst="rect">
            <a:avLst/>
          </a:prstGeom>
          <a:ln w="12700">
            <a:miter lim="400000"/>
          </a:ln>
          <a:extLst>
            <a:ext uri="{C572A759-6A51-4108-AA02-DFA0A04FC94B}">
              <ma14:wrappingTextBoxFlag xmlns:ma14="http://schemas.microsoft.com/office/mac/drawingml/2011/main" val="1"/>
            </a:ext>
          </a:extLst>
        </p:spPr>
        <p:txBody>
          <a:bodyPr wrap="none" lIns="53578" tIns="53578" rIns="53578" bIns="53578" anchor="ctr">
            <a:spAutoFit/>
          </a:bodyPr>
          <a:lstStyle>
            <a:lvl1pPr>
              <a:defRPr sz="3800"/>
            </a:lvl1pPr>
          </a:lstStyle>
          <a:p>
            <a:pPr/>
            <a:r>
              <a:t>[Goodfellow et al., 2014]</a:t>
            </a:r>
          </a:p>
        </p:txBody>
      </p:sp>
      <p:pic>
        <p:nvPicPr>
          <p:cNvPr id="2796" name="pasted-image.pdf"/>
          <p:cNvPicPr>
            <a:picLocks noChangeAspect="1"/>
          </p:cNvPicPr>
          <p:nvPr/>
        </p:nvPicPr>
        <p:blipFill>
          <a:blip r:embed="rId10">
            <a:extLst/>
          </a:blip>
          <a:stretch>
            <a:fillRect/>
          </a:stretch>
        </p:blipFill>
        <p:spPr>
          <a:xfrm>
            <a:off x="5511648" y="3576568"/>
            <a:ext cx="317207" cy="337034"/>
          </a:xfrm>
          <a:prstGeom prst="rect">
            <a:avLst/>
          </a:prstGeom>
          <a:ln w="12700">
            <a:miter lim="400000"/>
          </a:ln>
        </p:spPr>
      </p:pic>
      <p:pic>
        <p:nvPicPr>
          <p:cNvPr id="2797" name="pasted-image.png"/>
          <p:cNvPicPr>
            <a:picLocks noChangeAspect="1"/>
          </p:cNvPicPr>
          <p:nvPr/>
        </p:nvPicPr>
        <p:blipFill>
          <a:blip r:embed="rId11">
            <a:extLst/>
          </a:blip>
          <a:stretch>
            <a:fillRect/>
          </a:stretch>
        </p:blipFill>
        <p:spPr>
          <a:xfrm>
            <a:off x="9683997" y="2552348"/>
            <a:ext cx="2385475" cy="2385475"/>
          </a:xfrm>
          <a:prstGeom prst="rect">
            <a:avLst/>
          </a:prstGeom>
          <a:ln w="3175">
            <a:solidFill>
              <a:srgbClr val="000000"/>
            </a:solidFill>
            <a:miter lim="400000"/>
          </a:ln>
        </p:spPr>
      </p:pic>
      <p:grpSp>
        <p:nvGrpSpPr>
          <p:cNvPr id="2810" name="Group 2810"/>
          <p:cNvGrpSpPr/>
          <p:nvPr/>
        </p:nvGrpSpPr>
        <p:grpSpPr>
          <a:xfrm>
            <a:off x="9726765" y="6019373"/>
            <a:ext cx="9048654" cy="4961483"/>
            <a:chOff x="0" y="0"/>
            <a:chExt cx="9048653" cy="4961481"/>
          </a:xfrm>
        </p:grpSpPr>
        <p:grpSp>
          <p:nvGrpSpPr>
            <p:cNvPr id="2806" name="Group 2806"/>
            <p:cNvGrpSpPr/>
            <p:nvPr/>
          </p:nvGrpSpPr>
          <p:grpSpPr>
            <a:xfrm>
              <a:off x="0" y="0"/>
              <a:ext cx="9048654" cy="2892855"/>
              <a:chOff x="0" y="0"/>
              <a:chExt cx="9048653" cy="2892854"/>
            </a:xfrm>
          </p:grpSpPr>
          <p:sp>
            <p:nvSpPr>
              <p:cNvPr id="2798" name="Shape 2798"/>
              <p:cNvSpPr/>
              <p:nvPr/>
            </p:nvSpPr>
            <p:spPr>
              <a:xfrm>
                <a:off x="2857174" y="1718274"/>
                <a:ext cx="2995780" cy="1"/>
              </a:xfrm>
              <a:prstGeom prst="line">
                <a:avLst/>
              </a:prstGeom>
              <a:noFill/>
              <a:ln w="12700" cap="flat">
                <a:solidFill>
                  <a:srgbClr val="000000"/>
                </a:solidFill>
                <a:prstDash val="solid"/>
                <a:miter lim="400000"/>
                <a:tailEnd type="stealth" w="med" len="med"/>
              </a:ln>
              <a:effectLst/>
            </p:spPr>
            <p:txBody>
              <a:bodyPr wrap="square" lIns="53578" tIns="53578" rIns="53578" bIns="53578" numCol="1" anchor="ctr">
                <a:noAutofit/>
              </a:bodyPr>
              <a:lstStyle/>
              <a:p>
                <a:pPr>
                  <a:defRPr sz="3000"/>
                </a:pPr>
              </a:p>
            </p:txBody>
          </p:sp>
          <p:sp>
            <p:nvSpPr>
              <p:cNvPr id="2799" name="Shape 2799"/>
              <p:cNvSpPr/>
              <p:nvPr/>
            </p:nvSpPr>
            <p:spPr>
              <a:xfrm rot="10800000">
                <a:off x="4210746" y="879231"/>
                <a:ext cx="288632"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800" name="Shape 2800"/>
              <p:cNvSpPr/>
              <p:nvPr/>
            </p:nvSpPr>
            <p:spPr>
              <a:xfrm rot="10800000">
                <a:off x="4634960" y="879231"/>
                <a:ext cx="288633"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801" name="Shape 2801"/>
              <p:cNvSpPr/>
              <p:nvPr/>
            </p:nvSpPr>
            <p:spPr>
              <a:xfrm rot="10800000">
                <a:off x="3786532" y="879231"/>
                <a:ext cx="288633" cy="1686951"/>
              </a:xfrm>
              <a:prstGeom prst="rect">
                <a:avLst/>
              </a:prstGeom>
              <a:solidFill>
                <a:srgbClr val="FFFFFF"/>
              </a:solidFill>
              <a:ln w="12700" cap="flat">
                <a:solidFill>
                  <a:srgbClr val="000000"/>
                </a:solidFill>
                <a:prstDash val="solid"/>
                <a:miter lim="400000"/>
              </a:ln>
              <a:effectLst/>
            </p:spPr>
            <p:txBody>
              <a:bodyPr wrap="square" lIns="53578" tIns="53578" rIns="53578" bIns="53578" numCol="1" anchor="ctr">
                <a:noAutofit/>
              </a:bodyPr>
              <a:lstStyle/>
              <a:p>
                <a:pPr>
                  <a:defRPr sz="3000">
                    <a:solidFill>
                      <a:srgbClr val="FFFFFF"/>
                    </a:solidFill>
                  </a:defRPr>
                </a:pPr>
              </a:p>
            </p:txBody>
          </p:sp>
          <p:sp>
            <p:nvSpPr>
              <p:cNvPr id="2802" name="Shape 2802"/>
              <p:cNvSpPr/>
              <p:nvPr/>
            </p:nvSpPr>
            <p:spPr>
              <a:xfrm>
                <a:off x="5790389" y="1368834"/>
                <a:ext cx="3258265" cy="810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defRPr b="1" sz="5800">
                    <a:solidFill>
                      <a:schemeClr val="accent2"/>
                    </a:solidFill>
                    <a:latin typeface="Helvetica"/>
                    <a:ea typeface="Helvetica"/>
                    <a:cs typeface="Helvetica"/>
                    <a:sym typeface="Helvetica"/>
                  </a:defRPr>
                </a:pPr>
                <a:r>
                  <a:t>real </a:t>
                </a:r>
                <a:r>
                  <a:rPr b="0">
                    <a:solidFill>
                      <a:srgbClr val="000000"/>
                    </a:solidFill>
                    <a:latin typeface="+mn-lt"/>
                    <a:ea typeface="+mn-ea"/>
                    <a:cs typeface="+mn-cs"/>
                    <a:sym typeface="Helvetica Light"/>
                  </a:rPr>
                  <a:t>(0.1)</a:t>
                </a:r>
              </a:p>
            </p:txBody>
          </p:sp>
          <p:pic>
            <p:nvPicPr>
              <p:cNvPr id="2803" name="pasted-image.pdf"/>
              <p:cNvPicPr>
                <a:picLocks noChangeAspect="1"/>
              </p:cNvPicPr>
              <p:nvPr/>
            </p:nvPicPr>
            <p:blipFill>
              <a:blip r:embed="rId2">
                <a:extLst/>
              </a:blip>
              <a:stretch>
                <a:fillRect/>
              </a:stretch>
            </p:blipFill>
            <p:spPr>
              <a:xfrm>
                <a:off x="4083284" y="0"/>
                <a:ext cx="573115" cy="494065"/>
              </a:xfrm>
              <a:prstGeom prst="rect">
                <a:avLst/>
              </a:prstGeom>
              <a:ln w="12700" cap="flat">
                <a:noFill/>
                <a:miter lim="400000"/>
              </a:ln>
              <a:effectLst/>
            </p:spPr>
          </p:pic>
          <p:pic>
            <p:nvPicPr>
              <p:cNvPr id="2804" name="pasted-image.png"/>
              <p:cNvPicPr>
                <a:picLocks noChangeAspect="1"/>
              </p:cNvPicPr>
              <p:nvPr/>
            </p:nvPicPr>
            <p:blipFill>
              <a:blip r:embed="rId12">
                <a:extLst/>
              </a:blip>
              <a:stretch>
                <a:fillRect/>
              </a:stretch>
            </p:blipFill>
            <p:spPr>
              <a:xfrm>
                <a:off x="0" y="543694"/>
                <a:ext cx="2394049" cy="2349161"/>
              </a:xfrm>
              <a:prstGeom prst="rect">
                <a:avLst/>
              </a:prstGeom>
              <a:ln w="12700" cap="flat">
                <a:noFill/>
                <a:miter lim="400000"/>
              </a:ln>
              <a:effectLst/>
            </p:spPr>
          </p:pic>
          <p:pic>
            <p:nvPicPr>
              <p:cNvPr id="2805" name="pasted-image.pdf"/>
              <p:cNvPicPr>
                <a:picLocks noChangeAspect="1"/>
              </p:cNvPicPr>
              <p:nvPr/>
            </p:nvPicPr>
            <p:blipFill>
              <a:blip r:embed="rId13">
                <a:extLst/>
              </a:blip>
              <a:srcRect l="0" t="0" r="0" b="0"/>
              <a:stretch>
                <a:fillRect/>
              </a:stretch>
            </p:blipFill>
            <p:spPr>
              <a:xfrm>
                <a:off x="989557" y="40750"/>
                <a:ext cx="415015" cy="320693"/>
              </a:xfrm>
              <a:prstGeom prst="rect">
                <a:avLst/>
              </a:prstGeom>
              <a:ln w="12700" cap="flat">
                <a:noFill/>
                <a:miter lim="400000"/>
              </a:ln>
              <a:effectLst/>
            </p:spPr>
          </p:pic>
        </p:grpSp>
        <p:grpSp>
          <p:nvGrpSpPr>
            <p:cNvPr id="2809" name="Group 2809"/>
            <p:cNvGrpSpPr/>
            <p:nvPr/>
          </p:nvGrpSpPr>
          <p:grpSpPr>
            <a:xfrm>
              <a:off x="4820703" y="4008981"/>
              <a:ext cx="4135464" cy="952501"/>
              <a:chOff x="0" y="0"/>
              <a:chExt cx="4135463" cy="952500"/>
            </a:xfrm>
          </p:grpSpPr>
          <p:sp>
            <p:nvSpPr>
              <p:cNvPr id="2807" name="Shape 2807"/>
              <p:cNvSpPr/>
              <p:nvPr/>
            </p:nvSpPr>
            <p:spPr>
              <a:xfrm>
                <a:off x="0" y="0"/>
                <a:ext cx="4135464" cy="952501"/>
              </a:xfrm>
              <a:prstGeom prst="rect">
                <a:avLst/>
              </a:prstGeom>
              <a:noFill/>
              <a:ln w="50800" cap="flat">
                <a:solidFill>
                  <a:schemeClr val="accent2"/>
                </a:solidFill>
                <a:prstDash val="solid"/>
                <a:miter lim="400000"/>
              </a:ln>
              <a:effectLst/>
            </p:spPr>
            <p:txBody>
              <a:bodyPr wrap="square" lIns="53578" tIns="53578" rIns="53578" bIns="53578" numCol="1" anchor="ctr">
                <a:noAutofit/>
              </a:bodyPr>
              <a:lstStyle/>
              <a:p>
                <a:pPr>
                  <a:defRPr sz="3000"/>
                </a:pPr>
              </a:p>
            </p:txBody>
          </p:sp>
          <p:pic>
            <p:nvPicPr>
              <p:cNvPr id="2808" name="pasted-image.pdf"/>
              <p:cNvPicPr>
                <a:picLocks noChangeAspect="1"/>
              </p:cNvPicPr>
              <p:nvPr/>
            </p:nvPicPr>
            <p:blipFill>
              <a:blip r:embed="rId14">
                <a:extLst/>
              </a:blip>
              <a:stretch>
                <a:fillRect/>
              </a:stretch>
            </p:blipFill>
            <p:spPr>
              <a:xfrm>
                <a:off x="81009" y="138049"/>
                <a:ext cx="3973446" cy="674393"/>
              </a:xfrm>
              <a:prstGeom prst="rect">
                <a:avLst/>
              </a:prstGeom>
              <a:ln w="12700" cap="flat">
                <a:noFill/>
                <a:miter lim="400000"/>
              </a:ln>
              <a:effectLst/>
            </p:spPr>
          </p:pic>
        </p:grpSp>
      </p:grpSp>
      <p:pic>
        <p:nvPicPr>
          <p:cNvPr id="2811" name="pasted-image.pdf"/>
          <p:cNvPicPr>
            <a:picLocks noChangeAspect="1"/>
          </p:cNvPicPr>
          <p:nvPr/>
        </p:nvPicPr>
        <p:blipFill>
          <a:blip r:embed="rId15">
            <a:extLst/>
          </a:blip>
          <a:stretch>
            <a:fillRect/>
          </a:stretch>
        </p:blipFill>
        <p:spPr>
          <a:xfrm>
            <a:off x="7721632" y="10139580"/>
            <a:ext cx="1445934" cy="722967"/>
          </a:xfrm>
          <a:prstGeom prst="rect">
            <a:avLst/>
          </a:prstGeom>
          <a:ln w="12700">
            <a:miter lim="400000"/>
          </a:ln>
        </p:spPr>
      </p:pic>
      <p:grpSp>
        <p:nvGrpSpPr>
          <p:cNvPr id="2816" name="Group 2816"/>
          <p:cNvGrpSpPr/>
          <p:nvPr/>
        </p:nvGrpSpPr>
        <p:grpSpPr>
          <a:xfrm>
            <a:off x="9394256" y="3365098"/>
            <a:ext cx="9381163" cy="7615757"/>
            <a:chOff x="0" y="0"/>
            <a:chExt cx="9381161" cy="7615756"/>
          </a:xfrm>
        </p:grpSpPr>
        <p:sp>
          <p:nvSpPr>
            <p:cNvPr id="2812" name="Shape 2812"/>
            <p:cNvSpPr/>
            <p:nvPr/>
          </p:nvSpPr>
          <p:spPr>
            <a:xfrm>
              <a:off x="6122897" y="0"/>
              <a:ext cx="3258265" cy="810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3578" tIns="53578" rIns="53578" bIns="53578" numCol="1" anchor="ctr">
              <a:noAutofit/>
            </a:bodyPr>
            <a:lstStyle/>
            <a:p>
              <a:pPr>
                <a:defRPr b="1" sz="5800">
                  <a:solidFill>
                    <a:schemeClr val="accent5"/>
                  </a:solidFill>
                  <a:latin typeface="Helvetica"/>
                  <a:ea typeface="Helvetica"/>
                  <a:cs typeface="Helvetica"/>
                  <a:sym typeface="Helvetica"/>
                </a:defRPr>
              </a:pPr>
              <a:r>
                <a:t>fake </a:t>
              </a:r>
              <a:r>
                <a:rPr b="0">
                  <a:solidFill>
                    <a:srgbClr val="000000"/>
                  </a:solidFill>
                  <a:latin typeface="+mn-lt"/>
                  <a:ea typeface="+mn-ea"/>
                  <a:cs typeface="+mn-cs"/>
                  <a:sym typeface="Helvetica Light"/>
                </a:rPr>
                <a:t>(0.9)</a:t>
              </a:r>
            </a:p>
          </p:txBody>
        </p:sp>
        <p:grpSp>
          <p:nvGrpSpPr>
            <p:cNvPr id="2815" name="Group 2815"/>
            <p:cNvGrpSpPr/>
            <p:nvPr/>
          </p:nvGrpSpPr>
          <p:grpSpPr>
            <a:xfrm>
              <a:off x="0" y="6663256"/>
              <a:ext cx="3639508" cy="952501"/>
              <a:chOff x="0" y="0"/>
              <a:chExt cx="3639507" cy="952500"/>
            </a:xfrm>
          </p:grpSpPr>
          <p:sp>
            <p:nvSpPr>
              <p:cNvPr id="2813" name="Shape 2813"/>
              <p:cNvSpPr/>
              <p:nvPr/>
            </p:nvSpPr>
            <p:spPr>
              <a:xfrm>
                <a:off x="0" y="0"/>
                <a:ext cx="3639508" cy="952501"/>
              </a:xfrm>
              <a:prstGeom prst="rect">
                <a:avLst/>
              </a:prstGeom>
              <a:noFill/>
              <a:ln w="50800" cap="flat">
                <a:solidFill>
                  <a:schemeClr val="accent5"/>
                </a:solidFill>
                <a:prstDash val="solid"/>
                <a:miter lim="400000"/>
              </a:ln>
              <a:effectLst/>
            </p:spPr>
            <p:txBody>
              <a:bodyPr wrap="square" lIns="53578" tIns="53578" rIns="53578" bIns="53578" numCol="1" anchor="ctr">
                <a:noAutofit/>
              </a:bodyPr>
              <a:lstStyle/>
              <a:p>
                <a:pPr>
                  <a:defRPr sz="3000"/>
                </a:pPr>
              </a:p>
            </p:txBody>
          </p:sp>
          <p:pic>
            <p:nvPicPr>
              <p:cNvPr id="2814" name="pasted-image.pdf"/>
              <p:cNvPicPr>
                <a:picLocks noChangeAspect="1"/>
              </p:cNvPicPr>
              <p:nvPr/>
            </p:nvPicPr>
            <p:blipFill>
              <a:blip r:embed="rId16">
                <a:extLst/>
              </a:blip>
              <a:stretch>
                <a:fillRect/>
              </a:stretch>
            </p:blipFill>
            <p:spPr>
              <a:xfrm>
                <a:off x="325940" y="169021"/>
                <a:ext cx="2987627" cy="607375"/>
              </a:xfrm>
              <a:prstGeom prst="rect">
                <a:avLst/>
              </a:prstGeom>
              <a:ln w="12700" cap="flat">
                <a:noFill/>
                <a:miter lim="400000"/>
              </a:ln>
              <a:effectLst/>
            </p:spPr>
          </p:pic>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16" grpId="1"/>
      <p:bldP build="whole" bldLvl="1" animBg="1" rev="0" advAuto="0" spid="2810" grpId="2"/>
    </p:bld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outerShdw sx="100000" sy="100000" kx="0" ky="0" algn="b" rotWithShape="0" blurRad="63500" dist="12700" dir="0">
              <a:srgbClr val="000000">
                <a:alpha val="50000"/>
              </a:srgbClr>
            </a:outerShdw>
          </a:effectLst>
        </a:effectStyle>
        <a:effectStyle>
          <a:effectLst>
            <a:outerShdw sx="100000" sy="100000" kx="0" ky="0" algn="b" rotWithShape="0" blurRad="508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